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Lst>
  <p:sldIdLst>
    <p:sldId id="256" r:id="rId3"/>
    <p:sldId id="257" r:id="rId4"/>
    <p:sldId id="258" r:id="rId5"/>
    <p:sldId id="266" r:id="rId6"/>
    <p:sldId id="259" r:id="rId7"/>
    <p:sldId id="260" r:id="rId8"/>
    <p:sldId id="261" r:id="rId9"/>
    <p:sldId id="262" r:id="rId10"/>
    <p:sldId id="265" r:id="rId11"/>
    <p:sldId id="264" r:id="rId12"/>
    <p:sldId id="267" r:id="rId13"/>
    <p:sldId id="271" r:id="rId14"/>
    <p:sldId id="268" r:id="rId15"/>
    <p:sldId id="269" r:id="rId16"/>
    <p:sldId id="393" r:id="rId17"/>
    <p:sldId id="291" r:id="rId18"/>
    <p:sldId id="409" r:id="rId19"/>
    <p:sldId id="419" r:id="rId20"/>
    <p:sldId id="420" r:id="rId21"/>
    <p:sldId id="418" r:id="rId22"/>
    <p:sldId id="435" r:id="rId23"/>
    <p:sldId id="270" r:id="rId24"/>
    <p:sldId id="438" r:id="rId25"/>
    <p:sldId id="421" r:id="rId26"/>
    <p:sldId id="423" r:id="rId27"/>
    <p:sldId id="432" r:id="rId28"/>
    <p:sldId id="424" r:id="rId29"/>
    <p:sldId id="425" r:id="rId30"/>
    <p:sldId id="422" r:id="rId31"/>
    <p:sldId id="426" r:id="rId32"/>
    <p:sldId id="427" r:id="rId33"/>
    <p:sldId id="434" r:id="rId34"/>
    <p:sldId id="428" r:id="rId35"/>
    <p:sldId id="433" r:id="rId36"/>
    <p:sldId id="429" r:id="rId37"/>
    <p:sldId id="430" r:id="rId38"/>
    <p:sldId id="431" r:id="rId39"/>
    <p:sldId id="437" r:id="rId40"/>
    <p:sldId id="43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31890-5589-5240-91E7-6E3CBFEE2C9C}" v="1" dt="2022-04-18T19:06:43.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9"/>
    <p:restoredTop sz="94679"/>
  </p:normalViewPr>
  <p:slideViewPr>
    <p:cSldViewPr snapToGrid="0">
      <p:cViewPr varScale="1">
        <p:scale>
          <a:sx n="100" d="100"/>
          <a:sy n="100" d="100"/>
        </p:scale>
        <p:origin x="4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12A31890-5589-5240-91E7-6E3CBFEE2C9C}"/>
    <pc:docChg chg="modSld sldOrd">
      <pc:chgData name="Clements, William" userId="cbdb0636-a496-422a-8d40-98c53d494d26" providerId="ADAL" clId="{12A31890-5589-5240-91E7-6E3CBFEE2C9C}" dt="2022-04-18T19:17:54.727" v="18" actId="20578"/>
      <pc:docMkLst>
        <pc:docMk/>
      </pc:docMkLst>
      <pc:sldChg chg="modSp">
        <pc:chgData name="Clements, William" userId="cbdb0636-a496-422a-8d40-98c53d494d26" providerId="ADAL" clId="{12A31890-5589-5240-91E7-6E3CBFEE2C9C}" dt="2022-04-18T19:06:43.832" v="0"/>
        <pc:sldMkLst>
          <pc:docMk/>
          <pc:sldMk cId="1649237343" sldId="265"/>
        </pc:sldMkLst>
        <pc:graphicFrameChg chg="mod">
          <ac:chgData name="Clements, William" userId="cbdb0636-a496-422a-8d40-98c53d494d26" providerId="ADAL" clId="{12A31890-5589-5240-91E7-6E3CBFEE2C9C}" dt="2022-04-18T19:06:43.832" v="0"/>
          <ac:graphicFrameMkLst>
            <pc:docMk/>
            <pc:sldMk cId="1649237343" sldId="265"/>
            <ac:graphicFrameMk id="5" creationId="{B079A838-8D22-488A-BAFD-64CB6C9AA27F}"/>
          </ac:graphicFrameMkLst>
        </pc:graphicFrameChg>
      </pc:sldChg>
      <pc:sldChg chg="ord">
        <pc:chgData name="Clements, William" userId="cbdb0636-a496-422a-8d40-98c53d494d26" providerId="ADAL" clId="{12A31890-5589-5240-91E7-6E3CBFEE2C9C}" dt="2022-04-18T19:17:54.727" v="18" actId="20578"/>
        <pc:sldMkLst>
          <pc:docMk/>
          <pc:sldMk cId="3262903469" sldId="270"/>
        </pc:sldMkLst>
      </pc:sldChg>
      <pc:sldChg chg="modSp mod">
        <pc:chgData name="Clements, William" userId="cbdb0636-a496-422a-8d40-98c53d494d26" providerId="ADAL" clId="{12A31890-5589-5240-91E7-6E3CBFEE2C9C}" dt="2022-04-18T19:08:32.471" v="11" actId="20577"/>
        <pc:sldMkLst>
          <pc:docMk/>
          <pc:sldMk cId="745963947" sldId="409"/>
        </pc:sldMkLst>
        <pc:spChg chg="mod">
          <ac:chgData name="Clements, William" userId="cbdb0636-a496-422a-8d40-98c53d494d26" providerId="ADAL" clId="{12A31890-5589-5240-91E7-6E3CBFEE2C9C}" dt="2022-04-18T19:08:32.471" v="11" actId="20577"/>
          <ac:spMkLst>
            <pc:docMk/>
            <pc:sldMk cId="745963947" sldId="409"/>
            <ac:spMk id="3" creationId="{9FEA205E-40A1-4A46-AD41-87B5D2187E85}"/>
          </ac:spMkLst>
        </pc:spChg>
      </pc:sldChg>
      <pc:sldChg chg="ord">
        <pc:chgData name="Clements, William" userId="cbdb0636-a496-422a-8d40-98c53d494d26" providerId="ADAL" clId="{12A31890-5589-5240-91E7-6E3CBFEE2C9C}" dt="2022-04-18T19:17:15.217" v="12" actId="20578"/>
        <pc:sldMkLst>
          <pc:docMk/>
          <pc:sldMk cId="4230753772" sldId="420"/>
        </pc:sldMkLst>
      </pc:sldChg>
      <pc:sldChg chg="ord">
        <pc:chgData name="Clements, William" userId="cbdb0636-a496-422a-8d40-98c53d494d26" providerId="ADAL" clId="{12A31890-5589-5240-91E7-6E3CBFEE2C9C}" dt="2022-04-18T19:17:47.973" v="15" actId="20578"/>
        <pc:sldMkLst>
          <pc:docMk/>
          <pc:sldMk cId="944882377" sldId="435"/>
        </pc:sldMkLst>
      </pc:sldChg>
      <pc:sldChg chg="ord">
        <pc:chgData name="Clements, William" userId="cbdb0636-a496-422a-8d40-98c53d494d26" providerId="ADAL" clId="{12A31890-5589-5240-91E7-6E3CBFEE2C9C}" dt="2022-04-18T19:17:23.522" v="13" actId="20578"/>
        <pc:sldMkLst>
          <pc:docMk/>
          <pc:sldMk cId="2611508678" sldId="438"/>
        </pc:sldMkLst>
      </pc:sldChg>
    </pc:docChg>
  </pc:docChgLst>
  <pc:docChgLst>
    <pc:chgData name="William Clements" userId="cbdb0636-a496-422a-8d40-98c53d494d26" providerId="ADAL" clId="{223F9F2D-0C2E-4829-BD9D-84A9C2244F7D}"/>
    <pc:docChg chg="modSld">
      <pc:chgData name="William Clements" userId="cbdb0636-a496-422a-8d40-98c53d494d26" providerId="ADAL" clId="{223F9F2D-0C2E-4829-BD9D-84A9C2244F7D}" dt="2022-04-14T20:50:36.565" v="0" actId="6549"/>
      <pc:docMkLst>
        <pc:docMk/>
      </pc:docMkLst>
      <pc:sldChg chg="modSp mod">
        <pc:chgData name="William Clements" userId="cbdb0636-a496-422a-8d40-98c53d494d26" providerId="ADAL" clId="{223F9F2D-0C2E-4829-BD9D-84A9C2244F7D}" dt="2022-04-14T20:50:36.565" v="0" actId="6549"/>
        <pc:sldMkLst>
          <pc:docMk/>
          <pc:sldMk cId="745963947" sldId="409"/>
        </pc:sldMkLst>
        <pc:spChg chg="mod">
          <ac:chgData name="William Clements" userId="cbdb0636-a496-422a-8d40-98c53d494d26" providerId="ADAL" clId="{223F9F2D-0C2E-4829-BD9D-84A9C2244F7D}" dt="2022-04-14T20:50:36.565" v="0" actId="6549"/>
          <ac:spMkLst>
            <pc:docMk/>
            <pc:sldMk cId="745963947" sldId="409"/>
            <ac:spMk id="3" creationId="{9FEA205E-40A1-4A46-AD41-87B5D2187E85}"/>
          </ac:spMkLst>
        </pc:spChg>
      </pc:sldChg>
    </pc:docChg>
  </pc:docChgLst>
  <pc:docChgLst>
    <pc:chgData name="Clements, William" userId="cbdb0636-a496-422a-8d40-98c53d494d26" providerId="ADAL" clId="{186683DA-8608-214D-8E00-FB6FEAACA58C}"/>
    <pc:docChg chg="custSel addSld modSld sldOrd">
      <pc:chgData name="Clements, William" userId="cbdb0636-a496-422a-8d40-98c53d494d26" providerId="ADAL" clId="{186683DA-8608-214D-8E00-FB6FEAACA58C}" dt="2022-01-13T18:18:45.855" v="236"/>
      <pc:docMkLst>
        <pc:docMk/>
      </pc:docMkLst>
      <pc:sldChg chg="addSp delSp modSp mod">
        <pc:chgData name="Clements, William" userId="cbdb0636-a496-422a-8d40-98c53d494d26" providerId="ADAL" clId="{186683DA-8608-214D-8E00-FB6FEAACA58C}" dt="2022-01-03T20:20:04.115" v="85" actId="1076"/>
        <pc:sldMkLst>
          <pc:docMk/>
          <pc:sldMk cId="4190565550" sldId="264"/>
        </pc:sldMkLst>
        <pc:spChg chg="add del">
          <ac:chgData name="Clements, William" userId="cbdb0636-a496-422a-8d40-98c53d494d26" providerId="ADAL" clId="{186683DA-8608-214D-8E00-FB6FEAACA58C}" dt="2022-01-03T20:19:28.509" v="78"/>
          <ac:spMkLst>
            <pc:docMk/>
            <pc:sldMk cId="4190565550" sldId="264"/>
            <ac:spMk id="2" creationId="{E840C176-6083-E844-A65D-B24B82F31706}"/>
          </ac:spMkLst>
        </pc:spChg>
        <pc:spChg chg="mod">
          <ac:chgData name="Clements, William" userId="cbdb0636-a496-422a-8d40-98c53d494d26" providerId="ADAL" clId="{186683DA-8608-214D-8E00-FB6FEAACA58C}" dt="2022-01-03T20:19:59.438" v="82" actId="20577"/>
          <ac:spMkLst>
            <pc:docMk/>
            <pc:sldMk cId="4190565550" sldId="264"/>
            <ac:spMk id="5" creationId="{1D3FD285-2970-470E-8C26-D0ED80538F6F}"/>
          </ac:spMkLst>
        </pc:spChg>
        <pc:spChg chg="mod">
          <ac:chgData name="Clements, William" userId="cbdb0636-a496-422a-8d40-98c53d494d26" providerId="ADAL" clId="{186683DA-8608-214D-8E00-FB6FEAACA58C}" dt="2022-01-03T20:15:57.828" v="65" actId="1076"/>
          <ac:spMkLst>
            <pc:docMk/>
            <pc:sldMk cId="4190565550" sldId="264"/>
            <ac:spMk id="6" creationId="{6221B9FD-91DF-4F60-B9DE-FD20D7D92664}"/>
          </ac:spMkLst>
        </pc:spChg>
        <pc:picChg chg="add mod">
          <ac:chgData name="Clements, William" userId="cbdb0636-a496-422a-8d40-98c53d494d26" providerId="ADAL" clId="{186683DA-8608-214D-8E00-FB6FEAACA58C}" dt="2022-01-03T20:19:41.633" v="80" actId="1076"/>
          <ac:picMkLst>
            <pc:docMk/>
            <pc:sldMk cId="4190565550" sldId="264"/>
            <ac:picMk id="3" creationId="{7A8FB754-0D4B-B241-AF37-0E0E6A8AC5F3}"/>
          </ac:picMkLst>
        </pc:picChg>
        <pc:picChg chg="add mod">
          <ac:chgData name="Clements, William" userId="cbdb0636-a496-422a-8d40-98c53d494d26" providerId="ADAL" clId="{186683DA-8608-214D-8E00-FB6FEAACA58C}" dt="2022-01-03T20:19:02.316" v="76" actId="1076"/>
          <ac:picMkLst>
            <pc:docMk/>
            <pc:sldMk cId="4190565550" sldId="264"/>
            <ac:picMk id="14" creationId="{83E4C9CD-A953-D846-B71E-64B2D11E836E}"/>
          </ac:picMkLst>
        </pc:picChg>
        <pc:picChg chg="add del mod">
          <ac:chgData name="Clements, William" userId="cbdb0636-a496-422a-8d40-98c53d494d26" providerId="ADAL" clId="{186683DA-8608-214D-8E00-FB6FEAACA58C}" dt="2022-01-03T20:16:14.663" v="71" actId="1076"/>
          <ac:picMkLst>
            <pc:docMk/>
            <pc:sldMk cId="4190565550" sldId="264"/>
            <ac:picMk id="1026" creationId="{867AA4E6-258E-164B-894A-BBE8A4F3E31E}"/>
          </ac:picMkLst>
        </pc:picChg>
        <pc:picChg chg="add mod">
          <ac:chgData name="Clements, William" userId="cbdb0636-a496-422a-8d40-98c53d494d26" providerId="ADAL" clId="{186683DA-8608-214D-8E00-FB6FEAACA58C}" dt="2022-01-03T20:16:16.519" v="72" actId="1076"/>
          <ac:picMkLst>
            <pc:docMk/>
            <pc:sldMk cId="4190565550" sldId="264"/>
            <ac:picMk id="1028" creationId="{ECB34E43-F68A-AD43-877E-1E53C585F1A1}"/>
          </ac:picMkLst>
        </pc:picChg>
        <pc:picChg chg="add mod">
          <ac:chgData name="Clements, William" userId="cbdb0636-a496-422a-8d40-98c53d494d26" providerId="ADAL" clId="{186683DA-8608-214D-8E00-FB6FEAACA58C}" dt="2022-01-03T20:20:04.115" v="85" actId="1076"/>
          <ac:picMkLst>
            <pc:docMk/>
            <pc:sldMk cId="4190565550" sldId="264"/>
            <ac:picMk id="1030" creationId="{254D2805-2D32-244B-895A-ACA0166E5ABE}"/>
          </ac:picMkLst>
        </pc:picChg>
        <pc:picChg chg="add del mod">
          <ac:chgData name="Clements, William" userId="cbdb0636-a496-422a-8d40-98c53d494d26" providerId="ADAL" clId="{186683DA-8608-214D-8E00-FB6FEAACA58C}" dt="2022-01-03T20:14:45.491" v="46"/>
          <ac:picMkLst>
            <pc:docMk/>
            <pc:sldMk cId="4190565550" sldId="264"/>
            <ac:picMk id="1032" creationId="{FE82B391-D508-C64F-B98A-01D3849BB271}"/>
          </ac:picMkLst>
        </pc:picChg>
        <pc:picChg chg="add mod">
          <ac:chgData name="Clements, William" userId="cbdb0636-a496-422a-8d40-98c53d494d26" providerId="ADAL" clId="{186683DA-8608-214D-8E00-FB6FEAACA58C}" dt="2022-01-03T20:20:02.912" v="84" actId="1076"/>
          <ac:picMkLst>
            <pc:docMk/>
            <pc:sldMk cId="4190565550" sldId="264"/>
            <ac:picMk id="1034" creationId="{5C7B2951-C943-4142-BE7B-E38C404CFAF9}"/>
          </ac:picMkLst>
        </pc:picChg>
        <pc:picChg chg="add mod">
          <ac:chgData name="Clements, William" userId="cbdb0636-a496-422a-8d40-98c53d494d26" providerId="ADAL" clId="{186683DA-8608-214D-8E00-FB6FEAACA58C}" dt="2022-01-03T20:16:05.581" v="68" actId="14100"/>
          <ac:picMkLst>
            <pc:docMk/>
            <pc:sldMk cId="4190565550" sldId="264"/>
            <ac:picMk id="1036" creationId="{144375B6-ED70-D044-B3D3-F119811C3E1F}"/>
          </ac:picMkLst>
        </pc:picChg>
        <pc:picChg chg="add mod">
          <ac:chgData name="Clements, William" userId="cbdb0636-a496-422a-8d40-98c53d494d26" providerId="ADAL" clId="{186683DA-8608-214D-8E00-FB6FEAACA58C}" dt="2022-01-03T20:17:24.146" v="74" actId="1076"/>
          <ac:picMkLst>
            <pc:docMk/>
            <pc:sldMk cId="4190565550" sldId="264"/>
            <ac:picMk id="1038" creationId="{733A7BC0-0E97-2449-B043-F89933115B06}"/>
          </ac:picMkLst>
        </pc:picChg>
      </pc:sldChg>
      <pc:sldChg chg="modSp mod">
        <pc:chgData name="Clements, William" userId="cbdb0636-a496-422a-8d40-98c53d494d26" providerId="ADAL" clId="{186683DA-8608-214D-8E00-FB6FEAACA58C}" dt="2022-01-03T20:12:28.782" v="30" actId="6549"/>
        <pc:sldMkLst>
          <pc:docMk/>
          <pc:sldMk cId="1649237343" sldId="265"/>
        </pc:sldMkLst>
        <pc:spChg chg="mod">
          <ac:chgData name="Clements, William" userId="cbdb0636-a496-422a-8d40-98c53d494d26" providerId="ADAL" clId="{186683DA-8608-214D-8E00-FB6FEAACA58C}" dt="2022-01-03T20:12:28.782" v="30" actId="6549"/>
          <ac:spMkLst>
            <pc:docMk/>
            <pc:sldMk cId="1649237343" sldId="265"/>
            <ac:spMk id="4" creationId="{4BE77343-DE22-40F2-B087-6A1F6E6B24BF}"/>
          </ac:spMkLst>
        </pc:spChg>
      </pc:sldChg>
      <pc:sldChg chg="modSp mod">
        <pc:chgData name="Clements, William" userId="cbdb0636-a496-422a-8d40-98c53d494d26" providerId="ADAL" clId="{186683DA-8608-214D-8E00-FB6FEAACA58C}" dt="2022-01-03T20:10:27.927" v="27" actId="313"/>
        <pc:sldMkLst>
          <pc:docMk/>
          <pc:sldMk cId="2620524024" sldId="266"/>
        </pc:sldMkLst>
        <pc:spChg chg="mod">
          <ac:chgData name="Clements, William" userId="cbdb0636-a496-422a-8d40-98c53d494d26" providerId="ADAL" clId="{186683DA-8608-214D-8E00-FB6FEAACA58C}" dt="2022-01-03T20:10:27.927" v="27" actId="313"/>
          <ac:spMkLst>
            <pc:docMk/>
            <pc:sldMk cId="2620524024" sldId="266"/>
            <ac:spMk id="2" creationId="{8B75FC78-DF7A-40EA-82E5-952EAAF93A31}"/>
          </ac:spMkLst>
        </pc:spChg>
      </pc:sldChg>
      <pc:sldChg chg="modSp mod">
        <pc:chgData name="Clements, William" userId="cbdb0636-a496-422a-8d40-98c53d494d26" providerId="ADAL" clId="{186683DA-8608-214D-8E00-FB6FEAACA58C}" dt="2022-01-13T18:18:45.855" v="236"/>
        <pc:sldMkLst>
          <pc:docMk/>
          <pc:sldMk cId="3848359799" sldId="267"/>
        </pc:sldMkLst>
        <pc:spChg chg="mod">
          <ac:chgData name="Clements, William" userId="cbdb0636-a496-422a-8d40-98c53d494d26" providerId="ADAL" clId="{186683DA-8608-214D-8E00-FB6FEAACA58C}" dt="2022-01-13T18:18:45.855" v="236"/>
          <ac:spMkLst>
            <pc:docMk/>
            <pc:sldMk cId="3848359799" sldId="267"/>
            <ac:spMk id="3" creationId="{7AC18311-D28F-4FD4-8E87-50196005E132}"/>
          </ac:spMkLst>
        </pc:spChg>
      </pc:sldChg>
      <pc:sldChg chg="modSp mod">
        <pc:chgData name="Clements, William" userId="cbdb0636-a496-422a-8d40-98c53d494d26" providerId="ADAL" clId="{186683DA-8608-214D-8E00-FB6FEAACA58C}" dt="2022-01-03T20:22:36.705" v="128" actId="20577"/>
        <pc:sldMkLst>
          <pc:docMk/>
          <pc:sldMk cId="4036150067" sldId="269"/>
        </pc:sldMkLst>
        <pc:spChg chg="mod">
          <ac:chgData name="Clements, William" userId="cbdb0636-a496-422a-8d40-98c53d494d26" providerId="ADAL" clId="{186683DA-8608-214D-8E00-FB6FEAACA58C}" dt="2022-01-03T20:22:36.705" v="128" actId="20577"/>
          <ac:spMkLst>
            <pc:docMk/>
            <pc:sldMk cId="4036150067" sldId="269"/>
            <ac:spMk id="3" creationId="{60955318-8EE1-4C37-8654-4A3AA64EC4CD}"/>
          </ac:spMkLst>
        </pc:spChg>
      </pc:sldChg>
      <pc:sldChg chg="modSp mod">
        <pc:chgData name="Clements, William" userId="cbdb0636-a496-422a-8d40-98c53d494d26" providerId="ADAL" clId="{186683DA-8608-214D-8E00-FB6FEAACA58C}" dt="2022-01-03T17:34:03.844" v="11" actId="20577"/>
        <pc:sldMkLst>
          <pc:docMk/>
          <pc:sldMk cId="550182736" sldId="271"/>
        </pc:sldMkLst>
        <pc:spChg chg="mod">
          <ac:chgData name="Clements, William" userId="cbdb0636-a496-422a-8d40-98c53d494d26" providerId="ADAL" clId="{186683DA-8608-214D-8E00-FB6FEAACA58C}" dt="2022-01-03T17:34:03.844" v="11" actId="20577"/>
          <ac:spMkLst>
            <pc:docMk/>
            <pc:sldMk cId="550182736" sldId="271"/>
            <ac:spMk id="3" creationId="{23D18FA9-F253-4634-84D3-19B8894CEA21}"/>
          </ac:spMkLst>
        </pc:spChg>
        <pc:spChg chg="mod">
          <ac:chgData name="Clements, William" userId="cbdb0636-a496-422a-8d40-98c53d494d26" providerId="ADAL" clId="{186683DA-8608-214D-8E00-FB6FEAACA58C}" dt="2022-01-03T17:34:02.291" v="8" actId="27636"/>
          <ac:spMkLst>
            <pc:docMk/>
            <pc:sldMk cId="550182736" sldId="271"/>
            <ac:spMk id="4" creationId="{35D3BBF9-9F82-4013-A41B-5EA5181BCB1E}"/>
          </ac:spMkLst>
        </pc:spChg>
      </pc:sldChg>
      <pc:sldChg chg="modSp mod">
        <pc:chgData name="Clements, William" userId="cbdb0636-a496-422a-8d40-98c53d494d26" providerId="ADAL" clId="{186683DA-8608-214D-8E00-FB6FEAACA58C}" dt="2022-01-03T19:51:33.045" v="26" actId="20577"/>
        <pc:sldMkLst>
          <pc:docMk/>
          <pc:sldMk cId="1440146800" sldId="393"/>
        </pc:sldMkLst>
        <pc:spChg chg="mod">
          <ac:chgData name="Clements, William" userId="cbdb0636-a496-422a-8d40-98c53d494d26" providerId="ADAL" clId="{186683DA-8608-214D-8E00-FB6FEAACA58C}" dt="2022-01-03T19:51:33.045" v="26" actId="20577"/>
          <ac:spMkLst>
            <pc:docMk/>
            <pc:sldMk cId="1440146800" sldId="393"/>
            <ac:spMk id="2" creationId="{3FE583E1-B588-D84F-A3C4-AF81A4CA28EC}"/>
          </ac:spMkLst>
        </pc:spChg>
      </pc:sldChg>
      <pc:sldChg chg="modSp mod ord">
        <pc:chgData name="Clements, William" userId="cbdb0636-a496-422a-8d40-98c53d494d26" providerId="ADAL" clId="{186683DA-8608-214D-8E00-FB6FEAACA58C}" dt="2022-01-03T20:35:20.259" v="160" actId="20578"/>
        <pc:sldMkLst>
          <pc:docMk/>
          <pc:sldMk cId="28242265" sldId="422"/>
        </pc:sldMkLst>
        <pc:picChg chg="mod">
          <ac:chgData name="Clements, William" userId="cbdb0636-a496-422a-8d40-98c53d494d26" providerId="ADAL" clId="{186683DA-8608-214D-8E00-FB6FEAACA58C}" dt="2022-01-03T20:24:08.175" v="130" actId="14100"/>
          <ac:picMkLst>
            <pc:docMk/>
            <pc:sldMk cId="28242265" sldId="422"/>
            <ac:picMk id="5" creationId="{58815AE3-2926-4EAA-85E6-58DA3AD012E8}"/>
          </ac:picMkLst>
        </pc:picChg>
      </pc:sldChg>
      <pc:sldChg chg="addSp modSp mod">
        <pc:chgData name="Clements, William" userId="cbdb0636-a496-422a-8d40-98c53d494d26" providerId="ADAL" clId="{186683DA-8608-214D-8E00-FB6FEAACA58C}" dt="2022-01-04T15:46:16.852" v="231" actId="1076"/>
        <pc:sldMkLst>
          <pc:docMk/>
          <pc:sldMk cId="691472165" sldId="427"/>
        </pc:sldMkLst>
        <pc:spChg chg="add mod">
          <ac:chgData name="Clements, William" userId="cbdb0636-a496-422a-8d40-98c53d494d26" providerId="ADAL" clId="{186683DA-8608-214D-8E00-FB6FEAACA58C}" dt="2022-01-04T15:46:16.852" v="231" actId="1076"/>
          <ac:spMkLst>
            <pc:docMk/>
            <pc:sldMk cId="691472165" sldId="427"/>
            <ac:spMk id="10" creationId="{55CBC442-74C5-9141-BAB8-79897F08E4C2}"/>
          </ac:spMkLst>
        </pc:spChg>
        <pc:picChg chg="mod">
          <ac:chgData name="Clements, William" userId="cbdb0636-a496-422a-8d40-98c53d494d26" providerId="ADAL" clId="{186683DA-8608-214D-8E00-FB6FEAACA58C}" dt="2022-01-04T15:44:51.170" v="166" actId="1076"/>
          <ac:picMkLst>
            <pc:docMk/>
            <pc:sldMk cId="691472165" sldId="427"/>
            <ac:picMk id="4" creationId="{906F30DC-FE0B-40EF-9D81-01EEF6F158FF}"/>
          </ac:picMkLst>
        </pc:picChg>
        <pc:picChg chg="add mod">
          <ac:chgData name="Clements, William" userId="cbdb0636-a496-422a-8d40-98c53d494d26" providerId="ADAL" clId="{186683DA-8608-214D-8E00-FB6FEAACA58C}" dt="2022-01-04T15:45:13.617" v="171" actId="14100"/>
          <ac:picMkLst>
            <pc:docMk/>
            <pc:sldMk cId="691472165" sldId="427"/>
            <ac:picMk id="9" creationId="{7A85CDD3-1E4F-DA42-8733-2845282017EE}"/>
          </ac:picMkLst>
        </pc:picChg>
      </pc:sldChg>
      <pc:sldChg chg="mod modShow">
        <pc:chgData name="Clements, William" userId="cbdb0636-a496-422a-8d40-98c53d494d26" providerId="ADAL" clId="{186683DA-8608-214D-8E00-FB6FEAACA58C}" dt="2022-01-03T20:36:00.029" v="162" actId="729"/>
        <pc:sldMkLst>
          <pc:docMk/>
          <pc:sldMk cId="2740041134" sldId="436"/>
        </pc:sldMkLst>
      </pc:sldChg>
      <pc:sldChg chg="mod modShow">
        <pc:chgData name="Clements, William" userId="cbdb0636-a496-422a-8d40-98c53d494d26" providerId="ADAL" clId="{186683DA-8608-214D-8E00-FB6FEAACA58C}" dt="2022-01-03T20:35:57.434" v="161" actId="729"/>
        <pc:sldMkLst>
          <pc:docMk/>
          <pc:sldMk cId="3650506151" sldId="437"/>
        </pc:sldMkLst>
      </pc:sldChg>
      <pc:sldChg chg="delSp modSp add mod setBg delDesignElem">
        <pc:chgData name="Clements, William" userId="cbdb0636-a496-422a-8d40-98c53d494d26" providerId="ADAL" clId="{186683DA-8608-214D-8E00-FB6FEAACA58C}" dt="2022-01-03T20:27:16.155" v="158" actId="20577"/>
        <pc:sldMkLst>
          <pc:docMk/>
          <pc:sldMk cId="2611508678" sldId="438"/>
        </pc:sldMkLst>
        <pc:spChg chg="mod">
          <ac:chgData name="Clements, William" userId="cbdb0636-a496-422a-8d40-98c53d494d26" providerId="ADAL" clId="{186683DA-8608-214D-8E00-FB6FEAACA58C}" dt="2022-01-03T20:27:16.155" v="158" actId="20577"/>
          <ac:spMkLst>
            <pc:docMk/>
            <pc:sldMk cId="2611508678" sldId="438"/>
            <ac:spMk id="2" creationId="{4F4A5B49-53BC-4296-B498-770FFD5D6DC0}"/>
          </ac:spMkLst>
        </pc:spChg>
        <pc:spChg chg="del">
          <ac:chgData name="Clements, William" userId="cbdb0636-a496-422a-8d40-98c53d494d26" providerId="ADAL" clId="{186683DA-8608-214D-8E00-FB6FEAACA58C}" dt="2022-01-03T20:24:30.501" v="133"/>
          <ac:spMkLst>
            <pc:docMk/>
            <pc:sldMk cId="2611508678" sldId="438"/>
            <ac:spMk id="10" creationId="{1FDFF85F-F105-40D5-9793-90419158C3BD}"/>
          </ac:spMkLst>
        </pc:spChg>
        <pc:spChg chg="del">
          <ac:chgData name="Clements, William" userId="cbdb0636-a496-422a-8d40-98c53d494d26" providerId="ADAL" clId="{186683DA-8608-214D-8E00-FB6FEAACA58C}" dt="2022-01-03T20:24:30.501" v="133"/>
          <ac:spMkLst>
            <pc:docMk/>
            <pc:sldMk cId="2611508678" sldId="438"/>
            <ac:spMk id="12" creationId="{35AB47A4-BA8C-4250-88BD-D49C68C5F9E9}"/>
          </ac:spMkLst>
        </pc:spChg>
        <pc:picChg chg="del">
          <ac:chgData name="Clements, William" userId="cbdb0636-a496-422a-8d40-98c53d494d26" providerId="ADAL" clId="{186683DA-8608-214D-8E00-FB6FEAACA58C}" dt="2022-01-03T20:24:30.501" v="133"/>
          <ac:picMkLst>
            <pc:docMk/>
            <pc:sldMk cId="2611508678" sldId="438"/>
            <ac:picMk id="14" creationId="{66C8958D-EB99-414F-B735-863B67BB14D3}"/>
          </ac:picMkLst>
        </pc:picChg>
        <pc:picChg chg="del">
          <ac:chgData name="Clements, William" userId="cbdb0636-a496-422a-8d40-98c53d494d26" providerId="ADAL" clId="{186683DA-8608-214D-8E00-FB6FEAACA58C}" dt="2022-01-03T20:24:30.501" v="133"/>
          <ac:picMkLst>
            <pc:docMk/>
            <pc:sldMk cId="2611508678" sldId="438"/>
            <ac:picMk id="16" creationId="{39E5F3CB-7BDD-4E64-B274-CD900F08C6F3}"/>
          </ac:picMkLst>
        </pc:picChg>
      </pc:sldChg>
    </pc:docChg>
  </pc:docChgLst>
  <pc:docChgLst>
    <pc:chgData name="Clements, William" userId="cbdb0636-a496-422a-8d40-98c53d494d26" providerId="ADAL" clId="{A4B88124-C508-4AA2-83E1-03F91A9ED01F}"/>
    <pc:docChg chg="undo custSel addSld delSld modSld sldOrd">
      <pc:chgData name="Clements, William" userId="cbdb0636-a496-422a-8d40-98c53d494d26" providerId="ADAL" clId="{A4B88124-C508-4AA2-83E1-03F91A9ED01F}" dt="2021-04-23T19:42:29.151" v="2353" actId="27636"/>
      <pc:docMkLst>
        <pc:docMk/>
      </pc:docMkLst>
      <pc:sldChg chg="addSp modSp mod setBg addAnim">
        <pc:chgData name="Clements, William" userId="cbdb0636-a496-422a-8d40-98c53d494d26" providerId="ADAL" clId="{A4B88124-C508-4AA2-83E1-03F91A9ED01F}" dt="2021-04-19T19:46:13.935" v="27" actId="20577"/>
        <pc:sldMkLst>
          <pc:docMk/>
          <pc:sldMk cId="3110026276" sldId="256"/>
        </pc:sldMkLst>
        <pc:spChg chg="mod">
          <ac:chgData name="Clements, William" userId="cbdb0636-a496-422a-8d40-98c53d494d26" providerId="ADAL" clId="{A4B88124-C508-4AA2-83E1-03F91A9ED01F}" dt="2021-04-19T19:46:03.735" v="6" actId="26606"/>
          <ac:spMkLst>
            <pc:docMk/>
            <pc:sldMk cId="3110026276" sldId="256"/>
            <ac:spMk id="2" creationId="{4D49E967-F582-4A82-BDD9-B78D1A4A2F61}"/>
          </ac:spMkLst>
        </pc:spChg>
        <pc:spChg chg="mod">
          <ac:chgData name="Clements, William" userId="cbdb0636-a496-422a-8d40-98c53d494d26" providerId="ADAL" clId="{A4B88124-C508-4AA2-83E1-03F91A9ED01F}" dt="2021-04-19T19:46:13.935" v="27" actId="20577"/>
          <ac:spMkLst>
            <pc:docMk/>
            <pc:sldMk cId="3110026276" sldId="256"/>
            <ac:spMk id="3" creationId="{CF58B654-F89F-4A0B-95F5-A371A56C490A}"/>
          </ac:spMkLst>
        </pc:spChg>
        <pc:spChg chg="add">
          <ac:chgData name="Clements, William" userId="cbdb0636-a496-422a-8d40-98c53d494d26" providerId="ADAL" clId="{A4B88124-C508-4AA2-83E1-03F91A9ED01F}" dt="2021-04-19T19:46:03.735" v="6" actId="26606"/>
          <ac:spMkLst>
            <pc:docMk/>
            <pc:sldMk cId="3110026276" sldId="256"/>
            <ac:spMk id="10" creationId="{A7244538-290E-40DA-A93A-14BB3E6CF173}"/>
          </ac:spMkLst>
        </pc:spChg>
        <pc:spChg chg="add">
          <ac:chgData name="Clements, William" userId="cbdb0636-a496-422a-8d40-98c53d494d26" providerId="ADAL" clId="{A4B88124-C508-4AA2-83E1-03F91A9ED01F}" dt="2021-04-19T19:46:03.735" v="6" actId="26606"/>
          <ac:spMkLst>
            <pc:docMk/>
            <pc:sldMk cId="3110026276" sldId="256"/>
            <ac:spMk id="12" creationId="{AB1DF3B3-9DBC-445D-AE4E-A62E5A9B85D5}"/>
          </ac:spMkLst>
        </pc:spChg>
        <pc:spChg chg="add">
          <ac:chgData name="Clements, William" userId="cbdb0636-a496-422a-8d40-98c53d494d26" providerId="ADAL" clId="{A4B88124-C508-4AA2-83E1-03F91A9ED01F}" dt="2021-04-19T19:46:03.735" v="6" actId="26606"/>
          <ac:spMkLst>
            <pc:docMk/>
            <pc:sldMk cId="3110026276" sldId="256"/>
            <ac:spMk id="14" creationId="{F51F80E8-0CAC-410E-B59A-29FDDC357ED4}"/>
          </ac:spMkLst>
        </pc:spChg>
        <pc:picChg chg="add mod">
          <ac:chgData name="Clements, William" userId="cbdb0636-a496-422a-8d40-98c53d494d26" providerId="ADAL" clId="{A4B88124-C508-4AA2-83E1-03F91A9ED01F}" dt="2021-04-19T19:46:03.735" v="6" actId="26606"/>
          <ac:picMkLst>
            <pc:docMk/>
            <pc:sldMk cId="3110026276" sldId="256"/>
            <ac:picMk id="5" creationId="{1A45EA26-8CF8-4DCE-8E2B-0F8B739A7BAB}"/>
          </ac:picMkLst>
        </pc:picChg>
      </pc:sldChg>
      <pc:sldChg chg="modSp mod">
        <pc:chgData name="Clements, William" userId="cbdb0636-a496-422a-8d40-98c53d494d26" providerId="ADAL" clId="{A4B88124-C508-4AA2-83E1-03F91A9ED01F}" dt="2021-04-19T22:23:14.785" v="67" actId="14100"/>
        <pc:sldMkLst>
          <pc:docMk/>
          <pc:sldMk cId="3611742570" sldId="259"/>
        </pc:sldMkLst>
        <pc:spChg chg="mod">
          <ac:chgData name="Clements, William" userId="cbdb0636-a496-422a-8d40-98c53d494d26" providerId="ADAL" clId="{A4B88124-C508-4AA2-83E1-03F91A9ED01F}" dt="2021-04-19T19:47:02.810" v="38" actId="27636"/>
          <ac:spMkLst>
            <pc:docMk/>
            <pc:sldMk cId="3611742570" sldId="259"/>
            <ac:spMk id="3" creationId="{510C10E0-23AE-42EE-A2E7-CB7E4480A30E}"/>
          </ac:spMkLst>
        </pc:spChg>
        <pc:picChg chg="mod">
          <ac:chgData name="Clements, William" userId="cbdb0636-a496-422a-8d40-98c53d494d26" providerId="ADAL" clId="{A4B88124-C508-4AA2-83E1-03F91A9ED01F}" dt="2021-04-19T22:23:14.785" v="67" actId="14100"/>
          <ac:picMkLst>
            <pc:docMk/>
            <pc:sldMk cId="3611742570" sldId="259"/>
            <ac:picMk id="5" creationId="{3AA1B383-6B63-4718-A047-D22F0AE40304}"/>
          </ac:picMkLst>
        </pc:picChg>
      </pc:sldChg>
      <pc:sldChg chg="modSp mod">
        <pc:chgData name="Clements, William" userId="cbdb0636-a496-422a-8d40-98c53d494d26" providerId="ADAL" clId="{A4B88124-C508-4AA2-83E1-03F91A9ED01F}" dt="2021-04-19T19:47:15.460" v="43" actId="27636"/>
        <pc:sldMkLst>
          <pc:docMk/>
          <pc:sldMk cId="3345504109" sldId="260"/>
        </pc:sldMkLst>
        <pc:spChg chg="mod">
          <ac:chgData name="Clements, William" userId="cbdb0636-a496-422a-8d40-98c53d494d26" providerId="ADAL" clId="{A4B88124-C508-4AA2-83E1-03F91A9ED01F}" dt="2021-04-19T19:47:15.460" v="43" actId="27636"/>
          <ac:spMkLst>
            <pc:docMk/>
            <pc:sldMk cId="3345504109" sldId="260"/>
            <ac:spMk id="3" creationId="{5874D33F-30D0-4B54-B1AB-DB5DFD747098}"/>
          </ac:spMkLst>
        </pc:spChg>
      </pc:sldChg>
      <pc:sldChg chg="modSp mod">
        <pc:chgData name="Clements, William" userId="cbdb0636-a496-422a-8d40-98c53d494d26" providerId="ADAL" clId="{A4B88124-C508-4AA2-83E1-03F91A9ED01F}" dt="2021-04-19T19:47:51.051" v="55" actId="20577"/>
        <pc:sldMkLst>
          <pc:docMk/>
          <pc:sldMk cId="1649237343" sldId="265"/>
        </pc:sldMkLst>
        <pc:graphicFrameChg chg="mod modGraphic">
          <ac:chgData name="Clements, William" userId="cbdb0636-a496-422a-8d40-98c53d494d26" providerId="ADAL" clId="{A4B88124-C508-4AA2-83E1-03F91A9ED01F}" dt="2021-04-19T19:47:51.051" v="55" actId="20577"/>
          <ac:graphicFrameMkLst>
            <pc:docMk/>
            <pc:sldMk cId="1649237343" sldId="265"/>
            <ac:graphicFrameMk id="5" creationId="{B079A838-8D22-488A-BAFD-64CB6C9AA27F}"/>
          </ac:graphicFrameMkLst>
        </pc:graphicFrameChg>
      </pc:sldChg>
      <pc:sldChg chg="ord">
        <pc:chgData name="Clements, William" userId="cbdb0636-a496-422a-8d40-98c53d494d26" providerId="ADAL" clId="{A4B88124-C508-4AA2-83E1-03F91A9ED01F}" dt="2021-04-21T17:35:22.527" v="1343"/>
        <pc:sldMkLst>
          <pc:docMk/>
          <pc:sldMk cId="3456620890" sldId="418"/>
        </pc:sldMkLst>
      </pc:sldChg>
      <pc:sldChg chg="modSp new mod">
        <pc:chgData name="Clements, William" userId="cbdb0636-a496-422a-8d40-98c53d494d26" providerId="ADAL" clId="{A4B88124-C508-4AA2-83E1-03F91A9ED01F}" dt="2021-04-19T19:48:33.212" v="63" actId="20577"/>
        <pc:sldMkLst>
          <pc:docMk/>
          <pc:sldMk cId="1347690533" sldId="419"/>
        </pc:sldMkLst>
        <pc:spChg chg="mod">
          <ac:chgData name="Clements, William" userId="cbdb0636-a496-422a-8d40-98c53d494d26" providerId="ADAL" clId="{A4B88124-C508-4AA2-83E1-03F91A9ED01F}" dt="2021-04-19T19:48:33.212" v="63" actId="20577"/>
          <ac:spMkLst>
            <pc:docMk/>
            <pc:sldMk cId="1347690533" sldId="419"/>
            <ac:spMk id="2" creationId="{0DF64123-0E4E-45FA-B190-84D25755A4A6}"/>
          </ac:spMkLst>
        </pc:spChg>
      </pc:sldChg>
      <pc:sldChg chg="addSp delSp modSp add mod ord setBg delAnim delDesignElem">
        <pc:chgData name="Clements, William" userId="cbdb0636-a496-422a-8d40-98c53d494d26" providerId="ADAL" clId="{A4B88124-C508-4AA2-83E1-03F91A9ED01F}" dt="2021-04-21T19:46:37.026" v="1934"/>
        <pc:sldMkLst>
          <pc:docMk/>
          <pc:sldMk cId="4230753772" sldId="420"/>
        </pc:sldMkLst>
        <pc:spChg chg="mod">
          <ac:chgData name="Clements, William" userId="cbdb0636-a496-422a-8d40-98c53d494d26" providerId="ADAL" clId="{A4B88124-C508-4AA2-83E1-03F91A9ED01F}" dt="2021-04-20T18:49:18.958" v="84" actId="20577"/>
          <ac:spMkLst>
            <pc:docMk/>
            <pc:sldMk cId="4230753772" sldId="420"/>
            <ac:spMk id="3" creationId="{CF58B654-F89F-4A0B-95F5-A371A56C490A}"/>
          </ac:spMkLst>
        </pc:spChg>
        <pc:spChg chg="del">
          <ac:chgData name="Clements, William" userId="cbdb0636-a496-422a-8d40-98c53d494d26" providerId="ADAL" clId="{A4B88124-C508-4AA2-83E1-03F91A9ED01F}" dt="2021-04-20T18:49:09.143" v="69"/>
          <ac:spMkLst>
            <pc:docMk/>
            <pc:sldMk cId="4230753772" sldId="420"/>
            <ac:spMk id="10" creationId="{A7244538-290E-40DA-A93A-14BB3E6CF173}"/>
          </ac:spMkLst>
        </pc:spChg>
        <pc:spChg chg="del">
          <ac:chgData name="Clements, William" userId="cbdb0636-a496-422a-8d40-98c53d494d26" providerId="ADAL" clId="{A4B88124-C508-4AA2-83E1-03F91A9ED01F}" dt="2021-04-20T18:49:09.143" v="69"/>
          <ac:spMkLst>
            <pc:docMk/>
            <pc:sldMk cId="4230753772" sldId="420"/>
            <ac:spMk id="12" creationId="{AB1DF3B3-9DBC-445D-AE4E-A62E5A9B85D5}"/>
          </ac:spMkLst>
        </pc:spChg>
        <pc:spChg chg="del">
          <ac:chgData name="Clements, William" userId="cbdb0636-a496-422a-8d40-98c53d494d26" providerId="ADAL" clId="{A4B88124-C508-4AA2-83E1-03F91A9ED01F}" dt="2021-04-20T18:49:09.143" v="69"/>
          <ac:spMkLst>
            <pc:docMk/>
            <pc:sldMk cId="4230753772" sldId="420"/>
            <ac:spMk id="14" creationId="{F51F80E8-0CAC-410E-B59A-29FDDC357ED4}"/>
          </ac:spMkLst>
        </pc:spChg>
        <pc:picChg chg="del">
          <ac:chgData name="Clements, William" userId="cbdb0636-a496-422a-8d40-98c53d494d26" providerId="ADAL" clId="{A4B88124-C508-4AA2-83E1-03F91A9ED01F}" dt="2021-04-20T19:16:22.789" v="85" actId="478"/>
          <ac:picMkLst>
            <pc:docMk/>
            <pc:sldMk cId="4230753772" sldId="420"/>
            <ac:picMk id="5" creationId="{1A45EA26-8CF8-4DCE-8E2B-0F8B739A7BAB}"/>
          </ac:picMkLst>
        </pc:picChg>
        <pc:picChg chg="add mod">
          <ac:chgData name="Clements, William" userId="cbdb0636-a496-422a-8d40-98c53d494d26" providerId="ADAL" clId="{A4B88124-C508-4AA2-83E1-03F91A9ED01F}" dt="2021-04-20T19:16:27.141" v="89" actId="962"/>
          <ac:picMkLst>
            <pc:docMk/>
            <pc:sldMk cId="4230753772" sldId="420"/>
            <ac:picMk id="6" creationId="{B12C6D1F-A47B-4B63-9FF1-4F00DFF115CB}"/>
          </ac:picMkLst>
        </pc:picChg>
      </pc:sldChg>
      <pc:sldChg chg="add del ord">
        <pc:chgData name="Clements, William" userId="cbdb0636-a496-422a-8d40-98c53d494d26" providerId="ADAL" clId="{A4B88124-C508-4AA2-83E1-03F91A9ED01F}" dt="2021-04-20T19:26:53.408" v="94"/>
        <pc:sldMkLst>
          <pc:docMk/>
          <pc:sldMk cId="1274580937" sldId="421"/>
        </pc:sldMkLst>
      </pc:sldChg>
      <pc:sldChg chg="addSp modSp new mod ord setBg setClrOvrMap">
        <pc:chgData name="Clements, William" userId="cbdb0636-a496-422a-8d40-98c53d494d26" providerId="ADAL" clId="{A4B88124-C508-4AA2-83E1-03F91A9ED01F}" dt="2021-04-20T19:27:56.239" v="113"/>
        <pc:sldMkLst>
          <pc:docMk/>
          <pc:sldMk cId="28242265" sldId="422"/>
        </pc:sldMkLst>
        <pc:spChg chg="mod">
          <ac:chgData name="Clements, William" userId="cbdb0636-a496-422a-8d40-98c53d494d26" providerId="ADAL" clId="{A4B88124-C508-4AA2-83E1-03F91A9ED01F}" dt="2021-04-20T19:27:13.829" v="97" actId="26606"/>
          <ac:spMkLst>
            <pc:docMk/>
            <pc:sldMk cId="28242265" sldId="422"/>
            <ac:spMk id="2" creationId="{4F4A5B49-53BC-4296-B498-770FFD5D6DC0}"/>
          </ac:spMkLst>
        </pc:spChg>
        <pc:spChg chg="mod">
          <ac:chgData name="Clements, William" userId="cbdb0636-a496-422a-8d40-98c53d494d26" providerId="ADAL" clId="{A4B88124-C508-4AA2-83E1-03F91A9ED01F}" dt="2021-04-20T19:27:51.580" v="111"/>
          <ac:spMkLst>
            <pc:docMk/>
            <pc:sldMk cId="28242265" sldId="422"/>
            <ac:spMk id="3" creationId="{28F8A7F0-4EEA-4B12-8AF1-8A3E29004A2F}"/>
          </ac:spMkLst>
        </pc:spChg>
        <pc:spChg chg="add">
          <ac:chgData name="Clements, William" userId="cbdb0636-a496-422a-8d40-98c53d494d26" providerId="ADAL" clId="{A4B88124-C508-4AA2-83E1-03F91A9ED01F}" dt="2021-04-20T19:27:13.829" v="97" actId="26606"/>
          <ac:spMkLst>
            <pc:docMk/>
            <pc:sldMk cId="28242265" sldId="422"/>
            <ac:spMk id="10" creationId="{1FDFF85F-F105-40D5-9793-90419158C3BD}"/>
          </ac:spMkLst>
        </pc:spChg>
        <pc:spChg chg="add">
          <ac:chgData name="Clements, William" userId="cbdb0636-a496-422a-8d40-98c53d494d26" providerId="ADAL" clId="{A4B88124-C508-4AA2-83E1-03F91A9ED01F}" dt="2021-04-20T19:27:13.829" v="97" actId="26606"/>
          <ac:spMkLst>
            <pc:docMk/>
            <pc:sldMk cId="28242265" sldId="422"/>
            <ac:spMk id="12" creationId="{35AB47A4-BA8C-4250-88BD-D49C68C5F9E9}"/>
          </ac:spMkLst>
        </pc:spChg>
        <pc:picChg chg="add mod">
          <ac:chgData name="Clements, William" userId="cbdb0636-a496-422a-8d40-98c53d494d26" providerId="ADAL" clId="{A4B88124-C508-4AA2-83E1-03F91A9ED01F}" dt="2021-04-20T19:27:13.829" v="97" actId="26606"/>
          <ac:picMkLst>
            <pc:docMk/>
            <pc:sldMk cId="28242265" sldId="422"/>
            <ac:picMk id="5" creationId="{58815AE3-2926-4EAA-85E6-58DA3AD012E8}"/>
          </ac:picMkLst>
        </pc:picChg>
        <pc:picChg chg="add">
          <ac:chgData name="Clements, William" userId="cbdb0636-a496-422a-8d40-98c53d494d26" providerId="ADAL" clId="{A4B88124-C508-4AA2-83E1-03F91A9ED01F}" dt="2021-04-20T19:27:13.829" v="97" actId="26606"/>
          <ac:picMkLst>
            <pc:docMk/>
            <pc:sldMk cId="28242265" sldId="422"/>
            <ac:picMk id="14" creationId="{66C8958D-EB99-414F-B735-863B67BB14D3}"/>
          </ac:picMkLst>
        </pc:picChg>
        <pc:picChg chg="add">
          <ac:chgData name="Clements, William" userId="cbdb0636-a496-422a-8d40-98c53d494d26" providerId="ADAL" clId="{A4B88124-C508-4AA2-83E1-03F91A9ED01F}" dt="2021-04-20T19:27:13.829" v="97" actId="26606"/>
          <ac:picMkLst>
            <pc:docMk/>
            <pc:sldMk cId="28242265" sldId="422"/>
            <ac:picMk id="16" creationId="{39E5F3CB-7BDD-4E64-B274-CD900F08C6F3}"/>
          </ac:picMkLst>
        </pc:picChg>
      </pc:sldChg>
      <pc:sldChg chg="addSp modSp new mod">
        <pc:chgData name="Clements, William" userId="cbdb0636-a496-422a-8d40-98c53d494d26" providerId="ADAL" clId="{A4B88124-C508-4AA2-83E1-03F91A9ED01F}" dt="2021-04-21T17:38:22.700" v="1348" actId="14100"/>
        <pc:sldMkLst>
          <pc:docMk/>
          <pc:sldMk cId="3731652506" sldId="423"/>
        </pc:sldMkLst>
        <pc:spChg chg="mod">
          <ac:chgData name="Clements, William" userId="cbdb0636-a496-422a-8d40-98c53d494d26" providerId="ADAL" clId="{A4B88124-C508-4AA2-83E1-03F91A9ED01F}" dt="2021-04-20T19:28:02.584" v="116" actId="27636"/>
          <ac:spMkLst>
            <pc:docMk/>
            <pc:sldMk cId="3731652506" sldId="423"/>
            <ac:spMk id="2" creationId="{41B074F9-551B-4215-B463-E0DC4FF22D6C}"/>
          </ac:spMkLst>
        </pc:spChg>
        <pc:spChg chg="mod">
          <ac:chgData name="Clements, William" userId="cbdb0636-a496-422a-8d40-98c53d494d26" providerId="ADAL" clId="{A4B88124-C508-4AA2-83E1-03F91A9ED01F}" dt="2021-04-21T17:38:22.700" v="1348" actId="14100"/>
          <ac:spMkLst>
            <pc:docMk/>
            <pc:sldMk cId="3731652506" sldId="423"/>
            <ac:spMk id="3" creationId="{1DBC9C83-7F49-4CA9-9943-7887F647451C}"/>
          </ac:spMkLst>
        </pc:spChg>
        <pc:picChg chg="add mod">
          <ac:chgData name="Clements, William" userId="cbdb0636-a496-422a-8d40-98c53d494d26" providerId="ADAL" clId="{A4B88124-C508-4AA2-83E1-03F91A9ED01F}" dt="2021-04-21T17:38:21.270" v="1346" actId="27614"/>
          <ac:picMkLst>
            <pc:docMk/>
            <pc:sldMk cId="3731652506" sldId="423"/>
            <ac:picMk id="5" creationId="{98AFCAB4-994A-4002-8182-2BF759DE5888}"/>
          </ac:picMkLst>
        </pc:picChg>
      </pc:sldChg>
      <pc:sldChg chg="addSp modSp new mod">
        <pc:chgData name="Clements, William" userId="cbdb0636-a496-422a-8d40-98c53d494d26" providerId="ADAL" clId="{A4B88124-C508-4AA2-83E1-03F91A9ED01F}" dt="2021-04-21T17:40:19.556" v="1358" actId="15"/>
        <pc:sldMkLst>
          <pc:docMk/>
          <pc:sldMk cId="890032796" sldId="424"/>
        </pc:sldMkLst>
        <pc:spChg chg="mod">
          <ac:chgData name="Clements, William" userId="cbdb0636-a496-422a-8d40-98c53d494d26" providerId="ADAL" clId="{A4B88124-C508-4AA2-83E1-03F91A9ED01F}" dt="2021-04-20T19:33:54.204" v="324" actId="27636"/>
          <ac:spMkLst>
            <pc:docMk/>
            <pc:sldMk cId="890032796" sldId="424"/>
            <ac:spMk id="2" creationId="{71E02735-5078-455D-A8AA-FB763C7EB7D0}"/>
          </ac:spMkLst>
        </pc:spChg>
        <pc:spChg chg="mod">
          <ac:chgData name="Clements, William" userId="cbdb0636-a496-422a-8d40-98c53d494d26" providerId="ADAL" clId="{A4B88124-C508-4AA2-83E1-03F91A9ED01F}" dt="2021-04-21T17:40:19.556" v="1358" actId="15"/>
          <ac:spMkLst>
            <pc:docMk/>
            <pc:sldMk cId="890032796" sldId="424"/>
            <ac:spMk id="3" creationId="{E3770D7F-0F81-4836-ADD9-4BF399038955}"/>
          </ac:spMkLst>
        </pc:spChg>
        <pc:spChg chg="add mod">
          <ac:chgData name="Clements, William" userId="cbdb0636-a496-422a-8d40-98c53d494d26" providerId="ADAL" clId="{A4B88124-C508-4AA2-83E1-03F91A9ED01F}" dt="2021-04-20T19:36:37.907" v="452" actId="164"/>
          <ac:spMkLst>
            <pc:docMk/>
            <pc:sldMk cId="890032796" sldId="424"/>
            <ac:spMk id="4" creationId="{E49AC2B5-E88B-4073-9385-63D7411D9185}"/>
          </ac:spMkLst>
        </pc:spChg>
        <pc:spChg chg="add mod">
          <ac:chgData name="Clements, William" userId="cbdb0636-a496-422a-8d40-98c53d494d26" providerId="ADAL" clId="{A4B88124-C508-4AA2-83E1-03F91A9ED01F}" dt="2021-04-20T19:36:37.907" v="452" actId="164"/>
          <ac:spMkLst>
            <pc:docMk/>
            <pc:sldMk cId="890032796" sldId="424"/>
            <ac:spMk id="5" creationId="{A4A9F544-249A-4B2F-87FA-0AFEE830B8C0}"/>
          </ac:spMkLst>
        </pc:spChg>
        <pc:spChg chg="add mod">
          <ac:chgData name="Clements, William" userId="cbdb0636-a496-422a-8d40-98c53d494d26" providerId="ADAL" clId="{A4B88124-C508-4AA2-83E1-03F91A9ED01F}" dt="2021-04-20T19:36:37.907" v="452" actId="164"/>
          <ac:spMkLst>
            <pc:docMk/>
            <pc:sldMk cId="890032796" sldId="424"/>
            <ac:spMk id="6" creationId="{5F8E86E6-BA7E-49A4-B627-692E346CB416}"/>
          </ac:spMkLst>
        </pc:spChg>
        <pc:spChg chg="add mod">
          <ac:chgData name="Clements, William" userId="cbdb0636-a496-422a-8d40-98c53d494d26" providerId="ADAL" clId="{A4B88124-C508-4AA2-83E1-03F91A9ED01F}" dt="2021-04-20T19:36:37.907" v="452" actId="164"/>
          <ac:spMkLst>
            <pc:docMk/>
            <pc:sldMk cId="890032796" sldId="424"/>
            <ac:spMk id="7" creationId="{B386E1FD-FE7B-4E89-A9EF-C14D5972BD33}"/>
          </ac:spMkLst>
        </pc:spChg>
        <pc:spChg chg="add mod">
          <ac:chgData name="Clements, William" userId="cbdb0636-a496-422a-8d40-98c53d494d26" providerId="ADAL" clId="{A4B88124-C508-4AA2-83E1-03F91A9ED01F}" dt="2021-04-20T19:36:37.907" v="452" actId="164"/>
          <ac:spMkLst>
            <pc:docMk/>
            <pc:sldMk cId="890032796" sldId="424"/>
            <ac:spMk id="8" creationId="{906A4E9C-AC34-475F-9BA6-97246D52D8E0}"/>
          </ac:spMkLst>
        </pc:spChg>
        <pc:grpChg chg="add mod">
          <ac:chgData name="Clements, William" userId="cbdb0636-a496-422a-8d40-98c53d494d26" providerId="ADAL" clId="{A4B88124-C508-4AA2-83E1-03F91A9ED01F}" dt="2021-04-20T19:36:40.149" v="453" actId="1076"/>
          <ac:grpSpMkLst>
            <pc:docMk/>
            <pc:sldMk cId="890032796" sldId="424"/>
            <ac:grpSpMk id="9" creationId="{064595F9-3D67-4D5D-9F15-24B56AB0D3BD}"/>
          </ac:grpSpMkLst>
        </pc:grpChg>
        <pc:picChg chg="add mod">
          <ac:chgData name="Clements, William" userId="cbdb0636-a496-422a-8d40-98c53d494d26" providerId="ADAL" clId="{A4B88124-C508-4AA2-83E1-03F91A9ED01F}" dt="2021-04-20T19:42:27.949" v="873" actId="1076"/>
          <ac:picMkLst>
            <pc:docMk/>
            <pc:sldMk cId="890032796" sldId="424"/>
            <ac:picMk id="11" creationId="{10C0F19D-D4C8-45CD-8A85-57B2635E110D}"/>
          </ac:picMkLst>
        </pc:picChg>
        <pc:picChg chg="add mod">
          <ac:chgData name="Clements, William" userId="cbdb0636-a496-422a-8d40-98c53d494d26" providerId="ADAL" clId="{A4B88124-C508-4AA2-83E1-03F91A9ED01F}" dt="2021-04-20T19:41:50.341" v="866" actId="1076"/>
          <ac:picMkLst>
            <pc:docMk/>
            <pc:sldMk cId="890032796" sldId="424"/>
            <ac:picMk id="1026" creationId="{228F0CB0-C8CC-4DC0-B0D6-A22C2E66753B}"/>
          </ac:picMkLst>
        </pc:picChg>
      </pc:sldChg>
      <pc:sldChg chg="addSp delSp modSp new mod">
        <pc:chgData name="Clements, William" userId="cbdb0636-a496-422a-8d40-98c53d494d26" providerId="ADAL" clId="{A4B88124-C508-4AA2-83E1-03F91A9ED01F}" dt="2021-04-20T20:01:55.842" v="1341" actId="14100"/>
        <pc:sldMkLst>
          <pc:docMk/>
          <pc:sldMk cId="2719095825" sldId="425"/>
        </pc:sldMkLst>
        <pc:spChg chg="mod">
          <ac:chgData name="Clements, William" userId="cbdb0636-a496-422a-8d40-98c53d494d26" providerId="ADAL" clId="{A4B88124-C508-4AA2-83E1-03F91A9ED01F}" dt="2021-04-20T19:44:51.106" v="1001" actId="27636"/>
          <ac:spMkLst>
            <pc:docMk/>
            <pc:sldMk cId="2719095825" sldId="425"/>
            <ac:spMk id="2" creationId="{BE885714-3CCC-45FB-A788-D7B8DDEE014C}"/>
          </ac:spMkLst>
        </pc:spChg>
        <pc:spChg chg="mod">
          <ac:chgData name="Clements, William" userId="cbdb0636-a496-422a-8d40-98c53d494d26" providerId="ADAL" clId="{A4B88124-C508-4AA2-83E1-03F91A9ED01F}" dt="2021-04-20T19:45:23.139" v="1143" actId="20577"/>
          <ac:spMkLst>
            <pc:docMk/>
            <pc:sldMk cId="2719095825" sldId="425"/>
            <ac:spMk id="3" creationId="{BA8515EE-1E07-4C01-B426-8C24B8931469}"/>
          </ac:spMkLst>
        </pc:spChg>
        <pc:picChg chg="add del mod">
          <ac:chgData name="Clements, William" userId="cbdb0636-a496-422a-8d40-98c53d494d26" providerId="ADAL" clId="{A4B88124-C508-4AA2-83E1-03F91A9ED01F}" dt="2021-04-20T19:58:58.791" v="1316" actId="478"/>
          <ac:picMkLst>
            <pc:docMk/>
            <pc:sldMk cId="2719095825" sldId="425"/>
            <ac:picMk id="4" creationId="{906193D5-BC33-4C3A-B1E0-E7195072070B}"/>
          </ac:picMkLst>
        </pc:picChg>
        <pc:picChg chg="add mod">
          <ac:chgData name="Clements, William" userId="cbdb0636-a496-422a-8d40-98c53d494d26" providerId="ADAL" clId="{A4B88124-C508-4AA2-83E1-03F91A9ED01F}" dt="2021-04-20T20:01:47.426" v="1338" actId="1076"/>
          <ac:picMkLst>
            <pc:docMk/>
            <pc:sldMk cId="2719095825" sldId="425"/>
            <ac:picMk id="6" creationId="{EED2DEDF-608D-4174-A71C-54DF4443693E}"/>
          </ac:picMkLst>
        </pc:picChg>
        <pc:picChg chg="add del mod">
          <ac:chgData name="Clements, William" userId="cbdb0636-a496-422a-8d40-98c53d494d26" providerId="ADAL" clId="{A4B88124-C508-4AA2-83E1-03F91A9ED01F}" dt="2021-04-20T20:00:57.891" v="1328" actId="478"/>
          <ac:picMkLst>
            <pc:docMk/>
            <pc:sldMk cId="2719095825" sldId="425"/>
            <ac:picMk id="8" creationId="{3486E8A9-BE5A-4580-A806-0AAB987ED5C6}"/>
          </ac:picMkLst>
        </pc:picChg>
        <pc:picChg chg="add del">
          <ac:chgData name="Clements, William" userId="cbdb0636-a496-422a-8d40-98c53d494d26" providerId="ADAL" clId="{A4B88124-C508-4AA2-83E1-03F91A9ED01F}" dt="2021-04-20T20:01:15.576" v="1330" actId="22"/>
          <ac:picMkLst>
            <pc:docMk/>
            <pc:sldMk cId="2719095825" sldId="425"/>
            <ac:picMk id="10" creationId="{2E416875-4F30-4C1E-911E-4BCC3A5B33F4}"/>
          </ac:picMkLst>
        </pc:picChg>
        <pc:picChg chg="add mod">
          <ac:chgData name="Clements, William" userId="cbdb0636-a496-422a-8d40-98c53d494d26" providerId="ADAL" clId="{A4B88124-C508-4AA2-83E1-03F91A9ED01F}" dt="2021-04-20T20:01:55.842" v="1341" actId="14100"/>
          <ac:picMkLst>
            <pc:docMk/>
            <pc:sldMk cId="2719095825" sldId="425"/>
            <ac:picMk id="12" creationId="{9993E385-7402-43B5-B19E-8AE2B8A52D9C}"/>
          </ac:picMkLst>
        </pc:picChg>
      </pc:sldChg>
      <pc:sldChg chg="addSp delSp modSp new mod">
        <pc:chgData name="Clements, William" userId="cbdb0636-a496-422a-8d40-98c53d494d26" providerId="ADAL" clId="{A4B88124-C508-4AA2-83E1-03F91A9ED01F}" dt="2021-04-20T19:49:00.758" v="1216" actId="1076"/>
        <pc:sldMkLst>
          <pc:docMk/>
          <pc:sldMk cId="3489782679" sldId="426"/>
        </pc:sldMkLst>
        <pc:spChg chg="mod">
          <ac:chgData name="Clements, William" userId="cbdb0636-a496-422a-8d40-98c53d494d26" providerId="ADAL" clId="{A4B88124-C508-4AA2-83E1-03F91A9ED01F}" dt="2021-04-20T19:45:48.024" v="1148" actId="27636"/>
          <ac:spMkLst>
            <pc:docMk/>
            <pc:sldMk cId="3489782679" sldId="426"/>
            <ac:spMk id="2" creationId="{4A8AA2B5-44F9-4E4C-9F37-47CA518BDB1D}"/>
          </ac:spMkLst>
        </pc:spChg>
        <pc:spChg chg="mod">
          <ac:chgData name="Clements, William" userId="cbdb0636-a496-422a-8d40-98c53d494d26" providerId="ADAL" clId="{A4B88124-C508-4AA2-83E1-03F91A9ED01F}" dt="2021-04-20T19:47:51.091" v="1199" actId="20577"/>
          <ac:spMkLst>
            <pc:docMk/>
            <pc:sldMk cId="3489782679" sldId="426"/>
            <ac:spMk id="3" creationId="{E831B4CD-81B5-47EE-8C34-CD0F93C17D92}"/>
          </ac:spMkLst>
        </pc:spChg>
        <pc:picChg chg="add mod">
          <ac:chgData name="Clements, William" userId="cbdb0636-a496-422a-8d40-98c53d494d26" providerId="ADAL" clId="{A4B88124-C508-4AA2-83E1-03F91A9ED01F}" dt="2021-04-20T19:49:00.758" v="1216" actId="1076"/>
          <ac:picMkLst>
            <pc:docMk/>
            <pc:sldMk cId="3489782679" sldId="426"/>
            <ac:picMk id="4" creationId="{4090BE30-A0F7-4B56-A608-A9DD136A3604}"/>
          </ac:picMkLst>
        </pc:picChg>
        <pc:picChg chg="add del mod">
          <ac:chgData name="Clements, William" userId="cbdb0636-a496-422a-8d40-98c53d494d26" providerId="ADAL" clId="{A4B88124-C508-4AA2-83E1-03F91A9ED01F}" dt="2021-04-20T19:48:24.489" v="1206"/>
          <ac:picMkLst>
            <pc:docMk/>
            <pc:sldMk cId="3489782679" sldId="426"/>
            <ac:picMk id="5" creationId="{96F41598-A590-4C00-875F-FE28DF943CAF}"/>
          </ac:picMkLst>
        </pc:picChg>
      </pc:sldChg>
      <pc:sldChg chg="addSp delSp modSp new mod setBg modClrScheme chgLayout">
        <pc:chgData name="Clements, William" userId="cbdb0636-a496-422a-8d40-98c53d494d26" providerId="ADAL" clId="{A4B88124-C508-4AA2-83E1-03F91A9ED01F}" dt="2021-04-20T19:53:08.024" v="1243" actId="1076"/>
        <pc:sldMkLst>
          <pc:docMk/>
          <pc:sldMk cId="691472165" sldId="427"/>
        </pc:sldMkLst>
        <pc:spChg chg="del">
          <ac:chgData name="Clements, William" userId="cbdb0636-a496-422a-8d40-98c53d494d26" providerId="ADAL" clId="{A4B88124-C508-4AA2-83E1-03F91A9ED01F}" dt="2021-04-20T19:48:33.487" v="1208" actId="700"/>
          <ac:spMkLst>
            <pc:docMk/>
            <pc:sldMk cId="691472165" sldId="427"/>
            <ac:spMk id="2" creationId="{8C222246-AC54-4FF6-9815-4E140B557B4A}"/>
          </ac:spMkLst>
        </pc:spChg>
        <pc:spChg chg="del">
          <ac:chgData name="Clements, William" userId="cbdb0636-a496-422a-8d40-98c53d494d26" providerId="ADAL" clId="{A4B88124-C508-4AA2-83E1-03F91A9ED01F}" dt="2021-04-20T19:48:33.487" v="1208" actId="700"/>
          <ac:spMkLst>
            <pc:docMk/>
            <pc:sldMk cId="691472165" sldId="427"/>
            <ac:spMk id="3" creationId="{601FBECE-8C77-4A85-AD39-EBDCB80FAFA2}"/>
          </ac:spMkLst>
        </pc:spChg>
        <pc:spChg chg="add del">
          <ac:chgData name="Clements, William" userId="cbdb0636-a496-422a-8d40-98c53d494d26" providerId="ADAL" clId="{A4B88124-C508-4AA2-83E1-03F91A9ED01F}" dt="2021-04-20T19:48:51.308" v="1214" actId="26606"/>
          <ac:spMkLst>
            <pc:docMk/>
            <pc:sldMk cId="691472165" sldId="427"/>
            <ac:spMk id="9" creationId="{7D3066CB-F1D7-4B22-AAD8-EDDB625F9E63}"/>
          </ac:spMkLst>
        </pc:spChg>
        <pc:spChg chg="add del">
          <ac:chgData name="Clements, William" userId="cbdb0636-a496-422a-8d40-98c53d494d26" providerId="ADAL" clId="{A4B88124-C508-4AA2-83E1-03F91A9ED01F}" dt="2021-04-20T19:48:51.308" v="1214" actId="26606"/>
          <ac:spMkLst>
            <pc:docMk/>
            <pc:sldMk cId="691472165" sldId="427"/>
            <ac:spMk id="11" creationId="{39634629-2027-4274-B784-6089326A1CDE}"/>
          </ac:spMkLst>
        </pc:spChg>
        <pc:spChg chg="add mod">
          <ac:chgData name="Clements, William" userId="cbdb0636-a496-422a-8d40-98c53d494d26" providerId="ADAL" clId="{A4B88124-C508-4AA2-83E1-03F91A9ED01F}" dt="2021-04-20T19:51:05.363" v="1227"/>
          <ac:spMkLst>
            <pc:docMk/>
            <pc:sldMk cId="691472165" sldId="427"/>
            <ac:spMk id="12" creationId="{EE62ADC2-FA06-4AB2-AFE1-39AECBD1CB5E}"/>
          </ac:spMkLst>
        </pc:spChg>
        <pc:spChg chg="add del">
          <ac:chgData name="Clements, William" userId="cbdb0636-a496-422a-8d40-98c53d494d26" providerId="ADAL" clId="{A4B88124-C508-4AA2-83E1-03F91A9ED01F}" dt="2021-04-20T19:48:51.308" v="1214" actId="26606"/>
          <ac:spMkLst>
            <pc:docMk/>
            <pc:sldMk cId="691472165" sldId="427"/>
            <ac:spMk id="13" creationId="{0381B5E6-EFDB-41ED-B736-AF2A52C5F3F7}"/>
          </ac:spMkLst>
        </pc:spChg>
        <pc:spChg chg="add mod">
          <ac:chgData name="Clements, William" userId="cbdb0636-a496-422a-8d40-98c53d494d26" providerId="ADAL" clId="{A4B88124-C508-4AA2-83E1-03F91A9ED01F}" dt="2021-04-20T19:51:19.302" v="1231" actId="1076"/>
          <ac:spMkLst>
            <pc:docMk/>
            <pc:sldMk cId="691472165" sldId="427"/>
            <ac:spMk id="14" creationId="{8B7985A8-BECD-4C98-A933-B2F56BFA4533}"/>
          </ac:spMkLst>
        </pc:spChg>
        <pc:spChg chg="add">
          <ac:chgData name="Clements, William" userId="cbdb0636-a496-422a-8d40-98c53d494d26" providerId="ADAL" clId="{A4B88124-C508-4AA2-83E1-03F91A9ED01F}" dt="2021-04-20T19:48:51.323" v="1215" actId="26606"/>
          <ac:spMkLst>
            <pc:docMk/>
            <pc:sldMk cId="691472165" sldId="427"/>
            <ac:spMk id="15" creationId="{7B40B49E-0AAE-4F83-8B0A-EB7C41036CB8}"/>
          </ac:spMkLst>
        </pc:spChg>
        <pc:spChg chg="add">
          <ac:chgData name="Clements, William" userId="cbdb0636-a496-422a-8d40-98c53d494d26" providerId="ADAL" clId="{A4B88124-C508-4AA2-83E1-03F91A9ED01F}" dt="2021-04-20T19:48:51.323" v="1215" actId="26606"/>
          <ac:spMkLst>
            <pc:docMk/>
            <pc:sldMk cId="691472165" sldId="427"/>
            <ac:spMk id="16" creationId="{52009DA8-640E-4004-AA63-72884752D81B}"/>
          </ac:spMkLst>
        </pc:spChg>
        <pc:spChg chg="add mod">
          <ac:chgData name="Clements, William" userId="cbdb0636-a496-422a-8d40-98c53d494d26" providerId="ADAL" clId="{A4B88124-C508-4AA2-83E1-03F91A9ED01F}" dt="2021-04-20T19:52:41.752" v="1239" actId="1076"/>
          <ac:spMkLst>
            <pc:docMk/>
            <pc:sldMk cId="691472165" sldId="427"/>
            <ac:spMk id="17" creationId="{4D722BE2-BDE2-41EC-AAF9-B197E6DC3361}"/>
          </ac:spMkLst>
        </pc:spChg>
        <pc:spChg chg="add mod">
          <ac:chgData name="Clements, William" userId="cbdb0636-a496-422a-8d40-98c53d494d26" providerId="ADAL" clId="{A4B88124-C508-4AA2-83E1-03F91A9ED01F}" dt="2021-04-20T19:53:08.024" v="1243" actId="1076"/>
          <ac:spMkLst>
            <pc:docMk/>
            <pc:sldMk cId="691472165" sldId="427"/>
            <ac:spMk id="18" creationId="{2E14BCD7-2119-47AB-BECC-BF84267B8ADF}"/>
          </ac:spMkLst>
        </pc:spChg>
        <pc:picChg chg="add mod">
          <ac:chgData name="Clements, William" userId="cbdb0636-a496-422a-8d40-98c53d494d26" providerId="ADAL" clId="{A4B88124-C508-4AA2-83E1-03F91A9ED01F}" dt="2021-04-20T19:48:51.323" v="1215" actId="26606"/>
          <ac:picMkLst>
            <pc:docMk/>
            <pc:sldMk cId="691472165" sldId="427"/>
            <ac:picMk id="4" creationId="{906F30DC-FE0B-40EF-9D81-01EEF6F158FF}"/>
          </ac:picMkLst>
        </pc:picChg>
      </pc:sldChg>
      <pc:sldChg chg="add del">
        <pc:chgData name="Clements, William" userId="cbdb0636-a496-422a-8d40-98c53d494d26" providerId="ADAL" clId="{A4B88124-C508-4AA2-83E1-03F91A9ED01F}" dt="2021-04-20T19:47:59.772" v="1201"/>
        <pc:sldMkLst>
          <pc:docMk/>
          <pc:sldMk cId="4125442390" sldId="427"/>
        </pc:sldMkLst>
      </pc:sldChg>
      <pc:sldChg chg="addSp modSp new mod modClrScheme chgLayout">
        <pc:chgData name="Clements, William" userId="cbdb0636-a496-422a-8d40-98c53d494d26" providerId="ADAL" clId="{A4B88124-C508-4AA2-83E1-03F91A9ED01F}" dt="2021-04-20T20:01:23.613" v="1333" actId="1076"/>
        <pc:sldMkLst>
          <pc:docMk/>
          <pc:sldMk cId="382814105" sldId="428"/>
        </pc:sldMkLst>
        <pc:spChg chg="add mod">
          <ac:chgData name="Clements, William" userId="cbdb0636-a496-422a-8d40-98c53d494d26" providerId="ADAL" clId="{A4B88124-C508-4AA2-83E1-03F91A9ED01F}" dt="2021-04-20T20:01:21.085" v="1331" actId="313"/>
          <ac:spMkLst>
            <pc:docMk/>
            <pc:sldMk cId="382814105" sldId="428"/>
            <ac:spMk id="2" creationId="{3A98CA78-C75D-49BE-8C76-56213D9D0B3F}"/>
          </ac:spMkLst>
        </pc:spChg>
        <pc:spChg chg="add mod">
          <ac:chgData name="Clements, William" userId="cbdb0636-a496-422a-8d40-98c53d494d26" providerId="ADAL" clId="{A4B88124-C508-4AA2-83E1-03F91A9ED01F}" dt="2021-04-20T19:54:05.425" v="1246" actId="700"/>
          <ac:spMkLst>
            <pc:docMk/>
            <pc:sldMk cId="382814105" sldId="428"/>
            <ac:spMk id="3" creationId="{186A38B7-DD20-42C1-B735-264FF58FEA29}"/>
          </ac:spMkLst>
        </pc:spChg>
        <pc:picChg chg="add mod">
          <ac:chgData name="Clements, William" userId="cbdb0636-a496-422a-8d40-98c53d494d26" providerId="ADAL" clId="{A4B88124-C508-4AA2-83E1-03F91A9ED01F}" dt="2021-04-20T20:01:23.613" v="1333" actId="1076"/>
          <ac:picMkLst>
            <pc:docMk/>
            <pc:sldMk cId="382814105" sldId="428"/>
            <ac:picMk id="5" creationId="{B2DB854F-D625-46BA-BFA7-3C0108D7C64C}"/>
          </ac:picMkLst>
        </pc:picChg>
      </pc:sldChg>
      <pc:sldChg chg="addSp modSp new del mod modClrScheme chgLayout">
        <pc:chgData name="Clements, William" userId="cbdb0636-a496-422a-8d40-98c53d494d26" providerId="ADAL" clId="{A4B88124-C508-4AA2-83E1-03F91A9ED01F}" dt="2021-04-20T19:53:32.121" v="1244" actId="47"/>
        <pc:sldMkLst>
          <pc:docMk/>
          <pc:sldMk cId="1127313221" sldId="428"/>
        </pc:sldMkLst>
        <pc:spChg chg="add mod">
          <ac:chgData name="Clements, William" userId="cbdb0636-a496-422a-8d40-98c53d494d26" providerId="ADAL" clId="{A4B88124-C508-4AA2-83E1-03F91A9ED01F}" dt="2021-04-20T19:49:20.833" v="1220" actId="27636"/>
          <ac:spMkLst>
            <pc:docMk/>
            <pc:sldMk cId="1127313221" sldId="428"/>
            <ac:spMk id="2" creationId="{DA7D6C5C-F69E-4BCB-886F-6023C6C975D0}"/>
          </ac:spMkLst>
        </pc:spChg>
        <pc:spChg chg="add mod">
          <ac:chgData name="Clements, William" userId="cbdb0636-a496-422a-8d40-98c53d494d26" providerId="ADAL" clId="{A4B88124-C508-4AA2-83E1-03F91A9ED01F}" dt="2021-04-20T19:49:19.260" v="1218" actId="700"/>
          <ac:spMkLst>
            <pc:docMk/>
            <pc:sldMk cId="1127313221" sldId="428"/>
            <ac:spMk id="3" creationId="{4C9FFE71-72B2-4243-8D59-275E457FB853}"/>
          </ac:spMkLst>
        </pc:spChg>
      </pc:sldChg>
      <pc:sldChg chg="modSp add mod">
        <pc:chgData name="Clements, William" userId="cbdb0636-a496-422a-8d40-98c53d494d26" providerId="ADAL" clId="{A4B88124-C508-4AA2-83E1-03F91A9ED01F}" dt="2021-04-20T19:55:15.500" v="1265" actId="20577"/>
        <pc:sldMkLst>
          <pc:docMk/>
          <pc:sldMk cId="3918425431" sldId="429"/>
        </pc:sldMkLst>
        <pc:spChg chg="mod">
          <ac:chgData name="Clements, William" userId="cbdb0636-a496-422a-8d40-98c53d494d26" providerId="ADAL" clId="{A4B88124-C508-4AA2-83E1-03F91A9ED01F}" dt="2021-04-20T19:55:15.500" v="1265" actId="20577"/>
          <ac:spMkLst>
            <pc:docMk/>
            <pc:sldMk cId="3918425431" sldId="429"/>
            <ac:spMk id="2" creationId="{0DF64123-0E4E-45FA-B190-84D25755A4A6}"/>
          </ac:spMkLst>
        </pc:spChg>
      </pc:sldChg>
      <pc:sldChg chg="addSp delSp modSp add mod">
        <pc:chgData name="Clements, William" userId="cbdb0636-a496-422a-8d40-98c53d494d26" providerId="ADAL" clId="{A4B88124-C508-4AA2-83E1-03F91A9ED01F}" dt="2021-04-21T21:59:14.748" v="2212" actId="20577"/>
        <pc:sldMkLst>
          <pc:docMk/>
          <pc:sldMk cId="500322556" sldId="430"/>
        </pc:sldMkLst>
        <pc:spChg chg="mod">
          <ac:chgData name="Clements, William" userId="cbdb0636-a496-422a-8d40-98c53d494d26" providerId="ADAL" clId="{A4B88124-C508-4AA2-83E1-03F91A9ED01F}" dt="2021-04-20T19:55:21.727" v="1267" actId="20577"/>
          <ac:spMkLst>
            <pc:docMk/>
            <pc:sldMk cId="500322556" sldId="430"/>
            <ac:spMk id="3" creationId="{CF58B654-F89F-4A0B-95F5-A371A56C490A}"/>
          </ac:spMkLst>
        </pc:spChg>
        <pc:spChg chg="add mod">
          <ac:chgData name="Clements, William" userId="cbdb0636-a496-422a-8d40-98c53d494d26" providerId="ADAL" clId="{A4B88124-C508-4AA2-83E1-03F91A9ED01F}" dt="2021-04-21T21:59:14.748" v="2212" actId="20577"/>
          <ac:spMkLst>
            <pc:docMk/>
            <pc:sldMk cId="500322556" sldId="430"/>
            <ac:spMk id="4" creationId="{1139F76F-D6CB-44F3-9B04-1C188A212D55}"/>
          </ac:spMkLst>
        </pc:spChg>
        <pc:graphicFrameChg chg="add del mod">
          <ac:chgData name="Clements, William" userId="cbdb0636-a496-422a-8d40-98c53d494d26" providerId="ADAL" clId="{A4B88124-C508-4AA2-83E1-03F91A9ED01F}" dt="2021-04-20T19:55:45.036" v="1269"/>
          <ac:graphicFrameMkLst>
            <pc:docMk/>
            <pc:sldMk cId="500322556" sldId="430"/>
            <ac:graphicFrameMk id="4" creationId="{7BA3CE5D-5479-410F-8C23-DD504A42CA35}"/>
          </ac:graphicFrameMkLst>
        </pc:graphicFrameChg>
        <pc:graphicFrameChg chg="add del mod">
          <ac:chgData name="Clements, William" userId="cbdb0636-a496-422a-8d40-98c53d494d26" providerId="ADAL" clId="{A4B88124-C508-4AA2-83E1-03F91A9ED01F}" dt="2021-04-20T19:55:49.400" v="1271"/>
          <ac:graphicFrameMkLst>
            <pc:docMk/>
            <pc:sldMk cId="500322556" sldId="430"/>
            <ac:graphicFrameMk id="5" creationId="{9959F853-A2BA-488F-88DB-F183B2DFBCE3}"/>
          </ac:graphicFrameMkLst>
        </pc:graphicFrameChg>
        <pc:picChg chg="del">
          <ac:chgData name="Clements, William" userId="cbdb0636-a496-422a-8d40-98c53d494d26" providerId="ADAL" clId="{A4B88124-C508-4AA2-83E1-03F91A9ED01F}" dt="2021-04-20T19:55:53.694" v="1274" actId="478"/>
          <ac:picMkLst>
            <pc:docMk/>
            <pc:sldMk cId="500322556" sldId="430"/>
            <ac:picMk id="6" creationId="{B12C6D1F-A47B-4B63-9FF1-4F00DFF115CB}"/>
          </ac:picMkLst>
        </pc:picChg>
        <pc:picChg chg="add mod">
          <ac:chgData name="Clements, William" userId="cbdb0636-a496-422a-8d40-98c53d494d26" providerId="ADAL" clId="{A4B88124-C508-4AA2-83E1-03F91A9ED01F}" dt="2021-04-20T19:55:57.102" v="1275" actId="1076"/>
          <ac:picMkLst>
            <pc:docMk/>
            <pc:sldMk cId="500322556" sldId="430"/>
            <ac:picMk id="7" creationId="{379A0163-3334-403A-BC85-DA73CE105272}"/>
          </ac:picMkLst>
        </pc:picChg>
      </pc:sldChg>
      <pc:sldChg chg="modSp new mod ord">
        <pc:chgData name="Clements, William" userId="cbdb0636-a496-422a-8d40-98c53d494d26" providerId="ADAL" clId="{A4B88124-C508-4AA2-83E1-03F91A9ED01F}" dt="2021-04-23T19:42:29.151" v="2353" actId="27636"/>
        <pc:sldMkLst>
          <pc:docMk/>
          <pc:sldMk cId="3398744252" sldId="431"/>
        </pc:sldMkLst>
        <pc:spChg chg="mod">
          <ac:chgData name="Clements, William" userId="cbdb0636-a496-422a-8d40-98c53d494d26" providerId="ADAL" clId="{A4B88124-C508-4AA2-83E1-03F91A9ED01F}" dt="2021-04-20T19:56:22.742" v="1314" actId="313"/>
          <ac:spMkLst>
            <pc:docMk/>
            <pc:sldMk cId="3398744252" sldId="431"/>
            <ac:spMk id="2" creationId="{126D2052-0306-422C-8664-289B6F2F3062}"/>
          </ac:spMkLst>
        </pc:spChg>
        <pc:spChg chg="mod">
          <ac:chgData name="Clements, William" userId="cbdb0636-a496-422a-8d40-98c53d494d26" providerId="ADAL" clId="{A4B88124-C508-4AA2-83E1-03F91A9ED01F}" dt="2021-04-23T19:42:29.151" v="2353" actId="27636"/>
          <ac:spMkLst>
            <pc:docMk/>
            <pc:sldMk cId="3398744252" sldId="431"/>
            <ac:spMk id="3" creationId="{49051FE2-BE57-4F15-91F2-7A27D9F3391B}"/>
          </ac:spMkLst>
        </pc:spChg>
      </pc:sldChg>
      <pc:sldChg chg="addSp delSp modSp new mod modClrScheme delAnim modAnim chgLayout">
        <pc:chgData name="Clements, William" userId="cbdb0636-a496-422a-8d40-98c53d494d26" providerId="ADAL" clId="{A4B88124-C508-4AA2-83E1-03F91A9ED01F}" dt="2021-04-21T21:50:22.230" v="2201" actId="1076"/>
        <pc:sldMkLst>
          <pc:docMk/>
          <pc:sldMk cId="1454849818" sldId="432"/>
        </pc:sldMkLst>
        <pc:spChg chg="del">
          <ac:chgData name="Clements, William" userId="cbdb0636-a496-422a-8d40-98c53d494d26" providerId="ADAL" clId="{A4B88124-C508-4AA2-83E1-03F91A9ED01F}" dt="2021-04-21T17:39:59.089" v="1355" actId="700"/>
          <ac:spMkLst>
            <pc:docMk/>
            <pc:sldMk cId="1454849818" sldId="432"/>
            <ac:spMk id="2" creationId="{65124E57-FD7B-4F61-A2D7-3B6E5AEAB1B8}"/>
          </ac:spMkLst>
        </pc:spChg>
        <pc:spChg chg="add del">
          <ac:chgData name="Clements, William" userId="cbdb0636-a496-422a-8d40-98c53d494d26" providerId="ADAL" clId="{A4B88124-C508-4AA2-83E1-03F91A9ED01F}" dt="2021-04-21T17:39:59.089" v="1355" actId="700"/>
          <ac:spMkLst>
            <pc:docMk/>
            <pc:sldMk cId="1454849818" sldId="432"/>
            <ac:spMk id="3" creationId="{C85FED1C-37A7-4457-99D1-C032B49A6AC8}"/>
          </ac:spMkLst>
        </pc:spChg>
        <pc:picChg chg="add del mod">
          <ac:chgData name="Clements, William" userId="cbdb0636-a496-422a-8d40-98c53d494d26" providerId="ADAL" clId="{A4B88124-C508-4AA2-83E1-03F91A9ED01F}" dt="2021-04-21T21:47:19.522" v="2176" actId="478"/>
          <ac:picMkLst>
            <pc:docMk/>
            <pc:sldMk cId="1454849818" sldId="432"/>
            <ac:picMk id="3" creationId="{709E1AB2-FA4C-4B75-A383-C9D1766C8E3E}"/>
          </ac:picMkLst>
        </pc:picChg>
        <pc:picChg chg="add mod">
          <ac:chgData name="Clements, William" userId="cbdb0636-a496-422a-8d40-98c53d494d26" providerId="ADAL" clId="{A4B88124-C508-4AA2-83E1-03F91A9ED01F}" dt="2021-04-21T17:39:56.376" v="1354"/>
          <ac:picMkLst>
            <pc:docMk/>
            <pc:sldMk cId="1454849818" sldId="432"/>
            <ac:picMk id="4" creationId="{4F79DD02-90F2-4476-9531-18B9BB8E4B3D}"/>
          </ac:picMkLst>
        </pc:picChg>
        <pc:picChg chg="add del mod">
          <ac:chgData name="Clements, William" userId="cbdb0636-a496-422a-8d40-98c53d494d26" providerId="ADAL" clId="{A4B88124-C508-4AA2-83E1-03F91A9ED01F}" dt="2021-04-21T21:46:35.482" v="2173" actId="478"/>
          <ac:picMkLst>
            <pc:docMk/>
            <pc:sldMk cId="1454849818" sldId="432"/>
            <ac:picMk id="5" creationId="{969ECD91-0374-4F01-B838-4D8A0F8D3119}"/>
          </ac:picMkLst>
        </pc:picChg>
        <pc:picChg chg="add mod">
          <ac:chgData name="Clements, William" userId="cbdb0636-a496-422a-8d40-98c53d494d26" providerId="ADAL" clId="{A4B88124-C508-4AA2-83E1-03F91A9ED01F}" dt="2021-04-21T21:47:21.841" v="2178" actId="1076"/>
          <ac:picMkLst>
            <pc:docMk/>
            <pc:sldMk cId="1454849818" sldId="432"/>
            <ac:picMk id="6" creationId="{B9BA0A73-EA53-4296-A525-28C034E7F054}"/>
          </ac:picMkLst>
        </pc:picChg>
        <pc:picChg chg="add mod">
          <ac:chgData name="Clements, William" userId="cbdb0636-a496-422a-8d40-98c53d494d26" providerId="ADAL" clId="{A4B88124-C508-4AA2-83E1-03F91A9ED01F}" dt="2021-04-21T21:47:42.030" v="2180" actId="1076"/>
          <ac:picMkLst>
            <pc:docMk/>
            <pc:sldMk cId="1454849818" sldId="432"/>
            <ac:picMk id="8" creationId="{8D0AC9D9-9678-4469-A081-446CDAB8AE13}"/>
          </ac:picMkLst>
        </pc:picChg>
        <pc:picChg chg="add mod">
          <ac:chgData name="Clements, William" userId="cbdb0636-a496-422a-8d40-98c53d494d26" providerId="ADAL" clId="{A4B88124-C508-4AA2-83E1-03F91A9ED01F}" dt="2021-04-21T21:47:59.077" v="2182" actId="1076"/>
          <ac:picMkLst>
            <pc:docMk/>
            <pc:sldMk cId="1454849818" sldId="432"/>
            <ac:picMk id="10" creationId="{A7236C59-4854-4513-9366-4A47324DA22E}"/>
          </ac:picMkLst>
        </pc:picChg>
        <pc:picChg chg="add mod">
          <ac:chgData name="Clements, William" userId="cbdb0636-a496-422a-8d40-98c53d494d26" providerId="ADAL" clId="{A4B88124-C508-4AA2-83E1-03F91A9ED01F}" dt="2021-04-21T21:48:05.830" v="2184" actId="1076"/>
          <ac:picMkLst>
            <pc:docMk/>
            <pc:sldMk cId="1454849818" sldId="432"/>
            <ac:picMk id="12" creationId="{8A6DFE57-B814-45FC-A741-CCF8913B3DB4}"/>
          </ac:picMkLst>
        </pc:picChg>
        <pc:picChg chg="add mod">
          <ac:chgData name="Clements, William" userId="cbdb0636-a496-422a-8d40-98c53d494d26" providerId="ADAL" clId="{A4B88124-C508-4AA2-83E1-03F91A9ED01F}" dt="2021-04-21T21:48:25.250" v="2186" actId="1076"/>
          <ac:picMkLst>
            <pc:docMk/>
            <pc:sldMk cId="1454849818" sldId="432"/>
            <ac:picMk id="14" creationId="{9E0075E2-5F6E-4CCA-BC00-403A1D920D05}"/>
          </ac:picMkLst>
        </pc:picChg>
        <pc:picChg chg="add mod">
          <ac:chgData name="Clements, William" userId="cbdb0636-a496-422a-8d40-98c53d494d26" providerId="ADAL" clId="{A4B88124-C508-4AA2-83E1-03F91A9ED01F}" dt="2021-04-21T21:48:36.490" v="2188" actId="1076"/>
          <ac:picMkLst>
            <pc:docMk/>
            <pc:sldMk cId="1454849818" sldId="432"/>
            <ac:picMk id="16" creationId="{F1A1C325-579D-47FD-B5F9-479AD813498C}"/>
          </ac:picMkLst>
        </pc:picChg>
        <pc:picChg chg="add mod">
          <ac:chgData name="Clements, William" userId="cbdb0636-a496-422a-8d40-98c53d494d26" providerId="ADAL" clId="{A4B88124-C508-4AA2-83E1-03F91A9ED01F}" dt="2021-04-21T21:50:18.443" v="2199" actId="1076"/>
          <ac:picMkLst>
            <pc:docMk/>
            <pc:sldMk cId="1454849818" sldId="432"/>
            <ac:picMk id="18" creationId="{0E8BE0B2-A9EF-47DF-950E-5DF38756176A}"/>
          </ac:picMkLst>
        </pc:picChg>
        <pc:picChg chg="add mod">
          <ac:chgData name="Clements, William" userId="cbdb0636-a496-422a-8d40-98c53d494d26" providerId="ADAL" clId="{A4B88124-C508-4AA2-83E1-03F91A9ED01F}" dt="2021-04-21T21:50:19.863" v="2200" actId="1076"/>
          <ac:picMkLst>
            <pc:docMk/>
            <pc:sldMk cId="1454849818" sldId="432"/>
            <ac:picMk id="20" creationId="{536C2203-2AD5-4AFD-AF04-A86CF7F12132}"/>
          </ac:picMkLst>
        </pc:picChg>
        <pc:picChg chg="add mod">
          <ac:chgData name="Clements, William" userId="cbdb0636-a496-422a-8d40-98c53d494d26" providerId="ADAL" clId="{A4B88124-C508-4AA2-83E1-03F91A9ED01F}" dt="2021-04-21T21:50:22.230" v="2201" actId="1076"/>
          <ac:picMkLst>
            <pc:docMk/>
            <pc:sldMk cId="1454849818" sldId="432"/>
            <ac:picMk id="22" creationId="{3837BF59-56E2-4242-A534-381C9E4F91EA}"/>
          </ac:picMkLst>
        </pc:picChg>
        <pc:picChg chg="add mod">
          <ac:chgData name="Clements, William" userId="cbdb0636-a496-422a-8d40-98c53d494d26" providerId="ADAL" clId="{A4B88124-C508-4AA2-83E1-03F91A9ED01F}" dt="2021-04-21T21:50:15.172" v="2198" actId="1076"/>
          <ac:picMkLst>
            <pc:docMk/>
            <pc:sldMk cId="1454849818" sldId="432"/>
            <ac:picMk id="24" creationId="{EEC01C06-426E-4CEF-BA07-AC536D522C35}"/>
          </ac:picMkLst>
        </pc:picChg>
      </pc:sldChg>
      <pc:sldChg chg="modSp new mod">
        <pc:chgData name="Clements, William" userId="cbdb0636-a496-422a-8d40-98c53d494d26" providerId="ADAL" clId="{A4B88124-C508-4AA2-83E1-03F91A9ED01F}" dt="2021-04-21T17:41:37.151" v="1441" actId="20577"/>
        <pc:sldMkLst>
          <pc:docMk/>
          <pc:sldMk cId="3339003112" sldId="433"/>
        </pc:sldMkLst>
        <pc:spChg chg="mod">
          <ac:chgData name="Clements, William" userId="cbdb0636-a496-422a-8d40-98c53d494d26" providerId="ADAL" clId="{A4B88124-C508-4AA2-83E1-03F91A9ED01F}" dt="2021-04-21T17:41:21.954" v="1369" actId="20577"/>
          <ac:spMkLst>
            <pc:docMk/>
            <pc:sldMk cId="3339003112" sldId="433"/>
            <ac:spMk id="2" creationId="{F01AF1C7-EF7D-4335-BA37-1CF343D784BA}"/>
          </ac:spMkLst>
        </pc:spChg>
        <pc:spChg chg="mod">
          <ac:chgData name="Clements, William" userId="cbdb0636-a496-422a-8d40-98c53d494d26" providerId="ADAL" clId="{A4B88124-C508-4AA2-83E1-03F91A9ED01F}" dt="2021-04-21T17:41:37.151" v="1441" actId="20577"/>
          <ac:spMkLst>
            <pc:docMk/>
            <pc:sldMk cId="3339003112" sldId="433"/>
            <ac:spMk id="3" creationId="{C184D977-001C-4323-B044-5D777702C10A}"/>
          </ac:spMkLst>
        </pc:spChg>
      </pc:sldChg>
      <pc:sldChg chg="addSp delSp modSp new mod setBg modClrScheme setClrOvrMap chgLayout">
        <pc:chgData name="Clements, William" userId="cbdb0636-a496-422a-8d40-98c53d494d26" providerId="ADAL" clId="{A4B88124-C508-4AA2-83E1-03F91A9ED01F}" dt="2021-04-21T17:49:24.439" v="1728" actId="26606"/>
        <pc:sldMkLst>
          <pc:docMk/>
          <pc:sldMk cId="3535308630" sldId="434"/>
        </pc:sldMkLst>
        <pc:spChg chg="add mod">
          <ac:chgData name="Clements, William" userId="cbdb0636-a496-422a-8d40-98c53d494d26" providerId="ADAL" clId="{A4B88124-C508-4AA2-83E1-03F91A9ED01F}" dt="2021-04-21T17:49:24.439" v="1728" actId="26606"/>
          <ac:spMkLst>
            <pc:docMk/>
            <pc:sldMk cId="3535308630" sldId="434"/>
            <ac:spMk id="2" creationId="{6125AEFC-1B4B-4527-B83D-21E65C912188}"/>
          </ac:spMkLst>
        </pc:spChg>
        <pc:spChg chg="add del mod">
          <ac:chgData name="Clements, William" userId="cbdb0636-a496-422a-8d40-98c53d494d26" providerId="ADAL" clId="{A4B88124-C508-4AA2-83E1-03F91A9ED01F}" dt="2021-04-21T17:46:51.258" v="1467"/>
          <ac:spMkLst>
            <pc:docMk/>
            <pc:sldMk cId="3535308630" sldId="434"/>
            <ac:spMk id="3" creationId="{3FBABFF7-E83C-44D9-9B58-82ECCF6EF544}"/>
          </ac:spMkLst>
        </pc:spChg>
        <pc:spChg chg="add mod">
          <ac:chgData name="Clements, William" userId="cbdb0636-a496-422a-8d40-98c53d494d26" providerId="ADAL" clId="{A4B88124-C508-4AA2-83E1-03F91A9ED01F}" dt="2021-04-21T17:49:24.439" v="1728" actId="26606"/>
          <ac:spMkLst>
            <pc:docMk/>
            <pc:sldMk cId="3535308630" sldId="434"/>
            <ac:spMk id="9" creationId="{2E2EFD10-C247-4496-A43A-5E43C534B10E}"/>
          </ac:spMkLst>
        </pc:spChg>
        <pc:spChg chg="add del">
          <ac:chgData name="Clements, William" userId="cbdb0636-a496-422a-8d40-98c53d494d26" providerId="ADAL" clId="{A4B88124-C508-4AA2-83E1-03F91A9ED01F}" dt="2021-04-21T17:49:24.439" v="1728" actId="26606"/>
          <ac:spMkLst>
            <pc:docMk/>
            <pc:sldMk cId="3535308630" sldId="434"/>
            <ac:spMk id="12" creationId="{1FDFF85F-F105-40D5-9793-90419158C3BD}"/>
          </ac:spMkLst>
        </pc:spChg>
        <pc:spChg chg="add del">
          <ac:chgData name="Clements, William" userId="cbdb0636-a496-422a-8d40-98c53d494d26" providerId="ADAL" clId="{A4B88124-C508-4AA2-83E1-03F91A9ED01F}" dt="2021-04-21T17:49:24.439" v="1728" actId="26606"/>
          <ac:spMkLst>
            <pc:docMk/>
            <pc:sldMk cId="3535308630" sldId="434"/>
            <ac:spMk id="14" creationId="{35AB47A4-BA8C-4250-88BD-D49C68C5F9E9}"/>
          </ac:spMkLst>
        </pc:spChg>
        <pc:spChg chg="add">
          <ac:chgData name="Clements, William" userId="cbdb0636-a496-422a-8d40-98c53d494d26" providerId="ADAL" clId="{A4B88124-C508-4AA2-83E1-03F91A9ED01F}" dt="2021-04-21T17:49:24.439" v="1728" actId="26606"/>
          <ac:spMkLst>
            <pc:docMk/>
            <pc:sldMk cId="3535308630" sldId="434"/>
            <ac:spMk id="23" creationId="{03FFF8D3-2EF3-4286-935A-D01BE3C85333}"/>
          </ac:spMkLst>
        </pc:spChg>
        <pc:spChg chg="add">
          <ac:chgData name="Clements, William" userId="cbdb0636-a496-422a-8d40-98c53d494d26" providerId="ADAL" clId="{A4B88124-C508-4AA2-83E1-03F91A9ED01F}" dt="2021-04-21T17:49:24.439" v="1728" actId="26606"/>
          <ac:spMkLst>
            <pc:docMk/>
            <pc:sldMk cId="3535308630" sldId="434"/>
            <ac:spMk id="27" creationId="{E6C57836-126B-4938-8C7A-3C3BCB59D383}"/>
          </ac:spMkLst>
        </pc:spChg>
        <pc:graphicFrameChg chg="add del mod">
          <ac:chgData name="Clements, William" userId="cbdb0636-a496-422a-8d40-98c53d494d26" providerId="ADAL" clId="{A4B88124-C508-4AA2-83E1-03F91A9ED01F}" dt="2021-04-21T17:49:19.578" v="1726"/>
          <ac:graphicFrameMkLst>
            <pc:docMk/>
            <pc:sldMk cId="3535308630" sldId="434"/>
            <ac:graphicFrameMk id="6" creationId="{6B27C7DB-D9F0-4BA4-8629-0258CCC3FC34}"/>
          </ac:graphicFrameMkLst>
        </pc:graphicFrameChg>
        <pc:picChg chg="add del mod">
          <ac:chgData name="Clements, William" userId="cbdb0636-a496-422a-8d40-98c53d494d26" providerId="ADAL" clId="{A4B88124-C508-4AA2-83E1-03F91A9ED01F}" dt="2021-04-21T17:49:16.994" v="1724" actId="478"/>
          <ac:picMkLst>
            <pc:docMk/>
            <pc:sldMk cId="3535308630" sldId="434"/>
            <ac:picMk id="5" creationId="{8B373BC5-EC4E-43C4-A2B5-4E383A0D630D}"/>
          </ac:picMkLst>
        </pc:picChg>
        <pc:picChg chg="add mod">
          <ac:chgData name="Clements, William" userId="cbdb0636-a496-422a-8d40-98c53d494d26" providerId="ADAL" clId="{A4B88124-C508-4AA2-83E1-03F91A9ED01F}" dt="2021-04-21T17:49:24.439" v="1728" actId="26606"/>
          <ac:picMkLst>
            <pc:docMk/>
            <pc:sldMk cId="3535308630" sldId="434"/>
            <ac:picMk id="7" creationId="{310DDE6E-D7DB-4DAB-9F5F-30088F7972C0}"/>
          </ac:picMkLst>
        </pc:picChg>
        <pc:picChg chg="add del">
          <ac:chgData name="Clements, William" userId="cbdb0636-a496-422a-8d40-98c53d494d26" providerId="ADAL" clId="{A4B88124-C508-4AA2-83E1-03F91A9ED01F}" dt="2021-04-21T17:49:24.439" v="1728" actId="26606"/>
          <ac:picMkLst>
            <pc:docMk/>
            <pc:sldMk cId="3535308630" sldId="434"/>
            <ac:picMk id="16" creationId="{66C8958D-EB99-414F-B735-863B67BB14D3}"/>
          </ac:picMkLst>
        </pc:picChg>
        <pc:picChg chg="add del">
          <ac:chgData name="Clements, William" userId="cbdb0636-a496-422a-8d40-98c53d494d26" providerId="ADAL" clId="{A4B88124-C508-4AA2-83E1-03F91A9ED01F}" dt="2021-04-21T17:49:24.439" v="1728" actId="26606"/>
          <ac:picMkLst>
            <pc:docMk/>
            <pc:sldMk cId="3535308630" sldId="434"/>
            <ac:picMk id="18" creationId="{39E5F3CB-7BDD-4E64-B274-CD900F08C6F3}"/>
          </ac:picMkLst>
        </pc:picChg>
        <pc:picChg chg="add">
          <ac:chgData name="Clements, William" userId="cbdb0636-a496-422a-8d40-98c53d494d26" providerId="ADAL" clId="{A4B88124-C508-4AA2-83E1-03F91A9ED01F}" dt="2021-04-21T17:49:24.439" v="1728" actId="26606"/>
          <ac:picMkLst>
            <pc:docMk/>
            <pc:sldMk cId="3535308630" sldId="434"/>
            <ac:picMk id="25" creationId="{CD8CCB43-545E-4064-8BB8-5C492D0F5F57}"/>
          </ac:picMkLst>
        </pc:picChg>
        <pc:picChg chg="add del">
          <ac:chgData name="Clements, William" userId="cbdb0636-a496-422a-8d40-98c53d494d26" providerId="ADAL" clId="{A4B88124-C508-4AA2-83E1-03F91A9ED01F}" dt="2021-04-21T17:46:43.742" v="1466"/>
          <ac:picMkLst>
            <pc:docMk/>
            <pc:sldMk cId="3535308630" sldId="434"/>
            <ac:picMk id="1026" creationId="{696F9161-4A0E-46B3-9D08-B4FD839BD3C2}"/>
          </ac:picMkLst>
        </pc:picChg>
      </pc:sldChg>
      <pc:sldChg chg="modSp new mod">
        <pc:chgData name="Clements, William" userId="cbdb0636-a496-422a-8d40-98c53d494d26" providerId="ADAL" clId="{A4B88124-C508-4AA2-83E1-03F91A9ED01F}" dt="2021-04-21T19:49:06.089" v="2171" actId="20577"/>
        <pc:sldMkLst>
          <pc:docMk/>
          <pc:sldMk cId="944882377" sldId="435"/>
        </pc:sldMkLst>
        <pc:spChg chg="mod">
          <ac:chgData name="Clements, William" userId="cbdb0636-a496-422a-8d40-98c53d494d26" providerId="ADAL" clId="{A4B88124-C508-4AA2-83E1-03F91A9ED01F}" dt="2021-04-21T19:49:06.089" v="2171" actId="20577"/>
          <ac:spMkLst>
            <pc:docMk/>
            <pc:sldMk cId="944882377" sldId="435"/>
            <ac:spMk id="3" creationId="{688F8709-7E61-4DD1-97EA-AD0ED5507EAD}"/>
          </ac:spMkLst>
        </pc:spChg>
      </pc:sldChg>
      <pc:sldChg chg="modSp new mod ord">
        <pc:chgData name="Clements, William" userId="cbdb0636-a496-422a-8d40-98c53d494d26" providerId="ADAL" clId="{A4B88124-C508-4AA2-83E1-03F91A9ED01F}" dt="2021-04-23T19:41:50.027" v="2346" actId="20577"/>
        <pc:sldMkLst>
          <pc:docMk/>
          <pc:sldMk cId="2740041134" sldId="436"/>
        </pc:sldMkLst>
        <pc:spChg chg="mod">
          <ac:chgData name="Clements, William" userId="cbdb0636-a496-422a-8d40-98c53d494d26" providerId="ADAL" clId="{A4B88124-C508-4AA2-83E1-03F91A9ED01F}" dt="2021-04-23T19:31:24.044" v="2277"/>
          <ac:spMkLst>
            <pc:docMk/>
            <pc:sldMk cId="2740041134" sldId="436"/>
            <ac:spMk id="2" creationId="{ECF55DB8-7D68-4C9A-BD7D-74EE083065C8}"/>
          </ac:spMkLst>
        </pc:spChg>
        <pc:spChg chg="mod">
          <ac:chgData name="Clements, William" userId="cbdb0636-a496-422a-8d40-98c53d494d26" providerId="ADAL" clId="{A4B88124-C508-4AA2-83E1-03F91A9ED01F}" dt="2021-04-23T19:41:50.027" v="2346" actId="20577"/>
          <ac:spMkLst>
            <pc:docMk/>
            <pc:sldMk cId="2740041134" sldId="436"/>
            <ac:spMk id="3" creationId="{0C3E6ADD-D079-4936-A8D3-AF7C81FB5917}"/>
          </ac:spMkLst>
        </pc:spChg>
      </pc:sldChg>
      <pc:sldChg chg="add">
        <pc:chgData name="Clements, William" userId="cbdb0636-a496-422a-8d40-98c53d494d26" providerId="ADAL" clId="{A4B88124-C508-4AA2-83E1-03F91A9ED01F}" dt="2021-04-23T19:42:02.247" v="2349"/>
        <pc:sldMkLst>
          <pc:docMk/>
          <pc:sldMk cId="3650506151" sldId="437"/>
        </pc:sldMkLst>
      </pc:sldChg>
    </pc:docChg>
  </pc:docChgLst>
  <pc:docChgLst>
    <pc:chgData name="Clements, William" userId="cbdb0636-a496-422a-8d40-98c53d494d26" providerId="ADAL" clId="{C95CC358-7B2C-430F-B00B-9A1015390872}"/>
    <pc:docChg chg="custSel modSld">
      <pc:chgData name="Clements, William" userId="cbdb0636-a496-422a-8d40-98c53d494d26" providerId="ADAL" clId="{C95CC358-7B2C-430F-B00B-9A1015390872}" dt="2022-01-04T22:14:27.153" v="8" actId="1076"/>
      <pc:docMkLst>
        <pc:docMk/>
      </pc:docMkLst>
      <pc:sldChg chg="addSp delSp modSp mod">
        <pc:chgData name="Clements, William" userId="cbdb0636-a496-422a-8d40-98c53d494d26" providerId="ADAL" clId="{C95CC358-7B2C-430F-B00B-9A1015390872}" dt="2022-01-04T22:14:27.153" v="8" actId="1076"/>
        <pc:sldMkLst>
          <pc:docMk/>
          <pc:sldMk cId="3611742570" sldId="259"/>
        </pc:sldMkLst>
        <pc:spChg chg="add del mod">
          <ac:chgData name="Clements, William" userId="cbdb0636-a496-422a-8d40-98c53d494d26" providerId="ADAL" clId="{C95CC358-7B2C-430F-B00B-9A1015390872}" dt="2022-01-04T22:14:25.164" v="7"/>
          <ac:spMkLst>
            <pc:docMk/>
            <pc:sldMk cId="3611742570" sldId="259"/>
            <ac:spMk id="6" creationId="{4DFC6469-3FEA-464C-8AE2-AF392721575A}"/>
          </ac:spMkLst>
        </pc:spChg>
        <pc:picChg chg="del">
          <ac:chgData name="Clements, William" userId="cbdb0636-a496-422a-8d40-98c53d494d26" providerId="ADAL" clId="{C95CC358-7B2C-430F-B00B-9A1015390872}" dt="2022-01-04T22:14:18.757" v="3" actId="478"/>
          <ac:picMkLst>
            <pc:docMk/>
            <pc:sldMk cId="3611742570" sldId="259"/>
            <ac:picMk id="5" creationId="{3AA1B383-6B63-4718-A047-D22F0AE40304}"/>
          </ac:picMkLst>
        </pc:picChg>
        <pc:picChg chg="add del mod">
          <ac:chgData name="Clements, William" userId="cbdb0636-a496-422a-8d40-98c53d494d26" providerId="ADAL" clId="{C95CC358-7B2C-430F-B00B-9A1015390872}" dt="2022-01-04T22:14:23.749" v="6" actId="21"/>
          <ac:picMkLst>
            <pc:docMk/>
            <pc:sldMk cId="3611742570" sldId="259"/>
            <ac:picMk id="8" creationId="{157A9050-7D3F-4390-80E0-6DE6070689AA}"/>
          </ac:picMkLst>
        </pc:picChg>
        <pc:picChg chg="add mod">
          <ac:chgData name="Clements, William" userId="cbdb0636-a496-422a-8d40-98c53d494d26" providerId="ADAL" clId="{C95CC358-7B2C-430F-B00B-9A1015390872}" dt="2022-01-04T22:14:27.153" v="8" actId="1076"/>
          <ac:picMkLst>
            <pc:docMk/>
            <pc:sldMk cId="3611742570" sldId="259"/>
            <ac:picMk id="9" creationId="{F0F538C9-A6CE-46C3-957F-0ED53D171B49}"/>
          </ac:picMkLst>
        </pc:picChg>
      </pc:sldChg>
      <pc:sldChg chg="addSp delSp modSp mod">
        <pc:chgData name="Clements, William" userId="cbdb0636-a496-422a-8d40-98c53d494d26" providerId="ADAL" clId="{C95CC358-7B2C-430F-B00B-9A1015390872}" dt="2022-01-04T22:14:15.325" v="2" actId="478"/>
        <pc:sldMkLst>
          <pc:docMk/>
          <pc:sldMk cId="3345504109" sldId="260"/>
        </pc:sldMkLst>
        <pc:spChg chg="add mod">
          <ac:chgData name="Clements, William" userId="cbdb0636-a496-422a-8d40-98c53d494d26" providerId="ADAL" clId="{C95CC358-7B2C-430F-B00B-9A1015390872}" dt="2022-01-04T22:14:15.325" v="2" actId="478"/>
          <ac:spMkLst>
            <pc:docMk/>
            <pc:sldMk cId="3345504109" sldId="260"/>
            <ac:spMk id="7" creationId="{A2BAB86A-91A6-45A3-84CF-437E48EA255E}"/>
          </ac:spMkLst>
        </pc:spChg>
        <pc:picChg chg="del">
          <ac:chgData name="Clements, William" userId="cbdb0636-a496-422a-8d40-98c53d494d26" providerId="ADAL" clId="{C95CC358-7B2C-430F-B00B-9A1015390872}" dt="2022-01-04T22:14:15.325" v="2" actId="478"/>
          <ac:picMkLst>
            <pc:docMk/>
            <pc:sldMk cId="3345504109" sldId="260"/>
            <ac:picMk id="5" creationId="{CB0A575A-6AD9-4FBE-BCFD-F7E261AAA970}"/>
          </ac:picMkLst>
        </pc:picChg>
        <pc:picChg chg="add mod">
          <ac:chgData name="Clements, William" userId="cbdb0636-a496-422a-8d40-98c53d494d26" providerId="ADAL" clId="{C95CC358-7B2C-430F-B00B-9A1015390872}" dt="2022-01-04T22:14:13.957" v="1" actId="1076"/>
          <ac:picMkLst>
            <pc:docMk/>
            <pc:sldMk cId="3345504109" sldId="260"/>
            <ac:picMk id="6" creationId="{D050C6F7-CDA3-417C-98D5-4CEF750AB2F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BDC1B-0C91-4A5C-9B53-54421D924E8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B4A89D-57A2-44CF-B4E1-20B886534B42}">
      <dgm:prSet/>
      <dgm:spPr/>
      <dgm:t>
        <a:bodyPr/>
        <a:lstStyle/>
        <a:p>
          <a:pPr>
            <a:defRPr cap="all"/>
          </a:pPr>
          <a:r>
            <a:rPr lang="en-US"/>
            <a:t>What is the differences between IT and CS and Programming?</a:t>
          </a:r>
        </a:p>
      </dgm:t>
    </dgm:pt>
    <dgm:pt modelId="{AD828776-E2E5-4B13-A6C7-84BCBE66B4DD}" type="parTrans" cxnId="{35B0D031-D2E4-453D-8B0D-9D52CF06A1BE}">
      <dgm:prSet/>
      <dgm:spPr/>
      <dgm:t>
        <a:bodyPr/>
        <a:lstStyle/>
        <a:p>
          <a:endParaRPr lang="en-US"/>
        </a:p>
      </dgm:t>
    </dgm:pt>
    <dgm:pt modelId="{4B40A977-2551-47CA-B690-C5C22B7311FF}" type="sibTrans" cxnId="{35B0D031-D2E4-453D-8B0D-9D52CF06A1BE}">
      <dgm:prSet/>
      <dgm:spPr/>
      <dgm:t>
        <a:bodyPr/>
        <a:lstStyle/>
        <a:p>
          <a:endParaRPr lang="en-US"/>
        </a:p>
      </dgm:t>
    </dgm:pt>
    <dgm:pt modelId="{1733D361-6144-40D4-80B0-B11472A9EAE5}">
      <dgm:prSet/>
      <dgm:spPr/>
      <dgm:t>
        <a:bodyPr/>
        <a:lstStyle/>
        <a:p>
          <a:pPr>
            <a:defRPr cap="all"/>
          </a:pPr>
          <a:r>
            <a:rPr lang="en-US"/>
            <a:t>Software Testing is the process of ensuring the product is doing the right thing.</a:t>
          </a:r>
        </a:p>
      </dgm:t>
    </dgm:pt>
    <dgm:pt modelId="{A48AB63A-F7D5-462B-87D7-5EBD44D03FE4}" type="parTrans" cxnId="{B5552220-F1C4-4605-9B87-40D7BD6CE643}">
      <dgm:prSet/>
      <dgm:spPr/>
      <dgm:t>
        <a:bodyPr/>
        <a:lstStyle/>
        <a:p>
          <a:endParaRPr lang="en-US"/>
        </a:p>
      </dgm:t>
    </dgm:pt>
    <dgm:pt modelId="{1E18AF71-ABF7-4AAD-9DFC-4DD2794BB0DB}" type="sibTrans" cxnId="{B5552220-F1C4-4605-9B87-40D7BD6CE643}">
      <dgm:prSet/>
      <dgm:spPr/>
      <dgm:t>
        <a:bodyPr/>
        <a:lstStyle/>
        <a:p>
          <a:endParaRPr lang="en-US"/>
        </a:p>
      </dgm:t>
    </dgm:pt>
    <dgm:pt modelId="{CCD11798-45FB-41D3-BB01-41E7F9647C21}">
      <dgm:prSet/>
      <dgm:spPr/>
      <dgm:t>
        <a:bodyPr/>
        <a:lstStyle/>
        <a:p>
          <a:pPr>
            <a:defRPr cap="all"/>
          </a:pPr>
          <a:r>
            <a:rPr lang="en-US"/>
            <a:t>Quality Assurance is the process ensuring that it is the right product.</a:t>
          </a:r>
        </a:p>
      </dgm:t>
    </dgm:pt>
    <dgm:pt modelId="{30F088F3-86D4-4D5B-BE71-9820694D5381}" type="parTrans" cxnId="{95165C49-19F8-4D55-98C7-3E1F0EAA0957}">
      <dgm:prSet/>
      <dgm:spPr/>
      <dgm:t>
        <a:bodyPr/>
        <a:lstStyle/>
        <a:p>
          <a:endParaRPr lang="en-US"/>
        </a:p>
      </dgm:t>
    </dgm:pt>
    <dgm:pt modelId="{DF7191D5-6A31-4C72-8B60-0D659228BF1C}" type="sibTrans" cxnId="{95165C49-19F8-4D55-98C7-3E1F0EAA0957}">
      <dgm:prSet/>
      <dgm:spPr/>
      <dgm:t>
        <a:bodyPr/>
        <a:lstStyle/>
        <a:p>
          <a:endParaRPr lang="en-US"/>
        </a:p>
      </dgm:t>
    </dgm:pt>
    <dgm:pt modelId="{F6D00A61-8102-4E79-A20D-A50AD4E71D75}">
      <dgm:prSet/>
      <dgm:spPr/>
      <dgm:t>
        <a:bodyPr/>
        <a:lstStyle/>
        <a:p>
          <a:pPr>
            <a:defRPr cap="all"/>
          </a:pPr>
          <a:r>
            <a:rPr lang="en-US"/>
            <a:t>Testing is different than Quality Assurance. Testing focuses on Verification and Validation of the product, while Quality assurance focuses on the process. Testing asks the question, "Is the product right?" while QA asks, "Is it the right product."  </a:t>
          </a:r>
        </a:p>
      </dgm:t>
    </dgm:pt>
    <dgm:pt modelId="{C87D256D-7F62-4893-97E8-9A842180D32E}" type="parTrans" cxnId="{80108037-8D22-4046-8404-14F2B0571444}">
      <dgm:prSet/>
      <dgm:spPr/>
      <dgm:t>
        <a:bodyPr/>
        <a:lstStyle/>
        <a:p>
          <a:endParaRPr lang="en-US"/>
        </a:p>
      </dgm:t>
    </dgm:pt>
    <dgm:pt modelId="{E1DD9655-200C-44E4-BC28-CBFD861B53DB}" type="sibTrans" cxnId="{80108037-8D22-4046-8404-14F2B0571444}">
      <dgm:prSet/>
      <dgm:spPr/>
      <dgm:t>
        <a:bodyPr/>
        <a:lstStyle/>
        <a:p>
          <a:endParaRPr lang="en-US"/>
        </a:p>
      </dgm:t>
    </dgm:pt>
    <dgm:pt modelId="{0D497100-EDC2-4DF1-896F-0E362563CDF7}">
      <dgm:prSet/>
      <dgm:spPr/>
      <dgm:t>
        <a:bodyPr/>
        <a:lstStyle/>
        <a:p>
          <a:pPr>
            <a:defRPr cap="all"/>
          </a:pPr>
          <a:r>
            <a:rPr lang="en-US"/>
            <a:t>Most companies refer to SW Testing as QA, so we named the course QA-Testing. We have separate course, CSE 474: Quality Assurance. </a:t>
          </a:r>
        </a:p>
      </dgm:t>
    </dgm:pt>
    <dgm:pt modelId="{93E45707-009F-41C7-9583-023B9C69EF1D}" type="parTrans" cxnId="{3ED54D25-22D6-4417-A34A-9084EBFA8290}">
      <dgm:prSet/>
      <dgm:spPr/>
      <dgm:t>
        <a:bodyPr/>
        <a:lstStyle/>
        <a:p>
          <a:endParaRPr lang="en-US"/>
        </a:p>
      </dgm:t>
    </dgm:pt>
    <dgm:pt modelId="{8F7E2D81-F1D4-45CB-AE19-F29CF2F5DCD7}" type="sibTrans" cxnId="{3ED54D25-22D6-4417-A34A-9084EBFA8290}">
      <dgm:prSet/>
      <dgm:spPr/>
      <dgm:t>
        <a:bodyPr/>
        <a:lstStyle/>
        <a:p>
          <a:endParaRPr lang="en-US"/>
        </a:p>
      </dgm:t>
    </dgm:pt>
    <dgm:pt modelId="{A3E0F590-0E1C-463A-AFC3-F5042E3E1288}" type="pres">
      <dgm:prSet presAssocID="{5D9BDC1B-0C91-4A5C-9B53-54421D924E84}" presName="root" presStyleCnt="0">
        <dgm:presLayoutVars>
          <dgm:dir/>
          <dgm:resizeHandles val="exact"/>
        </dgm:presLayoutVars>
      </dgm:prSet>
      <dgm:spPr/>
    </dgm:pt>
    <dgm:pt modelId="{6198DB69-8000-4956-A327-9B552C6BE3FA}" type="pres">
      <dgm:prSet presAssocID="{DEB4A89D-57A2-44CF-B4E1-20B886534B42}" presName="compNode" presStyleCnt="0"/>
      <dgm:spPr/>
    </dgm:pt>
    <dgm:pt modelId="{5B3D2103-BAF6-494A-AF52-A8B297162A7C}" type="pres">
      <dgm:prSet presAssocID="{DEB4A89D-57A2-44CF-B4E1-20B886534B42}" presName="iconBgRect" presStyleLbl="bgShp" presStyleIdx="0" presStyleCnt="5"/>
      <dgm:spPr/>
    </dgm:pt>
    <dgm:pt modelId="{55208B18-9D2B-4EDF-ADDC-A9978595A16E}" type="pres">
      <dgm:prSet presAssocID="{DEB4A89D-57A2-44CF-B4E1-20B886534B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7A95758-422F-419C-A52D-772707B03641}" type="pres">
      <dgm:prSet presAssocID="{DEB4A89D-57A2-44CF-B4E1-20B886534B42}" presName="spaceRect" presStyleCnt="0"/>
      <dgm:spPr/>
    </dgm:pt>
    <dgm:pt modelId="{9224CC3E-70CD-4CBC-82C1-4D5CC754D2BB}" type="pres">
      <dgm:prSet presAssocID="{DEB4A89D-57A2-44CF-B4E1-20B886534B42}" presName="textRect" presStyleLbl="revTx" presStyleIdx="0" presStyleCnt="5">
        <dgm:presLayoutVars>
          <dgm:chMax val="1"/>
          <dgm:chPref val="1"/>
        </dgm:presLayoutVars>
      </dgm:prSet>
      <dgm:spPr/>
    </dgm:pt>
    <dgm:pt modelId="{652BA474-6B08-40DB-B239-461A1B27247A}" type="pres">
      <dgm:prSet presAssocID="{4B40A977-2551-47CA-B690-C5C22B7311FF}" presName="sibTrans" presStyleCnt="0"/>
      <dgm:spPr/>
    </dgm:pt>
    <dgm:pt modelId="{2B61D463-CD00-4552-8C3E-31C71DABBE42}" type="pres">
      <dgm:prSet presAssocID="{1733D361-6144-40D4-80B0-B11472A9EAE5}" presName="compNode" presStyleCnt="0"/>
      <dgm:spPr/>
    </dgm:pt>
    <dgm:pt modelId="{99409A07-D239-43ED-B3AB-1759131C3817}" type="pres">
      <dgm:prSet presAssocID="{1733D361-6144-40D4-80B0-B11472A9EAE5}" presName="iconBgRect" presStyleLbl="bgShp" presStyleIdx="1" presStyleCnt="5"/>
      <dgm:spPr/>
    </dgm:pt>
    <dgm:pt modelId="{178B499C-FB44-496C-A4CF-F43C6E56BB8D}" type="pres">
      <dgm:prSet presAssocID="{1733D361-6144-40D4-80B0-B11472A9EA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6642C302-27FD-4B24-B2B6-CDCD2E20E0EE}" type="pres">
      <dgm:prSet presAssocID="{1733D361-6144-40D4-80B0-B11472A9EAE5}" presName="spaceRect" presStyleCnt="0"/>
      <dgm:spPr/>
    </dgm:pt>
    <dgm:pt modelId="{AA7AAF56-A7D7-4207-898E-46AC7436B60F}" type="pres">
      <dgm:prSet presAssocID="{1733D361-6144-40D4-80B0-B11472A9EAE5}" presName="textRect" presStyleLbl="revTx" presStyleIdx="1" presStyleCnt="5">
        <dgm:presLayoutVars>
          <dgm:chMax val="1"/>
          <dgm:chPref val="1"/>
        </dgm:presLayoutVars>
      </dgm:prSet>
      <dgm:spPr/>
    </dgm:pt>
    <dgm:pt modelId="{C57A11B0-C6F1-4D5D-8A57-092003AC8DAD}" type="pres">
      <dgm:prSet presAssocID="{1E18AF71-ABF7-4AAD-9DFC-4DD2794BB0DB}" presName="sibTrans" presStyleCnt="0"/>
      <dgm:spPr/>
    </dgm:pt>
    <dgm:pt modelId="{7DA0883F-5D81-43CF-9D47-3FD8BE3A4D9D}" type="pres">
      <dgm:prSet presAssocID="{CCD11798-45FB-41D3-BB01-41E7F9647C21}" presName="compNode" presStyleCnt="0"/>
      <dgm:spPr/>
    </dgm:pt>
    <dgm:pt modelId="{BEDD6B4E-C31D-4230-9A79-9A5990710E84}" type="pres">
      <dgm:prSet presAssocID="{CCD11798-45FB-41D3-BB01-41E7F9647C21}" presName="iconBgRect" presStyleLbl="bgShp" presStyleIdx="2" presStyleCnt="5"/>
      <dgm:spPr/>
    </dgm:pt>
    <dgm:pt modelId="{B64AE8DA-D0E6-48B4-A0A9-E4A94F0F7437}" type="pres">
      <dgm:prSet presAssocID="{CCD11798-45FB-41D3-BB01-41E7F9647C2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B75A5B3A-C40A-44F1-B37A-3F6FEC75A910}" type="pres">
      <dgm:prSet presAssocID="{CCD11798-45FB-41D3-BB01-41E7F9647C21}" presName="spaceRect" presStyleCnt="0"/>
      <dgm:spPr/>
    </dgm:pt>
    <dgm:pt modelId="{D43CF617-3D7A-49D8-8068-1512B656510E}" type="pres">
      <dgm:prSet presAssocID="{CCD11798-45FB-41D3-BB01-41E7F9647C21}" presName="textRect" presStyleLbl="revTx" presStyleIdx="2" presStyleCnt="5">
        <dgm:presLayoutVars>
          <dgm:chMax val="1"/>
          <dgm:chPref val="1"/>
        </dgm:presLayoutVars>
      </dgm:prSet>
      <dgm:spPr/>
    </dgm:pt>
    <dgm:pt modelId="{A3982A46-CB44-486E-A26B-B643134FD5C3}" type="pres">
      <dgm:prSet presAssocID="{DF7191D5-6A31-4C72-8B60-0D659228BF1C}" presName="sibTrans" presStyleCnt="0"/>
      <dgm:spPr/>
    </dgm:pt>
    <dgm:pt modelId="{21E8FFBB-C5AA-4BC8-88A2-BCB016EACCC0}" type="pres">
      <dgm:prSet presAssocID="{F6D00A61-8102-4E79-A20D-A50AD4E71D75}" presName="compNode" presStyleCnt="0"/>
      <dgm:spPr/>
    </dgm:pt>
    <dgm:pt modelId="{0E78724E-FDE1-420A-9729-CB7420AE4468}" type="pres">
      <dgm:prSet presAssocID="{F6D00A61-8102-4E79-A20D-A50AD4E71D75}" presName="iconBgRect" presStyleLbl="bgShp" presStyleIdx="3" presStyleCnt="5"/>
      <dgm:spPr/>
    </dgm:pt>
    <dgm:pt modelId="{0F4D4CB7-FD9B-447F-9249-A92E35F4D65D}" type="pres">
      <dgm:prSet presAssocID="{F6D00A61-8102-4E79-A20D-A50AD4E71D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986AD714-814E-4C5E-9245-3F37F3E3C0E6}" type="pres">
      <dgm:prSet presAssocID="{F6D00A61-8102-4E79-A20D-A50AD4E71D75}" presName="spaceRect" presStyleCnt="0"/>
      <dgm:spPr/>
    </dgm:pt>
    <dgm:pt modelId="{E24F9C9A-BBD8-47DA-A113-127C615FB26E}" type="pres">
      <dgm:prSet presAssocID="{F6D00A61-8102-4E79-A20D-A50AD4E71D75}" presName="textRect" presStyleLbl="revTx" presStyleIdx="3" presStyleCnt="5">
        <dgm:presLayoutVars>
          <dgm:chMax val="1"/>
          <dgm:chPref val="1"/>
        </dgm:presLayoutVars>
      </dgm:prSet>
      <dgm:spPr/>
    </dgm:pt>
    <dgm:pt modelId="{F177727A-5345-47A0-B5AE-0432EA677D80}" type="pres">
      <dgm:prSet presAssocID="{E1DD9655-200C-44E4-BC28-CBFD861B53DB}" presName="sibTrans" presStyleCnt="0"/>
      <dgm:spPr/>
    </dgm:pt>
    <dgm:pt modelId="{CF12C526-6042-4B31-ABA9-F13AA5C59B97}" type="pres">
      <dgm:prSet presAssocID="{0D497100-EDC2-4DF1-896F-0E362563CDF7}" presName="compNode" presStyleCnt="0"/>
      <dgm:spPr/>
    </dgm:pt>
    <dgm:pt modelId="{B0EC6532-F4CF-4A0B-8C99-32710A46AE8C}" type="pres">
      <dgm:prSet presAssocID="{0D497100-EDC2-4DF1-896F-0E362563CDF7}" presName="iconBgRect" presStyleLbl="bgShp" presStyleIdx="4" presStyleCnt="5"/>
      <dgm:spPr/>
    </dgm:pt>
    <dgm:pt modelId="{82C1CC21-1CD0-4A23-B171-51B467387A80}" type="pres">
      <dgm:prSet presAssocID="{0D497100-EDC2-4DF1-896F-0E362563CDF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2291C7C-CA8E-4A42-9980-BA903A70AD76}" type="pres">
      <dgm:prSet presAssocID="{0D497100-EDC2-4DF1-896F-0E362563CDF7}" presName="spaceRect" presStyleCnt="0"/>
      <dgm:spPr/>
    </dgm:pt>
    <dgm:pt modelId="{F1783347-A558-46A4-96BD-EC83179A32DD}" type="pres">
      <dgm:prSet presAssocID="{0D497100-EDC2-4DF1-896F-0E362563CDF7}" presName="textRect" presStyleLbl="revTx" presStyleIdx="4" presStyleCnt="5">
        <dgm:presLayoutVars>
          <dgm:chMax val="1"/>
          <dgm:chPref val="1"/>
        </dgm:presLayoutVars>
      </dgm:prSet>
      <dgm:spPr/>
    </dgm:pt>
  </dgm:ptLst>
  <dgm:cxnLst>
    <dgm:cxn modelId="{B5552220-F1C4-4605-9B87-40D7BD6CE643}" srcId="{5D9BDC1B-0C91-4A5C-9B53-54421D924E84}" destId="{1733D361-6144-40D4-80B0-B11472A9EAE5}" srcOrd="1" destOrd="0" parTransId="{A48AB63A-F7D5-462B-87D7-5EBD44D03FE4}" sibTransId="{1E18AF71-ABF7-4AAD-9DFC-4DD2794BB0DB}"/>
    <dgm:cxn modelId="{3693A920-B2E0-414C-BE6E-C6FFA4A1F11B}" type="presOf" srcId="{CCD11798-45FB-41D3-BB01-41E7F9647C21}" destId="{D43CF617-3D7A-49D8-8068-1512B656510E}" srcOrd="0" destOrd="0" presId="urn:microsoft.com/office/officeart/2018/5/layout/IconCircleLabelList"/>
    <dgm:cxn modelId="{CBA08B21-533F-42E1-856F-A416EB2B4E07}" type="presOf" srcId="{0D497100-EDC2-4DF1-896F-0E362563CDF7}" destId="{F1783347-A558-46A4-96BD-EC83179A32DD}" srcOrd="0" destOrd="0" presId="urn:microsoft.com/office/officeart/2018/5/layout/IconCircleLabelList"/>
    <dgm:cxn modelId="{3ED54D25-22D6-4417-A34A-9084EBFA8290}" srcId="{5D9BDC1B-0C91-4A5C-9B53-54421D924E84}" destId="{0D497100-EDC2-4DF1-896F-0E362563CDF7}" srcOrd="4" destOrd="0" parTransId="{93E45707-009F-41C7-9583-023B9C69EF1D}" sibTransId="{8F7E2D81-F1D4-45CB-AE19-F29CF2F5DCD7}"/>
    <dgm:cxn modelId="{35B0D031-D2E4-453D-8B0D-9D52CF06A1BE}" srcId="{5D9BDC1B-0C91-4A5C-9B53-54421D924E84}" destId="{DEB4A89D-57A2-44CF-B4E1-20B886534B42}" srcOrd="0" destOrd="0" parTransId="{AD828776-E2E5-4B13-A6C7-84BCBE66B4DD}" sibTransId="{4B40A977-2551-47CA-B690-C5C22B7311FF}"/>
    <dgm:cxn modelId="{80108037-8D22-4046-8404-14F2B0571444}" srcId="{5D9BDC1B-0C91-4A5C-9B53-54421D924E84}" destId="{F6D00A61-8102-4E79-A20D-A50AD4E71D75}" srcOrd="3" destOrd="0" parTransId="{C87D256D-7F62-4893-97E8-9A842180D32E}" sibTransId="{E1DD9655-200C-44E4-BC28-CBFD861B53DB}"/>
    <dgm:cxn modelId="{95165C49-19F8-4D55-98C7-3E1F0EAA0957}" srcId="{5D9BDC1B-0C91-4A5C-9B53-54421D924E84}" destId="{CCD11798-45FB-41D3-BB01-41E7F9647C21}" srcOrd="2" destOrd="0" parTransId="{30F088F3-86D4-4D5B-BE71-9820694D5381}" sibTransId="{DF7191D5-6A31-4C72-8B60-0D659228BF1C}"/>
    <dgm:cxn modelId="{4089867B-7F69-4BC4-BA96-2A80E5783E08}" type="presOf" srcId="{F6D00A61-8102-4E79-A20D-A50AD4E71D75}" destId="{E24F9C9A-BBD8-47DA-A113-127C615FB26E}" srcOrd="0" destOrd="0" presId="urn:microsoft.com/office/officeart/2018/5/layout/IconCircleLabelList"/>
    <dgm:cxn modelId="{001C209C-EB57-40D3-A6CF-1B7C5027A9BF}" type="presOf" srcId="{DEB4A89D-57A2-44CF-B4E1-20B886534B42}" destId="{9224CC3E-70CD-4CBC-82C1-4D5CC754D2BB}" srcOrd="0" destOrd="0" presId="urn:microsoft.com/office/officeart/2018/5/layout/IconCircleLabelList"/>
    <dgm:cxn modelId="{01C587C2-750A-4F0C-8EF8-73B7E4858848}" type="presOf" srcId="{1733D361-6144-40D4-80B0-B11472A9EAE5}" destId="{AA7AAF56-A7D7-4207-898E-46AC7436B60F}" srcOrd="0" destOrd="0" presId="urn:microsoft.com/office/officeart/2018/5/layout/IconCircleLabelList"/>
    <dgm:cxn modelId="{6F07A4FA-6CA0-47F8-90CE-53F3C098048F}" type="presOf" srcId="{5D9BDC1B-0C91-4A5C-9B53-54421D924E84}" destId="{A3E0F590-0E1C-463A-AFC3-F5042E3E1288}" srcOrd="0" destOrd="0" presId="urn:microsoft.com/office/officeart/2018/5/layout/IconCircleLabelList"/>
    <dgm:cxn modelId="{12DB383F-1096-47F9-8E6E-6686A4A51F45}" type="presParOf" srcId="{A3E0F590-0E1C-463A-AFC3-F5042E3E1288}" destId="{6198DB69-8000-4956-A327-9B552C6BE3FA}" srcOrd="0" destOrd="0" presId="urn:microsoft.com/office/officeart/2018/5/layout/IconCircleLabelList"/>
    <dgm:cxn modelId="{626951F0-37E2-4F06-8BC2-765E6542E2CB}" type="presParOf" srcId="{6198DB69-8000-4956-A327-9B552C6BE3FA}" destId="{5B3D2103-BAF6-494A-AF52-A8B297162A7C}" srcOrd="0" destOrd="0" presId="urn:microsoft.com/office/officeart/2018/5/layout/IconCircleLabelList"/>
    <dgm:cxn modelId="{03376B2D-9265-44A8-8350-75BE8F76F0DF}" type="presParOf" srcId="{6198DB69-8000-4956-A327-9B552C6BE3FA}" destId="{55208B18-9D2B-4EDF-ADDC-A9978595A16E}" srcOrd="1" destOrd="0" presId="urn:microsoft.com/office/officeart/2018/5/layout/IconCircleLabelList"/>
    <dgm:cxn modelId="{ACE94AD9-CF1D-4ACF-BB6F-BACBB14F5F92}" type="presParOf" srcId="{6198DB69-8000-4956-A327-9B552C6BE3FA}" destId="{47A95758-422F-419C-A52D-772707B03641}" srcOrd="2" destOrd="0" presId="urn:microsoft.com/office/officeart/2018/5/layout/IconCircleLabelList"/>
    <dgm:cxn modelId="{A03A3C41-D87C-4E86-A4F3-6CDC07594651}" type="presParOf" srcId="{6198DB69-8000-4956-A327-9B552C6BE3FA}" destId="{9224CC3E-70CD-4CBC-82C1-4D5CC754D2BB}" srcOrd="3" destOrd="0" presId="urn:microsoft.com/office/officeart/2018/5/layout/IconCircleLabelList"/>
    <dgm:cxn modelId="{EAC3F640-4CC7-4955-B179-18AFCB8A8E69}" type="presParOf" srcId="{A3E0F590-0E1C-463A-AFC3-F5042E3E1288}" destId="{652BA474-6B08-40DB-B239-461A1B27247A}" srcOrd="1" destOrd="0" presId="urn:microsoft.com/office/officeart/2018/5/layout/IconCircleLabelList"/>
    <dgm:cxn modelId="{2C6C686A-04DF-4CBF-9BFF-344793C14D41}" type="presParOf" srcId="{A3E0F590-0E1C-463A-AFC3-F5042E3E1288}" destId="{2B61D463-CD00-4552-8C3E-31C71DABBE42}" srcOrd="2" destOrd="0" presId="urn:microsoft.com/office/officeart/2018/5/layout/IconCircleLabelList"/>
    <dgm:cxn modelId="{6511D125-DF45-4C6F-B822-02526DB47765}" type="presParOf" srcId="{2B61D463-CD00-4552-8C3E-31C71DABBE42}" destId="{99409A07-D239-43ED-B3AB-1759131C3817}" srcOrd="0" destOrd="0" presId="urn:microsoft.com/office/officeart/2018/5/layout/IconCircleLabelList"/>
    <dgm:cxn modelId="{1C5E9686-D156-4502-B341-F78C93534771}" type="presParOf" srcId="{2B61D463-CD00-4552-8C3E-31C71DABBE42}" destId="{178B499C-FB44-496C-A4CF-F43C6E56BB8D}" srcOrd="1" destOrd="0" presId="urn:microsoft.com/office/officeart/2018/5/layout/IconCircleLabelList"/>
    <dgm:cxn modelId="{622E45A0-E7E4-435E-B579-FDA04C0D0AE9}" type="presParOf" srcId="{2B61D463-CD00-4552-8C3E-31C71DABBE42}" destId="{6642C302-27FD-4B24-B2B6-CDCD2E20E0EE}" srcOrd="2" destOrd="0" presId="urn:microsoft.com/office/officeart/2018/5/layout/IconCircleLabelList"/>
    <dgm:cxn modelId="{69B41163-C5A2-464F-8A01-613001C22284}" type="presParOf" srcId="{2B61D463-CD00-4552-8C3E-31C71DABBE42}" destId="{AA7AAF56-A7D7-4207-898E-46AC7436B60F}" srcOrd="3" destOrd="0" presId="urn:microsoft.com/office/officeart/2018/5/layout/IconCircleLabelList"/>
    <dgm:cxn modelId="{50BCB492-6299-42FF-B292-CC74E009D4A1}" type="presParOf" srcId="{A3E0F590-0E1C-463A-AFC3-F5042E3E1288}" destId="{C57A11B0-C6F1-4D5D-8A57-092003AC8DAD}" srcOrd="3" destOrd="0" presId="urn:microsoft.com/office/officeart/2018/5/layout/IconCircleLabelList"/>
    <dgm:cxn modelId="{6095D6F1-A38B-4324-AF9F-1E238B65144F}" type="presParOf" srcId="{A3E0F590-0E1C-463A-AFC3-F5042E3E1288}" destId="{7DA0883F-5D81-43CF-9D47-3FD8BE3A4D9D}" srcOrd="4" destOrd="0" presId="urn:microsoft.com/office/officeart/2018/5/layout/IconCircleLabelList"/>
    <dgm:cxn modelId="{8261A25E-A919-4950-9515-510BD149B49C}" type="presParOf" srcId="{7DA0883F-5D81-43CF-9D47-3FD8BE3A4D9D}" destId="{BEDD6B4E-C31D-4230-9A79-9A5990710E84}" srcOrd="0" destOrd="0" presId="urn:microsoft.com/office/officeart/2018/5/layout/IconCircleLabelList"/>
    <dgm:cxn modelId="{AE7F9382-5374-43A8-AE48-144999B3E4CA}" type="presParOf" srcId="{7DA0883F-5D81-43CF-9D47-3FD8BE3A4D9D}" destId="{B64AE8DA-D0E6-48B4-A0A9-E4A94F0F7437}" srcOrd="1" destOrd="0" presId="urn:microsoft.com/office/officeart/2018/5/layout/IconCircleLabelList"/>
    <dgm:cxn modelId="{157E79AF-925F-42E6-8B53-09F05828C7E0}" type="presParOf" srcId="{7DA0883F-5D81-43CF-9D47-3FD8BE3A4D9D}" destId="{B75A5B3A-C40A-44F1-B37A-3F6FEC75A910}" srcOrd="2" destOrd="0" presId="urn:microsoft.com/office/officeart/2018/5/layout/IconCircleLabelList"/>
    <dgm:cxn modelId="{5846F15F-3E85-4192-9517-4E7C48EDDBF4}" type="presParOf" srcId="{7DA0883F-5D81-43CF-9D47-3FD8BE3A4D9D}" destId="{D43CF617-3D7A-49D8-8068-1512B656510E}" srcOrd="3" destOrd="0" presId="urn:microsoft.com/office/officeart/2018/5/layout/IconCircleLabelList"/>
    <dgm:cxn modelId="{D09A3937-B30C-4B92-97CF-CC53E6B358D8}" type="presParOf" srcId="{A3E0F590-0E1C-463A-AFC3-F5042E3E1288}" destId="{A3982A46-CB44-486E-A26B-B643134FD5C3}" srcOrd="5" destOrd="0" presId="urn:microsoft.com/office/officeart/2018/5/layout/IconCircleLabelList"/>
    <dgm:cxn modelId="{513029BA-F0FD-43D7-8322-D11EC6E60C5E}" type="presParOf" srcId="{A3E0F590-0E1C-463A-AFC3-F5042E3E1288}" destId="{21E8FFBB-C5AA-4BC8-88A2-BCB016EACCC0}" srcOrd="6" destOrd="0" presId="urn:microsoft.com/office/officeart/2018/5/layout/IconCircleLabelList"/>
    <dgm:cxn modelId="{00DAB814-0BE6-49E4-A563-6D049CCA6609}" type="presParOf" srcId="{21E8FFBB-C5AA-4BC8-88A2-BCB016EACCC0}" destId="{0E78724E-FDE1-420A-9729-CB7420AE4468}" srcOrd="0" destOrd="0" presId="urn:microsoft.com/office/officeart/2018/5/layout/IconCircleLabelList"/>
    <dgm:cxn modelId="{F0BF27C4-C2E3-49EA-9B93-6E54F8CE81FB}" type="presParOf" srcId="{21E8FFBB-C5AA-4BC8-88A2-BCB016EACCC0}" destId="{0F4D4CB7-FD9B-447F-9249-A92E35F4D65D}" srcOrd="1" destOrd="0" presId="urn:microsoft.com/office/officeart/2018/5/layout/IconCircleLabelList"/>
    <dgm:cxn modelId="{D8FE82D9-939D-4141-8CE9-6BB13A17F7E9}" type="presParOf" srcId="{21E8FFBB-C5AA-4BC8-88A2-BCB016EACCC0}" destId="{986AD714-814E-4C5E-9245-3F37F3E3C0E6}" srcOrd="2" destOrd="0" presId="urn:microsoft.com/office/officeart/2018/5/layout/IconCircleLabelList"/>
    <dgm:cxn modelId="{02AA1FE6-B025-435B-975C-E74F90BB901F}" type="presParOf" srcId="{21E8FFBB-C5AA-4BC8-88A2-BCB016EACCC0}" destId="{E24F9C9A-BBD8-47DA-A113-127C615FB26E}" srcOrd="3" destOrd="0" presId="urn:microsoft.com/office/officeart/2018/5/layout/IconCircleLabelList"/>
    <dgm:cxn modelId="{08D1EF6A-5F2E-4CF4-9CEE-BAE178260AAE}" type="presParOf" srcId="{A3E0F590-0E1C-463A-AFC3-F5042E3E1288}" destId="{F177727A-5345-47A0-B5AE-0432EA677D80}" srcOrd="7" destOrd="0" presId="urn:microsoft.com/office/officeart/2018/5/layout/IconCircleLabelList"/>
    <dgm:cxn modelId="{79493C6F-506C-4E11-A974-FDB9F7F95FDD}" type="presParOf" srcId="{A3E0F590-0E1C-463A-AFC3-F5042E3E1288}" destId="{CF12C526-6042-4B31-ABA9-F13AA5C59B97}" srcOrd="8" destOrd="0" presId="urn:microsoft.com/office/officeart/2018/5/layout/IconCircleLabelList"/>
    <dgm:cxn modelId="{D0EE1B4D-F550-49CA-8827-2C8513D319D4}" type="presParOf" srcId="{CF12C526-6042-4B31-ABA9-F13AA5C59B97}" destId="{B0EC6532-F4CF-4A0B-8C99-32710A46AE8C}" srcOrd="0" destOrd="0" presId="urn:microsoft.com/office/officeart/2018/5/layout/IconCircleLabelList"/>
    <dgm:cxn modelId="{2435E601-C7CD-4ECE-B44C-8F54E2ABC57F}" type="presParOf" srcId="{CF12C526-6042-4B31-ABA9-F13AA5C59B97}" destId="{82C1CC21-1CD0-4A23-B171-51B467387A80}" srcOrd="1" destOrd="0" presId="urn:microsoft.com/office/officeart/2018/5/layout/IconCircleLabelList"/>
    <dgm:cxn modelId="{0010A22A-270A-4F29-AB94-C96841F8E456}" type="presParOf" srcId="{CF12C526-6042-4B31-ABA9-F13AA5C59B97}" destId="{32291C7C-CA8E-4A42-9980-BA903A70AD76}" srcOrd="2" destOrd="0" presId="urn:microsoft.com/office/officeart/2018/5/layout/IconCircleLabelList"/>
    <dgm:cxn modelId="{181BE9A1-8319-49F7-8A5E-11C7174405A7}" type="presParOf" srcId="{CF12C526-6042-4B31-ABA9-F13AA5C59B97}" destId="{F1783347-A558-46A4-96BD-EC83179A32D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D2103-BAF6-494A-AF52-A8B297162A7C}">
      <dsp:nvSpPr>
        <dsp:cNvPr id="0" name=""/>
        <dsp:cNvSpPr/>
      </dsp:nvSpPr>
      <dsp:spPr>
        <a:xfrm>
          <a:off x="631199" y="100031"/>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08B18-9D2B-4EDF-ADDC-A9978595A16E}">
      <dsp:nvSpPr>
        <dsp:cNvPr id="0" name=""/>
        <dsp:cNvSpPr/>
      </dsp:nvSpPr>
      <dsp:spPr>
        <a:xfrm>
          <a:off x="865200" y="3340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24CC3E-70CD-4CBC-82C1-4D5CC754D2BB}">
      <dsp:nvSpPr>
        <dsp:cNvPr id="0" name=""/>
        <dsp:cNvSpPr/>
      </dsp:nvSpPr>
      <dsp:spPr>
        <a:xfrm>
          <a:off x="280199" y="1540031"/>
          <a:ext cx="1800000"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is the differences between IT and CS and Programming?</a:t>
          </a:r>
        </a:p>
      </dsp:txBody>
      <dsp:txXfrm>
        <a:off x="280199" y="1540031"/>
        <a:ext cx="1800000" cy="1890000"/>
      </dsp:txXfrm>
    </dsp:sp>
    <dsp:sp modelId="{99409A07-D239-43ED-B3AB-1759131C3817}">
      <dsp:nvSpPr>
        <dsp:cNvPr id="0" name=""/>
        <dsp:cNvSpPr/>
      </dsp:nvSpPr>
      <dsp:spPr>
        <a:xfrm>
          <a:off x="2746200" y="100031"/>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B499C-FB44-496C-A4CF-F43C6E56BB8D}">
      <dsp:nvSpPr>
        <dsp:cNvPr id="0" name=""/>
        <dsp:cNvSpPr/>
      </dsp:nvSpPr>
      <dsp:spPr>
        <a:xfrm>
          <a:off x="2980200" y="33403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AAF56-A7D7-4207-898E-46AC7436B60F}">
      <dsp:nvSpPr>
        <dsp:cNvPr id="0" name=""/>
        <dsp:cNvSpPr/>
      </dsp:nvSpPr>
      <dsp:spPr>
        <a:xfrm>
          <a:off x="2395200" y="1540031"/>
          <a:ext cx="1800000"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Software Testing is the process of ensuring the product is doing the right thing.</a:t>
          </a:r>
        </a:p>
      </dsp:txBody>
      <dsp:txXfrm>
        <a:off x="2395200" y="1540031"/>
        <a:ext cx="1800000" cy="1890000"/>
      </dsp:txXfrm>
    </dsp:sp>
    <dsp:sp modelId="{BEDD6B4E-C31D-4230-9A79-9A5990710E84}">
      <dsp:nvSpPr>
        <dsp:cNvPr id="0" name=""/>
        <dsp:cNvSpPr/>
      </dsp:nvSpPr>
      <dsp:spPr>
        <a:xfrm>
          <a:off x="4861200" y="1000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AE8DA-D0E6-48B4-A0A9-E4A94F0F7437}">
      <dsp:nvSpPr>
        <dsp:cNvPr id="0" name=""/>
        <dsp:cNvSpPr/>
      </dsp:nvSpPr>
      <dsp:spPr>
        <a:xfrm>
          <a:off x="5095200" y="33403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3CF617-3D7A-49D8-8068-1512B656510E}">
      <dsp:nvSpPr>
        <dsp:cNvPr id="0" name=""/>
        <dsp:cNvSpPr/>
      </dsp:nvSpPr>
      <dsp:spPr>
        <a:xfrm>
          <a:off x="4510200" y="1540031"/>
          <a:ext cx="1800000"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Quality Assurance is the process ensuring that it is the right product.</a:t>
          </a:r>
        </a:p>
      </dsp:txBody>
      <dsp:txXfrm>
        <a:off x="4510200" y="1540031"/>
        <a:ext cx="1800000" cy="1890000"/>
      </dsp:txXfrm>
    </dsp:sp>
    <dsp:sp modelId="{0E78724E-FDE1-420A-9729-CB7420AE4468}">
      <dsp:nvSpPr>
        <dsp:cNvPr id="0" name=""/>
        <dsp:cNvSpPr/>
      </dsp:nvSpPr>
      <dsp:spPr>
        <a:xfrm>
          <a:off x="6976200" y="100031"/>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D4CB7-FD9B-447F-9249-A92E35F4D65D}">
      <dsp:nvSpPr>
        <dsp:cNvPr id="0" name=""/>
        <dsp:cNvSpPr/>
      </dsp:nvSpPr>
      <dsp:spPr>
        <a:xfrm>
          <a:off x="7210200" y="33403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4F9C9A-BBD8-47DA-A113-127C615FB26E}">
      <dsp:nvSpPr>
        <dsp:cNvPr id="0" name=""/>
        <dsp:cNvSpPr/>
      </dsp:nvSpPr>
      <dsp:spPr>
        <a:xfrm>
          <a:off x="6625200" y="1540031"/>
          <a:ext cx="1800000"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Testing is different than Quality Assurance. Testing focuses on Verification and Validation of the product, while Quality assurance focuses on the process. Testing asks the question, "Is the product right?" while QA asks, "Is it the right product."  </a:t>
          </a:r>
        </a:p>
      </dsp:txBody>
      <dsp:txXfrm>
        <a:off x="6625200" y="1540031"/>
        <a:ext cx="1800000" cy="1890000"/>
      </dsp:txXfrm>
    </dsp:sp>
    <dsp:sp modelId="{B0EC6532-F4CF-4A0B-8C99-32710A46AE8C}">
      <dsp:nvSpPr>
        <dsp:cNvPr id="0" name=""/>
        <dsp:cNvSpPr/>
      </dsp:nvSpPr>
      <dsp:spPr>
        <a:xfrm>
          <a:off x="9091200" y="100031"/>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1CC21-1CD0-4A23-B171-51B467387A80}">
      <dsp:nvSpPr>
        <dsp:cNvPr id="0" name=""/>
        <dsp:cNvSpPr/>
      </dsp:nvSpPr>
      <dsp:spPr>
        <a:xfrm>
          <a:off x="9325199" y="33403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783347-A558-46A4-96BD-EC83179A32DD}">
      <dsp:nvSpPr>
        <dsp:cNvPr id="0" name=""/>
        <dsp:cNvSpPr/>
      </dsp:nvSpPr>
      <dsp:spPr>
        <a:xfrm>
          <a:off x="8740200" y="1540031"/>
          <a:ext cx="1800000"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Most companies refer to SW Testing as QA, so we named the course QA-Testing. We have separate course, CSE 474: Quality Assurance. </a:t>
          </a:r>
        </a:p>
      </dsp:txBody>
      <dsp:txXfrm>
        <a:off x="8740200" y="1540031"/>
        <a:ext cx="1800000" cy="189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9EF7AEB-EFC5-41B3-8E53-C4BA848999EF}" type="datetimeFigureOut">
              <a:rPr lang="en-US" smtClean="0"/>
              <a:t>4/18/22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61802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40364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263933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9D6E29-2D93-40A9-B363-343C7D55D23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6474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208290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EF7AEB-EFC5-41B3-8E53-C4BA848999EF}" type="datetimeFigureOut">
              <a:rPr lang="en-US" smtClean="0"/>
              <a:t>4/18/22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83083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EF7AEB-EFC5-41B3-8E53-C4BA848999EF}" type="datetimeFigureOut">
              <a:rPr lang="en-US" smtClean="0"/>
              <a:t>4/18/22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992694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F7AEB-EFC5-41B3-8E53-C4BA848999EF}"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879609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9EF7AEB-EFC5-41B3-8E53-C4BA848999EF}" type="datetimeFigureOut">
              <a:rPr lang="en-US" smtClean="0"/>
              <a:t>4/18/22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2094237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DF6E-D18C-43F1-9AC4-484417927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6833CD-0E6B-42CC-95FF-3A59E68CF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3185D3-D87B-44D5-8740-DECB6B4FC4E9}"/>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9E8AF558-A9E1-4148-9469-4E9B02573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6D668-E202-4EA2-9F6E-C79FA68F41C3}"/>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2027272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5CC0-B877-4174-813C-3E6BB7C4F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9B387-2981-4B86-99BD-D9B800E4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BF159-58B8-4FAD-8655-21AFC298A51E}"/>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FECE0EC6-B145-4ECA-B778-0A9AE8A3D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99F0F-24EA-4C1E-A031-FFA5261B525E}"/>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19201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F7AEB-EFC5-41B3-8E53-C4BA848999EF}"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685504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20B-35EC-4DDD-A2C2-D17365152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7B476-2496-4E60-9C4C-12F89B9A1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4F919-371F-4BCD-AF7B-8F88E7D512C0}"/>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FC694571-9546-4862-96CD-2A5979BC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146E7-4A65-47BE-8F72-B6A8C0E3B0E1}"/>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1307062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4729-2C59-4DBF-A3AF-5F36D8DA4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5CE74-29E5-4400-A5CB-2FC9AA4CFC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8DFF3-AA77-4C23-B09C-63738DB893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E87C1-E19D-4966-A0FD-6D3BCE3C6564}"/>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6" name="Footer Placeholder 5">
            <a:extLst>
              <a:ext uri="{FF2B5EF4-FFF2-40B4-BE49-F238E27FC236}">
                <a16:creationId xmlns:a16="http://schemas.microsoft.com/office/drawing/2014/main" id="{0347898C-5669-4240-8039-549F54926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AE9D6-ABCF-4247-B7DB-E46A2BCF3377}"/>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2479844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CF55-A483-4F81-AEBC-40C404917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2B0F8-2EFD-411D-B2E6-5811E0C76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15C15B-96DC-411D-9677-B212CFE3F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E2F0C-55D4-4E6B-8841-629F3C87F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2BAC7-2299-41BD-8971-0E2364BDC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AC141B-BCA0-4D7E-9CDD-4FE92888A44F}"/>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8" name="Footer Placeholder 7">
            <a:extLst>
              <a:ext uri="{FF2B5EF4-FFF2-40B4-BE49-F238E27FC236}">
                <a16:creationId xmlns:a16="http://schemas.microsoft.com/office/drawing/2014/main" id="{CF7A67D4-1AB3-4A73-8BFC-BFC636D8C3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A57F40-1BB9-40E9-8AB0-960A82CC0240}"/>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2392603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7211-9E6D-4C56-BE37-FB5723DD33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E1555-4EEC-4330-857B-C7A335BABF38}"/>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4" name="Footer Placeholder 3">
            <a:extLst>
              <a:ext uri="{FF2B5EF4-FFF2-40B4-BE49-F238E27FC236}">
                <a16:creationId xmlns:a16="http://schemas.microsoft.com/office/drawing/2014/main" id="{625F619B-D545-4405-AFE1-8C06B8BA6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EC2B2-C263-406F-AE6C-2F2C7EB20B0B}"/>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562843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56713-4E3E-49DC-B073-D3DD07A78977}"/>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3" name="Footer Placeholder 2">
            <a:extLst>
              <a:ext uri="{FF2B5EF4-FFF2-40B4-BE49-F238E27FC236}">
                <a16:creationId xmlns:a16="http://schemas.microsoft.com/office/drawing/2014/main" id="{1DFEA3A0-B807-4A42-A226-62CE8602CB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DAFF9F-931A-40AD-9197-7E8F33838E6A}"/>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4168466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54F3-EC74-4CBC-9EF6-770FC21DE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64706-A77D-4122-91C7-FE20F4476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FD2F6-8B78-4BC8-AB7E-3DC205C6E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7B49A-3A10-463A-B72E-FEDC790F1721}"/>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6" name="Footer Placeholder 5">
            <a:extLst>
              <a:ext uri="{FF2B5EF4-FFF2-40B4-BE49-F238E27FC236}">
                <a16:creationId xmlns:a16="http://schemas.microsoft.com/office/drawing/2014/main" id="{B4B03301-4AD1-4DA0-9E9B-4F11E671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59EA4-8AAE-410F-8D29-CE45038F0410}"/>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2785991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5529-A618-4EE9-A09C-4964484F3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65BFE6-B2F7-4302-B643-263865ED9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12CE5-C6CB-4063-BCC0-C568F704E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CAB5F-7929-4AF7-9051-C587CC022290}"/>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6" name="Footer Placeholder 5">
            <a:extLst>
              <a:ext uri="{FF2B5EF4-FFF2-40B4-BE49-F238E27FC236}">
                <a16:creationId xmlns:a16="http://schemas.microsoft.com/office/drawing/2014/main" id="{0CC81752-A9FA-46EA-9828-AB86E0482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504C3-0FE0-477F-B9EB-995ECC8D3D1D}"/>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3519997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D5C9-D73D-4BF1-BAA2-8ACA997321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D76C1-1814-467F-8C96-02D677217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5CA11-4801-4F05-94F0-1C62F8315AE1}"/>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AA183EFF-6DF3-40F3-B50C-04143656C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66F11-2A44-46F6-A499-1717BCF3F52F}"/>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4283546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AD5FE-9A24-4D7F-87F9-C4BF3345FD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AFD909-ACEE-408B-89C3-46A916EA7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47A0D-AE16-4327-B43F-E3F57D3B5680}"/>
              </a:ext>
            </a:extLst>
          </p:cNvPr>
          <p:cNvSpPr>
            <a:spLocks noGrp="1"/>
          </p:cNvSpPr>
          <p:nvPr>
            <p:ph type="dt" sz="half" idx="10"/>
          </p:nvPr>
        </p:nvSpPr>
        <p:spPr/>
        <p:txBody>
          <a:body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8F47ECAE-3D9B-4DAA-B1C4-B92E31EC9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BF062-F8A0-4C0D-BD81-2E0CF22E0871}"/>
              </a:ext>
            </a:extLst>
          </p:cNvPr>
          <p:cNvSpPr>
            <a:spLocks noGrp="1"/>
          </p:cNvSpPr>
          <p:nvPr>
            <p:ph type="sldNum" sz="quarter" idx="12"/>
          </p:nvPr>
        </p:nvSpPr>
        <p:spPr/>
        <p:txBody>
          <a:bodyPr/>
          <a:lstStyle/>
          <a:p>
            <a:fld id="{95025FC3-4473-4DFC-B393-6A736F791E5C}" type="slidenum">
              <a:rPr lang="en-US" smtClean="0"/>
              <a:t>‹#›</a:t>
            </a:fld>
            <a:endParaRPr lang="en-US"/>
          </a:p>
        </p:txBody>
      </p:sp>
    </p:spTree>
    <p:extLst>
      <p:ext uri="{BB962C8B-B14F-4D97-AF65-F5344CB8AC3E}">
        <p14:creationId xmlns:p14="http://schemas.microsoft.com/office/powerpoint/2010/main" val="87722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9EF7AEB-EFC5-41B3-8E53-C4BA848999EF}" type="datetimeFigureOut">
              <a:rPr lang="en-US" smtClean="0"/>
              <a:t>4/18/22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05735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23892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F7AEB-EFC5-41B3-8E53-C4BA848999EF}" type="datetimeFigureOut">
              <a:rPr lang="en-US" smtClean="0"/>
              <a:t>4/18/22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36304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F7AEB-EFC5-41B3-8E53-C4BA848999EF}" type="datetimeFigureOut">
              <a:rPr lang="en-US" smtClean="0"/>
              <a:t>4/18/22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425658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F7AEB-EFC5-41B3-8E53-C4BA848999EF}" type="datetimeFigureOut">
              <a:rPr lang="en-US" smtClean="0"/>
              <a:t>4/18/22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86245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186570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F7AEB-EFC5-41B3-8E53-C4BA848999EF}"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D6E29-2D93-40A9-B363-343C7D55D239}" type="slidenum">
              <a:rPr lang="en-US" smtClean="0"/>
              <a:t>‹#›</a:t>
            </a:fld>
            <a:endParaRPr lang="en-US"/>
          </a:p>
        </p:txBody>
      </p:sp>
    </p:spTree>
    <p:extLst>
      <p:ext uri="{BB962C8B-B14F-4D97-AF65-F5344CB8AC3E}">
        <p14:creationId xmlns:p14="http://schemas.microsoft.com/office/powerpoint/2010/main" val="94966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EF7AEB-EFC5-41B3-8E53-C4BA848999EF}" type="datetimeFigureOut">
              <a:rPr lang="en-US" smtClean="0"/>
              <a:t>4/18/22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9D6E29-2D93-40A9-B363-343C7D55D239}" type="slidenum">
              <a:rPr lang="en-US" smtClean="0"/>
              <a:t>‹#›</a:t>
            </a:fld>
            <a:endParaRPr lang="en-US"/>
          </a:p>
        </p:txBody>
      </p:sp>
    </p:spTree>
    <p:extLst>
      <p:ext uri="{BB962C8B-B14F-4D97-AF65-F5344CB8AC3E}">
        <p14:creationId xmlns:p14="http://schemas.microsoft.com/office/powerpoint/2010/main" val="386946287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59B54-0C7C-4625-8812-19984FF96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C41839-82EA-4D08-970C-1031066D4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1382F-803E-4113-80E9-771A5A810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C76F3-51AB-41C0-B0B4-BE2658BB8406}" type="datetimeFigureOut">
              <a:rPr lang="en-US" smtClean="0"/>
              <a:t>4/18/22</a:t>
            </a:fld>
            <a:endParaRPr lang="en-US"/>
          </a:p>
        </p:txBody>
      </p:sp>
      <p:sp>
        <p:nvSpPr>
          <p:cNvPr id="5" name="Footer Placeholder 4">
            <a:extLst>
              <a:ext uri="{FF2B5EF4-FFF2-40B4-BE49-F238E27FC236}">
                <a16:creationId xmlns:a16="http://schemas.microsoft.com/office/drawing/2014/main" id="{0AE9AB02-78B5-49B8-8FB3-7DD1969CA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ECB669-F7F3-4C85-98F8-0B0C0F318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5FC3-4473-4DFC-B393-6A736F791E5C}" type="slidenum">
              <a:rPr lang="en-US" smtClean="0"/>
              <a:t>‹#›</a:t>
            </a:fld>
            <a:endParaRPr lang="en-US"/>
          </a:p>
        </p:txBody>
      </p:sp>
    </p:spTree>
    <p:extLst>
      <p:ext uri="{BB962C8B-B14F-4D97-AF65-F5344CB8AC3E}">
        <p14:creationId xmlns:p14="http://schemas.microsoft.com/office/powerpoint/2010/main" val="9139470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content.byui.edu/file/d24f576f-d34b-47be-a466-d00bd4792fb6/29/universitypolici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yui.zoom.us/j/93106404255?pwd=Uk8yM3FZUVYyandEYkRTTlRwTC9YUT09" TargetMode="External"/><Relationship Id="rId2" Type="http://schemas.openxmlformats.org/officeDocument/2006/relationships/hyperlink" Target="https://teams.microsoft.com/l/team/19%3acdfe7c49064844deb8292d7aeb08e78d%40thread.tacv2/conversations?groupId=764a0054-ad62-4775-8b2a-ef470d2d7d99&amp;tenantId=e6ac1d1f-d695-4ef1-91d4-94cddef8be1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ibm.com/topics/software-testing" TargetMode="External"/><Relationship Id="rId3" Type="http://schemas.openxmlformats.org/officeDocument/2006/relationships/hyperlink" Target="https://www.toolsqa.com/software-testing/manual-testing/" TargetMode="External"/><Relationship Id="rId7" Type="http://schemas.openxmlformats.org/officeDocument/2006/relationships/hyperlink" Target="https://www.it-cisq.org/the-cost-of-poor-quality-software-in-the-us-a-2018-report/The-Cost-of-Poor-Quality-Software-in-the-US-2018-Report.pdf" TargetMode="External"/><Relationship Id="rId2" Type="http://schemas.openxmlformats.org/officeDocument/2006/relationships/hyperlink" Target="http://www.infoq.com/articles/2020-state-testing-report/" TargetMode="External"/><Relationship Id="rId1" Type="http://schemas.openxmlformats.org/officeDocument/2006/relationships/slideLayout" Target="../slideLayouts/slideLayout2.xml"/><Relationship Id="rId6" Type="http://schemas.openxmlformats.org/officeDocument/2006/relationships/hyperlink" Target="https://www.tricentis.com/resources/software-fail-watch-5th-edition/" TargetMode="External"/><Relationship Id="rId5" Type="http://schemas.openxmlformats.org/officeDocument/2006/relationships/hyperlink" Target="https://www.westagilelabs.com/blog/why-is-software-testing-and-qa-important-for-any-business/" TargetMode="External"/><Relationship Id="rId4" Type="http://schemas.openxmlformats.org/officeDocument/2006/relationships/hyperlink" Target="https://dzone.com/articles/why-is-software-testing-and-qa-important-for-any-b" TargetMode="External"/><Relationship Id="rId9" Type="http://schemas.openxmlformats.org/officeDocument/2006/relationships/hyperlink" Target="http://testerstories.com/2020/09/test-shapes/#more-3895"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synopsys.com/blogs/software-security/cost-to-fix-bugs-during-each-sdlc-phase/" TargetMode="External"/><Relationship Id="rId3" Type="http://schemas.openxmlformats.org/officeDocument/2006/relationships/hyperlink" Target="https://www.softwaretestinghelp.com/problems-with-large-qa-testing-teams-and-remedies/" TargetMode="External"/><Relationship Id="rId7" Type="http://schemas.openxmlformats.org/officeDocument/2006/relationships/hyperlink" Target="https://www.softwaretestinghelp.com/technical-debt-and-qa/" TargetMode="External"/><Relationship Id="rId2" Type="http://schemas.openxmlformats.org/officeDocument/2006/relationships/hyperlink" Target="https://www.stickyminds.com/article/problem-solving-software-testing-conversation" TargetMode="External"/><Relationship Id="rId1" Type="http://schemas.openxmlformats.org/officeDocument/2006/relationships/slideLayout" Target="../slideLayouts/slideLayout2.xml"/><Relationship Id="rId6" Type="http://schemas.openxmlformats.org/officeDocument/2006/relationships/hyperlink" Target="https://www.tricentis.com/blog/real-life-examples-of-software-development-failures/" TargetMode="External"/><Relationship Id="rId5" Type="http://schemas.openxmlformats.org/officeDocument/2006/relationships/hyperlink" Target="https://medium.com/swlh/my-experience-as-a-quality-engineering-manager-key-takeaways-af225b8768fe" TargetMode="External"/><Relationship Id="rId4" Type="http://schemas.openxmlformats.org/officeDocument/2006/relationships/hyperlink" Target="https://www.powerelectronics.com/markets/automotive/article/21864141/the-industry-needs-a-foolproof-way-to-test-massproduced-autonomous-vehic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byui-cse.github.io/cse270-course/Teach/CSE270M01TeachBusinessCase.html" TargetMode="External"/><Relationship Id="rId2" Type="http://schemas.openxmlformats.org/officeDocument/2006/relationships/hyperlink" Target="https://byui-cse.github.io/cse270-course/Teach/CSE270M00TeachOverview.html" TargetMode="External"/><Relationship Id="rId1" Type="http://schemas.openxmlformats.org/officeDocument/2006/relationships/slideLayout" Target="../slideLayouts/slideLayout4.xml"/><Relationship Id="rId4" Type="http://schemas.openxmlformats.org/officeDocument/2006/relationships/hyperlink" Target="https://byui-cse.github.io/cse270-course/Prove/CSE270M01ProveBusinessCas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9E967-F582-4A82-BDD9-B78D1A4A2F61}"/>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a:t>Welcome to CSE 270</a:t>
            </a:r>
            <a:br>
              <a:rPr lang="en-US" sz="4800"/>
            </a:br>
            <a:r>
              <a:rPr lang="en-US" sz="4800"/>
              <a:t>Quality Assurance Testing</a:t>
            </a:r>
          </a:p>
        </p:txBody>
      </p:sp>
      <p:sp>
        <p:nvSpPr>
          <p:cNvPr id="3" name="Subtitle 2">
            <a:extLst>
              <a:ext uri="{FF2B5EF4-FFF2-40B4-BE49-F238E27FC236}">
                <a16:creationId xmlns:a16="http://schemas.microsoft.com/office/drawing/2014/main" id="{CF58B654-F89F-4A0B-95F5-A371A56C490A}"/>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r>
              <a:rPr lang="en-US" dirty="0"/>
              <a:t>Bro. Clements</a:t>
            </a:r>
          </a:p>
        </p:txBody>
      </p:sp>
      <p:sp useBgFill="1">
        <p:nvSpPr>
          <p:cNvPr id="12" name="Rectangle 11">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A45EA26-8CF8-4DCE-8E2B-0F8B739A7BAB}"/>
              </a:ext>
            </a:extLst>
          </p:cNvPr>
          <p:cNvPicPr>
            <a:picLocks noChangeAspect="1"/>
          </p:cNvPicPr>
          <p:nvPr/>
        </p:nvPicPr>
        <p:blipFill rotWithShape="1">
          <a:blip r:embed="rId2">
            <a:extLst>
              <a:ext uri="{28A0092B-C50C-407E-A947-70E740481C1C}">
                <a14:useLocalDpi xmlns:a14="http://schemas.microsoft.com/office/drawing/2010/main" val="0"/>
              </a:ext>
            </a:extLst>
          </a:blip>
          <a:srcRect r="5412"/>
          <a:stretch/>
        </p:blipFill>
        <p:spPr>
          <a:xfrm>
            <a:off x="-4" y="10"/>
            <a:ext cx="4654291" cy="6857990"/>
          </a:xfrm>
          <a:prstGeom prst="rect">
            <a:avLst/>
          </a:prstGeom>
        </p:spPr>
      </p:pic>
      <p:sp>
        <p:nvSpPr>
          <p:cNvPr id="14" name="Rectangle 13">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02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itle 4">
            <a:extLst>
              <a:ext uri="{FF2B5EF4-FFF2-40B4-BE49-F238E27FC236}">
                <a16:creationId xmlns:a16="http://schemas.microsoft.com/office/drawing/2014/main" id="{1D3FD285-2970-470E-8C26-D0ED80538F6F}"/>
              </a:ext>
            </a:extLst>
          </p:cNvPr>
          <p:cNvSpPr>
            <a:spLocks noGrp="1"/>
          </p:cNvSpPr>
          <p:nvPr>
            <p:ph type="title"/>
          </p:nvPr>
        </p:nvSpPr>
        <p:spPr>
          <a:xfrm>
            <a:off x="683609" y="764372"/>
            <a:ext cx="3173688" cy="5216013"/>
          </a:xfrm>
        </p:spPr>
        <p:txBody>
          <a:bodyPr anchor="t">
            <a:normAutofit/>
          </a:bodyPr>
          <a:lstStyle/>
          <a:p>
            <a:r>
              <a:rPr lang="en-US" dirty="0"/>
              <a:t>Text Books:</a:t>
            </a:r>
          </a:p>
        </p:txBody>
      </p:sp>
      <p:cxnSp>
        <p:nvCxnSpPr>
          <p:cNvPr id="13" name="Straight Connector 12">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221B9FD-91DF-4F60-B9DE-FD20D7D92664}"/>
              </a:ext>
            </a:extLst>
          </p:cNvPr>
          <p:cNvSpPr>
            <a:spLocks noGrp="1"/>
          </p:cNvSpPr>
          <p:nvPr>
            <p:ph idx="1"/>
          </p:nvPr>
        </p:nvSpPr>
        <p:spPr>
          <a:xfrm>
            <a:off x="4421791" y="457509"/>
            <a:ext cx="7086600" cy="5216013"/>
          </a:xfrm>
        </p:spPr>
        <p:txBody>
          <a:bodyPr anchor="t">
            <a:normAutofit/>
          </a:bodyPr>
          <a:lstStyle/>
          <a:p>
            <a:r>
              <a:rPr lang="en-US" sz="2000" dirty="0"/>
              <a:t>There is no textbook to purchase. All reading is available online through the BYU-Idaho Library, and direct links are available in the Prepare reading. </a:t>
            </a:r>
          </a:p>
        </p:txBody>
      </p:sp>
      <p:pic>
        <p:nvPicPr>
          <p:cNvPr id="1026" name="Picture 2" descr="Software Testing, Second Edition">
            <a:extLst>
              <a:ext uri="{FF2B5EF4-FFF2-40B4-BE49-F238E27FC236}">
                <a16:creationId xmlns:a16="http://schemas.microsoft.com/office/drawing/2014/main" id="{867AA4E6-258E-164B-894A-BBE8A4F3E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836" y="2788653"/>
            <a:ext cx="2193290" cy="2710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ftware Testing, 4th Edition">
            <a:extLst>
              <a:ext uri="{FF2B5EF4-FFF2-40B4-BE49-F238E27FC236}">
                <a16:creationId xmlns:a16="http://schemas.microsoft.com/office/drawing/2014/main" id="{ECB34E43-F68A-AD43-877E-1E53C585F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994" y="2845531"/>
            <a:ext cx="2244194" cy="3285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phical user interface, website  Description automatically generated">
            <a:extLst>
              <a:ext uri="{FF2B5EF4-FFF2-40B4-BE49-F238E27FC236}">
                <a16:creationId xmlns:a16="http://schemas.microsoft.com/office/drawing/2014/main" id="{254D2805-2D32-244B-895A-ACA0166E5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2" y="2182865"/>
            <a:ext cx="3886200" cy="176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aphical user interface, text, application, email  Description automatically generated">
            <a:extLst>
              <a:ext uri="{FF2B5EF4-FFF2-40B4-BE49-F238E27FC236}">
                <a16:creationId xmlns:a16="http://schemas.microsoft.com/office/drawing/2014/main" id="{5C7B2951-C943-4142-BE7B-E38C404CF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51" y="4028226"/>
            <a:ext cx="3896338" cy="18257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ftware Engineering Body of Knowledge logo">
            <a:extLst>
              <a:ext uri="{FF2B5EF4-FFF2-40B4-BE49-F238E27FC236}">
                <a16:creationId xmlns:a16="http://schemas.microsoft.com/office/drawing/2014/main" id="{144375B6-ED70-D044-B3D3-F119811C3E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197" y="1637326"/>
            <a:ext cx="4862053" cy="9407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undamentals of Software Testing Cover Image">
            <a:extLst>
              <a:ext uri="{FF2B5EF4-FFF2-40B4-BE49-F238E27FC236}">
                <a16:creationId xmlns:a16="http://schemas.microsoft.com/office/drawing/2014/main" id="{733A7BC0-0E97-2449-B043-F89933115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6659" y="2764979"/>
            <a:ext cx="2514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3E4C9CD-A953-D846-B71E-64B2D11E836E}"/>
              </a:ext>
            </a:extLst>
          </p:cNvPr>
          <p:cNvPicPr>
            <a:picLocks noChangeAspect="1"/>
          </p:cNvPicPr>
          <p:nvPr/>
        </p:nvPicPr>
        <p:blipFill>
          <a:blip r:embed="rId8"/>
          <a:stretch>
            <a:fillRect/>
          </a:stretch>
        </p:blipFill>
        <p:spPr>
          <a:xfrm>
            <a:off x="9152145" y="2443858"/>
            <a:ext cx="1938834" cy="1063841"/>
          </a:xfrm>
          <a:prstGeom prst="rect">
            <a:avLst/>
          </a:prstGeom>
        </p:spPr>
      </p:pic>
      <p:pic>
        <p:nvPicPr>
          <p:cNvPr id="3" name="Picture 2">
            <a:extLst>
              <a:ext uri="{FF2B5EF4-FFF2-40B4-BE49-F238E27FC236}">
                <a16:creationId xmlns:a16="http://schemas.microsoft.com/office/drawing/2014/main" id="{7A8FB754-0D4B-B241-AF37-0E0E6A8AC5F3}"/>
              </a:ext>
            </a:extLst>
          </p:cNvPr>
          <p:cNvPicPr>
            <a:picLocks noChangeAspect="1"/>
          </p:cNvPicPr>
          <p:nvPr/>
        </p:nvPicPr>
        <p:blipFill>
          <a:blip r:embed="rId9"/>
          <a:stretch>
            <a:fillRect/>
          </a:stretch>
        </p:blipFill>
        <p:spPr>
          <a:xfrm>
            <a:off x="5424124" y="2941739"/>
            <a:ext cx="2514600" cy="457200"/>
          </a:xfrm>
          <a:prstGeom prst="rect">
            <a:avLst/>
          </a:prstGeom>
        </p:spPr>
      </p:pic>
    </p:spTree>
    <p:extLst>
      <p:ext uri="{BB962C8B-B14F-4D97-AF65-F5344CB8AC3E}">
        <p14:creationId xmlns:p14="http://schemas.microsoft.com/office/powerpoint/2010/main" val="419056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5CB1-D3CD-42AA-886F-11B466852AAE}"/>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7AC18311-D28F-4FD4-8E87-50196005E132}"/>
              </a:ext>
            </a:extLst>
          </p:cNvPr>
          <p:cNvSpPr>
            <a:spLocks noGrp="1"/>
          </p:cNvSpPr>
          <p:nvPr>
            <p:ph idx="1"/>
          </p:nvPr>
        </p:nvSpPr>
        <p:spPr/>
        <p:txBody>
          <a:bodyPr>
            <a:normAutofit fontScale="92500" lnSpcReduction="20000"/>
          </a:bodyPr>
          <a:lstStyle/>
          <a:p>
            <a:r>
              <a:rPr lang="en-US" b="1" dirty="0"/>
              <a:t>Group Work</a:t>
            </a:r>
          </a:p>
          <a:p>
            <a:pPr lvl="1"/>
            <a:r>
              <a:rPr lang="en-US" dirty="0"/>
              <a:t>You will work with a partner or small group to complete W03–W13 prove assignments. Everyone will be required to submit your own copy of the work with everyone’s name on it. </a:t>
            </a:r>
          </a:p>
          <a:p>
            <a:r>
              <a:rPr lang="en-US" b="1" dirty="0"/>
              <a:t>Late Work</a:t>
            </a:r>
          </a:p>
          <a:p>
            <a:pPr lvl="1"/>
            <a:r>
              <a:rPr lang="en-US" dirty="0"/>
              <a:t>Assignments must be completed as scheduled. Late work is generally not accepted. However, assignments may be rescheduled for a limited number of emergency situations if you discuss your situation with your instructor before (not on and especially not after) the scheduled due date. Be prepared to justify any requests for extensions. </a:t>
            </a:r>
            <a:r>
              <a:rPr lang="en-US"/>
              <a:t>Simply submit a note as your assignment when you will turn in the assignment before the due date.</a:t>
            </a:r>
            <a:endParaRPr lang="en-US" dirty="0"/>
          </a:p>
          <a:p>
            <a:pPr lvl="1"/>
            <a:r>
              <a:rPr lang="en-US" dirty="0"/>
              <a:t>You are allowed to resubmit assignments for better grades. As stated before, late work is not accepted but resubmissions are, so turn something in.</a:t>
            </a:r>
          </a:p>
          <a:p>
            <a:r>
              <a:rPr lang="en-US" b="1" dirty="0"/>
              <a:t>Extra Credit</a:t>
            </a:r>
          </a:p>
          <a:p>
            <a:pPr lvl="1"/>
            <a:r>
              <a:rPr lang="en-US" dirty="0"/>
              <a:t>There is no extra credit for this course. Department policy is that extra credit distracts from the core objectives of the course. See Late Work. </a:t>
            </a:r>
          </a:p>
          <a:p>
            <a:endParaRPr lang="en-US" dirty="0"/>
          </a:p>
        </p:txBody>
      </p:sp>
    </p:spTree>
    <p:extLst>
      <p:ext uri="{BB962C8B-B14F-4D97-AF65-F5344CB8AC3E}">
        <p14:creationId xmlns:p14="http://schemas.microsoft.com/office/powerpoint/2010/main" val="384835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ED1-15E2-48A2-8C67-09952853D37D}"/>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23D18FA9-F253-4634-84D3-19B8894CEA21}"/>
              </a:ext>
            </a:extLst>
          </p:cNvPr>
          <p:cNvSpPr>
            <a:spLocks noGrp="1"/>
          </p:cNvSpPr>
          <p:nvPr>
            <p:ph sz="half" idx="1"/>
          </p:nvPr>
        </p:nvSpPr>
        <p:spPr/>
        <p:txBody>
          <a:bodyPr>
            <a:normAutofit/>
          </a:bodyPr>
          <a:lstStyle/>
          <a:p>
            <a:r>
              <a:rPr lang="en-US" dirty="0"/>
              <a:t>Prepare: 10% : Quiz</a:t>
            </a:r>
          </a:p>
          <a:p>
            <a:pPr lvl="1"/>
            <a:r>
              <a:rPr lang="en-US" dirty="0"/>
              <a:t>Complete Reading</a:t>
            </a:r>
          </a:p>
          <a:p>
            <a:pPr lvl="1"/>
            <a:r>
              <a:rPr lang="en-US" dirty="0"/>
              <a:t>Read over assignments</a:t>
            </a:r>
          </a:p>
          <a:p>
            <a:pPr lvl="1"/>
            <a:r>
              <a:rPr lang="en-US" dirty="0"/>
              <a:t>Do the prepare work</a:t>
            </a:r>
          </a:p>
          <a:p>
            <a:r>
              <a:rPr lang="en-US" dirty="0"/>
              <a:t>Teach – Team Assignments (40%)</a:t>
            </a:r>
          </a:p>
          <a:p>
            <a:pPr lvl="1"/>
            <a:r>
              <a:rPr lang="en-US" dirty="0"/>
              <a:t>Class Discussions, Presentations, </a:t>
            </a:r>
            <a:r>
              <a:rPr lang="en-US" dirty="0" err="1"/>
              <a:t>etc</a:t>
            </a:r>
            <a:endParaRPr lang="en-US" dirty="0"/>
          </a:p>
          <a:p>
            <a:r>
              <a:rPr lang="en-US" dirty="0"/>
              <a:t>Prove- 50%</a:t>
            </a:r>
          </a:p>
          <a:p>
            <a:pPr lvl="1"/>
            <a:r>
              <a:rPr lang="en-US" dirty="0"/>
              <a:t>Weekly assignments</a:t>
            </a:r>
          </a:p>
        </p:txBody>
      </p:sp>
      <p:sp>
        <p:nvSpPr>
          <p:cNvPr id="4" name="Content Placeholder 3">
            <a:extLst>
              <a:ext uri="{FF2B5EF4-FFF2-40B4-BE49-F238E27FC236}">
                <a16:creationId xmlns:a16="http://schemas.microsoft.com/office/drawing/2014/main" id="{35D3BBF9-9F82-4013-A41B-5EA5181BCB1E}"/>
              </a:ext>
            </a:extLst>
          </p:cNvPr>
          <p:cNvSpPr>
            <a:spLocks noGrp="1"/>
          </p:cNvSpPr>
          <p:nvPr>
            <p:ph sz="half" idx="2"/>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assignment’s requirements are set at 89%. To get 100%, you need to Make It Your Own. I provided some suggestions, but you can add as you see fit. You must identify what you did to Make It Your Own in the assignment comments; otherwise, I will default it at 89%. </a:t>
            </a:r>
          </a:p>
          <a:p>
            <a:endParaRPr lang="en-US" dirty="0"/>
          </a:p>
        </p:txBody>
      </p:sp>
    </p:spTree>
    <p:extLst>
      <p:ext uri="{BB962C8B-B14F-4D97-AF65-F5344CB8AC3E}">
        <p14:creationId xmlns:p14="http://schemas.microsoft.com/office/powerpoint/2010/main" val="55018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975A-E8F0-408B-82C1-0C5B9A7CEE84}"/>
              </a:ext>
            </a:extLst>
          </p:cNvPr>
          <p:cNvSpPr>
            <a:spLocks noGrp="1"/>
          </p:cNvSpPr>
          <p:nvPr>
            <p:ph type="title"/>
          </p:nvPr>
        </p:nvSpPr>
        <p:spPr/>
        <p:txBody>
          <a:bodyPr/>
          <a:lstStyle/>
          <a:p>
            <a:r>
              <a:rPr lang="en-US" b="1" dirty="0"/>
              <a:t>University Policies</a:t>
            </a:r>
            <a:br>
              <a:rPr lang="en-US" b="1" dirty="0"/>
            </a:br>
            <a:endParaRPr lang="en-US" dirty="0"/>
          </a:p>
        </p:txBody>
      </p:sp>
      <p:sp>
        <p:nvSpPr>
          <p:cNvPr id="3" name="Content Placeholder 2">
            <a:extLst>
              <a:ext uri="{FF2B5EF4-FFF2-40B4-BE49-F238E27FC236}">
                <a16:creationId xmlns:a16="http://schemas.microsoft.com/office/drawing/2014/main" id="{5F90A9C8-F2C0-4C86-A11E-EBBA9E3F15A2}"/>
              </a:ext>
            </a:extLst>
          </p:cNvPr>
          <p:cNvSpPr>
            <a:spLocks noGrp="1"/>
          </p:cNvSpPr>
          <p:nvPr>
            <p:ph idx="1"/>
          </p:nvPr>
        </p:nvSpPr>
        <p:spPr/>
        <p:txBody>
          <a:bodyPr>
            <a:normAutofit lnSpcReduction="10000"/>
          </a:bodyPr>
          <a:lstStyle/>
          <a:p>
            <a:r>
              <a:rPr lang="en-US" dirty="0">
                <a:hlinkClick r:id="rId2"/>
              </a:rPr>
              <a:t>https://content.byui.edu/file/d24f576f-d34b-47be-a466-d00bd4792fb6/29/universitypolicies.html</a:t>
            </a:r>
            <a:r>
              <a:rPr lang="en-US" dirty="0"/>
              <a:t> </a:t>
            </a:r>
          </a:p>
          <a:p>
            <a:pPr lvl="1"/>
            <a:r>
              <a:rPr lang="en-US" b="1" dirty="0"/>
              <a:t>Student Honor – Grooming Professionals, Masks – Safety.</a:t>
            </a:r>
          </a:p>
          <a:p>
            <a:pPr lvl="1"/>
            <a:r>
              <a:rPr lang="en-US" b="1" dirty="0"/>
              <a:t>Academic Honesty – Cheating, Turn in your work, cite your research (3-4 sources)</a:t>
            </a:r>
          </a:p>
          <a:p>
            <a:pPr lvl="1"/>
            <a:r>
              <a:rPr lang="en-US" b="1" dirty="0"/>
              <a:t>Student Conduct – This is a safe place, the only person you can make fun of is me or yourself – positively.</a:t>
            </a:r>
          </a:p>
          <a:p>
            <a:pPr lvl="1"/>
            <a:r>
              <a:rPr lang="en-US" b="1" dirty="0"/>
              <a:t>Sexual Harassment – safety first</a:t>
            </a:r>
          </a:p>
          <a:p>
            <a:pPr lvl="1"/>
            <a:r>
              <a:rPr lang="en-US" b="1" dirty="0"/>
              <a:t>Students with Disabilities – Accommodations (Extra Time, Due Dates, </a:t>
            </a:r>
            <a:r>
              <a:rPr lang="en-US" b="1" dirty="0" err="1"/>
              <a:t>etc</a:t>
            </a:r>
            <a:r>
              <a:rPr lang="en-US" b="1" dirty="0"/>
              <a:t>)</a:t>
            </a:r>
          </a:p>
          <a:p>
            <a:pPr lvl="1"/>
            <a:r>
              <a:rPr lang="en-US" b="1" dirty="0"/>
              <a:t>Complaints and Grievances – Please let me know, I will be happy to work with you. </a:t>
            </a:r>
          </a:p>
          <a:p>
            <a:pPr lvl="1"/>
            <a:r>
              <a:rPr lang="en-US" b="1" dirty="0"/>
              <a:t>Copyright Notice – You may keep a copy, but are not allow to post it on the internet.</a:t>
            </a:r>
          </a:p>
          <a:p>
            <a:pPr lvl="1"/>
            <a:endParaRPr lang="en-US" dirty="0"/>
          </a:p>
        </p:txBody>
      </p:sp>
    </p:spTree>
    <p:extLst>
      <p:ext uri="{BB962C8B-B14F-4D97-AF65-F5344CB8AC3E}">
        <p14:creationId xmlns:p14="http://schemas.microsoft.com/office/powerpoint/2010/main" val="269101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2348-4DE3-4C19-B167-6E6A32EDCB0C}"/>
              </a:ext>
            </a:extLst>
          </p:cNvPr>
          <p:cNvSpPr>
            <a:spLocks noGrp="1"/>
          </p:cNvSpPr>
          <p:nvPr>
            <p:ph type="title"/>
          </p:nvPr>
        </p:nvSpPr>
        <p:spPr/>
        <p:txBody>
          <a:bodyPr/>
          <a:lstStyle/>
          <a:p>
            <a:r>
              <a:rPr lang="en-US" dirty="0"/>
              <a:t>Up COMING ASSIGNMENT</a:t>
            </a:r>
          </a:p>
        </p:txBody>
      </p:sp>
      <p:sp>
        <p:nvSpPr>
          <p:cNvPr id="3" name="Content Placeholder 2">
            <a:extLst>
              <a:ext uri="{FF2B5EF4-FFF2-40B4-BE49-F238E27FC236}">
                <a16:creationId xmlns:a16="http://schemas.microsoft.com/office/drawing/2014/main" id="{60955318-8EE1-4C37-8654-4A3AA64EC4CD}"/>
              </a:ext>
            </a:extLst>
          </p:cNvPr>
          <p:cNvSpPr>
            <a:spLocks noGrp="1"/>
          </p:cNvSpPr>
          <p:nvPr>
            <p:ph idx="1"/>
          </p:nvPr>
        </p:nvSpPr>
        <p:spPr/>
        <p:txBody>
          <a:bodyPr>
            <a:normAutofit/>
          </a:bodyPr>
          <a:lstStyle/>
          <a:p>
            <a:r>
              <a:rPr lang="en-US" dirty="0"/>
              <a:t>Prepare</a:t>
            </a:r>
          </a:p>
          <a:p>
            <a:pPr lvl="1"/>
            <a:r>
              <a:rPr lang="en-US" dirty="0"/>
              <a:t>Reading: SW Engr </a:t>
            </a:r>
            <a:r>
              <a:rPr lang="en-US" dirty="0" err="1"/>
              <a:t>BoK</a:t>
            </a:r>
            <a:r>
              <a:rPr lang="en-US" dirty="0"/>
              <a:t>: Chapter 4: SW Testing</a:t>
            </a:r>
          </a:p>
          <a:p>
            <a:pPr lvl="1"/>
            <a:r>
              <a:rPr lang="en-US" dirty="0"/>
              <a:t>Answer the questions</a:t>
            </a:r>
          </a:p>
          <a:p>
            <a:r>
              <a:rPr lang="en-US" dirty="0"/>
              <a:t>Teach</a:t>
            </a:r>
          </a:p>
          <a:p>
            <a:pPr lvl="1"/>
            <a:r>
              <a:rPr lang="en-US" dirty="0"/>
              <a:t>Introduction Discussion Board</a:t>
            </a:r>
          </a:p>
          <a:p>
            <a:pPr lvl="1"/>
            <a:r>
              <a:rPr lang="en-US" dirty="0"/>
              <a:t>Find two articles about on Testing (Class Discussion)</a:t>
            </a:r>
          </a:p>
          <a:p>
            <a:r>
              <a:rPr lang="en-US" dirty="0"/>
              <a:t>Lab</a:t>
            </a:r>
          </a:p>
          <a:p>
            <a:pPr lvl="1"/>
            <a:r>
              <a:rPr lang="en-US" dirty="0"/>
              <a:t>No Lab This week</a:t>
            </a:r>
          </a:p>
          <a:p>
            <a:r>
              <a:rPr lang="en-US" dirty="0"/>
              <a:t>Prove</a:t>
            </a:r>
          </a:p>
          <a:p>
            <a:pPr lvl="1"/>
            <a:r>
              <a:rPr lang="en-US" dirty="0"/>
              <a:t>Business Case Report</a:t>
            </a:r>
          </a:p>
          <a:p>
            <a:pPr lvl="1"/>
            <a:endParaRPr lang="en-US" dirty="0"/>
          </a:p>
        </p:txBody>
      </p:sp>
    </p:spTree>
    <p:extLst>
      <p:ext uri="{BB962C8B-B14F-4D97-AF65-F5344CB8AC3E}">
        <p14:creationId xmlns:p14="http://schemas.microsoft.com/office/powerpoint/2010/main" val="403615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YOUR Instructor…</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1" y="4611854"/>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a:p>
            <a:r>
              <a:rPr lang="en-US" b="1" dirty="0"/>
              <a:t>Office hours:</a:t>
            </a:r>
            <a:r>
              <a:rPr lang="en-US" dirty="0"/>
              <a:t> See Schedule</a:t>
            </a:r>
          </a:p>
          <a:p>
            <a:pPr lvl="1"/>
            <a:r>
              <a:rPr lang="en-US" dirty="0"/>
              <a:t>https://web.byui.edu/Directory/Employee/clementsw</a:t>
            </a:r>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D61E-44EC-1149-A99A-5983310397AA}"/>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9FEA205E-40A1-4A46-AD41-87B5D2187E85}"/>
              </a:ext>
            </a:extLst>
          </p:cNvPr>
          <p:cNvSpPr>
            <a:spLocks noGrp="1"/>
          </p:cNvSpPr>
          <p:nvPr>
            <p:ph idx="1"/>
          </p:nvPr>
        </p:nvSpPr>
        <p:spPr/>
        <p:txBody>
          <a:bodyPr>
            <a:normAutofit/>
          </a:bodyPr>
          <a:lstStyle/>
          <a:p>
            <a:r>
              <a:rPr lang="en-US" dirty="0"/>
              <a:t>MS Teams – CSE 270 - optional</a:t>
            </a:r>
            <a:endParaRPr lang="en-US" dirty="0">
              <a:hlinkClick r:id="rId2"/>
            </a:endParaRPr>
          </a:p>
          <a:p>
            <a:pPr lvl="1"/>
            <a:endParaRPr lang="en-US" dirty="0"/>
          </a:p>
          <a:p>
            <a:r>
              <a:rPr lang="en-US" sz="2800" b="0" i="0" u="none" strike="noStrike" dirty="0">
                <a:effectLst/>
                <a:latin typeface="Calibri" panose="020F0502020204030204" pitchFamily="34" charset="0"/>
              </a:rPr>
              <a:t>Zoom</a:t>
            </a:r>
          </a:p>
          <a:p>
            <a:pPr lvl="1"/>
            <a:r>
              <a:rPr lang="en-US" b="0" i="0" u="none" strike="noStrike" dirty="0">
                <a:effectLst/>
                <a:latin typeface="Calibri" panose="020F0502020204030204" pitchFamily="34" charset="0"/>
              </a:rPr>
              <a:t>Topic: CSE 270 QA-Testing</a:t>
            </a:r>
          </a:p>
          <a:p>
            <a:pPr lvl="1"/>
            <a:r>
              <a:rPr lang="en-US" b="0" i="0" u="none" strike="noStrike" dirty="0">
                <a:effectLst/>
                <a:latin typeface="Calibri" panose="020F0502020204030204" pitchFamily="34" charset="0"/>
                <a:hlinkClick r:id="rId3"/>
              </a:rPr>
              <a:t>https://byui.zoom.us/j/93106404255?pwd=Uk8yM3FZUVYyandEYkRTTlRwTC9YUT09</a:t>
            </a:r>
            <a:r>
              <a:rPr lang="en-US" b="0" i="0" u="none" strike="noStrike" dirty="0">
                <a:effectLst/>
                <a:latin typeface="Calibri" panose="020F0502020204030204" pitchFamily="34" charset="0"/>
              </a:rPr>
              <a:t> </a:t>
            </a:r>
          </a:p>
          <a:p>
            <a:pPr lvl="1"/>
            <a:r>
              <a:rPr lang="en-US" b="0" i="0" u="none" strike="noStrike" dirty="0">
                <a:effectLst/>
                <a:latin typeface="Calibri" panose="020F0502020204030204" pitchFamily="34" charset="0"/>
              </a:rPr>
              <a:t>Meeting ID: 931 0640 4255</a:t>
            </a:r>
          </a:p>
          <a:p>
            <a:pPr lvl="1"/>
            <a:r>
              <a:rPr lang="en-US" b="0" i="0" u="none" strike="noStrike" dirty="0">
                <a:effectLst/>
                <a:latin typeface="Calibri" panose="020F0502020204030204" pitchFamily="34" charset="0"/>
              </a:rPr>
              <a:t>Passcode: 24861379</a:t>
            </a:r>
          </a:p>
          <a:p>
            <a:endParaRPr lang="en-US" dirty="0"/>
          </a:p>
        </p:txBody>
      </p:sp>
    </p:spTree>
    <p:extLst>
      <p:ext uri="{BB962C8B-B14F-4D97-AF65-F5344CB8AC3E}">
        <p14:creationId xmlns:p14="http://schemas.microsoft.com/office/powerpoint/2010/main" val="74596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4123-0E4E-45FA-B190-84D25755A4A6}"/>
              </a:ext>
            </a:extLst>
          </p:cNvPr>
          <p:cNvSpPr>
            <a:spLocks noGrp="1"/>
          </p:cNvSpPr>
          <p:nvPr>
            <p:ph type="title"/>
          </p:nvPr>
        </p:nvSpPr>
        <p:spPr/>
        <p:txBody>
          <a:bodyPr/>
          <a:lstStyle/>
          <a:p>
            <a:r>
              <a:rPr lang="en-US" dirty="0"/>
              <a:t>Day 2</a:t>
            </a:r>
          </a:p>
        </p:txBody>
      </p:sp>
      <p:sp>
        <p:nvSpPr>
          <p:cNvPr id="3" name="Content Placeholder 2">
            <a:extLst>
              <a:ext uri="{FF2B5EF4-FFF2-40B4-BE49-F238E27FC236}">
                <a16:creationId xmlns:a16="http://schemas.microsoft.com/office/drawing/2014/main" id="{419342CF-7F7B-4294-83C9-BBC5C0F539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4769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E967-F582-4A82-BDD9-B78D1A4A2F61}"/>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dirty="0"/>
              <a:t>Welcome to CSE 270</a:t>
            </a:r>
            <a:br>
              <a:rPr lang="en-US" sz="4800" dirty="0"/>
            </a:br>
            <a:r>
              <a:rPr lang="en-US" sz="4800" dirty="0"/>
              <a:t>Quality Assurance Testing</a:t>
            </a:r>
          </a:p>
        </p:txBody>
      </p:sp>
      <p:sp>
        <p:nvSpPr>
          <p:cNvPr id="3" name="Subtitle 2">
            <a:extLst>
              <a:ext uri="{FF2B5EF4-FFF2-40B4-BE49-F238E27FC236}">
                <a16:creationId xmlns:a16="http://schemas.microsoft.com/office/drawing/2014/main" id="{CF58B654-F89F-4A0B-95F5-A371A56C490A}"/>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r>
              <a:rPr lang="en-US" dirty="0"/>
              <a:t>Bro. Clements</a:t>
            </a:r>
          </a:p>
          <a:p>
            <a:pPr algn="r"/>
            <a:endParaRPr lang="en-US" dirty="0"/>
          </a:p>
          <a:p>
            <a:pPr algn="r"/>
            <a:r>
              <a:rPr lang="en-US" dirty="0"/>
              <a:t>Week 01 Day 2</a:t>
            </a:r>
          </a:p>
        </p:txBody>
      </p:sp>
      <p:pic>
        <p:nvPicPr>
          <p:cNvPr id="6" name="Picture 5" descr="Text&#10;&#10;Description automatically generated">
            <a:extLst>
              <a:ext uri="{FF2B5EF4-FFF2-40B4-BE49-F238E27FC236}">
                <a16:creationId xmlns:a16="http://schemas.microsoft.com/office/drawing/2014/main" id="{B12C6D1F-A47B-4B63-9FF1-4F00DFF11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0500"/>
            <a:ext cx="5715000" cy="2857500"/>
          </a:xfrm>
          <a:prstGeom prst="rect">
            <a:avLst/>
          </a:prstGeom>
        </p:spPr>
      </p:pic>
    </p:spTree>
    <p:extLst>
      <p:ext uri="{BB962C8B-B14F-4D97-AF65-F5344CB8AC3E}">
        <p14:creationId xmlns:p14="http://schemas.microsoft.com/office/powerpoint/2010/main" val="423075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A32109C-F525-4A81-BBC4-C2660C437F8F}"/>
              </a:ext>
            </a:extLst>
          </p:cNvPr>
          <p:cNvSpPr>
            <a:spLocks noGrp="1"/>
          </p:cNvSpPr>
          <p:nvPr>
            <p:ph type="title"/>
          </p:nvPr>
        </p:nvSpPr>
        <p:spPr>
          <a:xfrm>
            <a:off x="683609" y="764372"/>
            <a:ext cx="3173688" cy="5216013"/>
          </a:xfrm>
        </p:spPr>
        <p:txBody>
          <a:bodyPr>
            <a:normAutofit/>
          </a:bodyPr>
          <a:lstStyle/>
          <a:p>
            <a:r>
              <a:rPr lang="en-US" dirty="0"/>
              <a:t>What is Software Quality Assurance Testing?</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54DCE6-87F3-4858-88EC-2F76BB8042C8}"/>
              </a:ext>
            </a:extLst>
          </p:cNvPr>
          <p:cNvSpPr>
            <a:spLocks noGrp="1"/>
          </p:cNvSpPr>
          <p:nvPr>
            <p:ph idx="1"/>
          </p:nvPr>
        </p:nvSpPr>
        <p:spPr>
          <a:xfrm>
            <a:off x="4370138" y="764372"/>
            <a:ext cx="7086600" cy="5216013"/>
          </a:xfrm>
        </p:spPr>
        <p:txBody>
          <a:bodyPr anchor="ctr">
            <a:normAutofit/>
          </a:bodyPr>
          <a:lstStyle/>
          <a:p>
            <a:r>
              <a:rPr lang="en-US" sz="2000"/>
              <a:t>What is the differences between IT and CS and Programming?</a:t>
            </a:r>
          </a:p>
        </p:txBody>
      </p:sp>
    </p:spTree>
    <p:extLst>
      <p:ext uri="{BB962C8B-B14F-4D97-AF65-F5344CB8AC3E}">
        <p14:creationId xmlns:p14="http://schemas.microsoft.com/office/powerpoint/2010/main" val="224896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1CD9-36FE-4886-AA0C-7A6DD0C3710B}"/>
              </a:ext>
            </a:extLst>
          </p:cNvPr>
          <p:cNvSpPr>
            <a:spLocks noGrp="1"/>
          </p:cNvSpPr>
          <p:nvPr>
            <p:ph type="title"/>
          </p:nvPr>
        </p:nvSpPr>
        <p:spPr>
          <a:xfrm>
            <a:off x="838201" y="345810"/>
            <a:ext cx="5120561" cy="1325563"/>
          </a:xfrm>
        </p:spPr>
        <p:txBody>
          <a:bodyPr>
            <a:normAutofit/>
          </a:bodyPr>
          <a:lstStyle/>
          <a:p>
            <a:r>
              <a:rPr lang="en-US"/>
              <a:t>Let’s Debate -Safely</a:t>
            </a:r>
            <a:endParaRPr lang="en-US" dirty="0"/>
          </a:p>
        </p:txBody>
      </p:sp>
      <p:sp>
        <p:nvSpPr>
          <p:cNvPr id="3" name="Content Placeholder 2">
            <a:extLst>
              <a:ext uri="{FF2B5EF4-FFF2-40B4-BE49-F238E27FC236}">
                <a16:creationId xmlns:a16="http://schemas.microsoft.com/office/drawing/2014/main" id="{DA294CEB-4F1E-4CD4-9201-6F868136C7E9}"/>
              </a:ext>
            </a:extLst>
          </p:cNvPr>
          <p:cNvSpPr>
            <a:spLocks noGrp="1"/>
          </p:cNvSpPr>
          <p:nvPr>
            <p:ph idx="1"/>
          </p:nvPr>
        </p:nvSpPr>
        <p:spPr>
          <a:xfrm>
            <a:off x="838201" y="1825625"/>
            <a:ext cx="5092194" cy="4351338"/>
          </a:xfrm>
        </p:spPr>
        <p:txBody>
          <a:bodyPr>
            <a:normAutofit/>
          </a:bodyPr>
          <a:lstStyle/>
          <a:p>
            <a:r>
              <a:rPr lang="en-US" dirty="0"/>
              <a:t>Food: Indian, </a:t>
            </a:r>
            <a:r>
              <a:rPr lang="en-US" dirty="0" err="1"/>
              <a:t>Tex-mex</a:t>
            </a:r>
            <a:r>
              <a:rPr lang="en-US" dirty="0"/>
              <a:t>, Italian, and everything but lima beans and liver and onions.</a:t>
            </a:r>
          </a:p>
          <a:p>
            <a:r>
              <a:rPr lang="en-US" dirty="0"/>
              <a:t>What food do you like? Why?</a:t>
            </a:r>
          </a:p>
          <a:p>
            <a:r>
              <a:rPr lang="en-US" dirty="0"/>
              <a:t>What food do you refuse to eat? Why?</a:t>
            </a:r>
          </a:p>
        </p:txBody>
      </p:sp>
      <p:pic>
        <p:nvPicPr>
          <p:cNvPr id="5" name="Picture 4" descr="A plate of food&#10;&#10;Description automatically generated">
            <a:extLst>
              <a:ext uri="{FF2B5EF4-FFF2-40B4-BE49-F238E27FC236}">
                <a16:creationId xmlns:a16="http://schemas.microsoft.com/office/drawing/2014/main" id="{E97E9502-EA02-41E3-8163-52D81B11E742}"/>
              </a:ext>
            </a:extLst>
          </p:cNvPr>
          <p:cNvPicPr>
            <a:picLocks noChangeAspect="1"/>
          </p:cNvPicPr>
          <p:nvPr/>
        </p:nvPicPr>
        <p:blipFill rotWithShape="1">
          <a:blip r:embed="rId2"/>
          <a:srcRect t="1908" r="1" b="183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7" name="Picture 6" descr="A picture containing food&#10;&#10;Description automatically generated">
            <a:extLst>
              <a:ext uri="{FF2B5EF4-FFF2-40B4-BE49-F238E27FC236}">
                <a16:creationId xmlns:a16="http://schemas.microsoft.com/office/drawing/2014/main" id="{249A3354-73D8-43CB-A352-FA9EA376F4C6}"/>
              </a:ext>
            </a:extLst>
          </p:cNvPr>
          <p:cNvPicPr>
            <a:picLocks noChangeAspect="1"/>
          </p:cNvPicPr>
          <p:nvPr/>
        </p:nvPicPr>
        <p:blipFill rotWithShape="1">
          <a:blip r:embed="rId3"/>
          <a:srcRect l="3768" r="2633"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4566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4C2C-07DB-4F6E-A859-D10F61C0BD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8F8709-7E61-4DD1-97EA-AD0ED5507EAD}"/>
              </a:ext>
            </a:extLst>
          </p:cNvPr>
          <p:cNvSpPr>
            <a:spLocks noGrp="1"/>
          </p:cNvSpPr>
          <p:nvPr>
            <p:ph idx="1"/>
          </p:nvPr>
        </p:nvSpPr>
        <p:spPr/>
        <p:txBody>
          <a:bodyPr/>
          <a:lstStyle/>
          <a:p>
            <a:r>
              <a:rPr lang="en-US" dirty="0"/>
              <a:t>How do you know what food you like or dislike?</a:t>
            </a:r>
          </a:p>
          <a:p>
            <a:r>
              <a:rPr lang="en-US" dirty="0"/>
              <a:t>How do you know that Montana is real?</a:t>
            </a:r>
          </a:p>
          <a:p>
            <a:r>
              <a:rPr lang="en-US" dirty="0"/>
              <a:t>Do vitamins really work?</a:t>
            </a:r>
          </a:p>
          <a:p>
            <a:r>
              <a:rPr lang="en-US" dirty="0"/>
              <a:t>How do you know that the Book of Mormon is true?</a:t>
            </a:r>
          </a:p>
          <a:p>
            <a:r>
              <a:rPr lang="en-US" dirty="0"/>
              <a:t>How do you know if you are going to get a specific grade in the class?</a:t>
            </a:r>
          </a:p>
          <a:p>
            <a:r>
              <a:rPr lang="en-US" dirty="0"/>
              <a:t>How do you know what grade you are going to get for a specific assignment?</a:t>
            </a:r>
          </a:p>
          <a:p>
            <a:r>
              <a:rPr lang="en-US" dirty="0"/>
              <a:t>What makes a good computer program?</a:t>
            </a:r>
          </a:p>
        </p:txBody>
      </p:sp>
    </p:spTree>
    <p:extLst>
      <p:ext uri="{BB962C8B-B14F-4D97-AF65-F5344CB8AC3E}">
        <p14:creationId xmlns:p14="http://schemas.microsoft.com/office/powerpoint/2010/main" val="94488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202C-97F9-4DC6-82BF-D3B3735FC7C2}"/>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A5AC90C2-CBC4-4558-A365-DBB9C6CDFD15}"/>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Types of errors? (Faults vs Failures) (1.1)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Issues? Effectiveness, Discovery, Oracle Problem, Limitations, Infeasibility, Testability (1.2)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What is the difference between CM, QA, DM, PM, SE roles? (1.3)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Levels (2.0) [Overview, more detail in Week 8, 9 and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Measurements (4.0) [Overview more detail in Week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Tools (5.0) [Overview more detail in Week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290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5B49-53BC-4296-B498-770FFD5D6DC0}"/>
              </a:ext>
            </a:extLst>
          </p:cNvPr>
          <p:cNvSpPr>
            <a:spLocks noGrp="1"/>
          </p:cNvSpPr>
          <p:nvPr>
            <p:ph type="title"/>
          </p:nvPr>
        </p:nvSpPr>
        <p:spPr>
          <a:xfrm>
            <a:off x="685800" y="764373"/>
            <a:ext cx="3687417" cy="1920372"/>
          </a:xfrm>
        </p:spPr>
        <p:txBody>
          <a:bodyPr>
            <a:normAutofit/>
          </a:bodyPr>
          <a:lstStyle/>
          <a:p>
            <a:pPr algn="l"/>
            <a:r>
              <a:rPr lang="en-US" sz="3600" dirty="0" err="1"/>
              <a:t>SWEBoK</a:t>
            </a:r>
            <a:r>
              <a:rPr lang="en-US" sz="3600" dirty="0"/>
              <a:t> Chapter 4</a:t>
            </a:r>
          </a:p>
        </p:txBody>
      </p:sp>
      <p:sp>
        <p:nvSpPr>
          <p:cNvPr id="3" name="Content Placeholder 2">
            <a:extLst>
              <a:ext uri="{FF2B5EF4-FFF2-40B4-BE49-F238E27FC236}">
                <a16:creationId xmlns:a16="http://schemas.microsoft.com/office/drawing/2014/main" id="{28F8A7F0-4EEA-4B12-8AF1-8A3E29004A2F}"/>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5" name="Picture 4">
            <a:extLst>
              <a:ext uri="{FF2B5EF4-FFF2-40B4-BE49-F238E27FC236}">
                <a16:creationId xmlns:a16="http://schemas.microsoft.com/office/drawing/2014/main" id="{58815AE3-2926-4EAA-85E6-58DA3AD012E8}"/>
              </a:ext>
            </a:extLst>
          </p:cNvPr>
          <p:cNvPicPr>
            <a:picLocks noChangeAspect="1"/>
          </p:cNvPicPr>
          <p:nvPr/>
        </p:nvPicPr>
        <p:blipFill>
          <a:blip r:embed="rId2"/>
          <a:stretch>
            <a:fillRect/>
          </a:stretch>
        </p:blipFill>
        <p:spPr>
          <a:xfrm>
            <a:off x="5059017" y="-8186"/>
            <a:ext cx="6744100" cy="6839762"/>
          </a:xfrm>
          <a:prstGeom prst="rect">
            <a:avLst/>
          </a:prstGeom>
        </p:spPr>
      </p:pic>
    </p:spTree>
    <p:extLst>
      <p:ext uri="{BB962C8B-B14F-4D97-AF65-F5344CB8AC3E}">
        <p14:creationId xmlns:p14="http://schemas.microsoft.com/office/powerpoint/2010/main" val="261150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65AE339-3E02-4D74-807E-21D69AB53DBD}"/>
              </a:ext>
            </a:extLst>
          </p:cNvPr>
          <p:cNvSpPr/>
          <p:nvPr/>
        </p:nvSpPr>
        <p:spPr>
          <a:xfrm>
            <a:off x="262246" y="1833417"/>
            <a:ext cx="11182612" cy="4256560"/>
          </a:xfrm>
          <a:prstGeom prst="rect">
            <a:avLst/>
          </a:prstGeom>
          <a:solidFill>
            <a:schemeClr val="accent4">
              <a:alpha val="35000"/>
            </a:schemeClr>
          </a:solidFill>
        </p:spPr>
        <p:style>
          <a:lnRef idx="1">
            <a:schemeClr val="accent4"/>
          </a:lnRef>
          <a:fillRef idx="2">
            <a:schemeClr val="accent4"/>
          </a:fillRef>
          <a:effectRef idx="1">
            <a:schemeClr val="accent4"/>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Development</a:t>
            </a:r>
          </a:p>
        </p:txBody>
      </p:sp>
      <p:sp>
        <p:nvSpPr>
          <p:cNvPr id="4" name="Rectangle 3">
            <a:extLst>
              <a:ext uri="{FF2B5EF4-FFF2-40B4-BE49-F238E27FC236}">
                <a16:creationId xmlns:a16="http://schemas.microsoft.com/office/drawing/2014/main" id="{80E07061-9B90-45C6-88EA-49993A0DC241}"/>
              </a:ext>
            </a:extLst>
          </p:cNvPr>
          <p:cNvSpPr/>
          <p:nvPr/>
        </p:nvSpPr>
        <p:spPr>
          <a:xfrm>
            <a:off x="262247"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Concept of Operations</a:t>
            </a:r>
          </a:p>
        </p:txBody>
      </p:sp>
      <p:sp>
        <p:nvSpPr>
          <p:cNvPr id="5" name="Rectangle 4">
            <a:extLst>
              <a:ext uri="{FF2B5EF4-FFF2-40B4-BE49-F238E27FC236}">
                <a16:creationId xmlns:a16="http://schemas.microsoft.com/office/drawing/2014/main" id="{189A61C7-D4C2-4370-9B51-FBBB43885DCB}"/>
              </a:ext>
            </a:extLst>
          </p:cNvPr>
          <p:cNvSpPr/>
          <p:nvPr/>
        </p:nvSpPr>
        <p:spPr>
          <a:xfrm>
            <a:off x="535378" y="2888811"/>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Requirements</a:t>
            </a:r>
          </a:p>
        </p:txBody>
      </p:sp>
      <p:sp>
        <p:nvSpPr>
          <p:cNvPr id="6" name="Rectangle 5">
            <a:extLst>
              <a:ext uri="{FF2B5EF4-FFF2-40B4-BE49-F238E27FC236}">
                <a16:creationId xmlns:a16="http://schemas.microsoft.com/office/drawing/2014/main" id="{565AE339-3E02-4D74-807E-21D69AB53DBD}"/>
              </a:ext>
            </a:extLst>
          </p:cNvPr>
          <p:cNvSpPr/>
          <p:nvPr/>
        </p:nvSpPr>
        <p:spPr>
          <a:xfrm>
            <a:off x="867887" y="3676230"/>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p:txBody>
      </p:sp>
      <p:sp>
        <p:nvSpPr>
          <p:cNvPr id="7" name="Rectangle 6">
            <a:extLst>
              <a:ext uri="{FF2B5EF4-FFF2-40B4-BE49-F238E27FC236}">
                <a16:creationId xmlns:a16="http://schemas.microsoft.com/office/drawing/2014/main" id="{D63F0815-FDB3-4DC9-B3A5-55D69181E5D0}"/>
              </a:ext>
            </a:extLst>
          </p:cNvPr>
          <p:cNvSpPr/>
          <p:nvPr/>
        </p:nvSpPr>
        <p:spPr>
          <a:xfrm>
            <a:off x="1342900" y="4473702"/>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a:t>
            </a:r>
          </a:p>
        </p:txBody>
      </p:sp>
      <p:sp>
        <p:nvSpPr>
          <p:cNvPr id="8" name="Rectangle 7">
            <a:extLst>
              <a:ext uri="{FF2B5EF4-FFF2-40B4-BE49-F238E27FC236}">
                <a16:creationId xmlns:a16="http://schemas.microsoft.com/office/drawing/2014/main" id="{724DB199-B9C3-4525-8F18-F07ACE3C90BB}"/>
              </a:ext>
            </a:extLst>
          </p:cNvPr>
          <p:cNvSpPr/>
          <p:nvPr/>
        </p:nvSpPr>
        <p:spPr>
          <a:xfrm>
            <a:off x="1687283"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FD8DDCD-4FC2-4339-B3EC-B944BDEE7318}"/>
              </a:ext>
            </a:extLst>
          </p:cNvPr>
          <p:cNvSpPr/>
          <p:nvPr/>
        </p:nvSpPr>
        <p:spPr>
          <a:xfrm>
            <a:off x="1675409"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Implementation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EE2ED1E-5CD8-4B9D-A8BA-9215DB5C5054}"/>
              </a:ext>
            </a:extLst>
          </p:cNvPr>
          <p:cNvSpPr/>
          <p:nvPr/>
        </p:nvSpPr>
        <p:spPr>
          <a:xfrm>
            <a:off x="4877795" y="5281228"/>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a:t>
            </a:r>
          </a:p>
        </p:txBody>
      </p:sp>
      <p:sp>
        <p:nvSpPr>
          <p:cNvPr id="11" name="Rectangle 10">
            <a:extLst>
              <a:ext uri="{FF2B5EF4-FFF2-40B4-BE49-F238E27FC236}">
                <a16:creationId xmlns:a16="http://schemas.microsoft.com/office/drawing/2014/main" id="{22A5724B-F134-4B1F-9EAC-A0CF47EDEE8B}"/>
              </a:ext>
            </a:extLst>
          </p:cNvPr>
          <p:cNvSpPr/>
          <p:nvPr/>
        </p:nvSpPr>
        <p:spPr>
          <a:xfrm>
            <a:off x="5315202" y="4473702"/>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a:t>
            </a:r>
          </a:p>
        </p:txBody>
      </p:sp>
      <p:sp>
        <p:nvSpPr>
          <p:cNvPr id="12" name="Rectangle 11">
            <a:extLst>
              <a:ext uri="{FF2B5EF4-FFF2-40B4-BE49-F238E27FC236}">
                <a16:creationId xmlns:a16="http://schemas.microsoft.com/office/drawing/2014/main" id="{F79A03F4-7BBC-4BCF-B851-7357AA0ED16E}"/>
              </a:ext>
            </a:extLst>
          </p:cNvPr>
          <p:cNvSpPr/>
          <p:nvPr/>
        </p:nvSpPr>
        <p:spPr>
          <a:xfrm>
            <a:off x="5895114" y="3676230"/>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a:t>
            </a:r>
          </a:p>
        </p:txBody>
      </p:sp>
      <p:sp>
        <p:nvSpPr>
          <p:cNvPr id="13" name="Rectangle 12">
            <a:extLst>
              <a:ext uri="{FF2B5EF4-FFF2-40B4-BE49-F238E27FC236}">
                <a16:creationId xmlns:a16="http://schemas.microsoft.com/office/drawing/2014/main" id="{9F3DB640-59B1-4830-B5FB-F80158CFC6D7}"/>
              </a:ext>
            </a:extLst>
          </p:cNvPr>
          <p:cNvSpPr/>
          <p:nvPr/>
        </p:nvSpPr>
        <p:spPr>
          <a:xfrm>
            <a:off x="6439404" y="2888811"/>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a:t>
            </a:r>
          </a:p>
        </p:txBody>
      </p:sp>
      <p:sp>
        <p:nvSpPr>
          <p:cNvPr id="14" name="Rectangle 13">
            <a:extLst>
              <a:ext uri="{FF2B5EF4-FFF2-40B4-BE49-F238E27FC236}">
                <a16:creationId xmlns:a16="http://schemas.microsoft.com/office/drawing/2014/main" id="{72E881FD-E537-4597-9793-938CD0F97206}"/>
              </a:ext>
            </a:extLst>
          </p:cNvPr>
          <p:cNvSpPr/>
          <p:nvPr/>
        </p:nvSpPr>
        <p:spPr>
          <a:xfrm>
            <a:off x="6829311"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a:t>
            </a:r>
          </a:p>
        </p:txBody>
      </p:sp>
      <p:cxnSp>
        <p:nvCxnSpPr>
          <p:cNvPr id="3" name="Straight Arrow Connector 2">
            <a:extLst>
              <a:ext uri="{FF2B5EF4-FFF2-40B4-BE49-F238E27FC236}">
                <a16:creationId xmlns:a16="http://schemas.microsoft.com/office/drawing/2014/main" id="{0CC572B1-7988-40CA-B04D-C206146D8350}"/>
              </a:ext>
            </a:extLst>
          </p:cNvPr>
          <p:cNvCxnSpPr>
            <a:stCxn id="14" idx="1"/>
            <a:endCxn id="4" idx="3"/>
          </p:cNvCxnSpPr>
          <p:nvPr/>
        </p:nvCxnSpPr>
        <p:spPr>
          <a:xfrm flipH="1">
            <a:off x="1804051" y="2441655"/>
            <a:ext cx="5025260" cy="0"/>
          </a:xfrm>
          <a:prstGeom prst="straightConnector1">
            <a:avLst/>
          </a:prstGeom>
          <a:ln w="101600">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8AD60D68-48FA-4CA4-A069-571CB102BE80}"/>
              </a:ext>
            </a:extLst>
          </p:cNvPr>
          <p:cNvSpPr txBox="1"/>
          <p:nvPr/>
        </p:nvSpPr>
        <p:spPr>
          <a:xfrm>
            <a:off x="3960341" y="2256989"/>
            <a:ext cx="112351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Validation</a:t>
            </a:r>
          </a:p>
        </p:txBody>
      </p:sp>
      <p:cxnSp>
        <p:nvCxnSpPr>
          <p:cNvPr id="16" name="Straight Arrow Connector 15">
            <a:extLst>
              <a:ext uri="{FF2B5EF4-FFF2-40B4-BE49-F238E27FC236}">
                <a16:creationId xmlns:a16="http://schemas.microsoft.com/office/drawing/2014/main" id="{177E019B-711E-4EBC-B1C1-CAC7F79C124C}"/>
              </a:ext>
            </a:extLst>
          </p:cNvPr>
          <p:cNvCxnSpPr>
            <a:cxnSpLocks/>
            <a:stCxn id="13" idx="1"/>
            <a:endCxn id="5" idx="3"/>
          </p:cNvCxnSpPr>
          <p:nvPr/>
        </p:nvCxnSpPr>
        <p:spPr>
          <a:xfrm flipH="1">
            <a:off x="2077182" y="3239133"/>
            <a:ext cx="436222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A8C9732-04E8-49F8-8C47-4BE39A9B38FC}"/>
              </a:ext>
            </a:extLst>
          </p:cNvPr>
          <p:cNvSpPr/>
          <p:nvPr/>
        </p:nvSpPr>
        <p:spPr>
          <a:xfrm>
            <a:off x="8411520" y="1947986"/>
            <a:ext cx="1845815" cy="4118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white"/>
                </a:solidFill>
                <a:effectLst/>
                <a:uLnTx/>
                <a:uFillTx/>
                <a:latin typeface="Calibri" panose="020F0502020204030204"/>
                <a:ea typeface="+mn-ea"/>
                <a:cs typeface="+mn-cs"/>
              </a:rPr>
              <a:t>QA-Tester</a:t>
            </a:r>
            <a:endPar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Acceptance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System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Integration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Regression Tester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Unit Tester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(Sometime Developer)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66EF7C43-7A90-4E5B-8CDE-3F9D36A556C3}"/>
              </a:ext>
            </a:extLst>
          </p:cNvPr>
          <p:cNvSpPr/>
          <p:nvPr/>
        </p:nvSpPr>
        <p:spPr>
          <a:xfrm>
            <a:off x="262248" y="1483751"/>
            <a:ext cx="11182612" cy="369333"/>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85BA115-3DD2-45F6-9C8F-7196AEAF4E18}"/>
              </a:ext>
            </a:extLst>
          </p:cNvPr>
          <p:cNvSpPr/>
          <p:nvPr/>
        </p:nvSpPr>
        <p:spPr>
          <a:xfrm>
            <a:off x="262247" y="1129800"/>
            <a:ext cx="11182611" cy="369333"/>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Support Roles (CM, DM, Code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Mngr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etc</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0B0BFEB-E81E-49E5-8733-A8D86A5A480F}"/>
              </a:ext>
            </a:extLst>
          </p:cNvPr>
          <p:cNvSpPr/>
          <p:nvPr/>
        </p:nvSpPr>
        <p:spPr>
          <a:xfrm flipH="1">
            <a:off x="262246" y="6089977"/>
            <a:ext cx="11182612" cy="311687"/>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alibri" panose="020F0502020204030204"/>
                <a:ea typeface="+mn-ea"/>
                <a:cs typeface="+mn-cs"/>
              </a:rPr>
              <a:t>Dev Ops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BAABF4D-9AAC-415A-A5F9-5483B378ED8B}"/>
              </a:ext>
            </a:extLst>
          </p:cNvPr>
          <p:cNvSpPr/>
          <p:nvPr/>
        </p:nvSpPr>
        <p:spPr>
          <a:xfrm>
            <a:off x="262246" y="383355"/>
            <a:ext cx="11182612"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Quality Assurances</a:t>
            </a:r>
          </a:p>
        </p:txBody>
      </p:sp>
      <p:sp>
        <p:nvSpPr>
          <p:cNvPr id="25" name="Rectangle 24">
            <a:extLst>
              <a:ext uri="{FF2B5EF4-FFF2-40B4-BE49-F238E27FC236}">
                <a16:creationId xmlns:a16="http://schemas.microsoft.com/office/drawing/2014/main" id="{20D9C245-D71B-4CAD-9A15-55DE7DD309DB}"/>
              </a:ext>
            </a:extLst>
          </p:cNvPr>
          <p:cNvSpPr/>
          <p:nvPr/>
        </p:nvSpPr>
        <p:spPr>
          <a:xfrm>
            <a:off x="262247"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Process -&gt;</a:t>
            </a:r>
          </a:p>
        </p:txBody>
      </p:sp>
      <p:sp>
        <p:nvSpPr>
          <p:cNvPr id="26" name="Rectangle 25">
            <a:extLst>
              <a:ext uri="{FF2B5EF4-FFF2-40B4-BE49-F238E27FC236}">
                <a16:creationId xmlns:a16="http://schemas.microsoft.com/office/drawing/2014/main" id="{FDF5D9B2-61AA-40FE-94D8-7495FF320961}"/>
              </a:ext>
            </a:extLst>
          </p:cNvPr>
          <p:cNvSpPr/>
          <p:nvPr/>
        </p:nvSpPr>
        <p:spPr>
          <a:xfrm>
            <a:off x="99030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&lt;- Product</a:t>
            </a:r>
          </a:p>
        </p:txBody>
      </p:sp>
      <p:sp>
        <p:nvSpPr>
          <p:cNvPr id="28" name="Rectangle 27">
            <a:extLst>
              <a:ext uri="{FF2B5EF4-FFF2-40B4-BE49-F238E27FC236}">
                <a16:creationId xmlns:a16="http://schemas.microsoft.com/office/drawing/2014/main" id="{86B9F94B-466E-46C2-96BB-5462B9674D3D}"/>
              </a:ext>
            </a:extLst>
          </p:cNvPr>
          <p:cNvSpPr/>
          <p:nvPr/>
        </p:nvSpPr>
        <p:spPr>
          <a:xfrm>
            <a:off x="1788812"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Q-</a:t>
            </a: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mn-cs"/>
              </a:rPr>
              <a:t>Contrl</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/HMI</a:t>
            </a:r>
          </a:p>
        </p:txBody>
      </p:sp>
      <p:sp>
        <p:nvSpPr>
          <p:cNvPr id="29" name="Rectangle 28">
            <a:extLst>
              <a:ext uri="{FF2B5EF4-FFF2-40B4-BE49-F238E27FC236}">
                <a16:creationId xmlns:a16="http://schemas.microsoft.com/office/drawing/2014/main" id="{E2F14A29-A718-42F9-AC51-7D7531DBACF2}"/>
              </a:ext>
            </a:extLst>
          </p:cNvPr>
          <p:cNvSpPr/>
          <p:nvPr/>
        </p:nvSpPr>
        <p:spPr>
          <a:xfrm>
            <a:off x="33458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Value/Cost</a:t>
            </a:r>
          </a:p>
        </p:txBody>
      </p:sp>
      <p:sp>
        <p:nvSpPr>
          <p:cNvPr id="30" name="Rectangle 29">
            <a:extLst>
              <a:ext uri="{FF2B5EF4-FFF2-40B4-BE49-F238E27FC236}">
                <a16:creationId xmlns:a16="http://schemas.microsoft.com/office/drawing/2014/main" id="{19A09695-3DD3-45A3-B6AC-FDB8D40C7E76}"/>
              </a:ext>
            </a:extLst>
          </p:cNvPr>
          <p:cNvSpPr/>
          <p:nvPr/>
        </p:nvSpPr>
        <p:spPr>
          <a:xfrm>
            <a:off x="6804208"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Integrity/Sec</a:t>
            </a:r>
          </a:p>
        </p:txBody>
      </p:sp>
      <p:sp>
        <p:nvSpPr>
          <p:cNvPr id="31" name="Rectangle 30">
            <a:extLst>
              <a:ext uri="{FF2B5EF4-FFF2-40B4-BE49-F238E27FC236}">
                <a16:creationId xmlns:a16="http://schemas.microsoft.com/office/drawing/2014/main" id="{048BB134-75FC-47F1-A9F0-F953AB6B03A0}"/>
              </a:ext>
            </a:extLst>
          </p:cNvPr>
          <p:cNvSpPr/>
          <p:nvPr/>
        </p:nvSpPr>
        <p:spPr>
          <a:xfrm>
            <a:off x="8353631" y="753282"/>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Testing</a:t>
            </a:r>
          </a:p>
        </p:txBody>
      </p:sp>
      <p:sp>
        <p:nvSpPr>
          <p:cNvPr id="32" name="Rectangle 31">
            <a:extLst>
              <a:ext uri="{FF2B5EF4-FFF2-40B4-BE49-F238E27FC236}">
                <a16:creationId xmlns:a16="http://schemas.microsoft.com/office/drawing/2014/main" id="{B27FB7A6-89E7-47CC-AB99-E4B7F8225943}"/>
              </a:ext>
            </a:extLst>
          </p:cNvPr>
          <p:cNvSpPr/>
          <p:nvPr/>
        </p:nvSpPr>
        <p:spPr>
          <a:xfrm>
            <a:off x="4902898" y="753282"/>
            <a:ext cx="1901310"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Audit/Review/</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Std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Arrow Connector 32">
            <a:extLst>
              <a:ext uri="{FF2B5EF4-FFF2-40B4-BE49-F238E27FC236}">
                <a16:creationId xmlns:a16="http://schemas.microsoft.com/office/drawing/2014/main" id="{4B0B6B69-F1CC-424E-BADB-F4CD9AFA360A}"/>
              </a:ext>
            </a:extLst>
          </p:cNvPr>
          <p:cNvCxnSpPr>
            <a:cxnSpLocks/>
            <a:stCxn id="12" idx="1"/>
            <a:endCxn id="6" idx="3"/>
          </p:cNvCxnSpPr>
          <p:nvPr/>
        </p:nvCxnSpPr>
        <p:spPr>
          <a:xfrm flipH="1">
            <a:off x="2409691" y="4026552"/>
            <a:ext cx="348542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F98E1-980F-4568-B28E-0627F83461C9}"/>
              </a:ext>
            </a:extLst>
          </p:cNvPr>
          <p:cNvSpPr/>
          <p:nvPr/>
        </p:nvSpPr>
        <p:spPr>
          <a:xfrm>
            <a:off x="262247" y="14022"/>
            <a:ext cx="11182612" cy="369333"/>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0D9C245-D71B-4CAD-9A15-55DE7DD309DB}"/>
              </a:ext>
            </a:extLst>
          </p:cNvPr>
          <p:cNvSpPr/>
          <p:nvPr/>
        </p:nvSpPr>
        <p:spPr>
          <a:xfrm>
            <a:off x="262247"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Environment</a:t>
            </a:r>
          </a:p>
        </p:txBody>
      </p:sp>
      <p:sp>
        <p:nvSpPr>
          <p:cNvPr id="35" name="Rectangle 34">
            <a:extLst>
              <a:ext uri="{FF2B5EF4-FFF2-40B4-BE49-F238E27FC236}">
                <a16:creationId xmlns:a16="http://schemas.microsoft.com/office/drawing/2014/main" id="{FDF5D9B2-61AA-40FE-94D8-7495FF320961}"/>
              </a:ext>
            </a:extLst>
          </p:cNvPr>
          <p:cNvSpPr/>
          <p:nvPr/>
        </p:nvSpPr>
        <p:spPr>
          <a:xfrm>
            <a:off x="99030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Operation</a:t>
            </a:r>
          </a:p>
        </p:txBody>
      </p:sp>
      <p:sp>
        <p:nvSpPr>
          <p:cNvPr id="37" name="Rectangle 36">
            <a:extLst>
              <a:ext uri="{FF2B5EF4-FFF2-40B4-BE49-F238E27FC236}">
                <a16:creationId xmlns:a16="http://schemas.microsoft.com/office/drawing/2014/main" id="{86B9F94B-466E-46C2-96BB-5462B9674D3D}"/>
              </a:ext>
            </a:extLst>
          </p:cNvPr>
          <p:cNvSpPr/>
          <p:nvPr/>
        </p:nvSpPr>
        <p:spPr>
          <a:xfrm>
            <a:off x="1788812"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Software Tools</a:t>
            </a:r>
          </a:p>
        </p:txBody>
      </p:sp>
      <p:sp>
        <p:nvSpPr>
          <p:cNvPr id="38" name="Rectangle 37">
            <a:extLst>
              <a:ext uri="{FF2B5EF4-FFF2-40B4-BE49-F238E27FC236}">
                <a16:creationId xmlns:a16="http://schemas.microsoft.com/office/drawing/2014/main" id="{E2F14A29-A718-42F9-AC51-7D7531DBACF2}"/>
              </a:ext>
            </a:extLst>
          </p:cNvPr>
          <p:cNvSpPr/>
          <p:nvPr/>
        </p:nvSpPr>
        <p:spPr>
          <a:xfrm>
            <a:off x="33458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Hardware</a:t>
            </a:r>
          </a:p>
        </p:txBody>
      </p:sp>
      <p:sp>
        <p:nvSpPr>
          <p:cNvPr id="39" name="Rectangle 38">
            <a:extLst>
              <a:ext uri="{FF2B5EF4-FFF2-40B4-BE49-F238E27FC236}">
                <a16:creationId xmlns:a16="http://schemas.microsoft.com/office/drawing/2014/main" id="{19A09695-3DD3-45A3-B6AC-FDB8D40C7E76}"/>
              </a:ext>
            </a:extLst>
          </p:cNvPr>
          <p:cNvSpPr/>
          <p:nvPr/>
        </p:nvSpPr>
        <p:spPr>
          <a:xfrm>
            <a:off x="6804208"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Infrastructure</a:t>
            </a:r>
          </a:p>
        </p:txBody>
      </p:sp>
      <p:sp>
        <p:nvSpPr>
          <p:cNvPr id="40" name="Rectangle 39">
            <a:extLst>
              <a:ext uri="{FF2B5EF4-FFF2-40B4-BE49-F238E27FC236}">
                <a16:creationId xmlns:a16="http://schemas.microsoft.com/office/drawing/2014/main" id="{048BB134-75FC-47F1-A9F0-F953AB6B03A0}"/>
              </a:ext>
            </a:extLst>
          </p:cNvPr>
          <p:cNvSpPr/>
          <p:nvPr/>
        </p:nvSpPr>
        <p:spPr>
          <a:xfrm>
            <a:off x="8353631" y="6393146"/>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Test Zone (sandboxes)</a:t>
            </a:r>
          </a:p>
        </p:txBody>
      </p:sp>
      <p:sp>
        <p:nvSpPr>
          <p:cNvPr id="41" name="Rectangle 40">
            <a:extLst>
              <a:ext uri="{FF2B5EF4-FFF2-40B4-BE49-F238E27FC236}">
                <a16:creationId xmlns:a16="http://schemas.microsoft.com/office/drawing/2014/main" id="{B27FB7A6-89E7-47CC-AB99-E4B7F8225943}"/>
              </a:ext>
            </a:extLst>
          </p:cNvPr>
          <p:cNvSpPr/>
          <p:nvPr/>
        </p:nvSpPr>
        <p:spPr>
          <a:xfrm>
            <a:off x="4902898" y="6393146"/>
            <a:ext cx="1901310"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Network</a:t>
            </a:r>
          </a:p>
        </p:txBody>
      </p:sp>
      <p:cxnSp>
        <p:nvCxnSpPr>
          <p:cNvPr id="44" name="Straight Arrow Connector 43">
            <a:extLst>
              <a:ext uri="{FF2B5EF4-FFF2-40B4-BE49-F238E27FC236}">
                <a16:creationId xmlns:a16="http://schemas.microsoft.com/office/drawing/2014/main" id="{4B0B6B69-F1CC-424E-BADB-F4CD9AFA360A}"/>
              </a:ext>
            </a:extLst>
          </p:cNvPr>
          <p:cNvCxnSpPr>
            <a:cxnSpLocks/>
            <a:stCxn id="11" idx="1"/>
          </p:cNvCxnSpPr>
          <p:nvPr/>
        </p:nvCxnSpPr>
        <p:spPr>
          <a:xfrm flipH="1" flipV="1">
            <a:off x="2884705" y="4809146"/>
            <a:ext cx="2430497" cy="148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6526FB-1895-4BED-A6A4-A721B71FF526}"/>
              </a:ext>
            </a:extLst>
          </p:cNvPr>
          <p:cNvSpPr txBox="1"/>
          <p:nvPr/>
        </p:nvSpPr>
        <p:spPr>
          <a:xfrm>
            <a:off x="3886199" y="3212237"/>
            <a:ext cx="1254382" cy="161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Verification</a:t>
            </a:r>
          </a:p>
        </p:txBody>
      </p:sp>
      <p:sp>
        <p:nvSpPr>
          <p:cNvPr id="18" name="Rectangle 17"/>
          <p:cNvSpPr/>
          <p:nvPr/>
        </p:nvSpPr>
        <p:spPr>
          <a:xfrm>
            <a:off x="8876694" y="5804893"/>
            <a:ext cx="255057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Right Product) </a:t>
            </a:r>
          </a:p>
        </p:txBody>
      </p:sp>
      <p:sp>
        <p:nvSpPr>
          <p:cNvPr id="45" name="Rectangle 44"/>
          <p:cNvSpPr/>
          <p:nvPr/>
        </p:nvSpPr>
        <p:spPr>
          <a:xfrm>
            <a:off x="8924345" y="390540"/>
            <a:ext cx="2497671"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(Built the Product Right)</a:t>
            </a:r>
          </a:p>
        </p:txBody>
      </p:sp>
      <p:sp>
        <p:nvSpPr>
          <p:cNvPr id="47" name="Rectangle 46">
            <a:extLst>
              <a:ext uri="{FF2B5EF4-FFF2-40B4-BE49-F238E27FC236}">
                <a16:creationId xmlns:a16="http://schemas.microsoft.com/office/drawing/2014/main" id="{391F98E1-980F-4568-B28E-0627F83461C9}"/>
              </a:ext>
            </a:extLst>
          </p:cNvPr>
          <p:cNvSpPr/>
          <p:nvPr/>
        </p:nvSpPr>
        <p:spPr>
          <a:xfrm>
            <a:off x="10264954" y="1109537"/>
            <a:ext cx="1927046" cy="4695355"/>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Software Development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QA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Test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DevOp</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vs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Cont. Improvement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580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74F9-551B-4215-B463-E0DC4FF22D6C}"/>
              </a:ext>
            </a:extLst>
          </p:cNvPr>
          <p:cNvSpPr>
            <a:spLocks noGrp="1"/>
          </p:cNvSpPr>
          <p:nvPr>
            <p:ph type="title"/>
          </p:nvPr>
        </p:nvSpPr>
        <p:spPr/>
        <p:txBody>
          <a:bodyPr>
            <a:normAutofit fontScale="90000"/>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Types of errors? (Faults vs Failures) (1.1)</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DBC9C83-7F49-4CA9-9943-7887F647451C}"/>
              </a:ext>
            </a:extLst>
          </p:cNvPr>
          <p:cNvSpPr>
            <a:spLocks noGrp="1"/>
          </p:cNvSpPr>
          <p:nvPr>
            <p:ph idx="1"/>
          </p:nvPr>
        </p:nvSpPr>
        <p:spPr>
          <a:xfrm>
            <a:off x="685800" y="2194560"/>
            <a:ext cx="7080337" cy="4024125"/>
          </a:xfrm>
        </p:spPr>
        <p:txBody>
          <a:bodyPr/>
          <a:lstStyle/>
          <a:p>
            <a:r>
              <a:rPr lang="en-US" dirty="0"/>
              <a:t>Cause</a:t>
            </a:r>
          </a:p>
          <a:p>
            <a:pPr lvl="1"/>
            <a:r>
              <a:rPr lang="en-US" dirty="0"/>
              <a:t>Defect = Fault or Failure</a:t>
            </a:r>
          </a:p>
          <a:p>
            <a:pPr lvl="2"/>
            <a:r>
              <a:rPr lang="en-US" dirty="0"/>
              <a:t>Fault – must be removed</a:t>
            </a:r>
          </a:p>
          <a:p>
            <a:pPr lvl="2"/>
            <a:r>
              <a:rPr lang="en-US" dirty="0"/>
              <a:t>Failure - observed</a:t>
            </a:r>
          </a:p>
          <a:p>
            <a:pPr lvl="2"/>
            <a:r>
              <a:rPr lang="en-US" dirty="0"/>
              <a:t>Error – report/logged</a:t>
            </a:r>
          </a:p>
          <a:p>
            <a:pPr lvl="1"/>
            <a:r>
              <a:rPr lang="en-US" dirty="0"/>
              <a:t>Testing reveals faults manifested as failures and reported as errors.</a:t>
            </a:r>
          </a:p>
          <a:p>
            <a:endParaRPr lang="en-US" dirty="0"/>
          </a:p>
        </p:txBody>
      </p:sp>
      <p:pic>
        <p:nvPicPr>
          <p:cNvPr id="5" name="Picture 4" descr="A person sitting at a desk with a computer&#10;&#10;Description automatically generated with medium confidence">
            <a:extLst>
              <a:ext uri="{FF2B5EF4-FFF2-40B4-BE49-F238E27FC236}">
                <a16:creationId xmlns:a16="http://schemas.microsoft.com/office/drawing/2014/main" id="{98AFCAB4-994A-4002-8182-2BF759DE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0663" y="2031287"/>
            <a:ext cx="3810000" cy="4762500"/>
          </a:xfrm>
          <a:prstGeom prst="rect">
            <a:avLst/>
          </a:prstGeom>
        </p:spPr>
      </p:pic>
    </p:spTree>
    <p:extLst>
      <p:ext uri="{BB962C8B-B14F-4D97-AF65-F5344CB8AC3E}">
        <p14:creationId xmlns:p14="http://schemas.microsoft.com/office/powerpoint/2010/main" val="373165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BA0A73-EA53-4296-A525-28C034E7F054}"/>
              </a:ext>
            </a:extLst>
          </p:cNvPr>
          <p:cNvPicPr>
            <a:picLocks noChangeAspect="1"/>
          </p:cNvPicPr>
          <p:nvPr/>
        </p:nvPicPr>
        <p:blipFill>
          <a:blip r:embed="rId2"/>
          <a:stretch>
            <a:fillRect/>
          </a:stretch>
        </p:blipFill>
        <p:spPr>
          <a:xfrm>
            <a:off x="152400" y="104775"/>
            <a:ext cx="4933950" cy="1619250"/>
          </a:xfrm>
          <a:prstGeom prst="rect">
            <a:avLst/>
          </a:prstGeom>
        </p:spPr>
      </p:pic>
      <p:pic>
        <p:nvPicPr>
          <p:cNvPr id="8" name="Picture 7">
            <a:extLst>
              <a:ext uri="{FF2B5EF4-FFF2-40B4-BE49-F238E27FC236}">
                <a16:creationId xmlns:a16="http://schemas.microsoft.com/office/drawing/2014/main" id="{8D0AC9D9-9678-4469-A081-446CDAB8AE13}"/>
              </a:ext>
            </a:extLst>
          </p:cNvPr>
          <p:cNvPicPr>
            <a:picLocks noChangeAspect="1"/>
          </p:cNvPicPr>
          <p:nvPr/>
        </p:nvPicPr>
        <p:blipFill>
          <a:blip r:embed="rId3"/>
          <a:stretch>
            <a:fillRect/>
          </a:stretch>
        </p:blipFill>
        <p:spPr>
          <a:xfrm>
            <a:off x="233362" y="1724025"/>
            <a:ext cx="6086475" cy="1647825"/>
          </a:xfrm>
          <a:prstGeom prst="rect">
            <a:avLst/>
          </a:prstGeom>
        </p:spPr>
      </p:pic>
      <p:pic>
        <p:nvPicPr>
          <p:cNvPr id="10" name="Picture 9">
            <a:extLst>
              <a:ext uri="{FF2B5EF4-FFF2-40B4-BE49-F238E27FC236}">
                <a16:creationId xmlns:a16="http://schemas.microsoft.com/office/drawing/2014/main" id="{A7236C59-4854-4513-9366-4A47324DA22E}"/>
              </a:ext>
            </a:extLst>
          </p:cNvPr>
          <p:cNvPicPr>
            <a:picLocks noChangeAspect="1"/>
          </p:cNvPicPr>
          <p:nvPr/>
        </p:nvPicPr>
        <p:blipFill>
          <a:blip r:embed="rId4"/>
          <a:stretch>
            <a:fillRect/>
          </a:stretch>
        </p:blipFill>
        <p:spPr>
          <a:xfrm>
            <a:off x="571499" y="3090862"/>
            <a:ext cx="5829300" cy="1533525"/>
          </a:xfrm>
          <a:prstGeom prst="rect">
            <a:avLst/>
          </a:prstGeom>
        </p:spPr>
      </p:pic>
      <p:pic>
        <p:nvPicPr>
          <p:cNvPr id="12" name="Picture 11">
            <a:extLst>
              <a:ext uri="{FF2B5EF4-FFF2-40B4-BE49-F238E27FC236}">
                <a16:creationId xmlns:a16="http://schemas.microsoft.com/office/drawing/2014/main" id="{8A6DFE57-B814-45FC-A741-CCF8913B3DB4}"/>
              </a:ext>
            </a:extLst>
          </p:cNvPr>
          <p:cNvPicPr>
            <a:picLocks noChangeAspect="1"/>
          </p:cNvPicPr>
          <p:nvPr/>
        </p:nvPicPr>
        <p:blipFill>
          <a:blip r:embed="rId5"/>
          <a:stretch>
            <a:fillRect/>
          </a:stretch>
        </p:blipFill>
        <p:spPr>
          <a:xfrm>
            <a:off x="10348912" y="5653087"/>
            <a:ext cx="1495425" cy="942975"/>
          </a:xfrm>
          <a:prstGeom prst="rect">
            <a:avLst/>
          </a:prstGeom>
        </p:spPr>
      </p:pic>
      <p:pic>
        <p:nvPicPr>
          <p:cNvPr id="14" name="Picture 13">
            <a:extLst>
              <a:ext uri="{FF2B5EF4-FFF2-40B4-BE49-F238E27FC236}">
                <a16:creationId xmlns:a16="http://schemas.microsoft.com/office/drawing/2014/main" id="{9E0075E2-5F6E-4CCA-BC00-403A1D920D05}"/>
              </a:ext>
            </a:extLst>
          </p:cNvPr>
          <p:cNvPicPr>
            <a:picLocks noChangeAspect="1"/>
          </p:cNvPicPr>
          <p:nvPr/>
        </p:nvPicPr>
        <p:blipFill>
          <a:blip r:embed="rId6"/>
          <a:stretch>
            <a:fillRect/>
          </a:stretch>
        </p:blipFill>
        <p:spPr>
          <a:xfrm>
            <a:off x="890587" y="4624387"/>
            <a:ext cx="5972175" cy="1590675"/>
          </a:xfrm>
          <a:prstGeom prst="rect">
            <a:avLst/>
          </a:prstGeom>
        </p:spPr>
      </p:pic>
      <p:pic>
        <p:nvPicPr>
          <p:cNvPr id="16" name="Picture 15">
            <a:extLst>
              <a:ext uri="{FF2B5EF4-FFF2-40B4-BE49-F238E27FC236}">
                <a16:creationId xmlns:a16="http://schemas.microsoft.com/office/drawing/2014/main" id="{F1A1C325-579D-47FD-B5F9-479AD813498C}"/>
              </a:ext>
            </a:extLst>
          </p:cNvPr>
          <p:cNvPicPr>
            <a:picLocks noChangeAspect="1"/>
          </p:cNvPicPr>
          <p:nvPr/>
        </p:nvPicPr>
        <p:blipFill>
          <a:blip r:embed="rId7"/>
          <a:stretch>
            <a:fillRect/>
          </a:stretch>
        </p:blipFill>
        <p:spPr>
          <a:xfrm>
            <a:off x="5591175" y="14287"/>
            <a:ext cx="5943600" cy="1485900"/>
          </a:xfrm>
          <a:prstGeom prst="rect">
            <a:avLst/>
          </a:prstGeom>
        </p:spPr>
      </p:pic>
      <p:pic>
        <p:nvPicPr>
          <p:cNvPr id="18" name="Picture 17">
            <a:extLst>
              <a:ext uri="{FF2B5EF4-FFF2-40B4-BE49-F238E27FC236}">
                <a16:creationId xmlns:a16="http://schemas.microsoft.com/office/drawing/2014/main" id="{0E8BE0B2-A9EF-47DF-950E-5DF38756176A}"/>
              </a:ext>
            </a:extLst>
          </p:cNvPr>
          <p:cNvPicPr>
            <a:picLocks noChangeAspect="1"/>
          </p:cNvPicPr>
          <p:nvPr/>
        </p:nvPicPr>
        <p:blipFill>
          <a:blip r:embed="rId8"/>
          <a:stretch>
            <a:fillRect/>
          </a:stretch>
        </p:blipFill>
        <p:spPr>
          <a:xfrm>
            <a:off x="6096000" y="1243012"/>
            <a:ext cx="5867400" cy="1466850"/>
          </a:xfrm>
          <a:prstGeom prst="rect">
            <a:avLst/>
          </a:prstGeom>
        </p:spPr>
      </p:pic>
      <p:pic>
        <p:nvPicPr>
          <p:cNvPr id="20" name="Picture 19">
            <a:extLst>
              <a:ext uri="{FF2B5EF4-FFF2-40B4-BE49-F238E27FC236}">
                <a16:creationId xmlns:a16="http://schemas.microsoft.com/office/drawing/2014/main" id="{536C2203-2AD5-4AFD-AF04-A86CF7F12132}"/>
              </a:ext>
            </a:extLst>
          </p:cNvPr>
          <p:cNvPicPr>
            <a:picLocks noChangeAspect="1"/>
          </p:cNvPicPr>
          <p:nvPr/>
        </p:nvPicPr>
        <p:blipFill>
          <a:blip r:embed="rId9"/>
          <a:stretch>
            <a:fillRect/>
          </a:stretch>
        </p:blipFill>
        <p:spPr>
          <a:xfrm>
            <a:off x="5729288" y="2538412"/>
            <a:ext cx="5867400" cy="1714500"/>
          </a:xfrm>
          <a:prstGeom prst="rect">
            <a:avLst/>
          </a:prstGeom>
        </p:spPr>
      </p:pic>
      <p:pic>
        <p:nvPicPr>
          <p:cNvPr id="22" name="Picture 21">
            <a:extLst>
              <a:ext uri="{FF2B5EF4-FFF2-40B4-BE49-F238E27FC236}">
                <a16:creationId xmlns:a16="http://schemas.microsoft.com/office/drawing/2014/main" id="{3837BF59-56E2-4242-A534-381C9E4F91EA}"/>
              </a:ext>
            </a:extLst>
          </p:cNvPr>
          <p:cNvPicPr>
            <a:picLocks noChangeAspect="1"/>
          </p:cNvPicPr>
          <p:nvPr/>
        </p:nvPicPr>
        <p:blipFill>
          <a:blip r:embed="rId10"/>
          <a:stretch>
            <a:fillRect/>
          </a:stretch>
        </p:blipFill>
        <p:spPr>
          <a:xfrm>
            <a:off x="5981700" y="3962399"/>
            <a:ext cx="5915025" cy="1485900"/>
          </a:xfrm>
          <a:prstGeom prst="rect">
            <a:avLst/>
          </a:prstGeom>
        </p:spPr>
      </p:pic>
      <p:pic>
        <p:nvPicPr>
          <p:cNvPr id="24" name="Picture 23">
            <a:extLst>
              <a:ext uri="{FF2B5EF4-FFF2-40B4-BE49-F238E27FC236}">
                <a16:creationId xmlns:a16="http://schemas.microsoft.com/office/drawing/2014/main" id="{EEC01C06-426E-4CEF-BA07-AC536D522C35}"/>
              </a:ext>
            </a:extLst>
          </p:cNvPr>
          <p:cNvPicPr>
            <a:picLocks noChangeAspect="1"/>
          </p:cNvPicPr>
          <p:nvPr/>
        </p:nvPicPr>
        <p:blipFill>
          <a:blip r:embed="rId11"/>
          <a:stretch>
            <a:fillRect/>
          </a:stretch>
        </p:blipFill>
        <p:spPr>
          <a:xfrm>
            <a:off x="5881687" y="5253038"/>
            <a:ext cx="5962650" cy="1590675"/>
          </a:xfrm>
          <a:prstGeom prst="rect">
            <a:avLst/>
          </a:prstGeom>
        </p:spPr>
      </p:pic>
    </p:spTree>
    <p:extLst>
      <p:ext uri="{BB962C8B-B14F-4D97-AF65-F5344CB8AC3E}">
        <p14:creationId xmlns:p14="http://schemas.microsoft.com/office/powerpoint/2010/main" val="145484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735-5078-455D-A8AA-FB763C7EB7D0}"/>
              </a:ext>
            </a:extLst>
          </p:cNvPr>
          <p:cNvSpPr>
            <a:spLocks noGrp="1"/>
          </p:cNvSpPr>
          <p:nvPr>
            <p:ph type="title"/>
          </p:nvPr>
        </p:nvSpPr>
        <p:spPr/>
        <p:txBody>
          <a:bodyPr>
            <a:normAutofit fontScale="90000"/>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Issues? Effectiveness, Discovery, Oracle Problem, Limitations, Infeasibility, Testability (1.2)</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3770D7F-0F81-4836-ADD9-4BF399038955}"/>
              </a:ext>
            </a:extLst>
          </p:cNvPr>
          <p:cNvSpPr>
            <a:spLocks noGrp="1"/>
          </p:cNvSpPr>
          <p:nvPr>
            <p:ph idx="1"/>
          </p:nvPr>
        </p:nvSpPr>
        <p:spPr>
          <a:xfrm>
            <a:off x="685800" y="2194560"/>
            <a:ext cx="9255471" cy="4024125"/>
          </a:xfrm>
        </p:spPr>
        <p:txBody>
          <a:bodyPr>
            <a:normAutofit fontScale="70000" lnSpcReduction="20000"/>
          </a:bodyPr>
          <a:lstStyle/>
          <a:p>
            <a:r>
              <a:rPr lang="en-US" dirty="0"/>
              <a:t>Effectiveness: Test Selection Criterion</a:t>
            </a:r>
          </a:p>
          <a:p>
            <a:pPr lvl="1"/>
            <a:r>
              <a:rPr lang="en-US" dirty="0"/>
              <a:t>You can’t test everything. For large project it is impossible.</a:t>
            </a:r>
          </a:p>
          <a:p>
            <a:pPr lvl="1"/>
            <a:r>
              <a:rPr lang="en-US" dirty="0"/>
              <a:t>Example: Venn diagram: </a:t>
            </a:r>
          </a:p>
          <a:p>
            <a:pPr lvl="2"/>
            <a:r>
              <a:rPr lang="en-US" dirty="0"/>
              <a:t>What parts can be tested separate </a:t>
            </a:r>
            <a:br>
              <a:rPr lang="en-US" dirty="0"/>
            </a:br>
            <a:r>
              <a:rPr lang="en-US" dirty="0"/>
              <a:t>vs together vs are dependent on each other? </a:t>
            </a:r>
          </a:p>
          <a:p>
            <a:pPr lvl="2"/>
            <a:r>
              <a:rPr lang="en-US" dirty="0"/>
              <a:t>Do all parts needs to be tested</a:t>
            </a:r>
          </a:p>
          <a:p>
            <a:r>
              <a:rPr lang="en-US" dirty="0"/>
              <a:t>Defect Discovery: Success is discovering the cause of failure.</a:t>
            </a:r>
          </a:p>
          <a:p>
            <a:pPr lvl="1"/>
            <a:r>
              <a:rPr lang="en-US" dirty="0"/>
              <a:t>Meets Specification: No failures under realistic test cases</a:t>
            </a:r>
          </a:p>
          <a:p>
            <a:r>
              <a:rPr lang="en-US" dirty="0"/>
              <a:t>Oracle: Knowing when a test is correct: unambiguous requirements specifications, behavioral models, and code annotations.</a:t>
            </a:r>
          </a:p>
          <a:p>
            <a:r>
              <a:rPr lang="en-US" dirty="0"/>
              <a:t>Limitations: Dijkstra aphorism that “program testing can be used to show the presence of bugs, but never to show their absence”</a:t>
            </a:r>
          </a:p>
          <a:p>
            <a:r>
              <a:rPr lang="en-US" dirty="0"/>
              <a:t>Infeasibility: Path-based testing, no input will trigger it. (Heart condition)</a:t>
            </a:r>
          </a:p>
          <a:p>
            <a:r>
              <a:rPr lang="en-US" dirty="0"/>
              <a:t>Testability: </a:t>
            </a:r>
          </a:p>
          <a:p>
            <a:pPr lvl="1"/>
            <a:r>
              <a:rPr lang="en-US" dirty="0"/>
              <a:t>to the ease with which a given test coverage criterion can be satisfied;</a:t>
            </a:r>
          </a:p>
          <a:p>
            <a:pPr lvl="1"/>
            <a:r>
              <a:rPr lang="en-US" dirty="0"/>
              <a:t>the likelihood, possibly measured statistically, that a set of test cases will expose a failure if the software is faulty</a:t>
            </a:r>
          </a:p>
        </p:txBody>
      </p:sp>
      <p:grpSp>
        <p:nvGrpSpPr>
          <p:cNvPr id="9" name="Group 8">
            <a:extLst>
              <a:ext uri="{FF2B5EF4-FFF2-40B4-BE49-F238E27FC236}">
                <a16:creationId xmlns:a16="http://schemas.microsoft.com/office/drawing/2014/main" id="{064595F9-3D67-4D5D-9F15-24B56AB0D3BD}"/>
              </a:ext>
            </a:extLst>
          </p:cNvPr>
          <p:cNvGrpSpPr/>
          <p:nvPr/>
        </p:nvGrpSpPr>
        <p:grpSpPr>
          <a:xfrm>
            <a:off x="9997269" y="2057401"/>
            <a:ext cx="2040760" cy="1985818"/>
            <a:chOff x="221673" y="166255"/>
            <a:chExt cx="2040760" cy="1985818"/>
          </a:xfrm>
        </p:grpSpPr>
        <p:sp>
          <p:nvSpPr>
            <p:cNvPr id="4" name="Rectangle 3">
              <a:extLst>
                <a:ext uri="{FF2B5EF4-FFF2-40B4-BE49-F238E27FC236}">
                  <a16:creationId xmlns:a16="http://schemas.microsoft.com/office/drawing/2014/main" id="{E49AC2B5-E88B-4073-9385-63D7411D9185}"/>
                </a:ext>
              </a:extLst>
            </p:cNvPr>
            <p:cNvSpPr/>
            <p:nvPr/>
          </p:nvSpPr>
          <p:spPr>
            <a:xfrm>
              <a:off x="221673" y="166255"/>
              <a:ext cx="2040760" cy="19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4A9F544-249A-4B2F-87FA-0AFEE830B8C0}"/>
                </a:ext>
              </a:extLst>
            </p:cNvPr>
            <p:cNvSpPr/>
            <p:nvPr/>
          </p:nvSpPr>
          <p:spPr>
            <a:xfrm>
              <a:off x="581891" y="415636"/>
              <a:ext cx="914400" cy="8497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5F8E86E6-BA7E-49A4-B627-692E346CB416}"/>
                </a:ext>
              </a:extLst>
            </p:cNvPr>
            <p:cNvSpPr/>
            <p:nvPr/>
          </p:nvSpPr>
          <p:spPr>
            <a:xfrm>
              <a:off x="533400" y="787399"/>
              <a:ext cx="683491" cy="849746"/>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B386E1FD-FE7B-4E89-A9EF-C14D5972BD33}"/>
                </a:ext>
              </a:extLst>
            </p:cNvPr>
            <p:cNvSpPr/>
            <p:nvPr/>
          </p:nvSpPr>
          <p:spPr>
            <a:xfrm>
              <a:off x="962889" y="954577"/>
              <a:ext cx="637310" cy="618837"/>
            </a:xfrm>
            <a:prstGeom prst="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06A4E9C-AC34-475F-9BA6-97246D52D8E0}"/>
                </a:ext>
              </a:extLst>
            </p:cNvPr>
            <p:cNvSpPr/>
            <p:nvPr/>
          </p:nvSpPr>
          <p:spPr>
            <a:xfrm>
              <a:off x="680027" y="1191028"/>
              <a:ext cx="1355438" cy="849746"/>
            </a:xfrm>
            <a:prstGeom prst="ellipse">
              <a:avLst/>
            </a:prstGeom>
            <a:solidFill>
              <a:schemeClr val="accent3">
                <a:alpha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1026" name="Picture 2" descr="Edsger W. Dijkstra - Wikiquote">
            <a:extLst>
              <a:ext uri="{FF2B5EF4-FFF2-40B4-BE49-F238E27FC236}">
                <a16:creationId xmlns:a16="http://schemas.microsoft.com/office/drawing/2014/main" id="{228F0CB0-C8CC-4DC0-B0D6-A22C2E667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6537" y="4414982"/>
            <a:ext cx="17907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nature, cloud&#10;&#10;Description automatically generated">
            <a:extLst>
              <a:ext uri="{FF2B5EF4-FFF2-40B4-BE49-F238E27FC236}">
                <a16:creationId xmlns:a16="http://schemas.microsoft.com/office/drawing/2014/main" id="{10C0F19D-D4C8-45CD-8A85-57B2635E1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16672" cy="1741253"/>
          </a:xfrm>
          <a:prstGeom prst="rect">
            <a:avLst/>
          </a:prstGeom>
        </p:spPr>
      </p:pic>
    </p:spTree>
    <p:extLst>
      <p:ext uri="{BB962C8B-B14F-4D97-AF65-F5344CB8AC3E}">
        <p14:creationId xmlns:p14="http://schemas.microsoft.com/office/powerpoint/2010/main" val="890032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5714-3CCC-45FB-A788-D7B8DDEE014C}"/>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What is the difference between CM, QA, DM, PM, SE roles? (1.3)</a:t>
            </a:r>
            <a:endParaRPr lang="en-US" dirty="0"/>
          </a:p>
        </p:txBody>
      </p:sp>
      <p:sp>
        <p:nvSpPr>
          <p:cNvPr id="3" name="Content Placeholder 2">
            <a:extLst>
              <a:ext uri="{FF2B5EF4-FFF2-40B4-BE49-F238E27FC236}">
                <a16:creationId xmlns:a16="http://schemas.microsoft.com/office/drawing/2014/main" id="{BA8515EE-1E07-4C01-B426-8C24B8931469}"/>
              </a:ext>
            </a:extLst>
          </p:cNvPr>
          <p:cNvSpPr>
            <a:spLocks noGrp="1"/>
          </p:cNvSpPr>
          <p:nvPr>
            <p:ph idx="1"/>
          </p:nvPr>
        </p:nvSpPr>
        <p:spPr/>
        <p:txBody>
          <a:bodyPr/>
          <a:lstStyle/>
          <a:p>
            <a:r>
              <a:rPr lang="en-US" dirty="0"/>
              <a:t>CM – Configuration Management</a:t>
            </a:r>
          </a:p>
          <a:p>
            <a:r>
              <a:rPr lang="en-US" dirty="0"/>
              <a:t>QA – Quality Management</a:t>
            </a:r>
          </a:p>
          <a:p>
            <a:r>
              <a:rPr lang="en-US" dirty="0"/>
              <a:t>DM – Data Management</a:t>
            </a:r>
          </a:p>
          <a:p>
            <a:r>
              <a:rPr lang="en-US" dirty="0"/>
              <a:t>PM – Project Management</a:t>
            </a:r>
          </a:p>
          <a:p>
            <a:r>
              <a:rPr lang="en-US" dirty="0"/>
              <a:t>SE – System Engineer</a:t>
            </a:r>
          </a:p>
        </p:txBody>
      </p:sp>
      <p:pic>
        <p:nvPicPr>
          <p:cNvPr id="6" name="Picture 5" descr="Diagram&#10;&#10;Description automatically generated">
            <a:extLst>
              <a:ext uri="{FF2B5EF4-FFF2-40B4-BE49-F238E27FC236}">
                <a16:creationId xmlns:a16="http://schemas.microsoft.com/office/drawing/2014/main" id="{EED2DEDF-608D-4174-A71C-54DF44436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88" y="4339244"/>
            <a:ext cx="3985797" cy="2518756"/>
          </a:xfrm>
          <a:prstGeom prst="rect">
            <a:avLst/>
          </a:prstGeom>
        </p:spPr>
      </p:pic>
      <p:pic>
        <p:nvPicPr>
          <p:cNvPr id="12" name="Picture 11" descr="Chart&#10;&#10;Description automatically generated">
            <a:extLst>
              <a:ext uri="{FF2B5EF4-FFF2-40B4-BE49-F238E27FC236}">
                <a16:creationId xmlns:a16="http://schemas.microsoft.com/office/drawing/2014/main" id="{9993E385-7402-43B5-B19E-8AE2B8A52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630" y="2152693"/>
            <a:ext cx="5826369" cy="4705307"/>
          </a:xfrm>
          <a:prstGeom prst="rect">
            <a:avLst/>
          </a:prstGeom>
        </p:spPr>
      </p:pic>
    </p:spTree>
    <p:extLst>
      <p:ext uri="{BB962C8B-B14F-4D97-AF65-F5344CB8AC3E}">
        <p14:creationId xmlns:p14="http://schemas.microsoft.com/office/powerpoint/2010/main" val="271909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F4A5B49-53BC-4296-B498-770FFD5D6DC0}"/>
              </a:ext>
            </a:extLst>
          </p:cNvPr>
          <p:cNvSpPr>
            <a:spLocks noGrp="1"/>
          </p:cNvSpPr>
          <p:nvPr>
            <p:ph type="title"/>
          </p:nvPr>
        </p:nvSpPr>
        <p:spPr>
          <a:xfrm>
            <a:off x="685800" y="764373"/>
            <a:ext cx="3687417" cy="1920372"/>
          </a:xfrm>
        </p:spPr>
        <p:txBody>
          <a:bodyPr>
            <a:normAutofit/>
          </a:bodyPr>
          <a:lstStyle/>
          <a:p>
            <a:pPr algn="l"/>
            <a:endParaRPr lang="en-US" sz="3600">
              <a:solidFill>
                <a:schemeClr val="bg1"/>
              </a:solidFill>
            </a:endParaRPr>
          </a:p>
        </p:txBody>
      </p:sp>
      <p:pic>
        <p:nvPicPr>
          <p:cNvPr id="16"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28F8A7F0-4EEA-4B12-8AF1-8A3E29004A2F}"/>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5" name="Picture 4">
            <a:extLst>
              <a:ext uri="{FF2B5EF4-FFF2-40B4-BE49-F238E27FC236}">
                <a16:creationId xmlns:a16="http://schemas.microsoft.com/office/drawing/2014/main" id="{58815AE3-2926-4EAA-85E6-58DA3AD012E8}"/>
              </a:ext>
            </a:extLst>
          </p:cNvPr>
          <p:cNvPicPr>
            <a:picLocks noChangeAspect="1"/>
          </p:cNvPicPr>
          <p:nvPr/>
        </p:nvPicPr>
        <p:blipFill>
          <a:blip r:embed="rId4"/>
          <a:stretch>
            <a:fillRect/>
          </a:stretch>
        </p:blipFill>
        <p:spPr>
          <a:xfrm>
            <a:off x="5059017" y="-8186"/>
            <a:ext cx="6744100" cy="6839762"/>
          </a:xfrm>
          <a:prstGeom prst="rect">
            <a:avLst/>
          </a:prstGeom>
        </p:spPr>
      </p:pic>
    </p:spTree>
    <p:extLst>
      <p:ext uri="{BB962C8B-B14F-4D97-AF65-F5344CB8AC3E}">
        <p14:creationId xmlns:p14="http://schemas.microsoft.com/office/powerpoint/2010/main" val="282422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109C-F525-4A81-BBC4-C2660C437F8F}"/>
              </a:ext>
            </a:extLst>
          </p:cNvPr>
          <p:cNvSpPr>
            <a:spLocks noGrp="1"/>
          </p:cNvSpPr>
          <p:nvPr>
            <p:ph type="title"/>
          </p:nvPr>
        </p:nvSpPr>
        <p:spPr>
          <a:xfrm>
            <a:off x="2895600" y="764373"/>
            <a:ext cx="8610600" cy="1293028"/>
          </a:xfrm>
        </p:spPr>
        <p:txBody>
          <a:bodyPr>
            <a:normAutofit/>
          </a:bodyPr>
          <a:lstStyle/>
          <a:p>
            <a:r>
              <a:rPr lang="en-US"/>
              <a:t>What is Software Quality Assurance Testing?</a:t>
            </a:r>
            <a:endParaRPr lang="en-US" dirty="0"/>
          </a:p>
        </p:txBody>
      </p:sp>
      <p:graphicFrame>
        <p:nvGraphicFramePr>
          <p:cNvPr id="17" name="Content Placeholder 2">
            <a:extLst>
              <a:ext uri="{FF2B5EF4-FFF2-40B4-BE49-F238E27FC236}">
                <a16:creationId xmlns:a16="http://schemas.microsoft.com/office/drawing/2014/main" id="{D076130B-B378-4048-B1A2-F24A350A030C}"/>
              </a:ext>
            </a:extLst>
          </p:cNvPr>
          <p:cNvGraphicFramePr>
            <a:graphicFrameLocks noGrp="1"/>
          </p:cNvGraphicFramePr>
          <p:nvPr>
            <p:ph idx="1"/>
            <p:extLst>
              <p:ext uri="{D42A27DB-BD31-4B8C-83A1-F6EECF244321}">
                <p14:modId xmlns:p14="http://schemas.microsoft.com/office/powerpoint/2010/main" val="194261899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78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A2B5-44F9-4E4C-9F37-47CA518BDB1D}"/>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Levels (2.0) [Overview, more detail in Week 8, 9 and 10]</a:t>
            </a:r>
            <a:endParaRPr lang="en-US" dirty="0"/>
          </a:p>
        </p:txBody>
      </p:sp>
      <p:sp>
        <p:nvSpPr>
          <p:cNvPr id="3" name="Content Placeholder 2">
            <a:extLst>
              <a:ext uri="{FF2B5EF4-FFF2-40B4-BE49-F238E27FC236}">
                <a16:creationId xmlns:a16="http://schemas.microsoft.com/office/drawing/2014/main" id="{E831B4CD-81B5-47EE-8C34-CD0F93C17D92}"/>
              </a:ext>
            </a:extLst>
          </p:cNvPr>
          <p:cNvSpPr>
            <a:spLocks noGrp="1"/>
          </p:cNvSpPr>
          <p:nvPr>
            <p:ph idx="1"/>
          </p:nvPr>
        </p:nvSpPr>
        <p:spPr/>
        <p:txBody>
          <a:bodyPr>
            <a:normAutofit fontScale="77500" lnSpcReduction="20000"/>
          </a:bodyPr>
          <a:lstStyle/>
          <a:p>
            <a:r>
              <a:rPr lang="en-US" sz="1800" b="0" i="1" u="none" strike="noStrike" baseline="0" dirty="0">
                <a:latin typeface="TimesNewRomanPS-ItalicMT"/>
              </a:rPr>
              <a:t>2.1. The Target of the Test</a:t>
            </a:r>
          </a:p>
          <a:p>
            <a:pPr lvl="1"/>
            <a:r>
              <a:rPr lang="en-US" sz="1600" b="0" i="1" u="none" strike="noStrike" baseline="0" dirty="0">
                <a:latin typeface="TimesNewRomanPS-ItalicMT"/>
              </a:rPr>
              <a:t>2.1.1. Unit Testing</a:t>
            </a:r>
          </a:p>
          <a:p>
            <a:pPr lvl="1"/>
            <a:r>
              <a:rPr lang="en-US" sz="1600" b="0" i="1" u="none" strike="noStrike" baseline="0" dirty="0">
                <a:latin typeface="TimesNewRomanPS-ItalicMT"/>
              </a:rPr>
              <a:t>2.1.2. Integration Testing</a:t>
            </a:r>
            <a:endParaRPr lang="en-US" sz="1600" i="1" dirty="0">
              <a:latin typeface="TimesNewRomanPS-ItalicMT"/>
            </a:endParaRPr>
          </a:p>
          <a:p>
            <a:pPr lvl="1"/>
            <a:r>
              <a:rPr lang="en-US" sz="1600" b="0" i="1" u="none" strike="noStrike" baseline="0" dirty="0">
                <a:latin typeface="TimesNewRomanPS-ItalicMT"/>
              </a:rPr>
              <a:t>2.1.3. System Testing</a:t>
            </a:r>
          </a:p>
          <a:p>
            <a:r>
              <a:rPr lang="en-US" sz="1800" b="0" i="1" u="none" strike="noStrike" baseline="0" dirty="0">
                <a:latin typeface="TimesNewRomanPS-ItalicMT"/>
              </a:rPr>
              <a:t>2.2. Objectives of Testing</a:t>
            </a:r>
          </a:p>
          <a:p>
            <a:pPr lvl="1"/>
            <a:r>
              <a:rPr lang="en-US" sz="1800" b="0" i="1" u="none" strike="noStrike" baseline="0" dirty="0">
                <a:latin typeface="TimesNewRomanPS-ItalicMT"/>
              </a:rPr>
              <a:t>2.2.1. Acceptance / Qualification Testing</a:t>
            </a:r>
            <a:endParaRPr lang="en-US" sz="1800" i="1" dirty="0">
              <a:latin typeface="TimesNewRomanPS-ItalicMT"/>
            </a:endParaRPr>
          </a:p>
          <a:p>
            <a:pPr lvl="1"/>
            <a:r>
              <a:rPr lang="en-US" sz="1800" b="0" i="1" u="none" strike="noStrike" baseline="0" dirty="0">
                <a:latin typeface="TimesNewRomanPS-ItalicMT"/>
              </a:rPr>
              <a:t>2.2.2. Installation Testing</a:t>
            </a:r>
          </a:p>
          <a:p>
            <a:pPr lvl="1"/>
            <a:r>
              <a:rPr lang="en-US" sz="1800" b="0" i="1" u="none" strike="noStrike" baseline="0" dirty="0">
                <a:latin typeface="TimesNewRomanPS-ItalicMT"/>
              </a:rPr>
              <a:t>2.2.3. Alpha and Beta Testing</a:t>
            </a:r>
            <a:endParaRPr lang="en-US" sz="1800" i="1" dirty="0">
              <a:latin typeface="TimesNewRomanPS-ItalicMT"/>
            </a:endParaRPr>
          </a:p>
          <a:p>
            <a:pPr lvl="1"/>
            <a:r>
              <a:rPr lang="en-US" sz="1800" b="0" i="1" u="none" strike="noStrike" baseline="0" dirty="0">
                <a:latin typeface="TimesNewRomanPS-ItalicMT"/>
              </a:rPr>
              <a:t>2.2.4. Reliability Achievement and Evaluation</a:t>
            </a:r>
          </a:p>
          <a:p>
            <a:pPr lvl="1"/>
            <a:r>
              <a:rPr lang="en-US" sz="1800" b="0" i="1" u="none" strike="noStrike" baseline="0" dirty="0">
                <a:latin typeface="TimesNewRomanPS-ItalicMT"/>
              </a:rPr>
              <a:t>2.2.5. Regression Testing</a:t>
            </a:r>
            <a:endParaRPr lang="en-US" sz="1800" i="1" dirty="0">
              <a:latin typeface="TimesNewRomanPS-ItalicMT"/>
            </a:endParaRPr>
          </a:p>
          <a:p>
            <a:pPr lvl="1"/>
            <a:r>
              <a:rPr lang="en-US" sz="1800" b="0" i="1" u="none" strike="noStrike" baseline="0" dirty="0">
                <a:latin typeface="TimesNewRomanPS-ItalicMT"/>
              </a:rPr>
              <a:t>2.2.6. Performance Testing</a:t>
            </a:r>
          </a:p>
          <a:p>
            <a:pPr lvl="1"/>
            <a:r>
              <a:rPr lang="en-US" sz="1800" b="0" i="1" u="none" strike="noStrike" baseline="0" dirty="0">
                <a:latin typeface="TimesNewRomanPS-ItalicMT"/>
              </a:rPr>
              <a:t>2.2.7. Security Testing</a:t>
            </a:r>
            <a:endParaRPr lang="en-US" sz="1800" i="1" dirty="0">
              <a:latin typeface="TimesNewRomanPS-ItalicMT"/>
            </a:endParaRPr>
          </a:p>
          <a:p>
            <a:pPr lvl="1"/>
            <a:r>
              <a:rPr lang="en-US" sz="1800" b="0" i="1" u="none" strike="noStrike" baseline="0" dirty="0">
                <a:latin typeface="TimesNewRomanPS-ItalicMT"/>
              </a:rPr>
              <a:t>2.2.8. Stress Testing</a:t>
            </a:r>
          </a:p>
          <a:p>
            <a:pPr lvl="1"/>
            <a:r>
              <a:rPr lang="en-US" sz="1800" b="0" i="1" u="none" strike="noStrike" baseline="0" dirty="0">
                <a:latin typeface="TimesNewRomanPS-ItalicMT"/>
              </a:rPr>
              <a:t>2.2.9. Back-to-Back Testing</a:t>
            </a:r>
            <a:endParaRPr lang="en-US" sz="1800" i="1" dirty="0">
              <a:latin typeface="TimesNewRomanPS-ItalicMT"/>
            </a:endParaRPr>
          </a:p>
          <a:p>
            <a:pPr lvl="1"/>
            <a:r>
              <a:rPr lang="en-US" sz="1800" b="0" i="1" u="none" strike="noStrike" baseline="0" dirty="0">
                <a:latin typeface="TimesNewRomanPS-ItalicMT"/>
              </a:rPr>
              <a:t>2.2.10. Recovery Testing</a:t>
            </a:r>
          </a:p>
          <a:p>
            <a:pPr lvl="1"/>
            <a:r>
              <a:rPr lang="en-US" sz="1800" b="0" i="1" u="none" strike="noStrike" baseline="0" dirty="0">
                <a:latin typeface="TimesNewRomanPS-ItalicMT"/>
              </a:rPr>
              <a:t>2.2.11. Interface Testing</a:t>
            </a:r>
            <a:endParaRPr lang="en-US" sz="1800" i="1" dirty="0">
              <a:latin typeface="TimesNewRomanPS-ItalicMT"/>
            </a:endParaRPr>
          </a:p>
          <a:p>
            <a:pPr lvl="1"/>
            <a:r>
              <a:rPr lang="en-US" sz="1800" b="0" i="1" u="none" strike="noStrike" baseline="0" dirty="0">
                <a:latin typeface="TimesNewRomanPS-ItalicMT"/>
              </a:rPr>
              <a:t>2.2.12. Configuration Testing</a:t>
            </a:r>
          </a:p>
          <a:p>
            <a:pPr lvl="1"/>
            <a:r>
              <a:rPr lang="en-US" sz="1800" b="0" i="1" u="none" strike="noStrike" baseline="0" dirty="0">
                <a:latin typeface="TimesNewRomanPS-ItalicMT"/>
              </a:rPr>
              <a:t>2.2.13. Usability and Human Computer Interaction Testing</a:t>
            </a:r>
            <a:endParaRPr lang="en-US" dirty="0"/>
          </a:p>
        </p:txBody>
      </p:sp>
      <p:pic>
        <p:nvPicPr>
          <p:cNvPr id="4" name="Picture 3">
            <a:extLst>
              <a:ext uri="{FF2B5EF4-FFF2-40B4-BE49-F238E27FC236}">
                <a16:creationId xmlns:a16="http://schemas.microsoft.com/office/drawing/2014/main" id="{4090BE30-A0F7-4B56-A608-A9DD136A3604}"/>
              </a:ext>
            </a:extLst>
          </p:cNvPr>
          <p:cNvPicPr>
            <a:picLocks noChangeAspect="1"/>
          </p:cNvPicPr>
          <p:nvPr/>
        </p:nvPicPr>
        <p:blipFill>
          <a:blip r:embed="rId2"/>
          <a:stretch>
            <a:fillRect/>
          </a:stretch>
        </p:blipFill>
        <p:spPr>
          <a:xfrm>
            <a:off x="5919810" y="2374347"/>
            <a:ext cx="6096528" cy="3429297"/>
          </a:xfrm>
          <a:prstGeom prst="rect">
            <a:avLst/>
          </a:prstGeom>
        </p:spPr>
      </p:pic>
    </p:spTree>
    <p:extLst>
      <p:ext uri="{BB962C8B-B14F-4D97-AF65-F5344CB8AC3E}">
        <p14:creationId xmlns:p14="http://schemas.microsoft.com/office/powerpoint/2010/main" val="348978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B40B49E-0AAE-4F83-8B0A-EB7C41036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4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52009DA8-640E-4004-AA63-72884752D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Diagram&#10;&#10;Description automatically generated">
            <a:extLst>
              <a:ext uri="{FF2B5EF4-FFF2-40B4-BE49-F238E27FC236}">
                <a16:creationId xmlns:a16="http://schemas.microsoft.com/office/drawing/2014/main" id="{906F30DC-FE0B-40EF-9D81-01EEF6F158F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3059773" y="-24437"/>
            <a:ext cx="9087104" cy="5111496"/>
          </a:xfrm>
          <a:prstGeom prst="rect">
            <a:avLst/>
          </a:prstGeom>
          <a:noFill/>
          <a:ln w="31750" cap="sq">
            <a:noFill/>
            <a:miter lim="800000"/>
          </a:ln>
        </p:spPr>
      </p:pic>
      <p:sp>
        <p:nvSpPr>
          <p:cNvPr id="12" name="TextBox 11">
            <a:extLst>
              <a:ext uri="{FF2B5EF4-FFF2-40B4-BE49-F238E27FC236}">
                <a16:creationId xmlns:a16="http://schemas.microsoft.com/office/drawing/2014/main" id="{EE62ADC2-FA06-4AB2-AFE1-39AECBD1CB5E}"/>
              </a:ext>
            </a:extLst>
          </p:cNvPr>
          <p:cNvSpPr txBox="1"/>
          <p:nvPr/>
        </p:nvSpPr>
        <p:spPr>
          <a:xfrm>
            <a:off x="3309892" y="3429000"/>
            <a:ext cx="1987971" cy="369332"/>
          </a:xfrm>
          <a:prstGeom prst="rect">
            <a:avLst/>
          </a:prstGeom>
          <a:noFill/>
        </p:spPr>
        <p:txBody>
          <a:bodyPr wrap="square">
            <a:spAutoFit/>
          </a:bodyPr>
          <a:lstStyle/>
          <a:p>
            <a:r>
              <a:rPr lang="en-US" sz="1800" b="1" i="0" u="none" strike="noStrike" baseline="0" dirty="0">
                <a:solidFill>
                  <a:schemeClr val="bg1"/>
                </a:solidFill>
                <a:latin typeface="TimesNewRomanPS-BoldMT"/>
              </a:rPr>
              <a:t>3. Test Techniques</a:t>
            </a:r>
            <a:endParaRPr lang="en-US" dirty="0">
              <a:solidFill>
                <a:schemeClr val="bg1"/>
              </a:solidFill>
            </a:endParaRPr>
          </a:p>
        </p:txBody>
      </p:sp>
      <p:sp>
        <p:nvSpPr>
          <p:cNvPr id="14" name="TextBox 13">
            <a:extLst>
              <a:ext uri="{FF2B5EF4-FFF2-40B4-BE49-F238E27FC236}">
                <a16:creationId xmlns:a16="http://schemas.microsoft.com/office/drawing/2014/main" id="{8B7985A8-BECD-4C98-A933-B2F56BFA4533}"/>
              </a:ext>
            </a:extLst>
          </p:cNvPr>
          <p:cNvSpPr txBox="1"/>
          <p:nvPr/>
        </p:nvSpPr>
        <p:spPr>
          <a:xfrm>
            <a:off x="3309892" y="4189370"/>
            <a:ext cx="6094428" cy="369332"/>
          </a:xfrm>
          <a:prstGeom prst="rect">
            <a:avLst/>
          </a:prstGeom>
          <a:noFill/>
        </p:spPr>
        <p:txBody>
          <a:bodyPr wrap="square">
            <a:spAutoFit/>
          </a:bodyPr>
          <a:lstStyle/>
          <a:p>
            <a:r>
              <a:rPr lang="en-US" sz="1800" b="1" i="0" u="none" strike="noStrike" baseline="0" dirty="0">
                <a:solidFill>
                  <a:schemeClr val="bg1"/>
                </a:solidFill>
                <a:latin typeface="TimesNewRomanPS-BoldMT"/>
              </a:rPr>
              <a:t>4. Test-Related Measures</a:t>
            </a:r>
            <a:endParaRPr lang="en-US" dirty="0">
              <a:solidFill>
                <a:schemeClr val="bg1"/>
              </a:solidFill>
            </a:endParaRPr>
          </a:p>
        </p:txBody>
      </p:sp>
      <p:sp>
        <p:nvSpPr>
          <p:cNvPr id="17" name="TextBox 16">
            <a:extLst>
              <a:ext uri="{FF2B5EF4-FFF2-40B4-BE49-F238E27FC236}">
                <a16:creationId xmlns:a16="http://schemas.microsoft.com/office/drawing/2014/main" id="{4D722BE2-BDE2-41EC-AAF9-B197E6DC3361}"/>
              </a:ext>
            </a:extLst>
          </p:cNvPr>
          <p:cNvSpPr txBox="1"/>
          <p:nvPr/>
        </p:nvSpPr>
        <p:spPr>
          <a:xfrm>
            <a:off x="8145842" y="5615416"/>
            <a:ext cx="1742875" cy="369332"/>
          </a:xfrm>
          <a:prstGeom prst="rect">
            <a:avLst/>
          </a:prstGeom>
          <a:noFill/>
        </p:spPr>
        <p:txBody>
          <a:bodyPr wrap="square">
            <a:spAutoFit/>
          </a:bodyPr>
          <a:lstStyle/>
          <a:p>
            <a:r>
              <a:rPr lang="en-US" sz="1800" b="1" i="0" u="none" strike="noStrike" baseline="0" dirty="0">
                <a:solidFill>
                  <a:schemeClr val="bg1"/>
                </a:solidFill>
                <a:latin typeface="TimesNewRomanPS-BoldMT"/>
              </a:rPr>
              <a:t>5. Test Process</a:t>
            </a:r>
            <a:endParaRPr lang="en-US" dirty="0">
              <a:solidFill>
                <a:schemeClr val="bg1"/>
              </a:solidFill>
            </a:endParaRPr>
          </a:p>
        </p:txBody>
      </p:sp>
      <p:sp>
        <p:nvSpPr>
          <p:cNvPr id="18" name="TextBox 17">
            <a:extLst>
              <a:ext uri="{FF2B5EF4-FFF2-40B4-BE49-F238E27FC236}">
                <a16:creationId xmlns:a16="http://schemas.microsoft.com/office/drawing/2014/main" id="{2E14BCD7-2119-47AB-BECC-BF84267B8ADF}"/>
              </a:ext>
            </a:extLst>
          </p:cNvPr>
          <p:cNvSpPr txBox="1"/>
          <p:nvPr/>
        </p:nvSpPr>
        <p:spPr>
          <a:xfrm>
            <a:off x="3309892" y="4949740"/>
            <a:ext cx="2816257" cy="369332"/>
          </a:xfrm>
          <a:prstGeom prst="rect">
            <a:avLst/>
          </a:prstGeom>
          <a:noFill/>
        </p:spPr>
        <p:txBody>
          <a:bodyPr wrap="square">
            <a:spAutoFit/>
          </a:bodyPr>
          <a:lstStyle/>
          <a:p>
            <a:r>
              <a:rPr lang="en-US" sz="1800" b="1" i="0" u="none" strike="noStrike" baseline="0" dirty="0">
                <a:solidFill>
                  <a:schemeClr val="bg1"/>
                </a:solidFill>
                <a:latin typeface="TimesNewRomanPS-BoldMT"/>
              </a:rPr>
              <a:t>6. Software Testing Tools</a:t>
            </a:r>
            <a:endParaRPr lang="en-US" dirty="0">
              <a:solidFill>
                <a:schemeClr val="bg1"/>
              </a:solidFill>
            </a:endParaRPr>
          </a:p>
        </p:txBody>
      </p:sp>
      <p:pic>
        <p:nvPicPr>
          <p:cNvPr id="9" name="Picture 8">
            <a:extLst>
              <a:ext uri="{FF2B5EF4-FFF2-40B4-BE49-F238E27FC236}">
                <a16:creationId xmlns:a16="http://schemas.microsoft.com/office/drawing/2014/main" id="{7A85CDD3-1E4F-DA42-8733-2845282017EE}"/>
              </a:ext>
            </a:extLst>
          </p:cNvPr>
          <p:cNvPicPr>
            <a:picLocks noChangeAspect="1"/>
          </p:cNvPicPr>
          <p:nvPr/>
        </p:nvPicPr>
        <p:blipFill>
          <a:blip r:embed="rId3"/>
          <a:stretch>
            <a:fillRect/>
          </a:stretch>
        </p:blipFill>
        <p:spPr>
          <a:xfrm>
            <a:off x="-38790" y="663162"/>
            <a:ext cx="6104281" cy="6190867"/>
          </a:xfrm>
          <a:prstGeom prst="rect">
            <a:avLst/>
          </a:prstGeom>
        </p:spPr>
      </p:pic>
      <p:sp>
        <p:nvSpPr>
          <p:cNvPr id="10" name="TextBox 9">
            <a:extLst>
              <a:ext uri="{FF2B5EF4-FFF2-40B4-BE49-F238E27FC236}">
                <a16:creationId xmlns:a16="http://schemas.microsoft.com/office/drawing/2014/main" id="{55CBC442-74C5-9141-BAB8-79897F08E4C2}"/>
              </a:ext>
            </a:extLst>
          </p:cNvPr>
          <p:cNvSpPr txBox="1"/>
          <p:nvPr/>
        </p:nvSpPr>
        <p:spPr>
          <a:xfrm>
            <a:off x="7900746" y="1862419"/>
            <a:ext cx="1987971" cy="369332"/>
          </a:xfrm>
          <a:prstGeom prst="rect">
            <a:avLst/>
          </a:prstGeom>
          <a:noFill/>
        </p:spPr>
        <p:txBody>
          <a:bodyPr wrap="square">
            <a:spAutoFit/>
          </a:bodyPr>
          <a:lstStyle/>
          <a:p>
            <a:r>
              <a:rPr lang="en-US" sz="1800" b="1" i="0" u="none" strike="noStrike" baseline="0" dirty="0">
                <a:solidFill>
                  <a:schemeClr val="bg1"/>
                </a:solidFill>
                <a:latin typeface="TimesNewRomanPS-BoldMT"/>
              </a:rPr>
              <a:t>2. Test Levels</a:t>
            </a:r>
            <a:endParaRPr lang="en-US" dirty="0">
              <a:solidFill>
                <a:schemeClr val="bg1"/>
              </a:solidFill>
            </a:endParaRPr>
          </a:p>
        </p:txBody>
      </p:sp>
    </p:spTree>
    <p:extLst>
      <p:ext uri="{BB962C8B-B14F-4D97-AF65-F5344CB8AC3E}">
        <p14:creationId xmlns:p14="http://schemas.microsoft.com/office/powerpoint/2010/main" val="691472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125AEFC-1B4B-4527-B83D-21E65C912188}"/>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Scientific Method</a:t>
            </a:r>
          </a:p>
        </p:txBody>
      </p:sp>
      <p:sp>
        <p:nvSpPr>
          <p:cNvPr id="9" name="Content Placeholder 8">
            <a:extLst>
              <a:ext uri="{FF2B5EF4-FFF2-40B4-BE49-F238E27FC236}">
                <a16:creationId xmlns:a16="http://schemas.microsoft.com/office/drawing/2014/main" id="{2E2EFD10-C247-4496-A43A-5E43C534B10E}"/>
              </a:ext>
            </a:extLst>
          </p:cNvPr>
          <p:cNvSpPr>
            <a:spLocks noGrp="1"/>
          </p:cNvSpPr>
          <p:nvPr>
            <p:ph idx="1"/>
          </p:nvPr>
        </p:nvSpPr>
        <p:spPr>
          <a:xfrm>
            <a:off x="685801" y="2194560"/>
            <a:ext cx="3306742" cy="4024125"/>
          </a:xfrm>
        </p:spPr>
        <p:txBody>
          <a:bodyPr>
            <a:normAutofit/>
          </a:bodyPr>
          <a:lstStyle/>
          <a:p>
            <a:r>
              <a:rPr lang="en-US" sz="1600" dirty="0">
                <a:solidFill>
                  <a:schemeClr val="bg1"/>
                </a:solidFill>
              </a:rPr>
              <a:t>Software Testing is very similar to the Scientific Method.</a:t>
            </a:r>
          </a:p>
          <a:p>
            <a:endParaRPr lang="en-US" sz="1600" dirty="0">
              <a:solidFill>
                <a:schemeClr val="bg1"/>
              </a:solidFill>
            </a:endParaRPr>
          </a:p>
          <a:p>
            <a:r>
              <a:rPr lang="en-US" sz="1600" dirty="0">
                <a:solidFill>
                  <a:schemeClr val="bg1"/>
                </a:solidFill>
              </a:rPr>
              <a:t>Hypothesis is the Requirement</a:t>
            </a:r>
          </a:p>
          <a:p>
            <a:r>
              <a:rPr lang="en-US" sz="1600" dirty="0">
                <a:solidFill>
                  <a:schemeClr val="bg1"/>
                </a:solidFill>
              </a:rPr>
              <a:t>Experiment is the Test</a:t>
            </a:r>
          </a:p>
          <a:p>
            <a:endParaRPr lang="en-US" sz="1600" dirty="0">
              <a:solidFill>
                <a:schemeClr val="bg1"/>
              </a:solidFill>
            </a:endParaRPr>
          </a:p>
          <a:p>
            <a:r>
              <a:rPr lang="en-US" sz="1600" dirty="0">
                <a:solidFill>
                  <a:schemeClr val="bg1"/>
                </a:solidFill>
              </a:rPr>
              <a:t>You don’t have to create a new hypothesis. It pass or didn’t pass based on the verification of requirements. </a:t>
            </a:r>
          </a:p>
        </p:txBody>
      </p:sp>
      <p:sp useBgFill="1">
        <p:nvSpPr>
          <p:cNvPr id="27"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10DDE6E-D7DB-4DAB-9F5F-30088F7972C0}"/>
              </a:ext>
            </a:extLst>
          </p:cNvPr>
          <p:cNvPicPr>
            <a:picLocks noChangeAspect="1"/>
          </p:cNvPicPr>
          <p:nvPr/>
        </p:nvPicPr>
        <p:blipFill>
          <a:blip r:embed="rId3"/>
          <a:stretch>
            <a:fillRect/>
          </a:stretch>
        </p:blipFill>
        <p:spPr>
          <a:xfrm>
            <a:off x="4955339" y="2307665"/>
            <a:ext cx="6127287" cy="2665369"/>
          </a:xfrm>
          <a:prstGeom prst="rect">
            <a:avLst/>
          </a:prstGeom>
        </p:spPr>
      </p:pic>
    </p:spTree>
    <p:extLst>
      <p:ext uri="{BB962C8B-B14F-4D97-AF65-F5344CB8AC3E}">
        <p14:creationId xmlns:p14="http://schemas.microsoft.com/office/powerpoint/2010/main" val="353530863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CA78-C75D-49BE-8C76-56213D9D0B3F}"/>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186A38B7-DD20-42C1-B735-264FF58FEA2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2DB854F-D625-46BA-BFA7-3C0108D7C64C}"/>
              </a:ext>
            </a:extLst>
          </p:cNvPr>
          <p:cNvPicPr>
            <a:picLocks noChangeAspect="1"/>
          </p:cNvPicPr>
          <p:nvPr/>
        </p:nvPicPr>
        <p:blipFill>
          <a:blip r:embed="rId2"/>
          <a:stretch>
            <a:fillRect/>
          </a:stretch>
        </p:blipFill>
        <p:spPr>
          <a:xfrm>
            <a:off x="0" y="0"/>
            <a:ext cx="9648666" cy="6858000"/>
          </a:xfrm>
          <a:prstGeom prst="rect">
            <a:avLst/>
          </a:prstGeom>
        </p:spPr>
      </p:pic>
    </p:spTree>
    <p:extLst>
      <p:ext uri="{BB962C8B-B14F-4D97-AF65-F5344CB8AC3E}">
        <p14:creationId xmlns:p14="http://schemas.microsoft.com/office/powerpoint/2010/main" val="382814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F1C7-EF7D-4335-BA37-1CF343D784BA}"/>
              </a:ext>
            </a:extLst>
          </p:cNvPr>
          <p:cNvSpPr>
            <a:spLocks noGrp="1"/>
          </p:cNvSpPr>
          <p:nvPr>
            <p:ph type="title"/>
          </p:nvPr>
        </p:nvSpPr>
        <p:spPr/>
        <p:txBody>
          <a:bodyPr/>
          <a:lstStyle/>
          <a:p>
            <a:r>
              <a:rPr lang="en-US" dirty="0"/>
              <a:t>For Friday</a:t>
            </a:r>
          </a:p>
        </p:txBody>
      </p:sp>
      <p:sp>
        <p:nvSpPr>
          <p:cNvPr id="3" name="Content Placeholder 2">
            <a:extLst>
              <a:ext uri="{FF2B5EF4-FFF2-40B4-BE49-F238E27FC236}">
                <a16:creationId xmlns:a16="http://schemas.microsoft.com/office/drawing/2014/main" id="{C184D977-001C-4323-B044-5D777702C10A}"/>
              </a:ext>
            </a:extLst>
          </p:cNvPr>
          <p:cNvSpPr>
            <a:spLocks noGrp="1"/>
          </p:cNvSpPr>
          <p:nvPr>
            <p:ph idx="1"/>
          </p:nvPr>
        </p:nvSpPr>
        <p:spPr/>
        <p:txBody>
          <a:bodyPr/>
          <a:lstStyle/>
          <a:p>
            <a:r>
              <a:rPr lang="en-US" dirty="0"/>
              <a:t>Please be prepared to share your articles you found about testing.</a:t>
            </a:r>
          </a:p>
        </p:txBody>
      </p:sp>
    </p:spTree>
    <p:extLst>
      <p:ext uri="{BB962C8B-B14F-4D97-AF65-F5344CB8AC3E}">
        <p14:creationId xmlns:p14="http://schemas.microsoft.com/office/powerpoint/2010/main" val="333900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4123-0E4E-45FA-B190-84D25755A4A6}"/>
              </a:ext>
            </a:extLst>
          </p:cNvPr>
          <p:cNvSpPr>
            <a:spLocks noGrp="1"/>
          </p:cNvSpPr>
          <p:nvPr>
            <p:ph type="title"/>
          </p:nvPr>
        </p:nvSpPr>
        <p:spPr/>
        <p:txBody>
          <a:bodyPr/>
          <a:lstStyle/>
          <a:p>
            <a:r>
              <a:rPr lang="en-US" dirty="0"/>
              <a:t>Day 3</a:t>
            </a:r>
          </a:p>
        </p:txBody>
      </p:sp>
      <p:sp>
        <p:nvSpPr>
          <p:cNvPr id="3" name="Content Placeholder 2">
            <a:extLst>
              <a:ext uri="{FF2B5EF4-FFF2-40B4-BE49-F238E27FC236}">
                <a16:creationId xmlns:a16="http://schemas.microsoft.com/office/drawing/2014/main" id="{419342CF-7F7B-4294-83C9-BBC5C0F539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842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E967-F582-4A82-BDD9-B78D1A4A2F61}"/>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dirty="0"/>
              <a:t>Welcome to CSE 270</a:t>
            </a:r>
            <a:br>
              <a:rPr lang="en-US" sz="4800" dirty="0"/>
            </a:br>
            <a:r>
              <a:rPr lang="en-US" sz="4800" dirty="0"/>
              <a:t>Quality Assurance Testing</a:t>
            </a:r>
          </a:p>
        </p:txBody>
      </p:sp>
      <p:sp>
        <p:nvSpPr>
          <p:cNvPr id="3" name="Subtitle 2">
            <a:extLst>
              <a:ext uri="{FF2B5EF4-FFF2-40B4-BE49-F238E27FC236}">
                <a16:creationId xmlns:a16="http://schemas.microsoft.com/office/drawing/2014/main" id="{CF58B654-F89F-4A0B-95F5-A371A56C490A}"/>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r>
              <a:rPr lang="en-US" dirty="0"/>
              <a:t>Bro. Clements</a:t>
            </a:r>
          </a:p>
          <a:p>
            <a:pPr algn="r"/>
            <a:endParaRPr lang="en-US" dirty="0"/>
          </a:p>
          <a:p>
            <a:pPr algn="r"/>
            <a:r>
              <a:rPr lang="en-US" dirty="0"/>
              <a:t>Week 01 Day 3</a:t>
            </a:r>
          </a:p>
        </p:txBody>
      </p:sp>
      <p:pic>
        <p:nvPicPr>
          <p:cNvPr id="7" name="Picture 6">
            <a:extLst>
              <a:ext uri="{FF2B5EF4-FFF2-40B4-BE49-F238E27FC236}">
                <a16:creationId xmlns:a16="http://schemas.microsoft.com/office/drawing/2014/main" id="{379A0163-3334-403A-BC85-DA73CE105272}"/>
              </a:ext>
            </a:extLst>
          </p:cNvPr>
          <p:cNvPicPr>
            <a:picLocks noChangeAspect="1"/>
          </p:cNvPicPr>
          <p:nvPr/>
        </p:nvPicPr>
        <p:blipFill>
          <a:blip r:embed="rId2"/>
          <a:stretch>
            <a:fillRect/>
          </a:stretch>
        </p:blipFill>
        <p:spPr>
          <a:xfrm>
            <a:off x="0" y="3439258"/>
            <a:ext cx="6096000" cy="3419475"/>
          </a:xfrm>
          <a:prstGeom prst="rect">
            <a:avLst/>
          </a:prstGeom>
        </p:spPr>
      </p:pic>
      <p:sp>
        <p:nvSpPr>
          <p:cNvPr id="4" name="Oval 3">
            <a:extLst>
              <a:ext uri="{FF2B5EF4-FFF2-40B4-BE49-F238E27FC236}">
                <a16:creationId xmlns:a16="http://schemas.microsoft.com/office/drawing/2014/main" id="{1139F76F-D6CB-44F3-9B04-1C188A212D55}"/>
              </a:ext>
            </a:extLst>
          </p:cNvPr>
          <p:cNvSpPr/>
          <p:nvPr/>
        </p:nvSpPr>
        <p:spPr>
          <a:xfrm>
            <a:off x="858982" y="738909"/>
            <a:ext cx="4174836" cy="217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ZOOM</a:t>
            </a:r>
          </a:p>
        </p:txBody>
      </p:sp>
    </p:spTree>
    <p:extLst>
      <p:ext uri="{BB962C8B-B14F-4D97-AF65-F5344CB8AC3E}">
        <p14:creationId xmlns:p14="http://schemas.microsoft.com/office/powerpoint/2010/main" val="50032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2052-0306-422C-8664-289B6F2F3062}"/>
              </a:ext>
            </a:extLst>
          </p:cNvPr>
          <p:cNvSpPr>
            <a:spLocks noGrp="1"/>
          </p:cNvSpPr>
          <p:nvPr>
            <p:ph type="title"/>
          </p:nvPr>
        </p:nvSpPr>
        <p:spPr/>
        <p:txBody>
          <a:bodyPr/>
          <a:lstStyle/>
          <a:p>
            <a:r>
              <a:rPr lang="en-US" dirty="0"/>
              <a:t>What ARTICLES did you FIND?</a:t>
            </a:r>
          </a:p>
        </p:txBody>
      </p:sp>
      <p:sp>
        <p:nvSpPr>
          <p:cNvPr id="3" name="Content Placeholder 2">
            <a:extLst>
              <a:ext uri="{FF2B5EF4-FFF2-40B4-BE49-F238E27FC236}">
                <a16:creationId xmlns:a16="http://schemas.microsoft.com/office/drawing/2014/main" id="{49051FE2-BE57-4F15-91F2-7A27D9F3391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Article Title:</a:t>
            </a:r>
          </a:p>
          <a:p>
            <a:pPr>
              <a:buFont typeface="Arial" panose="020B0604020202020204" pitchFamily="34" charset="0"/>
              <a:buChar char="•"/>
            </a:pPr>
            <a:r>
              <a:rPr lang="en-US" dirty="0"/>
              <a:t>Article Author:</a:t>
            </a:r>
          </a:p>
          <a:p>
            <a:pPr>
              <a:buFont typeface="Arial" panose="020B0604020202020204" pitchFamily="34" charset="0"/>
              <a:buChar char="•"/>
            </a:pPr>
            <a:r>
              <a:rPr lang="en-US" dirty="0"/>
              <a:t>Article Reference/Citation: </a:t>
            </a:r>
          </a:p>
          <a:p>
            <a:pPr marL="742950" lvl="1" indent="-285750">
              <a:buFont typeface="Arial" panose="020B0604020202020204" pitchFamily="34" charset="0"/>
              <a:buChar char="•"/>
            </a:pPr>
            <a:r>
              <a:rPr lang="en-US" dirty="0"/>
              <a:t>Where did you find it?</a:t>
            </a:r>
          </a:p>
          <a:p>
            <a:pPr>
              <a:buFont typeface="Arial" panose="020B0604020202020204" pitchFamily="34" charset="0"/>
              <a:buChar char="•"/>
            </a:pPr>
            <a:r>
              <a:rPr lang="en-US" dirty="0"/>
              <a:t>Article Summary: </a:t>
            </a:r>
          </a:p>
          <a:p>
            <a:pPr marL="742950" lvl="1" indent="-285750">
              <a:buFont typeface="Arial" panose="020B0604020202020204" pitchFamily="34" charset="0"/>
              <a:buChar char="•"/>
            </a:pPr>
            <a:r>
              <a:rPr lang="en-US" dirty="0"/>
              <a:t>Summary</a:t>
            </a:r>
          </a:p>
          <a:p>
            <a:r>
              <a:rPr lang="en-US" b="1" dirty="0"/>
              <a:t>Follow-up Questions</a:t>
            </a:r>
          </a:p>
          <a:p>
            <a:pPr>
              <a:buFont typeface="Arial" panose="020B0604020202020204" pitchFamily="34" charset="0"/>
              <a:buChar char="•"/>
            </a:pPr>
            <a:r>
              <a:rPr lang="en-US" dirty="0"/>
              <a:t>Answer the following: </a:t>
            </a:r>
          </a:p>
          <a:p>
            <a:pPr marL="742950" lvl="1" indent="-285750">
              <a:buFont typeface="Arial" panose="020B0604020202020204" pitchFamily="34" charset="0"/>
              <a:buChar char="•"/>
            </a:pPr>
            <a:r>
              <a:rPr lang="en-US" dirty="0"/>
              <a:t>What is the issue?</a:t>
            </a:r>
          </a:p>
          <a:p>
            <a:pPr marL="742950" lvl="1" indent="-285750">
              <a:buFont typeface="Arial" panose="020B0604020202020204" pitchFamily="34" charset="0"/>
              <a:buChar char="•"/>
            </a:pPr>
            <a:r>
              <a:rPr lang="en-US" dirty="0"/>
              <a:t>What are the risks associated with it?</a:t>
            </a:r>
          </a:p>
          <a:p>
            <a:pPr marL="742950" lvl="1" indent="-285750">
              <a:buFont typeface="Arial" panose="020B0604020202020204" pitchFamily="34" charset="0"/>
              <a:buChar char="•"/>
            </a:pPr>
            <a:r>
              <a:rPr lang="en-US" dirty="0"/>
              <a:t>What mitigation or preventions were used or suggested?</a:t>
            </a:r>
          </a:p>
          <a:p>
            <a:pPr marL="742950" lvl="1" indent="-285750">
              <a:buFont typeface="Arial" panose="020B0604020202020204" pitchFamily="34" charset="0"/>
              <a:buChar char="•"/>
            </a:pPr>
            <a:r>
              <a:rPr lang="en-US" dirty="0"/>
              <a:t>What could you learn from this?</a:t>
            </a:r>
          </a:p>
          <a:p>
            <a:endParaRPr lang="en-US" sz="1500" dirty="0"/>
          </a:p>
        </p:txBody>
      </p:sp>
    </p:spTree>
    <p:extLst>
      <p:ext uri="{BB962C8B-B14F-4D97-AF65-F5344CB8AC3E}">
        <p14:creationId xmlns:p14="http://schemas.microsoft.com/office/powerpoint/2010/main" val="339874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2052-0306-422C-8664-289B6F2F3062}"/>
              </a:ext>
            </a:extLst>
          </p:cNvPr>
          <p:cNvSpPr>
            <a:spLocks noGrp="1"/>
          </p:cNvSpPr>
          <p:nvPr>
            <p:ph type="title"/>
          </p:nvPr>
        </p:nvSpPr>
        <p:spPr/>
        <p:txBody>
          <a:bodyPr/>
          <a:lstStyle/>
          <a:p>
            <a:r>
              <a:rPr lang="en-US" dirty="0"/>
              <a:t>What ARTICLES did you FIND?</a:t>
            </a:r>
          </a:p>
        </p:txBody>
      </p:sp>
      <p:sp>
        <p:nvSpPr>
          <p:cNvPr id="3" name="Content Placeholder 2">
            <a:extLst>
              <a:ext uri="{FF2B5EF4-FFF2-40B4-BE49-F238E27FC236}">
                <a16:creationId xmlns:a16="http://schemas.microsoft.com/office/drawing/2014/main" id="{49051FE2-BE57-4F15-91F2-7A27D9F3391B}"/>
              </a:ext>
            </a:extLst>
          </p:cNvPr>
          <p:cNvSpPr>
            <a:spLocks noGrp="1"/>
          </p:cNvSpPr>
          <p:nvPr>
            <p:ph idx="1"/>
          </p:nvPr>
        </p:nvSpPr>
        <p:spPr/>
        <p:txBody>
          <a:bodyPr>
            <a:normAutofit fontScale="77500" lnSpcReduction="20000"/>
          </a:bodyPr>
          <a:lstStyle/>
          <a:p>
            <a:r>
              <a:rPr lang="en-US" dirty="0"/>
              <a:t>2020 State of Testing Report</a:t>
            </a:r>
          </a:p>
          <a:p>
            <a:pPr lvl="1"/>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www.infoq.com/articles/2020-state-testing-report/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r>
              <a:rPr lang="en-US" dirty="0"/>
              <a:t>What is Manual Testing?</a:t>
            </a:r>
          </a:p>
          <a:p>
            <a:pPr lvl="1"/>
            <a:r>
              <a:rPr lang="en-US" dirty="0">
                <a:hlinkClick r:id="rId3"/>
              </a:rPr>
              <a:t>https://www.toolsqa.com/software-testing/manual-testing/</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Why Is Software Testing and QA Important for Any Business?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https://dzone.com/articles/why-is-software-testing-and-qa-important-for-any-b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5"/>
              </a:rPr>
              <a:t>https://www.westagilelabs.com/blog/why-is-software-testing-and-qa-important-for-any-business/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n-US" dirty="0"/>
              <a:t>In 2017 a report released by </a:t>
            </a:r>
            <a:r>
              <a:rPr lang="en-US" dirty="0" err="1">
                <a:hlinkClick r:id="rId6"/>
              </a:rPr>
              <a:t>Tricentis</a:t>
            </a:r>
            <a:r>
              <a:rPr lang="en-US" dirty="0"/>
              <a:t> reveals that global enterprises have testified a loss of 1.7 trillion in assets and affects 3.7 million people across the globe.  In 2018 across the US, poor software quality incurs a scaring loss of </a:t>
            </a:r>
            <a:r>
              <a:rPr lang="en-US" dirty="0">
                <a:hlinkClick r:id="rId7"/>
              </a:rPr>
              <a:t>$2.84 trillion</a:t>
            </a:r>
            <a:r>
              <a:rPr lang="en-US" dirty="0"/>
              <a:t> collectively.</a:t>
            </a:r>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“Software Testing,” IBM, 2021,</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8"/>
              </a:rPr>
              <a:t>https://www.ibm.com/topics/software-testing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lvl="2"/>
            <a:r>
              <a:rPr lang="en-US" dirty="0"/>
              <a:t>Consider Nissan having to recall over 1 million cars due to a software defect in the airbag sensor detectors. Or a software bug that caused the failure of a $1.2 billion military satellite launch.(2) The numbers speak for themselves. Software failures in the US cost the economy $1.1 trillion in assets in 2016. What’s more, they impacted 4.4 billion customers.(3)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Stories from a Software Tester</a:t>
            </a:r>
            <a:endParaRPr lang="en-US" dirty="0">
              <a:hlinkClick r:id="rId9"/>
            </a:endParaRPr>
          </a:p>
          <a:p>
            <a:pPr lvl="1"/>
            <a:r>
              <a:rPr lang="en-US" sz="1500" dirty="0">
                <a:hlinkClick r:id="rId9"/>
              </a:rPr>
              <a:t>http://testerstories.com/2020/09/test-shapes/#more-3895</a:t>
            </a:r>
            <a:r>
              <a:rPr lang="en-US" sz="1500" dirty="0"/>
              <a:t> </a:t>
            </a:r>
          </a:p>
        </p:txBody>
      </p:sp>
    </p:spTree>
    <p:extLst>
      <p:ext uri="{BB962C8B-B14F-4D97-AF65-F5344CB8AC3E}">
        <p14:creationId xmlns:p14="http://schemas.microsoft.com/office/powerpoint/2010/main" val="3650506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5DB8-7D68-4C9A-BD7D-74EE083065C8}"/>
              </a:ext>
            </a:extLst>
          </p:cNvPr>
          <p:cNvSpPr>
            <a:spLocks noGrp="1"/>
          </p:cNvSpPr>
          <p:nvPr>
            <p:ph type="title"/>
          </p:nvPr>
        </p:nvSpPr>
        <p:spPr/>
        <p:txBody>
          <a:bodyPr/>
          <a:lstStyle/>
          <a:p>
            <a:r>
              <a:rPr lang="en-US" dirty="0"/>
              <a:t>What ARTICLES did you FIND?</a:t>
            </a:r>
          </a:p>
        </p:txBody>
      </p:sp>
      <p:sp>
        <p:nvSpPr>
          <p:cNvPr id="3" name="Content Placeholder 2">
            <a:extLst>
              <a:ext uri="{FF2B5EF4-FFF2-40B4-BE49-F238E27FC236}">
                <a16:creationId xmlns:a16="http://schemas.microsoft.com/office/drawing/2014/main" id="{0C3E6ADD-D079-4936-A8D3-AF7C81FB5917}"/>
              </a:ext>
            </a:extLst>
          </p:cNvPr>
          <p:cNvSpPr>
            <a:spLocks noGrp="1"/>
          </p:cNvSpPr>
          <p:nvPr>
            <p:ph idx="1"/>
          </p:nvPr>
        </p:nvSpPr>
        <p:spPr/>
        <p:txBody>
          <a:bodyPr>
            <a:normAutofit fontScale="77500" lnSpcReduction="20000"/>
          </a:bodyPr>
          <a:lstStyle/>
          <a:p>
            <a:r>
              <a:rPr lang="en-US" b="1" dirty="0"/>
              <a:t>Problem-Solving in Software Testing: A Conversation</a:t>
            </a:r>
          </a:p>
          <a:p>
            <a:pPr lvl="1"/>
            <a:r>
              <a:rPr lang="en-US" dirty="0">
                <a:hlinkClick r:id="rId2"/>
              </a:rPr>
              <a:t>https://www.stickyminds.com/article/problem-solving-software-testing-conversation</a:t>
            </a:r>
            <a:endParaRPr lang="en-US" dirty="0"/>
          </a:p>
          <a:p>
            <a:r>
              <a:rPr lang="en-US" dirty="0"/>
              <a:t>5 Major Problems With Large QA Testing Teams And How To Handle Them</a:t>
            </a:r>
          </a:p>
          <a:p>
            <a:pPr lvl="1"/>
            <a:r>
              <a:rPr lang="en-US" sz="1600" u="sng" dirty="0">
                <a:solidFill>
                  <a:srgbClr val="0563C1"/>
                </a:solidFill>
                <a:effectLst/>
                <a:latin typeface="Calibri" panose="020F0502020204030204" pitchFamily="34" charset="0"/>
                <a:ea typeface="Calibri" panose="020F0502020204030204" pitchFamily="34" charset="0"/>
                <a:hlinkClick r:id="rId3"/>
              </a:rPr>
              <a:t>https://www.softwaretestinghelp.com/problems-with-large-qa-testing-teams-and-remedies/</a:t>
            </a:r>
            <a:endParaRPr lang="en-US" sz="1600" u="sng" dirty="0">
              <a:solidFill>
                <a:srgbClr val="0563C1"/>
              </a:solidFill>
              <a:effectLst/>
              <a:latin typeface="Calibri" panose="020F0502020204030204" pitchFamily="34" charset="0"/>
              <a:ea typeface="Calibri" panose="020F0502020204030204" pitchFamily="34" charset="0"/>
            </a:endParaRPr>
          </a:p>
          <a:p>
            <a:r>
              <a:rPr lang="en-US" dirty="0"/>
              <a:t>The Industry needs a foolproof way to test mass-Produced Autonomous Vehicles</a:t>
            </a:r>
          </a:p>
          <a:p>
            <a:pPr lvl="1"/>
            <a:r>
              <a:rPr lang="en-US" dirty="0">
                <a:hlinkClick r:id="rId4"/>
              </a:rPr>
              <a:t>https://www.powerelectronics.com/markets/automotive/article/21864141/the-industry-needs-a-foolproof-way-to-test-massproduced-autonomous-vehicles</a:t>
            </a:r>
            <a:r>
              <a:rPr lang="en-US" dirty="0"/>
              <a:t> </a:t>
            </a:r>
          </a:p>
          <a:p>
            <a:r>
              <a:rPr lang="en-US" sz="1800" dirty="0">
                <a:effectLst/>
                <a:latin typeface="Times New Roman" panose="02020603050405020304" pitchFamily="18" charset="0"/>
                <a:ea typeface="Calibri" panose="020F0502020204030204" pitchFamily="34" charset="0"/>
              </a:rPr>
              <a:t>My experience as a Quality Engineering Manager – 5 </a:t>
            </a:r>
            <a:r>
              <a:rPr lang="en-US" sz="1800" dirty="0" err="1">
                <a:effectLst/>
                <a:latin typeface="Times New Roman" panose="02020603050405020304" pitchFamily="18" charset="0"/>
                <a:ea typeface="Calibri" panose="020F0502020204030204" pitchFamily="34" charset="0"/>
              </a:rPr>
              <a:t>takaways</a:t>
            </a:r>
            <a:endParaRPr lang="en-US" sz="1800" dirty="0">
              <a:effectLst/>
              <a:latin typeface="Times New Roman" panose="02020603050405020304" pitchFamily="18" charset="0"/>
              <a:ea typeface="Calibri" panose="020F0502020204030204" pitchFamily="34" charset="0"/>
            </a:endParaRPr>
          </a:p>
          <a:p>
            <a:pPr lvl="1"/>
            <a:r>
              <a:rPr lang="en-US" dirty="0">
                <a:hlinkClick r:id="rId5"/>
              </a:rPr>
              <a:t>https://medium.com/swlh/my-experience-as-a-quality-engineering-manager-key-takeaways-af225b8768fe</a:t>
            </a:r>
            <a:r>
              <a:rPr lang="en-US" dirty="0"/>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Real Life Examples of Software Development Failures</a:t>
            </a:r>
          </a:p>
          <a:p>
            <a:pPr lvl="1"/>
            <a:r>
              <a:rPr lang="en-US" dirty="0">
                <a:hlinkClick r:id="rId6"/>
              </a:rPr>
              <a:t>https://www.tricentis.com/blog/real-life-examples-of-software-development-failures/</a:t>
            </a:r>
            <a:r>
              <a:rPr lang="en-US" dirty="0"/>
              <a:t> </a:t>
            </a:r>
          </a:p>
          <a:p>
            <a:r>
              <a:rPr lang="en-US" sz="1800" dirty="0">
                <a:effectLst/>
                <a:latin typeface="Times New Roman" panose="02020603050405020304" pitchFamily="18" charset="0"/>
                <a:ea typeface="Times New Roman" panose="02020603050405020304" pitchFamily="18" charset="0"/>
              </a:rPr>
              <a:t>What is Technical Debt and Why QA Testers Should be Concerned About It?”</a:t>
            </a:r>
          </a:p>
          <a:p>
            <a:pPr lvl="1"/>
            <a:r>
              <a:rPr lang="en-US" dirty="0">
                <a:hlinkClick r:id="rId7"/>
              </a:rPr>
              <a:t>https://www.softwaretestinghelp.com/technical-debt-and-qa/</a:t>
            </a:r>
            <a:endParaRPr lang="en-US" dirty="0"/>
          </a:p>
          <a:p>
            <a:r>
              <a:rPr lang="en-US" sz="1800" dirty="0">
                <a:effectLst/>
                <a:latin typeface="Times New Roman" panose="02020603050405020304" pitchFamily="18" charset="0"/>
                <a:ea typeface="Calibri" panose="020F0502020204030204" pitchFamily="34" charset="0"/>
              </a:rPr>
              <a:t>How much do bugs cost to fix during each phase of the SDLC?</a:t>
            </a:r>
          </a:p>
          <a:p>
            <a:pPr lvl="1"/>
            <a:r>
              <a:rPr lang="en-US" dirty="0">
                <a:hlinkClick r:id="rId8"/>
              </a:rPr>
              <a:t>https://www.synopsys.com/blogs/software-security/cost-to-fix-bugs-during-each-sdlc-phase/</a:t>
            </a:r>
            <a:r>
              <a:rPr lang="en-US" dirty="0"/>
              <a:t> </a:t>
            </a:r>
          </a:p>
        </p:txBody>
      </p:sp>
    </p:spTree>
    <p:extLst>
      <p:ext uri="{BB962C8B-B14F-4D97-AF65-F5344CB8AC3E}">
        <p14:creationId xmlns:p14="http://schemas.microsoft.com/office/powerpoint/2010/main" val="274004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FC78-DF7A-40EA-82E5-952EAAF93A31}"/>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148D6E62-CACE-4087-9856-976921244D78}"/>
              </a:ext>
            </a:extLst>
          </p:cNvPr>
          <p:cNvSpPr>
            <a:spLocks noGrp="1"/>
          </p:cNvSpPr>
          <p:nvPr>
            <p:ph idx="1"/>
          </p:nvPr>
        </p:nvSpPr>
        <p:spPr/>
        <p:txBody>
          <a:bodyPr/>
          <a:lstStyle/>
          <a:p>
            <a:r>
              <a:rPr lang="en-US" dirty="0"/>
              <a:t>By the end of the semester, each student will be able to:</a:t>
            </a:r>
          </a:p>
          <a:p>
            <a:pPr marL="457200" indent="-457200">
              <a:buFont typeface="+mj-lt"/>
              <a:buAutoNum type="arabicPeriod"/>
            </a:pPr>
            <a:r>
              <a:rPr lang="en-US" dirty="0"/>
              <a:t>Classify (4) Professional, Business, Career field, and Security Issues.</a:t>
            </a:r>
          </a:p>
          <a:p>
            <a:pPr marL="457200" indent="-457200">
              <a:buFont typeface="+mj-lt"/>
              <a:buAutoNum type="arabicPeriod"/>
            </a:pPr>
            <a:r>
              <a:rPr lang="en-US" dirty="0"/>
              <a:t>Appraise (5) different testing tools and justify which to use in a given scenario.</a:t>
            </a:r>
          </a:p>
          <a:p>
            <a:pPr marL="457200" indent="-457200">
              <a:buFont typeface="+mj-lt"/>
              <a:buAutoNum type="arabicPeriod"/>
            </a:pPr>
            <a:r>
              <a:rPr lang="en-US" dirty="0"/>
              <a:t>Assess (5) the different Testing Techniques and discriminate the different use of each.</a:t>
            </a:r>
          </a:p>
          <a:p>
            <a:pPr marL="457200" indent="-457200">
              <a:buFont typeface="+mj-lt"/>
              <a:buAutoNum type="arabicPeriod"/>
            </a:pPr>
            <a:r>
              <a:rPr lang="en-US" dirty="0"/>
              <a:t>Prepare (6) and Implement (3) Test Plans at different Levels using different Processes and Tools.</a:t>
            </a:r>
          </a:p>
          <a:p>
            <a:endParaRPr lang="en-US" dirty="0"/>
          </a:p>
        </p:txBody>
      </p:sp>
    </p:spTree>
    <p:extLst>
      <p:ext uri="{BB962C8B-B14F-4D97-AF65-F5344CB8AC3E}">
        <p14:creationId xmlns:p14="http://schemas.microsoft.com/office/powerpoint/2010/main" val="262052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42CFDBE-DE52-4B5A-9369-AC0E2A0664C0}"/>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Course Overview</a:t>
            </a:r>
          </a:p>
        </p:txBody>
      </p:sp>
      <p:sp>
        <p:nvSpPr>
          <p:cNvPr id="3" name="Content Placeholder 2">
            <a:extLst>
              <a:ext uri="{FF2B5EF4-FFF2-40B4-BE49-F238E27FC236}">
                <a16:creationId xmlns:a16="http://schemas.microsoft.com/office/drawing/2014/main" id="{510C10E0-23AE-42EE-A2E7-CB7E4480A30E}"/>
              </a:ext>
            </a:extLst>
          </p:cNvPr>
          <p:cNvSpPr>
            <a:spLocks noGrp="1"/>
          </p:cNvSpPr>
          <p:nvPr>
            <p:ph sz="half" idx="1"/>
          </p:nvPr>
        </p:nvSpPr>
        <p:spPr>
          <a:xfrm>
            <a:off x="677333" y="1327759"/>
            <a:ext cx="5816600" cy="5373665"/>
          </a:xfrm>
        </p:spPr>
        <p:txBody>
          <a:bodyPr vert="horz" lIns="91440" tIns="45720" rIns="91440" bIns="45720" rtlCol="0">
            <a:normAutofit/>
          </a:bodyPr>
          <a:lstStyle/>
          <a:p>
            <a:r>
              <a:rPr lang="en-US" sz="1500" dirty="0"/>
              <a:t>In this course we will explore Software Testing standards, techniques, tools, and cases</a:t>
            </a:r>
          </a:p>
          <a:p>
            <a:r>
              <a:rPr lang="en-US" sz="1500" dirty="0"/>
              <a:t>Standards</a:t>
            </a:r>
          </a:p>
          <a:p>
            <a:pPr lvl="1"/>
            <a:r>
              <a:rPr lang="en-US" sz="1500" dirty="0"/>
              <a:t>We will research Testing standards expected of a tester through associations, organizations, magazines, and web site resources.</a:t>
            </a:r>
          </a:p>
          <a:p>
            <a:r>
              <a:rPr lang="en-US" sz="1500" dirty="0"/>
              <a:t>Techniques</a:t>
            </a:r>
          </a:p>
          <a:p>
            <a:pPr lvl="1"/>
            <a:r>
              <a:rPr lang="en-US" sz="1500" dirty="0"/>
              <a:t>Summarize testing techniques (Exploratory, Domain, Flow, and Box) and how they are used to deliver a software product.</a:t>
            </a:r>
          </a:p>
          <a:p>
            <a:r>
              <a:rPr lang="en-US" sz="1500" dirty="0"/>
              <a:t>Tools</a:t>
            </a:r>
          </a:p>
          <a:p>
            <a:pPr lvl="1"/>
            <a:r>
              <a:rPr lang="en-US" sz="1500" dirty="0"/>
              <a:t>We will determine the critical roles that Testing has in DevOps. We are also analyzing different tools available to the tester to make the job easier, more efficient, and less prone to error. </a:t>
            </a:r>
          </a:p>
          <a:p>
            <a:r>
              <a:rPr lang="en-US" sz="1500" dirty="0"/>
              <a:t>Cases</a:t>
            </a:r>
          </a:p>
          <a:p>
            <a:pPr lvl="1"/>
            <a:r>
              <a:rPr lang="en-US" sz="1500" dirty="0"/>
              <a:t>We will demonstrate how to create through processes how to create different tests, types of tests approval (Inspection, Demo, Sim, Test[Manual or Automated]), techniques to handle different programming principles.</a:t>
            </a:r>
          </a:p>
          <a:p>
            <a:endParaRPr lang="en-US" sz="1000" dirty="0"/>
          </a:p>
        </p:txBody>
      </p:sp>
      <p:pic>
        <p:nvPicPr>
          <p:cNvPr id="9" name="Content Placeholder 4">
            <a:extLst>
              <a:ext uri="{FF2B5EF4-FFF2-40B4-BE49-F238E27FC236}">
                <a16:creationId xmlns:a16="http://schemas.microsoft.com/office/drawing/2014/main" id="{F0F538C9-A6CE-46C3-957F-0ED53D171B49}"/>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6493933" y="2057401"/>
            <a:ext cx="5334000" cy="3000375"/>
          </a:xfrm>
          <a:prstGeom prst="rect">
            <a:avLst/>
          </a:prstGeom>
          <a:noFill/>
        </p:spPr>
      </p:pic>
    </p:spTree>
    <p:extLst>
      <p:ext uri="{BB962C8B-B14F-4D97-AF65-F5344CB8AC3E}">
        <p14:creationId xmlns:p14="http://schemas.microsoft.com/office/powerpoint/2010/main" val="361174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4AB81E2-CC9D-4D06-9294-C96829B5D921}"/>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a:t>Course Overview</a:t>
            </a:r>
          </a:p>
        </p:txBody>
      </p:sp>
      <p:sp>
        <p:nvSpPr>
          <p:cNvPr id="3" name="Content Placeholder 2">
            <a:extLst>
              <a:ext uri="{FF2B5EF4-FFF2-40B4-BE49-F238E27FC236}">
                <a16:creationId xmlns:a16="http://schemas.microsoft.com/office/drawing/2014/main" id="{5874D33F-30D0-4B54-B1AB-DB5DFD747098}"/>
              </a:ext>
            </a:extLst>
          </p:cNvPr>
          <p:cNvSpPr>
            <a:spLocks noGrp="1"/>
          </p:cNvSpPr>
          <p:nvPr>
            <p:ph sz="half" idx="1"/>
          </p:nvPr>
        </p:nvSpPr>
        <p:spPr>
          <a:xfrm>
            <a:off x="677333" y="2194560"/>
            <a:ext cx="5816600" cy="4024125"/>
          </a:xfrm>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p>
            <a:r>
              <a:rPr lang="en-US" sz="1600" dirty="0">
                <a:solidFill>
                  <a:schemeClr val="tx1"/>
                </a:solidFill>
              </a:rPr>
              <a:t>Software Methodologies</a:t>
            </a:r>
          </a:p>
          <a:p>
            <a:pPr lvl="1"/>
            <a:r>
              <a:rPr lang="en-US" sz="1600" dirty="0">
                <a:solidFill>
                  <a:schemeClr val="tx1"/>
                </a:solidFill>
              </a:rPr>
              <a:t>We will be exploring the responsibilities a tester must perform for each phase of a software lifecycle and how these phases integrate into different software methodologies (example: Waterfall, Spiral, Agile). </a:t>
            </a:r>
          </a:p>
          <a:p>
            <a:r>
              <a:rPr lang="en-US" sz="1600" dirty="0">
                <a:solidFill>
                  <a:schemeClr val="tx1"/>
                </a:solidFill>
              </a:rPr>
              <a:t>Business needs</a:t>
            </a:r>
          </a:p>
          <a:p>
            <a:pPr lvl="1"/>
            <a:r>
              <a:rPr lang="en-US" sz="1600" dirty="0">
                <a:solidFill>
                  <a:schemeClr val="tx1"/>
                </a:solidFill>
              </a:rPr>
              <a:t>We will be discussing business needs and return on investment opportunities for businesses to do due diligence to provide testing resources, schedule, and funds for Testing.</a:t>
            </a:r>
          </a:p>
          <a:p>
            <a:r>
              <a:rPr lang="en-US" sz="1600" dirty="0">
                <a:solidFill>
                  <a:schemeClr val="tx1"/>
                </a:solidFill>
              </a:rPr>
              <a:t>Quality &amp; Measurement</a:t>
            </a:r>
          </a:p>
          <a:p>
            <a:pPr lvl="1"/>
            <a:r>
              <a:rPr lang="en-US" sz="1600" dirty="0">
                <a:solidFill>
                  <a:schemeClr val="tx1"/>
                </a:solidFill>
              </a:rPr>
              <a:t>We will be analyzing methods to provide accurate data and coverage of the software to prove confidence that the product being delivered will be successful and fulfill the customer needs and expectations.</a:t>
            </a:r>
          </a:p>
        </p:txBody>
      </p:sp>
      <p:pic>
        <p:nvPicPr>
          <p:cNvPr id="6" name="Content Placeholder 4">
            <a:extLst>
              <a:ext uri="{FF2B5EF4-FFF2-40B4-BE49-F238E27FC236}">
                <a16:creationId xmlns:a16="http://schemas.microsoft.com/office/drawing/2014/main" id="{D050C6F7-CDA3-417C-98D5-4CEF750AB2F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6807200" y="3550452"/>
            <a:ext cx="4521200" cy="2543175"/>
          </a:xfrm>
          <a:prstGeom prst="rect">
            <a:avLst/>
          </a:prstGeom>
          <a:noFill/>
        </p:spPr>
      </p:pic>
      <p:sp>
        <p:nvSpPr>
          <p:cNvPr id="7" name="Content Placeholder 6">
            <a:extLst>
              <a:ext uri="{FF2B5EF4-FFF2-40B4-BE49-F238E27FC236}">
                <a16:creationId xmlns:a16="http://schemas.microsoft.com/office/drawing/2014/main" id="{A2BAB86A-91A6-45A3-84CF-437E48EA255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4550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4AB81E2-CC9D-4D06-9294-C96829B5D921}"/>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Course Overview</a:t>
            </a:r>
          </a:p>
        </p:txBody>
      </p:sp>
      <p:pic>
        <p:nvPicPr>
          <p:cNvPr id="5" name="Content Placeholder 4">
            <a:extLst>
              <a:ext uri="{FF2B5EF4-FFF2-40B4-BE49-F238E27FC236}">
                <a16:creationId xmlns:a16="http://schemas.microsoft.com/office/drawing/2014/main" id="{CB0A575A-6AD9-4FBE-BCFD-F7E261AAA970}"/>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685800" y="2820829"/>
            <a:ext cx="4521200" cy="2543175"/>
          </a:xfrm>
          <a:prstGeom prst="rect">
            <a:avLst/>
          </a:prstGeom>
          <a:noFill/>
        </p:spPr>
      </p:pic>
      <p:sp>
        <p:nvSpPr>
          <p:cNvPr id="3" name="Content Placeholder 2">
            <a:extLst>
              <a:ext uri="{FF2B5EF4-FFF2-40B4-BE49-F238E27FC236}">
                <a16:creationId xmlns:a16="http://schemas.microsoft.com/office/drawing/2014/main" id="{5874D33F-30D0-4B54-B1AB-DB5DFD747098}"/>
              </a:ext>
            </a:extLst>
          </p:cNvPr>
          <p:cNvSpPr>
            <a:spLocks noGrp="1"/>
          </p:cNvSpPr>
          <p:nvPr>
            <p:ph sz="half" idx="1"/>
          </p:nvPr>
        </p:nvSpPr>
        <p:spPr>
          <a:xfrm>
            <a:off x="5689600" y="2194560"/>
            <a:ext cx="5816600" cy="4024125"/>
          </a:xfrm>
        </p:spPr>
        <p:txBody>
          <a:bodyPr vert="horz" lIns="91440" tIns="45720" rIns="91440" bIns="45720" rtlCol="0">
            <a:normAutofit/>
          </a:bodyPr>
          <a:lstStyle/>
          <a:p>
            <a:r>
              <a:rPr lang="en-US" sz="1500" dirty="0"/>
              <a:t>System Architectures</a:t>
            </a:r>
          </a:p>
          <a:p>
            <a:pPr lvl="1"/>
            <a:r>
              <a:rPr lang="en-US" sz="1500" dirty="0"/>
              <a:t>We will differentiate different testing needs for different architectures.</a:t>
            </a:r>
          </a:p>
          <a:p>
            <a:r>
              <a:rPr lang="en-US" sz="1500" dirty="0"/>
              <a:t>Ethical and Security issues</a:t>
            </a:r>
          </a:p>
          <a:p>
            <a:pPr lvl="1"/>
            <a:r>
              <a:rPr lang="en-US" sz="1500" dirty="0"/>
              <a:t>We will breakdown issues revolving around ethics, legal, and Security</a:t>
            </a:r>
          </a:p>
          <a:p>
            <a:r>
              <a:rPr lang="en-US" sz="1500" dirty="0"/>
              <a:t>Project Management</a:t>
            </a:r>
          </a:p>
          <a:p>
            <a:pPr lvl="1"/>
            <a:r>
              <a:rPr lang="en-US" sz="1500" dirty="0"/>
              <a:t>We will determine how to tie Testing into project management and other roles synergistically.</a:t>
            </a:r>
          </a:p>
          <a:p>
            <a:r>
              <a:rPr lang="en-US" sz="1500" dirty="0"/>
              <a:t>Career paths</a:t>
            </a:r>
          </a:p>
          <a:p>
            <a:pPr lvl="1"/>
            <a:r>
              <a:rPr lang="en-US" sz="1500" dirty="0"/>
              <a:t>We will explore different career paths and qualifications for each. </a:t>
            </a:r>
          </a:p>
          <a:p>
            <a:endParaRPr lang="en-US" sz="1500" dirty="0"/>
          </a:p>
        </p:txBody>
      </p:sp>
    </p:spTree>
    <p:extLst>
      <p:ext uri="{BB962C8B-B14F-4D97-AF65-F5344CB8AC3E}">
        <p14:creationId xmlns:p14="http://schemas.microsoft.com/office/powerpoint/2010/main" val="247833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C456-6100-4357-815C-66E9CFC04740}"/>
              </a:ext>
            </a:extLst>
          </p:cNvPr>
          <p:cNvSpPr>
            <a:spLocks noGrp="1"/>
          </p:cNvSpPr>
          <p:nvPr>
            <p:ph type="title"/>
          </p:nvPr>
        </p:nvSpPr>
        <p:spPr/>
        <p:txBody>
          <a:bodyPr/>
          <a:lstStyle/>
          <a:p>
            <a:r>
              <a:rPr lang="en-US" dirty="0"/>
              <a:t>Weekly expectations: </a:t>
            </a:r>
          </a:p>
        </p:txBody>
      </p:sp>
      <p:sp>
        <p:nvSpPr>
          <p:cNvPr id="3" name="Content Placeholder 2">
            <a:extLst>
              <a:ext uri="{FF2B5EF4-FFF2-40B4-BE49-F238E27FC236}">
                <a16:creationId xmlns:a16="http://schemas.microsoft.com/office/drawing/2014/main" id="{45555D31-490D-4FDF-B3BF-BFB88188D807}"/>
              </a:ext>
            </a:extLst>
          </p:cNvPr>
          <p:cNvSpPr>
            <a:spLocks noGrp="1"/>
          </p:cNvSpPr>
          <p:nvPr>
            <p:ph sz="half" idx="1"/>
          </p:nvPr>
        </p:nvSpPr>
        <p:spPr/>
        <p:txBody>
          <a:bodyPr>
            <a:norm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CSE 270 is a three-credit course. In a normal on-campus course, you would spend 3 hours in class and spend 2 hours per class doing assignments. That is about 9 hours per week for this class (3 hours for class and six for assignments). Depending on the week, the hours may vary. </a:t>
            </a:r>
          </a:p>
          <a:p>
            <a:endParaRPr lang="en-US" dirty="0"/>
          </a:p>
        </p:txBody>
      </p:sp>
      <p:sp>
        <p:nvSpPr>
          <p:cNvPr id="4" name="Content Placeholder 3">
            <a:extLst>
              <a:ext uri="{FF2B5EF4-FFF2-40B4-BE49-F238E27FC236}">
                <a16:creationId xmlns:a16="http://schemas.microsoft.com/office/drawing/2014/main" id="{4BE77343-DE22-40F2-B087-6A1F6E6B24BF}"/>
              </a:ext>
            </a:extLst>
          </p:cNvPr>
          <p:cNvSpPr>
            <a:spLocks noGrp="1"/>
          </p:cNvSpPr>
          <p:nvPr>
            <p:ph sz="half" idx="2"/>
          </p:nvPr>
        </p:nvSpPr>
        <p:spPr/>
        <p:txBody>
          <a:bodyPr>
            <a:norm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Each week in the Prepare the hours our organized as such:</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1st Hour: Prepare Material &amp; Quiz</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2nd &amp; 3rd Hour: Teach:</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4th &amp; 5th  Hour: Teach:</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6</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dirty="0">
                <a:effectLst/>
                <a:latin typeface="Calibri" panose="020F0502020204030204" pitchFamily="34" charset="0"/>
                <a:ea typeface="Calibri" panose="020F0502020204030204" pitchFamily="34" charset="0"/>
                <a:cs typeface="Times New Roman" panose="02020603050405020304" pitchFamily="18" charset="0"/>
              </a:rPr>
              <a:t> &amp; 7th Hour: Teach Lab</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8th Hour: Prove Assignment</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9th Hour: Ponder Reflection Quiz</a:t>
            </a:r>
          </a:p>
          <a:p>
            <a:endParaRPr lang="en-US" dirty="0"/>
          </a:p>
        </p:txBody>
      </p:sp>
    </p:spTree>
    <p:extLst>
      <p:ext uri="{BB962C8B-B14F-4D97-AF65-F5344CB8AC3E}">
        <p14:creationId xmlns:p14="http://schemas.microsoft.com/office/powerpoint/2010/main" val="330458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C456-6100-4357-815C-66E9CFC04740}"/>
              </a:ext>
            </a:extLst>
          </p:cNvPr>
          <p:cNvSpPr>
            <a:spLocks noGrp="1"/>
          </p:cNvSpPr>
          <p:nvPr>
            <p:ph type="title"/>
          </p:nvPr>
        </p:nvSpPr>
        <p:spPr/>
        <p:txBody>
          <a:bodyPr/>
          <a:lstStyle/>
          <a:p>
            <a:r>
              <a:rPr lang="en-US" dirty="0"/>
              <a:t>Weekly expectations: </a:t>
            </a:r>
          </a:p>
        </p:txBody>
      </p:sp>
      <p:sp>
        <p:nvSpPr>
          <p:cNvPr id="3" name="Content Placeholder 2">
            <a:extLst>
              <a:ext uri="{FF2B5EF4-FFF2-40B4-BE49-F238E27FC236}">
                <a16:creationId xmlns:a16="http://schemas.microsoft.com/office/drawing/2014/main" id="{45555D31-490D-4FDF-B3BF-BFB88188D807}"/>
              </a:ext>
            </a:extLst>
          </p:cNvPr>
          <p:cNvSpPr>
            <a:spLocks noGrp="1"/>
          </p:cNvSpPr>
          <p:nvPr>
            <p:ph sz="half" idx="1"/>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CSE 270 is a three-credit course. In a normal on-campus course, you would spend 3 hours in class and spend 2 hours per class doing assignments. That is about 9 hours per week for this class (3 hours for class and six for assignments). Depending on the week, the hours may vary. </a:t>
            </a:r>
          </a:p>
          <a:p>
            <a:endParaRPr lang="en-US" dirty="0"/>
          </a:p>
        </p:txBody>
      </p:sp>
      <p:sp>
        <p:nvSpPr>
          <p:cNvPr id="4" name="Content Placeholder 3">
            <a:extLst>
              <a:ext uri="{FF2B5EF4-FFF2-40B4-BE49-F238E27FC236}">
                <a16:creationId xmlns:a16="http://schemas.microsoft.com/office/drawing/2014/main" id="{4BE77343-DE22-40F2-B087-6A1F6E6B24BF}"/>
              </a:ext>
            </a:extLst>
          </p:cNvPr>
          <p:cNvSpPr>
            <a:spLocks noGrp="1"/>
          </p:cNvSpPr>
          <p:nvPr>
            <p:ph sz="half" idx="2"/>
          </p:nvPr>
        </p:nvSpPr>
        <p:spPr/>
        <p:txBody>
          <a:bodyPr>
            <a:norm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Assignments: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 Prepare: Prepare Reading &amp; Quiz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3</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Teach: Introduction: Who are you?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5</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Teach: What is Software Testing?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7</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Prove: Business Case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Hour:</a:t>
            </a:r>
            <a:endParaRPr lang="en-US" dirty="0"/>
          </a:p>
        </p:txBody>
      </p:sp>
      <p:graphicFrame>
        <p:nvGraphicFramePr>
          <p:cNvPr id="5" name="Content Placeholder 3">
            <a:extLst>
              <a:ext uri="{FF2B5EF4-FFF2-40B4-BE49-F238E27FC236}">
                <a16:creationId xmlns:a16="http://schemas.microsoft.com/office/drawing/2014/main" id="{B079A838-8D22-488A-BAFD-64CB6C9AA27F}"/>
              </a:ext>
            </a:extLst>
          </p:cNvPr>
          <p:cNvGraphicFramePr>
            <a:graphicFrameLocks/>
          </p:cNvGraphicFramePr>
          <p:nvPr>
            <p:extLst>
              <p:ext uri="{D42A27DB-BD31-4B8C-83A1-F6EECF244321}">
                <p14:modId xmlns:p14="http://schemas.microsoft.com/office/powerpoint/2010/main" val="2168947883"/>
              </p:ext>
            </p:extLst>
          </p:nvPr>
        </p:nvGraphicFramePr>
        <p:xfrm>
          <a:off x="0" y="5237480"/>
          <a:ext cx="12192000" cy="1620520"/>
        </p:xfrm>
        <a:graphic>
          <a:graphicData uri="http://schemas.openxmlformats.org/drawingml/2006/table">
            <a:tbl>
              <a:tblPr firstRow="1" firstCol="1" bandRow="1">
                <a:tableStyleId>{5C22544A-7EE6-4342-B048-85BDC9FD1C3A}</a:tableStyleId>
              </a:tblPr>
              <a:tblGrid>
                <a:gridCol w="1009024">
                  <a:extLst>
                    <a:ext uri="{9D8B030D-6E8A-4147-A177-3AD203B41FA5}">
                      <a16:colId xmlns:a16="http://schemas.microsoft.com/office/drawing/2014/main" val="2526668553"/>
                    </a:ext>
                  </a:extLst>
                </a:gridCol>
                <a:gridCol w="1597568">
                  <a:extLst>
                    <a:ext uri="{9D8B030D-6E8A-4147-A177-3AD203B41FA5}">
                      <a16:colId xmlns:a16="http://schemas.microsoft.com/office/drawing/2014/main" val="2576799928"/>
                    </a:ext>
                  </a:extLst>
                </a:gridCol>
                <a:gridCol w="1597568">
                  <a:extLst>
                    <a:ext uri="{9D8B030D-6E8A-4147-A177-3AD203B41FA5}">
                      <a16:colId xmlns:a16="http://schemas.microsoft.com/office/drawing/2014/main" val="1075193545"/>
                    </a:ext>
                  </a:extLst>
                </a:gridCol>
                <a:gridCol w="1597568">
                  <a:extLst>
                    <a:ext uri="{9D8B030D-6E8A-4147-A177-3AD203B41FA5}">
                      <a16:colId xmlns:a16="http://schemas.microsoft.com/office/drawing/2014/main" val="3760636488"/>
                    </a:ext>
                  </a:extLst>
                </a:gridCol>
                <a:gridCol w="1597568">
                  <a:extLst>
                    <a:ext uri="{9D8B030D-6E8A-4147-A177-3AD203B41FA5}">
                      <a16:colId xmlns:a16="http://schemas.microsoft.com/office/drawing/2014/main" val="264850884"/>
                    </a:ext>
                  </a:extLst>
                </a:gridCol>
                <a:gridCol w="1597568">
                  <a:extLst>
                    <a:ext uri="{9D8B030D-6E8A-4147-A177-3AD203B41FA5}">
                      <a16:colId xmlns:a16="http://schemas.microsoft.com/office/drawing/2014/main" val="1280016809"/>
                    </a:ext>
                  </a:extLst>
                </a:gridCol>
                <a:gridCol w="1597568">
                  <a:extLst>
                    <a:ext uri="{9D8B030D-6E8A-4147-A177-3AD203B41FA5}">
                      <a16:colId xmlns:a16="http://schemas.microsoft.com/office/drawing/2014/main" val="630179855"/>
                    </a:ext>
                  </a:extLst>
                </a:gridCol>
                <a:gridCol w="1597568">
                  <a:extLst>
                    <a:ext uri="{9D8B030D-6E8A-4147-A177-3AD203B41FA5}">
                      <a16:colId xmlns:a16="http://schemas.microsoft.com/office/drawing/2014/main" val="3348319473"/>
                    </a:ext>
                  </a:extLst>
                </a:gridCol>
              </a:tblGrid>
              <a:tr h="370840">
                <a:tc>
                  <a:txBody>
                    <a:bodyPr/>
                    <a:lstStyle/>
                    <a:p>
                      <a:r>
                        <a:rPr lang="en-US" sz="1400" dirty="0"/>
                        <a:t>Day</a:t>
                      </a:r>
                    </a:p>
                  </a:txBody>
                  <a:tcPr marL="91441" marR="91441"/>
                </a:tc>
                <a:tc>
                  <a:txBody>
                    <a:bodyPr/>
                    <a:lstStyle/>
                    <a:p>
                      <a:r>
                        <a:rPr lang="en-US" sz="1400" dirty="0"/>
                        <a:t>Sun</a:t>
                      </a:r>
                    </a:p>
                  </a:txBody>
                  <a:tcPr marL="91441" marR="91441"/>
                </a:tc>
                <a:tc>
                  <a:txBody>
                    <a:bodyPr/>
                    <a:lstStyle/>
                    <a:p>
                      <a:r>
                        <a:rPr lang="en-US" sz="1400" dirty="0"/>
                        <a:t>Mon</a:t>
                      </a:r>
                    </a:p>
                  </a:txBody>
                  <a:tcPr marL="91441" marR="91441"/>
                </a:tc>
                <a:tc>
                  <a:txBody>
                    <a:bodyPr/>
                    <a:lstStyle/>
                    <a:p>
                      <a:r>
                        <a:rPr lang="en-US" sz="1400" dirty="0"/>
                        <a:t>Tue</a:t>
                      </a:r>
                    </a:p>
                  </a:txBody>
                  <a:tcPr marL="91441" marR="91441"/>
                </a:tc>
                <a:tc>
                  <a:txBody>
                    <a:bodyPr/>
                    <a:lstStyle/>
                    <a:p>
                      <a:r>
                        <a:rPr lang="en-US" sz="1400" dirty="0"/>
                        <a:t>Wed</a:t>
                      </a:r>
                    </a:p>
                  </a:txBody>
                  <a:tcPr marL="91441" marR="91441"/>
                </a:tc>
                <a:tc>
                  <a:txBody>
                    <a:bodyPr/>
                    <a:lstStyle/>
                    <a:p>
                      <a:r>
                        <a:rPr lang="en-US" sz="1400" dirty="0"/>
                        <a:t>Thu</a:t>
                      </a:r>
                    </a:p>
                  </a:txBody>
                  <a:tcPr marL="91441" marR="91441"/>
                </a:tc>
                <a:tc>
                  <a:txBody>
                    <a:bodyPr/>
                    <a:lstStyle/>
                    <a:p>
                      <a:r>
                        <a:rPr lang="en-US" sz="1400" dirty="0"/>
                        <a:t>Fri</a:t>
                      </a:r>
                    </a:p>
                  </a:txBody>
                  <a:tcPr marL="91441" marR="91441"/>
                </a:tc>
                <a:tc>
                  <a:txBody>
                    <a:bodyPr/>
                    <a:lstStyle/>
                    <a:p>
                      <a:r>
                        <a:rPr lang="en-US" sz="1400" dirty="0"/>
                        <a:t>Sat</a:t>
                      </a:r>
                    </a:p>
                  </a:txBody>
                  <a:tcPr marL="91441" marR="91441"/>
                </a:tc>
                <a:extLst>
                  <a:ext uri="{0D108BD9-81ED-4DB2-BD59-A6C34878D82A}">
                    <a16:rowId xmlns:a16="http://schemas.microsoft.com/office/drawing/2014/main" val="3556241043"/>
                  </a:ext>
                </a:extLst>
              </a:tr>
              <a:tr h="370840">
                <a:tc>
                  <a:txBody>
                    <a:bodyPr/>
                    <a:lstStyle/>
                    <a:p>
                      <a:r>
                        <a:rPr lang="en-US" sz="1400" b="1" i="1"/>
                        <a:t>In Class</a:t>
                      </a:r>
                      <a:endParaRPr lang="en-US" sz="1400" b="1" i="1" dirty="0"/>
                    </a:p>
                  </a:txBody>
                  <a:tcPr marL="91441" marR="91441">
                    <a:solidFill>
                      <a:schemeClr val="accent1"/>
                    </a:solidFill>
                  </a:tcPr>
                </a:tc>
                <a:tc>
                  <a:txBody>
                    <a:bodyPr/>
                    <a:lstStyle/>
                    <a:p>
                      <a:endParaRPr lang="en-US" sz="1400" dirty="0"/>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Class Lecture</a:t>
                      </a:r>
                    </a:p>
                    <a:p>
                      <a:endParaRPr lang="en-US" sz="1400" dirty="0"/>
                    </a:p>
                  </a:txBody>
                  <a:tcPr marL="91441" marR="91441"/>
                </a:tc>
                <a:tc>
                  <a:txBody>
                    <a:bodyPr/>
                    <a:lstStyle/>
                    <a:p>
                      <a:endParaRPr lang="en-US" sz="1400" dirty="0"/>
                    </a:p>
                  </a:txBody>
                  <a:tcPr marL="91441" marR="91441"/>
                </a:tc>
                <a:tc>
                  <a:txBody>
                    <a:bodyPr/>
                    <a:lstStyle/>
                    <a:p>
                      <a:r>
                        <a:rPr lang="en-US" sz="1400" dirty="0"/>
                        <a:t>Class Lecture</a:t>
                      </a:r>
                    </a:p>
                  </a:txBody>
                  <a:tcPr marL="91441" marR="91441"/>
                </a:tc>
                <a:tc>
                  <a:txBody>
                    <a:bodyPr/>
                    <a:lstStyle/>
                    <a:p>
                      <a:pPr marL="0" indent="0">
                        <a:buFont typeface="Arial" panose="020B0604020202020204" pitchFamily="34" charset="0"/>
                        <a:buNone/>
                      </a:pPr>
                      <a:endParaRPr lang="en-US" sz="1400" dirty="0"/>
                    </a:p>
                  </a:txBody>
                  <a:tcPr marL="91441" marR="91441"/>
                </a:tc>
                <a:tc>
                  <a:txBody>
                    <a:bodyPr/>
                    <a:lstStyle/>
                    <a:p>
                      <a:r>
                        <a:rPr lang="en-US" sz="1400" dirty="0"/>
                        <a:t>Class Lecture</a:t>
                      </a:r>
                    </a:p>
                  </a:txBody>
                  <a:tcPr marL="91441" marR="91441"/>
                </a:tc>
                <a:tc>
                  <a:txBody>
                    <a:bodyPr/>
                    <a:lstStyle/>
                    <a:p>
                      <a:endParaRPr lang="en-US" sz="1400" dirty="0"/>
                    </a:p>
                  </a:txBody>
                  <a:tcPr marL="91441" marR="91441"/>
                </a:tc>
                <a:extLst>
                  <a:ext uri="{0D108BD9-81ED-4DB2-BD59-A6C34878D82A}">
                    <a16:rowId xmlns:a16="http://schemas.microsoft.com/office/drawing/2014/main" val="2920370728"/>
                  </a:ext>
                </a:extLst>
              </a:tr>
              <a:tr h="370840">
                <a:tc>
                  <a:txBody>
                    <a:bodyPr/>
                    <a:lstStyle/>
                    <a:p>
                      <a:r>
                        <a:rPr lang="en-US" sz="1400" b="1" i="1" dirty="0"/>
                        <a:t>Out of Class</a:t>
                      </a:r>
                    </a:p>
                  </a:txBody>
                  <a:tcPr marL="91441" marR="91441">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Rest and Worship</a:t>
                      </a:r>
                    </a:p>
                  </a:txBody>
                  <a:tcPr marL="91441" marR="91441"/>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Preparation Material</a:t>
                      </a:r>
                    </a:p>
                    <a:p>
                      <a:pPr marL="285750" indent="-285750">
                        <a:buFont typeface="Arial" panose="020B0604020202020204" pitchFamily="34" charset="0"/>
                        <a:buChar char="•"/>
                      </a:pPr>
                      <a:endParaRPr lang="en-US" sz="1400" dirty="0"/>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Preparation Material</a:t>
                      </a:r>
                    </a:p>
                    <a:p>
                      <a:pPr marL="0" indent="0">
                        <a:buFont typeface="Arial" panose="020B0604020202020204" pitchFamily="34" charset="0"/>
                        <a:buNone/>
                      </a:pPr>
                      <a:endParaRPr lang="en-US" sz="1400" dirty="0"/>
                    </a:p>
                  </a:txBody>
                  <a:tcPr marL="91441" marR="91441"/>
                </a:tc>
                <a:tc>
                  <a:txBody>
                    <a:bodyPr/>
                    <a:lstStyle/>
                    <a:p>
                      <a:endParaRPr lang="en-US" sz="1400" dirty="0"/>
                    </a:p>
                  </a:txBody>
                  <a:tcPr marL="91441" marR="91441"/>
                </a:tc>
                <a:tc>
                  <a:txBody>
                    <a:bodyPr/>
                    <a:lstStyle/>
                    <a:p>
                      <a:endParaRPr lang="en-US" sz="1400" dirty="0"/>
                    </a:p>
                  </a:txBody>
                  <a:tcPr marL="91441" marR="91441"/>
                </a:tc>
                <a:tc>
                  <a:txBody>
                    <a:bodyPr/>
                    <a:lstStyle/>
                    <a:p>
                      <a:r>
                        <a:rPr lang="en-US" sz="1400" dirty="0"/>
                        <a:t>Report on Teach Assignments</a:t>
                      </a:r>
                    </a:p>
                  </a:txBody>
                  <a:tcPr marL="91441" marR="91441"/>
                </a:tc>
                <a:tc>
                  <a:txBody>
                    <a:bodyPr/>
                    <a:lstStyle/>
                    <a:p>
                      <a:r>
                        <a:rPr lang="en-US" sz="1400" dirty="0"/>
                        <a:t>Due:</a:t>
                      </a:r>
                    </a:p>
                    <a:p>
                      <a:pPr marL="285750" indent="-285750">
                        <a:buFont typeface="Arial" panose="020B0604020202020204" pitchFamily="34" charset="0"/>
                        <a:buChar char="•"/>
                      </a:pPr>
                      <a:r>
                        <a:rPr lang="en-US" sz="1400" dirty="0"/>
                        <a:t>Prove</a:t>
                      </a:r>
                    </a:p>
                    <a:p>
                      <a:pPr marL="285750" indent="-285750">
                        <a:buFont typeface="Arial" panose="020B0604020202020204" pitchFamily="34" charset="0"/>
                        <a:buChar char="•"/>
                      </a:pPr>
                      <a:r>
                        <a:rPr lang="en-US" sz="1400" dirty="0"/>
                        <a:t>Ponder</a:t>
                      </a:r>
                    </a:p>
                  </a:txBody>
                  <a:tcPr marL="91441" marR="91441"/>
                </a:tc>
                <a:extLst>
                  <a:ext uri="{0D108BD9-81ED-4DB2-BD59-A6C34878D82A}">
                    <a16:rowId xmlns:a16="http://schemas.microsoft.com/office/drawing/2014/main" val="4243438485"/>
                  </a:ext>
                </a:extLst>
              </a:tr>
            </a:tbl>
          </a:graphicData>
        </a:graphic>
      </p:graphicFrame>
    </p:spTree>
    <p:extLst>
      <p:ext uri="{BB962C8B-B14F-4D97-AF65-F5344CB8AC3E}">
        <p14:creationId xmlns:p14="http://schemas.microsoft.com/office/powerpoint/2010/main" val="16492373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457</TotalTime>
  <Words>2722</Words>
  <Application>Microsoft Macintosh PowerPoint</Application>
  <PresentationFormat>Widescreen</PresentationFormat>
  <Paragraphs>331</Paragraphs>
  <Slides>39</Slides>
  <Notes>0</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Calibri Light</vt:lpstr>
      <vt:lpstr>Century Gothic</vt:lpstr>
      <vt:lpstr>Symbol</vt:lpstr>
      <vt:lpstr>Times New Roman</vt:lpstr>
      <vt:lpstr>TimesNewRomanPS-BoldMT</vt:lpstr>
      <vt:lpstr>TimesNewRomanPS-ItalicMT</vt:lpstr>
      <vt:lpstr>Vapor Trail</vt:lpstr>
      <vt:lpstr>Office Theme</vt:lpstr>
      <vt:lpstr>Welcome to CSE 270 Quality Assurance Testing</vt:lpstr>
      <vt:lpstr>What is Software Quality Assurance Testing?</vt:lpstr>
      <vt:lpstr>What is Software Quality Assurance Testing?</vt:lpstr>
      <vt:lpstr>Course Outcomes</vt:lpstr>
      <vt:lpstr>Course Overview</vt:lpstr>
      <vt:lpstr>Course Overview</vt:lpstr>
      <vt:lpstr>Course Overview</vt:lpstr>
      <vt:lpstr>Weekly expectations: </vt:lpstr>
      <vt:lpstr>Weekly expectations: </vt:lpstr>
      <vt:lpstr>Text Books:</vt:lpstr>
      <vt:lpstr>LOGISTICS</vt:lpstr>
      <vt:lpstr>Grades</vt:lpstr>
      <vt:lpstr>University Policies </vt:lpstr>
      <vt:lpstr>Up COMING ASSIGNMENT</vt:lpstr>
      <vt:lpstr>A little about YOUR Instructor…</vt:lpstr>
      <vt:lpstr>Bro Clements</vt:lpstr>
      <vt:lpstr>Communication</vt:lpstr>
      <vt:lpstr>Day 2</vt:lpstr>
      <vt:lpstr>Welcome to CSE 270 Quality Assurance Testing</vt:lpstr>
      <vt:lpstr>Let’s Debate -Safely</vt:lpstr>
      <vt:lpstr>PowerPoint Presentation</vt:lpstr>
      <vt:lpstr>Discussion TOPICS</vt:lpstr>
      <vt:lpstr>SWEBoK Chapter 4</vt:lpstr>
      <vt:lpstr>PowerPoint Presentation</vt:lpstr>
      <vt:lpstr>Types of errors? (Faults vs Failures) (1.1) </vt:lpstr>
      <vt:lpstr>PowerPoint Presentation</vt:lpstr>
      <vt:lpstr>Issues? Effectiveness, Discovery, Oracle Problem, Limitations, Infeasibility, Testability (1.2) </vt:lpstr>
      <vt:lpstr>What is the difference between CM, QA, DM, PM, SE roles? (1.3)</vt:lpstr>
      <vt:lpstr>PowerPoint Presentation</vt:lpstr>
      <vt:lpstr>Levels (2.0) [Overview, more detail in Week 8, 9 and 10]</vt:lpstr>
      <vt:lpstr>PowerPoint Presentation</vt:lpstr>
      <vt:lpstr>Scientific Method</vt:lpstr>
      <vt:lpstr>Activity</vt:lpstr>
      <vt:lpstr>For Friday</vt:lpstr>
      <vt:lpstr>Day 3</vt:lpstr>
      <vt:lpstr>Welcome to CSE 270 Quality Assurance Testing</vt:lpstr>
      <vt:lpstr>What ARTICLES did you FIND?</vt:lpstr>
      <vt:lpstr>What ARTICLES did you FIND?</vt:lpstr>
      <vt:lpstr>What ARTICLES did you FIND?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CSE 270 Quality Assurance Testing</dc:title>
  <dc:creator>Clements, William</dc:creator>
  <cp:lastModifiedBy>Clements, William</cp:lastModifiedBy>
  <cp:revision>16</cp:revision>
  <dcterms:created xsi:type="dcterms:W3CDTF">2021-04-19T14:50:25Z</dcterms:created>
  <dcterms:modified xsi:type="dcterms:W3CDTF">2022-04-18T19:17:57Z</dcterms:modified>
</cp:coreProperties>
</file>