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9C945-C91A-DCF2-4DD8-C0D58A5EA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50BB0B-BB8A-1E50-A4F2-011458A6A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30FB7-4E0B-0646-C1EA-119AF841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44D-ACA5-43E0-9F68-284379F4AE2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5C4C2-1251-5B28-AB7A-97DD8DED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7ADC3-7D23-26F0-6B74-36AD4172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E8B7-6AB8-47D1-A827-A357D7587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00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68E77-A7F2-F79C-4273-93C7FF9D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105962-C2F1-CD59-1E67-BB876BFAF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BC7D6-E4D4-5CB2-EAD5-FEDDB7BA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44D-ACA5-43E0-9F68-284379F4AE2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A96E4-E953-1792-C27D-87112698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F13AF-51F8-436E-3F4D-DA47E652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E8B7-6AB8-47D1-A827-A357D7587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B64193-5776-D004-5969-B62926B85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9964D3-C331-6EDB-DDBD-6A2B844A7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E2C7A-12B1-6333-6B50-66DF375F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44D-ACA5-43E0-9F68-284379F4AE2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4F376-CA3C-0B53-89E1-9FF645F1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AD50A-3006-F398-10D7-9EB6ED38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E8B7-6AB8-47D1-A827-A357D7587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4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08A4A-A799-FC9B-FDC7-D8AD2AA5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DE471-9597-8BB7-E2C2-BE4AE1933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386AB-F2F6-445B-3ADA-48267605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44D-ACA5-43E0-9F68-284379F4AE2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A89A0-3089-8408-75F9-DFEEA022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4DB01-A20E-167B-79FC-698F0BD2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E8B7-6AB8-47D1-A827-A357D7587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7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394D6-4541-5422-8F55-ADD6F0B9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103C5D-6BFA-6C64-8CA8-DF54BC580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6E2DD-F424-328A-4991-33E0212E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44D-ACA5-43E0-9F68-284379F4AE2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52C5-CC0E-7353-F1D7-DBF5C47C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53136-D3A5-20DC-93F1-03CA8AEE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E8B7-6AB8-47D1-A827-A357D7587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61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339FF-4B8D-A669-3D18-05E08C5D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6C908-D904-6CA0-E03D-D8F5940AE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2D6E22-1B9E-68C9-C90A-3299430BC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8B8264-05E0-53E6-33A1-ACAA45F8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44D-ACA5-43E0-9F68-284379F4AE2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66342F-4DD9-AC28-6E40-5FA785F7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8DE62-82FA-E07C-D947-B73B67E2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E8B7-6AB8-47D1-A827-A357D7587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51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0E016-0E24-7D55-CA93-34A4C25E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25171-E129-A547-42F2-E1C309CBA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F88FB-6F3F-371A-B3EF-26AAB8F1D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88A471-153B-E0EE-44E6-1451325DA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77D83B-8DDD-C7C8-AAC4-A2FB64EC9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FA12C2-8833-4E3C-6CCC-AC18C074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44D-ACA5-43E0-9F68-284379F4AE2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498D7F-3873-A608-A533-35C7A7E8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835B2C-3F74-7B45-E5B7-CC3BC856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E8B7-6AB8-47D1-A827-A357D7587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1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C212E-53F4-0921-2C30-8C0172F1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D42D2D-0887-C47C-ACD0-2C804235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44D-ACA5-43E0-9F68-284379F4AE2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7381C0-8F2A-4C41-955B-55057399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A58BD3-F15A-371C-E4FA-656E5735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E8B7-6AB8-47D1-A827-A357D7587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9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8DC64D-32D2-48C8-87C1-AA3DF8FF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44D-ACA5-43E0-9F68-284379F4AE2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078EB1-F051-80B0-A527-7E594BFB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CCC02-93D9-0472-422E-AB757F9E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E8B7-6AB8-47D1-A827-A357D7587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48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A382B-C98C-9DB3-2DDB-B034504B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02EB1-7050-4576-722C-373EB361C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3E2392-9761-E16F-ADEF-413FF097E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445DC-1F53-3684-33D6-B1267D44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44D-ACA5-43E0-9F68-284379F4AE2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460441-53BC-82BD-369C-268B8A95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80A7C-6AF6-60AE-A152-3F5F4D05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E8B7-6AB8-47D1-A827-A357D7587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70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BDF1E-3AE8-4784-25D2-7A74B7DD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36C54B-39B1-66D9-E163-723A42E8F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D2CCC5-9E07-AA34-2392-C365CF99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DCC54-0FA7-57C6-FD05-B686ACD8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B44D-ACA5-43E0-9F68-284379F4AE2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8BE35-B8F4-E424-0E71-FE9D595E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744A37-0035-9046-9C1E-49390152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E8B7-6AB8-47D1-A827-A357D7587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3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ECD33A-07D2-75A2-F395-9BA2F1B5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C0F601-C967-2AF2-8844-C6A03A9CC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DE5F5-B702-3407-ECC6-838A6227B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7B44D-ACA5-43E0-9F68-284379F4AE29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47002-F013-136D-E703-2C3BC9665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48530-01F5-85D3-CEC4-23C46AFFE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DEE8B7-6AB8-47D1-A827-A357D7587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25741-947F-4AA4-42CE-139E6DCD1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D09242-F6A5-97DF-4CF5-222B47D92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9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57B0A73-2D13-0367-CCB4-E19B8F419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39201"/>
              </p:ext>
            </p:extLst>
          </p:nvPr>
        </p:nvGraphicFramePr>
        <p:xfrm>
          <a:off x="1896848" y="811716"/>
          <a:ext cx="8398304" cy="523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576">
                  <a:extLst>
                    <a:ext uri="{9D8B030D-6E8A-4147-A177-3AD203B41FA5}">
                      <a16:colId xmlns:a16="http://schemas.microsoft.com/office/drawing/2014/main" val="3158024477"/>
                    </a:ext>
                  </a:extLst>
                </a:gridCol>
                <a:gridCol w="2099576">
                  <a:extLst>
                    <a:ext uri="{9D8B030D-6E8A-4147-A177-3AD203B41FA5}">
                      <a16:colId xmlns:a16="http://schemas.microsoft.com/office/drawing/2014/main" val="3885065020"/>
                    </a:ext>
                  </a:extLst>
                </a:gridCol>
                <a:gridCol w="2099576">
                  <a:extLst>
                    <a:ext uri="{9D8B030D-6E8A-4147-A177-3AD203B41FA5}">
                      <a16:colId xmlns:a16="http://schemas.microsoft.com/office/drawing/2014/main" val="3898829035"/>
                    </a:ext>
                  </a:extLst>
                </a:gridCol>
                <a:gridCol w="2099576">
                  <a:extLst>
                    <a:ext uri="{9D8B030D-6E8A-4147-A177-3AD203B41FA5}">
                      <a16:colId xmlns:a16="http://schemas.microsoft.com/office/drawing/2014/main" val="966196884"/>
                    </a:ext>
                  </a:extLst>
                </a:gridCol>
              </a:tblGrid>
              <a:tr h="654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TCP-IP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70755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FTP,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SCP,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SSH,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320076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015117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764421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89351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240934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Frame Relay?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730879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41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7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43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 이</dc:creator>
  <cp:lastModifiedBy>찬 이</cp:lastModifiedBy>
  <cp:revision>2</cp:revision>
  <dcterms:created xsi:type="dcterms:W3CDTF">2024-03-26T15:02:30Z</dcterms:created>
  <dcterms:modified xsi:type="dcterms:W3CDTF">2024-03-26T16:26:46Z</dcterms:modified>
</cp:coreProperties>
</file>