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3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1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B729-0030-4426-9EEF-56B87C6A557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9508-C979-4BFB-9D03-2A5B1A686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Event Finder App Design &amp; Roadmap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" y="1600200"/>
            <a:ext cx="9130145" cy="525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Table of Contents: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Background of the application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is Event Finder and How will it work?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Design Features, Functionality &amp; Opportunities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App Design Mock Up’s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Roadmap &amp; Functionality Rollout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Way too early timeline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Appendix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Market Research (TBD)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2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855"/>
            <a:ext cx="8229600" cy="1143000"/>
          </a:xfrm>
        </p:spPr>
        <p:txBody>
          <a:bodyPr/>
          <a:lstStyle/>
          <a:p>
            <a:r>
              <a:rPr lang="en-US" u="sng" dirty="0" smtClean="0"/>
              <a:t>Alternate Screen Design #2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438400" y="1371600"/>
            <a:ext cx="4191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Event Finder App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286000"/>
            <a:ext cx="4191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16764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=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400800" y="18288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4210" y="1676400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Button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7200" y="3124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00500" y="2895600"/>
            <a:ext cx="1066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4750" y="2667000"/>
            <a:ext cx="1638300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3775" y="2476500"/>
            <a:ext cx="200025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32614" y="3352800"/>
            <a:ext cx="24539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8891" y="3029634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event radius with pin’s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2297668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Near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1" y="4572000"/>
            <a:ext cx="41910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Popular/Sponsored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197" y="4946955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Alive at Five – Jennings Landing,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197" y="5293741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“The Office Trivia” – Druthers,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8401" y="5715000"/>
            <a:ext cx="41910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All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4732" y="6117223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Santa Con – Saratoga Springs,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4732" y="6464009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Cliff Jumping Group – Catskill, NY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6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855"/>
            <a:ext cx="8229600" cy="1143000"/>
          </a:xfrm>
        </p:spPr>
        <p:txBody>
          <a:bodyPr/>
          <a:lstStyle/>
          <a:p>
            <a:r>
              <a:rPr lang="en-US" u="sng" dirty="0" smtClean="0"/>
              <a:t>Alternate Screen Design #3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438400" y="1371600"/>
            <a:ext cx="41910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Event Finder App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286000"/>
            <a:ext cx="4191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1676400"/>
            <a:ext cx="381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=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400800" y="18288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4210" y="1676400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Button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7200" y="3124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00500" y="2895600"/>
            <a:ext cx="1066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4750" y="2667000"/>
            <a:ext cx="1638300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3775" y="2476500"/>
            <a:ext cx="200025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32614" y="3352800"/>
            <a:ext cx="24539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8891" y="3029634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event radius with pin’s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2297668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Near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1" y="4572000"/>
            <a:ext cx="4191000" cy="1143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/>
                </a:solidFill>
              </a:rPr>
              <a:t>Popular/Sponsored 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197" y="4946955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Alive at Five – Jennings Landing,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197" y="5293741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“The Office Trivia” – Druthers,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8401" y="5715000"/>
            <a:ext cx="4191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All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4732" y="6117223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Santa Con – Saratoga Springs,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4732" y="6464009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Cliff Jumping Group – Catskill, NY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56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Shane</a:t>
            </a:r>
          </a:p>
          <a:p>
            <a:pPr lvl="1"/>
            <a:r>
              <a:rPr lang="en-US" sz="1800" dirty="0" smtClean="0"/>
              <a:t>Design sub screen pages: All Events, Private Parties page, etc.</a:t>
            </a:r>
          </a:p>
          <a:p>
            <a:pPr lvl="1"/>
            <a:r>
              <a:rPr lang="en-US" sz="1800" dirty="0" smtClean="0"/>
              <a:t>Research Settings from other apps</a:t>
            </a:r>
          </a:p>
          <a:p>
            <a:pPr lvl="1"/>
            <a:r>
              <a:rPr lang="en-US" sz="1800" dirty="0" smtClean="0"/>
              <a:t>Preliminary research for security settings (BSR)</a:t>
            </a:r>
          </a:p>
          <a:p>
            <a:pPr lvl="1"/>
            <a:r>
              <a:rPr lang="en-US" sz="1800" dirty="0" smtClean="0"/>
              <a:t>Jira (Has been downloaded, will need to find a shared space to upload task list)</a:t>
            </a:r>
          </a:p>
          <a:p>
            <a:pPr lvl="1"/>
            <a:r>
              <a:rPr lang="en-US" sz="1800" dirty="0" smtClean="0"/>
              <a:t>Refine high level timeline and roadmap</a:t>
            </a:r>
          </a:p>
          <a:p>
            <a:pPr lvl="1"/>
            <a:r>
              <a:rPr lang="en-US" sz="1800" dirty="0" smtClean="0"/>
              <a:t>Communication with schools, businesses, family for POC (Future-state)</a:t>
            </a:r>
          </a:p>
          <a:p>
            <a:r>
              <a:rPr lang="en-US" dirty="0" smtClean="0"/>
              <a:t>Quinn</a:t>
            </a:r>
          </a:p>
          <a:p>
            <a:pPr lvl="1"/>
            <a:r>
              <a:rPr lang="en-US" sz="1800" dirty="0" smtClean="0"/>
              <a:t>Begin development for </a:t>
            </a:r>
            <a:r>
              <a:rPr lang="en-US" sz="1800" dirty="0" err="1" smtClean="0"/>
              <a:t>.Net</a:t>
            </a:r>
            <a:r>
              <a:rPr lang="en-US" sz="1800" dirty="0" smtClean="0"/>
              <a:t> prototype application</a:t>
            </a:r>
          </a:p>
          <a:p>
            <a:pPr lvl="1"/>
            <a:r>
              <a:rPr lang="en-US" sz="1800" dirty="0" smtClean="0"/>
              <a:t>Research mobile app options (How to create, upload, Android vs. Apple</a:t>
            </a:r>
          </a:p>
          <a:p>
            <a:pPr lvl="1"/>
            <a:r>
              <a:rPr lang="en-US" sz="1800" dirty="0" smtClean="0"/>
              <a:t>Dig into Google mapping API and how to integrate</a:t>
            </a:r>
          </a:p>
          <a:p>
            <a:pPr lvl="1"/>
            <a:r>
              <a:rPr lang="en-US" sz="1800" dirty="0" smtClean="0"/>
              <a:t>Research security requirements</a:t>
            </a:r>
          </a:p>
          <a:p>
            <a:r>
              <a:rPr lang="en-US" sz="2200" dirty="0" smtClean="0"/>
              <a:t>Both need to brainstorm good names for the app!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187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Event Finder Background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Event Finder (Formal name TBD) is a web and mobile application that can be used to find activities, events or parties near their location</a:t>
            </a:r>
          </a:p>
          <a:p>
            <a:r>
              <a:rPr lang="en-US" sz="2400" dirty="0" smtClean="0"/>
              <a:t>When a user downloads or opens the app, it will seek out their location and find opportunities for something to do in their area</a:t>
            </a:r>
          </a:p>
          <a:p>
            <a:r>
              <a:rPr lang="en-US" sz="2400" dirty="0" smtClean="0"/>
              <a:t>Google mapping API will need to be integrated in order to find optimal events based on the geographical proximity</a:t>
            </a:r>
          </a:p>
          <a:p>
            <a:r>
              <a:rPr lang="en-US" sz="2400" dirty="0" smtClean="0"/>
              <a:t>What began as a simple “Party Finder” application has expanded into many types of events (</a:t>
            </a:r>
            <a:r>
              <a:rPr lang="en-US" sz="2400" dirty="0" err="1" smtClean="0"/>
              <a:t>I.e</a:t>
            </a:r>
            <a:r>
              <a:rPr lang="en-US" sz="2400" dirty="0" smtClean="0"/>
              <a:t>: Outdoors </a:t>
            </a:r>
            <a:r>
              <a:rPr lang="en-US" sz="2400" dirty="0" err="1" smtClean="0"/>
              <a:t>activites</a:t>
            </a:r>
            <a:r>
              <a:rPr lang="en-US" sz="2400" dirty="0" smtClean="0"/>
              <a:t>, Trivia, Bar Crawl’s, Live Music, etc.)</a:t>
            </a:r>
          </a:p>
          <a:p>
            <a:r>
              <a:rPr lang="en-US" sz="2400" dirty="0" smtClean="0"/>
              <a:t>Currently there is no good solution for finding things to do when people are bored or looking for something fun </a:t>
            </a:r>
          </a:p>
          <a:p>
            <a:r>
              <a:rPr lang="en-US" sz="2400" dirty="0" smtClean="0"/>
              <a:t>This will be a </a:t>
            </a:r>
            <a:r>
              <a:rPr lang="en-US" sz="2400" dirty="0" err="1" smtClean="0"/>
              <a:t>.Net</a:t>
            </a:r>
            <a:r>
              <a:rPr lang="en-US" sz="2400" dirty="0" smtClean="0"/>
              <a:t> application with an integrated front-end to appeal to a mass audience</a:t>
            </a:r>
          </a:p>
          <a:p>
            <a:r>
              <a:rPr lang="en-US" sz="2400" dirty="0" smtClean="0"/>
              <a:t>Especially right now, with COVID/quarantine in full effect, there’s no better time to use the Event Finder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4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Can it Be Used for: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623310"/>
              </p:ext>
            </p:extLst>
          </p:nvPr>
        </p:nvGraphicFramePr>
        <p:xfrm>
          <a:off x="152400" y="1676400"/>
          <a:ext cx="872027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81200"/>
                <a:gridCol w="1752600"/>
                <a:gridCol w="1676400"/>
                <a:gridCol w="16336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Outdoor Activities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Live Events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Miscellaneous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House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Hiking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Sporting Activity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Concert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Trivia Night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Frat Parties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Biking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Tailgate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Live Music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School 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Sorority Parties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Run/Jog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Group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Bar Crawl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Stand Up Comedy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Unique Experiences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Open Parties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Yoga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Bake Sale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Play or Show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Virtual 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Private Parties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Bonfire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Fundraiser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Karaoke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Charity 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Block Parties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Ice Skating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Open Bar 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Talent Show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Game Night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Celebrations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Rock Climbing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Brewery or Winery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Tour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Poetry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Night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Town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 City Event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3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Functionality Components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numCol="3">
            <a:normAutofit fontScale="92500"/>
          </a:bodyPr>
          <a:lstStyle/>
          <a:p>
            <a:r>
              <a:rPr lang="en-US" sz="2400" dirty="0" smtClean="0"/>
              <a:t>Listing of Events</a:t>
            </a:r>
          </a:p>
          <a:p>
            <a:r>
              <a:rPr lang="en-US" sz="2400" dirty="0" smtClean="0"/>
              <a:t>Regional Preferences</a:t>
            </a:r>
          </a:p>
          <a:p>
            <a:r>
              <a:rPr lang="en-US" sz="2400" dirty="0" smtClean="0"/>
              <a:t>Public Events</a:t>
            </a:r>
          </a:p>
          <a:p>
            <a:r>
              <a:rPr lang="en-US" sz="2400" dirty="0" smtClean="0"/>
              <a:t>Private Events</a:t>
            </a:r>
          </a:p>
          <a:p>
            <a:r>
              <a:rPr lang="en-US" sz="2400" dirty="0" smtClean="0"/>
              <a:t>Security Features</a:t>
            </a:r>
          </a:p>
          <a:p>
            <a:r>
              <a:rPr lang="en-US" sz="2400" dirty="0" smtClean="0"/>
              <a:t>Profile Settings (Including data preferences)</a:t>
            </a:r>
          </a:p>
          <a:p>
            <a:r>
              <a:rPr lang="en-US" sz="2400" dirty="0" smtClean="0"/>
              <a:t>Public Version</a:t>
            </a:r>
          </a:p>
          <a:p>
            <a:r>
              <a:rPr lang="en-US" sz="2400" dirty="0" smtClean="0"/>
              <a:t>Premium Version</a:t>
            </a:r>
          </a:p>
          <a:p>
            <a:r>
              <a:rPr lang="en-US" sz="2400" dirty="0" smtClean="0"/>
              <a:t>Push Notifications</a:t>
            </a:r>
          </a:p>
          <a:p>
            <a:r>
              <a:rPr lang="en-US" sz="2400" dirty="0" smtClean="0"/>
              <a:t>Subscription feature (</a:t>
            </a:r>
            <a:r>
              <a:rPr lang="en-US" sz="2400" dirty="0" err="1" smtClean="0"/>
              <a:t>I.e</a:t>
            </a:r>
            <a:r>
              <a:rPr lang="en-US" sz="2400" dirty="0" smtClean="0"/>
              <a:t>: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Premium User Reports (Events, Interest Levels, Trends, Popular Events, Locational Preferences)</a:t>
            </a:r>
          </a:p>
          <a:p>
            <a:r>
              <a:rPr lang="en-US" sz="2400" dirty="0" smtClean="0"/>
              <a:t>Advanced algorithm to recommend optimal events</a:t>
            </a:r>
          </a:p>
          <a:p>
            <a:r>
              <a:rPr lang="en-US" sz="2400" dirty="0" smtClean="0"/>
              <a:t>Categorization</a:t>
            </a:r>
          </a:p>
          <a:p>
            <a:r>
              <a:rPr lang="en-US" sz="2400" dirty="0" smtClean="0"/>
              <a:t>Interest Level Status</a:t>
            </a:r>
          </a:p>
          <a:p>
            <a:r>
              <a:rPr lang="en-US" sz="2400" dirty="0" smtClean="0"/>
              <a:t>Personal Safety Features (Check In, Alarm Feature, Rating)</a:t>
            </a:r>
          </a:p>
          <a:p>
            <a:r>
              <a:rPr lang="en-US" sz="2400" dirty="0" smtClean="0"/>
              <a:t>College Specific Account</a:t>
            </a:r>
          </a:p>
          <a:p>
            <a:r>
              <a:rPr lang="en-US" sz="2400" dirty="0" smtClean="0"/>
              <a:t>Regular Account</a:t>
            </a:r>
          </a:p>
          <a:p>
            <a:r>
              <a:rPr lang="en-US" sz="2400" dirty="0" smtClean="0"/>
              <a:t>Text Posts (</a:t>
            </a:r>
            <a:r>
              <a:rPr lang="en-US" sz="2400" dirty="0" err="1" smtClean="0"/>
              <a:t>I.e</a:t>
            </a:r>
            <a:r>
              <a:rPr lang="en-US" sz="2400" dirty="0" smtClean="0"/>
              <a:t>: Twitter, Reddit)</a:t>
            </a:r>
          </a:p>
          <a:p>
            <a:r>
              <a:rPr lang="en-US" sz="2400" dirty="0" smtClean="0"/>
              <a:t>Post-Event Feedback Form</a:t>
            </a:r>
          </a:p>
          <a:p>
            <a:r>
              <a:rPr lang="en-US" sz="2400" dirty="0" smtClean="0"/>
              <a:t>Social Media to post short videos</a:t>
            </a:r>
          </a:p>
          <a:p>
            <a:r>
              <a:rPr lang="en-US" sz="2400" dirty="0" smtClean="0"/>
              <a:t>Boredom Duration Search Feature</a:t>
            </a:r>
          </a:p>
          <a:p>
            <a:r>
              <a:rPr lang="en-US" sz="2400" dirty="0" smtClean="0"/>
              <a:t>RSVP</a:t>
            </a:r>
          </a:p>
        </p:txBody>
      </p:sp>
    </p:spTree>
    <p:extLst>
      <p:ext uri="{BB962C8B-B14F-4D97-AF65-F5344CB8AC3E}">
        <p14:creationId xmlns:p14="http://schemas.microsoft.com/office/powerpoint/2010/main" val="117120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855"/>
            <a:ext cx="8229600" cy="1143000"/>
          </a:xfrm>
        </p:spPr>
        <p:txBody>
          <a:bodyPr/>
          <a:lstStyle/>
          <a:p>
            <a:r>
              <a:rPr lang="en-US" u="sng" dirty="0" smtClean="0"/>
              <a:t>Screen Design #1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438400" y="1371600"/>
            <a:ext cx="41910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Event Finder App</a:t>
            </a:r>
            <a:endParaRPr lang="en-US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286000"/>
            <a:ext cx="4191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2438400" y="4572000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19800" y="1676400"/>
            <a:ext cx="3810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=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400800" y="18288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4210" y="1676400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Button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7200" y="3124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00500" y="2895600"/>
            <a:ext cx="1066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4750" y="2667000"/>
            <a:ext cx="1638300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3775" y="2476500"/>
            <a:ext cx="200025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32614" y="3352800"/>
            <a:ext cx="24539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8891" y="3029634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event radius with pin’s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2297668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Near You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38400" y="5715000"/>
            <a:ext cx="419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66109" y="4502727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Popular/Sponsored Events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66109" y="5715000"/>
            <a:ext cx="108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Events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37210" y="4837423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Alive at Five – Jennings Landing,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37210" y="5184209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“The Office Trivia” – Druthers,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7210" y="6084332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Santa Con – Saratoga Springs,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37210" y="6422886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Cliff Jumping Group – Catskill, NY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Roadmap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" y="1143000"/>
            <a:ext cx="9130145" cy="5638800"/>
          </a:xfrm>
        </p:spPr>
        <p:txBody>
          <a:bodyPr>
            <a:normAutofit lnSpcReduction="10000"/>
          </a:bodyPr>
          <a:lstStyle/>
          <a:p>
            <a:r>
              <a:rPr lang="en-US" sz="1600" b="1" dirty="0" smtClean="0"/>
              <a:t>Phase I</a:t>
            </a:r>
          </a:p>
          <a:p>
            <a:pPr lvl="1"/>
            <a:r>
              <a:rPr lang="en-US" sz="1200" dirty="0" smtClean="0"/>
              <a:t>Project Kick Off</a:t>
            </a:r>
          </a:p>
          <a:p>
            <a:pPr lvl="1"/>
            <a:r>
              <a:rPr lang="en-US" sz="1200" dirty="0" smtClean="0"/>
              <a:t>Ideas for the app, early state design</a:t>
            </a:r>
          </a:p>
          <a:p>
            <a:pPr lvl="1"/>
            <a:r>
              <a:rPr lang="en-US" sz="1200" dirty="0" smtClean="0"/>
              <a:t>Prototype web page</a:t>
            </a:r>
          </a:p>
          <a:p>
            <a:pPr lvl="1"/>
            <a:r>
              <a:rPr lang="en-US" sz="1200" dirty="0" smtClean="0"/>
              <a:t>Build out list of technologies, security  features,  settings</a:t>
            </a:r>
          </a:p>
          <a:p>
            <a:pPr lvl="1"/>
            <a:r>
              <a:rPr lang="en-US" sz="1200" dirty="0" smtClean="0"/>
              <a:t>Develop roadmap, business plan, functionality, categories, etc.</a:t>
            </a:r>
          </a:p>
          <a:p>
            <a:r>
              <a:rPr lang="en-US" sz="1600" b="1" dirty="0" smtClean="0"/>
              <a:t>Phase II</a:t>
            </a:r>
          </a:p>
          <a:p>
            <a:pPr lvl="1"/>
            <a:r>
              <a:rPr lang="en-US" sz="1200" dirty="0" smtClean="0"/>
              <a:t>Firm up list of categories, settings &amp; design of the app</a:t>
            </a:r>
          </a:p>
          <a:p>
            <a:pPr lvl="1"/>
            <a:r>
              <a:rPr lang="en-US" sz="1200" dirty="0" smtClean="0"/>
              <a:t>Prototype .NET development in progress</a:t>
            </a:r>
          </a:p>
          <a:p>
            <a:pPr lvl="1"/>
            <a:r>
              <a:rPr lang="en-US" sz="1200" dirty="0" smtClean="0"/>
              <a:t>Develop a realistic timeline across all future phases</a:t>
            </a:r>
          </a:p>
          <a:p>
            <a:pPr lvl="1"/>
            <a:r>
              <a:rPr lang="en-US" sz="1200" dirty="0" smtClean="0"/>
              <a:t>Detailed research for technical components (Google Mapping API, DB, App/Web Server, VPN, Recommendation Algorithm, etc.)</a:t>
            </a:r>
          </a:p>
          <a:p>
            <a:r>
              <a:rPr lang="en-US" sz="1600" b="1" dirty="0" smtClean="0"/>
              <a:t>Phase III</a:t>
            </a:r>
          </a:p>
          <a:p>
            <a:pPr lvl="1"/>
            <a:r>
              <a:rPr lang="en-US" sz="1200" dirty="0" smtClean="0"/>
              <a:t>Begin to finalize a workable version of  the app</a:t>
            </a:r>
          </a:p>
          <a:p>
            <a:pPr lvl="1"/>
            <a:r>
              <a:rPr lang="en-US" sz="1200" dirty="0" smtClean="0"/>
              <a:t>Internal Testing for usability, performance, functionality, gap assessment</a:t>
            </a:r>
          </a:p>
          <a:p>
            <a:pPr lvl="1"/>
            <a:r>
              <a:rPr lang="en-US" sz="1200" dirty="0" smtClean="0"/>
              <a:t>Small pilot with family and/or friends</a:t>
            </a:r>
          </a:p>
          <a:p>
            <a:pPr lvl="1"/>
            <a:r>
              <a:rPr lang="en-US" sz="1200" dirty="0" smtClean="0"/>
              <a:t>Fine Tune features, settings, functionality, components, categorization</a:t>
            </a:r>
          </a:p>
          <a:p>
            <a:r>
              <a:rPr lang="en-US" sz="1600" b="1" dirty="0" smtClean="0"/>
              <a:t>Phase IV</a:t>
            </a:r>
          </a:p>
          <a:p>
            <a:pPr lvl="1"/>
            <a:r>
              <a:rPr lang="en-US" sz="1200" dirty="0" smtClean="0"/>
              <a:t>Polling to potential user base for ideas, recommendations</a:t>
            </a:r>
          </a:p>
          <a:p>
            <a:pPr lvl="1"/>
            <a:r>
              <a:rPr lang="en-US" sz="1200" dirty="0" smtClean="0"/>
              <a:t>Finish proof of concept</a:t>
            </a:r>
          </a:p>
          <a:p>
            <a:pPr lvl="1"/>
            <a:r>
              <a:rPr lang="en-US" sz="1200" dirty="0" smtClean="0"/>
              <a:t>Research security features</a:t>
            </a:r>
          </a:p>
          <a:p>
            <a:pPr lvl="1"/>
            <a:r>
              <a:rPr lang="en-US" sz="1200" dirty="0" smtClean="0"/>
              <a:t>Research go live opportunity on an app store (Android or Apple)</a:t>
            </a:r>
          </a:p>
          <a:p>
            <a:pPr lvl="1"/>
            <a:r>
              <a:rPr lang="en-US" sz="1200" dirty="0" smtClean="0"/>
              <a:t>Analyze best communication methods</a:t>
            </a:r>
          </a:p>
          <a:p>
            <a:r>
              <a:rPr lang="en-US" sz="1600" b="1" dirty="0" smtClean="0"/>
              <a:t>Phase V</a:t>
            </a:r>
          </a:p>
          <a:p>
            <a:pPr lvl="1"/>
            <a:r>
              <a:rPr lang="en-US" sz="1200" dirty="0" smtClean="0"/>
              <a:t>Initial rollout across local colleges in the Albany capital region (</a:t>
            </a:r>
            <a:r>
              <a:rPr lang="en-US" sz="1200" dirty="0" err="1" smtClean="0"/>
              <a:t>UAlbany</a:t>
            </a:r>
            <a:r>
              <a:rPr lang="en-US" sz="1200" dirty="0" smtClean="0"/>
              <a:t>, Siena, Skidmore, Hudson Valley, St. Rose, RPI)</a:t>
            </a:r>
          </a:p>
          <a:p>
            <a:pPr lvl="1"/>
            <a:r>
              <a:rPr lang="en-US" sz="1200" dirty="0" smtClean="0"/>
              <a:t>Obtain feedback and document improvement points</a:t>
            </a:r>
          </a:p>
          <a:p>
            <a:pPr lvl="1"/>
            <a:r>
              <a:rPr lang="en-US" sz="1200" dirty="0" smtClean="0"/>
              <a:t>Begin communication with local business and events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26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Timeline (TBD need to discuss)</a:t>
            </a:r>
            <a:endParaRPr lang="en-US" u="sng" dirty="0"/>
          </a:p>
        </p:txBody>
      </p:sp>
      <p:sp>
        <p:nvSpPr>
          <p:cNvPr id="7" name="Rounded Rectangle 6"/>
          <p:cNvSpPr/>
          <p:nvPr/>
        </p:nvSpPr>
        <p:spPr>
          <a:xfrm>
            <a:off x="1198418" y="2147455"/>
            <a:ext cx="4038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895600"/>
            <a:ext cx="4038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II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96936" y="3657600"/>
            <a:ext cx="4038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III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14800" y="4447309"/>
            <a:ext cx="4038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IV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724400" y="5209309"/>
            <a:ext cx="4038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Appendix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003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855"/>
            <a:ext cx="8229600" cy="1143000"/>
          </a:xfrm>
        </p:spPr>
        <p:txBody>
          <a:bodyPr/>
          <a:lstStyle/>
          <a:p>
            <a:r>
              <a:rPr lang="en-US" u="sng" dirty="0" smtClean="0"/>
              <a:t>Alternate Screen Design #1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2438400" y="1371600"/>
            <a:ext cx="41910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Event Finder App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2286000"/>
            <a:ext cx="4191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19800" y="1676400"/>
            <a:ext cx="381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=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6400800" y="18288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4210" y="1676400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Button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7200" y="3124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00500" y="2895600"/>
            <a:ext cx="10668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14750" y="2667000"/>
            <a:ext cx="1638300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33775" y="2476500"/>
            <a:ext cx="2000250" cy="1752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32614" y="3352800"/>
            <a:ext cx="24539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58891" y="3029634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 event radius with pin’s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400" y="2297668"/>
            <a:ext cx="16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 Near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8401" y="4572000"/>
            <a:ext cx="41910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Popular/Sponsored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8197" y="4946955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Alive at Five – Jennings Landing,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8197" y="5293741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“The Office Trivia” – Druthers, Albany,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38401" y="5715000"/>
            <a:ext cx="41910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All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4732" y="6117223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1. Santa Con – Saratoga Springs, NY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4732" y="6464009"/>
            <a:ext cx="39714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2. Cliff Jumping Group – Catskill, NY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8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990</Words>
  <Application>Microsoft Office PowerPoint</Application>
  <PresentationFormat>On-screen Show (4:3)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Event Finder App Design &amp; Roadmap</vt:lpstr>
      <vt:lpstr>Event Finder Background</vt:lpstr>
      <vt:lpstr>What Can it Be Used for:</vt:lpstr>
      <vt:lpstr>Functionality Components</vt:lpstr>
      <vt:lpstr>Screen Design #1</vt:lpstr>
      <vt:lpstr>Roadmap</vt:lpstr>
      <vt:lpstr>Timeline (TBD need to discuss)</vt:lpstr>
      <vt:lpstr>Appendix</vt:lpstr>
      <vt:lpstr>Alternate Screen Design #1</vt:lpstr>
      <vt:lpstr>Alternate Screen Design #2</vt:lpstr>
      <vt:lpstr>Alternate Screen Design #3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Finder App Design &amp; Roadmap</dc:title>
  <dc:creator>Shane Riley</dc:creator>
  <cp:lastModifiedBy>Shane Riley</cp:lastModifiedBy>
  <cp:revision>20</cp:revision>
  <dcterms:created xsi:type="dcterms:W3CDTF">2021-01-21T03:50:28Z</dcterms:created>
  <dcterms:modified xsi:type="dcterms:W3CDTF">2021-01-22T04:52:26Z</dcterms:modified>
</cp:coreProperties>
</file>