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65" r:id="rId3"/>
    <p:sldId id="257" r:id="rId4"/>
    <p:sldId id="258" r:id="rId5"/>
    <p:sldId id="259" r:id="rId6"/>
    <p:sldId id="264" r:id="rId7"/>
    <p:sldId id="260" r:id="rId8"/>
    <p:sldId id="261" r:id="rId9"/>
    <p:sldId id="262" r:id="rId10"/>
    <p:sldId id="263"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19A218-1D17-4DCF-921E-AF7FF082AA03}"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IN"/>
        </a:p>
      </dgm:t>
    </dgm:pt>
    <dgm:pt modelId="{659A0CEC-E27B-4117-809A-96910A55E822}">
      <dgm:prSet phldrT="[Text]"/>
      <dgm:spPr/>
      <dgm:t>
        <a:bodyPr/>
        <a:lstStyle/>
        <a:p>
          <a:r>
            <a:rPr lang="en-IN" dirty="0"/>
            <a:t>Common man and Municipality</a:t>
          </a:r>
        </a:p>
      </dgm:t>
    </dgm:pt>
    <dgm:pt modelId="{B458D2EF-923A-4DDA-8672-A6347C93C5F5}" type="parTrans" cxnId="{F8F6A59E-D0A6-44B2-94CF-806954DAA859}">
      <dgm:prSet/>
      <dgm:spPr/>
      <dgm:t>
        <a:bodyPr/>
        <a:lstStyle/>
        <a:p>
          <a:endParaRPr lang="en-IN"/>
        </a:p>
      </dgm:t>
    </dgm:pt>
    <dgm:pt modelId="{F8549FB3-F588-4EF5-A6D9-8E618B4330A7}" type="sibTrans" cxnId="{F8F6A59E-D0A6-44B2-94CF-806954DAA859}">
      <dgm:prSet/>
      <dgm:spPr/>
      <dgm:t>
        <a:bodyPr/>
        <a:lstStyle/>
        <a:p>
          <a:endParaRPr lang="en-IN"/>
        </a:p>
      </dgm:t>
    </dgm:pt>
    <dgm:pt modelId="{E5DFE3C9-D523-467A-8359-44D4EB01B40A}">
      <dgm:prSet phldrT="[Text]"/>
      <dgm:spPr/>
      <dgm:t>
        <a:bodyPr/>
        <a:lstStyle/>
        <a:p>
          <a:r>
            <a:rPr lang="en-IN" dirty="0"/>
            <a:t>Detection and Level Sensing</a:t>
          </a:r>
        </a:p>
      </dgm:t>
    </dgm:pt>
    <dgm:pt modelId="{EC69FDAB-C89B-4905-82F3-1CF6210D648D}" type="parTrans" cxnId="{A8DF547F-4CC7-4EE7-9E56-0E2EFE5D2286}">
      <dgm:prSet/>
      <dgm:spPr/>
      <dgm:t>
        <a:bodyPr/>
        <a:lstStyle/>
        <a:p>
          <a:endParaRPr lang="en-IN"/>
        </a:p>
      </dgm:t>
    </dgm:pt>
    <dgm:pt modelId="{2035B1F7-7007-4D27-9855-3419F4312D36}" type="sibTrans" cxnId="{A8DF547F-4CC7-4EE7-9E56-0E2EFE5D2286}">
      <dgm:prSet/>
      <dgm:spPr/>
      <dgm:t>
        <a:bodyPr/>
        <a:lstStyle/>
        <a:p>
          <a:endParaRPr lang="en-IN"/>
        </a:p>
      </dgm:t>
    </dgm:pt>
    <dgm:pt modelId="{DD5F94A8-6864-402F-85EC-571F05D836EE}">
      <dgm:prSet phldrT="[Text]"/>
      <dgm:spPr/>
      <dgm:t>
        <a:bodyPr/>
        <a:lstStyle/>
        <a:p>
          <a:r>
            <a:rPr lang="en-IN" dirty="0"/>
            <a:t>Camera</a:t>
          </a:r>
        </a:p>
      </dgm:t>
    </dgm:pt>
    <dgm:pt modelId="{66EAEA3B-2DC0-4458-93F9-1B30AACCE65A}" type="parTrans" cxnId="{CA1D2941-A725-4688-95D6-450C3C93AF02}">
      <dgm:prSet/>
      <dgm:spPr/>
      <dgm:t>
        <a:bodyPr/>
        <a:lstStyle/>
        <a:p>
          <a:endParaRPr lang="en-IN"/>
        </a:p>
      </dgm:t>
    </dgm:pt>
    <dgm:pt modelId="{7964F644-10E9-45F9-80ED-AE80CFF31DCA}" type="sibTrans" cxnId="{CA1D2941-A725-4688-95D6-450C3C93AF02}">
      <dgm:prSet/>
      <dgm:spPr/>
      <dgm:t>
        <a:bodyPr/>
        <a:lstStyle/>
        <a:p>
          <a:endParaRPr lang="en-IN"/>
        </a:p>
      </dgm:t>
    </dgm:pt>
    <dgm:pt modelId="{6BE98194-71A5-45A8-99B0-F8075BAD6D6B}">
      <dgm:prSet phldrT="[Text]"/>
      <dgm:spPr/>
      <dgm:t>
        <a:bodyPr/>
        <a:lstStyle/>
        <a:p>
          <a:r>
            <a:rPr lang="en-IN" dirty="0"/>
            <a:t>Common man</a:t>
          </a:r>
        </a:p>
      </dgm:t>
    </dgm:pt>
    <dgm:pt modelId="{C6B56D4C-777F-4204-BF0E-8D8AF66B9141}" type="parTrans" cxnId="{5DE5059C-1007-48AA-AF5E-ECEC20908DB1}">
      <dgm:prSet/>
      <dgm:spPr/>
      <dgm:t>
        <a:bodyPr/>
        <a:lstStyle/>
        <a:p>
          <a:endParaRPr lang="en-IN"/>
        </a:p>
      </dgm:t>
    </dgm:pt>
    <dgm:pt modelId="{435416E8-B6C0-4FDE-919B-395C2D5F36AF}" type="sibTrans" cxnId="{5DE5059C-1007-48AA-AF5E-ECEC20908DB1}">
      <dgm:prSet/>
      <dgm:spPr/>
      <dgm:t>
        <a:bodyPr/>
        <a:lstStyle/>
        <a:p>
          <a:endParaRPr lang="en-IN"/>
        </a:p>
      </dgm:t>
    </dgm:pt>
    <dgm:pt modelId="{E3247FD9-EA00-43EA-B33B-3636210B5815}">
      <dgm:prSet phldrT="[Text]"/>
      <dgm:spPr/>
      <dgm:t>
        <a:bodyPr/>
        <a:lstStyle/>
        <a:p>
          <a:r>
            <a:rPr lang="en-IN" dirty="0"/>
            <a:t>Immediate warning</a:t>
          </a:r>
        </a:p>
      </dgm:t>
    </dgm:pt>
    <dgm:pt modelId="{D118427C-3D45-4161-A8B8-89206AE140AF}" type="parTrans" cxnId="{E3F43327-5203-4519-BBE0-82A09F91FDB4}">
      <dgm:prSet/>
      <dgm:spPr/>
      <dgm:t>
        <a:bodyPr/>
        <a:lstStyle/>
        <a:p>
          <a:endParaRPr lang="en-IN"/>
        </a:p>
      </dgm:t>
    </dgm:pt>
    <dgm:pt modelId="{A65860B7-B117-413A-936D-410E20E26D29}" type="sibTrans" cxnId="{E3F43327-5203-4519-BBE0-82A09F91FDB4}">
      <dgm:prSet/>
      <dgm:spPr/>
      <dgm:t>
        <a:bodyPr/>
        <a:lstStyle/>
        <a:p>
          <a:endParaRPr lang="en-IN"/>
        </a:p>
      </dgm:t>
    </dgm:pt>
    <dgm:pt modelId="{A75B573C-3606-4506-BFD6-B43F550020F8}">
      <dgm:prSet phldrT="[Text]"/>
      <dgm:spPr/>
      <dgm:t>
        <a:bodyPr/>
        <a:lstStyle/>
        <a:p>
          <a:r>
            <a:rPr lang="en-IN" dirty="0"/>
            <a:t>Speaker</a:t>
          </a:r>
        </a:p>
      </dgm:t>
    </dgm:pt>
    <dgm:pt modelId="{0312B77B-85C1-4959-9475-8B50046381FA}" type="parTrans" cxnId="{D0F6A0CF-678F-4865-932C-123E68DFF536}">
      <dgm:prSet/>
      <dgm:spPr/>
      <dgm:t>
        <a:bodyPr/>
        <a:lstStyle/>
        <a:p>
          <a:endParaRPr lang="en-IN"/>
        </a:p>
      </dgm:t>
    </dgm:pt>
    <dgm:pt modelId="{4CCD801A-E633-4C27-B836-355E533C3982}" type="sibTrans" cxnId="{D0F6A0CF-678F-4865-932C-123E68DFF536}">
      <dgm:prSet/>
      <dgm:spPr/>
      <dgm:t>
        <a:bodyPr/>
        <a:lstStyle/>
        <a:p>
          <a:endParaRPr lang="en-IN"/>
        </a:p>
      </dgm:t>
    </dgm:pt>
    <dgm:pt modelId="{6F0DA49D-9975-476E-BD44-2C1A8C1183E3}">
      <dgm:prSet phldrT="[Text]"/>
      <dgm:spPr/>
      <dgm:t>
        <a:bodyPr/>
        <a:lstStyle/>
        <a:p>
          <a:r>
            <a:rPr lang="en-IN" dirty="0"/>
            <a:t>Police and local associations</a:t>
          </a:r>
        </a:p>
      </dgm:t>
    </dgm:pt>
    <dgm:pt modelId="{CD232B28-8CAC-4ADB-A764-A0E2D5F43881}" type="parTrans" cxnId="{D627D8E7-018D-48D5-B5E2-1C9F997128C3}">
      <dgm:prSet/>
      <dgm:spPr/>
      <dgm:t>
        <a:bodyPr/>
        <a:lstStyle/>
        <a:p>
          <a:endParaRPr lang="en-IN"/>
        </a:p>
      </dgm:t>
    </dgm:pt>
    <dgm:pt modelId="{591A031C-C9E5-4878-9FF9-2B18398B13D8}" type="sibTrans" cxnId="{D627D8E7-018D-48D5-B5E2-1C9F997128C3}">
      <dgm:prSet/>
      <dgm:spPr/>
      <dgm:t>
        <a:bodyPr/>
        <a:lstStyle/>
        <a:p>
          <a:endParaRPr lang="en-IN"/>
        </a:p>
      </dgm:t>
    </dgm:pt>
    <dgm:pt modelId="{CCADC40E-1AD0-42D2-87F7-7F3D7A734DDB}">
      <dgm:prSet phldrT="[Text]"/>
      <dgm:spPr/>
      <dgm:t>
        <a:bodyPr/>
        <a:lstStyle/>
        <a:p>
          <a:r>
            <a:rPr lang="en-IN" dirty="0"/>
            <a:t>Records and further action</a:t>
          </a:r>
        </a:p>
      </dgm:t>
    </dgm:pt>
    <dgm:pt modelId="{544F5F57-8E90-4FE0-9D3C-1B5D3EA27E63}" type="parTrans" cxnId="{B9CE8F6B-9131-418E-96C3-EDBE6DB7A83D}">
      <dgm:prSet/>
      <dgm:spPr/>
      <dgm:t>
        <a:bodyPr/>
        <a:lstStyle/>
        <a:p>
          <a:endParaRPr lang="en-IN"/>
        </a:p>
      </dgm:t>
    </dgm:pt>
    <dgm:pt modelId="{C19CE38F-8BDE-4119-8A9B-88ECAE3C98F4}" type="sibTrans" cxnId="{B9CE8F6B-9131-418E-96C3-EDBE6DB7A83D}">
      <dgm:prSet/>
      <dgm:spPr/>
      <dgm:t>
        <a:bodyPr/>
        <a:lstStyle/>
        <a:p>
          <a:endParaRPr lang="en-IN"/>
        </a:p>
      </dgm:t>
    </dgm:pt>
    <dgm:pt modelId="{6AE34A75-3212-49D7-A35A-9B443484FD79}">
      <dgm:prSet phldrT="[Text]"/>
      <dgm:spPr/>
      <dgm:t>
        <a:bodyPr/>
        <a:lstStyle/>
        <a:p>
          <a:r>
            <a:rPr lang="en-IN" dirty="0"/>
            <a:t>Internet module</a:t>
          </a:r>
        </a:p>
      </dgm:t>
    </dgm:pt>
    <dgm:pt modelId="{7BCCC81E-8E8C-48B5-B45E-FE50A97E314D}" type="parTrans" cxnId="{6C73B85B-EE52-4487-899F-FB3B5D1A3316}">
      <dgm:prSet/>
      <dgm:spPr/>
      <dgm:t>
        <a:bodyPr/>
        <a:lstStyle/>
        <a:p>
          <a:endParaRPr lang="en-IN"/>
        </a:p>
      </dgm:t>
    </dgm:pt>
    <dgm:pt modelId="{489B53E7-6E0D-41B9-ABE8-DAC1C3651A38}" type="sibTrans" cxnId="{6C73B85B-EE52-4487-899F-FB3B5D1A3316}">
      <dgm:prSet/>
      <dgm:spPr/>
      <dgm:t>
        <a:bodyPr/>
        <a:lstStyle/>
        <a:p>
          <a:endParaRPr lang="en-IN"/>
        </a:p>
      </dgm:t>
    </dgm:pt>
    <dgm:pt modelId="{ADBF85C2-7807-4E72-B06A-1652E2A3C09C}" type="pres">
      <dgm:prSet presAssocID="{1E19A218-1D17-4DCF-921E-AF7FF082AA03}" presName="theList" presStyleCnt="0">
        <dgm:presLayoutVars>
          <dgm:dir/>
          <dgm:animLvl val="lvl"/>
          <dgm:resizeHandles val="exact"/>
        </dgm:presLayoutVars>
      </dgm:prSet>
      <dgm:spPr/>
    </dgm:pt>
    <dgm:pt modelId="{603D7852-DBE9-4EFF-A9F8-34EE87ADBCFC}" type="pres">
      <dgm:prSet presAssocID="{659A0CEC-E27B-4117-809A-96910A55E822}" presName="compNode" presStyleCnt="0"/>
      <dgm:spPr/>
    </dgm:pt>
    <dgm:pt modelId="{1DAA8BE4-CC76-45BD-B2CD-97542EF401D0}" type="pres">
      <dgm:prSet presAssocID="{659A0CEC-E27B-4117-809A-96910A55E822}" presName="aNode" presStyleLbl="bgShp" presStyleIdx="0" presStyleCnt="3"/>
      <dgm:spPr/>
    </dgm:pt>
    <dgm:pt modelId="{D36D2D83-9B42-4FFA-8412-FDAFB68A25B7}" type="pres">
      <dgm:prSet presAssocID="{659A0CEC-E27B-4117-809A-96910A55E822}" presName="textNode" presStyleLbl="bgShp" presStyleIdx="0" presStyleCnt="3"/>
      <dgm:spPr/>
    </dgm:pt>
    <dgm:pt modelId="{9811D02D-7D66-4097-99F3-DD799EA2EF32}" type="pres">
      <dgm:prSet presAssocID="{659A0CEC-E27B-4117-809A-96910A55E822}" presName="compChildNode" presStyleCnt="0"/>
      <dgm:spPr/>
    </dgm:pt>
    <dgm:pt modelId="{793226DC-49DE-4BD2-A55C-AC6E1AB9DDCF}" type="pres">
      <dgm:prSet presAssocID="{659A0CEC-E27B-4117-809A-96910A55E822}" presName="theInnerList" presStyleCnt="0"/>
      <dgm:spPr/>
    </dgm:pt>
    <dgm:pt modelId="{2B0B5534-1C14-4152-9245-8B9F6A29B1B6}" type="pres">
      <dgm:prSet presAssocID="{E5DFE3C9-D523-467A-8359-44D4EB01B40A}" presName="childNode" presStyleLbl="node1" presStyleIdx="0" presStyleCnt="6" custScaleX="106933">
        <dgm:presLayoutVars>
          <dgm:bulletEnabled val="1"/>
        </dgm:presLayoutVars>
      </dgm:prSet>
      <dgm:spPr/>
    </dgm:pt>
    <dgm:pt modelId="{9E2C0DA2-2DD8-4C68-AF44-4C2EEAE555B2}" type="pres">
      <dgm:prSet presAssocID="{E5DFE3C9-D523-467A-8359-44D4EB01B40A}" presName="aSpace2" presStyleCnt="0"/>
      <dgm:spPr/>
    </dgm:pt>
    <dgm:pt modelId="{7B9F652E-72A1-4783-B38F-68BF9C82F5A3}" type="pres">
      <dgm:prSet presAssocID="{DD5F94A8-6864-402F-85EC-571F05D836EE}" presName="childNode" presStyleLbl="node1" presStyleIdx="1" presStyleCnt="6">
        <dgm:presLayoutVars>
          <dgm:bulletEnabled val="1"/>
        </dgm:presLayoutVars>
      </dgm:prSet>
      <dgm:spPr/>
    </dgm:pt>
    <dgm:pt modelId="{20370CE3-6469-4EDC-BF85-0C0ED7B2BAA9}" type="pres">
      <dgm:prSet presAssocID="{659A0CEC-E27B-4117-809A-96910A55E822}" presName="aSpace" presStyleCnt="0"/>
      <dgm:spPr/>
    </dgm:pt>
    <dgm:pt modelId="{51919F54-C6C7-413B-A95A-DC36A9334D3A}" type="pres">
      <dgm:prSet presAssocID="{6BE98194-71A5-45A8-99B0-F8075BAD6D6B}" presName="compNode" presStyleCnt="0"/>
      <dgm:spPr/>
    </dgm:pt>
    <dgm:pt modelId="{08DD748B-B792-4A0B-ACE0-8943896115D3}" type="pres">
      <dgm:prSet presAssocID="{6BE98194-71A5-45A8-99B0-F8075BAD6D6B}" presName="aNode" presStyleLbl="bgShp" presStyleIdx="1" presStyleCnt="3"/>
      <dgm:spPr/>
    </dgm:pt>
    <dgm:pt modelId="{4E3CC25D-C735-4A18-A086-18B95A631380}" type="pres">
      <dgm:prSet presAssocID="{6BE98194-71A5-45A8-99B0-F8075BAD6D6B}" presName="textNode" presStyleLbl="bgShp" presStyleIdx="1" presStyleCnt="3"/>
      <dgm:spPr/>
    </dgm:pt>
    <dgm:pt modelId="{24130F1E-81AD-4F5C-8EE1-85CB8F956113}" type="pres">
      <dgm:prSet presAssocID="{6BE98194-71A5-45A8-99B0-F8075BAD6D6B}" presName="compChildNode" presStyleCnt="0"/>
      <dgm:spPr/>
    </dgm:pt>
    <dgm:pt modelId="{5748E0DE-7F67-47DF-9283-90BEE39E7A1F}" type="pres">
      <dgm:prSet presAssocID="{6BE98194-71A5-45A8-99B0-F8075BAD6D6B}" presName="theInnerList" presStyleCnt="0"/>
      <dgm:spPr/>
    </dgm:pt>
    <dgm:pt modelId="{1168B68E-A1E3-4101-BDEE-71AD5D0CFB18}" type="pres">
      <dgm:prSet presAssocID="{E3247FD9-EA00-43EA-B33B-3636210B5815}" presName="childNode" presStyleLbl="node1" presStyleIdx="2" presStyleCnt="6">
        <dgm:presLayoutVars>
          <dgm:bulletEnabled val="1"/>
        </dgm:presLayoutVars>
      </dgm:prSet>
      <dgm:spPr/>
    </dgm:pt>
    <dgm:pt modelId="{6B449DE7-B41C-4D78-A75A-96554C4EA1BF}" type="pres">
      <dgm:prSet presAssocID="{E3247FD9-EA00-43EA-B33B-3636210B5815}" presName="aSpace2" presStyleCnt="0"/>
      <dgm:spPr/>
    </dgm:pt>
    <dgm:pt modelId="{A8835962-E4BE-4B9F-9276-AD4AE0818AFD}" type="pres">
      <dgm:prSet presAssocID="{A75B573C-3606-4506-BFD6-B43F550020F8}" presName="childNode" presStyleLbl="node1" presStyleIdx="3" presStyleCnt="6">
        <dgm:presLayoutVars>
          <dgm:bulletEnabled val="1"/>
        </dgm:presLayoutVars>
      </dgm:prSet>
      <dgm:spPr/>
    </dgm:pt>
    <dgm:pt modelId="{1C0987EE-7137-4872-9607-1B746B7E0769}" type="pres">
      <dgm:prSet presAssocID="{6BE98194-71A5-45A8-99B0-F8075BAD6D6B}" presName="aSpace" presStyleCnt="0"/>
      <dgm:spPr/>
    </dgm:pt>
    <dgm:pt modelId="{77825960-DA1C-40BA-ABC3-F3CDDFB4F1C8}" type="pres">
      <dgm:prSet presAssocID="{6F0DA49D-9975-476E-BD44-2C1A8C1183E3}" presName="compNode" presStyleCnt="0"/>
      <dgm:spPr/>
    </dgm:pt>
    <dgm:pt modelId="{AC34F5F4-75E6-4B0A-B117-4393AE04CADB}" type="pres">
      <dgm:prSet presAssocID="{6F0DA49D-9975-476E-BD44-2C1A8C1183E3}" presName="aNode" presStyleLbl="bgShp" presStyleIdx="2" presStyleCnt="3"/>
      <dgm:spPr/>
    </dgm:pt>
    <dgm:pt modelId="{AD2FCC2E-930D-47F1-A0A2-D90A276A8476}" type="pres">
      <dgm:prSet presAssocID="{6F0DA49D-9975-476E-BD44-2C1A8C1183E3}" presName="textNode" presStyleLbl="bgShp" presStyleIdx="2" presStyleCnt="3"/>
      <dgm:spPr/>
    </dgm:pt>
    <dgm:pt modelId="{DAEDA2D4-23A3-4C03-A7BF-E7EE3BAF294D}" type="pres">
      <dgm:prSet presAssocID="{6F0DA49D-9975-476E-BD44-2C1A8C1183E3}" presName="compChildNode" presStyleCnt="0"/>
      <dgm:spPr/>
    </dgm:pt>
    <dgm:pt modelId="{ED194241-06CF-449D-B4EE-3C6D618AA5A0}" type="pres">
      <dgm:prSet presAssocID="{6F0DA49D-9975-476E-BD44-2C1A8C1183E3}" presName="theInnerList" presStyleCnt="0"/>
      <dgm:spPr/>
    </dgm:pt>
    <dgm:pt modelId="{15D6548A-30C3-4497-8125-D9887487E69A}" type="pres">
      <dgm:prSet presAssocID="{CCADC40E-1AD0-42D2-87F7-7F3D7A734DDB}" presName="childNode" presStyleLbl="node1" presStyleIdx="4" presStyleCnt="6">
        <dgm:presLayoutVars>
          <dgm:bulletEnabled val="1"/>
        </dgm:presLayoutVars>
      </dgm:prSet>
      <dgm:spPr/>
    </dgm:pt>
    <dgm:pt modelId="{3D84066C-0FCA-4B12-A695-395D848F49B2}" type="pres">
      <dgm:prSet presAssocID="{CCADC40E-1AD0-42D2-87F7-7F3D7A734DDB}" presName="aSpace2" presStyleCnt="0"/>
      <dgm:spPr/>
    </dgm:pt>
    <dgm:pt modelId="{46BB2C7A-EFEE-4123-BAFE-8413DBB791C6}" type="pres">
      <dgm:prSet presAssocID="{6AE34A75-3212-49D7-A35A-9B443484FD79}" presName="childNode" presStyleLbl="node1" presStyleIdx="5" presStyleCnt="6">
        <dgm:presLayoutVars>
          <dgm:bulletEnabled val="1"/>
        </dgm:presLayoutVars>
      </dgm:prSet>
      <dgm:spPr/>
    </dgm:pt>
  </dgm:ptLst>
  <dgm:cxnLst>
    <dgm:cxn modelId="{16C49905-E60A-467B-BEAB-A841D66F2B96}" type="presOf" srcId="{E5DFE3C9-D523-467A-8359-44D4EB01B40A}" destId="{2B0B5534-1C14-4152-9245-8B9F6A29B1B6}" srcOrd="0" destOrd="0" presId="urn:microsoft.com/office/officeart/2005/8/layout/lProcess2"/>
    <dgm:cxn modelId="{E3F43327-5203-4519-BBE0-82A09F91FDB4}" srcId="{6BE98194-71A5-45A8-99B0-F8075BAD6D6B}" destId="{E3247FD9-EA00-43EA-B33B-3636210B5815}" srcOrd="0" destOrd="0" parTransId="{D118427C-3D45-4161-A8B8-89206AE140AF}" sibTransId="{A65860B7-B117-413A-936D-410E20E26D29}"/>
    <dgm:cxn modelId="{7C11403F-E8B7-41BD-8194-F8A2F62DF4E0}" type="presOf" srcId="{6BE98194-71A5-45A8-99B0-F8075BAD6D6B}" destId="{4E3CC25D-C735-4A18-A086-18B95A631380}" srcOrd="1" destOrd="0" presId="urn:microsoft.com/office/officeart/2005/8/layout/lProcess2"/>
    <dgm:cxn modelId="{BFB4843F-EE8F-400C-9CB3-9F20EFE3378A}" type="presOf" srcId="{6F0DA49D-9975-476E-BD44-2C1A8C1183E3}" destId="{AC34F5F4-75E6-4B0A-B117-4393AE04CADB}" srcOrd="0" destOrd="0" presId="urn:microsoft.com/office/officeart/2005/8/layout/lProcess2"/>
    <dgm:cxn modelId="{6C73B85B-EE52-4487-899F-FB3B5D1A3316}" srcId="{6F0DA49D-9975-476E-BD44-2C1A8C1183E3}" destId="{6AE34A75-3212-49D7-A35A-9B443484FD79}" srcOrd="1" destOrd="0" parTransId="{7BCCC81E-8E8C-48B5-B45E-FE50A97E314D}" sibTransId="{489B53E7-6E0D-41B9-ABE8-DAC1C3651A38}"/>
    <dgm:cxn modelId="{CA1D2941-A725-4688-95D6-450C3C93AF02}" srcId="{659A0CEC-E27B-4117-809A-96910A55E822}" destId="{DD5F94A8-6864-402F-85EC-571F05D836EE}" srcOrd="1" destOrd="0" parTransId="{66EAEA3B-2DC0-4458-93F9-1B30AACCE65A}" sibTransId="{7964F644-10E9-45F9-80ED-AE80CFF31DCA}"/>
    <dgm:cxn modelId="{B9CE8F6B-9131-418E-96C3-EDBE6DB7A83D}" srcId="{6F0DA49D-9975-476E-BD44-2C1A8C1183E3}" destId="{CCADC40E-1AD0-42D2-87F7-7F3D7A734DDB}" srcOrd="0" destOrd="0" parTransId="{544F5F57-8E90-4FE0-9D3C-1B5D3EA27E63}" sibTransId="{C19CE38F-8BDE-4119-8A9B-88ECAE3C98F4}"/>
    <dgm:cxn modelId="{40B1D96E-DE31-48D5-8C3D-5D2E8FC9EFCB}" type="presOf" srcId="{E3247FD9-EA00-43EA-B33B-3636210B5815}" destId="{1168B68E-A1E3-4101-BDEE-71AD5D0CFB18}" srcOrd="0" destOrd="0" presId="urn:microsoft.com/office/officeart/2005/8/layout/lProcess2"/>
    <dgm:cxn modelId="{A8DF547F-4CC7-4EE7-9E56-0E2EFE5D2286}" srcId="{659A0CEC-E27B-4117-809A-96910A55E822}" destId="{E5DFE3C9-D523-467A-8359-44D4EB01B40A}" srcOrd="0" destOrd="0" parTransId="{EC69FDAB-C89B-4905-82F3-1CF6210D648D}" sibTransId="{2035B1F7-7007-4D27-9855-3419F4312D36}"/>
    <dgm:cxn modelId="{D3F98781-E6BD-4D89-A221-CF2E87C1155D}" type="presOf" srcId="{1E19A218-1D17-4DCF-921E-AF7FF082AA03}" destId="{ADBF85C2-7807-4E72-B06A-1652E2A3C09C}" srcOrd="0" destOrd="0" presId="urn:microsoft.com/office/officeart/2005/8/layout/lProcess2"/>
    <dgm:cxn modelId="{5DE5059C-1007-48AA-AF5E-ECEC20908DB1}" srcId="{1E19A218-1D17-4DCF-921E-AF7FF082AA03}" destId="{6BE98194-71A5-45A8-99B0-F8075BAD6D6B}" srcOrd="1" destOrd="0" parTransId="{C6B56D4C-777F-4204-BF0E-8D8AF66B9141}" sibTransId="{435416E8-B6C0-4FDE-919B-395C2D5F36AF}"/>
    <dgm:cxn modelId="{F8F6A59E-D0A6-44B2-94CF-806954DAA859}" srcId="{1E19A218-1D17-4DCF-921E-AF7FF082AA03}" destId="{659A0CEC-E27B-4117-809A-96910A55E822}" srcOrd="0" destOrd="0" parTransId="{B458D2EF-923A-4DDA-8672-A6347C93C5F5}" sibTransId="{F8549FB3-F588-4EF5-A6D9-8E618B4330A7}"/>
    <dgm:cxn modelId="{0143739F-95BF-447E-A764-492C0E7FBD05}" type="presOf" srcId="{A75B573C-3606-4506-BFD6-B43F550020F8}" destId="{A8835962-E4BE-4B9F-9276-AD4AE0818AFD}" srcOrd="0" destOrd="0" presId="urn:microsoft.com/office/officeart/2005/8/layout/lProcess2"/>
    <dgm:cxn modelId="{41EA66AC-AD06-4FD0-A19E-B41B8F8EC3D2}" type="presOf" srcId="{CCADC40E-1AD0-42D2-87F7-7F3D7A734DDB}" destId="{15D6548A-30C3-4497-8125-D9887487E69A}" srcOrd="0" destOrd="0" presId="urn:microsoft.com/office/officeart/2005/8/layout/lProcess2"/>
    <dgm:cxn modelId="{43F1B2C0-1F12-47C4-94C4-D768358898BD}" type="presOf" srcId="{6F0DA49D-9975-476E-BD44-2C1A8C1183E3}" destId="{AD2FCC2E-930D-47F1-A0A2-D90A276A8476}" srcOrd="1" destOrd="0" presId="urn:microsoft.com/office/officeart/2005/8/layout/lProcess2"/>
    <dgm:cxn modelId="{A7011DCF-1120-4E6D-80A6-DFC81777FFF4}" type="presOf" srcId="{6AE34A75-3212-49D7-A35A-9B443484FD79}" destId="{46BB2C7A-EFEE-4123-BAFE-8413DBB791C6}" srcOrd="0" destOrd="0" presId="urn:microsoft.com/office/officeart/2005/8/layout/lProcess2"/>
    <dgm:cxn modelId="{D0F6A0CF-678F-4865-932C-123E68DFF536}" srcId="{6BE98194-71A5-45A8-99B0-F8075BAD6D6B}" destId="{A75B573C-3606-4506-BFD6-B43F550020F8}" srcOrd="1" destOrd="0" parTransId="{0312B77B-85C1-4959-9475-8B50046381FA}" sibTransId="{4CCD801A-E633-4C27-B836-355E533C3982}"/>
    <dgm:cxn modelId="{DA974DD4-938A-4613-9BCE-31B29FAF2F2A}" type="presOf" srcId="{659A0CEC-E27B-4117-809A-96910A55E822}" destId="{D36D2D83-9B42-4FFA-8412-FDAFB68A25B7}" srcOrd="1" destOrd="0" presId="urn:microsoft.com/office/officeart/2005/8/layout/lProcess2"/>
    <dgm:cxn modelId="{D627D8E7-018D-48D5-B5E2-1C9F997128C3}" srcId="{1E19A218-1D17-4DCF-921E-AF7FF082AA03}" destId="{6F0DA49D-9975-476E-BD44-2C1A8C1183E3}" srcOrd="2" destOrd="0" parTransId="{CD232B28-8CAC-4ADB-A764-A0E2D5F43881}" sibTransId="{591A031C-C9E5-4878-9FF9-2B18398B13D8}"/>
    <dgm:cxn modelId="{558B7DEC-1E14-485F-9D36-353681E7D0E8}" type="presOf" srcId="{DD5F94A8-6864-402F-85EC-571F05D836EE}" destId="{7B9F652E-72A1-4783-B38F-68BF9C82F5A3}" srcOrd="0" destOrd="0" presId="urn:microsoft.com/office/officeart/2005/8/layout/lProcess2"/>
    <dgm:cxn modelId="{4337F8F0-FD98-477D-B95D-FC16259B57BB}" type="presOf" srcId="{6BE98194-71A5-45A8-99B0-F8075BAD6D6B}" destId="{08DD748B-B792-4A0B-ACE0-8943896115D3}" srcOrd="0" destOrd="0" presId="urn:microsoft.com/office/officeart/2005/8/layout/lProcess2"/>
    <dgm:cxn modelId="{0A4EF3FE-8E45-4480-83A1-8A971E255D54}" type="presOf" srcId="{659A0CEC-E27B-4117-809A-96910A55E822}" destId="{1DAA8BE4-CC76-45BD-B2CD-97542EF401D0}" srcOrd="0" destOrd="0" presId="urn:microsoft.com/office/officeart/2005/8/layout/lProcess2"/>
    <dgm:cxn modelId="{7A9D9E3F-3F2B-4091-BE07-E99DF475FD77}" type="presParOf" srcId="{ADBF85C2-7807-4E72-B06A-1652E2A3C09C}" destId="{603D7852-DBE9-4EFF-A9F8-34EE87ADBCFC}" srcOrd="0" destOrd="0" presId="urn:microsoft.com/office/officeart/2005/8/layout/lProcess2"/>
    <dgm:cxn modelId="{DC0D60BF-2566-40CD-B6BE-B4F80D374ACF}" type="presParOf" srcId="{603D7852-DBE9-4EFF-A9F8-34EE87ADBCFC}" destId="{1DAA8BE4-CC76-45BD-B2CD-97542EF401D0}" srcOrd="0" destOrd="0" presId="urn:microsoft.com/office/officeart/2005/8/layout/lProcess2"/>
    <dgm:cxn modelId="{E0D93CC0-0D3D-4A0A-B49F-A64B73E204DC}" type="presParOf" srcId="{603D7852-DBE9-4EFF-A9F8-34EE87ADBCFC}" destId="{D36D2D83-9B42-4FFA-8412-FDAFB68A25B7}" srcOrd="1" destOrd="0" presId="urn:microsoft.com/office/officeart/2005/8/layout/lProcess2"/>
    <dgm:cxn modelId="{6E6C3530-5F08-4CC9-88BB-58B574412A30}" type="presParOf" srcId="{603D7852-DBE9-4EFF-A9F8-34EE87ADBCFC}" destId="{9811D02D-7D66-4097-99F3-DD799EA2EF32}" srcOrd="2" destOrd="0" presId="urn:microsoft.com/office/officeart/2005/8/layout/lProcess2"/>
    <dgm:cxn modelId="{4CAAF28D-0F03-4E78-A31B-32F4E1309626}" type="presParOf" srcId="{9811D02D-7D66-4097-99F3-DD799EA2EF32}" destId="{793226DC-49DE-4BD2-A55C-AC6E1AB9DDCF}" srcOrd="0" destOrd="0" presId="urn:microsoft.com/office/officeart/2005/8/layout/lProcess2"/>
    <dgm:cxn modelId="{0EC6E0C8-7CB6-4EB7-A73A-C562077AD450}" type="presParOf" srcId="{793226DC-49DE-4BD2-A55C-AC6E1AB9DDCF}" destId="{2B0B5534-1C14-4152-9245-8B9F6A29B1B6}" srcOrd="0" destOrd="0" presId="urn:microsoft.com/office/officeart/2005/8/layout/lProcess2"/>
    <dgm:cxn modelId="{F86FF984-5028-4F83-B050-514211BC18C1}" type="presParOf" srcId="{793226DC-49DE-4BD2-A55C-AC6E1AB9DDCF}" destId="{9E2C0DA2-2DD8-4C68-AF44-4C2EEAE555B2}" srcOrd="1" destOrd="0" presId="urn:microsoft.com/office/officeart/2005/8/layout/lProcess2"/>
    <dgm:cxn modelId="{D2E31C1B-DC62-4314-9071-24F2143B8B68}" type="presParOf" srcId="{793226DC-49DE-4BD2-A55C-AC6E1AB9DDCF}" destId="{7B9F652E-72A1-4783-B38F-68BF9C82F5A3}" srcOrd="2" destOrd="0" presId="urn:microsoft.com/office/officeart/2005/8/layout/lProcess2"/>
    <dgm:cxn modelId="{94AA2E34-E843-4EAA-8E49-B44030E2D7B1}" type="presParOf" srcId="{ADBF85C2-7807-4E72-B06A-1652E2A3C09C}" destId="{20370CE3-6469-4EDC-BF85-0C0ED7B2BAA9}" srcOrd="1" destOrd="0" presId="urn:microsoft.com/office/officeart/2005/8/layout/lProcess2"/>
    <dgm:cxn modelId="{8F8F3356-123E-4AF7-8D87-6A0BE7898AF5}" type="presParOf" srcId="{ADBF85C2-7807-4E72-B06A-1652E2A3C09C}" destId="{51919F54-C6C7-413B-A95A-DC36A9334D3A}" srcOrd="2" destOrd="0" presId="urn:microsoft.com/office/officeart/2005/8/layout/lProcess2"/>
    <dgm:cxn modelId="{BFAEDCF5-AA23-4A23-A1C8-C5FB75E05148}" type="presParOf" srcId="{51919F54-C6C7-413B-A95A-DC36A9334D3A}" destId="{08DD748B-B792-4A0B-ACE0-8943896115D3}" srcOrd="0" destOrd="0" presId="urn:microsoft.com/office/officeart/2005/8/layout/lProcess2"/>
    <dgm:cxn modelId="{DEEADDAB-7C93-45A2-AD34-89EEF801B94D}" type="presParOf" srcId="{51919F54-C6C7-413B-A95A-DC36A9334D3A}" destId="{4E3CC25D-C735-4A18-A086-18B95A631380}" srcOrd="1" destOrd="0" presId="urn:microsoft.com/office/officeart/2005/8/layout/lProcess2"/>
    <dgm:cxn modelId="{DB8E1B15-F58C-4DD1-9C82-331F375A959A}" type="presParOf" srcId="{51919F54-C6C7-413B-A95A-DC36A9334D3A}" destId="{24130F1E-81AD-4F5C-8EE1-85CB8F956113}" srcOrd="2" destOrd="0" presId="urn:microsoft.com/office/officeart/2005/8/layout/lProcess2"/>
    <dgm:cxn modelId="{04E7370D-C086-407F-95BB-B20FF5BEEB63}" type="presParOf" srcId="{24130F1E-81AD-4F5C-8EE1-85CB8F956113}" destId="{5748E0DE-7F67-47DF-9283-90BEE39E7A1F}" srcOrd="0" destOrd="0" presId="urn:microsoft.com/office/officeart/2005/8/layout/lProcess2"/>
    <dgm:cxn modelId="{3A6F568D-46C1-430E-86DC-7A9EDDE4E3FD}" type="presParOf" srcId="{5748E0DE-7F67-47DF-9283-90BEE39E7A1F}" destId="{1168B68E-A1E3-4101-BDEE-71AD5D0CFB18}" srcOrd="0" destOrd="0" presId="urn:microsoft.com/office/officeart/2005/8/layout/lProcess2"/>
    <dgm:cxn modelId="{67AC57C5-26CB-4C01-B04E-4D81A17CC75D}" type="presParOf" srcId="{5748E0DE-7F67-47DF-9283-90BEE39E7A1F}" destId="{6B449DE7-B41C-4D78-A75A-96554C4EA1BF}" srcOrd="1" destOrd="0" presId="urn:microsoft.com/office/officeart/2005/8/layout/lProcess2"/>
    <dgm:cxn modelId="{C705B796-08FC-4FFF-A6C5-06BC401AF5EF}" type="presParOf" srcId="{5748E0DE-7F67-47DF-9283-90BEE39E7A1F}" destId="{A8835962-E4BE-4B9F-9276-AD4AE0818AFD}" srcOrd="2" destOrd="0" presId="urn:microsoft.com/office/officeart/2005/8/layout/lProcess2"/>
    <dgm:cxn modelId="{4EE8C938-F6FF-4E85-B1E3-113709DF11B5}" type="presParOf" srcId="{ADBF85C2-7807-4E72-B06A-1652E2A3C09C}" destId="{1C0987EE-7137-4872-9607-1B746B7E0769}" srcOrd="3" destOrd="0" presId="urn:microsoft.com/office/officeart/2005/8/layout/lProcess2"/>
    <dgm:cxn modelId="{AE361C6A-AF6C-403F-A658-3B3C02F2BC4A}" type="presParOf" srcId="{ADBF85C2-7807-4E72-B06A-1652E2A3C09C}" destId="{77825960-DA1C-40BA-ABC3-F3CDDFB4F1C8}" srcOrd="4" destOrd="0" presId="urn:microsoft.com/office/officeart/2005/8/layout/lProcess2"/>
    <dgm:cxn modelId="{7DE77BAD-050F-49B9-AC49-36B606AAFE1C}" type="presParOf" srcId="{77825960-DA1C-40BA-ABC3-F3CDDFB4F1C8}" destId="{AC34F5F4-75E6-4B0A-B117-4393AE04CADB}" srcOrd="0" destOrd="0" presId="urn:microsoft.com/office/officeart/2005/8/layout/lProcess2"/>
    <dgm:cxn modelId="{A9BDE91F-CE7D-4463-BBDB-5DB766E1A902}" type="presParOf" srcId="{77825960-DA1C-40BA-ABC3-F3CDDFB4F1C8}" destId="{AD2FCC2E-930D-47F1-A0A2-D90A276A8476}" srcOrd="1" destOrd="0" presId="urn:microsoft.com/office/officeart/2005/8/layout/lProcess2"/>
    <dgm:cxn modelId="{C4DF2751-7BE0-41BB-8153-16CA39D412A9}" type="presParOf" srcId="{77825960-DA1C-40BA-ABC3-F3CDDFB4F1C8}" destId="{DAEDA2D4-23A3-4C03-A7BF-E7EE3BAF294D}" srcOrd="2" destOrd="0" presId="urn:microsoft.com/office/officeart/2005/8/layout/lProcess2"/>
    <dgm:cxn modelId="{5A8BAB1C-A898-4A2B-98EC-808729DEF5A5}" type="presParOf" srcId="{DAEDA2D4-23A3-4C03-A7BF-E7EE3BAF294D}" destId="{ED194241-06CF-449D-B4EE-3C6D618AA5A0}" srcOrd="0" destOrd="0" presId="urn:microsoft.com/office/officeart/2005/8/layout/lProcess2"/>
    <dgm:cxn modelId="{BDDF2B55-A9B4-454E-86A9-6E007CB9A8E2}" type="presParOf" srcId="{ED194241-06CF-449D-B4EE-3C6D618AA5A0}" destId="{15D6548A-30C3-4497-8125-D9887487E69A}" srcOrd="0" destOrd="0" presId="urn:microsoft.com/office/officeart/2005/8/layout/lProcess2"/>
    <dgm:cxn modelId="{0A104491-F255-4D6F-B023-80EE33CB0073}" type="presParOf" srcId="{ED194241-06CF-449D-B4EE-3C6D618AA5A0}" destId="{3D84066C-0FCA-4B12-A695-395D848F49B2}" srcOrd="1" destOrd="0" presId="urn:microsoft.com/office/officeart/2005/8/layout/lProcess2"/>
    <dgm:cxn modelId="{475A259C-1B5D-4591-9C02-992664D8F4C6}" type="presParOf" srcId="{ED194241-06CF-449D-B4EE-3C6D618AA5A0}" destId="{46BB2C7A-EFEE-4123-BAFE-8413DBB791C6}"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A8BE4-CC76-45BD-B2CD-97542EF401D0}">
      <dsp:nvSpPr>
        <dsp:cNvPr id="0" name=""/>
        <dsp:cNvSpPr/>
      </dsp:nvSpPr>
      <dsp:spPr>
        <a:xfrm>
          <a:off x="1029" y="0"/>
          <a:ext cx="2677051" cy="54186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Common man and Municipality</a:t>
          </a:r>
        </a:p>
      </dsp:txBody>
      <dsp:txXfrm>
        <a:off x="1029" y="0"/>
        <a:ext cx="2677051" cy="1625600"/>
      </dsp:txXfrm>
    </dsp:sp>
    <dsp:sp modelId="{2B0B5534-1C14-4152-9245-8B9F6A29B1B6}">
      <dsp:nvSpPr>
        <dsp:cNvPr id="0" name=""/>
        <dsp:cNvSpPr/>
      </dsp:nvSpPr>
      <dsp:spPr>
        <a:xfrm>
          <a:off x="194494" y="1627187"/>
          <a:ext cx="2290121" cy="1633802"/>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n-IN" sz="3100" kern="1200" dirty="0"/>
            <a:t>Detection and Level Sensing</a:t>
          </a:r>
        </a:p>
      </dsp:txBody>
      <dsp:txXfrm>
        <a:off x="242346" y="1675039"/>
        <a:ext cx="2194417" cy="1538098"/>
      </dsp:txXfrm>
    </dsp:sp>
    <dsp:sp modelId="{7B9F652E-72A1-4783-B38F-68BF9C82F5A3}">
      <dsp:nvSpPr>
        <dsp:cNvPr id="0" name=""/>
        <dsp:cNvSpPr/>
      </dsp:nvSpPr>
      <dsp:spPr>
        <a:xfrm>
          <a:off x="268734" y="3512343"/>
          <a:ext cx="2141641" cy="1633802"/>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n-IN" sz="3100" kern="1200" dirty="0"/>
            <a:t>Camera</a:t>
          </a:r>
        </a:p>
      </dsp:txBody>
      <dsp:txXfrm>
        <a:off x="316586" y="3560195"/>
        <a:ext cx="2045937" cy="1538098"/>
      </dsp:txXfrm>
    </dsp:sp>
    <dsp:sp modelId="{08DD748B-B792-4A0B-ACE0-8943896115D3}">
      <dsp:nvSpPr>
        <dsp:cNvPr id="0" name=""/>
        <dsp:cNvSpPr/>
      </dsp:nvSpPr>
      <dsp:spPr>
        <a:xfrm>
          <a:off x="2878860" y="0"/>
          <a:ext cx="2677051" cy="54186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Common man</a:t>
          </a:r>
        </a:p>
      </dsp:txBody>
      <dsp:txXfrm>
        <a:off x="2878860" y="0"/>
        <a:ext cx="2677051" cy="1625600"/>
      </dsp:txXfrm>
    </dsp:sp>
    <dsp:sp modelId="{1168B68E-A1E3-4101-BDEE-71AD5D0CFB18}">
      <dsp:nvSpPr>
        <dsp:cNvPr id="0" name=""/>
        <dsp:cNvSpPr/>
      </dsp:nvSpPr>
      <dsp:spPr>
        <a:xfrm>
          <a:off x="3146565" y="1627187"/>
          <a:ext cx="2141641" cy="1633802"/>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n-IN" sz="3100" kern="1200" dirty="0"/>
            <a:t>Immediate warning</a:t>
          </a:r>
        </a:p>
      </dsp:txBody>
      <dsp:txXfrm>
        <a:off x="3194417" y="1675039"/>
        <a:ext cx="2045937" cy="1538098"/>
      </dsp:txXfrm>
    </dsp:sp>
    <dsp:sp modelId="{A8835962-E4BE-4B9F-9276-AD4AE0818AFD}">
      <dsp:nvSpPr>
        <dsp:cNvPr id="0" name=""/>
        <dsp:cNvSpPr/>
      </dsp:nvSpPr>
      <dsp:spPr>
        <a:xfrm>
          <a:off x="3146565" y="3512343"/>
          <a:ext cx="2141641" cy="1633802"/>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n-IN" sz="3100" kern="1200" dirty="0"/>
            <a:t>Speaker</a:t>
          </a:r>
        </a:p>
      </dsp:txBody>
      <dsp:txXfrm>
        <a:off x="3194417" y="3560195"/>
        <a:ext cx="2045937" cy="1538098"/>
      </dsp:txXfrm>
    </dsp:sp>
    <dsp:sp modelId="{AC34F5F4-75E6-4B0A-B117-4393AE04CADB}">
      <dsp:nvSpPr>
        <dsp:cNvPr id="0" name=""/>
        <dsp:cNvSpPr/>
      </dsp:nvSpPr>
      <dsp:spPr>
        <a:xfrm>
          <a:off x="5756691" y="0"/>
          <a:ext cx="2677051" cy="54186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Police and local associations</a:t>
          </a:r>
        </a:p>
      </dsp:txBody>
      <dsp:txXfrm>
        <a:off x="5756691" y="0"/>
        <a:ext cx="2677051" cy="1625600"/>
      </dsp:txXfrm>
    </dsp:sp>
    <dsp:sp modelId="{15D6548A-30C3-4497-8125-D9887487E69A}">
      <dsp:nvSpPr>
        <dsp:cNvPr id="0" name=""/>
        <dsp:cNvSpPr/>
      </dsp:nvSpPr>
      <dsp:spPr>
        <a:xfrm>
          <a:off x="6024396" y="1627187"/>
          <a:ext cx="2141641" cy="1633802"/>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n-IN" sz="3100" kern="1200" dirty="0"/>
            <a:t>Records and further action</a:t>
          </a:r>
        </a:p>
      </dsp:txBody>
      <dsp:txXfrm>
        <a:off x="6072248" y="1675039"/>
        <a:ext cx="2045937" cy="1538098"/>
      </dsp:txXfrm>
    </dsp:sp>
    <dsp:sp modelId="{46BB2C7A-EFEE-4123-BAFE-8413DBB791C6}">
      <dsp:nvSpPr>
        <dsp:cNvPr id="0" name=""/>
        <dsp:cNvSpPr/>
      </dsp:nvSpPr>
      <dsp:spPr>
        <a:xfrm>
          <a:off x="6024396" y="3512343"/>
          <a:ext cx="2141641" cy="1633802"/>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n-IN" sz="3100" kern="1200" dirty="0"/>
            <a:t>Internet module</a:t>
          </a:r>
        </a:p>
      </dsp:txBody>
      <dsp:txXfrm>
        <a:off x="6072248" y="3560195"/>
        <a:ext cx="2045937" cy="153809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CDAEAA02-BE73-4FC5-82FD-6A16594DB043}" type="datetimeFigureOut">
              <a:rPr lang="en-IN" smtClean="0"/>
              <a:t>04-05-2019</a:t>
            </a:fld>
            <a:endParaRPr lang="en-IN"/>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IN"/>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5BF92B10-AD33-4EED-B223-58A9A0676516}" type="slidenum">
              <a:rPr lang="en-IN" smtClean="0"/>
              <a:t>‹#›</a:t>
            </a:fld>
            <a:endParaRPr lang="en-IN"/>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438910"/>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EAA02-BE73-4FC5-82FD-6A16594DB043}" type="datetimeFigureOut">
              <a:rPr lang="en-IN" smtClean="0"/>
              <a:t>04-05-2019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F92B10-AD33-4EED-B223-58A9A0676516}" type="slidenum">
              <a:rPr lang="en-IN" smtClean="0"/>
              <a:t>‹#›</a:t>
            </a:fld>
            <a:endParaRPr lang="en-IN"/>
          </a:p>
        </p:txBody>
      </p:sp>
    </p:spTree>
    <p:extLst>
      <p:ext uri="{BB962C8B-B14F-4D97-AF65-F5344CB8AC3E}">
        <p14:creationId xmlns:p14="http://schemas.microsoft.com/office/powerpoint/2010/main" val="380462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CDAEAA02-BE73-4FC5-82FD-6A16594DB043}" type="datetimeFigureOut">
              <a:rPr lang="en-IN" smtClean="0"/>
              <a:t>04-05-2019</a:t>
            </a:fld>
            <a:endParaRPr lang="en-IN"/>
          </a:p>
        </p:txBody>
      </p:sp>
      <p:sp>
        <p:nvSpPr>
          <p:cNvPr id="5" name="Footer Placeholder 4"/>
          <p:cNvSpPr>
            <a:spLocks noGrp="1"/>
          </p:cNvSpPr>
          <p:nvPr>
            <p:ph type="ftr" sz="quarter" idx="11"/>
          </p:nvPr>
        </p:nvSpPr>
        <p:spPr>
          <a:xfrm>
            <a:off x="6536187" y="6315949"/>
            <a:ext cx="3814856" cy="365125"/>
          </a:xfrm>
        </p:spPr>
        <p:txBody>
          <a:bodyPr/>
          <a:lstStyle/>
          <a:p>
            <a:endParaRPr lang="en-IN"/>
          </a:p>
        </p:txBody>
      </p:sp>
      <p:sp>
        <p:nvSpPr>
          <p:cNvPr id="6" name="Slide Number Placeholder 5"/>
          <p:cNvSpPr>
            <a:spLocks noGrp="1"/>
          </p:cNvSpPr>
          <p:nvPr>
            <p:ph type="sldNum" sz="quarter" idx="12"/>
          </p:nvPr>
        </p:nvSpPr>
        <p:spPr>
          <a:xfrm>
            <a:off x="11784011" y="5607592"/>
            <a:ext cx="407988" cy="365125"/>
          </a:xfrm>
        </p:spPr>
        <p:txBody>
          <a:bodyPr/>
          <a:lstStyle/>
          <a:p>
            <a:fld id="{5BF92B10-AD33-4EED-B223-58A9A0676516}" type="slidenum">
              <a:rPr lang="en-IN" smtClean="0"/>
              <a:t>‹#›</a:t>
            </a:fld>
            <a:endParaRPr lang="en-IN"/>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056766"/>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EAA02-BE73-4FC5-82FD-6A16594DB043}" type="datetimeFigureOut">
              <a:rPr lang="en-IN" smtClean="0"/>
              <a:t>04-05-2019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F92B10-AD33-4EED-B223-58A9A0676516}" type="slidenum">
              <a:rPr lang="en-IN" smtClean="0"/>
              <a:t>‹#›</a:t>
            </a:fld>
            <a:endParaRPr lang="en-IN"/>
          </a:p>
        </p:txBody>
      </p:sp>
    </p:spTree>
    <p:extLst>
      <p:ext uri="{BB962C8B-B14F-4D97-AF65-F5344CB8AC3E}">
        <p14:creationId xmlns:p14="http://schemas.microsoft.com/office/powerpoint/2010/main" val="1154524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CDAEAA02-BE73-4FC5-82FD-6A16594DB043}" type="datetimeFigureOut">
              <a:rPr lang="en-IN" smtClean="0"/>
              <a:t>04-05-2019</a:t>
            </a:fld>
            <a:endParaRPr lang="en-IN"/>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IN"/>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5BF92B10-AD33-4EED-B223-58A9A0676516}" type="slidenum">
              <a:rPr lang="en-IN" smtClean="0"/>
              <a:t>‹#›</a:t>
            </a:fld>
            <a:endParaRPr lang="en-IN"/>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05713"/>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AEAA02-BE73-4FC5-82FD-6A16594DB043}" type="datetimeFigureOut">
              <a:rPr lang="en-IN" smtClean="0"/>
              <a:t>04-05-2019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F92B10-AD33-4EED-B223-58A9A0676516}" type="slidenum">
              <a:rPr lang="en-IN" smtClean="0"/>
              <a:t>‹#›</a:t>
            </a:fld>
            <a:endParaRPr lang="en-IN"/>
          </a:p>
        </p:txBody>
      </p:sp>
    </p:spTree>
    <p:extLst>
      <p:ext uri="{BB962C8B-B14F-4D97-AF65-F5344CB8AC3E}">
        <p14:creationId xmlns:p14="http://schemas.microsoft.com/office/powerpoint/2010/main" val="2882232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AEAA02-BE73-4FC5-82FD-6A16594DB043}" type="datetimeFigureOut">
              <a:rPr lang="en-IN" smtClean="0"/>
              <a:t>04-05-2019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F92B10-AD33-4EED-B223-58A9A0676516}" type="slidenum">
              <a:rPr lang="en-IN" smtClean="0"/>
              <a:t>‹#›</a:t>
            </a:fld>
            <a:endParaRPr lang="en-IN"/>
          </a:p>
        </p:txBody>
      </p:sp>
    </p:spTree>
    <p:extLst>
      <p:ext uri="{BB962C8B-B14F-4D97-AF65-F5344CB8AC3E}">
        <p14:creationId xmlns:p14="http://schemas.microsoft.com/office/powerpoint/2010/main" val="177276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AEAA02-BE73-4FC5-82FD-6A16594DB043}" type="datetimeFigureOut">
              <a:rPr lang="en-IN" smtClean="0"/>
              <a:t>04-05-2019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F92B10-AD33-4EED-B223-58A9A0676516}" type="slidenum">
              <a:rPr lang="en-IN" smtClean="0"/>
              <a:t>‹#›</a:t>
            </a:fld>
            <a:endParaRPr lang="en-IN"/>
          </a:p>
        </p:txBody>
      </p:sp>
    </p:spTree>
    <p:extLst>
      <p:ext uri="{BB962C8B-B14F-4D97-AF65-F5344CB8AC3E}">
        <p14:creationId xmlns:p14="http://schemas.microsoft.com/office/powerpoint/2010/main" val="34577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AEAA02-BE73-4FC5-82FD-6A16594DB043}" type="datetimeFigureOut">
              <a:rPr lang="en-IN" smtClean="0"/>
              <a:t>04-05-2019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F92B10-AD33-4EED-B223-58A9A0676516}" type="slidenum">
              <a:rPr lang="en-IN" smtClean="0"/>
              <a:t>‹#›</a:t>
            </a:fld>
            <a:endParaRPr lang="en-IN"/>
          </a:p>
        </p:txBody>
      </p:sp>
    </p:spTree>
    <p:extLst>
      <p:ext uri="{BB962C8B-B14F-4D97-AF65-F5344CB8AC3E}">
        <p14:creationId xmlns:p14="http://schemas.microsoft.com/office/powerpoint/2010/main" val="3751044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AEAA02-BE73-4FC5-82FD-6A16594DB043}" type="datetimeFigureOut">
              <a:rPr lang="en-IN" smtClean="0"/>
              <a:t>04-05-2019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F92B10-AD33-4EED-B223-58A9A0676516}" type="slidenum">
              <a:rPr lang="en-IN" smtClean="0"/>
              <a:t>‹#›</a:t>
            </a:fld>
            <a:endParaRPr lang="en-IN"/>
          </a:p>
        </p:txBody>
      </p:sp>
    </p:spTree>
    <p:extLst>
      <p:ext uri="{BB962C8B-B14F-4D97-AF65-F5344CB8AC3E}">
        <p14:creationId xmlns:p14="http://schemas.microsoft.com/office/powerpoint/2010/main" val="313877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AEAA02-BE73-4FC5-82FD-6A16594DB043}" type="datetimeFigureOut">
              <a:rPr lang="en-IN" smtClean="0"/>
              <a:t>04-05-2019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F92B10-AD33-4EED-B223-58A9A0676516}" type="slidenum">
              <a:rPr lang="en-IN" smtClean="0"/>
              <a:t>‹#›</a:t>
            </a:fld>
            <a:endParaRPr lang="en-IN"/>
          </a:p>
        </p:txBody>
      </p:sp>
    </p:spTree>
    <p:extLst>
      <p:ext uri="{BB962C8B-B14F-4D97-AF65-F5344CB8AC3E}">
        <p14:creationId xmlns:p14="http://schemas.microsoft.com/office/powerpoint/2010/main" val="2907550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CDAEAA02-BE73-4FC5-82FD-6A16594DB043}" type="datetimeFigureOut">
              <a:rPr lang="en-IN" smtClean="0"/>
              <a:t>04-05-2019</a:t>
            </a:fld>
            <a:endParaRPr lang="en-IN"/>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IN"/>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5BF92B10-AD33-4EED-B223-58A9A0676516}" type="slidenum">
              <a:rPr lang="en-IN" smtClean="0"/>
              <a:t>‹#›</a:t>
            </a:fld>
            <a:endParaRPr lang="en-IN"/>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51684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iopscience.iop.org/article/10.1088/1757-899X/260/1/012017/pdf" TargetMode="External"/><Relationship Id="rId2" Type="http://schemas.openxmlformats.org/officeDocument/2006/relationships/hyperlink" Target="http://timesofindia.indiatimes.com/articleshow/56074933.cms?utm_source=contentofinterest&amp;utm_medium=text&amp;utm_campaign=cppst" TargetMode="External"/><Relationship Id="rId1" Type="http://schemas.openxmlformats.org/officeDocument/2006/relationships/slideLayout" Target="../slideLayouts/slideLayout7.xml"/><Relationship Id="rId5" Type="http://schemas.openxmlformats.org/officeDocument/2006/relationships/hyperlink" Target="https://research.nvidia.com/sites/default/files/pubs/2015-06_Hand-Gesture-Recognition/CVPRW2015-3DCNN.pdf" TargetMode="External"/><Relationship Id="rId4" Type="http://schemas.openxmlformats.org/officeDocument/2006/relationships/hyperlink" Target="https://www.sciencedirect.com/science/article/pii/S187705091632294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16228F-7D45-4607-93AF-143DE0F8C1B6}"/>
              </a:ext>
            </a:extLst>
          </p:cNvPr>
          <p:cNvSpPr/>
          <p:nvPr/>
        </p:nvSpPr>
        <p:spPr>
          <a:xfrm>
            <a:off x="4178656" y="2354775"/>
            <a:ext cx="3834687" cy="3231654"/>
          </a:xfrm>
          <a:prstGeom prst="rect">
            <a:avLst/>
          </a:prstGeom>
          <a:noFill/>
        </p:spPr>
        <p:txBody>
          <a:bodyPr wrap="squar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Ei</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cap="none" spc="0" dirty="0" err="1">
                <a:ln w="0"/>
                <a:solidFill>
                  <a:schemeClr val="tx1"/>
                </a:solidFill>
                <a:effectLst>
                  <a:outerShdw blurRad="38100" dist="19050" dir="2700000" algn="tl" rotWithShape="0">
                    <a:schemeClr val="dk1">
                      <a:alpha val="40000"/>
                    </a:schemeClr>
                  </a:outerShdw>
                </a:effectLst>
              </a:rPr>
              <a:t>Roskaa</a:t>
            </a:r>
            <a:endParaRPr lang="en-US" sz="5400" b="0" cap="none" spc="0" dirty="0">
              <a:ln w="0"/>
              <a:solidFill>
                <a:schemeClr val="tx1"/>
              </a:solidFill>
              <a:effectLst>
                <a:outerShdw blurRad="38100" dist="19050" dir="2700000" algn="tl" rotWithShape="0">
                  <a:schemeClr val="dk1">
                    <a:alpha val="40000"/>
                  </a:schemeClr>
                </a:outerShdw>
              </a:effectLst>
            </a:endParaRPr>
          </a:p>
          <a:p>
            <a:pPr algn="ctr"/>
            <a:r>
              <a:rPr lang="en-US" sz="1600" dirty="0">
                <a:ln w="0"/>
                <a:effectLst>
                  <a:outerShdw blurRad="38100" dist="19050" dir="2700000" algn="tl" rotWithShape="0">
                    <a:schemeClr val="dk1">
                      <a:alpha val="40000"/>
                    </a:schemeClr>
                  </a:outerShdw>
                </a:effectLst>
              </a:rPr>
              <a:t>The SMART Anti-Littering System</a:t>
            </a:r>
            <a:endParaRPr lang="en-US" sz="1600" b="0" cap="none" spc="0" dirty="0">
              <a:ln w="0"/>
              <a:solidFill>
                <a:schemeClr val="tx1"/>
              </a:solidFill>
              <a:effectLst>
                <a:outerShdw blurRad="38100" dist="19050" dir="2700000" algn="tl" rotWithShape="0">
                  <a:schemeClr val="dk1">
                    <a:alpha val="40000"/>
                  </a:schemeClr>
                </a:outerShdw>
              </a:effectLst>
            </a:endParaRPr>
          </a:p>
          <a:p>
            <a:pPr algn="ctr"/>
            <a:endParaRPr lang="en-US" sz="1600" i="1" dirty="0">
              <a:ln w="0"/>
            </a:endParaRPr>
          </a:p>
          <a:p>
            <a:pPr algn="ctr"/>
            <a:r>
              <a:rPr lang="en-US" sz="1600" i="1" dirty="0">
                <a:ln w="0"/>
              </a:rPr>
              <a:t>“</a:t>
            </a:r>
            <a:r>
              <a:rPr lang="en-US" sz="1600" i="1" dirty="0" err="1">
                <a:ln w="0"/>
              </a:rPr>
              <a:t>Ei</a:t>
            </a:r>
            <a:r>
              <a:rPr lang="en-US" sz="1600" i="1" dirty="0">
                <a:ln w="0"/>
              </a:rPr>
              <a:t> </a:t>
            </a:r>
            <a:r>
              <a:rPr lang="en-US" sz="1600" i="1" dirty="0" err="1">
                <a:ln w="0"/>
              </a:rPr>
              <a:t>Roska</a:t>
            </a:r>
            <a:r>
              <a:rPr lang="en-US" sz="1600" i="1" dirty="0">
                <a:ln w="0"/>
              </a:rPr>
              <a:t>” is Finnish for-’No Garbage’</a:t>
            </a:r>
          </a:p>
          <a:p>
            <a:pPr algn="ctr"/>
            <a:r>
              <a:rPr lang="en-US" sz="1600" b="1" i="1" dirty="0">
                <a:ln w="0"/>
              </a:rPr>
              <a:t>If Finland can…Why can’t we?</a:t>
            </a:r>
          </a:p>
          <a:p>
            <a:pPr algn="ctr"/>
            <a:endParaRPr lang="en-US" sz="1600" i="1" dirty="0">
              <a:ln w="0"/>
            </a:endParaRPr>
          </a:p>
          <a:p>
            <a:pPr algn="ctr"/>
            <a:endParaRPr lang="en-US" sz="1600" i="1" dirty="0">
              <a:ln w="0"/>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D9480E29-34AC-467E-9F93-DCF3EA179B9D}"/>
              </a:ext>
            </a:extLst>
          </p:cNvPr>
          <p:cNvSpPr txBox="1"/>
          <p:nvPr/>
        </p:nvSpPr>
        <p:spPr>
          <a:xfrm>
            <a:off x="9889725" y="5370991"/>
            <a:ext cx="2095130" cy="646331"/>
          </a:xfrm>
          <a:prstGeom prst="rect">
            <a:avLst/>
          </a:prstGeom>
          <a:noFill/>
        </p:spPr>
        <p:txBody>
          <a:bodyPr wrap="square" rtlCol="0">
            <a:spAutoFit/>
          </a:bodyPr>
          <a:lstStyle/>
          <a:p>
            <a:r>
              <a:rPr lang="en-IN" dirty="0"/>
              <a:t>BY -</a:t>
            </a:r>
          </a:p>
          <a:p>
            <a:r>
              <a:rPr lang="en-IN" dirty="0"/>
              <a:t>Team : (RK)^2</a:t>
            </a:r>
          </a:p>
        </p:txBody>
      </p:sp>
    </p:spTree>
    <p:extLst>
      <p:ext uri="{BB962C8B-B14F-4D97-AF65-F5344CB8AC3E}">
        <p14:creationId xmlns:p14="http://schemas.microsoft.com/office/powerpoint/2010/main" val="2474630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9D41B0-9951-4FF1-B36C-6E183F55DCE2}"/>
              </a:ext>
            </a:extLst>
          </p:cNvPr>
          <p:cNvSpPr txBox="1"/>
          <p:nvPr/>
        </p:nvSpPr>
        <p:spPr>
          <a:xfrm>
            <a:off x="213064" y="239697"/>
            <a:ext cx="4873841" cy="923330"/>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Objectives:</a:t>
            </a:r>
          </a:p>
          <a:p>
            <a:endParaRPr lang="en-IN" dirty="0"/>
          </a:p>
        </p:txBody>
      </p:sp>
      <p:sp>
        <p:nvSpPr>
          <p:cNvPr id="3" name="TextBox 2">
            <a:extLst>
              <a:ext uri="{FF2B5EF4-FFF2-40B4-BE49-F238E27FC236}">
                <a16:creationId xmlns:a16="http://schemas.microsoft.com/office/drawing/2014/main" id="{AA17E45C-F126-4A85-9CB4-8A6E9DBF7B0B}"/>
              </a:ext>
            </a:extLst>
          </p:cNvPr>
          <p:cNvSpPr txBox="1"/>
          <p:nvPr/>
        </p:nvSpPr>
        <p:spPr>
          <a:xfrm>
            <a:off x="213064" y="843379"/>
            <a:ext cx="11765872" cy="452431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To decrease public littering and slowly stop it.</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Reduce contagious diseases and build a healthy environment to live in.</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To make people aware of habitual offenders in their localities  so that they can be warned and counselled.</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To stop people from secretly throwing garbage in the night or in  isolated locations</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To keep a check on sweepers and garbage collectors.</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To inform the municipality if the garbage pile goes beyond a threshold.</a:t>
            </a:r>
          </a:p>
        </p:txBody>
      </p:sp>
    </p:spTree>
    <p:extLst>
      <p:ext uri="{BB962C8B-B14F-4D97-AF65-F5344CB8AC3E}">
        <p14:creationId xmlns:p14="http://schemas.microsoft.com/office/powerpoint/2010/main" val="1788085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7FFEDB-2EC6-4BEB-AF66-36997E226B33}"/>
              </a:ext>
            </a:extLst>
          </p:cNvPr>
          <p:cNvSpPr txBox="1"/>
          <p:nvPr/>
        </p:nvSpPr>
        <p:spPr>
          <a:xfrm>
            <a:off x="258932" y="1340529"/>
            <a:ext cx="11674135" cy="3108543"/>
          </a:xfrm>
          <a:prstGeom prst="rect">
            <a:avLst/>
          </a:prstGeom>
          <a:noFill/>
        </p:spPr>
        <p:txBody>
          <a:bodyPr wrap="square" rtlCol="0">
            <a:spAutoFit/>
          </a:bodyPr>
          <a:lstStyle/>
          <a:p>
            <a:pPr algn="ctr"/>
            <a:r>
              <a:rPr lang="en-IN" sz="4400" dirty="0"/>
              <a:t>Conclusion</a:t>
            </a:r>
          </a:p>
          <a:p>
            <a:pPr algn="ctr"/>
            <a:endParaRPr lang="en-IN" sz="4400" dirty="0"/>
          </a:p>
          <a:p>
            <a:pPr algn="ctr"/>
            <a:r>
              <a:rPr lang="en-IN" dirty="0"/>
              <a:t>Hence by developing a system as proposed, we will be able to reduce the rate of public littering, warn habitual offenders and at the same time clean up locations where thrash has piled up over a certain </a:t>
            </a:r>
          </a:p>
          <a:p>
            <a:pPr algn="ctr"/>
            <a:r>
              <a:rPr lang="en-IN" dirty="0"/>
              <a:t>threshold  value. In a broader perspective it takes care of both the  long time and short time actions needed to be taken to slowly stop public littering.</a:t>
            </a:r>
          </a:p>
          <a:p>
            <a:pPr algn="ctr"/>
            <a:endParaRPr lang="en-IN" dirty="0"/>
          </a:p>
          <a:p>
            <a:endParaRPr lang="en-IN" dirty="0"/>
          </a:p>
        </p:txBody>
      </p:sp>
    </p:spTree>
    <p:extLst>
      <p:ext uri="{BB962C8B-B14F-4D97-AF65-F5344CB8AC3E}">
        <p14:creationId xmlns:p14="http://schemas.microsoft.com/office/powerpoint/2010/main" val="938362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B8682C-DA74-45DA-B336-9466859C36F5}"/>
              </a:ext>
            </a:extLst>
          </p:cNvPr>
          <p:cNvSpPr txBox="1"/>
          <p:nvPr/>
        </p:nvSpPr>
        <p:spPr>
          <a:xfrm>
            <a:off x="399495" y="674703"/>
            <a:ext cx="10839635" cy="3693319"/>
          </a:xfrm>
          <a:prstGeom prst="rect">
            <a:avLst/>
          </a:prstGeom>
          <a:noFill/>
        </p:spPr>
        <p:txBody>
          <a:bodyPr wrap="square" rtlCol="0">
            <a:spAutoFit/>
          </a:bodyPr>
          <a:lstStyle/>
          <a:p>
            <a:r>
              <a:rPr lang="en-IN" dirty="0"/>
              <a:t>References:</a:t>
            </a:r>
          </a:p>
          <a:p>
            <a:endParaRPr lang="en-IN" dirty="0"/>
          </a:p>
          <a:p>
            <a:endParaRPr lang="en-IN" dirty="0"/>
          </a:p>
          <a:p>
            <a:pPr marL="285750" indent="-285750">
              <a:buFont typeface="Arial" panose="020B0604020202020204" pitchFamily="34" charset="0"/>
              <a:buChar char="•"/>
            </a:pPr>
            <a:r>
              <a:rPr lang="en-US" dirty="0">
                <a:hlinkClick r:id="rId2"/>
              </a:rPr>
              <a:t>http://timesofindia.indiatimes.com/articleshow/56074933.cms?utm_source=contentofinterest&amp;utm_medium=text&amp;utm_campaign=cppst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hlinkClick r:id="rId3"/>
              </a:rPr>
              <a:t>https://iopscience.iop.org/article/10.1088/1757-899X/260/1/012017/pdf</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4"/>
              </a:rPr>
              <a:t>https://www.sciencedirect.com/science/article/pii/S1877050916322943</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5"/>
              </a:rPr>
              <a:t>https://research.nvidia.com/sites/default/files/pubs/2015-06_Hand-Gesture-Recognition/CVPRW2015-3DCNN.pdf</a:t>
            </a:r>
            <a:endParaRPr lang="en-US" dirty="0"/>
          </a:p>
          <a:p>
            <a:endParaRPr lang="en-IN" dirty="0"/>
          </a:p>
        </p:txBody>
      </p:sp>
    </p:spTree>
    <p:extLst>
      <p:ext uri="{BB962C8B-B14F-4D97-AF65-F5344CB8AC3E}">
        <p14:creationId xmlns:p14="http://schemas.microsoft.com/office/powerpoint/2010/main" val="1917505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C58519-23D1-416D-86E3-AD39C65C9CBB}"/>
              </a:ext>
            </a:extLst>
          </p:cNvPr>
          <p:cNvSpPr/>
          <p:nvPr/>
        </p:nvSpPr>
        <p:spPr>
          <a:xfrm>
            <a:off x="337351" y="1779518"/>
            <a:ext cx="11452195" cy="1569660"/>
          </a:xfrm>
          <a:prstGeom prst="rect">
            <a:avLst/>
          </a:prstGeom>
        </p:spPr>
        <p:txBody>
          <a:bodyPr wrap="square">
            <a:spAutoFit/>
          </a:bodyPr>
          <a:lstStyle/>
          <a:p>
            <a:pPr algn="ctr"/>
            <a:r>
              <a:rPr lang="en-IN" sz="2400" b="1" dirty="0">
                <a:latin typeface="Times New Roman" panose="02020603050405020304" pitchFamily="18" charset="0"/>
                <a:cs typeface="Times New Roman" panose="02020603050405020304" pitchFamily="18" charset="0"/>
              </a:rPr>
              <a:t>Problem statement:</a:t>
            </a:r>
          </a:p>
          <a:p>
            <a:pPr algn="ctr"/>
            <a:r>
              <a:rPr lang="en-IN" sz="3600" b="1" dirty="0">
                <a:latin typeface="Times New Roman" panose="02020603050405020304" pitchFamily="18" charset="0"/>
                <a:cs typeface="Times New Roman" panose="02020603050405020304" pitchFamily="18" charset="0"/>
              </a:rPr>
              <a:t>“</a:t>
            </a:r>
            <a:r>
              <a:rPr lang="en-IN" sz="2600" b="1" dirty="0">
                <a:latin typeface="Times New Roman" panose="02020603050405020304" pitchFamily="18" charset="0"/>
                <a:cs typeface="Times New Roman" panose="02020603050405020304" pitchFamily="18" charset="0"/>
              </a:rPr>
              <a:t>Lack of Sustainable and Implementable Solutions to reduce Public Littering.”</a:t>
            </a:r>
          </a:p>
          <a:p>
            <a:pPr algn="ctr"/>
            <a:r>
              <a:rPr lang="en-IN" dirty="0">
                <a:latin typeface="Times New Roman" panose="02020603050405020304" pitchFamily="18" charset="0"/>
                <a:cs typeface="Times New Roman" panose="02020603050405020304" pitchFamily="18" charset="0"/>
              </a:rPr>
              <a:t>In a developing country like India, public littering not only destroys the Ambience but also leads to increase in number of Disease Outbreaks and the garbage also ends up as feed for Cattle. </a:t>
            </a:r>
          </a:p>
        </p:txBody>
      </p:sp>
    </p:spTree>
    <p:extLst>
      <p:ext uri="{BB962C8B-B14F-4D97-AF65-F5344CB8AC3E}">
        <p14:creationId xmlns:p14="http://schemas.microsoft.com/office/powerpoint/2010/main" val="4085391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extLst>
              <a:ext uri="{BEBA8EAE-BF5A-486C-A8C5-ECC9F3942E4B}">
                <a14:imgProps xmlns:a14="http://schemas.microsoft.com/office/drawing/2010/main">
                  <a14:imgLayer r:embed="rId3">
                    <a14:imgEffect>
                      <a14:brightnessContrast bright="-8000" contrast="-5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D85C06-C16C-4101-9B21-1D8482992757}"/>
              </a:ext>
            </a:extLst>
          </p:cNvPr>
          <p:cNvSpPr txBox="1"/>
          <p:nvPr/>
        </p:nvSpPr>
        <p:spPr>
          <a:xfrm>
            <a:off x="470516" y="337351"/>
            <a:ext cx="7590407"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Detailed Problem Statement:</a:t>
            </a:r>
          </a:p>
        </p:txBody>
      </p:sp>
      <p:sp>
        <p:nvSpPr>
          <p:cNvPr id="3" name="TextBox 2">
            <a:extLst>
              <a:ext uri="{FF2B5EF4-FFF2-40B4-BE49-F238E27FC236}">
                <a16:creationId xmlns:a16="http://schemas.microsoft.com/office/drawing/2014/main" id="{2CE7408F-CC3B-4514-87D0-3AB1DF90A2F4}"/>
              </a:ext>
            </a:extLst>
          </p:cNvPr>
          <p:cNvSpPr txBox="1"/>
          <p:nvPr/>
        </p:nvSpPr>
        <p:spPr>
          <a:xfrm>
            <a:off x="195309" y="1106792"/>
            <a:ext cx="9641149" cy="5970865"/>
          </a:xfrm>
          <a:prstGeom prst="rect">
            <a:avLst/>
          </a:prstGeom>
          <a:noFill/>
        </p:spPr>
        <p:txBody>
          <a:bodyPr wrap="square" rtlCol="0">
            <a:spAutoFit/>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Most of the techniques developed in the field of handling garbage are to segregate it, process it and storing it.</a:t>
            </a:r>
          </a:p>
          <a:p>
            <a:pPr marL="457200" indent="-45720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One major problem in our country which is being overlooked is the prevention of </a:t>
            </a:r>
            <a:r>
              <a:rPr lang="en-IN" sz="2800" u="sng" dirty="0">
                <a:latin typeface="Times New Roman" panose="02020603050405020304" pitchFamily="18" charset="0"/>
                <a:cs typeface="Times New Roman" panose="02020603050405020304" pitchFamily="18" charset="0"/>
              </a:rPr>
              <a:t>public littering</a:t>
            </a:r>
            <a:r>
              <a:rPr lang="en-IN" sz="2800" dirty="0">
                <a:latin typeface="Times New Roman" panose="02020603050405020304" pitchFamily="18" charset="0"/>
                <a:cs typeface="Times New Roman" panose="02020603050405020304" pitchFamily="18" charset="0"/>
              </a:rPr>
              <a:t>. We do not have enough man power to keep guard of all vulnerable places.</a:t>
            </a:r>
          </a:p>
          <a:p>
            <a:pPr marL="457200" indent="-45720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An increase in the number of outbreaks of diseases due to rampant increase in number of breeding grounds.</a:t>
            </a:r>
          </a:p>
          <a:p>
            <a:pPr marL="457200" indent="-45720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Localized garbage dumps becoming grazing ground for cattle.</a:t>
            </a:r>
          </a:p>
          <a:p>
            <a:pPr marL="457200" indent="-45720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49148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68D070-F7C4-47EC-9894-F6639DA9BFD4}"/>
              </a:ext>
            </a:extLst>
          </p:cNvPr>
          <p:cNvSpPr txBox="1"/>
          <p:nvPr/>
        </p:nvSpPr>
        <p:spPr>
          <a:xfrm>
            <a:off x="275208" y="133165"/>
            <a:ext cx="9401452" cy="7109639"/>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Existing System :</a:t>
            </a:r>
          </a:p>
          <a:p>
            <a:pPr marL="457200"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Vigilance cameras have been installed at various vulnerable places. But we need a person so sit down scan through the video and compile the list of offenders.</a:t>
            </a:r>
          </a:p>
          <a:p>
            <a:pPr marL="457200" indent="-4572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Since this kind of littering is a petty offence not many would sit down and scan through the videos to look for offenders and note down their identity to take action against them.</a:t>
            </a:r>
          </a:p>
          <a:p>
            <a:pPr marL="457200" indent="-4572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Planting dustbins at regular intervals in public places and roads.</a:t>
            </a:r>
          </a:p>
          <a:p>
            <a:pPr marL="457200" indent="-4572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Anti Littering Law by NGT:</a:t>
            </a:r>
            <a:r>
              <a:rPr lang="en-US" sz="2400" dirty="0"/>
              <a:t>“</a:t>
            </a:r>
            <a:r>
              <a:rPr lang="en-US" sz="2400" i="1" dirty="0"/>
              <a:t>Any person, hotel, resident, slaughter house, vegetable market </a:t>
            </a:r>
            <a:r>
              <a:rPr lang="en-US" sz="2400" i="1" dirty="0" err="1"/>
              <a:t>etc</a:t>
            </a:r>
            <a:r>
              <a:rPr lang="en-US" sz="2400" i="1" dirty="0"/>
              <a:t> that does not comply with the directions or throws waste over any drain or public place shall be liable to pay environmental compensation at the rate of Rs.10,000 per default”</a:t>
            </a:r>
            <a:br>
              <a:rPr lang="en-US" sz="2400" i="1" dirty="0"/>
            </a:br>
            <a:br>
              <a:rPr lang="en-US" sz="2400" dirty="0"/>
            </a:br>
            <a:endParaRPr lang="en-US" sz="2400" dirty="0"/>
          </a:p>
          <a:p>
            <a:pPr marL="457200" indent="-45720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4802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812DFC-70B5-4430-8481-FB1D7062F0F2}"/>
              </a:ext>
            </a:extLst>
          </p:cNvPr>
          <p:cNvSpPr txBox="1"/>
          <p:nvPr/>
        </p:nvSpPr>
        <p:spPr>
          <a:xfrm>
            <a:off x="399495" y="310718"/>
            <a:ext cx="11496583" cy="504753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Proposed System:</a:t>
            </a:r>
          </a:p>
          <a:p>
            <a:endParaRPr lang="en-IN"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low cost system which comprises of a camera unit , a speaker and an internet module.</a:t>
            </a:r>
          </a:p>
          <a:p>
            <a:pPr marL="457200" indent="-4572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intelligent camera uses ‘Action Recognition’ to check whether the region around it is being littered. It then confirms the action of a person throwing something in the area around it using a specialized algorithm.</a:t>
            </a:r>
          </a:p>
          <a:p>
            <a:pPr marL="457200" indent="-4572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As soon as the camera positively confirms this action ,it  sends a signal to the speaker which plays a pre-recorded message and the image is displayed on a centralized screen. This message will warn the person from doing so and request him to take the garbage back.</a:t>
            </a:r>
          </a:p>
        </p:txBody>
      </p:sp>
    </p:spTree>
    <p:extLst>
      <p:ext uri="{BB962C8B-B14F-4D97-AF65-F5344CB8AC3E}">
        <p14:creationId xmlns:p14="http://schemas.microsoft.com/office/powerpoint/2010/main" val="1127005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4C42A9-51CF-41D4-8CD9-CABBB27547E8}"/>
              </a:ext>
            </a:extLst>
          </p:cNvPr>
          <p:cNvSpPr/>
          <p:nvPr/>
        </p:nvSpPr>
        <p:spPr>
          <a:xfrm>
            <a:off x="479394" y="1498938"/>
            <a:ext cx="10768613" cy="3046988"/>
          </a:xfrm>
          <a:prstGeom prst="rect">
            <a:avLst/>
          </a:prstGeom>
        </p:spPr>
        <p:txBody>
          <a:bodyPr wrap="square">
            <a:spAutoFit/>
          </a:bodyPr>
          <a:lstStyle/>
          <a:p>
            <a:pPr marL="457200"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basically  replaces the human required at the location, solving the problem of lack of manpower.</a:t>
            </a:r>
          </a:p>
          <a:p>
            <a:pPr marL="457200" indent="-4572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Then the camera snaps a picture of the person and sends it to the local committee and the police station where the person can be called for and counselled.</a:t>
            </a:r>
          </a:p>
          <a:p>
            <a:pPr marL="457200" indent="-4572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Additionally it also checks whether the garbage pile in its coverage area is above a threshold. If so, it sends a message to the municipality immediately</a:t>
            </a: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29471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20D70F-99B4-4EE7-84F0-0DCCC27BA88D}"/>
              </a:ext>
            </a:extLst>
          </p:cNvPr>
          <p:cNvSpPr txBox="1"/>
          <p:nvPr/>
        </p:nvSpPr>
        <p:spPr>
          <a:xfrm>
            <a:off x="408373" y="204186"/>
            <a:ext cx="5291091" cy="2308324"/>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Proposed system design</a:t>
            </a:r>
          </a:p>
          <a:p>
            <a:endParaRPr lang="en-IN" sz="3600" dirty="0">
              <a:latin typeface="Times New Roman" panose="02020603050405020304" pitchFamily="18" charset="0"/>
              <a:cs typeface="Times New Roman" panose="02020603050405020304" pitchFamily="18" charset="0"/>
            </a:endParaRPr>
          </a:p>
          <a:p>
            <a:endParaRPr lang="en-IN" sz="3600" dirty="0">
              <a:latin typeface="Times New Roman" panose="02020603050405020304" pitchFamily="18" charset="0"/>
              <a:cs typeface="Times New Roman" panose="02020603050405020304" pitchFamily="18" charset="0"/>
            </a:endParaRPr>
          </a:p>
          <a:p>
            <a:endParaRPr lang="en-IN" sz="36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AEE8C190-9094-4F99-B244-E597B48743BE}"/>
              </a:ext>
            </a:extLst>
          </p:cNvPr>
          <p:cNvSpPr/>
          <p:nvPr/>
        </p:nvSpPr>
        <p:spPr>
          <a:xfrm>
            <a:off x="1331650" y="1074198"/>
            <a:ext cx="1917577" cy="5770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Image Acquisition Hardware</a:t>
            </a:r>
          </a:p>
        </p:txBody>
      </p:sp>
      <p:sp>
        <p:nvSpPr>
          <p:cNvPr id="10" name="Rectangle 9">
            <a:extLst>
              <a:ext uri="{FF2B5EF4-FFF2-40B4-BE49-F238E27FC236}">
                <a16:creationId xmlns:a16="http://schemas.microsoft.com/office/drawing/2014/main" id="{B85BE0BF-8C07-4753-94C9-02B47142E51C}"/>
              </a:ext>
            </a:extLst>
          </p:cNvPr>
          <p:cNvSpPr/>
          <p:nvPr/>
        </p:nvSpPr>
        <p:spPr>
          <a:xfrm>
            <a:off x="3781887" y="1069824"/>
            <a:ext cx="1917577" cy="577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Feature Extraction</a:t>
            </a:r>
          </a:p>
        </p:txBody>
      </p:sp>
      <p:sp>
        <p:nvSpPr>
          <p:cNvPr id="12" name="Rectangle 11">
            <a:extLst>
              <a:ext uri="{FF2B5EF4-FFF2-40B4-BE49-F238E27FC236}">
                <a16:creationId xmlns:a16="http://schemas.microsoft.com/office/drawing/2014/main" id="{6EB5AC73-BC51-431C-9424-2BAC61424831}"/>
              </a:ext>
            </a:extLst>
          </p:cNvPr>
          <p:cNvSpPr/>
          <p:nvPr/>
        </p:nvSpPr>
        <p:spPr>
          <a:xfrm>
            <a:off x="6232124" y="568203"/>
            <a:ext cx="2059620" cy="13894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Passing the features through deep learning models for action recognition</a:t>
            </a:r>
          </a:p>
        </p:txBody>
      </p:sp>
      <p:sp>
        <p:nvSpPr>
          <p:cNvPr id="14" name="Rectangle 13">
            <a:extLst>
              <a:ext uri="{FF2B5EF4-FFF2-40B4-BE49-F238E27FC236}">
                <a16:creationId xmlns:a16="http://schemas.microsoft.com/office/drawing/2014/main" id="{744373A3-9F68-48B4-92B2-85C8F6CCC73C}"/>
              </a:ext>
            </a:extLst>
          </p:cNvPr>
          <p:cNvSpPr/>
          <p:nvPr/>
        </p:nvSpPr>
        <p:spPr>
          <a:xfrm>
            <a:off x="8824404" y="963195"/>
            <a:ext cx="2035946" cy="6214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Action Recognition</a:t>
            </a:r>
          </a:p>
        </p:txBody>
      </p:sp>
      <p:sp>
        <p:nvSpPr>
          <p:cNvPr id="15" name="Arrow: Right 14">
            <a:extLst>
              <a:ext uri="{FF2B5EF4-FFF2-40B4-BE49-F238E27FC236}">
                <a16:creationId xmlns:a16="http://schemas.microsoft.com/office/drawing/2014/main" id="{2E08D13C-4200-44FE-AF16-66659A4CDA43}"/>
              </a:ext>
            </a:extLst>
          </p:cNvPr>
          <p:cNvSpPr/>
          <p:nvPr/>
        </p:nvSpPr>
        <p:spPr>
          <a:xfrm>
            <a:off x="3249227" y="1262946"/>
            <a:ext cx="532660" cy="20412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6" name="Arrow: Right 15">
            <a:extLst>
              <a:ext uri="{FF2B5EF4-FFF2-40B4-BE49-F238E27FC236}">
                <a16:creationId xmlns:a16="http://schemas.microsoft.com/office/drawing/2014/main" id="{E66785CF-97EC-47FF-BE1F-FCD76DC058C5}"/>
              </a:ext>
            </a:extLst>
          </p:cNvPr>
          <p:cNvSpPr/>
          <p:nvPr/>
        </p:nvSpPr>
        <p:spPr>
          <a:xfrm>
            <a:off x="5699464" y="1262946"/>
            <a:ext cx="532660" cy="20412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7" name="Arrow: Right 16">
            <a:extLst>
              <a:ext uri="{FF2B5EF4-FFF2-40B4-BE49-F238E27FC236}">
                <a16:creationId xmlns:a16="http://schemas.microsoft.com/office/drawing/2014/main" id="{8C0C8C8D-A104-45BF-BA8F-79210120D79B}"/>
              </a:ext>
            </a:extLst>
          </p:cNvPr>
          <p:cNvSpPr/>
          <p:nvPr/>
        </p:nvSpPr>
        <p:spPr>
          <a:xfrm>
            <a:off x="8291744" y="1171852"/>
            <a:ext cx="532660" cy="20412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8" name="Arrow: Down 17">
            <a:extLst>
              <a:ext uri="{FF2B5EF4-FFF2-40B4-BE49-F238E27FC236}">
                <a16:creationId xmlns:a16="http://schemas.microsoft.com/office/drawing/2014/main" id="{F0D9EFA8-4B7B-4216-AA65-6B5CADA3FFA1}"/>
              </a:ext>
            </a:extLst>
          </p:cNvPr>
          <p:cNvSpPr/>
          <p:nvPr/>
        </p:nvSpPr>
        <p:spPr>
          <a:xfrm>
            <a:off x="4589755" y="1646872"/>
            <a:ext cx="221942" cy="43938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9" name="Rectangle 18">
            <a:extLst>
              <a:ext uri="{FF2B5EF4-FFF2-40B4-BE49-F238E27FC236}">
                <a16:creationId xmlns:a16="http://schemas.microsoft.com/office/drawing/2014/main" id="{01E2B89B-537A-4DFD-99E8-E0E21D2E7165}"/>
              </a:ext>
            </a:extLst>
          </p:cNvPr>
          <p:cNvSpPr/>
          <p:nvPr/>
        </p:nvSpPr>
        <p:spPr>
          <a:xfrm>
            <a:off x="3741937" y="2086252"/>
            <a:ext cx="1957527" cy="8788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Passing it through image recognition models</a:t>
            </a:r>
          </a:p>
        </p:txBody>
      </p:sp>
      <p:sp>
        <p:nvSpPr>
          <p:cNvPr id="20" name="Arrow: Down 19">
            <a:extLst>
              <a:ext uri="{FF2B5EF4-FFF2-40B4-BE49-F238E27FC236}">
                <a16:creationId xmlns:a16="http://schemas.microsoft.com/office/drawing/2014/main" id="{8E8B04C2-FA32-49DF-9F5A-BF5ABEA327FD}"/>
              </a:ext>
            </a:extLst>
          </p:cNvPr>
          <p:cNvSpPr/>
          <p:nvPr/>
        </p:nvSpPr>
        <p:spPr>
          <a:xfrm>
            <a:off x="4589755" y="2965142"/>
            <a:ext cx="221942" cy="463858"/>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1" name="Rectangle 20">
            <a:extLst>
              <a:ext uri="{FF2B5EF4-FFF2-40B4-BE49-F238E27FC236}">
                <a16:creationId xmlns:a16="http://schemas.microsoft.com/office/drawing/2014/main" id="{DD359D00-360E-4B55-B84F-5E7068B870AD}"/>
              </a:ext>
            </a:extLst>
          </p:cNvPr>
          <p:cNvSpPr/>
          <p:nvPr/>
        </p:nvSpPr>
        <p:spPr>
          <a:xfrm>
            <a:off x="3781887" y="3429000"/>
            <a:ext cx="1957527" cy="7967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Recognising  garbage piles in its coverage area</a:t>
            </a:r>
          </a:p>
        </p:txBody>
      </p:sp>
      <p:sp>
        <p:nvSpPr>
          <p:cNvPr id="22" name="Arrow: Left 21">
            <a:extLst>
              <a:ext uri="{FF2B5EF4-FFF2-40B4-BE49-F238E27FC236}">
                <a16:creationId xmlns:a16="http://schemas.microsoft.com/office/drawing/2014/main" id="{B5FBA2A5-BE6F-4813-98F7-27E9E8BDE191}"/>
              </a:ext>
            </a:extLst>
          </p:cNvPr>
          <p:cNvSpPr/>
          <p:nvPr/>
        </p:nvSpPr>
        <p:spPr>
          <a:xfrm>
            <a:off x="3249227" y="3701988"/>
            <a:ext cx="532660" cy="190871"/>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3" name="Rectangle 22">
            <a:extLst>
              <a:ext uri="{FF2B5EF4-FFF2-40B4-BE49-F238E27FC236}">
                <a16:creationId xmlns:a16="http://schemas.microsoft.com/office/drawing/2014/main" id="{A19A0C7B-9E03-4B9D-9113-9D9D1EFA37F2}"/>
              </a:ext>
            </a:extLst>
          </p:cNvPr>
          <p:cNvSpPr/>
          <p:nvPr/>
        </p:nvSpPr>
        <p:spPr>
          <a:xfrm>
            <a:off x="1535837" y="3429000"/>
            <a:ext cx="1713390" cy="7967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If garbage piles is above the threshold value</a:t>
            </a:r>
          </a:p>
        </p:txBody>
      </p:sp>
      <p:sp>
        <p:nvSpPr>
          <p:cNvPr id="24" name="Arrow: Down 23">
            <a:extLst>
              <a:ext uri="{FF2B5EF4-FFF2-40B4-BE49-F238E27FC236}">
                <a16:creationId xmlns:a16="http://schemas.microsoft.com/office/drawing/2014/main" id="{DFB59FD7-405F-4BED-A096-85C1EDE00BBD}"/>
              </a:ext>
            </a:extLst>
          </p:cNvPr>
          <p:cNvSpPr/>
          <p:nvPr/>
        </p:nvSpPr>
        <p:spPr>
          <a:xfrm>
            <a:off x="2299317" y="4225771"/>
            <a:ext cx="186431" cy="46163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5" name="Rectangle 24">
            <a:extLst>
              <a:ext uri="{FF2B5EF4-FFF2-40B4-BE49-F238E27FC236}">
                <a16:creationId xmlns:a16="http://schemas.microsoft.com/office/drawing/2014/main" id="{8A1FA496-C30C-4C7C-B84F-573457CA3F68}"/>
              </a:ext>
            </a:extLst>
          </p:cNvPr>
          <p:cNvSpPr/>
          <p:nvPr/>
        </p:nvSpPr>
        <p:spPr>
          <a:xfrm>
            <a:off x="1535837" y="4687410"/>
            <a:ext cx="1624613" cy="13494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 message is sent to the municipality using internet module</a:t>
            </a:r>
          </a:p>
        </p:txBody>
      </p:sp>
      <p:sp>
        <p:nvSpPr>
          <p:cNvPr id="26" name="Arrow: Down 25">
            <a:extLst>
              <a:ext uri="{FF2B5EF4-FFF2-40B4-BE49-F238E27FC236}">
                <a16:creationId xmlns:a16="http://schemas.microsoft.com/office/drawing/2014/main" id="{4B2466F8-3B83-4523-942B-A4E69D5DC3A3}"/>
              </a:ext>
            </a:extLst>
          </p:cNvPr>
          <p:cNvSpPr/>
          <p:nvPr/>
        </p:nvSpPr>
        <p:spPr>
          <a:xfrm>
            <a:off x="9685538" y="1584630"/>
            <a:ext cx="195308" cy="37305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7" name="Rectangle 26">
            <a:extLst>
              <a:ext uri="{FF2B5EF4-FFF2-40B4-BE49-F238E27FC236}">
                <a16:creationId xmlns:a16="http://schemas.microsoft.com/office/drawing/2014/main" id="{DFC73A9D-D5A7-4A2D-82F2-481586E3881B}"/>
              </a:ext>
            </a:extLst>
          </p:cNvPr>
          <p:cNvSpPr/>
          <p:nvPr/>
        </p:nvSpPr>
        <p:spPr>
          <a:xfrm>
            <a:off x="8904303" y="1957689"/>
            <a:ext cx="1957526" cy="8788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Confirmation that the action </a:t>
            </a:r>
            <a:r>
              <a:rPr lang="en-IN"/>
              <a:t>is throwing</a:t>
            </a:r>
            <a:endParaRPr lang="en-IN" dirty="0"/>
          </a:p>
        </p:txBody>
      </p:sp>
      <p:sp>
        <p:nvSpPr>
          <p:cNvPr id="28" name="Arrow: Down 27">
            <a:extLst>
              <a:ext uri="{FF2B5EF4-FFF2-40B4-BE49-F238E27FC236}">
                <a16:creationId xmlns:a16="http://schemas.microsoft.com/office/drawing/2014/main" id="{39B695B5-4633-469D-BF65-2385A7FA23A6}"/>
              </a:ext>
            </a:extLst>
          </p:cNvPr>
          <p:cNvSpPr/>
          <p:nvPr/>
        </p:nvSpPr>
        <p:spPr>
          <a:xfrm>
            <a:off x="9685538" y="2836579"/>
            <a:ext cx="195308" cy="528058"/>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9" name="Rectangle 28">
            <a:extLst>
              <a:ext uri="{FF2B5EF4-FFF2-40B4-BE49-F238E27FC236}">
                <a16:creationId xmlns:a16="http://schemas.microsoft.com/office/drawing/2014/main" id="{1F478FBA-AB30-44F0-B23F-18B729F4DD53}"/>
              </a:ext>
            </a:extLst>
          </p:cNvPr>
          <p:cNvSpPr/>
          <p:nvPr/>
        </p:nvSpPr>
        <p:spPr>
          <a:xfrm>
            <a:off x="8904303" y="3366694"/>
            <a:ext cx="1957526" cy="6547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Signal is sent to speakers</a:t>
            </a:r>
          </a:p>
        </p:txBody>
      </p:sp>
      <p:sp>
        <p:nvSpPr>
          <p:cNvPr id="30" name="Arrow: Down 29">
            <a:extLst>
              <a:ext uri="{FF2B5EF4-FFF2-40B4-BE49-F238E27FC236}">
                <a16:creationId xmlns:a16="http://schemas.microsoft.com/office/drawing/2014/main" id="{3B1EF4F1-388F-45A0-874D-4AF283B1BDE5}"/>
              </a:ext>
            </a:extLst>
          </p:cNvPr>
          <p:cNvSpPr/>
          <p:nvPr/>
        </p:nvSpPr>
        <p:spPr>
          <a:xfrm>
            <a:off x="9685538" y="4012707"/>
            <a:ext cx="195308" cy="46163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1" name="Rectangle 30">
            <a:extLst>
              <a:ext uri="{FF2B5EF4-FFF2-40B4-BE49-F238E27FC236}">
                <a16:creationId xmlns:a16="http://schemas.microsoft.com/office/drawing/2014/main" id="{5A4F5DF4-01FA-4387-B4A6-703E3C518482}"/>
              </a:ext>
            </a:extLst>
          </p:cNvPr>
          <p:cNvSpPr/>
          <p:nvPr/>
        </p:nvSpPr>
        <p:spPr>
          <a:xfrm>
            <a:off x="8904303" y="4456589"/>
            <a:ext cx="2050742" cy="1740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 pre-recorded warning message is played and the image is displayed on a centralized screen</a:t>
            </a:r>
          </a:p>
        </p:txBody>
      </p:sp>
      <p:sp>
        <p:nvSpPr>
          <p:cNvPr id="32" name="Arrow: Left 31">
            <a:extLst>
              <a:ext uri="{FF2B5EF4-FFF2-40B4-BE49-F238E27FC236}">
                <a16:creationId xmlns:a16="http://schemas.microsoft.com/office/drawing/2014/main" id="{A2E0BF01-0A66-4377-947F-D26313DB7BBC}"/>
              </a:ext>
            </a:extLst>
          </p:cNvPr>
          <p:cNvSpPr/>
          <p:nvPr/>
        </p:nvSpPr>
        <p:spPr>
          <a:xfrm>
            <a:off x="8478175" y="2330748"/>
            <a:ext cx="426128" cy="181762"/>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3" name="Rectangle 32">
            <a:extLst>
              <a:ext uri="{FF2B5EF4-FFF2-40B4-BE49-F238E27FC236}">
                <a16:creationId xmlns:a16="http://schemas.microsoft.com/office/drawing/2014/main" id="{3C1A8304-A111-4D08-980E-F6BA4ED6CC3B}"/>
              </a:ext>
            </a:extLst>
          </p:cNvPr>
          <p:cNvSpPr/>
          <p:nvPr/>
        </p:nvSpPr>
        <p:spPr>
          <a:xfrm>
            <a:off x="6520649" y="2106699"/>
            <a:ext cx="1957526" cy="6567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Camera takes snap of the person</a:t>
            </a:r>
          </a:p>
        </p:txBody>
      </p:sp>
      <p:sp>
        <p:nvSpPr>
          <p:cNvPr id="34" name="Arrow: Down 33">
            <a:extLst>
              <a:ext uri="{FF2B5EF4-FFF2-40B4-BE49-F238E27FC236}">
                <a16:creationId xmlns:a16="http://schemas.microsoft.com/office/drawing/2014/main" id="{39846D8B-51E4-41C9-8738-2E82CAE5D564}"/>
              </a:ext>
            </a:extLst>
          </p:cNvPr>
          <p:cNvSpPr/>
          <p:nvPr/>
        </p:nvSpPr>
        <p:spPr>
          <a:xfrm>
            <a:off x="7380305" y="2769833"/>
            <a:ext cx="195308" cy="528058"/>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5" name="Rectangle 34">
            <a:extLst>
              <a:ext uri="{FF2B5EF4-FFF2-40B4-BE49-F238E27FC236}">
                <a16:creationId xmlns:a16="http://schemas.microsoft.com/office/drawing/2014/main" id="{821EADDE-1BF4-43D4-BEF2-34ACA5F75D1B}"/>
              </a:ext>
            </a:extLst>
          </p:cNvPr>
          <p:cNvSpPr/>
          <p:nvPr/>
        </p:nvSpPr>
        <p:spPr>
          <a:xfrm>
            <a:off x="6547282" y="3304271"/>
            <a:ext cx="1744462" cy="25905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The snap is sent to the local committee and police station and also displayed on a screen placed at a centralized location</a:t>
            </a:r>
          </a:p>
        </p:txBody>
      </p:sp>
    </p:spTree>
    <p:extLst>
      <p:ext uri="{BB962C8B-B14F-4D97-AF65-F5344CB8AC3E}">
        <p14:creationId xmlns:p14="http://schemas.microsoft.com/office/powerpoint/2010/main" val="1954422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99E5D0-DF8B-4EC0-9E4D-DD397262D51E}"/>
              </a:ext>
            </a:extLst>
          </p:cNvPr>
          <p:cNvSpPr txBox="1"/>
          <p:nvPr/>
        </p:nvSpPr>
        <p:spPr>
          <a:xfrm>
            <a:off x="337351" y="53266"/>
            <a:ext cx="6045694"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Use case diagram</a:t>
            </a:r>
          </a:p>
        </p:txBody>
      </p:sp>
      <p:graphicFrame>
        <p:nvGraphicFramePr>
          <p:cNvPr id="3" name="Diagram 2">
            <a:extLst>
              <a:ext uri="{FF2B5EF4-FFF2-40B4-BE49-F238E27FC236}">
                <a16:creationId xmlns:a16="http://schemas.microsoft.com/office/drawing/2014/main" id="{C7633D23-EE97-40DC-8A24-D7E013453926}"/>
              </a:ext>
            </a:extLst>
          </p:cNvPr>
          <p:cNvGraphicFramePr/>
          <p:nvPr>
            <p:extLst>
              <p:ext uri="{D42A27DB-BD31-4B8C-83A1-F6EECF244321}">
                <p14:modId xmlns:p14="http://schemas.microsoft.com/office/powerpoint/2010/main" val="1710070610"/>
              </p:ext>
            </p:extLst>
          </p:nvPr>
        </p:nvGraphicFramePr>
        <p:xfrm>
          <a:off x="2031999" y="719666"/>
          <a:ext cx="843477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DC6795A-7E74-4B56-959C-3315F6795639}"/>
              </a:ext>
            </a:extLst>
          </p:cNvPr>
          <p:cNvSpPr txBox="1"/>
          <p:nvPr/>
        </p:nvSpPr>
        <p:spPr>
          <a:xfrm>
            <a:off x="337351" y="719666"/>
            <a:ext cx="1251752" cy="5078313"/>
          </a:xfrm>
          <a:prstGeom prst="rect">
            <a:avLst/>
          </a:prstGeom>
          <a:noFill/>
        </p:spPr>
        <p:txBody>
          <a:bodyPr wrap="square" rtlCol="0">
            <a:spAutoFit/>
          </a:bodyPr>
          <a:lstStyle/>
          <a:p>
            <a:endParaRPr lang="en-IN" dirty="0"/>
          </a:p>
          <a:p>
            <a:r>
              <a:rPr lang="en-IN" dirty="0"/>
              <a:t>Personnel Using</a:t>
            </a:r>
          </a:p>
          <a:p>
            <a:endParaRPr lang="en-IN" dirty="0"/>
          </a:p>
          <a:p>
            <a:endParaRPr lang="en-IN" dirty="0"/>
          </a:p>
          <a:p>
            <a:endParaRPr lang="en-IN" dirty="0"/>
          </a:p>
          <a:p>
            <a:endParaRPr lang="en-IN" dirty="0"/>
          </a:p>
          <a:p>
            <a:endParaRPr lang="en-IN" dirty="0"/>
          </a:p>
          <a:p>
            <a:endParaRPr lang="en-IN" dirty="0"/>
          </a:p>
          <a:p>
            <a:r>
              <a:rPr lang="en-IN" dirty="0"/>
              <a:t>Purpose</a:t>
            </a:r>
          </a:p>
          <a:p>
            <a:endParaRPr lang="en-IN" dirty="0"/>
          </a:p>
          <a:p>
            <a:endParaRPr lang="en-IN" dirty="0"/>
          </a:p>
          <a:p>
            <a:endParaRPr lang="en-IN" dirty="0"/>
          </a:p>
          <a:p>
            <a:endParaRPr lang="en-IN" dirty="0"/>
          </a:p>
          <a:p>
            <a:endParaRPr lang="en-IN" dirty="0"/>
          </a:p>
          <a:p>
            <a:endParaRPr lang="en-IN" dirty="0"/>
          </a:p>
          <a:p>
            <a:endParaRPr lang="en-IN" dirty="0"/>
          </a:p>
          <a:p>
            <a:r>
              <a:rPr lang="en-IN" dirty="0"/>
              <a:t>Equipment</a:t>
            </a:r>
          </a:p>
        </p:txBody>
      </p:sp>
    </p:spTree>
    <p:extLst>
      <p:ext uri="{BB962C8B-B14F-4D97-AF65-F5344CB8AC3E}">
        <p14:creationId xmlns:p14="http://schemas.microsoft.com/office/powerpoint/2010/main" val="456768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3314DC-4C1C-4600-9358-EAAEB02CC7F0}"/>
              </a:ext>
            </a:extLst>
          </p:cNvPr>
          <p:cNvSpPr txBox="1"/>
          <p:nvPr/>
        </p:nvSpPr>
        <p:spPr>
          <a:xfrm>
            <a:off x="506027" y="124288"/>
            <a:ext cx="6409677" cy="984885"/>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Motivation:</a:t>
            </a:r>
          </a:p>
          <a:p>
            <a:endParaRPr lang="en-IN" dirty="0"/>
          </a:p>
        </p:txBody>
      </p:sp>
      <p:sp>
        <p:nvSpPr>
          <p:cNvPr id="4" name="TextBox 3">
            <a:extLst>
              <a:ext uri="{FF2B5EF4-FFF2-40B4-BE49-F238E27FC236}">
                <a16:creationId xmlns:a16="http://schemas.microsoft.com/office/drawing/2014/main" id="{6AA30558-897E-489C-B654-60777A5CAA2A}"/>
              </a:ext>
            </a:extLst>
          </p:cNvPr>
          <p:cNvSpPr txBox="1"/>
          <p:nvPr/>
        </p:nvSpPr>
        <p:spPr>
          <a:xfrm>
            <a:off x="506027" y="914401"/>
            <a:ext cx="11179946" cy="4893647"/>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Lack of proper solution to stop public littering</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Inefficient use of surveillance cameras.</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Lack of manpower to guard vulnerable places.</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Efforts to reduce the number of breeding grounds for mosquitoes and other insects becoming futile. </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Spike in number of animals and  birds consuming junk.</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No action at all in residential areas where public dumping is rampant in empty sites and road sides.</a:t>
            </a:r>
          </a:p>
        </p:txBody>
      </p:sp>
    </p:spTree>
    <p:extLst>
      <p:ext uri="{BB962C8B-B14F-4D97-AF65-F5344CB8AC3E}">
        <p14:creationId xmlns:p14="http://schemas.microsoft.com/office/powerpoint/2010/main" val="1491496528"/>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TM10001103[[fn=Headlines]]</Template>
  <TotalTime>0</TotalTime>
  <Words>924</Words>
  <Application>Microsoft Office PowerPoint</Application>
  <PresentationFormat>Widescreen</PresentationFormat>
  <Paragraphs>121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Schoolbook</vt:lpstr>
      <vt:lpstr>Corbel</vt:lpstr>
      <vt:lpstr>Times New Roman</vt:lpstr>
      <vt:lpstr>Headlines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kumar singh</dc:creator>
  <cp:lastModifiedBy>ravi kumar singh</cp:lastModifiedBy>
  <cp:revision>45</cp:revision>
  <dcterms:created xsi:type="dcterms:W3CDTF">2019-04-26T17:02:32Z</dcterms:created>
  <dcterms:modified xsi:type="dcterms:W3CDTF">2019-05-04T08:09:51Z</dcterms:modified>
</cp:coreProperties>
</file>