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8"/>
  </p:notesMasterIdLst>
  <p:sldIdLst>
    <p:sldId id="266" r:id="rId3"/>
    <p:sldId id="261" r:id="rId4"/>
    <p:sldId id="263" r:id="rId5"/>
    <p:sldId id="265" r:id="rId6"/>
    <p:sldId id="268"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8" r:id="rId24"/>
    <p:sldId id="287" r:id="rId25"/>
    <p:sldId id="289" r:id="rId26"/>
    <p:sldId id="290" r:id="rId27"/>
    <p:sldId id="291" r:id="rId28"/>
    <p:sldId id="292" r:id="rId29"/>
    <p:sldId id="293" r:id="rId30"/>
    <p:sldId id="294" r:id="rId31"/>
    <p:sldId id="295" r:id="rId32"/>
    <p:sldId id="296" r:id="rId33"/>
    <p:sldId id="297" r:id="rId34"/>
    <p:sldId id="298" r:id="rId35"/>
    <p:sldId id="300" r:id="rId36"/>
    <p:sldId id="301" r:id="rId37"/>
    <p:sldId id="302" r:id="rId38"/>
    <p:sldId id="304" r:id="rId39"/>
    <p:sldId id="303" r:id="rId40"/>
    <p:sldId id="466" r:id="rId41"/>
    <p:sldId id="307" r:id="rId42"/>
    <p:sldId id="814" r:id="rId43"/>
    <p:sldId id="815" r:id="rId44"/>
    <p:sldId id="974" r:id="rId45"/>
    <p:sldId id="312" r:id="rId46"/>
    <p:sldId id="308" r:id="rId47"/>
    <p:sldId id="309" r:id="rId48"/>
    <p:sldId id="310" r:id="rId49"/>
    <p:sldId id="311" r:id="rId50"/>
    <p:sldId id="313" r:id="rId51"/>
    <p:sldId id="314" r:id="rId52"/>
    <p:sldId id="315" r:id="rId53"/>
    <p:sldId id="317" r:id="rId54"/>
    <p:sldId id="318" r:id="rId55"/>
    <p:sldId id="320" r:id="rId56"/>
    <p:sldId id="322" r:id="rId57"/>
    <p:sldId id="319" r:id="rId58"/>
    <p:sldId id="323" r:id="rId59"/>
    <p:sldId id="321" r:id="rId60"/>
    <p:sldId id="324" r:id="rId61"/>
    <p:sldId id="325" r:id="rId62"/>
    <p:sldId id="326" r:id="rId63"/>
    <p:sldId id="327" r:id="rId64"/>
    <p:sldId id="328" r:id="rId65"/>
    <p:sldId id="329" r:id="rId66"/>
    <p:sldId id="330" r:id="rId67"/>
    <p:sldId id="331" r:id="rId68"/>
    <p:sldId id="332" r:id="rId69"/>
    <p:sldId id="340" r:id="rId70"/>
    <p:sldId id="1132" r:id="rId71"/>
    <p:sldId id="335" r:id="rId72"/>
    <p:sldId id="348" r:id="rId73"/>
    <p:sldId id="336" r:id="rId74"/>
    <p:sldId id="1265" r:id="rId75"/>
    <p:sldId id="1266" r:id="rId76"/>
    <p:sldId id="1267" r:id="rId77"/>
    <p:sldId id="1268" r:id="rId78"/>
    <p:sldId id="1270" r:id="rId79"/>
    <p:sldId id="1271" r:id="rId80"/>
    <p:sldId id="1272" r:id="rId81"/>
    <p:sldId id="334" r:id="rId82"/>
    <p:sldId id="333" r:id="rId83"/>
    <p:sldId id="1273" r:id="rId84"/>
    <p:sldId id="337" r:id="rId85"/>
    <p:sldId id="338" r:id="rId86"/>
    <p:sldId id="339" r:id="rId87"/>
    <p:sldId id="341" r:id="rId88"/>
    <p:sldId id="342" r:id="rId89"/>
    <p:sldId id="344" r:id="rId90"/>
    <p:sldId id="345" r:id="rId91"/>
    <p:sldId id="346" r:id="rId92"/>
    <p:sldId id="347" r:id="rId93"/>
    <p:sldId id="349" r:id="rId94"/>
    <p:sldId id="350" r:id="rId95"/>
    <p:sldId id="351" r:id="rId96"/>
    <p:sldId id="352" r:id="rId97"/>
    <p:sldId id="354" r:id="rId98"/>
    <p:sldId id="1393" r:id="rId99"/>
    <p:sldId id="357" r:id="rId100"/>
    <p:sldId id="361" r:id="rId101"/>
    <p:sldId id="362" r:id="rId102"/>
    <p:sldId id="364" r:id="rId103"/>
    <p:sldId id="365" r:id="rId104"/>
    <p:sldId id="366" r:id="rId105"/>
    <p:sldId id="367" r:id="rId106"/>
    <p:sldId id="382" r:id="rId107"/>
    <p:sldId id="370" r:id="rId108"/>
    <p:sldId id="368" r:id="rId109"/>
    <p:sldId id="369" r:id="rId110"/>
    <p:sldId id="372" r:id="rId111"/>
    <p:sldId id="373" r:id="rId112"/>
    <p:sldId id="375" r:id="rId113"/>
    <p:sldId id="376" r:id="rId114"/>
    <p:sldId id="379" r:id="rId115"/>
    <p:sldId id="380" r:id="rId116"/>
    <p:sldId id="381" r:id="rId117"/>
    <p:sldId id="383" r:id="rId119"/>
    <p:sldId id="384" r:id="rId120"/>
    <p:sldId id="385" r:id="rId121"/>
    <p:sldId id="386" r:id="rId122"/>
    <p:sldId id="387" r:id="rId123"/>
    <p:sldId id="398" r:id="rId124"/>
    <p:sldId id="399" r:id="rId125"/>
    <p:sldId id="400" r:id="rId126"/>
    <p:sldId id="401" r:id="rId127"/>
    <p:sldId id="402" r:id="rId128"/>
    <p:sldId id="403" r:id="rId129"/>
    <p:sldId id="404" r:id="rId130"/>
    <p:sldId id="405" r:id="rId131"/>
    <p:sldId id="406" r:id="rId132"/>
    <p:sldId id="407" r:id="rId133"/>
    <p:sldId id="408" r:id="rId134"/>
    <p:sldId id="409" r:id="rId135"/>
    <p:sldId id="410" r:id="rId136"/>
    <p:sldId id="411" r:id="rId137"/>
    <p:sldId id="412" r:id="rId138"/>
    <p:sldId id="413" r:id="rId139"/>
    <p:sldId id="414" r:id="rId140"/>
    <p:sldId id="415" r:id="rId141"/>
    <p:sldId id="416" r:id="rId142"/>
    <p:sldId id="417" r:id="rId143"/>
    <p:sldId id="418" r:id="rId144"/>
    <p:sldId id="419" r:id="rId145"/>
    <p:sldId id="420" r:id="rId146"/>
    <p:sldId id="421" r:id="rId147"/>
    <p:sldId id="422" r:id="rId148"/>
    <p:sldId id="423" r:id="rId149"/>
    <p:sldId id="424" r:id="rId150"/>
    <p:sldId id="425" r:id="rId151"/>
    <p:sldId id="426" r:id="rId152"/>
    <p:sldId id="427" r:id="rId153"/>
    <p:sldId id="428" r:id="rId154"/>
    <p:sldId id="429" r:id="rId155"/>
    <p:sldId id="430" r:id="rId156"/>
    <p:sldId id="431" r:id="rId157"/>
    <p:sldId id="432" r:id="rId158"/>
    <p:sldId id="433" r:id="rId159"/>
    <p:sldId id="434" r:id="rId160"/>
    <p:sldId id="435" r:id="rId161"/>
    <p:sldId id="436" r:id="rId162"/>
    <p:sldId id="437" r:id="rId163"/>
    <p:sldId id="438" r:id="rId164"/>
    <p:sldId id="439" r:id="rId165"/>
    <p:sldId id="440" r:id="rId166"/>
    <p:sldId id="441" r:id="rId167"/>
    <p:sldId id="442" r:id="rId168"/>
    <p:sldId id="443" r:id="rId169"/>
    <p:sldId id="444" r:id="rId170"/>
    <p:sldId id="445" r:id="rId171"/>
    <p:sldId id="446" r:id="rId172"/>
    <p:sldId id="447" r:id="rId173"/>
    <p:sldId id="448" r:id="rId174"/>
    <p:sldId id="449" r:id="rId175"/>
    <p:sldId id="450" r:id="rId176"/>
    <p:sldId id="451" r:id="rId177"/>
    <p:sldId id="452" r:id="rId178"/>
    <p:sldId id="453" r:id="rId179"/>
    <p:sldId id="454" r:id="rId180"/>
    <p:sldId id="455" r:id="rId181"/>
    <p:sldId id="456" r:id="rId182"/>
    <p:sldId id="457" r:id="rId183"/>
    <p:sldId id="458" r:id="rId184"/>
    <p:sldId id="459" r:id="rId185"/>
    <p:sldId id="460" r:id="rId186"/>
    <p:sldId id="461" r:id="rId187"/>
    <p:sldId id="462" r:id="rId188"/>
    <p:sldId id="463" r:id="rId189"/>
    <p:sldId id="464" r:id="rId190"/>
    <p:sldId id="465" r:id="rId191"/>
  </p:sldIdLst>
  <p:sldSz cx="12192000" cy="6858000"/>
  <p:notesSz cx="6858000" cy="9144000"/>
  <p:custDataLst>
    <p:tags r:id="rId19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F7F9"/>
    <a:srgbClr val="007FFF"/>
    <a:srgbClr val="7661E1"/>
    <a:srgbClr val="C51919"/>
    <a:srgbClr val="1C43CC"/>
    <a:srgbClr val="C98D66"/>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67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6" Type="http://schemas.openxmlformats.org/officeDocument/2006/relationships/tags" Target="tags/tag774.xml"/><Relationship Id="rId195" Type="http://schemas.openxmlformats.org/officeDocument/2006/relationships/commentAuthors" Target="commentAuthors.xml"/><Relationship Id="rId194" Type="http://schemas.openxmlformats.org/officeDocument/2006/relationships/tableStyles" Target="tableStyles.xml"/><Relationship Id="rId193" Type="http://schemas.openxmlformats.org/officeDocument/2006/relationships/viewProps" Target="viewProps.xml"/><Relationship Id="rId192" Type="http://schemas.openxmlformats.org/officeDocument/2006/relationships/presProps" Target="presProps.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notesMaster" Target="notesMasters/notesMaster1.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1" Type="http://schemas.openxmlformats.org/officeDocument/2006/relationships/slideLayout" Target="../slideLayouts/slideLayout13.xml"/><Relationship Id="rId10" Type="http://schemas.openxmlformats.org/officeDocument/2006/relationships/tags" Target="../tags/tag7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image" Target="../media/image1.jpeg"/></Relationships>
</file>

<file path=ppt/slides/_rels/slide10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06.xml"/><Relationship Id="rId5" Type="http://schemas.openxmlformats.org/officeDocument/2006/relationships/tags" Target="../tags/tag605.xml"/><Relationship Id="rId4" Type="http://schemas.openxmlformats.org/officeDocument/2006/relationships/tags" Target="../tags/tag604.xml"/><Relationship Id="rId3" Type="http://schemas.openxmlformats.org/officeDocument/2006/relationships/tags" Target="../tags/tag603.xml"/><Relationship Id="rId2" Type="http://schemas.openxmlformats.org/officeDocument/2006/relationships/tags" Target="../tags/tag602.xml"/><Relationship Id="rId1" Type="http://schemas.openxmlformats.org/officeDocument/2006/relationships/image" Target="../media/image1.jpeg"/></Relationships>
</file>

<file path=ppt/slides/_rels/slide10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12.xml"/><Relationship Id="rId6" Type="http://schemas.openxmlformats.org/officeDocument/2006/relationships/tags" Target="../tags/tag611.xml"/><Relationship Id="rId5" Type="http://schemas.openxmlformats.org/officeDocument/2006/relationships/tags" Target="../tags/tag610.xml"/><Relationship Id="rId4" Type="http://schemas.openxmlformats.org/officeDocument/2006/relationships/tags" Target="../tags/tag609.xml"/><Relationship Id="rId3" Type="http://schemas.openxmlformats.org/officeDocument/2006/relationships/tags" Target="../tags/tag608.xml"/><Relationship Id="rId2" Type="http://schemas.openxmlformats.org/officeDocument/2006/relationships/tags" Target="../tags/tag607.xml"/><Relationship Id="rId1" Type="http://schemas.openxmlformats.org/officeDocument/2006/relationships/image" Target="../media/image1.jpeg"/></Relationships>
</file>

<file path=ppt/slides/_rels/slide10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16.xml"/><Relationship Id="rId5" Type="http://schemas.openxmlformats.org/officeDocument/2006/relationships/image" Target="../media/image10.png"/><Relationship Id="rId4" Type="http://schemas.openxmlformats.org/officeDocument/2006/relationships/tags" Target="../tags/tag615.xml"/><Relationship Id="rId3" Type="http://schemas.openxmlformats.org/officeDocument/2006/relationships/tags" Target="../tags/tag614.xml"/><Relationship Id="rId2" Type="http://schemas.openxmlformats.org/officeDocument/2006/relationships/tags" Target="../tags/tag613.xml"/><Relationship Id="rId1" Type="http://schemas.openxmlformats.org/officeDocument/2006/relationships/image" Target="../media/image1.jpeg"/></Relationships>
</file>

<file path=ppt/slides/_rels/slide10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20.xml"/><Relationship Id="rId5" Type="http://schemas.openxmlformats.org/officeDocument/2006/relationships/tags" Target="../tags/tag619.xml"/><Relationship Id="rId4" Type="http://schemas.openxmlformats.org/officeDocument/2006/relationships/tags" Target="../tags/tag618.xml"/><Relationship Id="rId3" Type="http://schemas.openxmlformats.org/officeDocument/2006/relationships/tags" Target="../tags/tag617.xml"/><Relationship Id="rId2" Type="http://schemas.openxmlformats.org/officeDocument/2006/relationships/image" Target="../media/image10.png"/><Relationship Id="rId1" Type="http://schemas.openxmlformats.org/officeDocument/2006/relationships/image" Target="../media/image1.jpeg"/></Relationships>
</file>

<file path=ppt/slides/_rels/slide10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25.xml"/><Relationship Id="rId6" Type="http://schemas.openxmlformats.org/officeDocument/2006/relationships/tags" Target="../tags/tag624.xml"/><Relationship Id="rId5" Type="http://schemas.openxmlformats.org/officeDocument/2006/relationships/tags" Target="../tags/tag623.xml"/><Relationship Id="rId4" Type="http://schemas.openxmlformats.org/officeDocument/2006/relationships/tags" Target="../tags/tag622.xml"/><Relationship Id="rId3" Type="http://schemas.openxmlformats.org/officeDocument/2006/relationships/image" Target="../media/image10.png"/><Relationship Id="rId2" Type="http://schemas.openxmlformats.org/officeDocument/2006/relationships/tags" Target="../tags/tag621.xml"/><Relationship Id="rId1" Type="http://schemas.openxmlformats.org/officeDocument/2006/relationships/image" Target="../media/image1.jpeg"/></Relationships>
</file>

<file path=ppt/slides/_rels/slide10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31.xml"/><Relationship Id="rId7" Type="http://schemas.openxmlformats.org/officeDocument/2006/relationships/image" Target="../media/image10.png"/><Relationship Id="rId6" Type="http://schemas.openxmlformats.org/officeDocument/2006/relationships/tags" Target="../tags/tag630.xml"/><Relationship Id="rId5" Type="http://schemas.openxmlformats.org/officeDocument/2006/relationships/tags" Target="../tags/tag629.xml"/><Relationship Id="rId4" Type="http://schemas.openxmlformats.org/officeDocument/2006/relationships/tags" Target="../tags/tag628.xml"/><Relationship Id="rId3" Type="http://schemas.openxmlformats.org/officeDocument/2006/relationships/tags" Target="../tags/tag627.xml"/><Relationship Id="rId2" Type="http://schemas.openxmlformats.org/officeDocument/2006/relationships/tags" Target="../tags/tag626.xml"/><Relationship Id="rId1" Type="http://schemas.openxmlformats.org/officeDocument/2006/relationships/image" Target="../media/image1.jpeg"/></Relationships>
</file>

<file path=ppt/slides/_rels/slide10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35.xml"/><Relationship Id="rId5" Type="http://schemas.openxmlformats.org/officeDocument/2006/relationships/image" Target="../media/image10.png"/><Relationship Id="rId4" Type="http://schemas.openxmlformats.org/officeDocument/2006/relationships/tags" Target="../tags/tag634.xml"/><Relationship Id="rId3" Type="http://schemas.openxmlformats.org/officeDocument/2006/relationships/tags" Target="../tags/tag633.xml"/><Relationship Id="rId2" Type="http://schemas.openxmlformats.org/officeDocument/2006/relationships/tags" Target="../tags/tag632.xml"/><Relationship Id="rId1" Type="http://schemas.openxmlformats.org/officeDocument/2006/relationships/image" Target="../media/image1.jpeg"/></Relationships>
</file>

<file path=ppt/slides/_rels/slide10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41.xml"/><Relationship Id="rId6" Type="http://schemas.openxmlformats.org/officeDocument/2006/relationships/tags" Target="../tags/tag640.xml"/><Relationship Id="rId5" Type="http://schemas.openxmlformats.org/officeDocument/2006/relationships/tags" Target="../tags/tag639.xml"/><Relationship Id="rId4" Type="http://schemas.openxmlformats.org/officeDocument/2006/relationships/tags" Target="../tags/tag638.xml"/><Relationship Id="rId3" Type="http://schemas.openxmlformats.org/officeDocument/2006/relationships/tags" Target="../tags/tag637.xml"/><Relationship Id="rId2" Type="http://schemas.openxmlformats.org/officeDocument/2006/relationships/tags" Target="../tags/tag636.xml"/><Relationship Id="rId1" Type="http://schemas.openxmlformats.org/officeDocument/2006/relationships/image" Target="../media/image1.jpeg"/></Relationships>
</file>

<file path=ppt/slides/_rels/slide10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47.xml"/><Relationship Id="rId7" Type="http://schemas.openxmlformats.org/officeDocument/2006/relationships/image" Target="../media/image10.png"/><Relationship Id="rId6" Type="http://schemas.openxmlformats.org/officeDocument/2006/relationships/tags" Target="../tags/tag646.xml"/><Relationship Id="rId5" Type="http://schemas.openxmlformats.org/officeDocument/2006/relationships/tags" Target="../tags/tag645.xml"/><Relationship Id="rId4" Type="http://schemas.openxmlformats.org/officeDocument/2006/relationships/tags" Target="../tags/tag644.xml"/><Relationship Id="rId3" Type="http://schemas.openxmlformats.org/officeDocument/2006/relationships/tags" Target="../tags/tag643.xml"/><Relationship Id="rId2" Type="http://schemas.openxmlformats.org/officeDocument/2006/relationships/tags" Target="../tags/tag642.xml"/><Relationship Id="rId1" Type="http://schemas.openxmlformats.org/officeDocument/2006/relationships/image" Target="../media/image1.jpeg"/></Relationships>
</file>

<file path=ppt/slides/_rels/slide10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51.xml"/><Relationship Id="rId4" Type="http://schemas.openxmlformats.org/officeDocument/2006/relationships/tags" Target="../tags/tag650.xml"/><Relationship Id="rId3" Type="http://schemas.openxmlformats.org/officeDocument/2006/relationships/tags" Target="../tags/tag649.xml"/><Relationship Id="rId2" Type="http://schemas.openxmlformats.org/officeDocument/2006/relationships/tags" Target="../tags/tag648.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image" Target="../media/image1.jpeg"/></Relationships>
</file>

<file path=ppt/slides/_rels/slide1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57.xml"/><Relationship Id="rId7" Type="http://schemas.openxmlformats.org/officeDocument/2006/relationships/image" Target="../media/image10.png"/><Relationship Id="rId6" Type="http://schemas.openxmlformats.org/officeDocument/2006/relationships/tags" Target="../tags/tag656.xml"/><Relationship Id="rId5" Type="http://schemas.openxmlformats.org/officeDocument/2006/relationships/tags" Target="../tags/tag655.xml"/><Relationship Id="rId4" Type="http://schemas.openxmlformats.org/officeDocument/2006/relationships/tags" Target="../tags/tag654.xml"/><Relationship Id="rId3" Type="http://schemas.openxmlformats.org/officeDocument/2006/relationships/tags" Target="../tags/tag653.xml"/><Relationship Id="rId2" Type="http://schemas.openxmlformats.org/officeDocument/2006/relationships/tags" Target="../tags/tag652.xml"/><Relationship Id="rId1" Type="http://schemas.openxmlformats.org/officeDocument/2006/relationships/image" Target="../media/image1.jpeg"/></Relationships>
</file>

<file path=ppt/slides/_rels/slide11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62.xml"/><Relationship Id="rId6" Type="http://schemas.openxmlformats.org/officeDocument/2006/relationships/image" Target="../media/image10.png"/><Relationship Id="rId5" Type="http://schemas.openxmlformats.org/officeDocument/2006/relationships/tags" Target="../tags/tag661.xml"/><Relationship Id="rId4" Type="http://schemas.openxmlformats.org/officeDocument/2006/relationships/tags" Target="../tags/tag660.xml"/><Relationship Id="rId3" Type="http://schemas.openxmlformats.org/officeDocument/2006/relationships/tags" Target="../tags/tag659.xml"/><Relationship Id="rId2" Type="http://schemas.openxmlformats.org/officeDocument/2006/relationships/tags" Target="../tags/tag658.xml"/><Relationship Id="rId1" Type="http://schemas.openxmlformats.org/officeDocument/2006/relationships/image" Target="../media/image1.jpeg"/></Relationships>
</file>

<file path=ppt/slides/_rels/slide1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66.xml"/><Relationship Id="rId4" Type="http://schemas.openxmlformats.org/officeDocument/2006/relationships/tags" Target="../tags/tag665.xml"/><Relationship Id="rId3" Type="http://schemas.openxmlformats.org/officeDocument/2006/relationships/tags" Target="../tags/tag664.xml"/><Relationship Id="rId2" Type="http://schemas.openxmlformats.org/officeDocument/2006/relationships/tags" Target="../tags/tag663.xml"/><Relationship Id="rId1" Type="http://schemas.openxmlformats.org/officeDocument/2006/relationships/image" Target="../media/image1.jpeg"/></Relationships>
</file>

<file path=ppt/slides/_rels/slide1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70.xml"/><Relationship Id="rId4" Type="http://schemas.openxmlformats.org/officeDocument/2006/relationships/tags" Target="../tags/tag669.xml"/><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image" Target="../media/image1.jpeg"/></Relationships>
</file>

<file path=ppt/slides/_rels/slide1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74.xml"/><Relationship Id="rId4" Type="http://schemas.openxmlformats.org/officeDocument/2006/relationships/tags" Target="../tags/tag673.xml"/><Relationship Id="rId3" Type="http://schemas.openxmlformats.org/officeDocument/2006/relationships/tags" Target="../tags/tag672.xml"/><Relationship Id="rId2" Type="http://schemas.openxmlformats.org/officeDocument/2006/relationships/tags" Target="../tags/tag671.xml"/><Relationship Id="rId1" Type="http://schemas.openxmlformats.org/officeDocument/2006/relationships/image" Target="../media/image1.jpeg"/></Relationships>
</file>

<file path=ppt/slides/_rels/slide11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678.xml"/><Relationship Id="rId4" Type="http://schemas.openxmlformats.org/officeDocument/2006/relationships/tags" Target="../tags/tag677.xml"/><Relationship Id="rId3" Type="http://schemas.openxmlformats.org/officeDocument/2006/relationships/tags" Target="../tags/tag676.xml"/><Relationship Id="rId2" Type="http://schemas.openxmlformats.org/officeDocument/2006/relationships/tags" Target="../tags/tag675.xml"/><Relationship Id="rId1" Type="http://schemas.openxmlformats.org/officeDocument/2006/relationships/image" Target="../media/image1.jpeg"/></Relationships>
</file>

<file path=ppt/slides/_rels/slide1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84.xml"/><Relationship Id="rId6" Type="http://schemas.openxmlformats.org/officeDocument/2006/relationships/tags" Target="../tags/tag683.xml"/><Relationship Id="rId5" Type="http://schemas.openxmlformats.org/officeDocument/2006/relationships/tags" Target="../tags/tag682.xml"/><Relationship Id="rId4" Type="http://schemas.openxmlformats.org/officeDocument/2006/relationships/tags" Target="../tags/tag681.xml"/><Relationship Id="rId3" Type="http://schemas.openxmlformats.org/officeDocument/2006/relationships/tags" Target="../tags/tag680.xml"/><Relationship Id="rId2" Type="http://schemas.openxmlformats.org/officeDocument/2006/relationships/tags" Target="../tags/tag679.xml"/><Relationship Id="rId1" Type="http://schemas.openxmlformats.org/officeDocument/2006/relationships/image" Target="../media/image1.jpeg"/></Relationships>
</file>

<file path=ppt/slides/_rels/slide1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88.xml"/><Relationship Id="rId4" Type="http://schemas.openxmlformats.org/officeDocument/2006/relationships/tags" Target="../tags/tag687.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image" Target="../media/image1.jpeg"/></Relationships>
</file>

<file path=ppt/slides/_rels/slide11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94.xml"/><Relationship Id="rId7" Type="http://schemas.openxmlformats.org/officeDocument/2006/relationships/image" Target="../media/image10.png"/><Relationship Id="rId6" Type="http://schemas.openxmlformats.org/officeDocument/2006/relationships/tags" Target="../tags/tag693.xml"/><Relationship Id="rId5" Type="http://schemas.openxmlformats.org/officeDocument/2006/relationships/tags" Target="../tags/tag692.xml"/><Relationship Id="rId4" Type="http://schemas.openxmlformats.org/officeDocument/2006/relationships/tags" Target="../tags/tag691.xml"/><Relationship Id="rId3" Type="http://schemas.openxmlformats.org/officeDocument/2006/relationships/tags" Target="../tags/tag690.xml"/><Relationship Id="rId2" Type="http://schemas.openxmlformats.org/officeDocument/2006/relationships/tags" Target="../tags/tag689.xml"/><Relationship Id="rId10" Type="http://schemas.openxmlformats.org/officeDocument/2006/relationships/notesSlide" Target="../notesSlides/notesSlide2.xml"/><Relationship Id="rId1" Type="http://schemas.openxmlformats.org/officeDocument/2006/relationships/image" Target="../media/image1.jpeg"/></Relationships>
</file>

<file path=ppt/slides/_rels/slide1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99.xml"/><Relationship Id="rId5" Type="http://schemas.openxmlformats.org/officeDocument/2006/relationships/tags" Target="../tags/tag698.xml"/><Relationship Id="rId4" Type="http://schemas.openxmlformats.org/officeDocument/2006/relationships/tags" Target="../tags/tag697.xml"/><Relationship Id="rId3" Type="http://schemas.openxmlformats.org/officeDocument/2006/relationships/tags" Target="../tags/tag696.xml"/><Relationship Id="rId2" Type="http://schemas.openxmlformats.org/officeDocument/2006/relationships/tags" Target="../tags/tag695.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image" Target="../media/image1.jpeg"/></Relationships>
</file>

<file path=ppt/slides/_rels/slide12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05.xml"/><Relationship Id="rId7" Type="http://schemas.openxmlformats.org/officeDocument/2006/relationships/tags" Target="../tags/tag704.xml"/><Relationship Id="rId6" Type="http://schemas.openxmlformats.org/officeDocument/2006/relationships/tags" Target="../tags/tag703.xml"/><Relationship Id="rId5" Type="http://schemas.openxmlformats.org/officeDocument/2006/relationships/image" Target="../media/image10.png"/><Relationship Id="rId4" Type="http://schemas.openxmlformats.org/officeDocument/2006/relationships/tags" Target="../tags/tag70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image" Target="../media/image1.jpe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image" Target="../media/image1.jpe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9.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0.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1.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3.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image" Target="../media/image1.jpe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6.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7.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8.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9.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4.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image" Target="../media/image1.jpe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3.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4.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image" Target="../media/image1.jpeg"/></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5.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3.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4.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image" Target="../media/image1.jpeg"/></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6.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7.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8.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9.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0.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4.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image" Target="../media/image1.jpeg"/></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5.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6.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8.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9.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1.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3.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image" Target="../media/image5.jpeg"/><Relationship Id="rId7" Type="http://schemas.openxmlformats.org/officeDocument/2006/relationships/tags" Target="../tags/tag75.xml"/><Relationship Id="rId6" Type="http://schemas.openxmlformats.org/officeDocument/2006/relationships/image" Target="../media/image4.jpeg"/><Relationship Id="rId5" Type="http://schemas.openxmlformats.org/officeDocument/2006/relationships/tags" Target="../tags/tag74.xml"/><Relationship Id="rId4" Type="http://schemas.openxmlformats.org/officeDocument/2006/relationships/image" Target="../media/image3.jpeg"/><Relationship Id="rId3" Type="http://schemas.openxmlformats.org/officeDocument/2006/relationships/tags" Target="../tags/tag73.xml"/><Relationship Id="rId2" Type="http://schemas.openxmlformats.org/officeDocument/2006/relationships/image" Target="../media/image2.jpeg"/><Relationship Id="rId14" Type="http://schemas.openxmlformats.org/officeDocument/2006/relationships/slideLayout" Target="../slideLayouts/slideLayout7.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7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94.xml"/><Relationship Id="rId6" Type="http://schemas.openxmlformats.org/officeDocument/2006/relationships/image" Target="../media/image1.jpeg"/><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08.xml"/><Relationship Id="rId6" Type="http://schemas.openxmlformats.org/officeDocument/2006/relationships/image" Target="../media/image10.png"/><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2" Type="http://schemas.openxmlformats.org/officeDocument/2006/relationships/slideLayout" Target="../slideLayouts/slideLayout1.xml"/><Relationship Id="rId11" Type="http://schemas.openxmlformats.org/officeDocument/2006/relationships/tags" Target="../tags/tag217.xml"/><Relationship Id="rId10" Type="http://schemas.openxmlformats.org/officeDocument/2006/relationships/image" Target="../media/image10.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image" Target="../media/image10.png"/><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34.xml"/><Relationship Id="rId6" Type="http://schemas.openxmlformats.org/officeDocument/2006/relationships/image" Target="../media/image10.png"/><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image" Target="../media/image10.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85.xml"/><Relationship Id="rId7" Type="http://schemas.openxmlformats.org/officeDocument/2006/relationships/image" Target="../media/image8.jpeg"/><Relationship Id="rId6" Type="http://schemas.openxmlformats.org/officeDocument/2006/relationships/tags" Target="../tags/tag84.xml"/><Relationship Id="rId5" Type="http://schemas.openxmlformats.org/officeDocument/2006/relationships/image" Target="../media/image7.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6.png"/><Relationship Id="rId17" Type="http://schemas.openxmlformats.org/officeDocument/2006/relationships/slideLayout" Target="../slideLayouts/slideLayout2.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81.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50.xml"/><Relationship Id="rId6" Type="http://schemas.openxmlformats.org/officeDocument/2006/relationships/image" Target="../media/image10.png"/><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image" Target="../media/image10.png"/><Relationship Id="rId3" Type="http://schemas.openxmlformats.org/officeDocument/2006/relationships/tags" Target="../tags/tag272.xml"/><Relationship Id="rId2" Type="http://schemas.openxmlformats.org/officeDocument/2006/relationships/tags" Target="../tags/tag271.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image" Target="../media/image1.jpeg"/><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93.xml"/><Relationship Id="rId5" Type="http://schemas.openxmlformats.org/officeDocument/2006/relationships/tags" Target="../tags/tag29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image" Target="../media/image10.png"/><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image" Target="../media/image10.png"/><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43.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image" Target="../media/image1.jpeg"/><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65.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75.xml"/><Relationship Id="rId6" Type="http://schemas.openxmlformats.org/officeDocument/2006/relationships/image" Target="../media/image10.png"/><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94.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image" Target="../media/image1.jpeg"/><Relationship Id="rId3" Type="http://schemas.openxmlformats.org/officeDocument/2006/relationships/tags" Target="../tags/tag402.xml"/><Relationship Id="rId2" Type="http://schemas.openxmlformats.org/officeDocument/2006/relationships/tags" Target="../tags/tag401.xml"/><Relationship Id="rId1" Type="http://schemas.openxmlformats.org/officeDocument/2006/relationships/tags" Target="../tags/tag400.xml"/></Relationships>
</file>

<file path=ppt/slides/_rels/slide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image" Target="../media/image1.jpeg"/></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34.xml"/><Relationship Id="rId6" Type="http://schemas.openxmlformats.org/officeDocument/2006/relationships/tags" Target="../tags/tag433.xml"/><Relationship Id="rId5" Type="http://schemas.openxmlformats.org/officeDocument/2006/relationships/image" Target="../media/image10.png"/><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image" Target="../media/image10.png"/><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image" Target="../media/image1.jpeg"/></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43.xml"/><Relationship Id="rId6" Type="http://schemas.openxmlformats.org/officeDocument/2006/relationships/image" Target="../media/image10.png"/><Relationship Id="rId5" Type="http://schemas.openxmlformats.org/officeDocument/2006/relationships/tags" Target="../tags/tag442.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image" Target="../media/image1.jpeg"/></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48.xml"/><Relationship Id="rId6" Type="http://schemas.openxmlformats.org/officeDocument/2006/relationships/image" Target="../media/image10.png"/><Relationship Id="rId5" Type="http://schemas.openxmlformats.org/officeDocument/2006/relationships/tags" Target="../tags/tag447.xml"/><Relationship Id="rId4" Type="http://schemas.openxmlformats.org/officeDocument/2006/relationships/tags" Target="../tags/tag446.xml"/><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image" Target="../media/image1.jpeg"/></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image" Target="../media/image10.png"/><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image" Target="../media/image1.jpeg"/></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image" Target="../media/image10.png"/><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image" Target="../media/image1.jpeg"/></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64.xml"/><Relationship Id="rId6" Type="http://schemas.openxmlformats.org/officeDocument/2006/relationships/image" Target="../media/image10.png"/><Relationship Id="rId5" Type="http://schemas.openxmlformats.org/officeDocument/2006/relationships/tags" Target="../tags/tag463.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image" Target="../media/image1.jpeg"/></Relationships>
</file>

<file path=ppt/slides/_rels/slide72.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image" Target="../media/image10.png"/><Relationship Id="rId7" Type="http://schemas.openxmlformats.org/officeDocument/2006/relationships/tags" Target="../tags/tag470.xml"/><Relationship Id="rId6" Type="http://schemas.openxmlformats.org/officeDocument/2006/relationships/tags" Target="../tags/tag469.xml"/><Relationship Id="rId5" Type="http://schemas.openxmlformats.org/officeDocument/2006/relationships/tags" Target="../tags/tag468.xml"/><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tags" Target="../tags/tag465.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76.xml"/><Relationship Id="rId6" Type="http://schemas.openxmlformats.org/officeDocument/2006/relationships/tags" Target="../tags/tag475.xml"/><Relationship Id="rId5" Type="http://schemas.openxmlformats.org/officeDocument/2006/relationships/image" Target="../media/image10.png"/><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tags" Target="../tags/tag472.xml"/><Relationship Id="rId1" Type="http://schemas.openxmlformats.org/officeDocument/2006/relationships/image" Target="../media/image1.jpeg"/></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image" Target="../media/image1.jpeg"/></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image" Target="../media/image1.jpeg"/></Relationships>
</file>

<file path=ppt/slides/_rels/slide7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90.xml"/><Relationship Id="rId5" Type="http://schemas.openxmlformats.org/officeDocument/2006/relationships/image" Target="../media/image1.jpeg"/><Relationship Id="rId4" Type="http://schemas.openxmlformats.org/officeDocument/2006/relationships/tags" Target="../tags/tag489.xml"/><Relationship Id="rId3" Type="http://schemas.openxmlformats.org/officeDocument/2006/relationships/tags" Target="../tags/tag488.xml"/><Relationship Id="rId2" Type="http://schemas.openxmlformats.org/officeDocument/2006/relationships/tags" Target="../tags/tag487.xml"/><Relationship Id="rId1" Type="http://schemas.openxmlformats.org/officeDocument/2006/relationships/tags" Target="../tags/tag486.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94.xml"/><Relationship Id="rId4" Type="http://schemas.openxmlformats.org/officeDocument/2006/relationships/tags" Target="../tags/tag493.xml"/><Relationship Id="rId3" Type="http://schemas.openxmlformats.org/officeDocument/2006/relationships/tags" Target="../tags/tag492.xml"/><Relationship Id="rId2" Type="http://schemas.openxmlformats.org/officeDocument/2006/relationships/tags" Target="../tags/tag491.xml"/><Relationship Id="rId1" Type="http://schemas.openxmlformats.org/officeDocument/2006/relationships/image" Target="../media/image1.jpeg"/></Relationships>
</file>

<file path=ppt/slides/_rels/slide7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tags" Target="../tags/tag495.xml"/><Relationship Id="rId1" Type="http://schemas.openxmlformats.org/officeDocument/2006/relationships/image" Target="../media/image1.jpeg"/></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04.xml"/><Relationship Id="rId6" Type="http://schemas.openxmlformats.org/officeDocument/2006/relationships/tags" Target="../tags/tag503.xml"/><Relationship Id="rId5" Type="http://schemas.openxmlformats.org/officeDocument/2006/relationships/image" Target="../media/image10.png"/><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image" Target="../media/image1.jpeg"/><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8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08.xml"/><Relationship Id="rId4" Type="http://schemas.openxmlformats.org/officeDocument/2006/relationships/tags" Target="../tags/tag507.xml"/><Relationship Id="rId3" Type="http://schemas.openxmlformats.org/officeDocument/2006/relationships/tags" Target="../tags/tag506.xml"/><Relationship Id="rId2" Type="http://schemas.openxmlformats.org/officeDocument/2006/relationships/tags" Target="../tags/tag505.xml"/><Relationship Id="rId1" Type="http://schemas.openxmlformats.org/officeDocument/2006/relationships/image" Target="../media/image1.jpeg"/></Relationships>
</file>

<file path=ppt/slides/_rels/slide8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13.xml"/><Relationship Id="rId5" Type="http://schemas.openxmlformats.org/officeDocument/2006/relationships/tags" Target="../tags/tag512.xml"/><Relationship Id="rId4" Type="http://schemas.openxmlformats.org/officeDocument/2006/relationships/tags" Target="../tags/tag511.xml"/><Relationship Id="rId3" Type="http://schemas.openxmlformats.org/officeDocument/2006/relationships/tags" Target="../tags/tag510.xml"/><Relationship Id="rId2" Type="http://schemas.openxmlformats.org/officeDocument/2006/relationships/tags" Target="../tags/tag509.xml"/><Relationship Id="rId1" Type="http://schemas.openxmlformats.org/officeDocument/2006/relationships/image" Target="../media/image1.jpeg"/></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19.xml"/><Relationship Id="rId7" Type="http://schemas.openxmlformats.org/officeDocument/2006/relationships/tags" Target="../tags/tag518.xml"/><Relationship Id="rId6" Type="http://schemas.openxmlformats.org/officeDocument/2006/relationships/tags" Target="../tags/tag517.xml"/><Relationship Id="rId5" Type="http://schemas.openxmlformats.org/officeDocument/2006/relationships/tags" Target="../tags/tag516.xml"/><Relationship Id="rId4" Type="http://schemas.openxmlformats.org/officeDocument/2006/relationships/tags" Target="../tags/tag515.xml"/><Relationship Id="rId3" Type="http://schemas.openxmlformats.org/officeDocument/2006/relationships/tags" Target="../tags/tag514.xml"/><Relationship Id="rId2" Type="http://schemas.openxmlformats.org/officeDocument/2006/relationships/image" Target="../media/image10.png"/><Relationship Id="rId1" Type="http://schemas.openxmlformats.org/officeDocument/2006/relationships/image" Target="../media/image1.jpeg"/></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23.xml"/><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image" Target="../media/image1.jpeg"/></Relationships>
</file>

<file path=ppt/slides/_rels/slide8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image" Target="../media/image1.jpeg"/></Relationships>
</file>

<file path=ppt/slides/_rels/slide8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34.xml"/><Relationship Id="rId6" Type="http://schemas.openxmlformats.org/officeDocument/2006/relationships/tags" Target="../tags/tag533.xml"/><Relationship Id="rId5" Type="http://schemas.openxmlformats.org/officeDocument/2006/relationships/tags" Target="../tags/tag532.xml"/><Relationship Id="rId4" Type="http://schemas.openxmlformats.org/officeDocument/2006/relationships/tags" Target="../tags/tag531.xml"/><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image" Target="../media/image1.jpeg"/></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38.xml"/><Relationship Id="rId4" Type="http://schemas.openxmlformats.org/officeDocument/2006/relationships/tags" Target="../tags/tag537.xml"/><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image" Target="../media/image1.jpeg"/></Relationships>
</file>

<file path=ppt/slides/_rels/slide8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44.xml"/><Relationship Id="rId6" Type="http://schemas.openxmlformats.org/officeDocument/2006/relationships/tags" Target="../tags/tag543.xml"/><Relationship Id="rId5" Type="http://schemas.openxmlformats.org/officeDocument/2006/relationships/tags" Target="../tags/tag542.xml"/><Relationship Id="rId4" Type="http://schemas.openxmlformats.org/officeDocument/2006/relationships/tags" Target="../tags/tag541.xml"/><Relationship Id="rId3" Type="http://schemas.openxmlformats.org/officeDocument/2006/relationships/tags" Target="../tags/tag540.xml"/><Relationship Id="rId2" Type="http://schemas.openxmlformats.org/officeDocument/2006/relationships/tags" Target="../tags/tag539.xml"/><Relationship Id="rId1" Type="http://schemas.openxmlformats.org/officeDocument/2006/relationships/image" Target="../media/image1.jpeg"/></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48.xml"/><Relationship Id="rId4" Type="http://schemas.openxmlformats.org/officeDocument/2006/relationships/tags" Target="../tags/tag547.xml"/><Relationship Id="rId3" Type="http://schemas.openxmlformats.org/officeDocument/2006/relationships/tags" Target="../tags/tag546.xml"/><Relationship Id="rId2" Type="http://schemas.openxmlformats.org/officeDocument/2006/relationships/tags" Target="../tags/tag545.xml"/><Relationship Id="rId1" Type="http://schemas.openxmlformats.org/officeDocument/2006/relationships/image" Target="../media/image1.jpeg"/></Relationships>
</file>

<file path=ppt/slides/_rels/slide89.xml.rels><?xml version="1.0" encoding="UTF-8" standalone="yes"?>
<Relationships xmlns="http://schemas.openxmlformats.org/package/2006/relationships"><Relationship Id="rId9" Type="http://schemas.openxmlformats.org/officeDocument/2006/relationships/tags" Target="../tags/tag555.xml"/><Relationship Id="rId8" Type="http://schemas.openxmlformats.org/officeDocument/2006/relationships/tags" Target="../tags/tag554.xml"/><Relationship Id="rId7" Type="http://schemas.openxmlformats.org/officeDocument/2006/relationships/image" Target="../media/image10.png"/><Relationship Id="rId6" Type="http://schemas.openxmlformats.org/officeDocument/2006/relationships/tags" Target="../tags/tag553.xml"/><Relationship Id="rId5" Type="http://schemas.openxmlformats.org/officeDocument/2006/relationships/tags" Target="../tags/tag552.xml"/><Relationship Id="rId4" Type="http://schemas.openxmlformats.org/officeDocument/2006/relationships/tags" Target="../tags/tag551.xml"/><Relationship Id="rId3" Type="http://schemas.openxmlformats.org/officeDocument/2006/relationships/tags" Target="../tags/tag550.xml"/><Relationship Id="rId2" Type="http://schemas.openxmlformats.org/officeDocument/2006/relationships/tags" Target="../tags/tag549.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image" Target="../media/image1.jpeg"/></Relationships>
</file>

<file path=ppt/slides/_rels/slide9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60.xml"/><Relationship Id="rId5" Type="http://schemas.openxmlformats.org/officeDocument/2006/relationships/tags" Target="../tags/tag559.xml"/><Relationship Id="rId4" Type="http://schemas.openxmlformats.org/officeDocument/2006/relationships/tags" Target="../tags/tag558.xml"/><Relationship Id="rId3" Type="http://schemas.openxmlformats.org/officeDocument/2006/relationships/tags" Target="../tags/tag557.xml"/><Relationship Id="rId2" Type="http://schemas.openxmlformats.org/officeDocument/2006/relationships/tags" Target="../tags/tag556.xml"/><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66.xml"/><Relationship Id="rId7" Type="http://schemas.openxmlformats.org/officeDocument/2006/relationships/tags" Target="../tags/tag565.xml"/><Relationship Id="rId6" Type="http://schemas.openxmlformats.org/officeDocument/2006/relationships/image" Target="../media/image10.png"/><Relationship Id="rId5" Type="http://schemas.openxmlformats.org/officeDocument/2006/relationships/tags" Target="../tags/tag564.xml"/><Relationship Id="rId4" Type="http://schemas.openxmlformats.org/officeDocument/2006/relationships/tags" Target="../tags/tag563.xml"/><Relationship Id="rId3" Type="http://schemas.openxmlformats.org/officeDocument/2006/relationships/tags" Target="../tags/tag562.xml"/><Relationship Id="rId2" Type="http://schemas.openxmlformats.org/officeDocument/2006/relationships/tags" Target="../tags/tag561.xml"/><Relationship Id="rId1" Type="http://schemas.openxmlformats.org/officeDocument/2006/relationships/image" Target="../media/image1.jpeg"/></Relationships>
</file>

<file path=ppt/slides/_rels/slide9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72.xml"/><Relationship Id="rId6" Type="http://schemas.openxmlformats.org/officeDocument/2006/relationships/tags" Target="../tags/tag571.xml"/><Relationship Id="rId5" Type="http://schemas.openxmlformats.org/officeDocument/2006/relationships/tags" Target="../tags/tag570.xml"/><Relationship Id="rId4" Type="http://schemas.openxmlformats.org/officeDocument/2006/relationships/tags" Target="../tags/tag569.xml"/><Relationship Id="rId3" Type="http://schemas.openxmlformats.org/officeDocument/2006/relationships/tags" Target="../tags/tag568.xml"/><Relationship Id="rId2" Type="http://schemas.openxmlformats.org/officeDocument/2006/relationships/tags" Target="../tags/tag567.xml"/><Relationship Id="rId1" Type="http://schemas.openxmlformats.org/officeDocument/2006/relationships/image" Target="../media/image1.jpeg"/></Relationships>
</file>

<file path=ppt/slides/_rels/slide9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76.xml"/><Relationship Id="rId5" Type="http://schemas.openxmlformats.org/officeDocument/2006/relationships/tags" Target="../tags/tag575.xml"/><Relationship Id="rId4" Type="http://schemas.openxmlformats.org/officeDocument/2006/relationships/tags" Target="../tags/tag574.xml"/><Relationship Id="rId3" Type="http://schemas.openxmlformats.org/officeDocument/2006/relationships/tags" Target="../tags/tag573.xml"/><Relationship Id="rId2" Type="http://schemas.openxmlformats.org/officeDocument/2006/relationships/image" Target="../media/image10.png"/><Relationship Id="rId1" Type="http://schemas.openxmlformats.org/officeDocument/2006/relationships/image" Target="../media/image1.jpeg"/></Relationships>
</file>

<file path=ppt/slides/_rels/slide9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81.xml"/><Relationship Id="rId5" Type="http://schemas.openxmlformats.org/officeDocument/2006/relationships/tags" Target="../tags/tag580.xml"/><Relationship Id="rId4" Type="http://schemas.openxmlformats.org/officeDocument/2006/relationships/tags" Target="../tags/tag579.xml"/><Relationship Id="rId3" Type="http://schemas.openxmlformats.org/officeDocument/2006/relationships/tags" Target="../tags/tag578.xml"/><Relationship Id="rId2" Type="http://schemas.openxmlformats.org/officeDocument/2006/relationships/tags" Target="../tags/tag577.xml"/><Relationship Id="rId1" Type="http://schemas.openxmlformats.org/officeDocument/2006/relationships/image" Target="../media/image1.jpeg"/></Relationships>
</file>

<file path=ppt/slides/_rels/slide9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87.xml"/><Relationship Id="rId7" Type="http://schemas.openxmlformats.org/officeDocument/2006/relationships/tags" Target="../tags/tag586.xml"/><Relationship Id="rId6" Type="http://schemas.openxmlformats.org/officeDocument/2006/relationships/image" Target="../media/image10.png"/><Relationship Id="rId5" Type="http://schemas.openxmlformats.org/officeDocument/2006/relationships/tags" Target="../tags/tag585.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image" Target="../media/image1.jpeg"/></Relationships>
</file>

<file path=ppt/slides/_rels/slide9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91.xml"/><Relationship Id="rId5" Type="http://schemas.openxmlformats.org/officeDocument/2006/relationships/image" Target="../media/image10.png"/><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tags" Target="../tags/tag588.xml"/><Relationship Id="rId1" Type="http://schemas.openxmlformats.org/officeDocument/2006/relationships/image" Target="../media/image1.jpe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92.xml"/></Relationships>
</file>

<file path=ppt/slides/_rels/slide9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96.xml"/><Relationship Id="rId5" Type="http://schemas.openxmlformats.org/officeDocument/2006/relationships/tags" Target="../tags/tag595.xml"/><Relationship Id="rId4" Type="http://schemas.openxmlformats.org/officeDocument/2006/relationships/tags" Target="../tags/tag594.xml"/><Relationship Id="rId3" Type="http://schemas.openxmlformats.org/officeDocument/2006/relationships/tags" Target="../tags/tag593.xml"/><Relationship Id="rId2" Type="http://schemas.openxmlformats.org/officeDocument/2006/relationships/image" Target="../media/image10.png"/><Relationship Id="rId1" Type="http://schemas.openxmlformats.org/officeDocument/2006/relationships/image" Target="../media/image1.jpeg"/></Relationships>
</file>

<file path=ppt/slides/_rels/slide9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01.xml"/><Relationship Id="rId5" Type="http://schemas.openxmlformats.org/officeDocument/2006/relationships/tags" Target="../tags/tag600.xml"/><Relationship Id="rId4" Type="http://schemas.openxmlformats.org/officeDocument/2006/relationships/tags" Target="../tags/tag599.xml"/><Relationship Id="rId3" Type="http://schemas.openxmlformats.org/officeDocument/2006/relationships/tags" Target="../tags/tag598.xml"/><Relationship Id="rId2" Type="http://schemas.openxmlformats.org/officeDocument/2006/relationships/tags" Target="../tags/tag59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2" name="任意多边形 11"/>
          <p:cNvSpPr/>
          <p:nvPr/>
        </p:nvSpPr>
        <p:spPr>
          <a:xfrm>
            <a:off x="469900" y="894715"/>
            <a:ext cx="4193092" cy="4926965"/>
          </a:xfrm>
          <a:custGeom>
            <a:avLst/>
            <a:gdLst>
              <a:gd name="connisteX0" fmla="*/ 3380740 w 4046855"/>
              <a:gd name="connsiteY0" fmla="*/ 863600 h 3483610"/>
              <a:gd name="connisteX1" fmla="*/ 4046855 w 4046855"/>
              <a:gd name="connsiteY1" fmla="*/ 915035 h 3483610"/>
              <a:gd name="connisteX2" fmla="*/ 4017645 w 4046855"/>
              <a:gd name="connsiteY2" fmla="*/ 424815 h 3483610"/>
              <a:gd name="connisteX3" fmla="*/ 2480945 w 4046855"/>
              <a:gd name="connsiteY3" fmla="*/ 0 h 3483610"/>
              <a:gd name="connisteX4" fmla="*/ 1127125 w 4046855"/>
              <a:gd name="connsiteY4" fmla="*/ 80645 h 3483610"/>
              <a:gd name="connisteX5" fmla="*/ 0 w 4046855"/>
              <a:gd name="connsiteY5" fmla="*/ 1185545 h 3483610"/>
              <a:gd name="connisteX6" fmla="*/ 29210 w 4046855"/>
              <a:gd name="connsiteY6" fmla="*/ 2744470 h 3483610"/>
              <a:gd name="connisteX7" fmla="*/ 131445 w 4046855"/>
              <a:gd name="connsiteY7" fmla="*/ 3483610 h 3483610"/>
              <a:gd name="connisteX8" fmla="*/ 475615 w 4046855"/>
              <a:gd name="connsiteY8" fmla="*/ 3410585 h 3483610"/>
              <a:gd name="connisteX9" fmla="*/ 563245 w 4046855"/>
              <a:gd name="connsiteY9" fmla="*/ 3117850 h 3483610"/>
              <a:gd name="connisteX10" fmla="*/ 461010 w 4046855"/>
              <a:gd name="connsiteY10" fmla="*/ 2700655 h 3483610"/>
              <a:gd name="connisteX11" fmla="*/ 482600 w 4046855"/>
              <a:gd name="connsiteY11" fmla="*/ 2210435 h 3483610"/>
              <a:gd name="connisteX12" fmla="*/ 929005 w 4046855"/>
              <a:gd name="connsiteY12" fmla="*/ 1222375 h 3483610"/>
              <a:gd name="connisteX13" fmla="*/ 2356485 w 4046855"/>
              <a:gd name="connsiteY13" fmla="*/ 475615 h 3483610"/>
              <a:gd name="connisteX14" fmla="*/ 3380740 w 4046855"/>
              <a:gd name="connsiteY14" fmla="*/ 863600 h 348361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6603" h="7759">
                <a:moveTo>
                  <a:pt x="3439" y="0"/>
                </a:moveTo>
                <a:cubicBezTo>
                  <a:pt x="4389" y="0"/>
                  <a:pt x="5248" y="385"/>
                  <a:pt x="5871" y="1007"/>
                </a:cubicBezTo>
                <a:lnTo>
                  <a:pt x="5912" y="1050"/>
                </a:lnTo>
                <a:lnTo>
                  <a:pt x="5779" y="1040"/>
                </a:lnTo>
                <a:lnTo>
                  <a:pt x="5752" y="1013"/>
                </a:lnTo>
                <a:cubicBezTo>
                  <a:pt x="5150" y="439"/>
                  <a:pt x="4335" y="87"/>
                  <a:pt x="3439" y="87"/>
                </a:cubicBezTo>
                <a:cubicBezTo>
                  <a:pt x="1587" y="87"/>
                  <a:pt x="86" y="1588"/>
                  <a:pt x="86" y="3440"/>
                </a:cubicBezTo>
                <a:cubicBezTo>
                  <a:pt x="86" y="3824"/>
                  <a:pt x="151" y="4193"/>
                  <a:pt x="270" y="4537"/>
                </a:cubicBezTo>
                <a:lnTo>
                  <a:pt x="280" y="4566"/>
                </a:lnTo>
                <a:lnTo>
                  <a:pt x="279" y="4557"/>
                </a:lnTo>
                <a:cubicBezTo>
                  <a:pt x="276" y="4499"/>
                  <a:pt x="275" y="4441"/>
                  <a:pt x="275" y="4383"/>
                </a:cubicBezTo>
                <a:cubicBezTo>
                  <a:pt x="275" y="3568"/>
                  <a:pt x="563" y="2819"/>
                  <a:pt x="1043" y="2236"/>
                </a:cubicBezTo>
                <a:lnTo>
                  <a:pt x="1046" y="2233"/>
                </a:lnTo>
                <a:lnTo>
                  <a:pt x="1033" y="2257"/>
                </a:lnTo>
                <a:cubicBezTo>
                  <a:pt x="786" y="2727"/>
                  <a:pt x="646" y="3262"/>
                  <a:pt x="646" y="3830"/>
                </a:cubicBezTo>
                <a:cubicBezTo>
                  <a:pt x="646" y="5694"/>
                  <a:pt x="2152" y="7206"/>
                  <a:pt x="4010" y="7206"/>
                </a:cubicBezTo>
                <a:cubicBezTo>
                  <a:pt x="5026" y="7206"/>
                  <a:pt x="5937" y="6754"/>
                  <a:pt x="6554" y="6039"/>
                </a:cubicBezTo>
                <a:lnTo>
                  <a:pt x="6603" y="5980"/>
                </a:lnTo>
                <a:lnTo>
                  <a:pt x="6597" y="5992"/>
                </a:lnTo>
                <a:cubicBezTo>
                  <a:pt x="6027" y="7044"/>
                  <a:pt x="4916" y="7759"/>
                  <a:pt x="3639" y="7759"/>
                </a:cubicBezTo>
                <a:cubicBezTo>
                  <a:pt x="1955" y="7759"/>
                  <a:pt x="560" y="6517"/>
                  <a:pt x="314" y="4897"/>
                </a:cubicBezTo>
                <a:lnTo>
                  <a:pt x="309" y="4866"/>
                </a:lnTo>
                <a:lnTo>
                  <a:pt x="296" y="4836"/>
                </a:lnTo>
                <a:cubicBezTo>
                  <a:pt x="106" y="4409"/>
                  <a:pt x="0" y="3937"/>
                  <a:pt x="0" y="3439"/>
                </a:cubicBezTo>
                <a:cubicBezTo>
                  <a:pt x="0" y="1540"/>
                  <a:pt x="1540" y="0"/>
                  <a:pt x="343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2" name="组合 1"/>
          <p:cNvGrpSpPr/>
          <p:nvPr>
            <p:custDataLst>
              <p:tags r:id="rId1"/>
            </p:custDataLst>
          </p:nvPr>
        </p:nvGrpSpPr>
        <p:grpSpPr>
          <a:xfrm>
            <a:off x="6344919" y="1178336"/>
            <a:ext cx="566420" cy="124460"/>
            <a:chOff x="2186" y="2928"/>
            <a:chExt cx="892" cy="196"/>
          </a:xfrm>
        </p:grpSpPr>
        <p:sp>
          <p:nvSpPr>
            <p:cNvPr id="25" name="椭圆 24"/>
            <p:cNvSpPr/>
            <p:nvPr>
              <p:custDataLst>
                <p:tags r:id="rId2"/>
              </p:custDataLst>
            </p:nvPr>
          </p:nvSpPr>
          <p:spPr>
            <a:xfrm>
              <a:off x="2186" y="2932"/>
              <a:ext cx="188" cy="188"/>
            </a:xfrm>
            <a:prstGeom prst="ellipse">
              <a:avLst/>
            </a:prstGeom>
            <a:noFill/>
            <a:ln>
              <a:solidFill>
                <a:schemeClr val="dk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tx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sp>
          <p:nvSpPr>
            <p:cNvPr id="26" name="椭圆 25"/>
            <p:cNvSpPr/>
            <p:nvPr>
              <p:custDataLst>
                <p:tags r:id="rId3"/>
              </p:custDataLst>
            </p:nvPr>
          </p:nvSpPr>
          <p:spPr>
            <a:xfrm>
              <a:off x="2538" y="2928"/>
              <a:ext cx="188" cy="188"/>
            </a:xfrm>
            <a:prstGeom prst="ellipse">
              <a:avLst/>
            </a:prstGeom>
            <a:noFill/>
            <a:ln>
              <a:solidFill>
                <a:schemeClr val="dk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tx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sp>
          <p:nvSpPr>
            <p:cNvPr id="27" name="椭圆 26"/>
            <p:cNvSpPr/>
            <p:nvPr>
              <p:custDataLst>
                <p:tags r:id="rId4"/>
              </p:custDataLst>
            </p:nvPr>
          </p:nvSpPr>
          <p:spPr>
            <a:xfrm>
              <a:off x="2890" y="2936"/>
              <a:ext cx="188" cy="188"/>
            </a:xfrm>
            <a:prstGeom prst="ellipse">
              <a:avLst/>
            </a:prstGeom>
            <a:noFill/>
            <a:ln>
              <a:solidFill>
                <a:schemeClr val="dk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tx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grpSp>
      <p:sp>
        <p:nvSpPr>
          <p:cNvPr id="6" name="标题 5"/>
          <p:cNvSpPr/>
          <p:nvPr>
            <p:ph type="ctrTitle" idx="2"/>
            <p:custDataLst>
              <p:tags r:id="rId5"/>
            </p:custDataLst>
          </p:nvPr>
        </p:nvSpPr>
        <p:spPr>
          <a:xfrm>
            <a:off x="6249670" y="2542540"/>
            <a:ext cx="5199380" cy="1071880"/>
          </a:xfrm>
        </p:spPr>
        <p:txBody>
          <a:bodyPr>
            <a:noAutofit/>
          </a:bodyPr>
          <a:p>
            <a:r>
              <a:rPr lang="zh-CN" altLang="en-US" sz="7200" b="0">
                <a:solidFill>
                  <a:schemeClr val="tx1">
                    <a:lumMod val="85000"/>
                    <a:lumOff val="15000"/>
                  </a:schemeClr>
                </a:solidFill>
                <a:latin typeface="MiSans Demibold" panose="00000700000000000000" charset="-122"/>
                <a:ea typeface="MiSans Demibold" panose="00000700000000000000" charset="-122"/>
              </a:rPr>
              <a:t>商务工作风</a:t>
            </a:r>
            <a:endParaRPr lang="zh-CN" altLang="en-US" sz="7200" b="0">
              <a:solidFill>
                <a:schemeClr val="tx1">
                  <a:lumMod val="85000"/>
                  <a:lumOff val="15000"/>
                </a:schemeClr>
              </a:solidFill>
              <a:latin typeface="MiSans Demibold" panose="00000700000000000000" charset="-122"/>
              <a:ea typeface="MiSans Demibold" panose="00000700000000000000" charset="-122"/>
            </a:endParaRPr>
          </a:p>
        </p:txBody>
      </p:sp>
      <p:sp>
        <p:nvSpPr>
          <p:cNvPr id="8" name="文本占位符 7"/>
          <p:cNvSpPr/>
          <p:nvPr>
            <p:ph type="body" idx="4"/>
            <p:custDataLst>
              <p:tags r:id="rId6"/>
            </p:custDataLst>
          </p:nvPr>
        </p:nvSpPr>
        <p:spPr>
          <a:xfrm>
            <a:off x="6249670" y="4645025"/>
            <a:ext cx="5068570" cy="911860"/>
          </a:xfrm>
        </p:spPr>
        <p:txBody>
          <a:bodyPr/>
          <a:p>
            <a:pPr marL="0" indent="0">
              <a:lnSpc>
                <a:spcPct val="150000"/>
              </a:lnSpc>
              <a:buNone/>
            </a:pPr>
            <a:r>
              <a:rPr lang="zh-CN" altLang="en-US" sz="1600">
                <a:solidFill>
                  <a:schemeClr val="tx1">
                    <a:lumMod val="85000"/>
                    <a:lumOff val="15000"/>
                  </a:schemeClr>
                </a:solidFill>
                <a:ea typeface="汉仪中黑 简" panose="00020600040101010101" charset="-122"/>
              </a:rPr>
              <a:t>简约风格</a:t>
            </a:r>
            <a:r>
              <a:rPr lang="en-US" altLang="zh-CN" sz="1600">
                <a:solidFill>
                  <a:schemeClr val="tx1">
                    <a:lumMod val="85000"/>
                    <a:lumOff val="15000"/>
                  </a:schemeClr>
                </a:solidFill>
                <a:ea typeface="汉仪中黑 简" panose="00020600040101010101" charset="-122"/>
              </a:rPr>
              <a:t>PPT</a:t>
            </a:r>
            <a:r>
              <a:rPr lang="zh-CN" altLang="en-US" sz="1600">
                <a:solidFill>
                  <a:schemeClr val="tx1">
                    <a:lumMod val="85000"/>
                    <a:lumOff val="15000"/>
                  </a:schemeClr>
                </a:solidFill>
                <a:ea typeface="汉仪中黑 简" panose="00020600040101010101" charset="-122"/>
              </a:rPr>
              <a:t>模板在这里输入需要的标题内容以便查看浏览您还可以在这里输入文字</a:t>
            </a:r>
            <a:endParaRPr lang="zh-CN" altLang="en-US" sz="1600">
              <a:solidFill>
                <a:schemeClr val="tx1">
                  <a:lumMod val="85000"/>
                  <a:lumOff val="15000"/>
                </a:schemeClr>
              </a:solidFill>
              <a:ea typeface="汉仪中黑 简" panose="00020600040101010101" charset="-122"/>
            </a:endParaRPr>
          </a:p>
        </p:txBody>
      </p:sp>
      <p:sp>
        <p:nvSpPr>
          <p:cNvPr id="4" name="标题 5"/>
          <p:cNvSpPr/>
          <p:nvPr>
            <p:custDataLst>
              <p:tags r:id="rId7"/>
            </p:custDataLst>
          </p:nvPr>
        </p:nvSpPr>
        <p:spPr>
          <a:xfrm>
            <a:off x="6249670" y="3505200"/>
            <a:ext cx="5793740" cy="107188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r>
              <a:rPr lang="zh-CN" altLang="en-US" sz="6000" b="0">
                <a:solidFill>
                  <a:schemeClr val="tx1">
                    <a:lumMod val="85000"/>
                    <a:lumOff val="15000"/>
                  </a:schemeClr>
                </a:solidFill>
                <a:latin typeface="MiSans Demibold" panose="00000700000000000000" charset="-122"/>
                <a:ea typeface="MiSans Demibold" panose="00000700000000000000" charset="-122"/>
              </a:rPr>
              <a:t>办公模板资源</a:t>
            </a:r>
            <a:endParaRPr lang="zh-CN" altLang="en-US" sz="6000" b="0">
              <a:solidFill>
                <a:schemeClr val="tx1">
                  <a:lumMod val="85000"/>
                  <a:lumOff val="15000"/>
                </a:schemeClr>
              </a:solidFill>
              <a:latin typeface="MiSans Demibold" panose="00000700000000000000" charset="-122"/>
              <a:ea typeface="MiSans Demibold" panose="00000700000000000000" charset="-122"/>
            </a:endParaRPr>
          </a:p>
        </p:txBody>
      </p:sp>
      <p:sp>
        <p:nvSpPr>
          <p:cNvPr id="9" name="椭圆 8"/>
          <p:cNvSpPr/>
          <p:nvPr/>
        </p:nvSpPr>
        <p:spPr>
          <a:xfrm>
            <a:off x="4459605" y="1689735"/>
            <a:ext cx="692785" cy="695960"/>
          </a:xfrm>
          <a:prstGeom prst="ellipse">
            <a:avLst/>
          </a:prstGeom>
          <a:noFill/>
          <a:ln w="12700" cmpd="sng">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sp>
        <p:nvSpPr>
          <p:cNvPr id="16" name="文本占位符 7"/>
          <p:cNvSpPr/>
          <p:nvPr>
            <p:custDataLst>
              <p:tags r:id="rId8"/>
            </p:custDataLst>
          </p:nvPr>
        </p:nvSpPr>
        <p:spPr>
          <a:xfrm>
            <a:off x="6249670" y="1813560"/>
            <a:ext cx="4895215" cy="49911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50000"/>
              </a:lnSpc>
              <a:buNone/>
            </a:pPr>
            <a:r>
              <a:rPr lang="zh-CN" sz="1600">
                <a:solidFill>
                  <a:schemeClr val="tx1">
                    <a:lumMod val="85000"/>
                    <a:lumOff val="15000"/>
                  </a:schemeClr>
                </a:solidFill>
                <a:ea typeface="汉仪中黑 简" panose="00020600040101010101" charset="-122"/>
              </a:rPr>
              <a:t>文字文字文字文字文字文字文字</a:t>
            </a:r>
            <a:endParaRPr lang="zh-CN" sz="1600">
              <a:solidFill>
                <a:schemeClr val="tx1">
                  <a:lumMod val="85000"/>
                  <a:lumOff val="15000"/>
                </a:schemeClr>
              </a:solidFill>
              <a:ea typeface="汉仪中黑 简" panose="00020600040101010101" charset="-122"/>
            </a:endParaRPr>
          </a:p>
        </p:txBody>
      </p:sp>
      <p:sp>
        <p:nvSpPr>
          <p:cNvPr id="17" name="椭圆 16"/>
          <p:cNvSpPr/>
          <p:nvPr/>
        </p:nvSpPr>
        <p:spPr>
          <a:xfrm>
            <a:off x="11144885" y="5821680"/>
            <a:ext cx="1319530" cy="13195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1663045" y="264160"/>
            <a:ext cx="1319530" cy="13195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398010" y="1787525"/>
            <a:ext cx="692785" cy="695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sp>
        <p:nvSpPr>
          <p:cNvPr id="19" name="任意多边形 18"/>
          <p:cNvSpPr/>
          <p:nvPr/>
        </p:nvSpPr>
        <p:spPr>
          <a:xfrm>
            <a:off x="880110" y="1178560"/>
            <a:ext cx="4272280" cy="42868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728" h="6751">
                <a:moveTo>
                  <a:pt x="3364" y="0"/>
                </a:moveTo>
                <a:cubicBezTo>
                  <a:pt x="4293" y="0"/>
                  <a:pt x="5134" y="378"/>
                  <a:pt x="5743" y="989"/>
                </a:cubicBezTo>
                <a:lnTo>
                  <a:pt x="5796" y="1043"/>
                </a:lnTo>
                <a:lnTo>
                  <a:pt x="5781" y="1053"/>
                </a:lnTo>
                <a:cubicBezTo>
                  <a:pt x="5635" y="1151"/>
                  <a:pt x="5540" y="1318"/>
                  <a:pt x="5540" y="1507"/>
                </a:cubicBezTo>
                <a:cubicBezTo>
                  <a:pt x="5540" y="1810"/>
                  <a:pt x="5784" y="2055"/>
                  <a:pt x="6086" y="2055"/>
                </a:cubicBezTo>
                <a:cubicBezTo>
                  <a:pt x="6208" y="2055"/>
                  <a:pt x="6321" y="2015"/>
                  <a:pt x="6412" y="1946"/>
                </a:cubicBezTo>
                <a:lnTo>
                  <a:pt x="6412" y="1946"/>
                </a:lnTo>
                <a:lnTo>
                  <a:pt x="6414" y="1949"/>
                </a:lnTo>
                <a:cubicBezTo>
                  <a:pt x="6615" y="2383"/>
                  <a:pt x="6728" y="2866"/>
                  <a:pt x="6728" y="3376"/>
                </a:cubicBezTo>
                <a:cubicBezTo>
                  <a:pt x="6728" y="4191"/>
                  <a:pt x="6440" y="4939"/>
                  <a:pt x="5960" y="5523"/>
                </a:cubicBezTo>
                <a:lnTo>
                  <a:pt x="5957" y="5526"/>
                </a:lnTo>
                <a:lnTo>
                  <a:pt x="5908" y="5585"/>
                </a:lnTo>
                <a:cubicBezTo>
                  <a:pt x="5291" y="6299"/>
                  <a:pt x="4380" y="6751"/>
                  <a:pt x="3364" y="6751"/>
                </a:cubicBezTo>
                <a:cubicBezTo>
                  <a:pt x="1506" y="6751"/>
                  <a:pt x="0" y="5240"/>
                  <a:pt x="0" y="3376"/>
                </a:cubicBezTo>
                <a:cubicBezTo>
                  <a:pt x="0" y="2807"/>
                  <a:pt x="140" y="2272"/>
                  <a:pt x="387" y="1803"/>
                </a:cubicBezTo>
                <a:lnTo>
                  <a:pt x="400" y="1778"/>
                </a:lnTo>
                <a:lnTo>
                  <a:pt x="406" y="1767"/>
                </a:lnTo>
                <a:cubicBezTo>
                  <a:pt x="976" y="714"/>
                  <a:pt x="2087" y="0"/>
                  <a:pt x="3364" y="0"/>
                </a:cubicBezTo>
                <a:close/>
              </a:path>
            </a:pathLst>
          </a:custGeom>
          <a:blipFill rotWithShape="1">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466852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361440" y="633730"/>
            <a:ext cx="946912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361440" y="3827145"/>
            <a:ext cx="946912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338580" y="638810"/>
            <a:ext cx="36000" cy="3220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0801350" y="648970"/>
            <a:ext cx="36000" cy="3220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a:off x="0" y="4668520"/>
            <a:ext cx="12192635" cy="2189480"/>
          </a:xfrm>
          <a:custGeom>
            <a:avLst/>
            <a:gdLst/>
            <a:ahLst/>
            <a:cxnLst>
              <a:cxn ang="3">
                <a:pos x="hc" y="t"/>
              </a:cxn>
              <a:cxn ang="cd2">
                <a:pos x="l" y="vc"/>
              </a:cxn>
              <a:cxn ang="cd4">
                <a:pos x="hc" y="b"/>
              </a:cxn>
              <a:cxn ang="0">
                <a:pos x="r" y="vc"/>
              </a:cxn>
            </a:cxnLst>
            <a:rect l="l" t="t" r="r" b="b"/>
            <a:pathLst>
              <a:path w="14901" h="4310">
                <a:moveTo>
                  <a:pt x="0" y="0"/>
                </a:moveTo>
                <a:lnTo>
                  <a:pt x="9774" y="0"/>
                </a:lnTo>
                <a:lnTo>
                  <a:pt x="14901" y="0"/>
                </a:lnTo>
                <a:lnTo>
                  <a:pt x="14901" y="4310"/>
                </a:lnTo>
                <a:lnTo>
                  <a:pt x="9774" y="4310"/>
                </a:lnTo>
                <a:lnTo>
                  <a:pt x="0" y="431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标题 65"/>
          <p:cNvSpPr/>
          <p:nvPr>
            <p:ph type="ctrTitle" idx="2"/>
            <p:custDataLst>
              <p:tags r:id="rId2"/>
            </p:custDataLst>
          </p:nvPr>
        </p:nvSpPr>
        <p:spPr>
          <a:xfrm>
            <a:off x="2811145" y="1291590"/>
            <a:ext cx="6553200" cy="1085215"/>
          </a:xfrm>
        </p:spPr>
        <p:txBody>
          <a:bodyPr>
            <a:noAutofit/>
          </a:bodyPr>
          <a:p>
            <a:pPr algn="ctr">
              <a:lnSpc>
                <a:spcPct val="100000"/>
              </a:lnSpc>
            </a:pPr>
            <a:r>
              <a:rPr lang="zh-CN" altLang="en-US" sz="6200" b="0">
                <a:solidFill>
                  <a:schemeClr val="bg1"/>
                </a:solidFill>
                <a:latin typeface="MiSans Normal" panose="00000500000000000000" charset="-122"/>
                <a:ea typeface="MiSans Normal" panose="00000500000000000000" charset="-122"/>
              </a:rPr>
              <a:t>幻灯模板素</a:t>
            </a:r>
            <a:r>
              <a:rPr lang="zh-CN" altLang="en-US" sz="6200" b="0">
                <a:solidFill>
                  <a:schemeClr val="bg1"/>
                </a:solidFill>
                <a:latin typeface="MiSans Normal" panose="00000500000000000000" charset="-122"/>
                <a:ea typeface="MiSans Normal" panose="00000500000000000000" charset="-122"/>
                <a:sym typeface="+mn-ea"/>
              </a:rPr>
              <a:t>素</a:t>
            </a:r>
            <a:r>
              <a:rPr lang="zh-CN" altLang="en-US" sz="6200" b="0">
                <a:solidFill>
                  <a:schemeClr val="bg1"/>
                </a:solidFill>
                <a:latin typeface="MiSans Normal" panose="00000500000000000000" charset="-122"/>
                <a:ea typeface="MiSans Normal" panose="00000500000000000000" charset="-122"/>
              </a:rPr>
              <a:t>材</a:t>
            </a:r>
            <a:endParaRPr lang="zh-CN" altLang="en-US" sz="6200" b="0">
              <a:solidFill>
                <a:schemeClr val="bg1"/>
              </a:solidFill>
              <a:latin typeface="MiSans Normal" panose="00000500000000000000" charset="-122"/>
              <a:ea typeface="MiSans Normal" panose="00000500000000000000" charset="-122"/>
            </a:endParaRPr>
          </a:p>
        </p:txBody>
      </p:sp>
      <p:sp>
        <p:nvSpPr>
          <p:cNvPr id="8" name="标题 65"/>
          <p:cNvSpPr/>
          <p:nvPr>
            <p:custDataLst>
              <p:tags r:id="rId3"/>
            </p:custDataLst>
          </p:nvPr>
        </p:nvSpPr>
        <p:spPr>
          <a:xfrm>
            <a:off x="2811780" y="2449830"/>
            <a:ext cx="6553200" cy="8667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50000"/>
              </a:lnSpc>
            </a:pPr>
            <a:r>
              <a:rPr sz="1800" b="0">
                <a:solidFill>
                  <a:schemeClr val="bg1"/>
                </a:solidFill>
                <a:latin typeface="MiSans Normal" panose="00000500000000000000" charset="-122"/>
                <a:ea typeface="MiSans Normal" panose="00000500000000000000" charset="-122"/>
                <a:sym typeface="+mn-ea"/>
              </a:rPr>
              <a:t>办公模板模板板模模板资源办公模板模板板模模板资源板模板板模模板资源办公</a:t>
            </a:r>
            <a:endParaRPr lang="zh-CN" altLang="en-US" sz="1800" b="0">
              <a:solidFill>
                <a:schemeClr val="bg1"/>
              </a:solidFill>
              <a:latin typeface="MiSans Normal" panose="00000500000000000000" charset="-122"/>
              <a:ea typeface="MiSans Normal" panose="00000500000000000000" charset="-122"/>
              <a:sym typeface="+mn-ea"/>
            </a:endParaRPr>
          </a:p>
        </p:txBody>
      </p:sp>
      <p:sp>
        <p:nvSpPr>
          <p:cNvPr id="9" name="矩形 8"/>
          <p:cNvSpPr/>
          <p:nvPr/>
        </p:nvSpPr>
        <p:spPr>
          <a:xfrm>
            <a:off x="8598535" y="5591810"/>
            <a:ext cx="3594100" cy="57912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标题 65"/>
          <p:cNvSpPr/>
          <p:nvPr>
            <p:custDataLst>
              <p:tags r:id="rId4"/>
            </p:custDataLst>
          </p:nvPr>
        </p:nvSpPr>
        <p:spPr>
          <a:xfrm>
            <a:off x="8815070" y="5628005"/>
            <a:ext cx="3281680" cy="5067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2400" b="0">
                <a:solidFill>
                  <a:schemeClr val="bg1"/>
                </a:solidFill>
                <a:latin typeface="MiSans Normal" panose="00000500000000000000" charset="-122"/>
                <a:ea typeface="MiSans Normal" panose="00000500000000000000" charset="-122"/>
              </a:rPr>
              <a:t>汇报人：模板狗</a:t>
            </a:r>
            <a:endParaRPr lang="zh-CN" altLang="en-US" sz="2400" b="0">
              <a:solidFill>
                <a:schemeClr val="bg1"/>
              </a:solidFill>
              <a:latin typeface="MiSans Normal" panose="00000500000000000000" charset="-122"/>
              <a:ea typeface="MiSans Normal" panose="00000500000000000000" charset="-122"/>
            </a:endParaRPr>
          </a:p>
        </p:txBody>
      </p:sp>
    </p:spTree>
    <p:custDataLst>
      <p:tags r:id="rId5"/>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6747510" y="632460"/>
            <a:ext cx="3907790" cy="5598160"/>
          </a:xfrm>
          <a:custGeom>
            <a:avLst/>
            <a:gdLst/>
            <a:ahLst/>
            <a:cxnLst>
              <a:cxn ang="3">
                <a:pos x="hc" y="t"/>
              </a:cxn>
              <a:cxn ang="cd2">
                <a:pos x="l" y="vc"/>
              </a:cxn>
              <a:cxn ang="cd4">
                <a:pos x="hc" y="b"/>
              </a:cxn>
              <a:cxn ang="0">
                <a:pos x="r" y="vc"/>
              </a:cxn>
            </a:cxnLst>
            <a:rect l="l" t="t" r="r" b="b"/>
            <a:pathLst>
              <a:path w="6154" h="8816">
                <a:moveTo>
                  <a:pt x="300" y="0"/>
                </a:moveTo>
                <a:lnTo>
                  <a:pt x="2536" y="0"/>
                </a:lnTo>
                <a:lnTo>
                  <a:pt x="5854" y="0"/>
                </a:lnTo>
                <a:cubicBezTo>
                  <a:pt x="6020" y="0"/>
                  <a:pt x="6154" y="134"/>
                  <a:pt x="6154" y="300"/>
                </a:cubicBezTo>
                <a:lnTo>
                  <a:pt x="6154" y="8516"/>
                </a:lnTo>
                <a:cubicBezTo>
                  <a:pt x="6154" y="8682"/>
                  <a:pt x="6020" y="8816"/>
                  <a:pt x="5854" y="8816"/>
                </a:cubicBezTo>
                <a:lnTo>
                  <a:pt x="2541" y="8816"/>
                </a:lnTo>
                <a:lnTo>
                  <a:pt x="300" y="8816"/>
                </a:lnTo>
                <a:cubicBezTo>
                  <a:pt x="134" y="8816"/>
                  <a:pt x="0" y="8682"/>
                  <a:pt x="0" y="8516"/>
                </a:cubicBezTo>
                <a:lnTo>
                  <a:pt x="0" y="300"/>
                </a:lnTo>
                <a:cubicBezTo>
                  <a:pt x="0" y="134"/>
                  <a:pt x="134" y="0"/>
                  <a:pt x="300"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8357776" y="635"/>
            <a:ext cx="3834224" cy="6857365"/>
          </a:xfrm>
          <a:custGeom>
            <a:avLst/>
            <a:gdLst/>
            <a:ahLst/>
            <a:cxnLst>
              <a:cxn ang="3">
                <a:pos x="hc" y="t"/>
              </a:cxn>
              <a:cxn ang="cd2">
                <a:pos x="l" y="vc"/>
              </a:cxn>
              <a:cxn ang="cd4">
                <a:pos x="hc" y="b"/>
              </a:cxn>
              <a:cxn ang="0">
                <a:pos x="r" y="vc"/>
              </a:cxn>
            </a:cxnLst>
            <a:rect l="l" t="t" r="r" b="b"/>
            <a:pathLst>
              <a:path w="6038" h="10799">
                <a:moveTo>
                  <a:pt x="762" y="0"/>
                </a:moveTo>
                <a:lnTo>
                  <a:pt x="6038" y="0"/>
                </a:lnTo>
                <a:lnTo>
                  <a:pt x="6038" y="10799"/>
                </a:lnTo>
                <a:lnTo>
                  <a:pt x="763" y="10799"/>
                </a:lnTo>
                <a:lnTo>
                  <a:pt x="736" y="10770"/>
                </a:lnTo>
                <a:cubicBezTo>
                  <a:pt x="478" y="10479"/>
                  <a:pt x="241" y="10170"/>
                  <a:pt x="27" y="9844"/>
                </a:cubicBezTo>
                <a:lnTo>
                  <a:pt x="5" y="9811"/>
                </a:lnTo>
                <a:lnTo>
                  <a:pt x="3318" y="9811"/>
                </a:lnTo>
                <a:cubicBezTo>
                  <a:pt x="3484" y="9811"/>
                  <a:pt x="3618" y="9677"/>
                  <a:pt x="3618" y="9511"/>
                </a:cubicBezTo>
                <a:lnTo>
                  <a:pt x="3618" y="1295"/>
                </a:lnTo>
                <a:cubicBezTo>
                  <a:pt x="3618" y="1129"/>
                  <a:pt x="3484" y="995"/>
                  <a:pt x="3318" y="995"/>
                </a:cubicBezTo>
                <a:lnTo>
                  <a:pt x="0" y="995"/>
                </a:lnTo>
                <a:lnTo>
                  <a:pt x="27" y="954"/>
                </a:lnTo>
                <a:cubicBezTo>
                  <a:pt x="241" y="628"/>
                  <a:pt x="478" y="319"/>
                  <a:pt x="736" y="28"/>
                </a:cubicBezTo>
                <a:lnTo>
                  <a:pt x="762"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p:nvSpPr>
        <p:spPr>
          <a:xfrm>
            <a:off x="0" y="1782445"/>
            <a:ext cx="182880" cy="329311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535305" y="2977515"/>
            <a:ext cx="5238115" cy="1007745"/>
          </a:xfrm>
          <a:prstGeom prst="roundRect">
            <a:avLst>
              <a:gd name="adj" fmla="val 12728"/>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22" name="标题 65"/>
          <p:cNvSpPr/>
          <p:nvPr>
            <p:custDataLst>
              <p:tags r:id="rId2"/>
            </p:custDataLst>
          </p:nvPr>
        </p:nvSpPr>
        <p:spPr>
          <a:xfrm>
            <a:off x="591185" y="1824990"/>
            <a:ext cx="3015615" cy="11588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solidFill>
                <a:latin typeface="MiSans Normal" panose="00000500000000000000" charset="-122"/>
                <a:ea typeface="MiSans Normal" panose="00000500000000000000" charset="-122"/>
                <a:sym typeface="+mn-ea"/>
              </a:rPr>
              <a:t>标题标</a:t>
            </a:r>
            <a:endParaRPr lang="zh-CN" altLang="en-US" b="0">
              <a:solidFill>
                <a:schemeClr val="tx1"/>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647065" y="2983865"/>
            <a:ext cx="580136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bg1"/>
                </a:solidFill>
                <a:latin typeface="MiSans Normal" panose="00000500000000000000" charset="-122"/>
                <a:ea typeface="MiSans Normal" panose="00000500000000000000" charset="-122"/>
                <a:sym typeface="+mn-ea"/>
              </a:rPr>
              <a:t>标题标题标标</a:t>
            </a:r>
            <a:endParaRPr lang="zh-CN" altLang="en-US" b="0">
              <a:solidFill>
                <a:schemeClr val="bg1"/>
              </a:solidFill>
              <a:latin typeface="MiSans Normal" panose="00000500000000000000" charset="-122"/>
              <a:ea typeface="MiSans Normal" panose="00000500000000000000" charset="-122"/>
              <a:sym typeface="+mn-ea"/>
            </a:endParaRPr>
          </a:p>
        </p:txBody>
      </p:sp>
      <p:sp>
        <p:nvSpPr>
          <p:cNvPr id="28" name="标题 5"/>
          <p:cNvSpPr/>
          <p:nvPr>
            <p:custDataLst>
              <p:tags r:id="rId4"/>
            </p:custDataLst>
          </p:nvPr>
        </p:nvSpPr>
        <p:spPr>
          <a:xfrm>
            <a:off x="535305" y="4446905"/>
            <a:ext cx="490982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12" name="文本框 11"/>
          <p:cNvSpPr txBox="1"/>
          <p:nvPr/>
        </p:nvSpPr>
        <p:spPr>
          <a:xfrm>
            <a:off x="534670" y="4085590"/>
            <a:ext cx="4910455" cy="337185"/>
          </a:xfrm>
          <a:prstGeom prst="rect">
            <a:avLst/>
          </a:prstGeom>
          <a:noFill/>
        </p:spPr>
        <p:txBody>
          <a:bodyPr wrap="square" rtlCol="0" anchor="t">
            <a:spAutoFit/>
          </a:bodyPr>
          <a:p>
            <a:pPr algn="dist"/>
            <a:r>
              <a:rPr lang="zh-CN" altLang="en-US" sz="1600">
                <a:latin typeface="MiSans Normal" panose="00000500000000000000" charset="-122"/>
                <a:ea typeface="MiSans Normal" panose="00000500000000000000" charset="-122"/>
                <a:sym typeface="+mn-ea"/>
              </a:rPr>
              <a:t>办公</a:t>
            </a:r>
            <a:r>
              <a:rPr sz="1600">
                <a:latin typeface="MiSans Normal" panose="00000500000000000000" charset="-122"/>
                <a:ea typeface="MiSans Normal" panose="00000500000000000000" charset="-122"/>
                <a:sym typeface="+mn-ea"/>
              </a:rPr>
              <a:t>模板模板板模模板</a:t>
            </a:r>
            <a:r>
              <a:rPr lang="zh-CN" altLang="en-US" sz="1600">
                <a:latin typeface="MiSans Normal" panose="00000500000000000000" charset="-122"/>
                <a:ea typeface="MiSans Normal" panose="00000500000000000000" charset="-122"/>
                <a:sym typeface="+mn-ea"/>
              </a:rPr>
              <a:t>资源</a:t>
            </a:r>
            <a:r>
              <a:rPr sz="1600">
                <a:latin typeface="MiSans Normal" panose="00000500000000000000" charset="-122"/>
                <a:ea typeface="MiSans Normal" panose="00000500000000000000" charset="-122"/>
                <a:sym typeface="+mn-ea"/>
              </a:rPr>
              <a:t>办公</a:t>
            </a:r>
            <a:endParaRPr lang="zh-CN" altLang="en-US" sz="1600">
              <a:latin typeface="MiSans Normal" panose="00000500000000000000" charset="-122"/>
              <a:ea typeface="MiSans Normal" panose="00000500000000000000" charset="-122"/>
              <a:sym typeface="+mn-ea"/>
            </a:endParaRPr>
          </a:p>
        </p:txBody>
      </p:sp>
      <p:sp>
        <p:nvSpPr>
          <p:cNvPr id="72" name="任意多边形 71"/>
          <p:cNvSpPr/>
          <p:nvPr/>
        </p:nvSpPr>
        <p:spPr>
          <a:xfrm>
            <a:off x="535305" y="36385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圆角矩形 24"/>
          <p:cNvSpPr/>
          <p:nvPr/>
        </p:nvSpPr>
        <p:spPr>
          <a:xfrm>
            <a:off x="535305" y="5979795"/>
            <a:ext cx="2120900" cy="360045"/>
          </a:xfrm>
          <a:prstGeom prst="roundRect">
            <a:avLst>
              <a:gd name="adj" fmla="val 17107"/>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5"/>
            </p:custDataLst>
          </p:nvPr>
        </p:nvSpPr>
        <p:spPr>
          <a:xfrm>
            <a:off x="646430" y="6028055"/>
            <a:ext cx="189928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9054658" y="635"/>
            <a:ext cx="3137342" cy="2732460"/>
          </a:xfrm>
          <a:custGeom>
            <a:avLst/>
            <a:gdLst/>
            <a:ahLst/>
            <a:cxnLst>
              <a:cxn ang="3">
                <a:pos x="hc" y="t"/>
              </a:cxn>
              <a:cxn ang="cd2">
                <a:pos x="l" y="vc"/>
              </a:cxn>
              <a:cxn ang="cd4">
                <a:pos x="hc" y="b"/>
              </a:cxn>
              <a:cxn ang="0">
                <a:pos x="r" y="vc"/>
              </a:cxn>
            </a:cxnLst>
            <a:rect l="l" t="t" r="r" b="b"/>
            <a:pathLst>
              <a:path w="4941" h="4303">
                <a:moveTo>
                  <a:pt x="2187" y="0"/>
                </a:moveTo>
                <a:lnTo>
                  <a:pt x="4563" y="0"/>
                </a:lnTo>
                <a:lnTo>
                  <a:pt x="4941" y="0"/>
                </a:lnTo>
                <a:lnTo>
                  <a:pt x="4941" y="177"/>
                </a:lnTo>
                <a:lnTo>
                  <a:pt x="4941" y="4303"/>
                </a:lnTo>
                <a:lnTo>
                  <a:pt x="4859" y="4251"/>
                </a:lnTo>
                <a:cubicBezTo>
                  <a:pt x="4627" y="4103"/>
                  <a:pt x="4387" y="3952"/>
                  <a:pt x="4152" y="3793"/>
                </a:cubicBezTo>
                <a:cubicBezTo>
                  <a:pt x="2900" y="2945"/>
                  <a:pt x="1505" y="1948"/>
                  <a:pt x="299" y="2119"/>
                </a:cubicBezTo>
                <a:cubicBezTo>
                  <a:pt x="205" y="2133"/>
                  <a:pt x="116" y="2151"/>
                  <a:pt x="31" y="2175"/>
                </a:cubicBezTo>
                <a:lnTo>
                  <a:pt x="0" y="2184"/>
                </a:lnTo>
                <a:lnTo>
                  <a:pt x="6" y="2176"/>
                </a:lnTo>
                <a:cubicBezTo>
                  <a:pt x="738" y="1198"/>
                  <a:pt x="1362" y="406"/>
                  <a:pt x="2158" y="14"/>
                </a:cubicBezTo>
                <a:lnTo>
                  <a:pt x="2187"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a:off x="7001422" y="2901438"/>
            <a:ext cx="881432" cy="2433279"/>
          </a:xfrm>
          <a:custGeom>
            <a:avLst/>
            <a:gdLst/>
            <a:ahLst/>
            <a:cxnLst>
              <a:cxn ang="3">
                <a:pos x="hc" y="t"/>
              </a:cxn>
              <a:cxn ang="cd2">
                <a:pos x="l" y="vc"/>
              </a:cxn>
              <a:cxn ang="cd4">
                <a:pos x="hc" y="b"/>
              </a:cxn>
              <a:cxn ang="0">
                <a:pos x="r" y="vc"/>
              </a:cxn>
            </a:cxnLst>
            <a:rect l="l" t="t" r="r" b="b"/>
            <a:pathLst>
              <a:path w="1388" h="3832">
                <a:moveTo>
                  <a:pt x="1388" y="0"/>
                </a:moveTo>
                <a:lnTo>
                  <a:pt x="1380" y="18"/>
                </a:lnTo>
                <a:cubicBezTo>
                  <a:pt x="1371" y="39"/>
                  <a:pt x="1361" y="60"/>
                  <a:pt x="1352" y="81"/>
                </a:cubicBezTo>
                <a:cubicBezTo>
                  <a:pt x="845" y="1225"/>
                  <a:pt x="-88" y="2808"/>
                  <a:pt x="222" y="3827"/>
                </a:cubicBezTo>
                <a:lnTo>
                  <a:pt x="223" y="3832"/>
                </a:lnTo>
                <a:lnTo>
                  <a:pt x="213" y="3813"/>
                </a:lnTo>
                <a:cubicBezTo>
                  <a:pt x="-385" y="2749"/>
                  <a:pt x="369" y="1382"/>
                  <a:pt x="1323" y="88"/>
                </a:cubicBezTo>
                <a:lnTo>
                  <a:pt x="1388"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任意多边形 12"/>
          <p:cNvSpPr/>
          <p:nvPr/>
        </p:nvSpPr>
        <p:spPr>
          <a:xfrm>
            <a:off x="7634550" y="5316520"/>
            <a:ext cx="4557450" cy="1541480"/>
          </a:xfrm>
          <a:custGeom>
            <a:avLst/>
            <a:gdLst/>
            <a:ahLst/>
            <a:cxnLst>
              <a:cxn ang="3">
                <a:pos x="hc" y="t"/>
              </a:cxn>
              <a:cxn ang="cd2">
                <a:pos x="l" y="vc"/>
              </a:cxn>
              <a:cxn ang="cd4">
                <a:pos x="hc" y="b"/>
              </a:cxn>
              <a:cxn ang="0">
                <a:pos x="r" y="vc"/>
              </a:cxn>
            </a:cxnLst>
            <a:rect l="l" t="t" r="r" b="b"/>
            <a:pathLst>
              <a:path w="7177" h="2428">
                <a:moveTo>
                  <a:pt x="7177" y="0"/>
                </a:moveTo>
                <a:lnTo>
                  <a:pt x="7177" y="2428"/>
                </a:lnTo>
                <a:lnTo>
                  <a:pt x="5056" y="2428"/>
                </a:lnTo>
                <a:lnTo>
                  <a:pt x="4938" y="2414"/>
                </a:lnTo>
                <a:cubicBezTo>
                  <a:pt x="3065" y="2186"/>
                  <a:pt x="1135" y="1646"/>
                  <a:pt x="5" y="835"/>
                </a:cubicBezTo>
                <a:lnTo>
                  <a:pt x="0" y="831"/>
                </a:lnTo>
                <a:lnTo>
                  <a:pt x="21" y="841"/>
                </a:lnTo>
                <a:cubicBezTo>
                  <a:pt x="1267" y="1420"/>
                  <a:pt x="3654" y="1315"/>
                  <a:pt x="5261" y="874"/>
                </a:cubicBezTo>
                <a:cubicBezTo>
                  <a:pt x="5956" y="684"/>
                  <a:pt x="6597" y="384"/>
                  <a:pt x="7137" y="27"/>
                </a:cubicBezTo>
                <a:lnTo>
                  <a:pt x="7177"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7103109" y="1334136"/>
            <a:ext cx="5088891" cy="4770118"/>
          </a:xfrm>
          <a:custGeom>
            <a:avLst/>
            <a:gdLst/>
            <a:ahLst/>
            <a:cxnLst>
              <a:cxn ang="3">
                <a:pos x="hc" y="t"/>
              </a:cxn>
              <a:cxn ang="cd2">
                <a:pos x="l" y="vc"/>
              </a:cxn>
              <a:cxn ang="cd4">
                <a:pos x="hc" y="b"/>
              </a:cxn>
              <a:cxn ang="0">
                <a:pos x="r" y="vc"/>
              </a:cxn>
            </a:cxnLst>
            <a:rect l="l" t="t" r="r" b="b"/>
            <a:pathLst>
              <a:path w="8014" h="7512">
                <a:moveTo>
                  <a:pt x="3658" y="0"/>
                </a:moveTo>
                <a:cubicBezTo>
                  <a:pt x="4795" y="3"/>
                  <a:pt x="6071" y="911"/>
                  <a:pt x="7226" y="1693"/>
                </a:cubicBezTo>
                <a:cubicBezTo>
                  <a:pt x="7461" y="1852"/>
                  <a:pt x="7700" y="2003"/>
                  <a:pt x="7933" y="2151"/>
                </a:cubicBezTo>
                <a:lnTo>
                  <a:pt x="8014" y="2203"/>
                </a:lnTo>
                <a:lnTo>
                  <a:pt x="8014" y="6271"/>
                </a:lnTo>
                <a:lnTo>
                  <a:pt x="7974" y="6298"/>
                </a:lnTo>
                <a:cubicBezTo>
                  <a:pt x="7433" y="6656"/>
                  <a:pt x="6793" y="6955"/>
                  <a:pt x="6098" y="7146"/>
                </a:cubicBezTo>
                <a:cubicBezTo>
                  <a:pt x="4491" y="7586"/>
                  <a:pt x="2103" y="7692"/>
                  <a:pt x="858" y="7112"/>
                </a:cubicBezTo>
                <a:lnTo>
                  <a:pt x="837" y="7103"/>
                </a:lnTo>
                <a:lnTo>
                  <a:pt x="824" y="7097"/>
                </a:lnTo>
                <a:cubicBezTo>
                  <a:pt x="648" y="7011"/>
                  <a:pt x="495" y="6912"/>
                  <a:pt x="373" y="6797"/>
                </a:cubicBezTo>
                <a:cubicBezTo>
                  <a:pt x="227" y="6660"/>
                  <a:pt x="129" y="6501"/>
                  <a:pt x="71" y="6323"/>
                </a:cubicBezTo>
                <a:lnTo>
                  <a:pt x="63" y="6300"/>
                </a:lnTo>
                <a:lnTo>
                  <a:pt x="62" y="6295"/>
                </a:lnTo>
                <a:cubicBezTo>
                  <a:pt x="-248" y="5276"/>
                  <a:pt x="685" y="3693"/>
                  <a:pt x="1192" y="2550"/>
                </a:cubicBezTo>
                <a:cubicBezTo>
                  <a:pt x="1201" y="2528"/>
                  <a:pt x="1211" y="2507"/>
                  <a:pt x="1220" y="2486"/>
                </a:cubicBezTo>
                <a:lnTo>
                  <a:pt x="1228" y="2468"/>
                </a:lnTo>
                <a:lnTo>
                  <a:pt x="1248" y="2424"/>
                </a:lnTo>
                <a:cubicBezTo>
                  <a:pt x="1762" y="1257"/>
                  <a:pt x="2128" y="372"/>
                  <a:pt x="3054" y="89"/>
                </a:cubicBezTo>
                <a:lnTo>
                  <a:pt x="3073" y="84"/>
                </a:lnTo>
                <a:lnTo>
                  <a:pt x="3105" y="75"/>
                </a:lnTo>
                <a:cubicBezTo>
                  <a:pt x="3189" y="51"/>
                  <a:pt x="3278" y="33"/>
                  <a:pt x="3372" y="19"/>
                </a:cubicBezTo>
                <a:cubicBezTo>
                  <a:pt x="3467" y="6"/>
                  <a:pt x="3562" y="0"/>
                  <a:pt x="3658"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18"/>
          <p:cNvSpPr/>
          <p:nvPr/>
        </p:nvSpPr>
        <p:spPr>
          <a:xfrm>
            <a:off x="635" y="5748020"/>
            <a:ext cx="1009650" cy="1109345"/>
          </a:xfrm>
          <a:custGeom>
            <a:avLst/>
            <a:gdLst/>
            <a:ahLst/>
            <a:cxnLst>
              <a:cxn ang="3">
                <a:pos x="hc" y="t"/>
              </a:cxn>
              <a:cxn ang="cd2">
                <a:pos x="l" y="vc"/>
              </a:cxn>
              <a:cxn ang="cd4">
                <a:pos x="hc" y="b"/>
              </a:cxn>
              <a:cxn ang="0">
                <a:pos x="r" y="vc"/>
              </a:cxn>
            </a:cxnLst>
            <a:rect l="l" t="t" r="r" b="b"/>
            <a:pathLst>
              <a:path w="1590" h="1747">
                <a:moveTo>
                  <a:pt x="297" y="0"/>
                </a:moveTo>
                <a:cubicBezTo>
                  <a:pt x="1011" y="0"/>
                  <a:pt x="1590" y="579"/>
                  <a:pt x="1590" y="1293"/>
                </a:cubicBezTo>
                <a:cubicBezTo>
                  <a:pt x="1590" y="1449"/>
                  <a:pt x="1562" y="1599"/>
                  <a:pt x="1512" y="1738"/>
                </a:cubicBezTo>
                <a:lnTo>
                  <a:pt x="1508" y="1747"/>
                </a:lnTo>
                <a:lnTo>
                  <a:pt x="0" y="1747"/>
                </a:lnTo>
                <a:lnTo>
                  <a:pt x="0" y="34"/>
                </a:lnTo>
                <a:lnTo>
                  <a:pt x="5" y="33"/>
                </a:lnTo>
                <a:cubicBezTo>
                  <a:pt x="99" y="11"/>
                  <a:pt x="197" y="0"/>
                  <a:pt x="29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2" name="任意多边形 21"/>
          <p:cNvSpPr/>
          <p:nvPr/>
        </p:nvSpPr>
        <p:spPr>
          <a:xfrm>
            <a:off x="3734435" y="0"/>
            <a:ext cx="1530985" cy="848995"/>
          </a:xfrm>
          <a:custGeom>
            <a:avLst/>
            <a:gdLst/>
            <a:ahLst/>
            <a:cxnLst>
              <a:cxn ang="3">
                <a:pos x="hc" y="t"/>
              </a:cxn>
              <a:cxn ang="cd2">
                <a:pos x="l" y="vc"/>
              </a:cxn>
              <a:cxn ang="cd4">
                <a:pos x="hc" y="b"/>
              </a:cxn>
              <a:cxn ang="0">
                <a:pos x="r" y="vc"/>
              </a:cxn>
            </a:cxnLst>
            <a:rect l="l" t="t" r="r" b="b"/>
            <a:pathLst>
              <a:path w="2411" h="1337">
                <a:moveTo>
                  <a:pt x="7" y="0"/>
                </a:moveTo>
                <a:lnTo>
                  <a:pt x="2404" y="0"/>
                </a:lnTo>
                <a:lnTo>
                  <a:pt x="2405" y="8"/>
                </a:lnTo>
                <a:cubicBezTo>
                  <a:pt x="2409" y="49"/>
                  <a:pt x="2411" y="90"/>
                  <a:pt x="2411" y="132"/>
                </a:cubicBezTo>
                <a:cubicBezTo>
                  <a:pt x="2411" y="797"/>
                  <a:pt x="1871" y="1337"/>
                  <a:pt x="1206" y="1337"/>
                </a:cubicBezTo>
                <a:cubicBezTo>
                  <a:pt x="540" y="1337"/>
                  <a:pt x="0" y="797"/>
                  <a:pt x="0" y="132"/>
                </a:cubicBezTo>
                <a:cubicBezTo>
                  <a:pt x="0" y="90"/>
                  <a:pt x="2" y="49"/>
                  <a:pt x="6" y="8"/>
                </a:cubicBezTo>
                <a:lnTo>
                  <a:pt x="7"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76580" y="61785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2"/>
            </p:custDataLst>
          </p:nvPr>
        </p:nvSpPr>
        <p:spPr>
          <a:xfrm>
            <a:off x="393700" y="2467610"/>
            <a:ext cx="7183120"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576580" y="1877060"/>
            <a:ext cx="2534920" cy="4025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8" name="标题 5"/>
          <p:cNvSpPr/>
          <p:nvPr>
            <p:custDataLst>
              <p:tags r:id="rId4"/>
            </p:custDataLst>
          </p:nvPr>
        </p:nvSpPr>
        <p:spPr>
          <a:xfrm>
            <a:off x="450215" y="3475355"/>
            <a:ext cx="564515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25" name="圆角矩形 24"/>
          <p:cNvSpPr/>
          <p:nvPr/>
        </p:nvSpPr>
        <p:spPr>
          <a:xfrm>
            <a:off x="577215" y="4582795"/>
            <a:ext cx="120650" cy="360045"/>
          </a:xfrm>
          <a:prstGeom prst="roundRect">
            <a:avLst>
              <a:gd name="adj" fmla="val 50000"/>
            </a:avLst>
          </a:pr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5"/>
            </p:custDataLst>
          </p:nvPr>
        </p:nvSpPr>
        <p:spPr>
          <a:xfrm>
            <a:off x="697865" y="4582795"/>
            <a:ext cx="1899285" cy="410210"/>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29" name="圆角矩形 28"/>
          <p:cNvSpPr/>
          <p:nvPr/>
        </p:nvSpPr>
        <p:spPr>
          <a:xfrm>
            <a:off x="577215" y="5122545"/>
            <a:ext cx="120650" cy="360045"/>
          </a:xfrm>
          <a:prstGeom prst="roundRect">
            <a:avLst>
              <a:gd name="adj" fmla="val 50000"/>
            </a:avLst>
          </a:pr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标题 5"/>
          <p:cNvSpPr/>
          <p:nvPr>
            <p:custDataLst>
              <p:tags r:id="rId6"/>
            </p:custDataLst>
          </p:nvPr>
        </p:nvSpPr>
        <p:spPr>
          <a:xfrm>
            <a:off x="697865" y="5122545"/>
            <a:ext cx="1899285" cy="410210"/>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tx1"/>
                </a:solidFill>
                <a:latin typeface="MiSans Demibold" panose="00000700000000000000" charset="-122"/>
                <a:ea typeface="MiSans Demibold" panose="00000700000000000000" charset="-122"/>
              </a:rPr>
              <a:t>2022/01/01</a:t>
            </a:r>
            <a:endParaRPr lang="en-US" altLang="zh-CN" sz="1800" b="0">
              <a:solidFill>
                <a:schemeClr val="tx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7273925" y="-635"/>
            <a:ext cx="4918710" cy="6858000"/>
          </a:xfrm>
          <a:custGeom>
            <a:avLst/>
            <a:gdLst/>
            <a:ahLst/>
            <a:cxnLst>
              <a:cxn ang="3">
                <a:pos x="hc" y="t"/>
              </a:cxn>
              <a:cxn ang="cd2">
                <a:pos x="l" y="vc"/>
              </a:cxn>
              <a:cxn ang="cd4">
                <a:pos x="hc" y="b"/>
              </a:cxn>
              <a:cxn ang="0">
                <a:pos x="r" y="vc"/>
              </a:cxn>
            </a:cxnLst>
            <a:rect l="l" t="t" r="r" b="b"/>
            <a:pathLst>
              <a:path w="7746" h="10800">
                <a:moveTo>
                  <a:pt x="0" y="0"/>
                </a:moveTo>
                <a:lnTo>
                  <a:pt x="7746" y="0"/>
                </a:lnTo>
                <a:lnTo>
                  <a:pt x="7746" y="10800"/>
                </a:lnTo>
                <a:lnTo>
                  <a:pt x="0" y="10800"/>
                </a:lnTo>
                <a:lnTo>
                  <a:pt x="0" y="9305"/>
                </a:lnTo>
                <a:lnTo>
                  <a:pt x="4768" y="9305"/>
                </a:lnTo>
                <a:lnTo>
                  <a:pt x="4768" y="7030"/>
                </a:lnTo>
                <a:lnTo>
                  <a:pt x="0" y="703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任意多边形 4"/>
          <p:cNvSpPr/>
          <p:nvPr/>
        </p:nvSpPr>
        <p:spPr>
          <a:xfrm>
            <a:off x="5935980" y="4463415"/>
            <a:ext cx="4365625" cy="1444625"/>
          </a:xfrm>
          <a:custGeom>
            <a:avLst/>
            <a:gdLst/>
            <a:ahLst/>
            <a:cxnLst>
              <a:cxn ang="3">
                <a:pos x="hc" y="t"/>
              </a:cxn>
              <a:cxn ang="cd2">
                <a:pos x="l" y="vc"/>
              </a:cxn>
              <a:cxn ang="cd4">
                <a:pos x="hc" y="b"/>
              </a:cxn>
              <a:cxn ang="0">
                <a:pos x="r" y="vc"/>
              </a:cxn>
            </a:cxnLst>
            <a:rect l="l" t="t" r="r" b="b"/>
            <a:pathLst>
              <a:path w="6875" h="2275">
                <a:moveTo>
                  <a:pt x="0" y="0"/>
                </a:moveTo>
                <a:lnTo>
                  <a:pt x="2107" y="0"/>
                </a:lnTo>
                <a:lnTo>
                  <a:pt x="6875" y="0"/>
                </a:lnTo>
                <a:lnTo>
                  <a:pt x="6875" y="2275"/>
                </a:lnTo>
                <a:lnTo>
                  <a:pt x="2107" y="2275"/>
                </a:lnTo>
                <a:lnTo>
                  <a:pt x="0" y="2275"/>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04825" y="58674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7" name="任意多边形 96"/>
          <p:cNvSpPr/>
          <p:nvPr/>
        </p:nvSpPr>
        <p:spPr>
          <a:xfrm>
            <a:off x="6541135" y="4918393"/>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2"/>
            </p:custDataLst>
          </p:nvPr>
        </p:nvSpPr>
        <p:spPr>
          <a:xfrm>
            <a:off x="455295" y="2046605"/>
            <a:ext cx="6818630"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6" name="矩形 5"/>
          <p:cNvSpPr/>
          <p:nvPr/>
        </p:nvSpPr>
        <p:spPr>
          <a:xfrm>
            <a:off x="583565" y="3114675"/>
            <a:ext cx="5511800" cy="44450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69290" y="3168015"/>
            <a:ext cx="5363210" cy="337185"/>
          </a:xfrm>
          <a:prstGeom prst="rect">
            <a:avLst/>
          </a:prstGeom>
          <a:noFill/>
        </p:spPr>
        <p:txBody>
          <a:bodyPr wrap="square" rtlCol="0" anchor="t">
            <a:spAutoFit/>
          </a:bodyPr>
          <a:p>
            <a:pPr algn="dist"/>
            <a:r>
              <a:rPr lang="zh-CN" altLang="en-US" sz="1600">
                <a:solidFill>
                  <a:schemeClr val="bg1"/>
                </a:solidFill>
                <a:latin typeface="MiSans Normal" panose="00000500000000000000" charset="-122"/>
                <a:ea typeface="MiSans Normal" panose="00000500000000000000" charset="-122"/>
                <a:sym typeface="+mn-ea"/>
              </a:rPr>
              <a:t>办公</a:t>
            </a:r>
            <a:r>
              <a:rPr sz="1600">
                <a:solidFill>
                  <a:schemeClr val="bg1"/>
                </a:solidFill>
                <a:latin typeface="MiSans Normal" panose="00000500000000000000" charset="-122"/>
                <a:ea typeface="MiSans Normal" panose="00000500000000000000" charset="-122"/>
                <a:sym typeface="+mn-ea"/>
              </a:rPr>
              <a:t>模板模板板模模板</a:t>
            </a:r>
            <a:r>
              <a:rPr lang="zh-CN" altLang="en-US" sz="1600">
                <a:solidFill>
                  <a:schemeClr val="bg1"/>
                </a:solidFill>
                <a:latin typeface="MiSans Normal" panose="00000500000000000000" charset="-122"/>
                <a:ea typeface="MiSans Normal" panose="00000500000000000000" charset="-122"/>
                <a:sym typeface="+mn-ea"/>
              </a:rPr>
              <a:t>资源</a:t>
            </a:r>
            <a:r>
              <a:rPr sz="1600">
                <a:solidFill>
                  <a:schemeClr val="bg1"/>
                </a:solidFill>
                <a:latin typeface="MiSans Normal" panose="00000500000000000000" charset="-122"/>
                <a:ea typeface="MiSans Normal" panose="00000500000000000000" charset="-122"/>
                <a:sym typeface="+mn-ea"/>
              </a:rPr>
              <a:t>办公</a:t>
            </a:r>
            <a:endParaRPr lang="zh-CN" altLang="en-US" sz="1600">
              <a:solidFill>
                <a:schemeClr val="bg1"/>
              </a:solidFill>
              <a:latin typeface="MiSans Normal" panose="00000500000000000000" charset="-122"/>
              <a:ea typeface="MiSans Normal" panose="00000500000000000000" charset="-122"/>
              <a:sym typeface="+mn-ea"/>
            </a:endParaRPr>
          </a:p>
        </p:txBody>
      </p:sp>
      <p:sp>
        <p:nvSpPr>
          <p:cNvPr id="28" name="标题 5"/>
          <p:cNvSpPr/>
          <p:nvPr>
            <p:custDataLst>
              <p:tags r:id="rId3"/>
            </p:custDataLst>
          </p:nvPr>
        </p:nvSpPr>
        <p:spPr>
          <a:xfrm>
            <a:off x="504825" y="3696970"/>
            <a:ext cx="564515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25" name="矩形 24"/>
          <p:cNvSpPr/>
          <p:nvPr/>
        </p:nvSpPr>
        <p:spPr>
          <a:xfrm>
            <a:off x="583565" y="4796790"/>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4"/>
            </p:custDataLst>
          </p:nvPr>
        </p:nvSpPr>
        <p:spPr>
          <a:xfrm>
            <a:off x="669925" y="483997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5"/>
          <a:stretch>
            <a:fillRect/>
          </a:stretch>
        </p:blipFill>
        <p:spPr>
          <a:xfrm>
            <a:off x="504825" y="6113780"/>
            <a:ext cx="374650" cy="374650"/>
          </a:xfrm>
          <a:prstGeom prst="rect">
            <a:avLst/>
          </a:prstGeom>
        </p:spPr>
      </p:pic>
      <p:pic>
        <p:nvPicPr>
          <p:cNvPr id="33" name="图片 32" descr="笑脸"/>
          <p:cNvPicPr>
            <a:picLocks noChangeAspect="1"/>
          </p:cNvPicPr>
          <p:nvPr/>
        </p:nvPicPr>
        <p:blipFill>
          <a:blip r:embed="rId5"/>
          <a:stretch>
            <a:fillRect/>
          </a:stretch>
        </p:blipFill>
        <p:spPr>
          <a:xfrm>
            <a:off x="1063625" y="6113780"/>
            <a:ext cx="374650" cy="374650"/>
          </a:xfrm>
          <a:prstGeom prst="rect">
            <a:avLst/>
          </a:prstGeom>
        </p:spPr>
      </p:pic>
      <p:pic>
        <p:nvPicPr>
          <p:cNvPr id="9" name="图片 8" descr="笑脸"/>
          <p:cNvPicPr>
            <a:picLocks noChangeAspect="1"/>
          </p:cNvPicPr>
          <p:nvPr/>
        </p:nvPicPr>
        <p:blipFill>
          <a:blip r:embed="rId5"/>
          <a:stretch>
            <a:fillRect/>
          </a:stretch>
        </p:blipFill>
        <p:spPr>
          <a:xfrm>
            <a:off x="1622425" y="6113780"/>
            <a:ext cx="374650" cy="374650"/>
          </a:xfrm>
          <a:prstGeom prst="rect">
            <a:avLst/>
          </a:prstGeom>
        </p:spPr>
      </p:pic>
    </p:spTree>
    <p:custDataLst>
      <p:tags r:id="rId6"/>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任意多边形 25"/>
          <p:cNvSpPr/>
          <p:nvPr/>
        </p:nvSpPr>
        <p:spPr>
          <a:xfrm>
            <a:off x="0" y="1054735"/>
            <a:ext cx="6410325" cy="47942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095" h="7550">
                <a:moveTo>
                  <a:pt x="6498" y="0"/>
                </a:moveTo>
                <a:cubicBezTo>
                  <a:pt x="6536" y="0"/>
                  <a:pt x="6573" y="2"/>
                  <a:pt x="6610" y="6"/>
                </a:cubicBezTo>
                <a:lnTo>
                  <a:pt x="6622" y="7"/>
                </a:lnTo>
                <a:lnTo>
                  <a:pt x="6638" y="9"/>
                </a:lnTo>
                <a:cubicBezTo>
                  <a:pt x="6958" y="50"/>
                  <a:pt x="7235" y="228"/>
                  <a:pt x="7408" y="484"/>
                </a:cubicBezTo>
                <a:lnTo>
                  <a:pt x="7416" y="497"/>
                </a:lnTo>
                <a:lnTo>
                  <a:pt x="7422" y="506"/>
                </a:lnTo>
                <a:cubicBezTo>
                  <a:pt x="7474" y="587"/>
                  <a:pt x="7516" y="676"/>
                  <a:pt x="7546" y="771"/>
                </a:cubicBezTo>
                <a:lnTo>
                  <a:pt x="7550" y="784"/>
                </a:lnTo>
                <a:lnTo>
                  <a:pt x="9873" y="5792"/>
                </a:lnTo>
                <a:lnTo>
                  <a:pt x="9877" y="5797"/>
                </a:lnTo>
                <a:cubicBezTo>
                  <a:pt x="9967" y="5916"/>
                  <a:pt x="10032" y="6055"/>
                  <a:pt x="10067" y="6205"/>
                </a:cubicBezTo>
                <a:lnTo>
                  <a:pt x="10068" y="6212"/>
                </a:lnTo>
                <a:lnTo>
                  <a:pt x="10073" y="6232"/>
                </a:lnTo>
                <a:cubicBezTo>
                  <a:pt x="10087" y="6303"/>
                  <a:pt x="10095" y="6377"/>
                  <a:pt x="10095" y="6453"/>
                </a:cubicBezTo>
                <a:cubicBezTo>
                  <a:pt x="10095" y="7012"/>
                  <a:pt x="9678" y="7473"/>
                  <a:pt x="9138" y="7541"/>
                </a:cubicBezTo>
                <a:lnTo>
                  <a:pt x="9122" y="7543"/>
                </a:lnTo>
                <a:lnTo>
                  <a:pt x="9110" y="7544"/>
                </a:lnTo>
                <a:cubicBezTo>
                  <a:pt x="9073" y="7548"/>
                  <a:pt x="9036" y="7550"/>
                  <a:pt x="8998" y="7550"/>
                </a:cubicBezTo>
                <a:cubicBezTo>
                  <a:pt x="8960" y="7550"/>
                  <a:pt x="8923" y="7548"/>
                  <a:pt x="8886" y="7544"/>
                </a:cubicBezTo>
                <a:lnTo>
                  <a:pt x="8874" y="7543"/>
                </a:lnTo>
                <a:lnTo>
                  <a:pt x="1449" y="7543"/>
                </a:lnTo>
                <a:lnTo>
                  <a:pt x="1449" y="7550"/>
                </a:lnTo>
                <a:lnTo>
                  <a:pt x="0" y="7550"/>
                </a:lnTo>
                <a:lnTo>
                  <a:pt x="0" y="6845"/>
                </a:lnTo>
                <a:lnTo>
                  <a:pt x="0" y="2129"/>
                </a:lnTo>
                <a:lnTo>
                  <a:pt x="0" y="7"/>
                </a:lnTo>
                <a:lnTo>
                  <a:pt x="6374" y="7"/>
                </a:lnTo>
                <a:lnTo>
                  <a:pt x="6386" y="6"/>
                </a:lnTo>
                <a:cubicBezTo>
                  <a:pt x="6423" y="2"/>
                  <a:pt x="6460" y="0"/>
                  <a:pt x="6498"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任意多边形 31"/>
          <p:cNvSpPr/>
          <p:nvPr/>
        </p:nvSpPr>
        <p:spPr>
          <a:xfrm>
            <a:off x="10676890" y="427990"/>
            <a:ext cx="1230630" cy="3606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938" h="568">
                <a:moveTo>
                  <a:pt x="566" y="476"/>
                </a:moveTo>
                <a:cubicBezTo>
                  <a:pt x="566" y="425"/>
                  <a:pt x="607" y="384"/>
                  <a:pt x="658" y="384"/>
                </a:cubicBezTo>
                <a:lnTo>
                  <a:pt x="1846" y="384"/>
                </a:lnTo>
                <a:cubicBezTo>
                  <a:pt x="1897" y="384"/>
                  <a:pt x="1938" y="425"/>
                  <a:pt x="1938" y="476"/>
                </a:cubicBezTo>
                <a:cubicBezTo>
                  <a:pt x="1938" y="527"/>
                  <a:pt x="1897" y="568"/>
                  <a:pt x="1846" y="568"/>
                </a:cubicBezTo>
                <a:lnTo>
                  <a:pt x="658" y="568"/>
                </a:lnTo>
                <a:cubicBezTo>
                  <a:pt x="607" y="568"/>
                  <a:pt x="566" y="527"/>
                  <a:pt x="566" y="476"/>
                </a:cubicBezTo>
                <a:close/>
                <a:moveTo>
                  <a:pt x="0" y="92"/>
                </a:moveTo>
                <a:cubicBezTo>
                  <a:pt x="0" y="41"/>
                  <a:pt x="41" y="0"/>
                  <a:pt x="92" y="0"/>
                </a:cubicBezTo>
                <a:lnTo>
                  <a:pt x="1846" y="0"/>
                </a:lnTo>
                <a:cubicBezTo>
                  <a:pt x="1897" y="0"/>
                  <a:pt x="1938" y="41"/>
                  <a:pt x="1938" y="92"/>
                </a:cubicBezTo>
                <a:cubicBezTo>
                  <a:pt x="1938" y="143"/>
                  <a:pt x="1897" y="184"/>
                  <a:pt x="1846" y="184"/>
                </a:cubicBezTo>
                <a:lnTo>
                  <a:pt x="92" y="184"/>
                </a:lnTo>
                <a:cubicBezTo>
                  <a:pt x="41" y="184"/>
                  <a:pt x="0" y="143"/>
                  <a:pt x="0" y="9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33" name="图片 32" descr="笑脸"/>
          <p:cNvPicPr>
            <a:picLocks noChangeAspect="1"/>
          </p:cNvPicPr>
          <p:nvPr/>
        </p:nvPicPr>
        <p:blipFill>
          <a:blip r:embed="rId2"/>
          <a:stretch>
            <a:fillRect/>
          </a:stretch>
        </p:blipFill>
        <p:spPr>
          <a:xfrm>
            <a:off x="10487025" y="6274435"/>
            <a:ext cx="374650" cy="374650"/>
          </a:xfrm>
          <a:prstGeom prst="rect">
            <a:avLst/>
          </a:prstGeom>
        </p:spPr>
      </p:pic>
      <p:pic>
        <p:nvPicPr>
          <p:cNvPr id="34" name="图片 33" descr="笑脸"/>
          <p:cNvPicPr>
            <a:picLocks noChangeAspect="1"/>
          </p:cNvPicPr>
          <p:nvPr/>
        </p:nvPicPr>
        <p:blipFill>
          <a:blip r:embed="rId2"/>
          <a:stretch>
            <a:fillRect/>
          </a:stretch>
        </p:blipFill>
        <p:spPr>
          <a:xfrm>
            <a:off x="11045825" y="6274435"/>
            <a:ext cx="374650" cy="374650"/>
          </a:xfrm>
          <a:prstGeom prst="rect">
            <a:avLst/>
          </a:prstGeom>
        </p:spPr>
      </p:pic>
      <p:pic>
        <p:nvPicPr>
          <p:cNvPr id="35" name="图片 34" descr="笑脸"/>
          <p:cNvPicPr>
            <a:picLocks noChangeAspect="1"/>
          </p:cNvPicPr>
          <p:nvPr/>
        </p:nvPicPr>
        <p:blipFill>
          <a:blip r:embed="rId2"/>
          <a:stretch>
            <a:fillRect/>
          </a:stretch>
        </p:blipFill>
        <p:spPr>
          <a:xfrm>
            <a:off x="11604625" y="6274435"/>
            <a:ext cx="374650" cy="374650"/>
          </a:xfrm>
          <a:prstGeom prst="rect">
            <a:avLst/>
          </a:prstGeom>
        </p:spPr>
      </p:pic>
      <p:sp>
        <p:nvSpPr>
          <p:cNvPr id="72" name="任意多边形 71"/>
          <p:cNvSpPr/>
          <p:nvPr/>
        </p:nvSpPr>
        <p:spPr>
          <a:xfrm>
            <a:off x="416560" y="42799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8" name="任意多边形 57"/>
          <p:cNvSpPr/>
          <p:nvPr/>
        </p:nvSpPr>
        <p:spPr>
          <a:xfrm>
            <a:off x="416560" y="6090920"/>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6" name="标题 65"/>
          <p:cNvSpPr/>
          <p:nvPr>
            <p:custDataLst>
              <p:tags r:id="rId3"/>
            </p:custDataLst>
          </p:nvPr>
        </p:nvSpPr>
        <p:spPr>
          <a:xfrm>
            <a:off x="6096000" y="2341245"/>
            <a:ext cx="5725795" cy="11588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b="0">
                <a:solidFill>
                  <a:schemeClr val="tx1"/>
                </a:solidFill>
                <a:latin typeface="MiSans Normal" panose="00000500000000000000" charset="-122"/>
                <a:ea typeface="MiSans Normal" panose="00000500000000000000" charset="-122"/>
                <a:sym typeface="+mn-ea"/>
              </a:rPr>
              <a:t>标题标题标题</a:t>
            </a:r>
            <a:endParaRPr lang="en-US" altLang="zh-CN" b="0">
              <a:solidFill>
                <a:schemeClr val="tx1"/>
              </a:solidFill>
              <a:latin typeface="MiSans Normal" panose="00000500000000000000" charset="-122"/>
              <a:ea typeface="MiSans Normal" panose="00000500000000000000" charset="-122"/>
              <a:sym typeface="+mn-ea"/>
            </a:endParaRPr>
          </a:p>
        </p:txBody>
      </p:sp>
      <p:sp>
        <p:nvSpPr>
          <p:cNvPr id="97" name="任意多边形 96"/>
          <p:cNvSpPr/>
          <p:nvPr/>
        </p:nvSpPr>
        <p:spPr>
          <a:xfrm>
            <a:off x="10236200" y="1655445"/>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7" name="标题 5"/>
          <p:cNvSpPr/>
          <p:nvPr>
            <p:custDataLst>
              <p:tags r:id="rId4"/>
            </p:custDataLst>
          </p:nvPr>
        </p:nvSpPr>
        <p:spPr>
          <a:xfrm>
            <a:off x="6694805" y="3500120"/>
            <a:ext cx="496506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38" name="圆角矩形 37"/>
          <p:cNvSpPr/>
          <p:nvPr/>
        </p:nvSpPr>
        <p:spPr>
          <a:xfrm>
            <a:off x="9483725" y="4842510"/>
            <a:ext cx="2120900" cy="42545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标题 5"/>
          <p:cNvSpPr/>
          <p:nvPr>
            <p:custDataLst>
              <p:tags r:id="rId5"/>
            </p:custDataLst>
          </p:nvPr>
        </p:nvSpPr>
        <p:spPr>
          <a:xfrm>
            <a:off x="9594850" y="4902835"/>
            <a:ext cx="189928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a:off x="1228090" y="1577340"/>
            <a:ext cx="3702685" cy="37026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31" h="5831">
                <a:moveTo>
                  <a:pt x="2916" y="0"/>
                </a:moveTo>
                <a:cubicBezTo>
                  <a:pt x="4526" y="0"/>
                  <a:pt x="5831" y="1305"/>
                  <a:pt x="5831" y="2916"/>
                </a:cubicBezTo>
                <a:cubicBezTo>
                  <a:pt x="5831" y="3419"/>
                  <a:pt x="5704" y="3892"/>
                  <a:pt x="5479" y="4305"/>
                </a:cubicBezTo>
                <a:lnTo>
                  <a:pt x="5471" y="4320"/>
                </a:lnTo>
                <a:lnTo>
                  <a:pt x="5445" y="4367"/>
                </a:lnTo>
                <a:cubicBezTo>
                  <a:pt x="5293" y="4631"/>
                  <a:pt x="5100" y="4870"/>
                  <a:pt x="4876" y="5074"/>
                </a:cubicBezTo>
                <a:lnTo>
                  <a:pt x="4873" y="5076"/>
                </a:lnTo>
                <a:lnTo>
                  <a:pt x="4823" y="5120"/>
                </a:lnTo>
                <a:cubicBezTo>
                  <a:pt x="4312" y="5563"/>
                  <a:pt x="3645" y="5831"/>
                  <a:pt x="2916" y="5831"/>
                </a:cubicBezTo>
                <a:cubicBezTo>
                  <a:pt x="2463" y="5831"/>
                  <a:pt x="2034" y="5728"/>
                  <a:pt x="1652" y="5544"/>
                </a:cubicBezTo>
                <a:lnTo>
                  <a:pt x="1601" y="5518"/>
                </a:lnTo>
                <a:lnTo>
                  <a:pt x="1588" y="5512"/>
                </a:lnTo>
                <a:cubicBezTo>
                  <a:pt x="1316" y="5373"/>
                  <a:pt x="1068" y="5191"/>
                  <a:pt x="854" y="4977"/>
                </a:cubicBezTo>
                <a:lnTo>
                  <a:pt x="825" y="4947"/>
                </a:lnTo>
                <a:lnTo>
                  <a:pt x="805" y="4927"/>
                </a:lnTo>
                <a:cubicBezTo>
                  <a:pt x="524" y="4633"/>
                  <a:pt x="305" y="4280"/>
                  <a:pt x="166" y="3889"/>
                </a:cubicBezTo>
                <a:lnTo>
                  <a:pt x="158" y="3865"/>
                </a:lnTo>
                <a:lnTo>
                  <a:pt x="155" y="3856"/>
                </a:lnTo>
                <a:cubicBezTo>
                  <a:pt x="58" y="3572"/>
                  <a:pt x="4" y="3268"/>
                  <a:pt x="0" y="2952"/>
                </a:cubicBezTo>
                <a:lnTo>
                  <a:pt x="0" y="2917"/>
                </a:lnTo>
                <a:lnTo>
                  <a:pt x="0" y="2916"/>
                </a:lnTo>
                <a:cubicBezTo>
                  <a:pt x="0" y="1720"/>
                  <a:pt x="719" y="693"/>
                  <a:pt x="1748" y="243"/>
                </a:cubicBezTo>
                <a:lnTo>
                  <a:pt x="1769" y="234"/>
                </a:lnTo>
                <a:lnTo>
                  <a:pt x="1781" y="229"/>
                </a:lnTo>
                <a:cubicBezTo>
                  <a:pt x="2064" y="109"/>
                  <a:pt x="2370" y="33"/>
                  <a:pt x="2691" y="9"/>
                </a:cubicBezTo>
                <a:lnTo>
                  <a:pt x="2703" y="8"/>
                </a:lnTo>
                <a:lnTo>
                  <a:pt x="2728" y="6"/>
                </a:lnTo>
                <a:cubicBezTo>
                  <a:pt x="2790" y="2"/>
                  <a:pt x="2853" y="0"/>
                  <a:pt x="2916"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a:off x="0" y="203200"/>
            <a:ext cx="2944446" cy="152277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637" h="2398">
                <a:moveTo>
                  <a:pt x="1734" y="0"/>
                </a:moveTo>
                <a:cubicBezTo>
                  <a:pt x="3104" y="0"/>
                  <a:pt x="4262" y="911"/>
                  <a:pt x="4634" y="2161"/>
                </a:cubicBezTo>
                <a:lnTo>
                  <a:pt x="4637" y="2172"/>
                </a:lnTo>
                <a:lnTo>
                  <a:pt x="4625" y="2173"/>
                </a:lnTo>
                <a:cubicBezTo>
                  <a:pt x="4304" y="2197"/>
                  <a:pt x="3998" y="2273"/>
                  <a:pt x="3715" y="2393"/>
                </a:cubicBezTo>
                <a:lnTo>
                  <a:pt x="3703" y="2398"/>
                </a:lnTo>
                <a:lnTo>
                  <a:pt x="3692" y="2362"/>
                </a:lnTo>
                <a:cubicBezTo>
                  <a:pt x="3415" y="1546"/>
                  <a:pt x="2643" y="959"/>
                  <a:pt x="1734" y="959"/>
                </a:cubicBezTo>
                <a:cubicBezTo>
                  <a:pt x="1021" y="959"/>
                  <a:pt x="392" y="1320"/>
                  <a:pt x="21" y="1870"/>
                </a:cubicBezTo>
                <a:lnTo>
                  <a:pt x="0" y="1901"/>
                </a:lnTo>
                <a:lnTo>
                  <a:pt x="0" y="546"/>
                </a:lnTo>
                <a:lnTo>
                  <a:pt x="43" y="517"/>
                </a:lnTo>
                <a:cubicBezTo>
                  <a:pt x="525" y="190"/>
                  <a:pt x="1108" y="0"/>
                  <a:pt x="1734"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0" y="2837558"/>
            <a:ext cx="1328509" cy="120739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92" h="1901">
                <a:moveTo>
                  <a:pt x="0" y="0"/>
                </a:moveTo>
                <a:lnTo>
                  <a:pt x="21" y="32"/>
                </a:lnTo>
                <a:cubicBezTo>
                  <a:pt x="392" y="581"/>
                  <a:pt x="1021" y="942"/>
                  <a:pt x="1734" y="942"/>
                </a:cubicBezTo>
                <a:cubicBezTo>
                  <a:pt x="1787" y="942"/>
                  <a:pt x="1840" y="940"/>
                  <a:pt x="1893" y="936"/>
                </a:cubicBezTo>
                <a:lnTo>
                  <a:pt x="1934" y="933"/>
                </a:lnTo>
                <a:lnTo>
                  <a:pt x="1934" y="967"/>
                </a:lnTo>
                <a:cubicBezTo>
                  <a:pt x="1938" y="1283"/>
                  <a:pt x="1992" y="1587"/>
                  <a:pt x="2089" y="1871"/>
                </a:cubicBezTo>
                <a:lnTo>
                  <a:pt x="2092" y="1880"/>
                </a:lnTo>
                <a:lnTo>
                  <a:pt x="2081" y="1882"/>
                </a:lnTo>
                <a:cubicBezTo>
                  <a:pt x="1967" y="1895"/>
                  <a:pt x="1851" y="1901"/>
                  <a:pt x="1734" y="1901"/>
                </a:cubicBezTo>
                <a:cubicBezTo>
                  <a:pt x="1108" y="1901"/>
                  <a:pt x="525" y="1711"/>
                  <a:pt x="43" y="1385"/>
                </a:cubicBezTo>
                <a:lnTo>
                  <a:pt x="0" y="1355"/>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任意多边形 12"/>
          <p:cNvSpPr/>
          <p:nvPr/>
        </p:nvSpPr>
        <p:spPr>
          <a:xfrm>
            <a:off x="4048356" y="4320317"/>
            <a:ext cx="1262149" cy="253704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88" h="3995">
                <a:moveTo>
                  <a:pt x="1030" y="0"/>
                </a:moveTo>
                <a:lnTo>
                  <a:pt x="1050" y="19"/>
                </a:lnTo>
                <a:cubicBezTo>
                  <a:pt x="1628" y="570"/>
                  <a:pt x="1988" y="1347"/>
                  <a:pt x="1988" y="2208"/>
                </a:cubicBezTo>
                <a:cubicBezTo>
                  <a:pt x="1988" y="2861"/>
                  <a:pt x="1781" y="3465"/>
                  <a:pt x="1430" y="3959"/>
                </a:cubicBezTo>
                <a:lnTo>
                  <a:pt x="1403" y="3995"/>
                </a:lnTo>
                <a:lnTo>
                  <a:pt x="0" y="3995"/>
                </a:lnTo>
                <a:lnTo>
                  <a:pt x="34" y="3975"/>
                </a:lnTo>
                <a:cubicBezTo>
                  <a:pt x="630" y="3613"/>
                  <a:pt x="1029" y="2957"/>
                  <a:pt x="1029" y="2208"/>
                </a:cubicBezTo>
                <a:cubicBezTo>
                  <a:pt x="1029" y="1656"/>
                  <a:pt x="812" y="1154"/>
                  <a:pt x="458" y="783"/>
                </a:cubicBezTo>
                <a:lnTo>
                  <a:pt x="432" y="756"/>
                </a:lnTo>
                <a:lnTo>
                  <a:pt x="434" y="754"/>
                </a:lnTo>
                <a:cubicBezTo>
                  <a:pt x="659" y="550"/>
                  <a:pt x="851" y="312"/>
                  <a:pt x="1003" y="47"/>
                </a:cubicBezTo>
                <a:lnTo>
                  <a:pt x="103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1468755" y="4718736"/>
            <a:ext cx="1262149" cy="213862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88" h="3368">
                <a:moveTo>
                  <a:pt x="446" y="0"/>
                </a:moveTo>
                <a:lnTo>
                  <a:pt x="475" y="30"/>
                </a:lnTo>
                <a:cubicBezTo>
                  <a:pt x="689" y="244"/>
                  <a:pt x="937" y="425"/>
                  <a:pt x="1209" y="565"/>
                </a:cubicBezTo>
                <a:lnTo>
                  <a:pt x="1222" y="571"/>
                </a:lnTo>
                <a:lnTo>
                  <a:pt x="1208" y="596"/>
                </a:lnTo>
                <a:cubicBezTo>
                  <a:pt x="1049" y="889"/>
                  <a:pt x="959" y="1224"/>
                  <a:pt x="959" y="1581"/>
                </a:cubicBezTo>
                <a:cubicBezTo>
                  <a:pt x="959" y="2330"/>
                  <a:pt x="1357" y="2985"/>
                  <a:pt x="1954" y="3348"/>
                </a:cubicBezTo>
                <a:lnTo>
                  <a:pt x="1988" y="3368"/>
                </a:lnTo>
                <a:lnTo>
                  <a:pt x="584" y="3368"/>
                </a:lnTo>
                <a:lnTo>
                  <a:pt x="558" y="3332"/>
                </a:lnTo>
                <a:cubicBezTo>
                  <a:pt x="207" y="2838"/>
                  <a:pt x="0" y="2234"/>
                  <a:pt x="0" y="1581"/>
                </a:cubicBezTo>
                <a:cubicBezTo>
                  <a:pt x="0" y="1007"/>
                  <a:pt x="160" y="470"/>
                  <a:pt x="438" y="12"/>
                </a:cubicBezTo>
                <a:lnTo>
                  <a:pt x="44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10457180" y="48641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8" name="任意多边形 57"/>
          <p:cNvSpPr/>
          <p:nvPr/>
        </p:nvSpPr>
        <p:spPr>
          <a:xfrm>
            <a:off x="416560" y="6090920"/>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0" name="同心圆 19"/>
          <p:cNvSpPr/>
          <p:nvPr/>
        </p:nvSpPr>
        <p:spPr>
          <a:xfrm>
            <a:off x="11263630" y="1786255"/>
            <a:ext cx="762000" cy="762000"/>
          </a:xfrm>
          <a:prstGeom prst="donut">
            <a:avLst/>
          </a:prstGeom>
          <a:solidFill>
            <a:srgbClr val="007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标题 65"/>
          <p:cNvSpPr/>
          <p:nvPr>
            <p:custDataLst>
              <p:tags r:id="rId2"/>
            </p:custDataLst>
          </p:nvPr>
        </p:nvSpPr>
        <p:spPr>
          <a:xfrm>
            <a:off x="5090795" y="1990725"/>
            <a:ext cx="6818630"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pic>
        <p:nvPicPr>
          <p:cNvPr id="33" name="图片 32" descr="笑脸"/>
          <p:cNvPicPr>
            <a:picLocks noChangeAspect="1"/>
          </p:cNvPicPr>
          <p:nvPr/>
        </p:nvPicPr>
        <p:blipFill>
          <a:blip r:embed="rId3"/>
          <a:stretch>
            <a:fillRect/>
          </a:stretch>
        </p:blipFill>
        <p:spPr>
          <a:xfrm>
            <a:off x="6287770" y="3055620"/>
            <a:ext cx="374650" cy="374650"/>
          </a:xfrm>
          <a:prstGeom prst="rect">
            <a:avLst/>
          </a:prstGeom>
        </p:spPr>
      </p:pic>
      <p:sp>
        <p:nvSpPr>
          <p:cNvPr id="23" name="文本框 22"/>
          <p:cNvSpPr txBox="1"/>
          <p:nvPr/>
        </p:nvSpPr>
        <p:spPr>
          <a:xfrm>
            <a:off x="6662420" y="3055620"/>
            <a:ext cx="1268730" cy="374015"/>
          </a:xfrm>
          <a:prstGeom prst="rect">
            <a:avLst/>
          </a:prstGeom>
          <a:noFill/>
        </p:spPr>
        <p:txBody>
          <a:bodyPr wrap="square" rtlCol="0" anchor="t">
            <a:noAutofit/>
          </a:bodyPr>
          <a:p>
            <a:pPr algn="dist">
              <a:lnSpc>
                <a:spcPct val="100000"/>
              </a:lnSpc>
            </a:pPr>
            <a:r>
              <a:rPr>
                <a:latin typeface="MiSans Normal" panose="00000500000000000000" charset="-122"/>
                <a:ea typeface="MiSans Normal" panose="00000500000000000000" charset="-122"/>
                <a:sym typeface="+mn-ea"/>
              </a:rPr>
              <a:t>模板</a:t>
            </a:r>
            <a:r>
              <a:rPr lang="zh-CN" altLang="en-US">
                <a:latin typeface="MiSans Normal" panose="00000500000000000000" charset="-122"/>
                <a:ea typeface="MiSans Normal" panose="00000500000000000000" charset="-122"/>
                <a:sym typeface="+mn-ea"/>
              </a:rPr>
              <a:t>资源</a:t>
            </a:r>
            <a:endParaRPr lang="zh-CN" altLang="en-US">
              <a:latin typeface="MiSans Normal" panose="00000500000000000000" charset="-122"/>
              <a:ea typeface="MiSans Normal" panose="00000500000000000000" charset="-122"/>
              <a:sym typeface="+mn-ea"/>
            </a:endParaRPr>
          </a:p>
        </p:txBody>
      </p:sp>
      <p:pic>
        <p:nvPicPr>
          <p:cNvPr id="25" name="图片 24" descr="笑脸"/>
          <p:cNvPicPr>
            <a:picLocks noChangeAspect="1"/>
          </p:cNvPicPr>
          <p:nvPr/>
        </p:nvPicPr>
        <p:blipFill>
          <a:blip r:embed="rId3"/>
          <a:stretch>
            <a:fillRect/>
          </a:stretch>
        </p:blipFill>
        <p:spPr>
          <a:xfrm>
            <a:off x="8203565" y="3056255"/>
            <a:ext cx="374650" cy="374650"/>
          </a:xfrm>
          <a:prstGeom prst="rect">
            <a:avLst/>
          </a:prstGeom>
        </p:spPr>
      </p:pic>
      <p:sp>
        <p:nvSpPr>
          <p:cNvPr id="26" name="文本框 25"/>
          <p:cNvSpPr txBox="1"/>
          <p:nvPr/>
        </p:nvSpPr>
        <p:spPr>
          <a:xfrm>
            <a:off x="8578215" y="3056255"/>
            <a:ext cx="1268730" cy="374015"/>
          </a:xfrm>
          <a:prstGeom prst="rect">
            <a:avLst/>
          </a:prstGeom>
          <a:noFill/>
        </p:spPr>
        <p:txBody>
          <a:bodyPr wrap="square" rtlCol="0" anchor="t">
            <a:noAutofit/>
          </a:bodyPr>
          <a:p>
            <a:pPr algn="dist">
              <a:lnSpc>
                <a:spcPct val="100000"/>
              </a:lnSpc>
            </a:pPr>
            <a:r>
              <a:rPr>
                <a:latin typeface="MiSans Normal" panose="00000500000000000000" charset="-122"/>
                <a:ea typeface="MiSans Normal" panose="00000500000000000000" charset="-122"/>
                <a:sym typeface="+mn-ea"/>
              </a:rPr>
              <a:t>模板</a:t>
            </a:r>
            <a:r>
              <a:rPr lang="zh-CN" altLang="en-US">
                <a:latin typeface="MiSans Normal" panose="00000500000000000000" charset="-122"/>
                <a:ea typeface="MiSans Normal" panose="00000500000000000000" charset="-122"/>
                <a:sym typeface="+mn-ea"/>
              </a:rPr>
              <a:t>资源</a:t>
            </a:r>
            <a:endParaRPr lang="zh-CN" altLang="en-US">
              <a:latin typeface="MiSans Normal" panose="00000500000000000000" charset="-122"/>
              <a:ea typeface="MiSans Normal" panose="00000500000000000000" charset="-122"/>
              <a:sym typeface="+mn-ea"/>
            </a:endParaRPr>
          </a:p>
        </p:txBody>
      </p:sp>
      <p:pic>
        <p:nvPicPr>
          <p:cNvPr id="27" name="图片 26" descr="笑脸"/>
          <p:cNvPicPr>
            <a:picLocks noChangeAspect="1"/>
          </p:cNvPicPr>
          <p:nvPr/>
        </p:nvPicPr>
        <p:blipFill>
          <a:blip r:embed="rId3"/>
          <a:stretch>
            <a:fillRect/>
          </a:stretch>
        </p:blipFill>
        <p:spPr>
          <a:xfrm>
            <a:off x="10119360" y="3055620"/>
            <a:ext cx="374650" cy="374650"/>
          </a:xfrm>
          <a:prstGeom prst="rect">
            <a:avLst/>
          </a:prstGeom>
        </p:spPr>
      </p:pic>
      <p:sp>
        <p:nvSpPr>
          <p:cNvPr id="28" name="文本框 27"/>
          <p:cNvSpPr txBox="1"/>
          <p:nvPr/>
        </p:nvSpPr>
        <p:spPr>
          <a:xfrm>
            <a:off x="10494010" y="3055620"/>
            <a:ext cx="1268730" cy="374015"/>
          </a:xfrm>
          <a:prstGeom prst="rect">
            <a:avLst/>
          </a:prstGeom>
          <a:noFill/>
        </p:spPr>
        <p:txBody>
          <a:bodyPr wrap="square" rtlCol="0" anchor="t">
            <a:noAutofit/>
          </a:bodyPr>
          <a:p>
            <a:pPr algn="dist">
              <a:lnSpc>
                <a:spcPct val="100000"/>
              </a:lnSpc>
            </a:pPr>
            <a:r>
              <a:rPr>
                <a:latin typeface="MiSans Normal" panose="00000500000000000000" charset="-122"/>
                <a:ea typeface="MiSans Normal" panose="00000500000000000000" charset="-122"/>
                <a:sym typeface="+mn-ea"/>
              </a:rPr>
              <a:t>模板</a:t>
            </a:r>
            <a:r>
              <a:rPr lang="zh-CN" altLang="en-US">
                <a:latin typeface="MiSans Normal" panose="00000500000000000000" charset="-122"/>
                <a:ea typeface="MiSans Normal" panose="00000500000000000000" charset="-122"/>
                <a:sym typeface="+mn-ea"/>
              </a:rPr>
              <a:t>资源</a:t>
            </a:r>
            <a:endParaRPr lang="zh-CN" altLang="en-US">
              <a:latin typeface="MiSans Normal" panose="00000500000000000000" charset="-122"/>
              <a:ea typeface="MiSans Normal" panose="00000500000000000000" charset="-122"/>
              <a:sym typeface="+mn-ea"/>
            </a:endParaRPr>
          </a:p>
        </p:txBody>
      </p:sp>
      <p:sp>
        <p:nvSpPr>
          <p:cNvPr id="29" name="标题 5"/>
          <p:cNvSpPr/>
          <p:nvPr>
            <p:custDataLst>
              <p:tags r:id="rId4"/>
            </p:custDataLst>
          </p:nvPr>
        </p:nvSpPr>
        <p:spPr>
          <a:xfrm>
            <a:off x="6232525" y="3691890"/>
            <a:ext cx="553021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30" name="圆角矩形 29"/>
          <p:cNvSpPr/>
          <p:nvPr/>
        </p:nvSpPr>
        <p:spPr>
          <a:xfrm>
            <a:off x="9568815" y="4913630"/>
            <a:ext cx="2120900" cy="3600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5"/>
            </p:custDataLst>
          </p:nvPr>
        </p:nvSpPr>
        <p:spPr>
          <a:xfrm>
            <a:off x="9655175" y="495681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2" name="圆角矩形 31"/>
          <p:cNvSpPr/>
          <p:nvPr/>
        </p:nvSpPr>
        <p:spPr>
          <a:xfrm>
            <a:off x="9568815" y="5588000"/>
            <a:ext cx="2120900" cy="3600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标题 5"/>
          <p:cNvSpPr/>
          <p:nvPr>
            <p:custDataLst>
              <p:tags r:id="rId6"/>
            </p:custDataLst>
          </p:nvPr>
        </p:nvSpPr>
        <p:spPr>
          <a:xfrm>
            <a:off x="9655175" y="563118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635" y="-635"/>
            <a:ext cx="1017270" cy="824230"/>
          </a:xfrm>
          <a:custGeom>
            <a:avLst/>
            <a:gdLst/>
            <a:ahLst/>
            <a:cxnLst>
              <a:cxn ang="3">
                <a:pos x="hc" y="t"/>
              </a:cxn>
              <a:cxn ang="cd2">
                <a:pos x="l" y="vc"/>
              </a:cxn>
              <a:cxn ang="cd4">
                <a:pos x="hc" y="b"/>
              </a:cxn>
              <a:cxn ang="0">
                <a:pos x="r" y="vc"/>
              </a:cxn>
            </a:cxnLst>
            <a:rect l="l" t="t" r="r" b="b"/>
            <a:pathLst>
              <a:path w="1602" h="1298">
                <a:moveTo>
                  <a:pt x="1169" y="0"/>
                </a:moveTo>
                <a:lnTo>
                  <a:pt x="1601" y="0"/>
                </a:lnTo>
                <a:lnTo>
                  <a:pt x="1602" y="9"/>
                </a:lnTo>
                <a:cubicBezTo>
                  <a:pt x="1602" y="20"/>
                  <a:pt x="1602" y="31"/>
                  <a:pt x="1602" y="42"/>
                </a:cubicBezTo>
                <a:cubicBezTo>
                  <a:pt x="1602" y="735"/>
                  <a:pt x="1039" y="1298"/>
                  <a:pt x="346" y="1298"/>
                </a:cubicBezTo>
                <a:cubicBezTo>
                  <a:pt x="226" y="1298"/>
                  <a:pt x="111" y="1281"/>
                  <a:pt x="2" y="1250"/>
                </a:cubicBezTo>
                <a:lnTo>
                  <a:pt x="0" y="1250"/>
                </a:lnTo>
                <a:lnTo>
                  <a:pt x="0" y="790"/>
                </a:lnTo>
                <a:lnTo>
                  <a:pt x="6" y="793"/>
                </a:lnTo>
                <a:cubicBezTo>
                  <a:pt x="110" y="840"/>
                  <a:pt x="225" y="866"/>
                  <a:pt x="346" y="866"/>
                </a:cubicBezTo>
                <a:cubicBezTo>
                  <a:pt x="801" y="866"/>
                  <a:pt x="1170" y="497"/>
                  <a:pt x="1170" y="42"/>
                </a:cubicBezTo>
                <a:cubicBezTo>
                  <a:pt x="1170" y="34"/>
                  <a:pt x="1170" y="27"/>
                  <a:pt x="1170" y="20"/>
                </a:cubicBezTo>
                <a:lnTo>
                  <a:pt x="1169"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 name="任意多边形 8"/>
          <p:cNvSpPr/>
          <p:nvPr/>
        </p:nvSpPr>
        <p:spPr>
          <a:xfrm>
            <a:off x="7507605" y="1532890"/>
            <a:ext cx="4684395" cy="53257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377" h="8387">
                <a:moveTo>
                  <a:pt x="5019" y="0"/>
                </a:moveTo>
                <a:cubicBezTo>
                  <a:pt x="5864" y="0"/>
                  <a:pt x="6659" y="209"/>
                  <a:pt x="7358" y="577"/>
                </a:cubicBezTo>
                <a:lnTo>
                  <a:pt x="7377" y="587"/>
                </a:lnTo>
                <a:lnTo>
                  <a:pt x="7377" y="8387"/>
                </a:lnTo>
                <a:lnTo>
                  <a:pt x="1298" y="8387"/>
                </a:lnTo>
                <a:lnTo>
                  <a:pt x="1264" y="8349"/>
                </a:lnTo>
                <a:cubicBezTo>
                  <a:pt x="477" y="7463"/>
                  <a:pt x="0" y="6297"/>
                  <a:pt x="0" y="5019"/>
                </a:cubicBezTo>
                <a:cubicBezTo>
                  <a:pt x="0" y="2247"/>
                  <a:pt x="2247" y="0"/>
                  <a:pt x="5019"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6958965" y="984250"/>
            <a:ext cx="5233035" cy="58743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8241" h="9251">
                <a:moveTo>
                  <a:pt x="5883" y="0"/>
                </a:moveTo>
                <a:cubicBezTo>
                  <a:pt x="6721" y="0"/>
                  <a:pt x="7517" y="175"/>
                  <a:pt x="8239" y="491"/>
                </a:cubicBezTo>
                <a:lnTo>
                  <a:pt x="8241" y="492"/>
                </a:lnTo>
                <a:lnTo>
                  <a:pt x="8241" y="1451"/>
                </a:lnTo>
                <a:lnTo>
                  <a:pt x="8222" y="1441"/>
                </a:lnTo>
                <a:cubicBezTo>
                  <a:pt x="7523" y="1073"/>
                  <a:pt x="6728" y="864"/>
                  <a:pt x="5883" y="864"/>
                </a:cubicBezTo>
                <a:cubicBezTo>
                  <a:pt x="3111" y="864"/>
                  <a:pt x="864" y="3111"/>
                  <a:pt x="864" y="5883"/>
                </a:cubicBezTo>
                <a:cubicBezTo>
                  <a:pt x="864" y="7161"/>
                  <a:pt x="1341" y="8327"/>
                  <a:pt x="2128" y="9213"/>
                </a:cubicBezTo>
                <a:lnTo>
                  <a:pt x="2162" y="9251"/>
                </a:lnTo>
                <a:lnTo>
                  <a:pt x="1059" y="9251"/>
                </a:lnTo>
                <a:lnTo>
                  <a:pt x="1045" y="9231"/>
                </a:lnTo>
                <a:cubicBezTo>
                  <a:pt x="386" y="8280"/>
                  <a:pt x="0" y="7127"/>
                  <a:pt x="0" y="5883"/>
                </a:cubicBezTo>
                <a:cubicBezTo>
                  <a:pt x="0" y="2634"/>
                  <a:pt x="2634" y="0"/>
                  <a:pt x="5883"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标题 65"/>
          <p:cNvSpPr/>
          <p:nvPr>
            <p:custDataLst>
              <p:tags r:id="rId2"/>
            </p:custDataLst>
          </p:nvPr>
        </p:nvSpPr>
        <p:spPr>
          <a:xfrm>
            <a:off x="382905" y="2195195"/>
            <a:ext cx="6724015"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2" name="十字星 11"/>
          <p:cNvSpPr/>
          <p:nvPr/>
        </p:nvSpPr>
        <p:spPr>
          <a:xfrm>
            <a:off x="5988685" y="1939925"/>
            <a:ext cx="483870" cy="483870"/>
          </a:xfrm>
          <a:prstGeom prst="star4">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标题 5"/>
          <p:cNvSpPr/>
          <p:nvPr>
            <p:custDataLst>
              <p:tags r:id="rId3"/>
            </p:custDataLst>
          </p:nvPr>
        </p:nvSpPr>
        <p:spPr>
          <a:xfrm>
            <a:off x="450215" y="3308350"/>
            <a:ext cx="564515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23" name="标题 65"/>
          <p:cNvSpPr/>
          <p:nvPr>
            <p:custDataLst>
              <p:tags r:id="rId4"/>
            </p:custDataLst>
          </p:nvPr>
        </p:nvSpPr>
        <p:spPr>
          <a:xfrm>
            <a:off x="576580" y="1537335"/>
            <a:ext cx="2534920" cy="4025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6" name="标题 5"/>
          <p:cNvSpPr/>
          <p:nvPr>
            <p:custDataLst>
              <p:tags r:id="rId5"/>
            </p:custDataLst>
          </p:nvPr>
        </p:nvSpPr>
        <p:spPr>
          <a:xfrm>
            <a:off x="450215" y="4839970"/>
            <a:ext cx="2057400"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13" name="标题 5"/>
          <p:cNvSpPr/>
          <p:nvPr>
            <p:custDataLst>
              <p:tags r:id="rId6"/>
            </p:custDataLst>
          </p:nvPr>
        </p:nvSpPr>
        <p:spPr>
          <a:xfrm>
            <a:off x="2879090" y="4843780"/>
            <a:ext cx="2057400"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tx1"/>
                </a:solidFill>
                <a:latin typeface="MiSans Demibold" panose="00000700000000000000" charset="-122"/>
                <a:ea typeface="MiSans Demibold" panose="00000700000000000000" charset="-122"/>
              </a:rPr>
              <a:t>2022/01/01</a:t>
            </a:r>
            <a:endParaRPr lang="en-US" altLang="zh-CN" sz="1800" b="0">
              <a:solidFill>
                <a:schemeClr val="tx1"/>
              </a:solidFill>
              <a:latin typeface="MiSans Demibold" panose="00000700000000000000" charset="-122"/>
              <a:ea typeface="MiSans Demibold" panose="00000700000000000000" charset="-122"/>
            </a:endParaRPr>
          </a:p>
        </p:txBody>
      </p:sp>
      <p:sp>
        <p:nvSpPr>
          <p:cNvPr id="14" name="十字星 13"/>
          <p:cNvSpPr/>
          <p:nvPr/>
        </p:nvSpPr>
        <p:spPr>
          <a:xfrm>
            <a:off x="7845425" y="1291590"/>
            <a:ext cx="429260" cy="475615"/>
          </a:xfrm>
          <a:prstGeom prst="star4">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8454390" y="514350"/>
            <a:ext cx="547370" cy="547370"/>
          </a:xfrm>
          <a:prstGeom prst="star4">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3" name="图片 32" descr="笑脸"/>
          <p:cNvPicPr>
            <a:picLocks noChangeAspect="1"/>
          </p:cNvPicPr>
          <p:nvPr/>
        </p:nvPicPr>
        <p:blipFill>
          <a:blip r:embed="rId7"/>
          <a:stretch>
            <a:fillRect/>
          </a:stretch>
        </p:blipFill>
        <p:spPr>
          <a:xfrm>
            <a:off x="576580" y="6131560"/>
            <a:ext cx="374650" cy="374650"/>
          </a:xfrm>
          <a:prstGeom prst="rect">
            <a:avLst/>
          </a:prstGeom>
        </p:spPr>
      </p:pic>
      <p:pic>
        <p:nvPicPr>
          <p:cNvPr id="34" name="图片 33" descr="笑脸"/>
          <p:cNvPicPr>
            <a:picLocks noChangeAspect="1"/>
          </p:cNvPicPr>
          <p:nvPr/>
        </p:nvPicPr>
        <p:blipFill>
          <a:blip r:embed="rId7"/>
          <a:stretch>
            <a:fillRect/>
          </a:stretch>
        </p:blipFill>
        <p:spPr>
          <a:xfrm>
            <a:off x="1135380" y="6131560"/>
            <a:ext cx="374650" cy="374650"/>
          </a:xfrm>
          <a:prstGeom prst="rect">
            <a:avLst/>
          </a:prstGeom>
        </p:spPr>
      </p:pic>
      <p:pic>
        <p:nvPicPr>
          <p:cNvPr id="35" name="图片 34" descr="笑脸"/>
          <p:cNvPicPr>
            <a:picLocks noChangeAspect="1"/>
          </p:cNvPicPr>
          <p:nvPr/>
        </p:nvPicPr>
        <p:blipFill>
          <a:blip r:embed="rId7"/>
          <a:stretch>
            <a:fillRect/>
          </a:stretch>
        </p:blipFill>
        <p:spPr>
          <a:xfrm>
            <a:off x="1694180" y="6131560"/>
            <a:ext cx="374650" cy="374650"/>
          </a:xfrm>
          <a:prstGeom prst="rect">
            <a:avLst/>
          </a:prstGeom>
        </p:spPr>
      </p:pic>
    </p:spTree>
    <p:custDataLst>
      <p:tags r:id="rId8"/>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任意多边形 16"/>
          <p:cNvSpPr/>
          <p:nvPr/>
        </p:nvSpPr>
        <p:spPr>
          <a:xfrm>
            <a:off x="6285865" y="635"/>
            <a:ext cx="5906135" cy="6856095"/>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209" h="10516">
                <a:moveTo>
                  <a:pt x="4527" y="0"/>
                </a:moveTo>
                <a:lnTo>
                  <a:pt x="9209" y="0"/>
                </a:lnTo>
                <a:lnTo>
                  <a:pt x="9209" y="10516"/>
                </a:lnTo>
                <a:lnTo>
                  <a:pt x="0" y="10516"/>
                </a:lnTo>
                <a:lnTo>
                  <a:pt x="1891" y="5216"/>
                </a:lnTo>
                <a:lnTo>
                  <a:pt x="2666" y="5216"/>
                </a:lnTo>
                <a:lnTo>
                  <a:pt x="4527"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任意多边形 2"/>
          <p:cNvSpPr/>
          <p:nvPr/>
        </p:nvSpPr>
        <p:spPr>
          <a:xfrm>
            <a:off x="5815806" y="-1270"/>
            <a:ext cx="2940209" cy="6858635"/>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4630" h="10801">
                <a:moveTo>
                  <a:pt x="3853" y="0"/>
                </a:moveTo>
                <a:lnTo>
                  <a:pt x="4630" y="0"/>
                </a:lnTo>
                <a:lnTo>
                  <a:pt x="4630" y="2"/>
                </a:lnTo>
                <a:lnTo>
                  <a:pt x="4627" y="2"/>
                </a:lnTo>
                <a:lnTo>
                  <a:pt x="4583" y="127"/>
                </a:lnTo>
                <a:lnTo>
                  <a:pt x="2721" y="5343"/>
                </a:lnTo>
                <a:lnTo>
                  <a:pt x="2724" y="5343"/>
                </a:lnTo>
                <a:lnTo>
                  <a:pt x="833" y="10643"/>
                </a:lnTo>
                <a:lnTo>
                  <a:pt x="833" y="10643"/>
                </a:lnTo>
                <a:lnTo>
                  <a:pt x="776" y="10801"/>
                </a:lnTo>
                <a:lnTo>
                  <a:pt x="0" y="10801"/>
                </a:lnTo>
                <a:lnTo>
                  <a:pt x="56" y="10643"/>
                </a:lnTo>
                <a:lnTo>
                  <a:pt x="56" y="10643"/>
                </a:lnTo>
                <a:lnTo>
                  <a:pt x="1947" y="5343"/>
                </a:lnTo>
                <a:lnTo>
                  <a:pt x="1947" y="5343"/>
                </a:lnTo>
                <a:lnTo>
                  <a:pt x="3808" y="127"/>
                </a:lnTo>
                <a:lnTo>
                  <a:pt x="385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8" name="任意多边形 17"/>
          <p:cNvSpPr/>
          <p:nvPr/>
        </p:nvSpPr>
        <p:spPr>
          <a:xfrm>
            <a:off x="7545398" y="0"/>
            <a:ext cx="1702107" cy="3391535"/>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2680" h="5341">
                <a:moveTo>
                  <a:pt x="1906" y="0"/>
                </a:moveTo>
                <a:lnTo>
                  <a:pt x="2680" y="0"/>
                </a:lnTo>
                <a:lnTo>
                  <a:pt x="2636" y="125"/>
                </a:lnTo>
                <a:lnTo>
                  <a:pt x="775" y="5341"/>
                </a:lnTo>
                <a:lnTo>
                  <a:pt x="0" y="5341"/>
                </a:lnTo>
                <a:lnTo>
                  <a:pt x="1861" y="125"/>
                </a:lnTo>
                <a:lnTo>
                  <a:pt x="190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19"/>
          <p:cNvSpPr/>
          <p:nvPr/>
        </p:nvSpPr>
        <p:spPr>
          <a:xfrm>
            <a:off x="5321935" y="3391535"/>
            <a:ext cx="1730068" cy="3467100"/>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2725" h="5460">
                <a:moveTo>
                  <a:pt x="1948" y="0"/>
                </a:moveTo>
                <a:lnTo>
                  <a:pt x="2725" y="0"/>
                </a:lnTo>
                <a:lnTo>
                  <a:pt x="833" y="5300"/>
                </a:lnTo>
                <a:lnTo>
                  <a:pt x="777" y="5458"/>
                </a:lnTo>
                <a:lnTo>
                  <a:pt x="778" y="5458"/>
                </a:lnTo>
                <a:lnTo>
                  <a:pt x="777" y="5460"/>
                </a:lnTo>
                <a:lnTo>
                  <a:pt x="0" y="5460"/>
                </a:lnTo>
                <a:lnTo>
                  <a:pt x="57" y="5300"/>
                </a:lnTo>
                <a:lnTo>
                  <a:pt x="1948"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5851130" y="3391535"/>
            <a:ext cx="1201338" cy="3365500"/>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1892" h="5300">
                <a:moveTo>
                  <a:pt x="1891" y="0"/>
                </a:moveTo>
                <a:lnTo>
                  <a:pt x="1892" y="0"/>
                </a:lnTo>
                <a:lnTo>
                  <a:pt x="1" y="5300"/>
                </a:lnTo>
                <a:lnTo>
                  <a:pt x="0" y="5300"/>
                </a:lnTo>
                <a:lnTo>
                  <a:pt x="189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任意多边形 22"/>
          <p:cNvSpPr/>
          <p:nvPr/>
        </p:nvSpPr>
        <p:spPr>
          <a:xfrm>
            <a:off x="5815330" y="6757035"/>
            <a:ext cx="36275" cy="100330"/>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57" h="158">
                <a:moveTo>
                  <a:pt x="56" y="0"/>
                </a:moveTo>
                <a:lnTo>
                  <a:pt x="57" y="0"/>
                </a:lnTo>
                <a:lnTo>
                  <a:pt x="1" y="158"/>
                </a:lnTo>
                <a:lnTo>
                  <a:pt x="0" y="158"/>
                </a:lnTo>
                <a:lnTo>
                  <a:pt x="5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23"/>
          <p:cNvSpPr/>
          <p:nvPr/>
        </p:nvSpPr>
        <p:spPr>
          <a:xfrm>
            <a:off x="7543935" y="79375"/>
            <a:ext cx="1183304" cy="3312160"/>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1863" h="5216">
                <a:moveTo>
                  <a:pt x="1861" y="0"/>
                </a:moveTo>
                <a:lnTo>
                  <a:pt x="1863" y="0"/>
                </a:lnTo>
                <a:lnTo>
                  <a:pt x="2" y="5216"/>
                </a:lnTo>
                <a:lnTo>
                  <a:pt x="0" y="5216"/>
                </a:lnTo>
                <a:lnTo>
                  <a:pt x="186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24"/>
          <p:cNvSpPr/>
          <p:nvPr/>
        </p:nvSpPr>
        <p:spPr>
          <a:xfrm>
            <a:off x="8725765" y="0"/>
            <a:ext cx="29796" cy="79375"/>
          </a:xfrm>
          <a:custGeom>
            <a:avLst/>
            <a:gdLst>
              <a:gd name="adj" fmla="val 83221"/>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47" h="125">
                <a:moveTo>
                  <a:pt x="45" y="0"/>
                </a:moveTo>
                <a:lnTo>
                  <a:pt x="47" y="0"/>
                </a:lnTo>
                <a:lnTo>
                  <a:pt x="2" y="125"/>
                </a:lnTo>
                <a:lnTo>
                  <a:pt x="0" y="125"/>
                </a:lnTo>
                <a:lnTo>
                  <a:pt x="4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标题 65"/>
          <p:cNvSpPr/>
          <p:nvPr>
            <p:custDataLst>
              <p:tags r:id="rId2"/>
            </p:custDataLst>
          </p:nvPr>
        </p:nvSpPr>
        <p:spPr>
          <a:xfrm>
            <a:off x="321310" y="2320290"/>
            <a:ext cx="6551930" cy="11588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solidFill>
                <a:latin typeface="MiSans Normal" panose="00000500000000000000" charset="-122"/>
                <a:ea typeface="MiSans Normal" panose="00000500000000000000" charset="-122"/>
                <a:sym typeface="+mn-ea"/>
              </a:rPr>
              <a:t>标题标题标题</a:t>
            </a:r>
            <a:endParaRPr lang="en-US" altLang="zh-CN" b="0">
              <a:solidFill>
                <a:schemeClr val="tx1"/>
              </a:solidFill>
              <a:latin typeface="MiSans Normal" panose="00000500000000000000" charset="-122"/>
              <a:ea typeface="MiSans Normal" panose="00000500000000000000" charset="-122"/>
              <a:sym typeface="+mn-ea"/>
            </a:endParaRPr>
          </a:p>
        </p:txBody>
      </p:sp>
      <p:sp>
        <p:nvSpPr>
          <p:cNvPr id="28" name="文本框 27"/>
          <p:cNvSpPr txBox="1"/>
          <p:nvPr/>
        </p:nvSpPr>
        <p:spPr>
          <a:xfrm>
            <a:off x="396875" y="3479165"/>
            <a:ext cx="4886960" cy="337185"/>
          </a:xfrm>
          <a:prstGeom prst="rect">
            <a:avLst/>
          </a:prstGeom>
          <a:noFill/>
        </p:spPr>
        <p:txBody>
          <a:bodyPr wrap="square" rtlCol="0" anchor="t">
            <a:spAutoFit/>
          </a:bodyPr>
          <a:p>
            <a:pPr algn="dist"/>
            <a:r>
              <a:rPr lang="zh-CN" altLang="en-US" sz="1600">
                <a:latin typeface="MiSans Normal" panose="00000500000000000000" charset="-122"/>
                <a:ea typeface="MiSans Normal" panose="00000500000000000000" charset="-122"/>
                <a:sym typeface="+mn-ea"/>
              </a:rPr>
              <a:t>办公</a:t>
            </a:r>
            <a:r>
              <a:rPr sz="1600">
                <a:latin typeface="MiSans Normal" panose="00000500000000000000" charset="-122"/>
                <a:ea typeface="MiSans Normal" panose="00000500000000000000" charset="-122"/>
                <a:sym typeface="+mn-ea"/>
              </a:rPr>
              <a:t>模板模板板模模板</a:t>
            </a:r>
            <a:r>
              <a:rPr lang="zh-CN" altLang="en-US" sz="1600">
                <a:latin typeface="MiSans Normal" panose="00000500000000000000" charset="-122"/>
                <a:ea typeface="MiSans Normal" panose="00000500000000000000" charset="-122"/>
                <a:sym typeface="+mn-ea"/>
              </a:rPr>
              <a:t>资源</a:t>
            </a:r>
            <a:r>
              <a:rPr sz="1600">
                <a:latin typeface="MiSans Normal" panose="00000500000000000000" charset="-122"/>
                <a:ea typeface="MiSans Normal" panose="00000500000000000000" charset="-122"/>
                <a:sym typeface="+mn-ea"/>
              </a:rPr>
              <a:t>办公</a:t>
            </a:r>
            <a:endParaRPr lang="zh-CN" altLang="en-US" sz="1600">
              <a:latin typeface="MiSans Normal" panose="00000500000000000000" charset="-122"/>
              <a:ea typeface="MiSans Normal" panose="00000500000000000000" charset="-122"/>
              <a:sym typeface="+mn-ea"/>
            </a:endParaRPr>
          </a:p>
        </p:txBody>
      </p:sp>
      <p:sp>
        <p:nvSpPr>
          <p:cNvPr id="97" name="任意多边形 96"/>
          <p:cNvSpPr/>
          <p:nvPr/>
        </p:nvSpPr>
        <p:spPr>
          <a:xfrm>
            <a:off x="445135" y="1710690"/>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9" name="标题 5"/>
          <p:cNvSpPr/>
          <p:nvPr>
            <p:custDataLst>
              <p:tags r:id="rId3"/>
            </p:custDataLst>
          </p:nvPr>
        </p:nvSpPr>
        <p:spPr>
          <a:xfrm>
            <a:off x="396875" y="3921125"/>
            <a:ext cx="488696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520700" y="47053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0" name="矩形 29"/>
          <p:cNvSpPr/>
          <p:nvPr/>
        </p:nvSpPr>
        <p:spPr>
          <a:xfrm>
            <a:off x="445135" y="5156835"/>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531495" y="520001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3" name="图片 32" descr="笑脸"/>
          <p:cNvPicPr>
            <a:picLocks noChangeAspect="1"/>
          </p:cNvPicPr>
          <p:nvPr/>
        </p:nvPicPr>
        <p:blipFill>
          <a:blip r:embed="rId5"/>
          <a:stretch>
            <a:fillRect/>
          </a:stretch>
        </p:blipFill>
        <p:spPr>
          <a:xfrm>
            <a:off x="445135" y="6123940"/>
            <a:ext cx="374650" cy="374650"/>
          </a:xfrm>
          <a:prstGeom prst="rect">
            <a:avLst/>
          </a:prstGeom>
        </p:spPr>
      </p:pic>
      <p:pic>
        <p:nvPicPr>
          <p:cNvPr id="34" name="图片 33" descr="笑脸"/>
          <p:cNvPicPr>
            <a:picLocks noChangeAspect="1"/>
          </p:cNvPicPr>
          <p:nvPr/>
        </p:nvPicPr>
        <p:blipFill>
          <a:blip r:embed="rId5"/>
          <a:stretch>
            <a:fillRect/>
          </a:stretch>
        </p:blipFill>
        <p:spPr>
          <a:xfrm>
            <a:off x="1003935" y="6123940"/>
            <a:ext cx="374650" cy="374650"/>
          </a:xfrm>
          <a:prstGeom prst="rect">
            <a:avLst/>
          </a:prstGeom>
        </p:spPr>
      </p:pic>
      <p:pic>
        <p:nvPicPr>
          <p:cNvPr id="35" name="图片 34" descr="笑脸"/>
          <p:cNvPicPr>
            <a:picLocks noChangeAspect="1"/>
          </p:cNvPicPr>
          <p:nvPr/>
        </p:nvPicPr>
        <p:blipFill>
          <a:blip r:embed="rId5"/>
          <a:stretch>
            <a:fillRect/>
          </a:stretch>
        </p:blipFill>
        <p:spPr>
          <a:xfrm>
            <a:off x="1562735" y="6123940"/>
            <a:ext cx="374650" cy="374650"/>
          </a:xfrm>
          <a:prstGeom prst="rect">
            <a:avLst/>
          </a:prstGeom>
        </p:spPr>
      </p:pic>
    </p:spTree>
    <p:custDataLst>
      <p:tags r:id="rId6"/>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0" y="685165"/>
            <a:ext cx="3019061" cy="63754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4754" h="1004">
                <a:moveTo>
                  <a:pt x="0" y="0"/>
                </a:moveTo>
                <a:lnTo>
                  <a:pt x="4754" y="0"/>
                </a:lnTo>
                <a:lnTo>
                  <a:pt x="4209" y="1004"/>
                </a:lnTo>
                <a:lnTo>
                  <a:pt x="0" y="1004"/>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任意多边形 12"/>
          <p:cNvSpPr/>
          <p:nvPr/>
        </p:nvSpPr>
        <p:spPr>
          <a:xfrm>
            <a:off x="5552618" y="5127625"/>
            <a:ext cx="6640017" cy="1732280"/>
          </a:xfrm>
          <a:custGeom>
            <a:avLst/>
            <a:gdLst>
              <a:gd name="adj" fmla="val 58277"/>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10457" h="2728">
                <a:moveTo>
                  <a:pt x="1623" y="0"/>
                </a:moveTo>
                <a:lnTo>
                  <a:pt x="10457" y="0"/>
                </a:lnTo>
                <a:lnTo>
                  <a:pt x="10457" y="2728"/>
                </a:lnTo>
                <a:lnTo>
                  <a:pt x="0" y="2728"/>
                </a:lnTo>
                <a:lnTo>
                  <a:pt x="1623"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5341620" y="1322705"/>
            <a:ext cx="6851015" cy="3804920"/>
          </a:xfrm>
          <a:custGeom>
            <a:avLst/>
            <a:gdLst>
              <a:gd name="adj" fmla="val 58277"/>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10789" h="5992">
                <a:moveTo>
                  <a:pt x="3492" y="0"/>
                </a:moveTo>
                <a:lnTo>
                  <a:pt x="4487" y="0"/>
                </a:lnTo>
                <a:lnTo>
                  <a:pt x="5520" y="0"/>
                </a:lnTo>
                <a:lnTo>
                  <a:pt x="10789" y="0"/>
                </a:lnTo>
                <a:lnTo>
                  <a:pt x="10789" y="5992"/>
                </a:lnTo>
                <a:lnTo>
                  <a:pt x="1955" y="5992"/>
                </a:lnTo>
                <a:lnTo>
                  <a:pt x="0" y="5992"/>
                </a:lnTo>
                <a:lnTo>
                  <a:pt x="3492"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8190865" y="635"/>
            <a:ext cx="4001770" cy="1322070"/>
          </a:xfrm>
          <a:custGeom>
            <a:avLst/>
            <a:gdLst>
              <a:gd name="adj" fmla="val 58277"/>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6302" h="2082">
                <a:moveTo>
                  <a:pt x="2272" y="0"/>
                </a:moveTo>
                <a:lnTo>
                  <a:pt x="6302" y="0"/>
                </a:lnTo>
                <a:lnTo>
                  <a:pt x="6302" y="1010"/>
                </a:lnTo>
                <a:lnTo>
                  <a:pt x="6302" y="2082"/>
                </a:lnTo>
                <a:lnTo>
                  <a:pt x="1033" y="2082"/>
                </a:lnTo>
                <a:lnTo>
                  <a:pt x="0" y="2082"/>
                </a:lnTo>
                <a:lnTo>
                  <a:pt x="625" y="1010"/>
                </a:lnTo>
                <a:lnTo>
                  <a:pt x="1671" y="1010"/>
                </a:lnTo>
                <a:lnTo>
                  <a:pt x="2272"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04825" y="83502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3" name="标题 65"/>
          <p:cNvSpPr/>
          <p:nvPr>
            <p:custDataLst>
              <p:tags r:id="rId2"/>
            </p:custDataLst>
          </p:nvPr>
        </p:nvSpPr>
        <p:spPr>
          <a:xfrm>
            <a:off x="8924290" y="6037580"/>
            <a:ext cx="2534920" cy="4025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chemeClr val="bg1"/>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4" name="标题 65"/>
          <p:cNvSpPr/>
          <p:nvPr>
            <p:custDataLst>
              <p:tags r:id="rId3"/>
            </p:custDataLst>
          </p:nvPr>
        </p:nvSpPr>
        <p:spPr>
          <a:xfrm>
            <a:off x="193675" y="2618105"/>
            <a:ext cx="5358765"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文本框 27"/>
          <p:cNvSpPr txBox="1"/>
          <p:nvPr/>
        </p:nvSpPr>
        <p:spPr>
          <a:xfrm>
            <a:off x="318770" y="2213610"/>
            <a:ext cx="4744720" cy="337185"/>
          </a:xfrm>
          <a:prstGeom prst="rect">
            <a:avLst/>
          </a:prstGeom>
          <a:noFill/>
        </p:spPr>
        <p:txBody>
          <a:bodyPr wrap="square" rtlCol="0" anchor="t">
            <a:spAutoFit/>
          </a:bodyPr>
          <a:p>
            <a:pPr algn="dist"/>
            <a:r>
              <a:rPr lang="zh-CN" altLang="en-US" sz="1600">
                <a:latin typeface="MiSans Normal" panose="00000500000000000000" charset="-122"/>
                <a:ea typeface="MiSans Normal" panose="00000500000000000000" charset="-122"/>
                <a:sym typeface="+mn-ea"/>
              </a:rPr>
              <a:t>办公</a:t>
            </a:r>
            <a:r>
              <a:rPr sz="1600">
                <a:latin typeface="MiSans Normal" panose="00000500000000000000" charset="-122"/>
                <a:ea typeface="MiSans Normal" panose="00000500000000000000" charset="-122"/>
                <a:sym typeface="+mn-ea"/>
              </a:rPr>
              <a:t>模板模板板模模板</a:t>
            </a:r>
            <a:r>
              <a:rPr lang="zh-CN" altLang="en-US" sz="1600">
                <a:latin typeface="MiSans Normal" panose="00000500000000000000" charset="-122"/>
                <a:ea typeface="MiSans Normal" panose="00000500000000000000" charset="-122"/>
                <a:sym typeface="+mn-ea"/>
              </a:rPr>
              <a:t>资源</a:t>
            </a:r>
            <a:r>
              <a:rPr sz="1600">
                <a:latin typeface="MiSans Normal" panose="00000500000000000000" charset="-122"/>
                <a:ea typeface="MiSans Normal" panose="00000500000000000000" charset="-122"/>
                <a:sym typeface="+mn-ea"/>
              </a:rPr>
              <a:t>办公</a:t>
            </a:r>
            <a:endParaRPr lang="zh-CN" altLang="en-US" sz="1600">
              <a:latin typeface="MiSans Normal" panose="00000500000000000000" charset="-122"/>
              <a:ea typeface="MiSans Normal" panose="00000500000000000000" charset="-122"/>
              <a:sym typeface="+mn-ea"/>
            </a:endParaRPr>
          </a:p>
        </p:txBody>
      </p:sp>
      <p:sp>
        <p:nvSpPr>
          <p:cNvPr id="22" name="标题 5"/>
          <p:cNvSpPr/>
          <p:nvPr>
            <p:custDataLst>
              <p:tags r:id="rId4"/>
            </p:custDataLst>
          </p:nvPr>
        </p:nvSpPr>
        <p:spPr>
          <a:xfrm>
            <a:off x="249555" y="3590290"/>
            <a:ext cx="481393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30" name="平行四边形 29"/>
          <p:cNvSpPr/>
          <p:nvPr/>
        </p:nvSpPr>
        <p:spPr>
          <a:xfrm>
            <a:off x="318770" y="4857750"/>
            <a:ext cx="2120900" cy="360045"/>
          </a:xfrm>
          <a:prstGeom prst="parallelogram">
            <a:avLst>
              <a:gd name="adj" fmla="val 4268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5"/>
            </p:custDataLst>
          </p:nvPr>
        </p:nvSpPr>
        <p:spPr>
          <a:xfrm>
            <a:off x="405130" y="490093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2" name="平行四边形 31"/>
          <p:cNvSpPr/>
          <p:nvPr/>
        </p:nvSpPr>
        <p:spPr>
          <a:xfrm>
            <a:off x="2787015" y="4857750"/>
            <a:ext cx="2120900" cy="360045"/>
          </a:xfrm>
          <a:prstGeom prst="parallelogram">
            <a:avLst>
              <a:gd name="adj" fmla="val 53791"/>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标题 5"/>
          <p:cNvSpPr/>
          <p:nvPr>
            <p:custDataLst>
              <p:tags r:id="rId6"/>
            </p:custDataLst>
          </p:nvPr>
        </p:nvSpPr>
        <p:spPr>
          <a:xfrm>
            <a:off x="2873375" y="490093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26" name="文本框 25"/>
          <p:cNvSpPr txBox="1"/>
          <p:nvPr/>
        </p:nvSpPr>
        <p:spPr>
          <a:xfrm>
            <a:off x="249555" y="6246495"/>
            <a:ext cx="3688080" cy="291465"/>
          </a:xfrm>
          <a:prstGeom prst="rect">
            <a:avLst/>
          </a:prstGeom>
          <a:noFill/>
        </p:spPr>
        <p:txBody>
          <a:bodyPr wrap="square" rtlCol="0" anchor="t">
            <a:spAutoFit/>
          </a:bodyPr>
          <a:p>
            <a:pPr algn="dist"/>
            <a:r>
              <a:rPr lang="zh-CN" altLang="en-US" sz="1300">
                <a:latin typeface="MiSans Normal" panose="00000500000000000000" charset="-122"/>
                <a:ea typeface="MiSans Normal" panose="00000500000000000000" charset="-122"/>
                <a:sym typeface="+mn-ea"/>
              </a:rPr>
              <a:t>办公</a:t>
            </a:r>
            <a:r>
              <a:rPr sz="1300">
                <a:latin typeface="MiSans Normal" panose="00000500000000000000" charset="-122"/>
                <a:ea typeface="MiSans Normal" panose="00000500000000000000" charset="-122"/>
                <a:sym typeface="+mn-ea"/>
              </a:rPr>
              <a:t>模板模板板模模</a:t>
            </a:r>
            <a:endParaRPr lang="zh-CN" altLang="en-US" sz="1300">
              <a:latin typeface="MiSans Normal" panose="00000500000000000000" charset="-122"/>
              <a:ea typeface="MiSans Normal" panose="00000500000000000000" charset="-122"/>
              <a:sym typeface="+mn-ea"/>
            </a:endParaRPr>
          </a:p>
        </p:txBody>
      </p:sp>
    </p:spTree>
    <p:custDataLst>
      <p:tags r:id="rId7"/>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平行四边形 11"/>
          <p:cNvSpPr/>
          <p:nvPr/>
        </p:nvSpPr>
        <p:spPr>
          <a:xfrm>
            <a:off x="9458960" y="4919345"/>
            <a:ext cx="2120900" cy="360045"/>
          </a:xfrm>
          <a:prstGeom prst="parallelogram">
            <a:avLst>
              <a:gd name="adj" fmla="val 4268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3716655" y="2301240"/>
            <a:ext cx="8476615" cy="2202815"/>
          </a:xfrm>
          <a:custGeom>
            <a:avLst/>
            <a:gdLst/>
            <a:ahLst/>
            <a:cxnLst>
              <a:cxn ang="3">
                <a:pos x="hc" y="t"/>
              </a:cxn>
              <a:cxn ang="cd2">
                <a:pos x="l" y="vc"/>
              </a:cxn>
              <a:cxn ang="cd4">
                <a:pos x="hc" y="b"/>
              </a:cxn>
              <a:cxn ang="0">
                <a:pos x="r" y="vc"/>
              </a:cxn>
            </a:cxnLst>
            <a:rect l="l" t="t" r="r" b="b"/>
            <a:pathLst>
              <a:path w="13349" h="3469">
                <a:moveTo>
                  <a:pt x="1155" y="0"/>
                </a:moveTo>
                <a:lnTo>
                  <a:pt x="3406" y="0"/>
                </a:lnTo>
                <a:lnTo>
                  <a:pt x="13349" y="0"/>
                </a:lnTo>
                <a:lnTo>
                  <a:pt x="13349" y="3469"/>
                </a:lnTo>
                <a:lnTo>
                  <a:pt x="2359" y="3469"/>
                </a:lnTo>
                <a:lnTo>
                  <a:pt x="0" y="3469"/>
                </a:lnTo>
                <a:lnTo>
                  <a:pt x="115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0" y="1605915"/>
            <a:ext cx="6089015" cy="3673475"/>
          </a:xfrm>
          <a:custGeom>
            <a:avLst/>
            <a:gdLst/>
            <a:ahLst/>
            <a:cxnLst>
              <a:cxn ang="3">
                <a:pos x="hc" y="t"/>
              </a:cxn>
              <a:cxn ang="cd2">
                <a:pos x="l" y="vc"/>
              </a:cxn>
              <a:cxn ang="cd4">
                <a:pos x="hc" y="b"/>
              </a:cxn>
              <a:cxn ang="0">
                <a:pos x="r" y="vc"/>
              </a:cxn>
            </a:cxnLst>
            <a:rect l="l" t="t" r="r" b="b"/>
            <a:pathLst>
              <a:path w="9589" h="5785">
                <a:moveTo>
                  <a:pt x="0" y="0"/>
                </a:moveTo>
                <a:lnTo>
                  <a:pt x="9589" y="0"/>
                </a:lnTo>
                <a:lnTo>
                  <a:pt x="9259" y="1095"/>
                </a:lnTo>
                <a:lnTo>
                  <a:pt x="7008" y="1095"/>
                </a:lnTo>
                <a:lnTo>
                  <a:pt x="5853" y="4564"/>
                </a:lnTo>
                <a:lnTo>
                  <a:pt x="8212" y="4564"/>
                </a:lnTo>
                <a:lnTo>
                  <a:pt x="7844" y="5785"/>
                </a:lnTo>
                <a:lnTo>
                  <a:pt x="0" y="5785"/>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标题 65"/>
          <p:cNvSpPr/>
          <p:nvPr>
            <p:custDataLst>
              <p:tags r:id="rId2"/>
            </p:custDataLst>
          </p:nvPr>
        </p:nvSpPr>
        <p:spPr>
          <a:xfrm>
            <a:off x="4401185" y="2593975"/>
            <a:ext cx="7333615"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b="0">
                <a:solidFill>
                  <a:schemeClr val="bg1"/>
                </a:solidFill>
                <a:latin typeface="MiSans Normal" panose="00000500000000000000" charset="-122"/>
                <a:ea typeface="MiSans Normal" panose="00000500000000000000" charset="-122"/>
                <a:sym typeface="+mn-ea"/>
              </a:rPr>
              <a:t>标题标题标题</a:t>
            </a:r>
            <a:r>
              <a:rPr lang="zh-CN" altLang="en-US" b="0">
                <a:solidFill>
                  <a:schemeClr val="bg1"/>
                </a:solidFill>
                <a:latin typeface="MiSans Normal" panose="00000500000000000000" charset="-122"/>
                <a:ea typeface="MiSans Normal" panose="00000500000000000000" charset="-122"/>
                <a:sym typeface="+mn-ea"/>
              </a:rPr>
              <a:t>标题</a:t>
            </a:r>
            <a:endParaRPr lang="zh-CN" altLang="en-US" b="0">
              <a:solidFill>
                <a:schemeClr val="bg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5132070" y="3571875"/>
            <a:ext cx="644779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300" b="0">
                <a:solidFill>
                  <a:schemeClr val="bg1"/>
                </a:solidFill>
                <a:latin typeface="MiSans Normal" panose="00000500000000000000" charset="-122"/>
                <a:ea typeface="MiSans Normal" panose="00000500000000000000" charset="-122"/>
              </a:rPr>
              <a:t>办公</a:t>
            </a:r>
            <a:r>
              <a:rPr sz="1300" b="0">
                <a:solidFill>
                  <a:schemeClr val="bg1"/>
                </a:solidFill>
                <a:latin typeface="MiSans Normal" panose="00000500000000000000" charset="-122"/>
                <a:ea typeface="MiSans Normal" panose="00000500000000000000" charset="-122"/>
                <a:sym typeface="+mn-ea"/>
              </a:rPr>
              <a:t>模板模板板模模</a:t>
            </a:r>
            <a:r>
              <a:rPr sz="1300" b="0">
                <a:solidFill>
                  <a:schemeClr val="bg1"/>
                </a:solidFill>
                <a:latin typeface="MiSans Normal" panose="00000500000000000000" charset="-122"/>
                <a:ea typeface="MiSans Normal" panose="00000500000000000000" charset="-122"/>
                <a:sym typeface="+mn-ea"/>
              </a:rPr>
              <a:t>板模板板模模板</a:t>
            </a:r>
            <a:r>
              <a:rPr sz="1300" b="0">
                <a:solidFill>
                  <a:schemeClr val="bg1"/>
                </a:solidFill>
                <a:latin typeface="MiSans Normal" panose="00000500000000000000" charset="-122"/>
                <a:ea typeface="MiSans Normal" panose="00000500000000000000" charset="-122"/>
                <a:sym typeface="+mn-ea"/>
              </a:rPr>
              <a:t>资源</a:t>
            </a:r>
            <a:r>
              <a:rPr sz="1300" b="0">
                <a:solidFill>
                  <a:schemeClr val="bg1"/>
                </a:solidFill>
                <a:latin typeface="MiSans Normal" panose="00000500000000000000" charset="-122"/>
                <a:ea typeface="MiSans Normal" panose="00000500000000000000" charset="-122"/>
                <a:sym typeface="+mn-ea"/>
              </a:rPr>
              <a:t>办公模板模板板模模板板模模模板资源办公模板模板板板模板板模</a:t>
            </a:r>
            <a:r>
              <a:rPr sz="1300" b="0">
                <a:solidFill>
                  <a:schemeClr val="bg1"/>
                </a:solidFill>
                <a:latin typeface="MiSans Normal" panose="00000500000000000000" charset="-122"/>
                <a:ea typeface="MiSans Normal" panose="00000500000000000000" charset="-122"/>
                <a:sym typeface="+mn-ea"/>
              </a:rPr>
              <a:t>板</a:t>
            </a:r>
            <a:r>
              <a:rPr lang="zh-CN" altLang="en-US" sz="1300" b="0">
                <a:solidFill>
                  <a:schemeClr val="bg1"/>
                </a:solidFill>
                <a:latin typeface="MiSans Normal" panose="00000500000000000000" charset="-122"/>
                <a:ea typeface="MiSans Normal" panose="00000500000000000000" charset="-122"/>
              </a:rPr>
              <a:t>资源</a:t>
            </a:r>
            <a:r>
              <a:rPr sz="1300" b="0">
                <a:solidFill>
                  <a:schemeClr val="bg1"/>
                </a:solidFill>
                <a:latin typeface="MiSans Normal" panose="00000500000000000000" charset="-122"/>
                <a:ea typeface="MiSans Normal" panose="00000500000000000000" charset="-122"/>
                <a:sym typeface="+mn-ea"/>
              </a:rPr>
              <a:t>办公模板模板板模模板板模模模板资源</a:t>
            </a:r>
            <a:endParaRPr lang="zh-CN" altLang="en-US" sz="1300" b="0">
              <a:solidFill>
                <a:schemeClr val="bg1"/>
              </a:solidFill>
              <a:latin typeface="MiSans Normal" panose="00000500000000000000" charset="-122"/>
              <a:ea typeface="MiSans Normal" panose="00000500000000000000" charset="-122"/>
              <a:sym typeface="+mn-ea"/>
            </a:endParaRPr>
          </a:p>
        </p:txBody>
      </p:sp>
      <p:sp>
        <p:nvSpPr>
          <p:cNvPr id="23" name="标题 65"/>
          <p:cNvSpPr/>
          <p:nvPr>
            <p:custDataLst>
              <p:tags r:id="rId4"/>
            </p:custDataLst>
          </p:nvPr>
        </p:nvSpPr>
        <p:spPr>
          <a:xfrm>
            <a:off x="9044940" y="1605915"/>
            <a:ext cx="2534920" cy="4025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30" name="平行四边形 29"/>
          <p:cNvSpPr/>
          <p:nvPr/>
        </p:nvSpPr>
        <p:spPr>
          <a:xfrm>
            <a:off x="6990715" y="4919345"/>
            <a:ext cx="2120900" cy="360045"/>
          </a:xfrm>
          <a:prstGeom prst="parallelogram">
            <a:avLst>
              <a:gd name="adj" fmla="val 4268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5"/>
            </p:custDataLst>
          </p:nvPr>
        </p:nvSpPr>
        <p:spPr>
          <a:xfrm>
            <a:off x="7077075" y="496252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4" name="标题 5"/>
          <p:cNvSpPr/>
          <p:nvPr>
            <p:custDataLst>
              <p:tags r:id="rId6"/>
            </p:custDataLst>
          </p:nvPr>
        </p:nvSpPr>
        <p:spPr>
          <a:xfrm>
            <a:off x="9545320" y="496252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72" name="任意多边形 71"/>
          <p:cNvSpPr/>
          <p:nvPr/>
        </p:nvSpPr>
        <p:spPr>
          <a:xfrm>
            <a:off x="520700" y="47053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8" name="文本框 27"/>
          <p:cNvSpPr txBox="1"/>
          <p:nvPr/>
        </p:nvSpPr>
        <p:spPr>
          <a:xfrm>
            <a:off x="7355205" y="471805"/>
            <a:ext cx="4379595" cy="337185"/>
          </a:xfrm>
          <a:prstGeom prst="rect">
            <a:avLst/>
          </a:prstGeom>
          <a:noFill/>
        </p:spPr>
        <p:txBody>
          <a:bodyPr wrap="square" rtlCol="0" anchor="t">
            <a:spAutoFit/>
          </a:bodyPr>
          <a:p>
            <a:pPr algn="dist"/>
            <a:r>
              <a:rPr lang="zh-CN" altLang="en-US" sz="1600">
                <a:latin typeface="MiSans Normal" panose="00000500000000000000" charset="-122"/>
                <a:ea typeface="MiSans Normal" panose="00000500000000000000" charset="-122"/>
                <a:sym typeface="+mn-ea"/>
              </a:rPr>
              <a:t>办公</a:t>
            </a:r>
            <a:r>
              <a:rPr sz="1600">
                <a:latin typeface="MiSans Normal" panose="00000500000000000000" charset="-122"/>
                <a:ea typeface="MiSans Normal" panose="00000500000000000000" charset="-122"/>
                <a:sym typeface="+mn-ea"/>
              </a:rPr>
              <a:t>模板模板板模模板办公</a:t>
            </a:r>
            <a:endParaRPr lang="zh-CN" altLang="en-US" sz="1600">
              <a:latin typeface="MiSans Normal" panose="00000500000000000000" charset="-122"/>
              <a:ea typeface="MiSans Normal" panose="00000500000000000000" charset="-122"/>
              <a:sym typeface="+mn-ea"/>
            </a:endParaRPr>
          </a:p>
        </p:txBody>
      </p:sp>
      <p:sp>
        <p:nvSpPr>
          <p:cNvPr id="13" name="文本框 12"/>
          <p:cNvSpPr txBox="1"/>
          <p:nvPr/>
        </p:nvSpPr>
        <p:spPr>
          <a:xfrm>
            <a:off x="520700" y="6194425"/>
            <a:ext cx="4379595" cy="337185"/>
          </a:xfrm>
          <a:prstGeom prst="rect">
            <a:avLst/>
          </a:prstGeom>
          <a:noFill/>
        </p:spPr>
        <p:txBody>
          <a:bodyPr wrap="square" rtlCol="0" anchor="t">
            <a:spAutoFit/>
          </a:bodyPr>
          <a:p>
            <a:pPr algn="dist"/>
            <a:r>
              <a:rPr lang="zh-CN" altLang="en-US" sz="1600">
                <a:latin typeface="MiSans Normal" panose="00000500000000000000" charset="-122"/>
                <a:ea typeface="MiSans Normal" panose="00000500000000000000" charset="-122"/>
                <a:sym typeface="+mn-ea"/>
              </a:rPr>
              <a:t>办公</a:t>
            </a:r>
            <a:r>
              <a:rPr sz="1600">
                <a:latin typeface="MiSans Normal" panose="00000500000000000000" charset="-122"/>
                <a:ea typeface="MiSans Normal" panose="00000500000000000000" charset="-122"/>
                <a:sym typeface="+mn-ea"/>
              </a:rPr>
              <a:t>模板模板板模模板办公</a:t>
            </a:r>
            <a:endParaRPr lang="zh-CN" altLang="en-US" sz="1600">
              <a:latin typeface="MiSans Normal" panose="00000500000000000000" charset="-122"/>
              <a:ea typeface="MiSans Normal" panose="00000500000000000000" charset="-122"/>
              <a:sym typeface="+mn-ea"/>
            </a:endParaRPr>
          </a:p>
        </p:txBody>
      </p:sp>
      <p:pic>
        <p:nvPicPr>
          <p:cNvPr id="33" name="图片 32" descr="笑脸"/>
          <p:cNvPicPr>
            <a:picLocks noChangeAspect="1"/>
          </p:cNvPicPr>
          <p:nvPr/>
        </p:nvPicPr>
        <p:blipFill>
          <a:blip r:embed="rId7"/>
          <a:stretch>
            <a:fillRect/>
          </a:stretch>
        </p:blipFill>
        <p:spPr>
          <a:xfrm>
            <a:off x="9984105" y="6123940"/>
            <a:ext cx="374650" cy="374650"/>
          </a:xfrm>
          <a:prstGeom prst="rect">
            <a:avLst/>
          </a:prstGeom>
        </p:spPr>
      </p:pic>
      <p:pic>
        <p:nvPicPr>
          <p:cNvPr id="14" name="图片 13" descr="笑脸"/>
          <p:cNvPicPr>
            <a:picLocks noChangeAspect="1"/>
          </p:cNvPicPr>
          <p:nvPr/>
        </p:nvPicPr>
        <p:blipFill>
          <a:blip r:embed="rId7"/>
          <a:stretch>
            <a:fillRect/>
          </a:stretch>
        </p:blipFill>
        <p:spPr>
          <a:xfrm>
            <a:off x="10542905" y="6123940"/>
            <a:ext cx="374650" cy="374650"/>
          </a:xfrm>
          <a:prstGeom prst="rect">
            <a:avLst/>
          </a:prstGeom>
        </p:spPr>
      </p:pic>
      <p:pic>
        <p:nvPicPr>
          <p:cNvPr id="35" name="图片 34" descr="笑脸"/>
          <p:cNvPicPr>
            <a:picLocks noChangeAspect="1"/>
          </p:cNvPicPr>
          <p:nvPr/>
        </p:nvPicPr>
        <p:blipFill>
          <a:blip r:embed="rId7"/>
          <a:stretch>
            <a:fillRect/>
          </a:stretch>
        </p:blipFill>
        <p:spPr>
          <a:xfrm>
            <a:off x="11101705" y="6123940"/>
            <a:ext cx="374650" cy="374650"/>
          </a:xfrm>
          <a:prstGeom prst="rect">
            <a:avLst/>
          </a:prstGeom>
        </p:spPr>
      </p:pic>
    </p:spTree>
    <p:custDataLst>
      <p:tags r:id="rId8"/>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0" y="-4445"/>
            <a:ext cx="12191365" cy="2254250"/>
          </a:xfrm>
          <a:custGeom>
            <a:avLst/>
            <a:gdLst/>
            <a:ahLst/>
            <a:cxnLst>
              <a:cxn ang="3">
                <a:pos x="hc" y="t"/>
              </a:cxn>
              <a:cxn ang="cd2">
                <a:pos x="l" y="vc"/>
              </a:cxn>
              <a:cxn ang="cd4">
                <a:pos x="hc" y="b"/>
              </a:cxn>
              <a:cxn ang="0">
                <a:pos x="r" y="vc"/>
              </a:cxn>
            </a:cxnLst>
            <a:rect l="l" t="t" r="r" b="b"/>
            <a:pathLst>
              <a:path w="19199" h="3550">
                <a:moveTo>
                  <a:pt x="0" y="0"/>
                </a:moveTo>
                <a:lnTo>
                  <a:pt x="19199" y="0"/>
                </a:lnTo>
                <a:lnTo>
                  <a:pt x="19199" y="3550"/>
                </a:lnTo>
                <a:lnTo>
                  <a:pt x="12228" y="3550"/>
                </a:lnTo>
                <a:lnTo>
                  <a:pt x="12228" y="2363"/>
                </a:lnTo>
                <a:lnTo>
                  <a:pt x="6973" y="2363"/>
                </a:lnTo>
                <a:lnTo>
                  <a:pt x="6973" y="3550"/>
                </a:lnTo>
                <a:lnTo>
                  <a:pt x="0" y="355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4427855" y="1496060"/>
            <a:ext cx="3336925" cy="1500505"/>
          </a:xfrm>
          <a:custGeom>
            <a:avLst/>
            <a:gdLst/>
            <a:ahLst/>
            <a:cxnLst>
              <a:cxn ang="3">
                <a:pos x="hc" y="t"/>
              </a:cxn>
              <a:cxn ang="cd2">
                <a:pos x="l" y="vc"/>
              </a:cxn>
              <a:cxn ang="cd4">
                <a:pos x="hc" y="b"/>
              </a:cxn>
              <a:cxn ang="0">
                <a:pos x="r" y="vc"/>
              </a:cxn>
            </a:cxnLst>
            <a:rect l="l" t="t" r="r" b="b"/>
            <a:pathLst>
              <a:path w="5255" h="2363">
                <a:moveTo>
                  <a:pt x="0" y="0"/>
                </a:moveTo>
                <a:lnTo>
                  <a:pt x="5255" y="0"/>
                </a:lnTo>
                <a:lnTo>
                  <a:pt x="5255" y="1187"/>
                </a:lnTo>
                <a:lnTo>
                  <a:pt x="5255" y="2363"/>
                </a:lnTo>
                <a:lnTo>
                  <a:pt x="0" y="2363"/>
                </a:lnTo>
                <a:lnTo>
                  <a:pt x="0" y="1187"/>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611495" y="191135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文本框 6"/>
          <p:cNvSpPr txBox="1"/>
          <p:nvPr/>
        </p:nvSpPr>
        <p:spPr>
          <a:xfrm>
            <a:off x="4775200" y="2386330"/>
            <a:ext cx="2643505" cy="337185"/>
          </a:xfrm>
          <a:prstGeom prst="rect">
            <a:avLst/>
          </a:prstGeom>
          <a:noFill/>
        </p:spPr>
        <p:txBody>
          <a:bodyPr wrap="square" rtlCol="0" anchor="t">
            <a:spAutoFit/>
          </a:bodyPr>
          <a:p>
            <a:pPr algn="dist"/>
            <a:r>
              <a:rPr sz="1600">
                <a:solidFill>
                  <a:schemeClr val="bg1"/>
                </a:solidFill>
                <a:latin typeface="MiSans Normal" panose="00000500000000000000" charset="-122"/>
                <a:ea typeface="MiSans Normal" panose="00000500000000000000" charset="-122"/>
                <a:sym typeface="+mn-ea"/>
              </a:rPr>
              <a:t>模板模板板模模板</a:t>
            </a:r>
            <a:endParaRPr lang="zh-CN" altLang="en-US" sz="1600">
              <a:solidFill>
                <a:schemeClr val="bg1"/>
              </a:solidFill>
              <a:latin typeface="MiSans Normal" panose="00000500000000000000" charset="-122"/>
              <a:ea typeface="MiSans Normal" panose="00000500000000000000" charset="-122"/>
              <a:sym typeface="+mn-ea"/>
            </a:endParaRPr>
          </a:p>
        </p:txBody>
      </p:sp>
      <p:sp>
        <p:nvSpPr>
          <p:cNvPr id="24" name="标题 65"/>
          <p:cNvSpPr/>
          <p:nvPr>
            <p:custDataLst>
              <p:tags r:id="rId2"/>
            </p:custDataLst>
          </p:nvPr>
        </p:nvSpPr>
        <p:spPr>
          <a:xfrm>
            <a:off x="2214880" y="3371850"/>
            <a:ext cx="7762240"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b="0">
                <a:solidFill>
                  <a:schemeClr val="tx1"/>
                </a:solidFill>
                <a:latin typeface="MiSans Normal" panose="00000500000000000000" charset="-122"/>
                <a:ea typeface="MiSans Normal" panose="00000500000000000000" charset="-122"/>
                <a:sym typeface="+mn-ea"/>
              </a:rPr>
              <a:t>标题标题标题标题</a:t>
            </a:r>
            <a:endParaRPr lang="zh-CN" altLang="en-US" b="0">
              <a:solidFill>
                <a:schemeClr val="tx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2565083" y="4627245"/>
            <a:ext cx="706183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办公模板模板板模模板板模模模板资源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30" name="圆角矩形 29"/>
          <p:cNvSpPr/>
          <p:nvPr/>
        </p:nvSpPr>
        <p:spPr>
          <a:xfrm>
            <a:off x="5052695" y="6080760"/>
            <a:ext cx="2120900" cy="3600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5139055" y="612394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8" name="圆角矩形 7"/>
          <p:cNvSpPr/>
          <p:nvPr/>
        </p:nvSpPr>
        <p:spPr>
          <a:xfrm>
            <a:off x="5574000" y="4436745"/>
            <a:ext cx="104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圆角矩形 16"/>
          <p:cNvSpPr/>
          <p:nvPr/>
        </p:nvSpPr>
        <p:spPr>
          <a:xfrm>
            <a:off x="6000750" y="3796665"/>
            <a:ext cx="1609725" cy="41846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3495034" y="0"/>
            <a:ext cx="149042" cy="9953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35" h="157">
                <a:moveTo>
                  <a:pt x="0" y="0"/>
                </a:moveTo>
                <a:lnTo>
                  <a:pt x="81" y="0"/>
                </a:lnTo>
                <a:lnTo>
                  <a:pt x="115" y="34"/>
                </a:lnTo>
                <a:cubicBezTo>
                  <a:pt x="152" y="71"/>
                  <a:pt x="188" y="108"/>
                  <a:pt x="224" y="146"/>
                </a:cubicBezTo>
                <a:lnTo>
                  <a:pt x="235" y="157"/>
                </a:lnTo>
                <a:lnTo>
                  <a:pt x="211" y="140"/>
                </a:lnTo>
                <a:cubicBezTo>
                  <a:pt x="147" y="96"/>
                  <a:pt x="83" y="53"/>
                  <a:pt x="18" y="12"/>
                </a:cubicBez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3093300" y="99531"/>
            <a:ext cx="2285785" cy="684823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600" h="10785">
                <a:moveTo>
                  <a:pt x="867" y="0"/>
                </a:moveTo>
                <a:lnTo>
                  <a:pt x="906" y="27"/>
                </a:lnTo>
                <a:cubicBezTo>
                  <a:pt x="2536" y="1186"/>
                  <a:pt x="3600" y="3091"/>
                  <a:pt x="3600" y="5243"/>
                </a:cubicBezTo>
                <a:cubicBezTo>
                  <a:pt x="3600" y="7589"/>
                  <a:pt x="2337" y="9640"/>
                  <a:pt x="454" y="10753"/>
                </a:cubicBezTo>
                <a:lnTo>
                  <a:pt x="400" y="10785"/>
                </a:lnTo>
                <a:lnTo>
                  <a:pt x="394" y="10752"/>
                </a:lnTo>
                <a:cubicBezTo>
                  <a:pt x="332" y="10395"/>
                  <a:pt x="203" y="10060"/>
                  <a:pt x="21" y="9761"/>
                </a:cubicBezTo>
                <a:lnTo>
                  <a:pt x="0" y="9727"/>
                </a:lnTo>
                <a:lnTo>
                  <a:pt x="6" y="9723"/>
                </a:lnTo>
                <a:cubicBezTo>
                  <a:pt x="1612" y="8537"/>
                  <a:pt x="2655" y="6631"/>
                  <a:pt x="2655" y="4481"/>
                </a:cubicBezTo>
                <a:cubicBezTo>
                  <a:pt x="2655" y="2767"/>
                  <a:pt x="1993" y="1208"/>
                  <a:pt x="910" y="46"/>
                </a:cubicBezTo>
                <a:lnTo>
                  <a:pt x="867"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278250" y="5419090"/>
            <a:ext cx="3625375" cy="207137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709" h="3262">
                <a:moveTo>
                  <a:pt x="2872" y="0"/>
                </a:moveTo>
                <a:cubicBezTo>
                  <a:pt x="3889" y="0"/>
                  <a:pt x="4783" y="528"/>
                  <a:pt x="5294" y="1325"/>
                </a:cubicBezTo>
                <a:lnTo>
                  <a:pt x="5310" y="1350"/>
                </a:lnTo>
                <a:lnTo>
                  <a:pt x="5331" y="1384"/>
                </a:lnTo>
                <a:cubicBezTo>
                  <a:pt x="5513" y="1683"/>
                  <a:pt x="5641" y="2018"/>
                  <a:pt x="5704" y="2375"/>
                </a:cubicBezTo>
                <a:lnTo>
                  <a:pt x="5709" y="2407"/>
                </a:lnTo>
                <a:lnTo>
                  <a:pt x="5697" y="2415"/>
                </a:lnTo>
                <a:cubicBezTo>
                  <a:pt x="4759" y="2954"/>
                  <a:pt x="3672" y="3262"/>
                  <a:pt x="2513" y="3262"/>
                </a:cubicBezTo>
                <a:cubicBezTo>
                  <a:pt x="1630" y="3262"/>
                  <a:pt x="789" y="3083"/>
                  <a:pt x="24" y="2759"/>
                </a:cubicBezTo>
                <a:lnTo>
                  <a:pt x="0" y="2749"/>
                </a:lnTo>
                <a:lnTo>
                  <a:pt x="1" y="2722"/>
                </a:lnTo>
                <a:cubicBezTo>
                  <a:pt x="27" y="2234"/>
                  <a:pt x="174" y="1778"/>
                  <a:pt x="413" y="1384"/>
                </a:cubicBezTo>
                <a:lnTo>
                  <a:pt x="438" y="1345"/>
                </a:lnTo>
                <a:lnTo>
                  <a:pt x="450" y="1325"/>
                </a:lnTo>
                <a:cubicBezTo>
                  <a:pt x="961" y="528"/>
                  <a:pt x="1855" y="0"/>
                  <a:pt x="2872" y="0"/>
                </a:cubicBezTo>
                <a:close/>
              </a:path>
            </a:pathLst>
          </a:cu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0" y="0"/>
            <a:ext cx="4779010" cy="6276254"/>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526" h="9884">
                <a:moveTo>
                  <a:pt x="0" y="0"/>
                </a:moveTo>
                <a:lnTo>
                  <a:pt x="5504" y="0"/>
                </a:lnTo>
                <a:lnTo>
                  <a:pt x="5522" y="12"/>
                </a:lnTo>
                <a:cubicBezTo>
                  <a:pt x="5587" y="53"/>
                  <a:pt x="5651" y="96"/>
                  <a:pt x="5715" y="140"/>
                </a:cubicBezTo>
                <a:lnTo>
                  <a:pt x="5739" y="157"/>
                </a:lnTo>
                <a:lnTo>
                  <a:pt x="5782" y="202"/>
                </a:lnTo>
                <a:cubicBezTo>
                  <a:pt x="6864" y="1365"/>
                  <a:pt x="7526" y="2924"/>
                  <a:pt x="7526" y="4638"/>
                </a:cubicBezTo>
                <a:cubicBezTo>
                  <a:pt x="7526" y="6788"/>
                  <a:pt x="6484" y="8694"/>
                  <a:pt x="4877" y="9880"/>
                </a:cubicBezTo>
                <a:lnTo>
                  <a:pt x="4871" y="9884"/>
                </a:lnTo>
                <a:lnTo>
                  <a:pt x="4856" y="9859"/>
                </a:lnTo>
                <a:cubicBezTo>
                  <a:pt x="4345" y="9062"/>
                  <a:pt x="3451" y="8534"/>
                  <a:pt x="2434" y="8534"/>
                </a:cubicBezTo>
                <a:cubicBezTo>
                  <a:pt x="1417" y="8534"/>
                  <a:pt x="523" y="9062"/>
                  <a:pt x="12" y="9859"/>
                </a:cubicBezTo>
                <a:lnTo>
                  <a:pt x="0" y="9879"/>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13"/>
          <p:cNvSpPr/>
          <p:nvPr/>
        </p:nvSpPr>
        <p:spPr>
          <a:xfrm>
            <a:off x="10638155" y="4550410"/>
            <a:ext cx="3161665" cy="3161665"/>
          </a:xfrm>
          <a:prstGeom prst="ellipse">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标题 65"/>
          <p:cNvSpPr/>
          <p:nvPr>
            <p:ph type="ctrTitle" idx="2"/>
            <p:custDataLst>
              <p:tags r:id="rId2"/>
            </p:custDataLst>
          </p:nvPr>
        </p:nvSpPr>
        <p:spPr>
          <a:xfrm>
            <a:off x="5653405" y="2456180"/>
            <a:ext cx="5946140" cy="1085215"/>
          </a:xfrm>
        </p:spPr>
        <p:txBody>
          <a:bodyPr>
            <a:noAutofit/>
          </a:bodyPr>
          <a:p>
            <a:pPr algn="r">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rPr>
              <a:t>标题标题标题标</a:t>
            </a:r>
            <a:endParaRPr lang="zh-CN" altLang="en-US" b="0">
              <a:solidFill>
                <a:schemeClr val="tx1">
                  <a:lumMod val="95000"/>
                  <a:lumOff val="5000"/>
                </a:schemeClr>
              </a:solidFill>
              <a:latin typeface="MiSans Normal" panose="00000500000000000000" charset="-122"/>
              <a:ea typeface="MiSans Normal" panose="00000500000000000000" charset="-122"/>
            </a:endParaRPr>
          </a:p>
        </p:txBody>
      </p:sp>
      <p:sp>
        <p:nvSpPr>
          <p:cNvPr id="15" name="标题 65"/>
          <p:cNvSpPr/>
          <p:nvPr>
            <p:custDataLst>
              <p:tags r:id="rId3"/>
            </p:custDataLst>
          </p:nvPr>
        </p:nvSpPr>
        <p:spPr>
          <a:xfrm>
            <a:off x="6000750" y="3796665"/>
            <a:ext cx="160972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2000" b="0">
                <a:solidFill>
                  <a:schemeClr val="bg1"/>
                </a:solidFill>
                <a:latin typeface="MiSans Normal" panose="00000500000000000000" charset="-122"/>
                <a:ea typeface="MiSans Normal" panose="00000500000000000000" charset="-122"/>
              </a:rPr>
              <a:t>题标题标</a:t>
            </a:r>
            <a:endParaRPr lang="zh-CN" altLang="en-US" sz="2000" b="0">
              <a:solidFill>
                <a:schemeClr val="bg1"/>
              </a:solidFill>
              <a:latin typeface="MiSans Normal" panose="00000500000000000000" charset="-122"/>
              <a:ea typeface="MiSans Normal" panose="00000500000000000000" charset="-122"/>
            </a:endParaRPr>
          </a:p>
        </p:txBody>
      </p:sp>
      <p:sp>
        <p:nvSpPr>
          <p:cNvPr id="16" name="矩形 15"/>
          <p:cNvSpPr/>
          <p:nvPr/>
        </p:nvSpPr>
        <p:spPr>
          <a:xfrm>
            <a:off x="5934710" y="3541395"/>
            <a:ext cx="5502910" cy="3600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7952740" y="3801110"/>
            <a:ext cx="1609725" cy="41846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标题 65"/>
          <p:cNvSpPr/>
          <p:nvPr>
            <p:custDataLst>
              <p:tags r:id="rId4"/>
            </p:custDataLst>
          </p:nvPr>
        </p:nvSpPr>
        <p:spPr>
          <a:xfrm>
            <a:off x="7952740" y="3801110"/>
            <a:ext cx="160972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2000" b="0">
                <a:solidFill>
                  <a:schemeClr val="bg1"/>
                </a:solidFill>
                <a:latin typeface="MiSans Normal" panose="00000500000000000000" charset="-122"/>
                <a:ea typeface="MiSans Normal" panose="00000500000000000000" charset="-122"/>
              </a:rPr>
              <a:t>题标题标</a:t>
            </a:r>
            <a:endParaRPr lang="zh-CN" altLang="en-US" sz="2000" b="0">
              <a:solidFill>
                <a:schemeClr val="bg1"/>
              </a:solidFill>
              <a:latin typeface="MiSans Normal" panose="00000500000000000000" charset="-122"/>
              <a:ea typeface="MiSans Normal" panose="00000500000000000000" charset="-122"/>
            </a:endParaRPr>
          </a:p>
        </p:txBody>
      </p:sp>
      <p:sp>
        <p:nvSpPr>
          <p:cNvPr id="20" name="圆角矩形 19"/>
          <p:cNvSpPr/>
          <p:nvPr/>
        </p:nvSpPr>
        <p:spPr>
          <a:xfrm>
            <a:off x="9855835" y="3801110"/>
            <a:ext cx="1609725" cy="41846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标题 65"/>
          <p:cNvSpPr/>
          <p:nvPr>
            <p:custDataLst>
              <p:tags r:id="rId5"/>
            </p:custDataLst>
          </p:nvPr>
        </p:nvSpPr>
        <p:spPr>
          <a:xfrm>
            <a:off x="9855835" y="3796665"/>
            <a:ext cx="160972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2000" b="0">
                <a:solidFill>
                  <a:schemeClr val="bg1"/>
                </a:solidFill>
                <a:latin typeface="MiSans Normal" panose="00000500000000000000" charset="-122"/>
                <a:ea typeface="MiSans Normal" panose="00000500000000000000" charset="-122"/>
              </a:rPr>
              <a:t>题标题标</a:t>
            </a:r>
            <a:endParaRPr lang="zh-CN" altLang="en-US" sz="2000" b="0">
              <a:solidFill>
                <a:schemeClr val="bg1"/>
              </a:solidFill>
              <a:latin typeface="MiSans Normal" panose="00000500000000000000" charset="-122"/>
              <a:ea typeface="MiSans Normal" panose="00000500000000000000" charset="-122"/>
            </a:endParaRPr>
          </a:p>
        </p:txBody>
      </p:sp>
      <p:sp>
        <p:nvSpPr>
          <p:cNvPr id="22" name="标题 5"/>
          <p:cNvSpPr/>
          <p:nvPr>
            <p:custDataLst>
              <p:tags r:id="rId6"/>
            </p:custDataLst>
          </p:nvPr>
        </p:nvSpPr>
        <p:spPr>
          <a:xfrm>
            <a:off x="7786370" y="2007235"/>
            <a:ext cx="3651250" cy="4489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400" b="0">
                <a:solidFill>
                  <a:schemeClr val="tx1"/>
                </a:solidFill>
                <a:latin typeface="MiSans Normal" panose="00000500000000000000" charset="-122"/>
                <a:ea typeface="MiSans Normal" panose="00000500000000000000" charset="-122"/>
              </a:rPr>
              <a:t>办公</a:t>
            </a:r>
            <a:r>
              <a:rPr sz="2400" b="0">
                <a:solidFill>
                  <a:schemeClr val="tx1"/>
                </a:solidFill>
                <a:latin typeface="MiSans Normal" panose="00000500000000000000" charset="-122"/>
                <a:ea typeface="MiSans Normal" panose="00000500000000000000" charset="-122"/>
                <a:sym typeface="+mn-ea"/>
              </a:rPr>
              <a:t>模板模板板模模板</a:t>
            </a:r>
            <a:endParaRPr lang="zh-CN" altLang="en-US" sz="2400" b="0">
              <a:solidFill>
                <a:schemeClr val="tx1"/>
              </a:solidFill>
              <a:latin typeface="MiSans Normal" panose="00000500000000000000" charset="-122"/>
              <a:ea typeface="MiSans Normal" panose="00000500000000000000" charset="-122"/>
              <a:sym typeface="+mn-ea"/>
            </a:endParaRPr>
          </a:p>
        </p:txBody>
      </p:sp>
      <p:sp>
        <p:nvSpPr>
          <p:cNvPr id="23" name="标题 65"/>
          <p:cNvSpPr/>
          <p:nvPr>
            <p:custDataLst>
              <p:tags r:id="rId7"/>
            </p:custDataLst>
          </p:nvPr>
        </p:nvSpPr>
        <p:spPr>
          <a:xfrm>
            <a:off x="10312400" y="190500"/>
            <a:ext cx="1287145"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en-US" sz="2400" b="0">
                <a:solidFill>
                  <a:schemeClr val="tx1">
                    <a:lumMod val="85000"/>
                    <a:lumOff val="15000"/>
                  </a:schemeClr>
                </a:solidFill>
                <a:latin typeface="MiSans Normal" panose="00000500000000000000" charset="-122"/>
                <a:ea typeface="MiSans Normal" panose="00000500000000000000" charset="-122"/>
              </a:rPr>
              <a:t>LOGO</a:t>
            </a:r>
            <a:endParaRPr lang="en-US" sz="2400" b="0">
              <a:solidFill>
                <a:schemeClr val="tx1">
                  <a:lumMod val="85000"/>
                  <a:lumOff val="15000"/>
                </a:schemeClr>
              </a:solidFill>
              <a:latin typeface="MiSans Normal" panose="00000500000000000000" charset="-122"/>
              <a:ea typeface="MiSans Normal" panose="00000500000000000000" charset="-122"/>
            </a:endParaRPr>
          </a:p>
        </p:txBody>
      </p:sp>
    </p:spTree>
    <p:custDataLst>
      <p:tags r:id="rId8"/>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635" y="-635"/>
            <a:ext cx="12193905" cy="5344795"/>
          </a:xfrm>
          <a:custGeom>
            <a:avLst/>
            <a:gdLst/>
            <a:ahLst/>
            <a:cxnLst>
              <a:cxn ang="3">
                <a:pos x="hc" y="t"/>
              </a:cxn>
              <a:cxn ang="cd2">
                <a:pos x="l" y="vc"/>
              </a:cxn>
              <a:cxn ang="cd4">
                <a:pos x="hc" y="b"/>
              </a:cxn>
              <a:cxn ang="0">
                <a:pos x="r" y="vc"/>
              </a:cxn>
            </a:cxnLst>
            <a:rect l="l" t="t" r="r" b="b"/>
            <a:pathLst>
              <a:path w="19203" h="8417">
                <a:moveTo>
                  <a:pt x="0" y="0"/>
                </a:moveTo>
                <a:lnTo>
                  <a:pt x="19203" y="0"/>
                </a:lnTo>
                <a:lnTo>
                  <a:pt x="19203" y="8417"/>
                </a:lnTo>
                <a:lnTo>
                  <a:pt x="16786" y="8417"/>
                </a:lnTo>
                <a:lnTo>
                  <a:pt x="16786" y="6716"/>
                </a:lnTo>
                <a:lnTo>
                  <a:pt x="2435" y="6716"/>
                </a:lnTo>
                <a:lnTo>
                  <a:pt x="2435" y="8417"/>
                </a:lnTo>
                <a:lnTo>
                  <a:pt x="0" y="8417"/>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5"/>
          <p:cNvSpPr/>
          <p:nvPr/>
        </p:nvSpPr>
        <p:spPr>
          <a:xfrm>
            <a:off x="1545590" y="4264025"/>
            <a:ext cx="9112885" cy="2007870"/>
          </a:xfrm>
          <a:custGeom>
            <a:avLst/>
            <a:gdLst/>
            <a:ahLst/>
            <a:cxnLst>
              <a:cxn ang="3">
                <a:pos x="hc" y="t"/>
              </a:cxn>
              <a:cxn ang="cd2">
                <a:pos x="l" y="vc"/>
              </a:cxn>
              <a:cxn ang="cd4">
                <a:pos x="hc" y="b"/>
              </a:cxn>
              <a:cxn ang="0">
                <a:pos x="r" y="vc"/>
              </a:cxn>
            </a:cxnLst>
            <a:rect l="l" t="t" r="r" b="b"/>
            <a:pathLst>
              <a:path w="14351" h="3162">
                <a:moveTo>
                  <a:pt x="0" y="0"/>
                </a:moveTo>
                <a:lnTo>
                  <a:pt x="14351" y="0"/>
                </a:lnTo>
                <a:lnTo>
                  <a:pt x="14351" y="1701"/>
                </a:lnTo>
                <a:lnTo>
                  <a:pt x="14351" y="3162"/>
                </a:lnTo>
                <a:lnTo>
                  <a:pt x="0" y="3162"/>
                </a:lnTo>
                <a:lnTo>
                  <a:pt x="0" y="1701"/>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标题 65"/>
          <p:cNvSpPr/>
          <p:nvPr>
            <p:custDataLst>
              <p:tags r:id="rId2"/>
            </p:custDataLst>
          </p:nvPr>
        </p:nvSpPr>
        <p:spPr>
          <a:xfrm>
            <a:off x="1545590" y="712470"/>
            <a:ext cx="7762240"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bg1"/>
                </a:solidFill>
                <a:latin typeface="MiSans Normal" panose="00000500000000000000" charset="-122"/>
                <a:ea typeface="MiSans Normal" panose="00000500000000000000" charset="-122"/>
                <a:sym typeface="+mn-ea"/>
              </a:rPr>
              <a:t>标题标题标题标题</a:t>
            </a:r>
            <a:endParaRPr lang="zh-CN" altLang="en-US" b="0">
              <a:solidFill>
                <a:schemeClr val="bg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1545590" y="3261360"/>
            <a:ext cx="596201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bg1"/>
                </a:solidFill>
                <a:latin typeface="MiSans Normal" panose="00000500000000000000" charset="-122"/>
                <a:ea typeface="MiSans Normal" panose="00000500000000000000" charset="-122"/>
              </a:rPr>
              <a:t>办公</a:t>
            </a:r>
            <a:r>
              <a:rPr sz="1300" b="0">
                <a:solidFill>
                  <a:schemeClr val="bg1"/>
                </a:solidFill>
                <a:latin typeface="MiSans Normal" panose="00000500000000000000" charset="-122"/>
                <a:ea typeface="MiSans Normal" panose="00000500000000000000" charset="-122"/>
                <a:sym typeface="+mn-ea"/>
              </a:rPr>
              <a:t>模板模板板模模</a:t>
            </a:r>
            <a:r>
              <a:rPr sz="1300" b="0">
                <a:solidFill>
                  <a:schemeClr val="bg1"/>
                </a:solidFill>
                <a:latin typeface="MiSans Normal" panose="00000500000000000000" charset="-122"/>
                <a:ea typeface="MiSans Normal" panose="00000500000000000000" charset="-122"/>
                <a:sym typeface="+mn-ea"/>
              </a:rPr>
              <a:t>板模板板模模板</a:t>
            </a:r>
            <a:r>
              <a:rPr sz="1300" b="0">
                <a:solidFill>
                  <a:schemeClr val="bg1"/>
                </a:solidFill>
                <a:latin typeface="MiSans Normal" panose="00000500000000000000" charset="-122"/>
                <a:ea typeface="MiSans Normal" panose="00000500000000000000" charset="-122"/>
                <a:sym typeface="+mn-ea"/>
              </a:rPr>
              <a:t>资源</a:t>
            </a:r>
            <a:r>
              <a:rPr sz="1300" b="0">
                <a:solidFill>
                  <a:schemeClr val="bg1"/>
                </a:solidFill>
                <a:latin typeface="MiSans Normal" panose="00000500000000000000" charset="-122"/>
                <a:ea typeface="MiSans Normal" panose="00000500000000000000" charset="-122"/>
                <a:sym typeface="+mn-ea"/>
              </a:rPr>
              <a:t>办公模板模板板模模板板模模模板资源办公模板模板板板模板板模</a:t>
            </a:r>
            <a:r>
              <a:rPr sz="1300" b="0">
                <a:solidFill>
                  <a:schemeClr val="bg1"/>
                </a:solidFill>
                <a:latin typeface="MiSans Normal" panose="00000500000000000000" charset="-122"/>
                <a:ea typeface="MiSans Normal" panose="00000500000000000000" charset="-122"/>
                <a:sym typeface="+mn-ea"/>
              </a:rPr>
              <a:t>板</a:t>
            </a:r>
            <a:r>
              <a:rPr lang="zh-CN" altLang="en-US" sz="1300" b="0">
                <a:solidFill>
                  <a:schemeClr val="bg1"/>
                </a:solidFill>
                <a:latin typeface="MiSans Normal" panose="00000500000000000000" charset="-122"/>
                <a:ea typeface="MiSans Normal" panose="00000500000000000000" charset="-122"/>
              </a:rPr>
              <a:t>资源</a:t>
            </a:r>
            <a:r>
              <a:rPr sz="1300" b="0">
                <a:solidFill>
                  <a:schemeClr val="bg1"/>
                </a:solidFill>
                <a:latin typeface="MiSans Normal" panose="00000500000000000000" charset="-122"/>
                <a:ea typeface="MiSans Normal" panose="00000500000000000000" charset="-122"/>
                <a:sym typeface="+mn-ea"/>
              </a:rPr>
              <a:t>办公模板模板板模模板资源</a:t>
            </a:r>
            <a:endParaRPr lang="zh-CN" altLang="en-US" sz="1300" b="0">
              <a:solidFill>
                <a:schemeClr val="bg1"/>
              </a:solidFill>
              <a:latin typeface="MiSans Normal" panose="00000500000000000000" charset="-122"/>
              <a:ea typeface="MiSans Normal" panose="00000500000000000000" charset="-122"/>
              <a:sym typeface="+mn-ea"/>
            </a:endParaRPr>
          </a:p>
        </p:txBody>
      </p:sp>
      <p:sp>
        <p:nvSpPr>
          <p:cNvPr id="31" name="标题 5"/>
          <p:cNvSpPr/>
          <p:nvPr>
            <p:custDataLst>
              <p:tags r:id="rId4"/>
            </p:custDataLst>
          </p:nvPr>
        </p:nvSpPr>
        <p:spPr>
          <a:xfrm>
            <a:off x="1609090" y="190690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4" name="标题 5"/>
          <p:cNvSpPr/>
          <p:nvPr>
            <p:custDataLst>
              <p:tags r:id="rId5"/>
            </p:custDataLst>
          </p:nvPr>
        </p:nvSpPr>
        <p:spPr>
          <a:xfrm>
            <a:off x="4077335" y="190690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23" name="标题 65"/>
          <p:cNvSpPr/>
          <p:nvPr>
            <p:custDataLst>
              <p:tags r:id="rId6"/>
            </p:custDataLst>
          </p:nvPr>
        </p:nvSpPr>
        <p:spPr>
          <a:xfrm>
            <a:off x="8079105" y="3374390"/>
            <a:ext cx="2534920" cy="4025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chemeClr val="bg1"/>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pic>
        <p:nvPicPr>
          <p:cNvPr id="33" name="图片 32" descr="笑脸"/>
          <p:cNvPicPr>
            <a:picLocks noChangeAspect="1"/>
          </p:cNvPicPr>
          <p:nvPr/>
        </p:nvPicPr>
        <p:blipFill>
          <a:blip r:embed="rId7"/>
          <a:stretch>
            <a:fillRect/>
          </a:stretch>
        </p:blipFill>
        <p:spPr>
          <a:xfrm>
            <a:off x="9417050" y="1021715"/>
            <a:ext cx="445770" cy="445770"/>
          </a:xfrm>
          <a:prstGeom prst="rect">
            <a:avLst/>
          </a:prstGeom>
        </p:spPr>
      </p:pic>
      <p:pic>
        <p:nvPicPr>
          <p:cNvPr id="14" name="图片 13" descr="笑脸"/>
          <p:cNvPicPr>
            <a:picLocks noChangeAspect="1"/>
          </p:cNvPicPr>
          <p:nvPr/>
        </p:nvPicPr>
        <p:blipFill>
          <a:blip r:embed="rId7"/>
          <a:stretch>
            <a:fillRect/>
          </a:stretch>
        </p:blipFill>
        <p:spPr>
          <a:xfrm>
            <a:off x="10102850" y="1021715"/>
            <a:ext cx="445770" cy="445770"/>
          </a:xfrm>
          <a:prstGeom prst="rect">
            <a:avLst/>
          </a:prstGeom>
        </p:spPr>
      </p:pic>
      <p:pic>
        <p:nvPicPr>
          <p:cNvPr id="7" name="图片 6" descr="笑脸"/>
          <p:cNvPicPr>
            <a:picLocks noChangeAspect="1"/>
          </p:cNvPicPr>
          <p:nvPr/>
        </p:nvPicPr>
        <p:blipFill>
          <a:blip r:embed="rId7"/>
          <a:stretch>
            <a:fillRect/>
          </a:stretch>
        </p:blipFill>
        <p:spPr>
          <a:xfrm>
            <a:off x="8731250" y="1021715"/>
            <a:ext cx="445770" cy="445770"/>
          </a:xfrm>
          <a:prstGeom prst="rect">
            <a:avLst/>
          </a:prstGeom>
        </p:spPr>
      </p:pic>
    </p:spTree>
    <p:custDataLst>
      <p:tags r:id="rId8"/>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5517515" y="791210"/>
            <a:ext cx="6675120" cy="3103245"/>
          </a:xfrm>
          <a:custGeom>
            <a:avLst/>
            <a:gdLst/>
            <a:ahLst/>
            <a:cxnLst>
              <a:cxn ang="3">
                <a:pos x="hc" y="t"/>
              </a:cxn>
              <a:cxn ang="cd2">
                <a:pos x="l" y="vc"/>
              </a:cxn>
              <a:cxn ang="cd4">
                <a:pos x="hc" y="b"/>
              </a:cxn>
              <a:cxn ang="0">
                <a:pos x="r" y="vc"/>
              </a:cxn>
            </a:cxnLst>
            <a:rect l="l" t="t" r="r" b="b"/>
            <a:pathLst>
              <a:path w="10512" h="4887">
                <a:moveTo>
                  <a:pt x="3346" y="0"/>
                </a:moveTo>
                <a:lnTo>
                  <a:pt x="10512" y="0"/>
                </a:lnTo>
                <a:lnTo>
                  <a:pt x="10512" y="4887"/>
                </a:lnTo>
                <a:lnTo>
                  <a:pt x="3346" y="4887"/>
                </a:lnTo>
                <a:lnTo>
                  <a:pt x="3346" y="0"/>
                </a:lnTo>
                <a:close/>
                <a:moveTo>
                  <a:pt x="0" y="0"/>
                </a:moveTo>
                <a:lnTo>
                  <a:pt x="3146" y="0"/>
                </a:lnTo>
                <a:lnTo>
                  <a:pt x="3146" y="1902"/>
                </a:lnTo>
                <a:lnTo>
                  <a:pt x="0" y="1902"/>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矩形 4"/>
          <p:cNvSpPr/>
          <p:nvPr/>
        </p:nvSpPr>
        <p:spPr>
          <a:xfrm>
            <a:off x="0" y="2122170"/>
            <a:ext cx="7515225" cy="177228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标题 65"/>
          <p:cNvSpPr/>
          <p:nvPr>
            <p:custDataLst>
              <p:tags r:id="rId2"/>
            </p:custDataLst>
          </p:nvPr>
        </p:nvSpPr>
        <p:spPr>
          <a:xfrm>
            <a:off x="325755" y="2475865"/>
            <a:ext cx="7825740"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400" b="0">
                <a:solidFill>
                  <a:schemeClr val="bg1"/>
                </a:solidFill>
                <a:latin typeface="MiSans Normal" panose="00000500000000000000" charset="-122"/>
                <a:ea typeface="MiSans Normal" panose="00000500000000000000" charset="-122"/>
                <a:sym typeface="+mn-ea"/>
              </a:rPr>
              <a:t>标题标题标题标题</a:t>
            </a:r>
            <a:endParaRPr lang="zh-CN" altLang="en-US" sz="5400" b="0">
              <a:solidFill>
                <a:schemeClr val="bg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325755" y="4027805"/>
            <a:ext cx="630110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97" name="任意多边形 96"/>
          <p:cNvSpPr/>
          <p:nvPr/>
        </p:nvSpPr>
        <p:spPr>
          <a:xfrm>
            <a:off x="445135" y="1289685"/>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520700" y="47053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0" name="矩形 29"/>
          <p:cNvSpPr/>
          <p:nvPr/>
        </p:nvSpPr>
        <p:spPr>
          <a:xfrm>
            <a:off x="445135" y="5382260"/>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531495" y="542544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6" name="矩形 5"/>
          <p:cNvSpPr/>
          <p:nvPr/>
        </p:nvSpPr>
        <p:spPr>
          <a:xfrm>
            <a:off x="3009265" y="5382260"/>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5"/>
          <p:cNvSpPr/>
          <p:nvPr>
            <p:custDataLst>
              <p:tags r:id="rId5"/>
            </p:custDataLst>
          </p:nvPr>
        </p:nvSpPr>
        <p:spPr>
          <a:xfrm>
            <a:off x="3095625" y="542544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pic>
        <p:nvPicPr>
          <p:cNvPr id="33" name="图片 32" descr="笑脸"/>
          <p:cNvPicPr>
            <a:picLocks noChangeAspect="1"/>
          </p:cNvPicPr>
          <p:nvPr/>
        </p:nvPicPr>
        <p:blipFill>
          <a:blip r:embed="rId6"/>
          <a:stretch>
            <a:fillRect/>
          </a:stretch>
        </p:blipFill>
        <p:spPr>
          <a:xfrm>
            <a:off x="10086975" y="6123940"/>
            <a:ext cx="374650" cy="374650"/>
          </a:xfrm>
          <a:prstGeom prst="rect">
            <a:avLst/>
          </a:prstGeom>
        </p:spPr>
      </p:pic>
      <p:pic>
        <p:nvPicPr>
          <p:cNvPr id="14" name="图片 13" descr="笑脸"/>
          <p:cNvPicPr>
            <a:picLocks noChangeAspect="1"/>
          </p:cNvPicPr>
          <p:nvPr/>
        </p:nvPicPr>
        <p:blipFill>
          <a:blip r:embed="rId6"/>
          <a:stretch>
            <a:fillRect/>
          </a:stretch>
        </p:blipFill>
        <p:spPr>
          <a:xfrm>
            <a:off x="10645775" y="6123940"/>
            <a:ext cx="374650" cy="374650"/>
          </a:xfrm>
          <a:prstGeom prst="rect">
            <a:avLst/>
          </a:prstGeom>
        </p:spPr>
      </p:pic>
      <p:pic>
        <p:nvPicPr>
          <p:cNvPr id="35" name="图片 34" descr="笑脸"/>
          <p:cNvPicPr>
            <a:picLocks noChangeAspect="1"/>
          </p:cNvPicPr>
          <p:nvPr/>
        </p:nvPicPr>
        <p:blipFill>
          <a:blip r:embed="rId6"/>
          <a:stretch>
            <a:fillRect/>
          </a:stretch>
        </p:blipFill>
        <p:spPr>
          <a:xfrm>
            <a:off x="11204575" y="6123940"/>
            <a:ext cx="374650" cy="374650"/>
          </a:xfrm>
          <a:prstGeom prst="rect">
            <a:avLst/>
          </a:prstGeom>
        </p:spPr>
      </p:pic>
    </p:spTree>
    <p:custDataLst>
      <p:tags r:id="rId7"/>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任意多边形 11"/>
          <p:cNvSpPr/>
          <p:nvPr/>
        </p:nvSpPr>
        <p:spPr>
          <a:xfrm>
            <a:off x="8670499" y="635"/>
            <a:ext cx="3521501" cy="6590613"/>
          </a:xfrm>
          <a:custGeom>
            <a:avLst/>
            <a:gdLst/>
            <a:ahLst/>
            <a:cxnLst>
              <a:cxn ang="3">
                <a:pos x="hc" y="t"/>
              </a:cxn>
              <a:cxn ang="cd2">
                <a:pos x="l" y="vc"/>
              </a:cxn>
              <a:cxn ang="cd4">
                <a:pos x="hc" y="b"/>
              </a:cxn>
              <a:cxn ang="0">
                <a:pos x="r" y="vc"/>
              </a:cxn>
            </a:cxnLst>
            <a:rect l="l" t="t" r="r" b="b"/>
            <a:pathLst>
              <a:path w="5546" h="10379">
                <a:moveTo>
                  <a:pt x="4251" y="0"/>
                </a:moveTo>
                <a:lnTo>
                  <a:pt x="5546" y="0"/>
                </a:lnTo>
                <a:lnTo>
                  <a:pt x="5546" y="10379"/>
                </a:lnTo>
                <a:lnTo>
                  <a:pt x="285" y="6119"/>
                </a:lnTo>
                <a:cubicBezTo>
                  <a:pt x="-45" y="5852"/>
                  <a:pt x="-96" y="5368"/>
                  <a:pt x="171" y="5039"/>
                </a:cubicBezTo>
                <a:lnTo>
                  <a:pt x="4251"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任意多边形 12"/>
          <p:cNvSpPr/>
          <p:nvPr/>
        </p:nvSpPr>
        <p:spPr>
          <a:xfrm>
            <a:off x="8078587" y="635"/>
            <a:ext cx="4113413" cy="6856730"/>
          </a:xfrm>
          <a:custGeom>
            <a:avLst/>
            <a:gdLst/>
            <a:ahLst/>
            <a:cxnLst>
              <a:cxn ang="3">
                <a:pos x="hc" y="t"/>
              </a:cxn>
              <a:cxn ang="cd2">
                <a:pos x="l" y="vc"/>
              </a:cxn>
              <a:cxn ang="cd4">
                <a:pos x="hc" y="b"/>
              </a:cxn>
              <a:cxn ang="0">
                <a:pos x="r" y="vc"/>
              </a:cxn>
            </a:cxnLst>
            <a:rect l="l" t="t" r="r" b="b"/>
            <a:pathLst>
              <a:path w="6478" h="10798">
                <a:moveTo>
                  <a:pt x="4665" y="0"/>
                </a:moveTo>
                <a:lnTo>
                  <a:pt x="5184" y="0"/>
                </a:lnTo>
                <a:lnTo>
                  <a:pt x="1103" y="5039"/>
                </a:lnTo>
                <a:cubicBezTo>
                  <a:pt x="836" y="5368"/>
                  <a:pt x="887" y="5852"/>
                  <a:pt x="1217" y="6119"/>
                </a:cubicBezTo>
                <a:lnTo>
                  <a:pt x="6478" y="10379"/>
                </a:lnTo>
                <a:lnTo>
                  <a:pt x="6478" y="10798"/>
                </a:lnTo>
                <a:lnTo>
                  <a:pt x="5464" y="10798"/>
                </a:lnTo>
                <a:lnTo>
                  <a:pt x="254" y="5767"/>
                </a:lnTo>
                <a:cubicBezTo>
                  <a:pt x="-77" y="5447"/>
                  <a:pt x="-86" y="4920"/>
                  <a:pt x="234" y="4589"/>
                </a:cubicBezTo>
                <a:lnTo>
                  <a:pt x="466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17"/>
          <p:cNvSpPr/>
          <p:nvPr/>
        </p:nvSpPr>
        <p:spPr>
          <a:xfrm>
            <a:off x="635" y="5068066"/>
            <a:ext cx="1169539" cy="1789299"/>
          </a:xfrm>
          <a:custGeom>
            <a:avLst/>
            <a:gdLst/>
            <a:ahLst/>
            <a:cxnLst>
              <a:cxn ang="3">
                <a:pos x="hc" y="t"/>
              </a:cxn>
              <a:cxn ang="cd2">
                <a:pos x="l" y="vc"/>
              </a:cxn>
              <a:cxn ang="cd4">
                <a:pos x="hc" y="b"/>
              </a:cxn>
              <a:cxn ang="0">
                <a:pos x="r" y="vc"/>
              </a:cxn>
            </a:cxnLst>
            <a:rect l="l" t="t" r="r" b="b"/>
            <a:pathLst>
              <a:path w="1842" h="2818">
                <a:moveTo>
                  <a:pt x="119" y="0"/>
                </a:moveTo>
                <a:cubicBezTo>
                  <a:pt x="204" y="-1"/>
                  <a:pt x="288" y="32"/>
                  <a:pt x="350" y="99"/>
                </a:cubicBezTo>
                <a:lnTo>
                  <a:pt x="1759" y="1609"/>
                </a:lnTo>
                <a:cubicBezTo>
                  <a:pt x="1875" y="1734"/>
                  <a:pt x="1868" y="1930"/>
                  <a:pt x="1743" y="2047"/>
                </a:cubicBezTo>
                <a:lnTo>
                  <a:pt x="917" y="2818"/>
                </a:lnTo>
                <a:lnTo>
                  <a:pt x="0" y="2818"/>
                </a:lnTo>
                <a:lnTo>
                  <a:pt x="0" y="26"/>
                </a:lnTo>
                <a:lnTo>
                  <a:pt x="3" y="24"/>
                </a:lnTo>
                <a:cubicBezTo>
                  <a:pt x="40" y="9"/>
                  <a:pt x="80" y="1"/>
                  <a:pt x="11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20700" y="47053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2"/>
            </p:custDataLst>
          </p:nvPr>
        </p:nvSpPr>
        <p:spPr>
          <a:xfrm>
            <a:off x="421640" y="2348230"/>
            <a:ext cx="7777480" cy="108077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solidFill>
                <a:latin typeface="MiSans Normal" panose="00000500000000000000" charset="-122"/>
                <a:ea typeface="MiSans Normal" panose="00000500000000000000" charset="-122"/>
                <a:sym typeface="+mn-ea"/>
              </a:rPr>
              <a:t>标题标题标题标题</a:t>
            </a:r>
            <a:endParaRPr lang="zh-CN" altLang="en-US" b="0">
              <a:solidFill>
                <a:schemeClr val="tx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484505" y="3700780"/>
            <a:ext cx="635317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28" name="文本框 27"/>
          <p:cNvSpPr txBox="1"/>
          <p:nvPr/>
        </p:nvSpPr>
        <p:spPr>
          <a:xfrm>
            <a:off x="535940" y="1931670"/>
            <a:ext cx="6301740" cy="337185"/>
          </a:xfrm>
          <a:prstGeom prst="rect">
            <a:avLst/>
          </a:prstGeom>
          <a:noFill/>
        </p:spPr>
        <p:txBody>
          <a:bodyPr wrap="square" rtlCol="0" anchor="t">
            <a:spAutoFit/>
          </a:bodyPr>
          <a:p>
            <a:pPr algn="dist"/>
            <a:r>
              <a:rPr lang="zh-CN" altLang="en-US" sz="1600">
                <a:latin typeface="MiSans Normal" panose="00000500000000000000" charset="-122"/>
                <a:ea typeface="MiSans Normal" panose="00000500000000000000" charset="-122"/>
                <a:sym typeface="+mn-ea"/>
              </a:rPr>
              <a:t>办公</a:t>
            </a:r>
            <a:r>
              <a:rPr sz="1600">
                <a:latin typeface="MiSans Normal" panose="00000500000000000000" charset="-122"/>
                <a:ea typeface="MiSans Normal" panose="00000500000000000000" charset="-122"/>
                <a:sym typeface="+mn-ea"/>
              </a:rPr>
              <a:t>模板模板板模模板</a:t>
            </a:r>
            <a:r>
              <a:rPr lang="zh-CN" altLang="en-US" sz="1600">
                <a:latin typeface="MiSans Normal" panose="00000500000000000000" charset="-122"/>
                <a:ea typeface="MiSans Normal" panose="00000500000000000000" charset="-122"/>
                <a:sym typeface="+mn-ea"/>
              </a:rPr>
              <a:t>资源</a:t>
            </a:r>
            <a:r>
              <a:rPr sz="1600">
                <a:latin typeface="MiSans Normal" panose="00000500000000000000" charset="-122"/>
                <a:ea typeface="MiSans Normal" panose="00000500000000000000" charset="-122"/>
                <a:sym typeface="+mn-ea"/>
              </a:rPr>
              <a:t>办公</a:t>
            </a:r>
            <a:endParaRPr lang="zh-CN" altLang="en-US" sz="1600">
              <a:latin typeface="MiSans Normal" panose="00000500000000000000" charset="-122"/>
              <a:ea typeface="MiSans Normal" panose="00000500000000000000" charset="-122"/>
              <a:sym typeface="+mn-ea"/>
            </a:endParaRPr>
          </a:p>
        </p:txBody>
      </p:sp>
      <p:sp>
        <p:nvSpPr>
          <p:cNvPr id="30" name="圆角矩形 29"/>
          <p:cNvSpPr/>
          <p:nvPr/>
        </p:nvSpPr>
        <p:spPr>
          <a:xfrm>
            <a:off x="520700" y="4768850"/>
            <a:ext cx="2120900" cy="360045"/>
          </a:xfrm>
          <a:prstGeom prst="roundRect">
            <a:avLst>
              <a:gd name="adj" fmla="val 29982"/>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607060" y="481203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9" name="圆角矩形 18"/>
          <p:cNvSpPr/>
          <p:nvPr/>
        </p:nvSpPr>
        <p:spPr>
          <a:xfrm>
            <a:off x="576550" y="3475990"/>
            <a:ext cx="104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4258945" cy="6858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512128" y="614998"/>
            <a:ext cx="11167745" cy="5628005"/>
          </a:xfrm>
          <a:prstGeom prst="roundRect">
            <a:avLst>
              <a:gd name="adj" fmla="val 4185"/>
            </a:avLst>
          </a:prstGeom>
          <a:noFill/>
          <a:ln w="57150">
            <a:solidFill>
              <a:srgbClr val="007FFF"/>
            </a:solidFill>
          </a:ln>
          <a:extLst>
            <a:ext uri="{909E8E84-426E-40DD-AFC4-6F175D3DCCD1}">
              <a14:hiddenFill xmlns:a14="http://schemas.microsoft.com/office/drawing/2010/main">
                <a:solidFill>
                  <a:srgbClr val="007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任意多边形 96"/>
          <p:cNvSpPr/>
          <p:nvPr/>
        </p:nvSpPr>
        <p:spPr>
          <a:xfrm>
            <a:off x="7257415" y="1511935"/>
            <a:ext cx="1449070" cy="56642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2"/>
            </p:custDataLst>
          </p:nvPr>
        </p:nvSpPr>
        <p:spPr>
          <a:xfrm>
            <a:off x="4493895" y="2348230"/>
            <a:ext cx="6975475" cy="108077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b="0">
                <a:solidFill>
                  <a:schemeClr val="tx1"/>
                </a:solidFill>
                <a:latin typeface="MiSans Normal" panose="00000500000000000000" charset="-122"/>
                <a:ea typeface="MiSans Normal" panose="00000500000000000000" charset="-122"/>
                <a:sym typeface="+mn-ea"/>
              </a:rPr>
              <a:t>标题标题标题标题</a:t>
            </a:r>
            <a:endParaRPr lang="zh-CN" altLang="en-US" b="0">
              <a:solidFill>
                <a:schemeClr val="tx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4860290" y="3841750"/>
            <a:ext cx="635317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200" b="0">
                <a:solidFill>
                  <a:schemeClr val="tx1"/>
                </a:solidFill>
                <a:latin typeface="MiSans Normal" panose="00000500000000000000" charset="-122"/>
                <a:ea typeface="MiSans Normal" panose="00000500000000000000" charset="-122"/>
              </a:rPr>
              <a:t>资源</a:t>
            </a:r>
            <a:r>
              <a:rPr sz="12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28" name="文本框 27"/>
          <p:cNvSpPr txBox="1"/>
          <p:nvPr/>
        </p:nvSpPr>
        <p:spPr>
          <a:xfrm>
            <a:off x="4805045" y="3336925"/>
            <a:ext cx="6301740" cy="337185"/>
          </a:xfrm>
          <a:prstGeom prst="rect">
            <a:avLst/>
          </a:prstGeom>
          <a:noFill/>
        </p:spPr>
        <p:txBody>
          <a:bodyPr wrap="square" rtlCol="0" anchor="t">
            <a:spAutoFit/>
          </a:bodyPr>
          <a:p>
            <a:pPr algn="dist"/>
            <a:r>
              <a:rPr lang="zh-CN" altLang="en-US" sz="1600">
                <a:latin typeface="MiSans Normal" panose="00000500000000000000" charset="-122"/>
                <a:ea typeface="MiSans Normal" panose="00000500000000000000" charset="-122"/>
                <a:sym typeface="+mn-ea"/>
              </a:rPr>
              <a:t>办公</a:t>
            </a:r>
            <a:r>
              <a:rPr sz="1600">
                <a:latin typeface="MiSans Normal" panose="00000500000000000000" charset="-122"/>
                <a:ea typeface="MiSans Normal" panose="00000500000000000000" charset="-122"/>
                <a:sym typeface="+mn-ea"/>
              </a:rPr>
              <a:t>模板模板板模模板</a:t>
            </a:r>
            <a:r>
              <a:rPr lang="zh-CN" altLang="en-US" sz="1600">
                <a:latin typeface="MiSans Normal" panose="00000500000000000000" charset="-122"/>
                <a:ea typeface="MiSans Normal" panose="00000500000000000000" charset="-122"/>
                <a:sym typeface="+mn-ea"/>
              </a:rPr>
              <a:t>资源</a:t>
            </a:r>
            <a:r>
              <a:rPr sz="1600">
                <a:latin typeface="MiSans Normal" panose="00000500000000000000" charset="-122"/>
                <a:ea typeface="MiSans Normal" panose="00000500000000000000" charset="-122"/>
                <a:sym typeface="+mn-ea"/>
              </a:rPr>
              <a:t>办公</a:t>
            </a:r>
            <a:endParaRPr lang="zh-CN" altLang="en-US" sz="1600">
              <a:latin typeface="MiSans Normal" panose="00000500000000000000" charset="-122"/>
              <a:ea typeface="MiSans Normal" panose="00000500000000000000" charset="-122"/>
              <a:sym typeface="+mn-ea"/>
            </a:endParaRPr>
          </a:p>
        </p:txBody>
      </p:sp>
      <p:sp>
        <p:nvSpPr>
          <p:cNvPr id="30" name="矩形 29"/>
          <p:cNvSpPr/>
          <p:nvPr/>
        </p:nvSpPr>
        <p:spPr>
          <a:xfrm>
            <a:off x="6976745" y="5315585"/>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7063105" y="535876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0730" y="0"/>
            <a:ext cx="1301750" cy="82423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0" y="3898265"/>
            <a:ext cx="12191365" cy="244475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6549390" y="6561455"/>
            <a:ext cx="5642610" cy="109855"/>
          </a:xfrm>
          <a:custGeom>
            <a:avLst/>
            <a:gdLst/>
            <a:ahLst/>
            <a:cxnLst>
              <a:cxn ang="3">
                <a:pos x="hc" y="t"/>
              </a:cxn>
              <a:cxn ang="cd2">
                <a:pos x="l" y="vc"/>
              </a:cxn>
              <a:cxn ang="cd4">
                <a:pos x="hc" y="b"/>
              </a:cxn>
              <a:cxn ang="0">
                <a:pos x="r" y="vc"/>
              </a:cxn>
            </a:cxnLst>
            <a:rect l="l" t="t" r="r" b="b"/>
            <a:pathLst>
              <a:path w="8886" h="173">
                <a:moveTo>
                  <a:pt x="87" y="0"/>
                </a:moveTo>
                <a:lnTo>
                  <a:pt x="8886" y="0"/>
                </a:lnTo>
                <a:lnTo>
                  <a:pt x="8886" y="173"/>
                </a:lnTo>
                <a:lnTo>
                  <a:pt x="87" y="173"/>
                </a:lnTo>
                <a:cubicBezTo>
                  <a:pt x="39" y="173"/>
                  <a:pt x="0" y="134"/>
                  <a:pt x="0" y="87"/>
                </a:cubicBezTo>
                <a:cubicBezTo>
                  <a:pt x="0" y="39"/>
                  <a:pt x="39" y="0"/>
                  <a:pt x="8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925830" y="24320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2"/>
            </p:custDataLst>
          </p:nvPr>
        </p:nvSpPr>
        <p:spPr>
          <a:xfrm>
            <a:off x="713105" y="1442720"/>
            <a:ext cx="7158355" cy="108077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solidFill>
                <a:latin typeface="MiSans Normal" panose="00000500000000000000" charset="-122"/>
                <a:ea typeface="MiSans Normal" panose="00000500000000000000" charset="-122"/>
                <a:sym typeface="+mn-ea"/>
              </a:rPr>
              <a:t>标题标题标题标题</a:t>
            </a:r>
            <a:endParaRPr lang="zh-CN" altLang="en-US" b="0">
              <a:solidFill>
                <a:schemeClr val="tx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760730" y="2523490"/>
            <a:ext cx="648716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97" name="任意多边形 96"/>
          <p:cNvSpPr/>
          <p:nvPr/>
        </p:nvSpPr>
        <p:spPr>
          <a:xfrm>
            <a:off x="8026400" y="1919605"/>
            <a:ext cx="2689225" cy="105156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0" name="矩形 29"/>
          <p:cNvSpPr/>
          <p:nvPr/>
        </p:nvSpPr>
        <p:spPr>
          <a:xfrm>
            <a:off x="839470" y="3913505"/>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925830" y="395668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6234430" y="-45085"/>
            <a:ext cx="5958205" cy="6951345"/>
          </a:xfrm>
          <a:custGeom>
            <a:avLst/>
            <a:gdLst/>
            <a:ahLst/>
            <a:cxnLst>
              <a:cxn ang="3">
                <a:pos x="hc" y="t"/>
              </a:cxn>
              <a:cxn ang="cd2">
                <a:pos x="l" y="vc"/>
              </a:cxn>
              <a:cxn ang="cd4">
                <a:pos x="hc" y="b"/>
              </a:cxn>
              <a:cxn ang="0">
                <a:pos x="r" y="vc"/>
              </a:cxn>
            </a:cxnLst>
            <a:rect l="l" t="t" r="r" b="b"/>
            <a:pathLst>
              <a:path w="9383" h="10947">
                <a:moveTo>
                  <a:pt x="0" y="8477"/>
                </a:moveTo>
                <a:lnTo>
                  <a:pt x="2355" y="8477"/>
                </a:lnTo>
                <a:lnTo>
                  <a:pt x="2355" y="10947"/>
                </a:lnTo>
                <a:lnTo>
                  <a:pt x="0" y="10947"/>
                </a:lnTo>
                <a:lnTo>
                  <a:pt x="0" y="8477"/>
                </a:lnTo>
                <a:close/>
                <a:moveTo>
                  <a:pt x="2800" y="0"/>
                </a:moveTo>
                <a:lnTo>
                  <a:pt x="9383" y="0"/>
                </a:lnTo>
                <a:lnTo>
                  <a:pt x="9383" y="10947"/>
                </a:lnTo>
                <a:lnTo>
                  <a:pt x="5155" y="10947"/>
                </a:lnTo>
                <a:lnTo>
                  <a:pt x="5155" y="5951"/>
                </a:lnTo>
                <a:lnTo>
                  <a:pt x="2800" y="5951"/>
                </a:lnTo>
                <a:lnTo>
                  <a:pt x="280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任意多边形 7"/>
          <p:cNvSpPr/>
          <p:nvPr/>
        </p:nvSpPr>
        <p:spPr>
          <a:xfrm>
            <a:off x="7729855" y="3733800"/>
            <a:ext cx="282575" cy="1604010"/>
          </a:xfrm>
          <a:custGeom>
            <a:avLst/>
            <a:gdLst/>
            <a:ahLst/>
            <a:cxnLst>
              <a:cxn ang="3">
                <a:pos x="hc" y="t"/>
              </a:cxn>
              <a:cxn ang="cd2">
                <a:pos x="l" y="vc"/>
              </a:cxn>
              <a:cxn ang="cd4">
                <a:pos x="hc" y="b"/>
              </a:cxn>
              <a:cxn ang="0">
                <a:pos x="r" y="vc"/>
              </a:cxn>
            </a:cxnLst>
            <a:rect l="l" t="t" r="r" b="b"/>
            <a:pathLst>
              <a:path w="445" h="2526">
                <a:moveTo>
                  <a:pt x="0" y="2526"/>
                </a:moveTo>
                <a:lnTo>
                  <a:pt x="0" y="0"/>
                </a:lnTo>
                <a:lnTo>
                  <a:pt x="445" y="0"/>
                </a:lnTo>
                <a:lnTo>
                  <a:pt x="0" y="25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6234430" y="-45085"/>
            <a:ext cx="1778000" cy="5382895"/>
          </a:xfrm>
          <a:custGeom>
            <a:avLst/>
            <a:gdLst/>
            <a:ahLst/>
            <a:cxnLst>
              <a:cxn ang="3">
                <a:pos x="hc" y="t"/>
              </a:cxn>
              <a:cxn ang="cd2">
                <a:pos x="l" y="vc"/>
              </a:cxn>
              <a:cxn ang="cd4">
                <a:pos x="hc" y="b"/>
              </a:cxn>
              <a:cxn ang="0">
                <a:pos x="r" y="vc"/>
              </a:cxn>
            </a:cxnLst>
            <a:rect l="l" t="t" r="r" b="b"/>
            <a:pathLst>
              <a:path w="2800" h="8477">
                <a:moveTo>
                  <a:pt x="0" y="0"/>
                </a:moveTo>
                <a:lnTo>
                  <a:pt x="2800" y="0"/>
                </a:lnTo>
                <a:lnTo>
                  <a:pt x="2800" y="5951"/>
                </a:lnTo>
                <a:lnTo>
                  <a:pt x="2355" y="5951"/>
                </a:lnTo>
                <a:lnTo>
                  <a:pt x="2355" y="8477"/>
                </a:lnTo>
                <a:lnTo>
                  <a:pt x="0" y="8477"/>
                </a:lnTo>
                <a:lnTo>
                  <a:pt x="0" y="0"/>
                </a:lnTo>
                <a:close/>
              </a:path>
            </a:pathLst>
          </a:cu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7729855" y="3733800"/>
            <a:ext cx="1778000" cy="3172460"/>
          </a:xfrm>
          <a:custGeom>
            <a:avLst/>
            <a:gdLst/>
            <a:ahLst/>
            <a:cxnLst>
              <a:cxn ang="3">
                <a:pos x="hc" y="t"/>
              </a:cxn>
              <a:cxn ang="cd2">
                <a:pos x="l" y="vc"/>
              </a:cxn>
              <a:cxn ang="cd4">
                <a:pos x="hc" y="b"/>
              </a:cxn>
              <a:cxn ang="0">
                <a:pos x="r" y="vc"/>
              </a:cxn>
            </a:cxnLst>
            <a:rect l="l" t="t" r="r" b="b"/>
            <a:pathLst>
              <a:path w="2800" h="4996">
                <a:moveTo>
                  <a:pt x="0" y="0"/>
                </a:moveTo>
                <a:lnTo>
                  <a:pt x="445" y="0"/>
                </a:lnTo>
                <a:lnTo>
                  <a:pt x="2800" y="0"/>
                </a:lnTo>
                <a:lnTo>
                  <a:pt x="2800" y="4996"/>
                </a:lnTo>
                <a:lnTo>
                  <a:pt x="0" y="4996"/>
                </a:lnTo>
                <a:lnTo>
                  <a:pt x="0" y="2526"/>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圆角矩形 11"/>
          <p:cNvSpPr/>
          <p:nvPr/>
        </p:nvSpPr>
        <p:spPr>
          <a:xfrm>
            <a:off x="384175" y="3633470"/>
            <a:ext cx="5508625" cy="336550"/>
          </a:xfrm>
          <a:prstGeom prst="roundRect">
            <a:avLst>
              <a:gd name="adj" fmla="val 26415"/>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1805" y="3633470"/>
            <a:ext cx="5222240" cy="337185"/>
          </a:xfrm>
          <a:prstGeom prst="rect">
            <a:avLst/>
          </a:prstGeom>
          <a:noFill/>
        </p:spPr>
        <p:txBody>
          <a:bodyPr wrap="square" rtlCol="0" anchor="t">
            <a:spAutoFit/>
          </a:bodyPr>
          <a:p>
            <a:pPr algn="dist"/>
            <a:r>
              <a:rPr lang="zh-CN" altLang="en-US" sz="1600">
                <a:solidFill>
                  <a:schemeClr val="bg1"/>
                </a:solidFill>
                <a:latin typeface="MiSans Normal" panose="00000500000000000000" charset="-122"/>
                <a:ea typeface="MiSans Normal" panose="00000500000000000000" charset="-122"/>
                <a:sym typeface="+mn-ea"/>
              </a:rPr>
              <a:t>办公</a:t>
            </a:r>
            <a:r>
              <a:rPr sz="1600">
                <a:solidFill>
                  <a:schemeClr val="bg1"/>
                </a:solidFill>
                <a:latin typeface="MiSans Normal" panose="00000500000000000000" charset="-122"/>
                <a:ea typeface="MiSans Normal" panose="00000500000000000000" charset="-122"/>
                <a:sym typeface="+mn-ea"/>
              </a:rPr>
              <a:t>模板模板板模模板</a:t>
            </a:r>
            <a:r>
              <a:rPr lang="zh-CN" altLang="en-US" sz="1600">
                <a:solidFill>
                  <a:schemeClr val="bg1"/>
                </a:solidFill>
                <a:latin typeface="MiSans Normal" panose="00000500000000000000" charset="-122"/>
                <a:ea typeface="MiSans Normal" panose="00000500000000000000" charset="-122"/>
                <a:sym typeface="+mn-ea"/>
              </a:rPr>
              <a:t>资源</a:t>
            </a:r>
            <a:r>
              <a:rPr sz="1600">
                <a:solidFill>
                  <a:schemeClr val="bg1"/>
                </a:solidFill>
                <a:latin typeface="MiSans Normal" panose="00000500000000000000" charset="-122"/>
                <a:ea typeface="MiSans Normal" panose="00000500000000000000" charset="-122"/>
                <a:sym typeface="+mn-ea"/>
              </a:rPr>
              <a:t>办公</a:t>
            </a:r>
            <a:endParaRPr lang="zh-CN" altLang="en-US" sz="1600">
              <a:solidFill>
                <a:schemeClr val="bg1"/>
              </a:solidFill>
              <a:latin typeface="MiSans Normal" panose="00000500000000000000" charset="-122"/>
              <a:ea typeface="MiSans Normal" panose="00000500000000000000" charset="-122"/>
              <a:sym typeface="+mn-ea"/>
            </a:endParaRPr>
          </a:p>
        </p:txBody>
      </p:sp>
      <p:sp>
        <p:nvSpPr>
          <p:cNvPr id="24" name="标题 65"/>
          <p:cNvSpPr/>
          <p:nvPr>
            <p:custDataLst>
              <p:tags r:id="rId2"/>
            </p:custDataLst>
          </p:nvPr>
        </p:nvSpPr>
        <p:spPr>
          <a:xfrm>
            <a:off x="233680" y="2481580"/>
            <a:ext cx="6158230" cy="108077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solidFill>
                <a:latin typeface="MiSans Normal" panose="00000500000000000000" charset="-122"/>
                <a:ea typeface="MiSans Normal" panose="00000500000000000000" charset="-122"/>
                <a:sym typeface="+mn-ea"/>
              </a:rPr>
              <a:t>标题标题标题标</a:t>
            </a:r>
            <a:endParaRPr lang="zh-CN" altLang="en-US" b="0">
              <a:solidFill>
                <a:schemeClr val="tx1"/>
              </a:solidFill>
              <a:latin typeface="MiSans Normal" panose="00000500000000000000" charset="-122"/>
              <a:ea typeface="MiSans Normal" panose="00000500000000000000" charset="-122"/>
              <a:sym typeface="+mn-ea"/>
            </a:endParaRPr>
          </a:p>
        </p:txBody>
      </p:sp>
      <p:sp>
        <p:nvSpPr>
          <p:cNvPr id="97" name="任意多边形 96"/>
          <p:cNvSpPr/>
          <p:nvPr/>
        </p:nvSpPr>
        <p:spPr>
          <a:xfrm>
            <a:off x="384175" y="1853565"/>
            <a:ext cx="1195705" cy="46736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471805" y="47053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2" name="标题 5"/>
          <p:cNvSpPr/>
          <p:nvPr>
            <p:custDataLst>
              <p:tags r:id="rId3"/>
            </p:custDataLst>
          </p:nvPr>
        </p:nvSpPr>
        <p:spPr>
          <a:xfrm>
            <a:off x="325755" y="4104640"/>
            <a:ext cx="550735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30" name="圆角矩形 29"/>
          <p:cNvSpPr/>
          <p:nvPr/>
        </p:nvSpPr>
        <p:spPr>
          <a:xfrm>
            <a:off x="635" y="5641975"/>
            <a:ext cx="2528570" cy="447040"/>
          </a:xfrm>
          <a:prstGeom prst="roundRect">
            <a:avLst>
              <a:gd name="adj"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471805" y="573087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7142502" y="0"/>
            <a:ext cx="5049498" cy="6377553"/>
          </a:xfrm>
          <a:custGeom>
            <a:avLst/>
            <a:gdLst/>
            <a:ahLst/>
            <a:cxnLst>
              <a:cxn ang="3">
                <a:pos x="hc" y="t"/>
              </a:cxn>
              <a:cxn ang="cd2">
                <a:pos x="l" y="vc"/>
              </a:cxn>
              <a:cxn ang="cd4">
                <a:pos x="hc" y="b"/>
              </a:cxn>
              <a:cxn ang="0">
                <a:pos x="r" y="vc"/>
              </a:cxn>
            </a:cxnLst>
            <a:rect l="l" t="t" r="r" b="b"/>
            <a:pathLst>
              <a:path w="7952" h="10043">
                <a:moveTo>
                  <a:pt x="1789" y="9547"/>
                </a:moveTo>
                <a:lnTo>
                  <a:pt x="5451" y="9547"/>
                </a:lnTo>
                <a:lnTo>
                  <a:pt x="5430" y="9559"/>
                </a:lnTo>
                <a:cubicBezTo>
                  <a:pt x="4314" y="10204"/>
                  <a:pt x="2916" y="10210"/>
                  <a:pt x="1789" y="9547"/>
                </a:cubicBezTo>
                <a:lnTo>
                  <a:pt x="1789" y="9547"/>
                </a:lnTo>
                <a:close/>
                <a:moveTo>
                  <a:pt x="4533" y="0"/>
                </a:moveTo>
                <a:lnTo>
                  <a:pt x="7952" y="0"/>
                </a:lnTo>
                <a:lnTo>
                  <a:pt x="7952" y="7021"/>
                </a:lnTo>
                <a:lnTo>
                  <a:pt x="7174" y="7885"/>
                </a:lnTo>
                <a:lnTo>
                  <a:pt x="7174" y="7507"/>
                </a:lnTo>
                <a:lnTo>
                  <a:pt x="165" y="7507"/>
                </a:lnTo>
                <a:lnTo>
                  <a:pt x="153" y="7468"/>
                </a:lnTo>
                <a:cubicBezTo>
                  <a:pt x="-198" y="6298"/>
                  <a:pt x="52" y="4977"/>
                  <a:pt x="930" y="4002"/>
                </a:cubicBezTo>
                <a:lnTo>
                  <a:pt x="4533"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任意多边形 6"/>
          <p:cNvSpPr/>
          <p:nvPr/>
        </p:nvSpPr>
        <p:spPr>
          <a:xfrm>
            <a:off x="493712" y="4766945"/>
            <a:ext cx="11204575" cy="1295400"/>
          </a:xfrm>
          <a:custGeom>
            <a:avLst/>
            <a:gdLst/>
            <a:ahLst/>
            <a:cxnLst>
              <a:cxn ang="3">
                <a:pos x="hc" y="t"/>
              </a:cxn>
              <a:cxn ang="cd2">
                <a:pos x="l" y="vc"/>
              </a:cxn>
              <a:cxn ang="cd4">
                <a:pos x="hc" y="b"/>
              </a:cxn>
              <a:cxn ang="0">
                <a:pos x="r" y="vc"/>
              </a:cxn>
            </a:cxnLst>
            <a:rect l="l" t="t" r="r" b="b"/>
            <a:pathLst>
              <a:path w="17645" h="2040">
                <a:moveTo>
                  <a:pt x="0" y="0"/>
                </a:moveTo>
                <a:lnTo>
                  <a:pt x="10636" y="0"/>
                </a:lnTo>
                <a:lnTo>
                  <a:pt x="17645" y="0"/>
                </a:lnTo>
                <a:lnTo>
                  <a:pt x="17645" y="378"/>
                </a:lnTo>
                <a:lnTo>
                  <a:pt x="17645" y="2040"/>
                </a:lnTo>
                <a:lnTo>
                  <a:pt x="15921" y="2040"/>
                </a:lnTo>
                <a:lnTo>
                  <a:pt x="12259" y="2040"/>
                </a:lnTo>
                <a:lnTo>
                  <a:pt x="0" y="2040"/>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493395" y="47053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3" name="标题 65"/>
          <p:cNvSpPr/>
          <p:nvPr>
            <p:custDataLst>
              <p:tags r:id="rId2"/>
            </p:custDataLst>
          </p:nvPr>
        </p:nvSpPr>
        <p:spPr>
          <a:xfrm>
            <a:off x="541020" y="1553210"/>
            <a:ext cx="2386965" cy="37909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4" name="标题 65"/>
          <p:cNvSpPr/>
          <p:nvPr>
            <p:custDataLst>
              <p:tags r:id="rId3"/>
            </p:custDataLst>
          </p:nvPr>
        </p:nvSpPr>
        <p:spPr>
          <a:xfrm>
            <a:off x="360680" y="2171700"/>
            <a:ext cx="6158230" cy="104902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900" b="0">
                <a:solidFill>
                  <a:schemeClr val="tx1"/>
                </a:solidFill>
                <a:latin typeface="MiSans Normal" panose="00000500000000000000" charset="-122"/>
                <a:ea typeface="MiSans Normal" panose="00000500000000000000" charset="-122"/>
                <a:sym typeface="+mn-ea"/>
              </a:rPr>
              <a:t>标题标题标题标</a:t>
            </a:r>
            <a:endParaRPr lang="zh-CN" altLang="en-US" sz="5900" b="0">
              <a:solidFill>
                <a:schemeClr val="tx1"/>
              </a:solidFill>
              <a:latin typeface="MiSans Normal" panose="00000500000000000000" charset="-122"/>
              <a:ea typeface="MiSans Normal" panose="00000500000000000000" charset="-122"/>
              <a:sym typeface="+mn-ea"/>
            </a:endParaRPr>
          </a:p>
        </p:txBody>
      </p:sp>
      <p:sp>
        <p:nvSpPr>
          <p:cNvPr id="28" name="文本框 27"/>
          <p:cNvSpPr txBox="1"/>
          <p:nvPr/>
        </p:nvSpPr>
        <p:spPr>
          <a:xfrm>
            <a:off x="455930" y="3147695"/>
            <a:ext cx="5460365" cy="337185"/>
          </a:xfrm>
          <a:prstGeom prst="rect">
            <a:avLst/>
          </a:prstGeom>
          <a:noFill/>
        </p:spPr>
        <p:txBody>
          <a:bodyPr wrap="square" rtlCol="0" anchor="t">
            <a:spAutoFit/>
          </a:bodyPr>
          <a:p>
            <a:pPr algn="dist"/>
            <a:r>
              <a:rPr lang="zh-CN" altLang="en-US" sz="1600">
                <a:solidFill>
                  <a:schemeClr val="tx1"/>
                </a:solidFill>
                <a:latin typeface="MiSans Normal" panose="00000500000000000000" charset="-122"/>
                <a:ea typeface="MiSans Normal" panose="00000500000000000000" charset="-122"/>
                <a:sym typeface="+mn-ea"/>
              </a:rPr>
              <a:t>办公</a:t>
            </a:r>
            <a:r>
              <a:rPr sz="1600">
                <a:solidFill>
                  <a:schemeClr val="tx1"/>
                </a:solidFill>
                <a:latin typeface="MiSans Normal" panose="00000500000000000000" charset="-122"/>
                <a:ea typeface="MiSans Normal" panose="00000500000000000000" charset="-122"/>
                <a:sym typeface="+mn-ea"/>
              </a:rPr>
              <a:t>模板模板板模模板</a:t>
            </a:r>
            <a:r>
              <a:rPr lang="zh-CN" altLang="en-US" sz="1600">
                <a:solidFill>
                  <a:schemeClr val="tx1"/>
                </a:solidFill>
                <a:latin typeface="MiSans Normal" panose="00000500000000000000" charset="-122"/>
                <a:ea typeface="MiSans Normal" panose="00000500000000000000" charset="-122"/>
                <a:sym typeface="+mn-ea"/>
              </a:rPr>
              <a:t>资源</a:t>
            </a:r>
            <a:r>
              <a:rPr sz="1600">
                <a:solidFill>
                  <a:schemeClr val="tx1"/>
                </a:solidFill>
                <a:latin typeface="MiSans Normal" panose="00000500000000000000" charset="-122"/>
                <a:ea typeface="MiSans Normal" panose="00000500000000000000" charset="-122"/>
                <a:sym typeface="+mn-ea"/>
              </a:rPr>
              <a:t>办公</a:t>
            </a:r>
            <a:endParaRPr lang="zh-CN" altLang="en-US" sz="1600">
              <a:solidFill>
                <a:schemeClr val="tx1"/>
              </a:solidFill>
              <a:latin typeface="MiSans Normal" panose="00000500000000000000" charset="-122"/>
              <a:ea typeface="MiSans Normal" panose="00000500000000000000" charset="-122"/>
              <a:sym typeface="+mn-ea"/>
            </a:endParaRPr>
          </a:p>
        </p:txBody>
      </p:sp>
      <p:sp>
        <p:nvSpPr>
          <p:cNvPr id="22" name="标题 5"/>
          <p:cNvSpPr/>
          <p:nvPr>
            <p:custDataLst>
              <p:tags r:id="rId4"/>
            </p:custDataLst>
          </p:nvPr>
        </p:nvSpPr>
        <p:spPr>
          <a:xfrm>
            <a:off x="493395" y="3679190"/>
            <a:ext cx="550735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31" name="标题 5"/>
          <p:cNvSpPr/>
          <p:nvPr>
            <p:custDataLst>
              <p:tags r:id="rId5"/>
            </p:custDataLst>
          </p:nvPr>
        </p:nvSpPr>
        <p:spPr>
          <a:xfrm>
            <a:off x="701675" y="524510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0" name="标题 5"/>
          <p:cNvSpPr/>
          <p:nvPr>
            <p:custDataLst>
              <p:tags r:id="rId6"/>
            </p:custDataLst>
          </p:nvPr>
        </p:nvSpPr>
        <p:spPr>
          <a:xfrm>
            <a:off x="2927985" y="524510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8220075" y="1051560"/>
            <a:ext cx="3659505" cy="4573905"/>
          </a:xfrm>
          <a:custGeom>
            <a:avLst/>
            <a:gdLst/>
            <a:ahLst/>
            <a:cxnLst>
              <a:cxn ang="3">
                <a:pos x="hc" y="t"/>
              </a:cxn>
              <a:cxn ang="cd2">
                <a:pos x="l" y="vc"/>
              </a:cxn>
              <a:cxn ang="cd4">
                <a:pos x="hc" y="b"/>
              </a:cxn>
              <a:cxn ang="0">
                <a:pos x="r" y="vc"/>
              </a:cxn>
            </a:cxnLst>
            <a:rect l="l" t="t" r="r" b="b"/>
            <a:pathLst>
              <a:path w="5763" h="7203">
                <a:moveTo>
                  <a:pt x="0" y="0"/>
                </a:moveTo>
                <a:lnTo>
                  <a:pt x="5763" y="0"/>
                </a:lnTo>
                <a:lnTo>
                  <a:pt x="5763" y="7203"/>
                </a:lnTo>
                <a:lnTo>
                  <a:pt x="0" y="7203"/>
                </a:lnTo>
                <a:lnTo>
                  <a:pt x="0" y="6622"/>
                </a:lnTo>
                <a:lnTo>
                  <a:pt x="5286" y="6622"/>
                </a:lnTo>
                <a:lnTo>
                  <a:pt x="5286" y="433"/>
                </a:lnTo>
                <a:lnTo>
                  <a:pt x="0" y="433"/>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7581265" y="1326515"/>
            <a:ext cx="3995420" cy="3930015"/>
          </a:xfrm>
          <a:custGeom>
            <a:avLst/>
            <a:gdLst/>
            <a:ahLst/>
            <a:cxnLst>
              <a:cxn ang="3">
                <a:pos x="hc" y="t"/>
              </a:cxn>
              <a:cxn ang="cd2">
                <a:pos x="l" y="vc"/>
              </a:cxn>
              <a:cxn ang="cd4">
                <a:pos x="hc" y="b"/>
              </a:cxn>
              <a:cxn ang="0">
                <a:pos x="r" y="vc"/>
              </a:cxn>
            </a:cxnLst>
            <a:rect l="l" t="t" r="r" b="b"/>
            <a:pathLst>
              <a:path w="6292" h="6189">
                <a:moveTo>
                  <a:pt x="0" y="0"/>
                </a:moveTo>
                <a:lnTo>
                  <a:pt x="1006" y="0"/>
                </a:lnTo>
                <a:lnTo>
                  <a:pt x="6292" y="0"/>
                </a:lnTo>
                <a:lnTo>
                  <a:pt x="6292" y="6189"/>
                </a:lnTo>
                <a:lnTo>
                  <a:pt x="1006" y="6189"/>
                </a:lnTo>
                <a:lnTo>
                  <a:pt x="0" y="6189"/>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321310" y="6251575"/>
            <a:ext cx="11870055" cy="446405"/>
          </a:xfrm>
          <a:custGeom>
            <a:avLst/>
            <a:gdLst/>
            <a:ahLst/>
            <a:cxnLst>
              <a:cxn ang="3">
                <a:pos x="hc" y="t"/>
              </a:cxn>
              <a:cxn ang="cd2">
                <a:pos x="l" y="vc"/>
              </a:cxn>
              <a:cxn ang="cd4">
                <a:pos x="hc" y="b"/>
              </a:cxn>
              <a:cxn ang="0">
                <a:pos x="r" y="vc"/>
              </a:cxn>
            </a:cxnLst>
            <a:rect l="l" t="t" r="r" b="b"/>
            <a:pathLst>
              <a:path w="18693" h="703">
                <a:moveTo>
                  <a:pt x="926" y="0"/>
                </a:moveTo>
                <a:lnTo>
                  <a:pt x="18693" y="0"/>
                </a:lnTo>
                <a:lnTo>
                  <a:pt x="18693" y="703"/>
                </a:lnTo>
                <a:lnTo>
                  <a:pt x="926" y="703"/>
                </a:lnTo>
                <a:lnTo>
                  <a:pt x="926" y="0"/>
                </a:lnTo>
                <a:close/>
                <a:moveTo>
                  <a:pt x="0" y="0"/>
                </a:moveTo>
                <a:lnTo>
                  <a:pt x="648" y="0"/>
                </a:lnTo>
                <a:lnTo>
                  <a:pt x="648" y="703"/>
                </a:lnTo>
                <a:lnTo>
                  <a:pt x="0" y="703"/>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圆角矩形 12"/>
          <p:cNvSpPr/>
          <p:nvPr/>
        </p:nvSpPr>
        <p:spPr>
          <a:xfrm>
            <a:off x="182245" y="1874203"/>
            <a:ext cx="139700" cy="310959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任意多边形 71"/>
          <p:cNvSpPr/>
          <p:nvPr/>
        </p:nvSpPr>
        <p:spPr>
          <a:xfrm>
            <a:off x="683895" y="47053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2"/>
            </p:custDataLst>
          </p:nvPr>
        </p:nvSpPr>
        <p:spPr>
          <a:xfrm>
            <a:off x="487045" y="2435225"/>
            <a:ext cx="6111240" cy="104902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900" b="0">
                <a:solidFill>
                  <a:schemeClr val="tx1"/>
                </a:solidFill>
                <a:latin typeface="MiSans Normal" panose="00000500000000000000" charset="-122"/>
                <a:ea typeface="MiSans Normal" panose="00000500000000000000" charset="-122"/>
                <a:sym typeface="+mn-ea"/>
              </a:rPr>
              <a:t>标题标题标题标</a:t>
            </a:r>
            <a:endParaRPr lang="zh-CN" altLang="en-US" sz="5900" b="0">
              <a:solidFill>
                <a:schemeClr val="tx1"/>
              </a:solidFill>
              <a:latin typeface="MiSans Normal" panose="00000500000000000000" charset="-122"/>
              <a:ea typeface="MiSans Normal" panose="00000500000000000000" charset="-122"/>
              <a:sym typeface="+mn-ea"/>
            </a:endParaRPr>
          </a:p>
        </p:txBody>
      </p:sp>
      <p:sp>
        <p:nvSpPr>
          <p:cNvPr id="22" name="标题 5"/>
          <p:cNvSpPr/>
          <p:nvPr>
            <p:custDataLst>
              <p:tags r:id="rId3"/>
            </p:custDataLst>
          </p:nvPr>
        </p:nvSpPr>
        <p:spPr>
          <a:xfrm>
            <a:off x="493395" y="3429000"/>
            <a:ext cx="565023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28" name="文本框 27"/>
          <p:cNvSpPr txBox="1"/>
          <p:nvPr/>
        </p:nvSpPr>
        <p:spPr>
          <a:xfrm>
            <a:off x="628015" y="2018030"/>
            <a:ext cx="5420995" cy="337185"/>
          </a:xfrm>
          <a:prstGeom prst="rect">
            <a:avLst/>
          </a:prstGeom>
          <a:noFill/>
        </p:spPr>
        <p:txBody>
          <a:bodyPr wrap="square" rtlCol="0" anchor="t">
            <a:spAutoFit/>
          </a:bodyPr>
          <a:p>
            <a:pPr algn="dist"/>
            <a:r>
              <a:rPr lang="zh-CN" altLang="en-US" sz="1600">
                <a:solidFill>
                  <a:schemeClr val="tx1"/>
                </a:solidFill>
                <a:latin typeface="MiSans Normal" panose="00000500000000000000" charset="-122"/>
                <a:ea typeface="MiSans Normal" panose="00000500000000000000" charset="-122"/>
                <a:sym typeface="+mn-ea"/>
              </a:rPr>
              <a:t>办公</a:t>
            </a:r>
            <a:r>
              <a:rPr sz="1600">
                <a:solidFill>
                  <a:schemeClr val="tx1"/>
                </a:solidFill>
                <a:latin typeface="MiSans Normal" panose="00000500000000000000" charset="-122"/>
                <a:ea typeface="MiSans Normal" panose="00000500000000000000" charset="-122"/>
                <a:sym typeface="+mn-ea"/>
              </a:rPr>
              <a:t>模板模板板模模板</a:t>
            </a:r>
            <a:r>
              <a:rPr lang="zh-CN" altLang="en-US" sz="1600">
                <a:solidFill>
                  <a:schemeClr val="tx1"/>
                </a:solidFill>
                <a:latin typeface="MiSans Normal" panose="00000500000000000000" charset="-122"/>
                <a:ea typeface="MiSans Normal" panose="00000500000000000000" charset="-122"/>
                <a:sym typeface="+mn-ea"/>
              </a:rPr>
              <a:t>资源</a:t>
            </a:r>
            <a:r>
              <a:rPr sz="1600">
                <a:solidFill>
                  <a:schemeClr val="tx1"/>
                </a:solidFill>
                <a:latin typeface="MiSans Normal" panose="00000500000000000000" charset="-122"/>
                <a:ea typeface="MiSans Normal" panose="00000500000000000000" charset="-122"/>
                <a:sym typeface="+mn-ea"/>
              </a:rPr>
              <a:t>办公</a:t>
            </a:r>
            <a:endParaRPr lang="zh-CN" altLang="en-US" sz="1600">
              <a:solidFill>
                <a:schemeClr val="tx1"/>
              </a:solidFill>
              <a:latin typeface="MiSans Normal" panose="00000500000000000000" charset="-122"/>
              <a:ea typeface="MiSans Normal" panose="00000500000000000000" charset="-122"/>
              <a:sym typeface="+mn-ea"/>
            </a:endParaRPr>
          </a:p>
        </p:txBody>
      </p:sp>
      <p:sp>
        <p:nvSpPr>
          <p:cNvPr id="30" name="矩形 29"/>
          <p:cNvSpPr/>
          <p:nvPr/>
        </p:nvSpPr>
        <p:spPr>
          <a:xfrm>
            <a:off x="597535" y="4413250"/>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标题 5"/>
          <p:cNvSpPr/>
          <p:nvPr>
            <p:custDataLst>
              <p:tags r:id="rId4"/>
            </p:custDataLst>
          </p:nvPr>
        </p:nvSpPr>
        <p:spPr>
          <a:xfrm>
            <a:off x="683895" y="445643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563245" y="1639570"/>
            <a:ext cx="3578225" cy="357822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635" h="5635">
                <a:moveTo>
                  <a:pt x="2818" y="0"/>
                </a:moveTo>
                <a:cubicBezTo>
                  <a:pt x="4374" y="0"/>
                  <a:pt x="5635" y="1261"/>
                  <a:pt x="5635" y="2818"/>
                </a:cubicBezTo>
                <a:cubicBezTo>
                  <a:pt x="5635" y="4374"/>
                  <a:pt x="4374" y="5635"/>
                  <a:pt x="2818" y="5635"/>
                </a:cubicBezTo>
                <a:cubicBezTo>
                  <a:pt x="1261" y="5635"/>
                  <a:pt x="0" y="4374"/>
                  <a:pt x="0" y="2818"/>
                </a:cubicBezTo>
                <a:cubicBezTo>
                  <a:pt x="0" y="1261"/>
                  <a:pt x="1261" y="0"/>
                  <a:pt x="2818"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3092594" y="2350389"/>
            <a:ext cx="1210166" cy="288330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06" h="4541">
                <a:moveTo>
                  <a:pt x="1394" y="0"/>
                </a:moveTo>
                <a:lnTo>
                  <a:pt x="1422" y="43"/>
                </a:lnTo>
                <a:cubicBezTo>
                  <a:pt x="1728" y="520"/>
                  <a:pt x="1906" y="1088"/>
                  <a:pt x="1906" y="1698"/>
                </a:cubicBezTo>
                <a:cubicBezTo>
                  <a:pt x="1906" y="2970"/>
                  <a:pt x="1132" y="4062"/>
                  <a:pt x="30" y="4528"/>
                </a:cubicBezTo>
                <a:lnTo>
                  <a:pt x="0" y="4541"/>
                </a:lnTo>
                <a:lnTo>
                  <a:pt x="100" y="4216"/>
                </a:lnTo>
                <a:lnTo>
                  <a:pt x="117" y="4207"/>
                </a:lnTo>
                <a:cubicBezTo>
                  <a:pt x="1028" y="3741"/>
                  <a:pt x="1652" y="2792"/>
                  <a:pt x="1652" y="1698"/>
                </a:cubicBezTo>
                <a:cubicBezTo>
                  <a:pt x="1652" y="1212"/>
                  <a:pt x="1529" y="754"/>
                  <a:pt x="1312" y="355"/>
                </a:cubicBezTo>
                <a:lnTo>
                  <a:pt x="1294" y="324"/>
                </a:lnTo>
                <a:lnTo>
                  <a:pt x="1394"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2" name="任意多边形 921"/>
          <p:cNvSpPr/>
          <p:nvPr/>
        </p:nvSpPr>
        <p:spPr>
          <a:xfrm>
            <a:off x="1598010" y="635"/>
            <a:ext cx="3100990" cy="2349754"/>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883" h="3700">
                <a:moveTo>
                  <a:pt x="787" y="0"/>
                </a:moveTo>
                <a:lnTo>
                  <a:pt x="4883" y="0"/>
                </a:lnTo>
                <a:lnTo>
                  <a:pt x="3748" y="3700"/>
                </a:lnTo>
                <a:lnTo>
                  <a:pt x="3735" y="3681"/>
                </a:lnTo>
                <a:cubicBezTo>
                  <a:pt x="3183" y="2864"/>
                  <a:pt x="2248" y="2327"/>
                  <a:pt x="1188" y="2327"/>
                </a:cubicBezTo>
                <a:cubicBezTo>
                  <a:pt x="777" y="2327"/>
                  <a:pt x="385" y="2408"/>
                  <a:pt x="27" y="2554"/>
                </a:cubicBezTo>
                <a:lnTo>
                  <a:pt x="0" y="2565"/>
                </a:lnTo>
                <a:lnTo>
                  <a:pt x="787"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4" name="任意多边形 923"/>
          <p:cNvSpPr/>
          <p:nvPr/>
        </p:nvSpPr>
        <p:spPr>
          <a:xfrm>
            <a:off x="-6985" y="4494221"/>
            <a:ext cx="3099579" cy="236377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881" h="3722">
                <a:moveTo>
                  <a:pt x="1143" y="0"/>
                </a:moveTo>
                <a:lnTo>
                  <a:pt x="1169" y="39"/>
                </a:lnTo>
                <a:cubicBezTo>
                  <a:pt x="1721" y="856"/>
                  <a:pt x="2655" y="1393"/>
                  <a:pt x="3716" y="1393"/>
                </a:cubicBezTo>
                <a:cubicBezTo>
                  <a:pt x="4126" y="1393"/>
                  <a:pt x="4518" y="1313"/>
                  <a:pt x="4877" y="1166"/>
                </a:cubicBezTo>
                <a:lnTo>
                  <a:pt x="4881" y="1165"/>
                </a:lnTo>
                <a:lnTo>
                  <a:pt x="4096" y="3722"/>
                </a:lnTo>
                <a:lnTo>
                  <a:pt x="0" y="3722"/>
                </a:lnTo>
                <a:lnTo>
                  <a:pt x="1143"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7" name="任意多边形 926"/>
          <p:cNvSpPr/>
          <p:nvPr/>
        </p:nvSpPr>
        <p:spPr>
          <a:xfrm>
            <a:off x="401955" y="1629541"/>
            <a:ext cx="1196055" cy="286468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884" h="4511">
                <a:moveTo>
                  <a:pt x="1884" y="0"/>
                </a:moveTo>
                <a:lnTo>
                  <a:pt x="1783" y="327"/>
                </a:lnTo>
                <a:lnTo>
                  <a:pt x="1729" y="356"/>
                </a:lnTo>
                <a:cubicBezTo>
                  <a:pt x="850" y="833"/>
                  <a:pt x="254" y="1764"/>
                  <a:pt x="254" y="2833"/>
                </a:cubicBezTo>
                <a:cubicBezTo>
                  <a:pt x="254" y="3320"/>
                  <a:pt x="377" y="3777"/>
                  <a:pt x="594" y="4176"/>
                </a:cubicBezTo>
                <a:lnTo>
                  <a:pt x="599" y="4185"/>
                </a:lnTo>
                <a:lnTo>
                  <a:pt x="499" y="4511"/>
                </a:lnTo>
                <a:lnTo>
                  <a:pt x="484" y="4489"/>
                </a:lnTo>
                <a:cubicBezTo>
                  <a:pt x="178" y="4011"/>
                  <a:pt x="0" y="3443"/>
                  <a:pt x="0" y="2833"/>
                </a:cubicBezTo>
                <a:cubicBezTo>
                  <a:pt x="0" y="1561"/>
                  <a:pt x="774" y="469"/>
                  <a:pt x="1876" y="3"/>
                </a:cubicBezTo>
                <a:lnTo>
                  <a:pt x="1884"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8" name="任意多边形 927"/>
          <p:cNvSpPr/>
          <p:nvPr/>
        </p:nvSpPr>
        <p:spPr>
          <a:xfrm>
            <a:off x="10561955" y="42227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29" name="标题 65"/>
          <p:cNvSpPr/>
          <p:nvPr>
            <p:custDataLst>
              <p:tags r:id="rId2"/>
            </p:custDataLst>
          </p:nvPr>
        </p:nvSpPr>
        <p:spPr>
          <a:xfrm>
            <a:off x="4849495" y="2350135"/>
            <a:ext cx="6834505" cy="10775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5900" b="0">
                <a:solidFill>
                  <a:schemeClr val="tx1"/>
                </a:solidFill>
                <a:latin typeface="MiSans Normal" panose="00000500000000000000" charset="-122"/>
                <a:ea typeface="MiSans Normal" panose="00000500000000000000" charset="-122"/>
                <a:sym typeface="+mn-ea"/>
              </a:rPr>
              <a:t>标题标题标题标</a:t>
            </a:r>
            <a:r>
              <a:rPr lang="zh-CN" altLang="en-US" sz="5900" b="0">
                <a:solidFill>
                  <a:schemeClr val="tx1"/>
                </a:solidFill>
                <a:latin typeface="MiSans Normal" panose="00000500000000000000" charset="-122"/>
                <a:ea typeface="MiSans Normal" panose="00000500000000000000" charset="-122"/>
                <a:sym typeface="+mn-ea"/>
              </a:rPr>
              <a:t>题</a:t>
            </a:r>
            <a:endParaRPr lang="zh-CN" altLang="en-US" sz="5900" b="0">
              <a:solidFill>
                <a:schemeClr val="tx1"/>
              </a:solidFill>
              <a:latin typeface="MiSans Normal" panose="00000500000000000000" charset="-122"/>
              <a:ea typeface="MiSans Normal" panose="00000500000000000000" charset="-122"/>
              <a:sym typeface="+mn-ea"/>
            </a:endParaRPr>
          </a:p>
        </p:txBody>
      </p:sp>
      <p:sp>
        <p:nvSpPr>
          <p:cNvPr id="930" name="文本框 929"/>
          <p:cNvSpPr txBox="1"/>
          <p:nvPr/>
        </p:nvSpPr>
        <p:spPr>
          <a:xfrm>
            <a:off x="5327015" y="3319780"/>
            <a:ext cx="6206490" cy="417830"/>
          </a:xfrm>
          <a:prstGeom prst="rect">
            <a:avLst/>
          </a:prstGeom>
          <a:noFill/>
        </p:spPr>
        <p:txBody>
          <a:bodyPr wrap="square" rtlCol="0" anchor="t">
            <a:noAutofit/>
          </a:bodyPr>
          <a:p>
            <a:pPr algn="dist"/>
            <a:r>
              <a:rPr lang="zh-CN" altLang="en-US" sz="2000">
                <a:solidFill>
                  <a:schemeClr val="tx1"/>
                </a:solidFill>
                <a:latin typeface="MiSans Normal" panose="00000500000000000000" charset="-122"/>
                <a:ea typeface="MiSans Normal" panose="00000500000000000000" charset="-122"/>
                <a:sym typeface="+mn-ea"/>
              </a:rPr>
              <a:t>办公</a:t>
            </a:r>
            <a:r>
              <a:rPr sz="2000">
                <a:solidFill>
                  <a:schemeClr val="tx1"/>
                </a:solidFill>
                <a:latin typeface="MiSans Normal" panose="00000500000000000000" charset="-122"/>
                <a:ea typeface="MiSans Normal" panose="00000500000000000000" charset="-122"/>
                <a:sym typeface="+mn-ea"/>
              </a:rPr>
              <a:t>模板模板板模模板</a:t>
            </a:r>
            <a:r>
              <a:rPr lang="zh-CN" altLang="en-US" sz="2000">
                <a:solidFill>
                  <a:schemeClr val="tx1"/>
                </a:solidFill>
                <a:latin typeface="MiSans Normal" panose="00000500000000000000" charset="-122"/>
                <a:ea typeface="MiSans Normal" panose="00000500000000000000" charset="-122"/>
                <a:sym typeface="+mn-ea"/>
              </a:rPr>
              <a:t>资源</a:t>
            </a:r>
            <a:r>
              <a:rPr sz="2000">
                <a:solidFill>
                  <a:schemeClr val="tx1"/>
                </a:solidFill>
                <a:latin typeface="MiSans Normal" panose="00000500000000000000" charset="-122"/>
                <a:ea typeface="MiSans Normal" panose="00000500000000000000" charset="-122"/>
                <a:sym typeface="+mn-ea"/>
              </a:rPr>
              <a:t>办公</a:t>
            </a:r>
            <a:endParaRPr lang="zh-CN" altLang="en-US" sz="2000">
              <a:solidFill>
                <a:schemeClr val="tx1"/>
              </a:solidFill>
              <a:latin typeface="MiSans Normal" panose="00000500000000000000" charset="-122"/>
              <a:ea typeface="MiSans Normal" panose="00000500000000000000" charset="-122"/>
              <a:sym typeface="+mn-ea"/>
            </a:endParaRPr>
          </a:p>
        </p:txBody>
      </p:sp>
      <p:sp>
        <p:nvSpPr>
          <p:cNvPr id="931" name="标题 65"/>
          <p:cNvSpPr/>
          <p:nvPr>
            <p:custDataLst>
              <p:tags r:id="rId3"/>
            </p:custDataLst>
          </p:nvPr>
        </p:nvSpPr>
        <p:spPr>
          <a:xfrm>
            <a:off x="5327015" y="1814830"/>
            <a:ext cx="2386965" cy="37909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932" name="标题 5"/>
          <p:cNvSpPr/>
          <p:nvPr>
            <p:custDataLst>
              <p:tags r:id="rId4"/>
            </p:custDataLst>
          </p:nvPr>
        </p:nvSpPr>
        <p:spPr>
          <a:xfrm>
            <a:off x="5327015" y="3865880"/>
            <a:ext cx="620649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a:t>
            </a:r>
            <a:r>
              <a:rPr sz="1300" b="0">
                <a:solidFill>
                  <a:schemeClr val="tx1"/>
                </a:solidFill>
                <a:latin typeface="MiSans Normal" panose="00000500000000000000" charset="-122"/>
                <a:ea typeface="MiSans Normal" panose="00000500000000000000" charset="-122"/>
                <a:sym typeface="+mn-ea"/>
              </a:rPr>
              <a:t>板模模板板模模板</a:t>
            </a:r>
            <a:r>
              <a:rPr sz="1300" b="0">
                <a:solidFill>
                  <a:schemeClr val="tx1"/>
                </a:solidFill>
                <a:latin typeface="MiSans Normal" panose="00000500000000000000" charset="-122"/>
                <a:ea typeface="MiSans Normal" panose="00000500000000000000" charset="-122"/>
                <a:sym typeface="+mn-ea"/>
              </a:rPr>
              <a:t>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933" name="矩形 932"/>
          <p:cNvSpPr/>
          <p:nvPr/>
        </p:nvSpPr>
        <p:spPr>
          <a:xfrm>
            <a:off x="6786880" y="5017135"/>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4" name="标题 5"/>
          <p:cNvSpPr/>
          <p:nvPr>
            <p:custDataLst>
              <p:tags r:id="rId5"/>
            </p:custDataLst>
          </p:nvPr>
        </p:nvSpPr>
        <p:spPr>
          <a:xfrm>
            <a:off x="6873240" y="506031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935" name="矩形 934"/>
          <p:cNvSpPr/>
          <p:nvPr/>
        </p:nvSpPr>
        <p:spPr>
          <a:xfrm>
            <a:off x="9351010" y="5017135"/>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6" name="标题 5"/>
          <p:cNvSpPr/>
          <p:nvPr>
            <p:custDataLst>
              <p:tags r:id="rId6"/>
            </p:custDataLst>
          </p:nvPr>
        </p:nvSpPr>
        <p:spPr>
          <a:xfrm>
            <a:off x="9437370" y="5060315"/>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pic>
        <p:nvPicPr>
          <p:cNvPr id="937" name="图片 936" descr="笑脸"/>
          <p:cNvPicPr>
            <a:picLocks noChangeAspect="1"/>
          </p:cNvPicPr>
          <p:nvPr/>
        </p:nvPicPr>
        <p:blipFill>
          <a:blip r:embed="rId7"/>
          <a:stretch>
            <a:fillRect/>
          </a:stretch>
        </p:blipFill>
        <p:spPr>
          <a:xfrm>
            <a:off x="9979660" y="6124575"/>
            <a:ext cx="374650" cy="374650"/>
          </a:xfrm>
          <a:prstGeom prst="rect">
            <a:avLst/>
          </a:prstGeom>
        </p:spPr>
      </p:pic>
      <p:pic>
        <p:nvPicPr>
          <p:cNvPr id="938" name="图片 937" descr="笑脸"/>
          <p:cNvPicPr>
            <a:picLocks noChangeAspect="1"/>
          </p:cNvPicPr>
          <p:nvPr/>
        </p:nvPicPr>
        <p:blipFill>
          <a:blip r:embed="rId7"/>
          <a:stretch>
            <a:fillRect/>
          </a:stretch>
        </p:blipFill>
        <p:spPr>
          <a:xfrm>
            <a:off x="10538460" y="6124575"/>
            <a:ext cx="374650" cy="374650"/>
          </a:xfrm>
          <a:prstGeom prst="rect">
            <a:avLst/>
          </a:prstGeom>
        </p:spPr>
      </p:pic>
      <p:pic>
        <p:nvPicPr>
          <p:cNvPr id="939" name="图片 938" descr="笑脸"/>
          <p:cNvPicPr>
            <a:picLocks noChangeAspect="1"/>
          </p:cNvPicPr>
          <p:nvPr/>
        </p:nvPicPr>
        <p:blipFill>
          <a:blip r:embed="rId7"/>
          <a:stretch>
            <a:fillRect/>
          </a:stretch>
        </p:blipFill>
        <p:spPr>
          <a:xfrm>
            <a:off x="11097260" y="6124575"/>
            <a:ext cx="374650" cy="374650"/>
          </a:xfrm>
          <a:prstGeom prst="rect">
            <a:avLst/>
          </a:prstGeom>
        </p:spPr>
      </p:pic>
    </p:spTree>
    <p:custDataLst>
      <p:tags r:id="rId8"/>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a:off x="-635" y="-635"/>
            <a:ext cx="12192635" cy="3183080"/>
          </a:xfrm>
          <a:custGeom>
            <a:avLst/>
            <a:gdLst>
              <a:gd name="connisteX0" fmla="*/ 0 w 12366625"/>
              <a:gd name="connsiteY0" fmla="*/ 1564640 h 3416300"/>
              <a:gd name="connisteX1" fmla="*/ 3145790 w 12366625"/>
              <a:gd name="connsiteY1" fmla="*/ 1550035 h 3416300"/>
              <a:gd name="connisteX2" fmla="*/ 6189980 w 12366625"/>
              <a:gd name="connsiteY2" fmla="*/ 2765425 h 3416300"/>
              <a:gd name="connisteX3" fmla="*/ 9256395 w 12366625"/>
              <a:gd name="connsiteY3" fmla="*/ 2765425 h 3416300"/>
              <a:gd name="connisteX4" fmla="*/ 12329795 w 12366625"/>
              <a:gd name="connsiteY4" fmla="*/ 3416300 h 3416300"/>
              <a:gd name="connisteX5" fmla="*/ 12366625 w 12366625"/>
              <a:gd name="connsiteY5" fmla="*/ 58420 h 3416300"/>
              <a:gd name="connisteX6" fmla="*/ 123190 w 12366625"/>
              <a:gd name="connsiteY6" fmla="*/ 0 h 3416300"/>
              <a:gd name="connisteX7" fmla="*/ 43815 w 12366625"/>
              <a:gd name="connsiteY7" fmla="*/ 1557655 h 34163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19201" h="5013">
                <a:moveTo>
                  <a:pt x="0" y="0"/>
                </a:moveTo>
                <a:lnTo>
                  <a:pt x="19201" y="0"/>
                </a:lnTo>
                <a:lnTo>
                  <a:pt x="19201" y="5013"/>
                </a:lnTo>
                <a:lnTo>
                  <a:pt x="14406" y="4002"/>
                </a:lnTo>
                <a:lnTo>
                  <a:pt x="9554" y="4002"/>
                </a:lnTo>
                <a:lnTo>
                  <a:pt x="4737" y="2088"/>
                </a:lnTo>
                <a:lnTo>
                  <a:pt x="0" y="211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635" y="1325245"/>
            <a:ext cx="3083560" cy="262890"/>
          </a:xfrm>
          <a:custGeom>
            <a:avLst/>
            <a:gdLst/>
            <a:ahLst/>
            <a:cxnLst>
              <a:cxn ang="3">
                <a:pos x="hc" y="t"/>
              </a:cxn>
              <a:cxn ang="cd2">
                <a:pos x="l" y="vc"/>
              </a:cxn>
              <a:cxn ang="cd4">
                <a:pos x="hc" y="b"/>
              </a:cxn>
              <a:cxn ang="0">
                <a:pos x="r" y="vc"/>
              </a:cxn>
            </a:cxnLst>
            <a:rect l="l" t="t" r="r" b="b"/>
            <a:pathLst>
              <a:path w="4856" h="414">
                <a:moveTo>
                  <a:pt x="4737" y="0"/>
                </a:moveTo>
                <a:lnTo>
                  <a:pt x="4856" y="47"/>
                </a:lnTo>
                <a:lnTo>
                  <a:pt x="4856" y="414"/>
                </a:lnTo>
                <a:lnTo>
                  <a:pt x="4737" y="362"/>
                </a:lnTo>
                <a:lnTo>
                  <a:pt x="0" y="386"/>
                </a:lnTo>
                <a:lnTo>
                  <a:pt x="0" y="22"/>
                </a:lnTo>
                <a:lnTo>
                  <a:pt x="4737"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9210675" y="2554038"/>
            <a:ext cx="2981325" cy="1064281"/>
          </a:xfrm>
          <a:custGeom>
            <a:avLst/>
            <a:gdLst/>
            <a:ahLst/>
            <a:cxnLst>
              <a:cxn ang="3">
                <a:pos x="hc" y="t"/>
              </a:cxn>
              <a:cxn ang="cd2">
                <a:pos x="l" y="vc"/>
              </a:cxn>
              <a:cxn ang="cd4">
                <a:pos x="hc" y="b"/>
              </a:cxn>
              <a:cxn ang="0">
                <a:pos x="r" y="vc"/>
              </a:cxn>
            </a:cxnLst>
            <a:rect l="l" t="t" r="r" b="b"/>
            <a:pathLst>
              <a:path w="4695" h="1676">
                <a:moveTo>
                  <a:pt x="0" y="0"/>
                </a:moveTo>
                <a:lnTo>
                  <a:pt x="4695" y="990"/>
                </a:lnTo>
                <a:lnTo>
                  <a:pt x="4695" y="1676"/>
                </a:lnTo>
                <a:lnTo>
                  <a:pt x="0" y="577"/>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17"/>
          <p:cNvSpPr/>
          <p:nvPr/>
        </p:nvSpPr>
        <p:spPr>
          <a:xfrm>
            <a:off x="3082925" y="1355171"/>
            <a:ext cx="6127750" cy="1565009"/>
          </a:xfrm>
          <a:custGeom>
            <a:avLst/>
            <a:gdLst/>
            <a:ahLst/>
            <a:cxnLst>
              <a:cxn ang="3">
                <a:pos x="hc" y="t"/>
              </a:cxn>
              <a:cxn ang="cd2">
                <a:pos x="l" y="vc"/>
              </a:cxn>
              <a:cxn ang="cd4">
                <a:pos x="hc" y="b"/>
              </a:cxn>
              <a:cxn ang="0">
                <a:pos x="r" y="vc"/>
              </a:cxn>
            </a:cxnLst>
            <a:rect l="l" t="t" r="r" b="b"/>
            <a:pathLst>
              <a:path w="9650" h="2465">
                <a:moveTo>
                  <a:pt x="0" y="0"/>
                </a:moveTo>
                <a:lnTo>
                  <a:pt x="4698" y="1867"/>
                </a:lnTo>
                <a:lnTo>
                  <a:pt x="9550" y="1867"/>
                </a:lnTo>
                <a:lnTo>
                  <a:pt x="9650" y="1888"/>
                </a:lnTo>
                <a:lnTo>
                  <a:pt x="9650" y="2465"/>
                </a:lnTo>
                <a:lnTo>
                  <a:pt x="9550" y="2441"/>
                </a:lnTo>
                <a:lnTo>
                  <a:pt x="4698" y="2441"/>
                </a:lnTo>
                <a:lnTo>
                  <a:pt x="0" y="367"/>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7" name="任意多边形 96"/>
          <p:cNvSpPr/>
          <p:nvPr/>
        </p:nvSpPr>
        <p:spPr>
          <a:xfrm>
            <a:off x="415290" y="2743200"/>
            <a:ext cx="1449070" cy="56642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29" name="标题 65"/>
          <p:cNvSpPr/>
          <p:nvPr>
            <p:custDataLst>
              <p:tags r:id="rId2"/>
            </p:custDataLst>
          </p:nvPr>
        </p:nvSpPr>
        <p:spPr>
          <a:xfrm>
            <a:off x="264160" y="3516630"/>
            <a:ext cx="6699885" cy="10775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900" b="0">
                <a:solidFill>
                  <a:schemeClr val="tx1"/>
                </a:solidFill>
                <a:latin typeface="MiSans Normal" panose="00000500000000000000" charset="-122"/>
                <a:ea typeface="MiSans Normal" panose="00000500000000000000" charset="-122"/>
                <a:sym typeface="+mn-ea"/>
              </a:rPr>
              <a:t>标题标题标题标</a:t>
            </a:r>
            <a:r>
              <a:rPr lang="zh-CN" altLang="en-US" sz="5900" b="0">
                <a:solidFill>
                  <a:schemeClr val="tx1"/>
                </a:solidFill>
                <a:latin typeface="MiSans Normal" panose="00000500000000000000" charset="-122"/>
                <a:ea typeface="MiSans Normal" panose="00000500000000000000" charset="-122"/>
                <a:sym typeface="+mn-ea"/>
              </a:rPr>
              <a:t>题</a:t>
            </a:r>
            <a:endParaRPr lang="zh-CN" altLang="en-US" sz="5900" b="0">
              <a:solidFill>
                <a:schemeClr val="tx1"/>
              </a:solidFill>
              <a:latin typeface="MiSans Normal" panose="00000500000000000000" charset="-122"/>
              <a:ea typeface="MiSans Normal" panose="00000500000000000000" charset="-122"/>
              <a:sym typeface="+mn-ea"/>
            </a:endParaRPr>
          </a:p>
        </p:txBody>
      </p:sp>
      <p:sp>
        <p:nvSpPr>
          <p:cNvPr id="932" name="标题 5"/>
          <p:cNvSpPr/>
          <p:nvPr>
            <p:custDataLst>
              <p:tags r:id="rId3"/>
            </p:custDataLst>
          </p:nvPr>
        </p:nvSpPr>
        <p:spPr>
          <a:xfrm>
            <a:off x="334645" y="4538345"/>
            <a:ext cx="699135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a:t>
            </a:r>
            <a:r>
              <a:rPr sz="1300" b="0">
                <a:solidFill>
                  <a:schemeClr val="tx1"/>
                </a:solidFill>
                <a:latin typeface="MiSans Normal" panose="00000500000000000000" charset="-122"/>
                <a:ea typeface="MiSans Normal" panose="00000500000000000000" charset="-122"/>
                <a:sym typeface="+mn-ea"/>
              </a:rPr>
              <a:t>板模模板板模模板</a:t>
            </a:r>
            <a:r>
              <a:rPr sz="1300" b="0">
                <a:solidFill>
                  <a:schemeClr val="tx1"/>
                </a:solidFill>
                <a:latin typeface="MiSans Normal" panose="00000500000000000000" charset="-122"/>
                <a:ea typeface="MiSans Normal" panose="00000500000000000000" charset="-122"/>
                <a:sym typeface="+mn-ea"/>
              </a:rPr>
              <a:t>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933" name="矩形 932"/>
          <p:cNvSpPr/>
          <p:nvPr/>
        </p:nvSpPr>
        <p:spPr>
          <a:xfrm>
            <a:off x="415290" y="5750560"/>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4" name="标题 5"/>
          <p:cNvSpPr/>
          <p:nvPr>
            <p:custDataLst>
              <p:tags r:id="rId4"/>
            </p:custDataLst>
          </p:nvPr>
        </p:nvSpPr>
        <p:spPr>
          <a:xfrm>
            <a:off x="501650" y="579374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935" name="矩形 934"/>
          <p:cNvSpPr/>
          <p:nvPr/>
        </p:nvSpPr>
        <p:spPr>
          <a:xfrm>
            <a:off x="2979420" y="5750560"/>
            <a:ext cx="2120900" cy="3600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6" name="标题 5"/>
          <p:cNvSpPr/>
          <p:nvPr>
            <p:custDataLst>
              <p:tags r:id="rId5"/>
            </p:custDataLst>
          </p:nvPr>
        </p:nvSpPr>
        <p:spPr>
          <a:xfrm>
            <a:off x="3065780" y="579374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21" name="任意多边形 20"/>
          <p:cNvSpPr/>
          <p:nvPr/>
        </p:nvSpPr>
        <p:spPr>
          <a:xfrm>
            <a:off x="10715970" y="5853775"/>
            <a:ext cx="674314" cy="674314"/>
          </a:xfrm>
          <a:custGeom>
            <a:avLst/>
            <a:gdLst/>
            <a:ahLst/>
            <a:cxnLst>
              <a:cxn ang="3">
                <a:pos x="hc" y="t"/>
              </a:cxn>
              <a:cxn ang="cd2">
                <a:pos x="l" y="vc"/>
              </a:cxn>
              <a:cxn ang="cd4">
                <a:pos x="hc" y="b"/>
              </a:cxn>
              <a:cxn ang="0">
                <a:pos x="r" y="vc"/>
              </a:cxn>
            </a:cxnLst>
            <a:rect l="l" t="t" r="r" b="b"/>
            <a:pathLst>
              <a:path w="1062" h="1062">
                <a:moveTo>
                  <a:pt x="522" y="0"/>
                </a:moveTo>
                <a:lnTo>
                  <a:pt x="1062" y="522"/>
                </a:lnTo>
                <a:lnTo>
                  <a:pt x="540" y="1062"/>
                </a:lnTo>
                <a:lnTo>
                  <a:pt x="0" y="540"/>
                </a:lnTo>
                <a:lnTo>
                  <a:pt x="522" y="0"/>
                </a:ln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11194760" y="5854410"/>
            <a:ext cx="674314" cy="674314"/>
          </a:xfrm>
          <a:custGeom>
            <a:avLst/>
            <a:gdLst/>
            <a:ahLst/>
            <a:cxnLst>
              <a:cxn ang="3">
                <a:pos x="hc" y="t"/>
              </a:cxn>
              <a:cxn ang="cd2">
                <a:pos x="l" y="vc"/>
              </a:cxn>
              <a:cxn ang="cd4">
                <a:pos x="hc" y="b"/>
              </a:cxn>
              <a:cxn ang="0">
                <a:pos x="r" y="vc"/>
              </a:cxn>
            </a:cxnLst>
            <a:rect l="l" t="t" r="r" b="b"/>
            <a:pathLst>
              <a:path w="1062" h="1062">
                <a:moveTo>
                  <a:pt x="522" y="0"/>
                </a:moveTo>
                <a:lnTo>
                  <a:pt x="1062" y="522"/>
                </a:lnTo>
                <a:lnTo>
                  <a:pt x="540" y="1062"/>
                </a:lnTo>
                <a:lnTo>
                  <a:pt x="0" y="540"/>
                </a:lnTo>
                <a:lnTo>
                  <a:pt x="522" y="0"/>
                </a:ln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对角圆角矩形 1"/>
          <p:cNvSpPr/>
          <p:nvPr/>
        </p:nvSpPr>
        <p:spPr>
          <a:xfrm>
            <a:off x="5927090" y="-3810"/>
            <a:ext cx="6264275" cy="6834505"/>
          </a:xfrm>
          <a:prstGeom prst="round2DiagRect">
            <a:avLst>
              <a:gd name="adj1" fmla="val 50000"/>
              <a:gd name="adj2" fmla="val 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9991725" y="4657725"/>
            <a:ext cx="2200275" cy="2200275"/>
          </a:xfrm>
          <a:custGeom>
            <a:avLst/>
            <a:gdLst>
              <a:gd name="adj1" fmla="val 50000"/>
              <a:gd name="adj2" fmla="val 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3798" h="3798">
                <a:moveTo>
                  <a:pt x="3798" y="0"/>
                </a:moveTo>
                <a:lnTo>
                  <a:pt x="3798" y="3798"/>
                </a:lnTo>
                <a:lnTo>
                  <a:pt x="0" y="3798"/>
                </a:lnTo>
                <a:cubicBezTo>
                  <a:pt x="2097" y="3798"/>
                  <a:pt x="3798" y="2097"/>
                  <a:pt x="3798"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0" y="0"/>
            <a:ext cx="2331720" cy="2412048"/>
          </a:xfrm>
          <a:custGeom>
            <a:avLst/>
            <a:gdLst/>
            <a:ahLst/>
            <a:cxnLst>
              <a:cxn ang="3">
                <a:pos x="hc" y="t"/>
              </a:cxn>
              <a:cxn ang="cd2">
                <a:pos x="l" y="vc"/>
              </a:cxn>
              <a:cxn ang="cd4">
                <a:pos x="hc" y="b"/>
              </a:cxn>
              <a:cxn ang="0">
                <a:pos x="r" y="vc"/>
              </a:cxn>
            </a:cxnLst>
            <a:rect l="l" t="t" r="r" b="b"/>
            <a:pathLst>
              <a:path w="3672" h="3799">
                <a:moveTo>
                  <a:pt x="0" y="0"/>
                </a:moveTo>
                <a:lnTo>
                  <a:pt x="3672" y="0"/>
                </a:lnTo>
                <a:lnTo>
                  <a:pt x="3672" y="3"/>
                </a:lnTo>
                <a:lnTo>
                  <a:pt x="3651" y="4"/>
                </a:lnTo>
                <a:cubicBezTo>
                  <a:pt x="1621" y="81"/>
                  <a:pt x="0" y="1750"/>
                  <a:pt x="0" y="3799"/>
                </a:cubicBez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标题 65"/>
          <p:cNvSpPr/>
          <p:nvPr>
            <p:ph type="ctrTitle" idx="2"/>
            <p:custDataLst>
              <p:tags r:id="rId2"/>
            </p:custDataLst>
          </p:nvPr>
        </p:nvSpPr>
        <p:spPr>
          <a:xfrm>
            <a:off x="281305" y="2654300"/>
            <a:ext cx="5946140" cy="1085215"/>
          </a:xfrm>
        </p:spPr>
        <p:txBody>
          <a:bodyPr>
            <a:noAutofit/>
          </a:bodyPr>
          <a:p>
            <a:pPr algn="l">
              <a:lnSpc>
                <a:spcPct val="100000"/>
              </a:lnSpc>
            </a:pPr>
            <a:r>
              <a:rPr lang="zh-CN" altLang="en-US" sz="6200" b="0">
                <a:solidFill>
                  <a:schemeClr val="tx1">
                    <a:lumMod val="95000"/>
                    <a:lumOff val="5000"/>
                  </a:schemeClr>
                </a:solidFill>
                <a:latin typeface="MiSans Normal" panose="00000500000000000000" charset="-122"/>
                <a:ea typeface="MiSans Normal" panose="00000500000000000000" charset="-122"/>
              </a:rPr>
              <a:t>标题标题标题</a:t>
            </a:r>
            <a:endParaRPr lang="zh-CN" altLang="en-US" sz="6200" b="0">
              <a:solidFill>
                <a:schemeClr val="tx1">
                  <a:lumMod val="95000"/>
                  <a:lumOff val="5000"/>
                </a:schemeClr>
              </a:solidFill>
              <a:latin typeface="MiSans Normal" panose="00000500000000000000" charset="-122"/>
              <a:ea typeface="MiSans Normal" panose="00000500000000000000" charset="-122"/>
            </a:endParaRPr>
          </a:p>
        </p:txBody>
      </p:sp>
      <p:sp>
        <p:nvSpPr>
          <p:cNvPr id="11" name="标题 5"/>
          <p:cNvSpPr/>
          <p:nvPr>
            <p:custDataLst>
              <p:tags r:id="rId3"/>
            </p:custDataLst>
          </p:nvPr>
        </p:nvSpPr>
        <p:spPr>
          <a:xfrm>
            <a:off x="378460" y="3674110"/>
            <a:ext cx="5114925" cy="7048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模板模板板模模板</a:t>
            </a:r>
            <a:r>
              <a:rPr lang="zh-CN" altLang="en-US" sz="1600" b="0">
                <a:solidFill>
                  <a:schemeClr val="tx1"/>
                </a:solidFill>
                <a:latin typeface="MiSans Normal" panose="00000500000000000000" charset="-122"/>
                <a:ea typeface="MiSans Normal" panose="00000500000000000000" charset="-122"/>
              </a:rPr>
              <a:t>资源</a:t>
            </a:r>
            <a:r>
              <a:rPr sz="1600" b="0">
                <a:solidFill>
                  <a:schemeClr val="tx1"/>
                </a:solidFill>
                <a:latin typeface="MiSans Normal" panose="00000500000000000000" charset="-122"/>
                <a:ea typeface="MiSans Normal" panose="00000500000000000000" charset="-122"/>
                <a:sym typeface="+mn-ea"/>
              </a:rPr>
              <a:t>办公</a:t>
            </a:r>
            <a:r>
              <a:rPr sz="1600" b="0">
                <a:solidFill>
                  <a:schemeClr val="tx1"/>
                </a:solidFill>
                <a:latin typeface="MiSans Normal" panose="00000500000000000000" charset="-122"/>
                <a:ea typeface="MiSans Normal" panose="00000500000000000000" charset="-122"/>
                <a:sym typeface="+mn-ea"/>
              </a:rPr>
              <a:t>模板模板板模模板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15" name="标题 5"/>
          <p:cNvSpPr/>
          <p:nvPr>
            <p:custDataLst>
              <p:tags r:id="rId4"/>
            </p:custDataLst>
          </p:nvPr>
        </p:nvSpPr>
        <p:spPr>
          <a:xfrm>
            <a:off x="378460" y="2146300"/>
            <a:ext cx="4878070" cy="4489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400" b="0">
                <a:solidFill>
                  <a:schemeClr val="tx1"/>
                </a:solidFill>
                <a:latin typeface="MiSans Normal" panose="00000500000000000000" charset="-122"/>
                <a:ea typeface="MiSans Normal" panose="00000500000000000000" charset="-122"/>
              </a:rPr>
              <a:t>办公</a:t>
            </a:r>
            <a:r>
              <a:rPr sz="2400" b="0">
                <a:solidFill>
                  <a:schemeClr val="tx1"/>
                </a:solidFill>
                <a:latin typeface="MiSans Normal" panose="00000500000000000000" charset="-122"/>
                <a:ea typeface="MiSans Normal" panose="00000500000000000000" charset="-122"/>
                <a:sym typeface="+mn-ea"/>
              </a:rPr>
              <a:t>模板模板板模模板</a:t>
            </a:r>
            <a:endParaRPr lang="zh-CN" altLang="en-US" sz="2400" b="0">
              <a:solidFill>
                <a:schemeClr val="tx1"/>
              </a:solidFill>
              <a:latin typeface="MiSans Normal" panose="00000500000000000000" charset="-122"/>
              <a:ea typeface="MiSans Normal" panose="00000500000000000000" charset="-122"/>
              <a:sym typeface="+mn-ea"/>
            </a:endParaRPr>
          </a:p>
        </p:txBody>
      </p:sp>
      <p:sp>
        <p:nvSpPr>
          <p:cNvPr id="10" name="标题 65"/>
          <p:cNvSpPr/>
          <p:nvPr>
            <p:custDataLst>
              <p:tags r:id="rId5"/>
            </p:custDataLst>
          </p:nvPr>
        </p:nvSpPr>
        <p:spPr>
          <a:xfrm>
            <a:off x="378460" y="1324610"/>
            <a:ext cx="1287145"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en-US" sz="2400" b="0">
                <a:solidFill>
                  <a:schemeClr val="tx1">
                    <a:lumMod val="85000"/>
                    <a:lumOff val="15000"/>
                  </a:schemeClr>
                </a:solidFill>
                <a:latin typeface="MiSans Normal" panose="00000500000000000000" charset="-122"/>
                <a:ea typeface="MiSans Normal" panose="00000500000000000000" charset="-122"/>
              </a:rPr>
              <a:t>LOGO</a:t>
            </a:r>
            <a:endParaRPr lang="en-US" sz="2400" b="0">
              <a:solidFill>
                <a:schemeClr val="tx1">
                  <a:lumMod val="85000"/>
                  <a:lumOff val="15000"/>
                </a:schemeClr>
              </a:solidFill>
              <a:latin typeface="MiSans Normal" panose="00000500000000000000" charset="-122"/>
              <a:ea typeface="MiSans Normal" panose="00000500000000000000" charset="-122"/>
            </a:endParaRPr>
          </a:p>
        </p:txBody>
      </p:sp>
      <p:sp>
        <p:nvSpPr>
          <p:cNvPr id="12" name="对角圆角矩形 11"/>
          <p:cNvSpPr/>
          <p:nvPr/>
        </p:nvSpPr>
        <p:spPr>
          <a:xfrm>
            <a:off x="475615" y="4663440"/>
            <a:ext cx="2099310" cy="431800"/>
          </a:xfrm>
          <a:prstGeom prst="round2DiagRect">
            <a:avLst>
              <a:gd name="adj1" fmla="val 50000"/>
              <a:gd name="adj2" fmla="val 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6"/>
            </p:custDataLst>
          </p:nvPr>
        </p:nvSpPr>
        <p:spPr>
          <a:xfrm>
            <a:off x="475615" y="4737100"/>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任意多边形 12"/>
          <p:cNvSpPr/>
          <p:nvPr/>
        </p:nvSpPr>
        <p:spPr>
          <a:xfrm>
            <a:off x="8371840" y="2472690"/>
            <a:ext cx="3820795" cy="43853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017" h="6906">
                <a:moveTo>
                  <a:pt x="5250" y="0"/>
                </a:moveTo>
                <a:cubicBezTo>
                  <a:pt x="5499" y="0"/>
                  <a:pt x="5744" y="17"/>
                  <a:pt x="5984" y="51"/>
                </a:cubicBezTo>
                <a:lnTo>
                  <a:pt x="6017" y="56"/>
                </a:lnTo>
                <a:lnTo>
                  <a:pt x="6017" y="6906"/>
                </a:lnTo>
                <a:lnTo>
                  <a:pt x="267" y="6906"/>
                </a:lnTo>
                <a:lnTo>
                  <a:pt x="257" y="6877"/>
                </a:lnTo>
                <a:cubicBezTo>
                  <a:pt x="90" y="6364"/>
                  <a:pt x="0" y="5818"/>
                  <a:pt x="0" y="5250"/>
                </a:cubicBezTo>
                <a:cubicBezTo>
                  <a:pt x="0" y="2350"/>
                  <a:pt x="2350" y="0"/>
                  <a:pt x="5250"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任意多边形 14"/>
          <p:cNvSpPr/>
          <p:nvPr/>
        </p:nvSpPr>
        <p:spPr>
          <a:xfrm>
            <a:off x="7737475" y="511899"/>
            <a:ext cx="4455160" cy="634610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016" h="9994">
                <a:moveTo>
                  <a:pt x="7016" y="0"/>
                </a:moveTo>
                <a:lnTo>
                  <a:pt x="7016" y="3144"/>
                </a:lnTo>
                <a:lnTo>
                  <a:pt x="6983" y="3139"/>
                </a:lnTo>
                <a:cubicBezTo>
                  <a:pt x="6743" y="3105"/>
                  <a:pt x="6498" y="3088"/>
                  <a:pt x="6249" y="3088"/>
                </a:cubicBezTo>
                <a:cubicBezTo>
                  <a:pt x="3349" y="3088"/>
                  <a:pt x="999" y="5438"/>
                  <a:pt x="999" y="8337"/>
                </a:cubicBezTo>
                <a:cubicBezTo>
                  <a:pt x="999" y="8905"/>
                  <a:pt x="1089" y="9452"/>
                  <a:pt x="1256" y="9965"/>
                </a:cubicBezTo>
                <a:lnTo>
                  <a:pt x="1266" y="9994"/>
                </a:lnTo>
                <a:lnTo>
                  <a:pt x="461" y="9994"/>
                </a:lnTo>
                <a:lnTo>
                  <a:pt x="435" y="9923"/>
                </a:lnTo>
                <a:cubicBezTo>
                  <a:pt x="153" y="9139"/>
                  <a:pt x="0" y="8294"/>
                  <a:pt x="0" y="7413"/>
                </a:cubicBezTo>
                <a:cubicBezTo>
                  <a:pt x="0" y="3473"/>
                  <a:pt x="3069" y="250"/>
                  <a:pt x="6947" y="4"/>
                </a:cubicBezTo>
                <a:lnTo>
                  <a:pt x="7016" y="0"/>
                </a:lnTo>
                <a:close/>
              </a:path>
            </a:pathLst>
          </a:cu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6381115" y="0"/>
            <a:ext cx="5811520" cy="68580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152" h="10800">
                <a:moveTo>
                  <a:pt x="3676" y="0"/>
                </a:moveTo>
                <a:lnTo>
                  <a:pt x="9152" y="0"/>
                </a:lnTo>
                <a:lnTo>
                  <a:pt x="9152" y="370"/>
                </a:lnTo>
                <a:lnTo>
                  <a:pt x="9089" y="371"/>
                </a:lnTo>
                <a:cubicBezTo>
                  <a:pt x="5033" y="422"/>
                  <a:pt x="1761" y="3726"/>
                  <a:pt x="1761" y="7794"/>
                </a:cubicBezTo>
                <a:cubicBezTo>
                  <a:pt x="1761" y="8847"/>
                  <a:pt x="1980" y="9849"/>
                  <a:pt x="2375" y="10756"/>
                </a:cubicBezTo>
                <a:lnTo>
                  <a:pt x="2395" y="10800"/>
                </a:lnTo>
                <a:lnTo>
                  <a:pt x="1276" y="10800"/>
                </a:lnTo>
                <a:lnTo>
                  <a:pt x="1253" y="10765"/>
                </a:lnTo>
                <a:cubicBezTo>
                  <a:pt x="461" y="9556"/>
                  <a:pt x="0" y="8111"/>
                  <a:pt x="0" y="6558"/>
                </a:cubicBezTo>
                <a:cubicBezTo>
                  <a:pt x="0" y="3805"/>
                  <a:pt x="1447" y="1391"/>
                  <a:pt x="3622" y="33"/>
                </a:cubicBezTo>
                <a:lnTo>
                  <a:pt x="367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24"/>
          <p:cNvSpPr/>
          <p:nvPr/>
        </p:nvSpPr>
        <p:spPr>
          <a:xfrm>
            <a:off x="-635" y="5901055"/>
            <a:ext cx="1251585" cy="956310"/>
          </a:xfrm>
          <a:custGeom>
            <a:avLst/>
            <a:gdLst/>
            <a:ahLst/>
            <a:cxnLst>
              <a:cxn ang="3">
                <a:pos x="hc" y="t"/>
              </a:cxn>
              <a:cxn ang="cd2">
                <a:pos x="l" y="vc"/>
              </a:cxn>
              <a:cxn ang="cd4">
                <a:pos x="hc" y="b"/>
              </a:cxn>
              <a:cxn ang="0">
                <a:pos x="r" y="vc"/>
              </a:cxn>
            </a:cxnLst>
            <a:rect l="l" t="t" r="r" b="b"/>
            <a:pathLst>
              <a:path w="1971" h="1506">
                <a:moveTo>
                  <a:pt x="722" y="0"/>
                </a:moveTo>
                <a:cubicBezTo>
                  <a:pt x="1412" y="0"/>
                  <a:pt x="1971" y="559"/>
                  <a:pt x="1971" y="1250"/>
                </a:cubicBezTo>
                <a:cubicBezTo>
                  <a:pt x="1971" y="1336"/>
                  <a:pt x="1962" y="1420"/>
                  <a:pt x="1946" y="1501"/>
                </a:cubicBezTo>
                <a:lnTo>
                  <a:pt x="1945" y="1506"/>
                </a:lnTo>
                <a:lnTo>
                  <a:pt x="0" y="1506"/>
                </a:lnTo>
                <a:lnTo>
                  <a:pt x="0" y="229"/>
                </a:lnTo>
                <a:lnTo>
                  <a:pt x="23" y="213"/>
                </a:lnTo>
                <a:cubicBezTo>
                  <a:pt x="222" y="79"/>
                  <a:pt x="463" y="0"/>
                  <a:pt x="722"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28" name="任意多边形 927"/>
          <p:cNvSpPr/>
          <p:nvPr/>
        </p:nvSpPr>
        <p:spPr>
          <a:xfrm>
            <a:off x="520700" y="42227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31" name="标题 65"/>
          <p:cNvSpPr/>
          <p:nvPr>
            <p:custDataLst>
              <p:tags r:id="rId2"/>
            </p:custDataLst>
          </p:nvPr>
        </p:nvSpPr>
        <p:spPr>
          <a:xfrm>
            <a:off x="520700" y="1704340"/>
            <a:ext cx="2386965" cy="37909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6" name="标题 65"/>
          <p:cNvSpPr/>
          <p:nvPr>
            <p:custDataLst>
              <p:tags r:id="rId3"/>
            </p:custDataLst>
          </p:nvPr>
        </p:nvSpPr>
        <p:spPr>
          <a:xfrm>
            <a:off x="344170" y="2269490"/>
            <a:ext cx="6111240" cy="104902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900" b="0">
                <a:solidFill>
                  <a:schemeClr val="tx1"/>
                </a:solidFill>
                <a:latin typeface="MiSans Normal" panose="00000500000000000000" charset="-122"/>
                <a:ea typeface="MiSans Normal" panose="00000500000000000000" charset="-122"/>
                <a:sym typeface="+mn-ea"/>
              </a:rPr>
              <a:t>标题标题标题标</a:t>
            </a:r>
            <a:endParaRPr lang="zh-CN" altLang="en-US" sz="5900" b="0">
              <a:solidFill>
                <a:schemeClr val="tx1"/>
              </a:solidFill>
              <a:latin typeface="MiSans Normal" panose="00000500000000000000" charset="-122"/>
              <a:ea typeface="MiSans Normal" panose="00000500000000000000" charset="-122"/>
              <a:sym typeface="+mn-ea"/>
            </a:endParaRPr>
          </a:p>
        </p:txBody>
      </p:sp>
      <p:sp>
        <p:nvSpPr>
          <p:cNvPr id="27" name="标题 5"/>
          <p:cNvSpPr/>
          <p:nvPr>
            <p:custDataLst>
              <p:tags r:id="rId4"/>
            </p:custDataLst>
          </p:nvPr>
        </p:nvSpPr>
        <p:spPr>
          <a:xfrm>
            <a:off x="405765" y="3758565"/>
            <a:ext cx="557085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模板模板板模模板模板板模模板资源办公模板模板板模模板板模模模板资源办公模板模板板板模板板模板</a:t>
            </a:r>
            <a:r>
              <a:rPr lang="zh-CN" altLang="en-US" sz="1300" b="0">
                <a:solidFill>
                  <a:schemeClr val="tx1"/>
                </a:solidFill>
                <a:latin typeface="MiSans Normal" panose="00000500000000000000" charset="-122"/>
                <a:ea typeface="MiSans Normal" panose="00000500000000000000" charset="-122"/>
              </a:rPr>
              <a:t>资源</a:t>
            </a:r>
            <a:endParaRPr lang="zh-CN" altLang="en-US" sz="1300" b="0">
              <a:solidFill>
                <a:schemeClr val="tx1"/>
              </a:solidFill>
              <a:latin typeface="MiSans Normal" panose="00000500000000000000" charset="-122"/>
              <a:ea typeface="MiSans Normal" panose="00000500000000000000" charset="-122"/>
              <a:sym typeface="+mn-ea"/>
            </a:endParaRPr>
          </a:p>
        </p:txBody>
      </p:sp>
      <p:pic>
        <p:nvPicPr>
          <p:cNvPr id="33" name="图片 32" descr="笑脸"/>
          <p:cNvPicPr>
            <a:picLocks noChangeAspect="1"/>
          </p:cNvPicPr>
          <p:nvPr/>
        </p:nvPicPr>
        <p:blipFill>
          <a:blip r:embed="rId5"/>
          <a:stretch>
            <a:fillRect/>
          </a:stretch>
        </p:blipFill>
        <p:spPr>
          <a:xfrm>
            <a:off x="438150" y="3317875"/>
            <a:ext cx="374650" cy="374650"/>
          </a:xfrm>
          <a:prstGeom prst="rect">
            <a:avLst/>
          </a:prstGeom>
        </p:spPr>
      </p:pic>
      <p:sp>
        <p:nvSpPr>
          <p:cNvPr id="28" name="文本框 27"/>
          <p:cNvSpPr txBox="1"/>
          <p:nvPr/>
        </p:nvSpPr>
        <p:spPr>
          <a:xfrm>
            <a:off x="812800" y="3317875"/>
            <a:ext cx="1268730" cy="374015"/>
          </a:xfrm>
          <a:prstGeom prst="rect">
            <a:avLst/>
          </a:prstGeom>
          <a:noFill/>
        </p:spPr>
        <p:txBody>
          <a:bodyPr wrap="square" rtlCol="0" anchor="t">
            <a:noAutofit/>
          </a:bodyPr>
          <a:p>
            <a:pPr algn="dist">
              <a:lnSpc>
                <a:spcPct val="100000"/>
              </a:lnSpc>
            </a:pPr>
            <a:r>
              <a:rPr>
                <a:latin typeface="MiSans Normal" panose="00000500000000000000" charset="-122"/>
                <a:ea typeface="MiSans Normal" panose="00000500000000000000" charset="-122"/>
                <a:sym typeface="+mn-ea"/>
              </a:rPr>
              <a:t>模板</a:t>
            </a:r>
            <a:r>
              <a:rPr lang="zh-CN" altLang="en-US">
                <a:latin typeface="MiSans Normal" panose="00000500000000000000" charset="-122"/>
                <a:ea typeface="MiSans Normal" panose="00000500000000000000" charset="-122"/>
                <a:sym typeface="+mn-ea"/>
              </a:rPr>
              <a:t>资源</a:t>
            </a:r>
            <a:endParaRPr lang="zh-CN" altLang="en-US">
              <a:latin typeface="MiSans Normal" panose="00000500000000000000" charset="-122"/>
              <a:ea typeface="MiSans Normal" panose="00000500000000000000" charset="-122"/>
              <a:sym typeface="+mn-ea"/>
            </a:endParaRPr>
          </a:p>
        </p:txBody>
      </p:sp>
      <p:pic>
        <p:nvPicPr>
          <p:cNvPr id="29" name="图片 28" descr="笑脸"/>
          <p:cNvPicPr>
            <a:picLocks noChangeAspect="1"/>
          </p:cNvPicPr>
          <p:nvPr/>
        </p:nvPicPr>
        <p:blipFill>
          <a:blip r:embed="rId5"/>
          <a:stretch>
            <a:fillRect/>
          </a:stretch>
        </p:blipFill>
        <p:spPr>
          <a:xfrm>
            <a:off x="2353945" y="3318510"/>
            <a:ext cx="374650" cy="374650"/>
          </a:xfrm>
          <a:prstGeom prst="rect">
            <a:avLst/>
          </a:prstGeom>
        </p:spPr>
      </p:pic>
      <p:sp>
        <p:nvSpPr>
          <p:cNvPr id="30" name="文本框 29"/>
          <p:cNvSpPr txBox="1"/>
          <p:nvPr/>
        </p:nvSpPr>
        <p:spPr>
          <a:xfrm>
            <a:off x="2728595" y="3318510"/>
            <a:ext cx="1268730" cy="374015"/>
          </a:xfrm>
          <a:prstGeom prst="rect">
            <a:avLst/>
          </a:prstGeom>
          <a:noFill/>
        </p:spPr>
        <p:txBody>
          <a:bodyPr wrap="square" rtlCol="0" anchor="t">
            <a:noAutofit/>
          </a:bodyPr>
          <a:p>
            <a:pPr algn="dist">
              <a:lnSpc>
                <a:spcPct val="100000"/>
              </a:lnSpc>
            </a:pPr>
            <a:r>
              <a:rPr>
                <a:latin typeface="MiSans Normal" panose="00000500000000000000" charset="-122"/>
                <a:ea typeface="MiSans Normal" panose="00000500000000000000" charset="-122"/>
                <a:sym typeface="+mn-ea"/>
              </a:rPr>
              <a:t>模板</a:t>
            </a:r>
            <a:r>
              <a:rPr lang="zh-CN" altLang="en-US">
                <a:latin typeface="MiSans Normal" panose="00000500000000000000" charset="-122"/>
                <a:ea typeface="MiSans Normal" panose="00000500000000000000" charset="-122"/>
                <a:sym typeface="+mn-ea"/>
              </a:rPr>
              <a:t>资源</a:t>
            </a:r>
            <a:endParaRPr lang="zh-CN" altLang="en-US">
              <a:latin typeface="MiSans Normal" panose="00000500000000000000" charset="-122"/>
              <a:ea typeface="MiSans Normal" panose="00000500000000000000" charset="-122"/>
              <a:sym typeface="+mn-ea"/>
            </a:endParaRPr>
          </a:p>
        </p:txBody>
      </p:sp>
      <p:pic>
        <p:nvPicPr>
          <p:cNvPr id="31" name="图片 30" descr="笑脸"/>
          <p:cNvPicPr>
            <a:picLocks noChangeAspect="1"/>
          </p:cNvPicPr>
          <p:nvPr/>
        </p:nvPicPr>
        <p:blipFill>
          <a:blip r:embed="rId5"/>
          <a:stretch>
            <a:fillRect/>
          </a:stretch>
        </p:blipFill>
        <p:spPr>
          <a:xfrm>
            <a:off x="4269740" y="3317875"/>
            <a:ext cx="374650" cy="374650"/>
          </a:xfrm>
          <a:prstGeom prst="rect">
            <a:avLst/>
          </a:prstGeom>
        </p:spPr>
      </p:pic>
      <p:sp>
        <p:nvSpPr>
          <p:cNvPr id="32" name="文本框 31"/>
          <p:cNvSpPr txBox="1"/>
          <p:nvPr/>
        </p:nvSpPr>
        <p:spPr>
          <a:xfrm>
            <a:off x="4644390" y="3317875"/>
            <a:ext cx="1268730" cy="374015"/>
          </a:xfrm>
          <a:prstGeom prst="rect">
            <a:avLst/>
          </a:prstGeom>
          <a:noFill/>
        </p:spPr>
        <p:txBody>
          <a:bodyPr wrap="square" rtlCol="0" anchor="t">
            <a:noAutofit/>
          </a:bodyPr>
          <a:p>
            <a:pPr algn="dist">
              <a:lnSpc>
                <a:spcPct val="100000"/>
              </a:lnSpc>
            </a:pPr>
            <a:r>
              <a:rPr>
                <a:latin typeface="MiSans Normal" panose="00000500000000000000" charset="-122"/>
                <a:ea typeface="MiSans Normal" panose="00000500000000000000" charset="-122"/>
                <a:sym typeface="+mn-ea"/>
              </a:rPr>
              <a:t>模板</a:t>
            </a:r>
            <a:r>
              <a:rPr lang="zh-CN" altLang="en-US">
                <a:latin typeface="MiSans Normal" panose="00000500000000000000" charset="-122"/>
                <a:ea typeface="MiSans Normal" panose="00000500000000000000" charset="-122"/>
                <a:sym typeface="+mn-ea"/>
              </a:rPr>
              <a:t>资源</a:t>
            </a:r>
            <a:endParaRPr lang="zh-CN" altLang="en-US">
              <a:latin typeface="MiSans Normal" panose="00000500000000000000" charset="-122"/>
              <a:ea typeface="MiSans Normal" panose="00000500000000000000" charset="-122"/>
              <a:sym typeface="+mn-ea"/>
            </a:endParaRPr>
          </a:p>
        </p:txBody>
      </p:sp>
      <p:sp>
        <p:nvSpPr>
          <p:cNvPr id="933" name="圆角矩形 932"/>
          <p:cNvSpPr/>
          <p:nvPr/>
        </p:nvSpPr>
        <p:spPr>
          <a:xfrm>
            <a:off x="438150" y="4937760"/>
            <a:ext cx="2120900" cy="3600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4" name="标题 5"/>
          <p:cNvSpPr/>
          <p:nvPr>
            <p:custDataLst>
              <p:tags r:id="rId6"/>
            </p:custDataLst>
          </p:nvPr>
        </p:nvSpPr>
        <p:spPr>
          <a:xfrm>
            <a:off x="524510" y="498094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935" name="圆角矩形 934"/>
          <p:cNvSpPr/>
          <p:nvPr/>
        </p:nvSpPr>
        <p:spPr>
          <a:xfrm>
            <a:off x="3002280" y="4937760"/>
            <a:ext cx="2120900" cy="3600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6" name="标题 5"/>
          <p:cNvSpPr/>
          <p:nvPr>
            <p:custDataLst>
              <p:tags r:id="rId7"/>
            </p:custDataLst>
          </p:nvPr>
        </p:nvSpPr>
        <p:spPr>
          <a:xfrm>
            <a:off x="3088640" y="4980940"/>
            <a:ext cx="193103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Tree>
    <p:custDataLst>
      <p:tags r:id="rId8"/>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任意多边形 11"/>
          <p:cNvSpPr/>
          <p:nvPr/>
        </p:nvSpPr>
        <p:spPr>
          <a:xfrm>
            <a:off x="7836535" y="0"/>
            <a:ext cx="4355465" cy="6858000"/>
          </a:xfrm>
          <a:custGeom>
            <a:avLst/>
            <a:gdLst/>
            <a:ahLst/>
            <a:cxnLst>
              <a:cxn ang="3">
                <a:pos x="hc" y="t"/>
              </a:cxn>
              <a:cxn ang="cd2">
                <a:pos x="l" y="vc"/>
              </a:cxn>
              <a:cxn ang="cd4">
                <a:pos x="hc" y="b"/>
              </a:cxn>
              <a:cxn ang="0">
                <a:pos x="r" y="vc"/>
              </a:cxn>
            </a:cxnLst>
            <a:rect l="l" t="t" r="r" b="b"/>
            <a:pathLst>
              <a:path w="5770" h="8021">
                <a:moveTo>
                  <a:pt x="3714" y="0"/>
                </a:moveTo>
                <a:lnTo>
                  <a:pt x="5770" y="0"/>
                </a:lnTo>
                <a:lnTo>
                  <a:pt x="5770" y="2351"/>
                </a:lnTo>
                <a:lnTo>
                  <a:pt x="5765" y="2350"/>
                </a:lnTo>
                <a:cubicBezTo>
                  <a:pt x="5693" y="2328"/>
                  <a:pt x="5613" y="2346"/>
                  <a:pt x="5557" y="2402"/>
                </a:cubicBezTo>
                <a:lnTo>
                  <a:pt x="4097" y="3863"/>
                </a:lnTo>
                <a:cubicBezTo>
                  <a:pt x="4015" y="3944"/>
                  <a:pt x="4015" y="4077"/>
                  <a:pt x="4097" y="4159"/>
                </a:cubicBezTo>
                <a:lnTo>
                  <a:pt x="5557" y="5619"/>
                </a:lnTo>
                <a:cubicBezTo>
                  <a:pt x="5613" y="5675"/>
                  <a:pt x="5693" y="5693"/>
                  <a:pt x="5765" y="5672"/>
                </a:cubicBezTo>
                <a:lnTo>
                  <a:pt x="5770" y="5670"/>
                </a:lnTo>
                <a:lnTo>
                  <a:pt x="5770" y="8021"/>
                </a:lnTo>
                <a:lnTo>
                  <a:pt x="3715" y="8021"/>
                </a:lnTo>
                <a:lnTo>
                  <a:pt x="209" y="4516"/>
                </a:lnTo>
                <a:cubicBezTo>
                  <a:pt x="-70" y="4236"/>
                  <a:pt x="-70" y="3784"/>
                  <a:pt x="209" y="3504"/>
                </a:cubicBezTo>
                <a:lnTo>
                  <a:pt x="3714"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任意多边形 12"/>
          <p:cNvSpPr/>
          <p:nvPr/>
        </p:nvSpPr>
        <p:spPr>
          <a:xfrm>
            <a:off x="7477125" y="0"/>
            <a:ext cx="2916555" cy="6842125"/>
          </a:xfrm>
          <a:custGeom>
            <a:avLst/>
            <a:gdLst/>
            <a:ahLst/>
            <a:cxnLst>
              <a:cxn ang="3">
                <a:pos x="hc" y="t"/>
              </a:cxn>
              <a:cxn ang="cd2">
                <a:pos x="l" y="vc"/>
              </a:cxn>
              <a:cxn ang="cd4">
                <a:pos x="hc" y="b"/>
              </a:cxn>
              <a:cxn ang="0">
                <a:pos x="r" y="vc"/>
              </a:cxn>
            </a:cxnLst>
            <a:rect l="l" t="t" r="r" b="b"/>
            <a:pathLst>
              <a:path w="3856" h="8021">
                <a:moveTo>
                  <a:pt x="3683" y="0"/>
                </a:moveTo>
                <a:lnTo>
                  <a:pt x="3856" y="0"/>
                </a:lnTo>
                <a:lnTo>
                  <a:pt x="388" y="3468"/>
                </a:lnTo>
                <a:cubicBezTo>
                  <a:pt x="88" y="3767"/>
                  <a:pt x="88" y="4253"/>
                  <a:pt x="388" y="4553"/>
                </a:cubicBezTo>
                <a:lnTo>
                  <a:pt x="3856" y="8021"/>
                </a:lnTo>
                <a:lnTo>
                  <a:pt x="3685" y="8021"/>
                </a:lnTo>
                <a:lnTo>
                  <a:pt x="231" y="4566"/>
                </a:lnTo>
                <a:cubicBezTo>
                  <a:pt x="-77" y="4259"/>
                  <a:pt x="-77" y="3760"/>
                  <a:pt x="231" y="3453"/>
                </a:cubicBezTo>
                <a:lnTo>
                  <a:pt x="3683"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标题 65"/>
          <p:cNvSpPr/>
          <p:nvPr>
            <p:ph type="ctrTitle" idx="2"/>
            <p:custDataLst>
              <p:tags r:id="rId2"/>
            </p:custDataLst>
          </p:nvPr>
        </p:nvSpPr>
        <p:spPr>
          <a:xfrm>
            <a:off x="615315" y="2304415"/>
            <a:ext cx="6931660" cy="1085215"/>
          </a:xfrm>
        </p:spPr>
        <p:txBody>
          <a:bodyPr>
            <a:noAutofit/>
          </a:bodyPr>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rPr>
              <a:t>标题标题标题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b="0">
              <a:solidFill>
                <a:schemeClr val="tx1">
                  <a:lumMod val="95000"/>
                  <a:lumOff val="5000"/>
                </a:schemeClr>
              </a:solidFill>
              <a:latin typeface="MiSans Normal" panose="00000500000000000000" charset="-122"/>
              <a:ea typeface="MiSans Normal" panose="00000500000000000000" charset="-122"/>
            </a:endParaRPr>
          </a:p>
        </p:txBody>
      </p:sp>
      <p:sp>
        <p:nvSpPr>
          <p:cNvPr id="16" name="标题 65"/>
          <p:cNvSpPr/>
          <p:nvPr>
            <p:custDataLst>
              <p:tags r:id="rId3"/>
            </p:custDataLst>
          </p:nvPr>
        </p:nvSpPr>
        <p:spPr>
          <a:xfrm>
            <a:off x="1249045" y="1348740"/>
            <a:ext cx="5107940" cy="7493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3600" b="0">
                <a:solidFill>
                  <a:schemeClr val="tx1">
                    <a:lumMod val="95000"/>
                    <a:lumOff val="5000"/>
                  </a:schemeClr>
                </a:solidFill>
                <a:latin typeface="MiSans Normal" panose="00000500000000000000" charset="-122"/>
                <a:ea typeface="MiSans Normal" panose="00000500000000000000" charset="-122"/>
              </a:rPr>
              <a:t>标题标题标题</a:t>
            </a:r>
            <a:r>
              <a:rPr lang="zh-CN" altLang="en-US" sz="36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3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7" name="圆角矩形 16"/>
          <p:cNvSpPr/>
          <p:nvPr/>
        </p:nvSpPr>
        <p:spPr>
          <a:xfrm>
            <a:off x="680085" y="5551805"/>
            <a:ext cx="2099310" cy="431800"/>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4"/>
            </p:custDataLst>
          </p:nvPr>
        </p:nvSpPr>
        <p:spPr>
          <a:xfrm>
            <a:off x="680085" y="5625465"/>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8" name="标题 5"/>
          <p:cNvSpPr/>
          <p:nvPr>
            <p:custDataLst>
              <p:tags r:id="rId5"/>
            </p:custDataLst>
          </p:nvPr>
        </p:nvSpPr>
        <p:spPr>
          <a:xfrm>
            <a:off x="716280" y="3596640"/>
            <a:ext cx="6341745" cy="75692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a:t>
            </a:r>
            <a:r>
              <a:rPr sz="1600" b="0">
                <a:solidFill>
                  <a:schemeClr val="tx1"/>
                </a:solidFill>
                <a:latin typeface="MiSans Normal" panose="00000500000000000000" charset="-122"/>
                <a:ea typeface="MiSans Normal" panose="00000500000000000000" charset="-122"/>
                <a:sym typeface="+mn-ea"/>
              </a:rPr>
              <a:t>板板板板板板板板板板模板板</a:t>
            </a:r>
            <a:r>
              <a:rPr sz="1600" b="0">
                <a:solidFill>
                  <a:schemeClr val="tx1"/>
                </a:solidFill>
                <a:latin typeface="MiSans Normal" panose="00000500000000000000" charset="-122"/>
                <a:ea typeface="MiSans Normal" panose="00000500000000000000" charset="-122"/>
                <a:sym typeface="+mn-ea"/>
              </a:rPr>
              <a:t>板板板板板板板板板板板板板板板板板</a:t>
            </a:r>
            <a:r>
              <a:rPr sz="1600" b="0">
                <a:solidFill>
                  <a:schemeClr val="tx1"/>
                </a:solidFill>
                <a:latin typeface="MiSans Normal" panose="00000500000000000000" charset="-122"/>
                <a:ea typeface="MiSans Normal" panose="00000500000000000000" charset="-122"/>
                <a:sym typeface="+mn-ea"/>
              </a:rPr>
              <a:t>模模板</a:t>
            </a:r>
            <a:r>
              <a:rPr sz="1600" b="0">
                <a:solidFill>
                  <a:schemeClr val="tx1"/>
                </a:solidFill>
                <a:latin typeface="MiSans Normal" panose="00000500000000000000" charset="-122"/>
                <a:ea typeface="MiSans Normal" panose="00000500000000000000" charset="-122"/>
                <a:sym typeface="+mn-ea"/>
              </a:rPr>
              <a:t>板板板板</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21" name="圆角矩形 20"/>
          <p:cNvSpPr/>
          <p:nvPr/>
        </p:nvSpPr>
        <p:spPr>
          <a:xfrm rot="2820000">
            <a:off x="7339965" y="6001385"/>
            <a:ext cx="1817370" cy="1817370"/>
          </a:xfrm>
          <a:prstGeom prst="roundRect">
            <a:avLst>
              <a:gd name="adj" fmla="val 12035"/>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rot="2760000">
            <a:off x="794385" y="1528445"/>
            <a:ext cx="375920" cy="375920"/>
          </a:xfrm>
          <a:prstGeom prst="roundRect">
            <a:avLst>
              <a:gd name="adj" fmla="val 12035"/>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716280" y="3398520"/>
            <a:ext cx="6224400" cy="3600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1012190" y="889000"/>
            <a:ext cx="1183005" cy="82867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863" h="1305">
                <a:moveTo>
                  <a:pt x="932" y="0"/>
                </a:moveTo>
                <a:cubicBezTo>
                  <a:pt x="1446" y="0"/>
                  <a:pt x="1863" y="417"/>
                  <a:pt x="1863" y="932"/>
                </a:cubicBezTo>
                <a:cubicBezTo>
                  <a:pt x="1863" y="1060"/>
                  <a:pt x="1837" y="1183"/>
                  <a:pt x="1790" y="1294"/>
                </a:cubicBezTo>
                <a:lnTo>
                  <a:pt x="1785" y="1305"/>
                </a:lnTo>
                <a:lnTo>
                  <a:pt x="78" y="1305"/>
                </a:lnTo>
                <a:lnTo>
                  <a:pt x="73" y="1294"/>
                </a:lnTo>
                <a:cubicBezTo>
                  <a:pt x="26" y="1183"/>
                  <a:pt x="0" y="1060"/>
                  <a:pt x="0" y="932"/>
                </a:cubicBezTo>
                <a:cubicBezTo>
                  <a:pt x="0" y="417"/>
                  <a:pt x="417" y="0"/>
                  <a:pt x="932"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2900132" y="4026786"/>
            <a:ext cx="1811568" cy="183108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853" h="2884">
                <a:moveTo>
                  <a:pt x="2155" y="0"/>
                </a:moveTo>
                <a:lnTo>
                  <a:pt x="2158" y="3"/>
                </a:lnTo>
                <a:cubicBezTo>
                  <a:pt x="2577" y="286"/>
                  <a:pt x="2853" y="765"/>
                  <a:pt x="2853" y="1309"/>
                </a:cubicBezTo>
                <a:cubicBezTo>
                  <a:pt x="2853" y="2178"/>
                  <a:pt x="2148" y="2884"/>
                  <a:pt x="1278" y="2884"/>
                </a:cubicBezTo>
                <a:cubicBezTo>
                  <a:pt x="761" y="2884"/>
                  <a:pt x="303" y="2635"/>
                  <a:pt x="16" y="2251"/>
                </a:cubicBezTo>
                <a:lnTo>
                  <a:pt x="0" y="2229"/>
                </a:lnTo>
                <a:lnTo>
                  <a:pt x="26" y="2222"/>
                </a:lnTo>
                <a:cubicBezTo>
                  <a:pt x="192" y="2177"/>
                  <a:pt x="353" y="2119"/>
                  <a:pt x="506" y="2047"/>
                </a:cubicBezTo>
                <a:lnTo>
                  <a:pt x="523" y="2039"/>
                </a:lnTo>
                <a:lnTo>
                  <a:pt x="535" y="2051"/>
                </a:lnTo>
                <a:cubicBezTo>
                  <a:pt x="725" y="2241"/>
                  <a:pt x="988" y="2359"/>
                  <a:pt x="1278" y="2359"/>
                </a:cubicBezTo>
                <a:cubicBezTo>
                  <a:pt x="1858" y="2359"/>
                  <a:pt x="2328" y="1889"/>
                  <a:pt x="2328" y="1309"/>
                </a:cubicBezTo>
                <a:cubicBezTo>
                  <a:pt x="2328" y="1000"/>
                  <a:pt x="2195" y="723"/>
                  <a:pt x="1984" y="531"/>
                </a:cubicBezTo>
                <a:lnTo>
                  <a:pt x="1982" y="530"/>
                </a:lnTo>
                <a:lnTo>
                  <a:pt x="1993" y="505"/>
                </a:lnTo>
                <a:cubicBezTo>
                  <a:pt x="2059" y="349"/>
                  <a:pt x="2112" y="186"/>
                  <a:pt x="2151" y="18"/>
                </a:cubicBezTo>
                <a:lnTo>
                  <a:pt x="2155"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640333" y="5503341"/>
            <a:ext cx="806555" cy="363424"/>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270" h="572">
                <a:moveTo>
                  <a:pt x="0" y="0"/>
                </a:moveTo>
                <a:lnTo>
                  <a:pt x="4" y="0"/>
                </a:lnTo>
                <a:cubicBezTo>
                  <a:pt x="17" y="0"/>
                  <a:pt x="30" y="0"/>
                  <a:pt x="43" y="0"/>
                </a:cubicBezTo>
                <a:lnTo>
                  <a:pt x="1270" y="0"/>
                </a:lnTo>
                <a:lnTo>
                  <a:pt x="1268" y="15"/>
                </a:lnTo>
                <a:cubicBezTo>
                  <a:pt x="1229" y="329"/>
                  <a:pt x="960" y="572"/>
                  <a:pt x="635" y="572"/>
                </a:cubicBezTo>
                <a:cubicBezTo>
                  <a:pt x="310" y="572"/>
                  <a:pt x="42" y="329"/>
                  <a:pt x="2" y="15"/>
                </a:cubicBez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1225550" y="1717675"/>
            <a:ext cx="5539740" cy="378587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8724" h="5962">
                <a:moveTo>
                  <a:pt x="2981" y="0"/>
                </a:moveTo>
                <a:lnTo>
                  <a:pt x="3602" y="0"/>
                </a:lnTo>
                <a:lnTo>
                  <a:pt x="5309" y="0"/>
                </a:lnTo>
                <a:lnTo>
                  <a:pt x="5743" y="0"/>
                </a:lnTo>
                <a:cubicBezTo>
                  <a:pt x="7389" y="0"/>
                  <a:pt x="8724" y="1335"/>
                  <a:pt x="8724" y="2981"/>
                </a:cubicBezTo>
                <a:cubicBezTo>
                  <a:pt x="8724" y="3200"/>
                  <a:pt x="8700" y="3413"/>
                  <a:pt x="8656" y="3618"/>
                </a:cubicBezTo>
                <a:lnTo>
                  <a:pt x="8652" y="3636"/>
                </a:lnTo>
                <a:lnTo>
                  <a:pt x="8648" y="3654"/>
                </a:lnTo>
                <a:cubicBezTo>
                  <a:pt x="8609" y="3822"/>
                  <a:pt x="8556" y="3985"/>
                  <a:pt x="8490" y="4141"/>
                </a:cubicBezTo>
                <a:lnTo>
                  <a:pt x="8479" y="4166"/>
                </a:lnTo>
                <a:lnTo>
                  <a:pt x="8475" y="4175"/>
                </a:lnTo>
                <a:cubicBezTo>
                  <a:pt x="8190" y="4828"/>
                  <a:pt x="7676" y="5359"/>
                  <a:pt x="7035" y="5668"/>
                </a:cubicBezTo>
                <a:lnTo>
                  <a:pt x="7020" y="5675"/>
                </a:lnTo>
                <a:lnTo>
                  <a:pt x="7003" y="5684"/>
                </a:lnTo>
                <a:cubicBezTo>
                  <a:pt x="6850" y="5755"/>
                  <a:pt x="6690" y="5814"/>
                  <a:pt x="6524" y="5859"/>
                </a:cubicBezTo>
                <a:lnTo>
                  <a:pt x="6497" y="5866"/>
                </a:lnTo>
                <a:lnTo>
                  <a:pt x="6488" y="5868"/>
                </a:lnTo>
                <a:cubicBezTo>
                  <a:pt x="6250" y="5929"/>
                  <a:pt x="6000" y="5962"/>
                  <a:pt x="5743" y="5962"/>
                </a:cubicBezTo>
                <a:lnTo>
                  <a:pt x="4209" y="5962"/>
                </a:lnTo>
                <a:lnTo>
                  <a:pt x="2981" y="5962"/>
                </a:lnTo>
                <a:cubicBezTo>
                  <a:pt x="2968" y="5962"/>
                  <a:pt x="2955" y="5962"/>
                  <a:pt x="2942" y="5962"/>
                </a:cubicBezTo>
                <a:lnTo>
                  <a:pt x="2938" y="5962"/>
                </a:lnTo>
                <a:lnTo>
                  <a:pt x="2904" y="5961"/>
                </a:lnTo>
                <a:cubicBezTo>
                  <a:pt x="1293" y="5920"/>
                  <a:pt x="0" y="4602"/>
                  <a:pt x="0" y="2981"/>
                </a:cubicBezTo>
                <a:cubicBezTo>
                  <a:pt x="0" y="1335"/>
                  <a:pt x="1335" y="0"/>
                  <a:pt x="2981"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p:cNvSpPr/>
          <p:nvPr/>
        </p:nvSpPr>
        <p:spPr>
          <a:xfrm>
            <a:off x="11149330" y="-280670"/>
            <a:ext cx="1510665" cy="1510665"/>
          </a:xfrm>
          <a:prstGeom prst="ellipse">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1379200" y="5866765"/>
            <a:ext cx="510540" cy="510540"/>
          </a:xfrm>
          <a:prstGeom prst="ellipse">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标题 65"/>
          <p:cNvSpPr/>
          <p:nvPr>
            <p:ph type="ctrTitle" idx="2"/>
            <p:custDataLst>
              <p:tags r:id="rId2"/>
            </p:custDataLst>
          </p:nvPr>
        </p:nvSpPr>
        <p:spPr>
          <a:xfrm>
            <a:off x="5151755" y="2614295"/>
            <a:ext cx="5946140" cy="1085215"/>
          </a:xfrm>
        </p:spPr>
        <p:txBody>
          <a:bodyPr>
            <a:noAutofit/>
          </a:bodyPr>
          <a:p>
            <a:pPr algn="r">
              <a:lnSpc>
                <a:spcPct val="100000"/>
              </a:lnSpc>
            </a:pPr>
            <a:r>
              <a:rPr lang="zh-CN" altLang="en-US" sz="6200" b="0">
                <a:solidFill>
                  <a:schemeClr val="tx1">
                    <a:lumMod val="95000"/>
                    <a:lumOff val="5000"/>
                  </a:schemeClr>
                </a:solidFill>
                <a:latin typeface="MiSans Normal" panose="00000500000000000000" charset="-122"/>
                <a:ea typeface="MiSans Normal" panose="00000500000000000000" charset="-122"/>
              </a:rPr>
              <a:t>标题标题标题</a:t>
            </a:r>
            <a:endParaRPr lang="zh-CN" altLang="en-US" sz="6200" b="0">
              <a:solidFill>
                <a:schemeClr val="tx1">
                  <a:lumMod val="95000"/>
                  <a:lumOff val="5000"/>
                </a:schemeClr>
              </a:solidFill>
              <a:latin typeface="MiSans Normal" panose="00000500000000000000" charset="-122"/>
              <a:ea typeface="MiSans Normal" panose="00000500000000000000" charset="-122"/>
            </a:endParaRPr>
          </a:p>
        </p:txBody>
      </p:sp>
      <p:sp>
        <p:nvSpPr>
          <p:cNvPr id="16" name="标题 5"/>
          <p:cNvSpPr/>
          <p:nvPr>
            <p:custDataLst>
              <p:tags r:id="rId3"/>
            </p:custDataLst>
          </p:nvPr>
        </p:nvSpPr>
        <p:spPr>
          <a:xfrm>
            <a:off x="6505575" y="2082165"/>
            <a:ext cx="4417695" cy="4489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400" b="0">
                <a:solidFill>
                  <a:schemeClr val="tx1"/>
                </a:solidFill>
                <a:latin typeface="MiSans Normal" panose="00000500000000000000" charset="-122"/>
                <a:ea typeface="MiSans Normal" panose="00000500000000000000" charset="-122"/>
              </a:rPr>
              <a:t>办公</a:t>
            </a:r>
            <a:r>
              <a:rPr sz="2400" b="0">
                <a:solidFill>
                  <a:schemeClr val="tx1"/>
                </a:solidFill>
                <a:latin typeface="MiSans Normal" panose="00000500000000000000" charset="-122"/>
                <a:ea typeface="MiSans Normal" panose="00000500000000000000" charset="-122"/>
                <a:sym typeface="+mn-ea"/>
              </a:rPr>
              <a:t>模板模板板模模板</a:t>
            </a:r>
            <a:endParaRPr lang="zh-CN" altLang="en-US" sz="2400" b="0">
              <a:solidFill>
                <a:schemeClr val="tx1"/>
              </a:solidFill>
              <a:latin typeface="MiSans Normal" panose="00000500000000000000" charset="-122"/>
              <a:ea typeface="MiSans Normal" panose="00000500000000000000" charset="-122"/>
              <a:sym typeface="+mn-ea"/>
            </a:endParaRPr>
          </a:p>
        </p:txBody>
      </p:sp>
      <p:sp>
        <p:nvSpPr>
          <p:cNvPr id="18" name="标题 5"/>
          <p:cNvSpPr/>
          <p:nvPr>
            <p:custDataLst>
              <p:tags r:id="rId4"/>
            </p:custDataLst>
          </p:nvPr>
        </p:nvSpPr>
        <p:spPr>
          <a:xfrm>
            <a:off x="5927090" y="3699510"/>
            <a:ext cx="5114925" cy="7048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模板模板板模模板</a:t>
            </a:r>
            <a:r>
              <a:rPr lang="zh-CN" altLang="en-US" sz="1600" b="0">
                <a:solidFill>
                  <a:schemeClr val="tx1"/>
                </a:solidFill>
                <a:latin typeface="MiSans Normal" panose="00000500000000000000" charset="-122"/>
                <a:ea typeface="MiSans Normal" panose="00000500000000000000" charset="-122"/>
              </a:rPr>
              <a:t>资源</a:t>
            </a:r>
            <a:r>
              <a:rPr sz="1600" b="0">
                <a:solidFill>
                  <a:schemeClr val="tx1"/>
                </a:solidFill>
                <a:latin typeface="MiSans Normal" panose="00000500000000000000" charset="-122"/>
                <a:ea typeface="MiSans Normal" panose="00000500000000000000" charset="-122"/>
                <a:sym typeface="+mn-ea"/>
              </a:rPr>
              <a:t>办公</a:t>
            </a:r>
            <a:r>
              <a:rPr sz="1600" b="0">
                <a:solidFill>
                  <a:schemeClr val="tx1"/>
                </a:solidFill>
                <a:latin typeface="MiSans Normal" panose="00000500000000000000" charset="-122"/>
                <a:ea typeface="MiSans Normal" panose="00000500000000000000" charset="-122"/>
                <a:sym typeface="+mn-ea"/>
              </a:rPr>
              <a:t>模板模板板模模板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19" name="同侧圆角矩形 18"/>
          <p:cNvSpPr/>
          <p:nvPr/>
        </p:nvSpPr>
        <p:spPr>
          <a:xfrm>
            <a:off x="8282305" y="5357495"/>
            <a:ext cx="2402840" cy="439420"/>
          </a:xfrm>
          <a:prstGeom prst="round2SameRect">
            <a:avLst>
              <a:gd name="adj1" fmla="val 50000"/>
              <a:gd name="adj2" fmla="val 36127"/>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标题 65"/>
          <p:cNvSpPr/>
          <p:nvPr>
            <p:custDataLst>
              <p:tags r:id="rId5"/>
            </p:custDataLst>
          </p:nvPr>
        </p:nvSpPr>
        <p:spPr>
          <a:xfrm>
            <a:off x="8281670" y="5383530"/>
            <a:ext cx="240347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2000" b="0">
                <a:solidFill>
                  <a:schemeClr val="bg1"/>
                </a:solidFill>
                <a:latin typeface="MiSans Normal" panose="00000500000000000000" charset="-122"/>
                <a:ea typeface="MiSans Normal" panose="00000500000000000000" charset="-122"/>
              </a:rPr>
              <a:t>汇报人：模板狗</a:t>
            </a:r>
            <a:endParaRPr lang="zh-CN" altLang="en-US" sz="2000" b="0">
              <a:solidFill>
                <a:schemeClr val="bg1"/>
              </a:solidFill>
              <a:latin typeface="MiSans Normal" panose="00000500000000000000" charset="-122"/>
              <a:ea typeface="MiSans Normal" panose="00000500000000000000" charset="-122"/>
            </a:endParaRPr>
          </a:p>
        </p:txBody>
      </p:sp>
      <p:sp>
        <p:nvSpPr>
          <p:cNvPr id="21" name="标题 65"/>
          <p:cNvSpPr/>
          <p:nvPr>
            <p:custDataLst>
              <p:tags r:id="rId6"/>
            </p:custDataLst>
          </p:nvPr>
        </p:nvSpPr>
        <p:spPr>
          <a:xfrm>
            <a:off x="9578340" y="942340"/>
            <a:ext cx="1287145"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en-US" sz="2400" b="0">
                <a:solidFill>
                  <a:schemeClr val="tx1">
                    <a:lumMod val="85000"/>
                    <a:lumOff val="15000"/>
                  </a:schemeClr>
                </a:solidFill>
                <a:latin typeface="MiSans Normal" panose="00000500000000000000" charset="-122"/>
                <a:ea typeface="MiSans Normal" panose="00000500000000000000" charset="-122"/>
              </a:rPr>
              <a:t>LOGO</a:t>
            </a:r>
            <a:endParaRPr lang="en-US" sz="2400" b="0">
              <a:solidFill>
                <a:schemeClr val="tx1">
                  <a:lumMod val="85000"/>
                  <a:lumOff val="15000"/>
                </a:schemeClr>
              </a:solidFill>
              <a:latin typeface="MiSans Normal" panose="00000500000000000000" charset="-122"/>
              <a:ea typeface="MiSans Normal" panose="00000500000000000000" charset="-122"/>
            </a:endParaRPr>
          </a:p>
        </p:txBody>
      </p:sp>
    </p:spTree>
    <p:custDataLst>
      <p:tags r:id="rId7"/>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任意多边形 21"/>
          <p:cNvSpPr/>
          <p:nvPr/>
        </p:nvSpPr>
        <p:spPr>
          <a:xfrm>
            <a:off x="1315025" y="4136330"/>
            <a:ext cx="2764910" cy="2764910"/>
          </a:xfrm>
          <a:custGeom>
            <a:avLst/>
            <a:gdLst/>
            <a:ahLst/>
            <a:cxnLst>
              <a:cxn ang="3">
                <a:pos x="hc" y="t"/>
              </a:cxn>
              <a:cxn ang="cd2">
                <a:pos x="l" y="vc"/>
              </a:cxn>
              <a:cxn ang="cd4">
                <a:pos x="hc" y="b"/>
              </a:cxn>
              <a:cxn ang="0">
                <a:pos x="r" y="vc"/>
              </a:cxn>
            </a:cxnLst>
            <a:rect l="l" t="t" r="r" b="b"/>
            <a:pathLst>
              <a:path w="4354" h="4354">
                <a:moveTo>
                  <a:pt x="2177" y="0"/>
                </a:moveTo>
                <a:cubicBezTo>
                  <a:pt x="2323" y="0"/>
                  <a:pt x="2468" y="56"/>
                  <a:pt x="2579" y="167"/>
                </a:cubicBezTo>
                <a:lnTo>
                  <a:pt x="4188" y="1775"/>
                </a:lnTo>
                <a:cubicBezTo>
                  <a:pt x="4410" y="1997"/>
                  <a:pt x="4410" y="2357"/>
                  <a:pt x="4188" y="2579"/>
                </a:cubicBezTo>
                <a:lnTo>
                  <a:pt x="2579" y="4188"/>
                </a:lnTo>
                <a:cubicBezTo>
                  <a:pt x="2357" y="4410"/>
                  <a:pt x="1997" y="4410"/>
                  <a:pt x="1775" y="4188"/>
                </a:cubicBezTo>
                <a:lnTo>
                  <a:pt x="167" y="2579"/>
                </a:lnTo>
                <a:cubicBezTo>
                  <a:pt x="-56" y="2357"/>
                  <a:pt x="-56" y="1997"/>
                  <a:pt x="167" y="1775"/>
                </a:cubicBezTo>
                <a:lnTo>
                  <a:pt x="1775" y="167"/>
                </a:lnTo>
                <a:cubicBezTo>
                  <a:pt x="1886" y="56"/>
                  <a:pt x="2032" y="0"/>
                  <a:pt x="217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任意多边形 20"/>
          <p:cNvSpPr/>
          <p:nvPr/>
        </p:nvSpPr>
        <p:spPr>
          <a:xfrm>
            <a:off x="1273750" y="779720"/>
            <a:ext cx="4464170" cy="4464170"/>
          </a:xfrm>
          <a:custGeom>
            <a:avLst/>
            <a:gdLst/>
            <a:ahLst/>
            <a:cxnLst>
              <a:cxn ang="3">
                <a:pos x="hc" y="t"/>
              </a:cxn>
              <a:cxn ang="cd2">
                <a:pos x="l" y="vc"/>
              </a:cxn>
              <a:cxn ang="cd4">
                <a:pos x="hc" y="b"/>
              </a:cxn>
              <a:cxn ang="0">
                <a:pos x="r" y="vc"/>
              </a:cxn>
            </a:cxnLst>
            <a:rect l="l" t="t" r="r" b="b"/>
            <a:pathLst>
              <a:path w="7030" h="7030">
                <a:moveTo>
                  <a:pt x="4853" y="2676"/>
                </a:moveTo>
                <a:cubicBezTo>
                  <a:pt x="4999" y="2676"/>
                  <a:pt x="5144" y="2732"/>
                  <a:pt x="5255" y="2843"/>
                </a:cubicBezTo>
                <a:lnTo>
                  <a:pt x="6864" y="4451"/>
                </a:lnTo>
                <a:cubicBezTo>
                  <a:pt x="7086" y="4673"/>
                  <a:pt x="7086" y="5033"/>
                  <a:pt x="6864" y="5255"/>
                </a:cubicBezTo>
                <a:lnTo>
                  <a:pt x="5255" y="6864"/>
                </a:lnTo>
                <a:cubicBezTo>
                  <a:pt x="5033" y="7086"/>
                  <a:pt x="4673" y="7086"/>
                  <a:pt x="4451" y="6864"/>
                </a:cubicBezTo>
                <a:lnTo>
                  <a:pt x="2843" y="5255"/>
                </a:lnTo>
                <a:cubicBezTo>
                  <a:pt x="2620" y="5033"/>
                  <a:pt x="2620" y="4673"/>
                  <a:pt x="2843" y="4451"/>
                </a:cubicBezTo>
                <a:lnTo>
                  <a:pt x="4451" y="2843"/>
                </a:lnTo>
                <a:cubicBezTo>
                  <a:pt x="4562" y="2732"/>
                  <a:pt x="4708" y="2676"/>
                  <a:pt x="4853" y="2676"/>
                </a:cubicBezTo>
                <a:close/>
                <a:moveTo>
                  <a:pt x="2177" y="0"/>
                </a:moveTo>
                <a:cubicBezTo>
                  <a:pt x="2323" y="0"/>
                  <a:pt x="2468" y="56"/>
                  <a:pt x="2579" y="167"/>
                </a:cubicBezTo>
                <a:lnTo>
                  <a:pt x="4188" y="1775"/>
                </a:lnTo>
                <a:cubicBezTo>
                  <a:pt x="4410" y="1997"/>
                  <a:pt x="4410" y="2357"/>
                  <a:pt x="4188" y="2579"/>
                </a:cubicBezTo>
                <a:lnTo>
                  <a:pt x="2579" y="4188"/>
                </a:lnTo>
                <a:cubicBezTo>
                  <a:pt x="2357" y="4410"/>
                  <a:pt x="1997" y="4410"/>
                  <a:pt x="1775" y="4188"/>
                </a:cubicBezTo>
                <a:lnTo>
                  <a:pt x="167" y="2579"/>
                </a:lnTo>
                <a:cubicBezTo>
                  <a:pt x="-56" y="2357"/>
                  <a:pt x="-56" y="1997"/>
                  <a:pt x="167" y="1775"/>
                </a:cubicBezTo>
                <a:lnTo>
                  <a:pt x="1775" y="167"/>
                </a:lnTo>
                <a:cubicBezTo>
                  <a:pt x="1886" y="56"/>
                  <a:pt x="2032" y="0"/>
                  <a:pt x="2177"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任意多边形 13"/>
          <p:cNvSpPr/>
          <p:nvPr/>
        </p:nvSpPr>
        <p:spPr>
          <a:xfrm>
            <a:off x="0" y="1289469"/>
            <a:ext cx="2367089" cy="5061382"/>
          </a:xfrm>
          <a:custGeom>
            <a:avLst/>
            <a:gdLst/>
            <a:ahLst/>
            <a:cxnLst>
              <a:cxn ang="3">
                <a:pos x="hc" y="t"/>
              </a:cxn>
              <a:cxn ang="cd2">
                <a:pos x="l" y="vc"/>
              </a:cxn>
              <a:cxn ang="cd4">
                <a:pos x="hc" y="b"/>
              </a:cxn>
              <a:cxn ang="0">
                <a:pos x="r" y="vc"/>
              </a:cxn>
            </a:cxnLst>
            <a:rect l="l" t="t" r="r" b="b"/>
            <a:pathLst>
              <a:path w="3728" h="7971">
                <a:moveTo>
                  <a:pt x="0" y="0"/>
                </a:moveTo>
                <a:lnTo>
                  <a:pt x="3546" y="3546"/>
                </a:lnTo>
                <a:cubicBezTo>
                  <a:pt x="3788" y="3788"/>
                  <a:pt x="3788" y="4182"/>
                  <a:pt x="3546" y="4425"/>
                </a:cubicBezTo>
                <a:lnTo>
                  <a:pt x="0" y="7971"/>
                </a:ln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任意多边形 14"/>
          <p:cNvSpPr/>
          <p:nvPr/>
        </p:nvSpPr>
        <p:spPr>
          <a:xfrm>
            <a:off x="0" y="0"/>
            <a:ext cx="2339400" cy="1845370"/>
          </a:xfrm>
          <a:custGeom>
            <a:avLst/>
            <a:gdLst/>
            <a:ahLst/>
            <a:cxnLst>
              <a:cxn ang="3">
                <a:pos x="hc" y="t"/>
              </a:cxn>
              <a:cxn ang="cd2">
                <a:pos x="l" y="vc"/>
              </a:cxn>
              <a:cxn ang="cd4">
                <a:pos x="hc" y="b"/>
              </a:cxn>
              <a:cxn ang="0">
                <a:pos x="r" y="vc"/>
              </a:cxn>
            </a:cxnLst>
            <a:rect l="l" t="t" r="r" b="b"/>
            <a:pathLst>
              <a:path w="3684" h="2906">
                <a:moveTo>
                  <a:pt x="0" y="0"/>
                </a:moveTo>
                <a:lnTo>
                  <a:pt x="3191" y="0"/>
                </a:lnTo>
                <a:lnTo>
                  <a:pt x="3518" y="327"/>
                </a:lnTo>
                <a:cubicBezTo>
                  <a:pt x="3740" y="549"/>
                  <a:pt x="3740" y="909"/>
                  <a:pt x="3518" y="1131"/>
                </a:cubicBezTo>
                <a:lnTo>
                  <a:pt x="1909" y="2740"/>
                </a:lnTo>
                <a:cubicBezTo>
                  <a:pt x="1687" y="2962"/>
                  <a:pt x="1327" y="2962"/>
                  <a:pt x="1105" y="2740"/>
                </a:cubicBezTo>
                <a:lnTo>
                  <a:pt x="0" y="1635"/>
                </a:ln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2277333" y="0"/>
            <a:ext cx="3419214" cy="1887182"/>
          </a:xfrm>
          <a:custGeom>
            <a:avLst/>
            <a:gdLst/>
            <a:ahLst/>
            <a:cxnLst>
              <a:cxn ang="3">
                <a:pos x="hc" y="t"/>
              </a:cxn>
              <a:cxn ang="cd2">
                <a:pos x="l" y="vc"/>
              </a:cxn>
              <a:cxn ang="cd4">
                <a:pos x="hc" y="b"/>
              </a:cxn>
              <a:cxn ang="0">
                <a:pos x="r" y="vc"/>
              </a:cxn>
            </a:cxnLst>
            <a:rect l="l" t="t" r="r" b="b"/>
            <a:pathLst>
              <a:path w="5385" h="2972">
                <a:moveTo>
                  <a:pt x="0" y="0"/>
                </a:moveTo>
                <a:lnTo>
                  <a:pt x="4825" y="0"/>
                </a:lnTo>
                <a:lnTo>
                  <a:pt x="5218" y="393"/>
                </a:lnTo>
                <a:cubicBezTo>
                  <a:pt x="5440" y="615"/>
                  <a:pt x="5440" y="975"/>
                  <a:pt x="5218" y="1197"/>
                </a:cubicBezTo>
                <a:lnTo>
                  <a:pt x="3610" y="2805"/>
                </a:lnTo>
                <a:cubicBezTo>
                  <a:pt x="3388" y="3027"/>
                  <a:pt x="3027" y="3027"/>
                  <a:pt x="2805" y="2805"/>
                </a:cubicBezTo>
                <a:lnTo>
                  <a:pt x="0" y="0"/>
                </a:lnTo>
                <a:close/>
              </a:path>
            </a:pathLst>
          </a:custGeom>
          <a:solidFill>
            <a:srgbClr val="7661E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标题 65"/>
          <p:cNvSpPr/>
          <p:nvPr>
            <p:ph type="ctrTitle" idx="2"/>
            <p:custDataLst>
              <p:tags r:id="rId2"/>
            </p:custDataLst>
          </p:nvPr>
        </p:nvSpPr>
        <p:spPr>
          <a:xfrm>
            <a:off x="5696585" y="2468880"/>
            <a:ext cx="5946140" cy="1085215"/>
          </a:xfrm>
        </p:spPr>
        <p:txBody>
          <a:bodyPr>
            <a:noAutofit/>
          </a:bodyPr>
          <a:p>
            <a:pPr algn="r">
              <a:lnSpc>
                <a:spcPct val="100000"/>
              </a:lnSpc>
            </a:pPr>
            <a:r>
              <a:rPr lang="zh-CN" altLang="en-US" sz="6200" b="0">
                <a:solidFill>
                  <a:schemeClr val="tx1">
                    <a:lumMod val="95000"/>
                    <a:lumOff val="5000"/>
                  </a:schemeClr>
                </a:solidFill>
                <a:latin typeface="MiSans Normal" panose="00000500000000000000" charset="-122"/>
                <a:ea typeface="MiSans Normal" panose="00000500000000000000" charset="-122"/>
              </a:rPr>
              <a:t>标题标题标题</a:t>
            </a:r>
            <a:endParaRPr lang="zh-CN" altLang="en-US" sz="6200" b="0">
              <a:solidFill>
                <a:schemeClr val="tx1">
                  <a:lumMod val="95000"/>
                  <a:lumOff val="5000"/>
                </a:schemeClr>
              </a:solidFill>
              <a:latin typeface="MiSans Normal" panose="00000500000000000000" charset="-122"/>
              <a:ea typeface="MiSans Normal" panose="00000500000000000000" charset="-122"/>
            </a:endParaRPr>
          </a:p>
        </p:txBody>
      </p:sp>
      <p:sp>
        <p:nvSpPr>
          <p:cNvPr id="17" name="标题 65"/>
          <p:cNvSpPr/>
          <p:nvPr>
            <p:custDataLst>
              <p:tags r:id="rId3"/>
            </p:custDataLst>
          </p:nvPr>
        </p:nvSpPr>
        <p:spPr>
          <a:xfrm>
            <a:off x="5696585" y="1383665"/>
            <a:ext cx="5946140" cy="10852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en-US" altLang="zh-CN" b="0">
                <a:solidFill>
                  <a:schemeClr val="tx1">
                    <a:lumMod val="95000"/>
                    <a:lumOff val="5000"/>
                  </a:schemeClr>
                </a:solidFill>
                <a:latin typeface="MiSans Normal" panose="00000500000000000000" charset="-122"/>
                <a:ea typeface="MiSans Normal" panose="00000500000000000000" charset="-122"/>
              </a:rPr>
              <a:t>2022</a:t>
            </a: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3" name="矩形 22"/>
          <p:cNvSpPr/>
          <p:nvPr/>
        </p:nvSpPr>
        <p:spPr>
          <a:xfrm>
            <a:off x="10298430" y="3697605"/>
            <a:ext cx="1184400" cy="3600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标题 5"/>
          <p:cNvSpPr/>
          <p:nvPr>
            <p:custDataLst>
              <p:tags r:id="rId4"/>
            </p:custDataLst>
          </p:nvPr>
        </p:nvSpPr>
        <p:spPr>
          <a:xfrm>
            <a:off x="6527800" y="3944620"/>
            <a:ext cx="5114925" cy="7048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模板模板板模模板</a:t>
            </a:r>
            <a:r>
              <a:rPr lang="zh-CN" altLang="en-US" sz="1600" b="0">
                <a:solidFill>
                  <a:schemeClr val="tx1"/>
                </a:solidFill>
                <a:latin typeface="MiSans Normal" panose="00000500000000000000" charset="-122"/>
                <a:ea typeface="MiSans Normal" panose="00000500000000000000" charset="-122"/>
              </a:rPr>
              <a:t>资源</a:t>
            </a:r>
            <a:r>
              <a:rPr sz="1600" b="0">
                <a:solidFill>
                  <a:schemeClr val="tx1"/>
                </a:solidFill>
                <a:latin typeface="MiSans Normal" panose="00000500000000000000" charset="-122"/>
                <a:ea typeface="MiSans Normal" panose="00000500000000000000" charset="-122"/>
                <a:sym typeface="+mn-ea"/>
              </a:rPr>
              <a:t>办公</a:t>
            </a:r>
            <a:r>
              <a:rPr sz="1600" b="0">
                <a:solidFill>
                  <a:schemeClr val="tx1"/>
                </a:solidFill>
                <a:latin typeface="MiSans Normal" panose="00000500000000000000" charset="-122"/>
                <a:ea typeface="MiSans Normal" panose="00000500000000000000" charset="-122"/>
                <a:sym typeface="+mn-ea"/>
              </a:rPr>
              <a:t>模板模板板模模板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19" name="圆角矩形 18"/>
          <p:cNvSpPr/>
          <p:nvPr/>
        </p:nvSpPr>
        <p:spPr>
          <a:xfrm>
            <a:off x="9117965" y="5039995"/>
            <a:ext cx="2524760" cy="39941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标题 65"/>
          <p:cNvSpPr/>
          <p:nvPr>
            <p:custDataLst>
              <p:tags r:id="rId5"/>
            </p:custDataLst>
          </p:nvPr>
        </p:nvSpPr>
        <p:spPr>
          <a:xfrm>
            <a:off x="9117965" y="5024120"/>
            <a:ext cx="252539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bg1"/>
                </a:solidFill>
                <a:latin typeface="MiSans Normal" panose="00000500000000000000" charset="-122"/>
                <a:ea typeface="MiSans Normal" panose="00000500000000000000" charset="-122"/>
              </a:rPr>
              <a:t>汇报人：模板狗</a:t>
            </a:r>
            <a:endParaRPr lang="zh-CN" altLang="en-US" sz="1800" b="0">
              <a:solidFill>
                <a:schemeClr val="bg1"/>
              </a:solidFill>
              <a:latin typeface="MiSans Normal" panose="00000500000000000000" charset="-122"/>
              <a:ea typeface="MiSans Normal" panose="00000500000000000000" charset="-122"/>
            </a:endParaRPr>
          </a:p>
        </p:txBody>
      </p:sp>
    </p:spTree>
    <p:custDataLst>
      <p:tags r:id="rId6"/>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7877175" y="1656080"/>
            <a:ext cx="3512185" cy="35121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531" h="5531">
                <a:moveTo>
                  <a:pt x="2766" y="0"/>
                </a:moveTo>
                <a:cubicBezTo>
                  <a:pt x="4293" y="0"/>
                  <a:pt x="5531" y="1238"/>
                  <a:pt x="5531" y="2766"/>
                </a:cubicBezTo>
                <a:cubicBezTo>
                  <a:pt x="5531" y="4293"/>
                  <a:pt x="4293" y="5531"/>
                  <a:pt x="2766" y="5531"/>
                </a:cubicBezTo>
                <a:cubicBezTo>
                  <a:pt x="1238" y="5531"/>
                  <a:pt x="0" y="4293"/>
                  <a:pt x="0" y="2766"/>
                </a:cubicBezTo>
                <a:cubicBezTo>
                  <a:pt x="0" y="1238"/>
                  <a:pt x="1238" y="0"/>
                  <a:pt x="2766"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7247890" y="-90170"/>
            <a:ext cx="4798695" cy="7038340"/>
          </a:xfrm>
          <a:custGeom>
            <a:avLst/>
            <a:gdLst/>
            <a:ahLst/>
            <a:cxnLst>
              <a:cxn ang="3">
                <a:pos x="hc" y="t"/>
              </a:cxn>
              <a:cxn ang="cd2">
                <a:pos x="l" y="vc"/>
              </a:cxn>
              <a:cxn ang="cd4">
                <a:pos x="hc" y="b"/>
              </a:cxn>
              <a:cxn ang="0">
                <a:pos x="r" y="vc"/>
              </a:cxn>
            </a:cxnLst>
            <a:rect l="l" t="t" r="r" b="b"/>
            <a:pathLst>
              <a:path w="7557" h="11084">
                <a:moveTo>
                  <a:pt x="7402" y="5451"/>
                </a:moveTo>
                <a:cubicBezTo>
                  <a:pt x="7487" y="5451"/>
                  <a:pt x="7557" y="5521"/>
                  <a:pt x="7557" y="5607"/>
                </a:cubicBezTo>
                <a:cubicBezTo>
                  <a:pt x="7557" y="5676"/>
                  <a:pt x="7511" y="5735"/>
                  <a:pt x="7448" y="5755"/>
                </a:cubicBezTo>
                <a:lnTo>
                  <a:pt x="7433" y="5759"/>
                </a:lnTo>
                <a:lnTo>
                  <a:pt x="7431" y="5798"/>
                </a:lnTo>
                <a:cubicBezTo>
                  <a:pt x="7335" y="7701"/>
                  <a:pt x="5796" y="9224"/>
                  <a:pt x="3886" y="9294"/>
                </a:cubicBezTo>
                <a:lnTo>
                  <a:pt x="3849" y="9296"/>
                </a:lnTo>
                <a:lnTo>
                  <a:pt x="3849" y="11084"/>
                </a:lnTo>
                <a:lnTo>
                  <a:pt x="3730" y="11084"/>
                </a:lnTo>
                <a:lnTo>
                  <a:pt x="3730" y="9297"/>
                </a:lnTo>
                <a:lnTo>
                  <a:pt x="3730" y="9253"/>
                </a:lnTo>
                <a:lnTo>
                  <a:pt x="3730" y="9194"/>
                </a:lnTo>
                <a:lnTo>
                  <a:pt x="3748" y="9194"/>
                </a:lnTo>
                <a:cubicBezTo>
                  <a:pt x="5682" y="9194"/>
                  <a:pt x="7258" y="7663"/>
                  <a:pt x="7330" y="5747"/>
                </a:cubicBezTo>
                <a:lnTo>
                  <a:pt x="7330" y="5745"/>
                </a:lnTo>
                <a:lnTo>
                  <a:pt x="7327" y="5743"/>
                </a:lnTo>
                <a:cubicBezTo>
                  <a:pt x="7279" y="5717"/>
                  <a:pt x="7246" y="5666"/>
                  <a:pt x="7246" y="5607"/>
                </a:cubicBezTo>
                <a:cubicBezTo>
                  <a:pt x="7246" y="5521"/>
                  <a:pt x="7316" y="5451"/>
                  <a:pt x="7402" y="5451"/>
                </a:cubicBezTo>
                <a:close/>
                <a:moveTo>
                  <a:pt x="3735" y="0"/>
                </a:moveTo>
                <a:lnTo>
                  <a:pt x="3854" y="0"/>
                </a:lnTo>
                <a:lnTo>
                  <a:pt x="3854" y="1735"/>
                </a:lnTo>
                <a:lnTo>
                  <a:pt x="3854" y="1831"/>
                </a:lnTo>
                <a:lnTo>
                  <a:pt x="3854" y="1838"/>
                </a:lnTo>
                <a:lnTo>
                  <a:pt x="3838" y="1837"/>
                </a:lnTo>
                <a:cubicBezTo>
                  <a:pt x="3823" y="1837"/>
                  <a:pt x="3807" y="1837"/>
                  <a:pt x="3792" y="1837"/>
                </a:cubicBezTo>
                <a:cubicBezTo>
                  <a:pt x="1812" y="1837"/>
                  <a:pt x="207" y="3442"/>
                  <a:pt x="207" y="5422"/>
                </a:cubicBezTo>
                <a:lnTo>
                  <a:pt x="208" y="5468"/>
                </a:lnTo>
                <a:lnTo>
                  <a:pt x="216" y="5471"/>
                </a:lnTo>
                <a:cubicBezTo>
                  <a:pt x="272" y="5495"/>
                  <a:pt x="311" y="5550"/>
                  <a:pt x="311" y="5615"/>
                </a:cubicBezTo>
                <a:cubicBezTo>
                  <a:pt x="311" y="5700"/>
                  <a:pt x="241" y="5770"/>
                  <a:pt x="156" y="5770"/>
                </a:cubicBezTo>
                <a:cubicBezTo>
                  <a:pt x="70" y="5770"/>
                  <a:pt x="0" y="5700"/>
                  <a:pt x="0" y="5615"/>
                </a:cubicBezTo>
                <a:cubicBezTo>
                  <a:pt x="0" y="5550"/>
                  <a:pt x="39" y="5495"/>
                  <a:pt x="95" y="5471"/>
                </a:cubicBezTo>
                <a:lnTo>
                  <a:pt x="104" y="5468"/>
                </a:lnTo>
                <a:lnTo>
                  <a:pt x="104" y="5422"/>
                </a:lnTo>
                <a:cubicBezTo>
                  <a:pt x="104" y="3417"/>
                  <a:pt x="1704" y="1786"/>
                  <a:pt x="3697" y="1735"/>
                </a:cubicBezTo>
                <a:lnTo>
                  <a:pt x="3735" y="1734"/>
                </a:lnTo>
                <a:lnTo>
                  <a:pt x="3735" y="0"/>
                </a:lnTo>
                <a:close/>
                <a:moveTo>
                  <a:pt x="3754" y="2668"/>
                </a:moveTo>
                <a:cubicBezTo>
                  <a:pt x="2182" y="2668"/>
                  <a:pt x="908" y="3942"/>
                  <a:pt x="908" y="5514"/>
                </a:cubicBezTo>
                <a:cubicBezTo>
                  <a:pt x="908" y="7085"/>
                  <a:pt x="2182" y="8359"/>
                  <a:pt x="3754" y="8359"/>
                </a:cubicBezTo>
                <a:cubicBezTo>
                  <a:pt x="5325" y="8359"/>
                  <a:pt x="6599" y="7085"/>
                  <a:pt x="6599" y="5514"/>
                </a:cubicBezTo>
                <a:cubicBezTo>
                  <a:pt x="6599" y="3942"/>
                  <a:pt x="5325" y="2668"/>
                  <a:pt x="3754" y="2668"/>
                </a:cubicBezTo>
                <a:close/>
                <a:moveTo>
                  <a:pt x="3754" y="2126"/>
                </a:moveTo>
                <a:cubicBezTo>
                  <a:pt x="5625" y="2126"/>
                  <a:pt x="7141" y="3642"/>
                  <a:pt x="7141" y="5513"/>
                </a:cubicBezTo>
                <a:cubicBezTo>
                  <a:pt x="7141" y="7384"/>
                  <a:pt x="5625" y="8900"/>
                  <a:pt x="3754" y="8900"/>
                </a:cubicBezTo>
                <a:cubicBezTo>
                  <a:pt x="1883" y="8900"/>
                  <a:pt x="367" y="7384"/>
                  <a:pt x="367" y="5513"/>
                </a:cubicBezTo>
                <a:cubicBezTo>
                  <a:pt x="367" y="3642"/>
                  <a:pt x="1883" y="2126"/>
                  <a:pt x="3754" y="2126"/>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同心圆 21"/>
          <p:cNvSpPr/>
          <p:nvPr/>
        </p:nvSpPr>
        <p:spPr>
          <a:xfrm>
            <a:off x="11181715" y="171450"/>
            <a:ext cx="791845" cy="791845"/>
          </a:xfrm>
          <a:prstGeom prst="donut">
            <a:avLst>
              <a:gd name="adj" fmla="val 23159"/>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7" name="任意多边形 46"/>
          <p:cNvSpPr/>
          <p:nvPr/>
        </p:nvSpPr>
        <p:spPr>
          <a:xfrm>
            <a:off x="11181715" y="5861050"/>
            <a:ext cx="754380" cy="6959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同心圆 24"/>
          <p:cNvSpPr/>
          <p:nvPr/>
        </p:nvSpPr>
        <p:spPr>
          <a:xfrm>
            <a:off x="200025" y="598170"/>
            <a:ext cx="791845" cy="791845"/>
          </a:xfrm>
          <a:prstGeom prst="donut">
            <a:avLst>
              <a:gd name="adj" fmla="val 11146"/>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同心圆 25"/>
          <p:cNvSpPr/>
          <p:nvPr/>
        </p:nvSpPr>
        <p:spPr>
          <a:xfrm>
            <a:off x="3649345" y="6038215"/>
            <a:ext cx="433070" cy="433070"/>
          </a:xfrm>
          <a:prstGeom prst="donut">
            <a:avLst>
              <a:gd name="adj" fmla="val 22213"/>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6" name="标题 65"/>
          <p:cNvSpPr/>
          <p:nvPr>
            <p:ph type="ctrTitle" idx="2"/>
            <p:custDataLst>
              <p:tags r:id="rId2"/>
            </p:custDataLst>
          </p:nvPr>
        </p:nvSpPr>
        <p:spPr>
          <a:xfrm>
            <a:off x="512445" y="2496820"/>
            <a:ext cx="5946140" cy="1085215"/>
          </a:xfrm>
        </p:spPr>
        <p:txBody>
          <a:bodyPr>
            <a:noAutofit/>
          </a:bodyPr>
          <a:p>
            <a:pPr algn="l">
              <a:lnSpc>
                <a:spcPct val="100000"/>
              </a:lnSpc>
            </a:pPr>
            <a:r>
              <a:rPr lang="zh-CN" altLang="en-US" sz="6200"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sz="6200" b="0">
              <a:solidFill>
                <a:schemeClr val="tx1">
                  <a:lumMod val="95000"/>
                  <a:lumOff val="5000"/>
                </a:schemeClr>
              </a:solidFill>
              <a:latin typeface="MiSans Normal" panose="00000500000000000000" charset="-122"/>
              <a:ea typeface="MiSans Normal" panose="00000500000000000000" charset="-122"/>
            </a:endParaRPr>
          </a:p>
        </p:txBody>
      </p:sp>
      <p:sp>
        <p:nvSpPr>
          <p:cNvPr id="27" name="标题 65"/>
          <p:cNvSpPr/>
          <p:nvPr>
            <p:custDataLst>
              <p:tags r:id="rId3"/>
            </p:custDataLst>
          </p:nvPr>
        </p:nvSpPr>
        <p:spPr>
          <a:xfrm>
            <a:off x="512445" y="1824990"/>
            <a:ext cx="5178425" cy="3981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1800"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sz="1800" b="0">
                <a:solidFill>
                  <a:schemeClr val="tx1">
                    <a:lumMod val="95000"/>
                    <a:lumOff val="5000"/>
                  </a:schemeClr>
                </a:solidFill>
                <a:latin typeface="MiSans Normal" panose="00000500000000000000" charset="-122"/>
                <a:ea typeface="MiSans Normal" panose="00000500000000000000" charset="-122"/>
                <a:sym typeface="+mn-ea"/>
              </a:rPr>
              <a:t>题标题</a:t>
            </a:r>
            <a:r>
              <a:rPr lang="zh-CN" altLang="en-US" sz="1800" b="0">
                <a:solidFill>
                  <a:schemeClr val="tx1">
                    <a:lumMod val="95000"/>
                    <a:lumOff val="5000"/>
                  </a:schemeClr>
                </a:solidFill>
                <a:latin typeface="MiSans Normal" panose="00000500000000000000" charset="-122"/>
                <a:ea typeface="MiSans Normal" panose="00000500000000000000" charset="-122"/>
                <a:sym typeface="+mn-ea"/>
              </a:rPr>
              <a:t>标题标题</a:t>
            </a:r>
            <a:endParaRPr lang="zh-CN" altLang="en-US" sz="18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矩形 27"/>
          <p:cNvSpPr/>
          <p:nvPr/>
        </p:nvSpPr>
        <p:spPr>
          <a:xfrm>
            <a:off x="512445" y="2350770"/>
            <a:ext cx="5473700" cy="1800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512445" y="3639820"/>
            <a:ext cx="1368425" cy="336550"/>
          </a:xfrm>
          <a:prstGeom prst="roundRect">
            <a:avLst>
              <a:gd name="adj" fmla="val 50000"/>
            </a:avLst>
          </a:prstGeom>
          <a:noFill/>
          <a:ln>
            <a:solidFill>
              <a:srgbClr val="7661E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标题 65"/>
          <p:cNvSpPr/>
          <p:nvPr>
            <p:custDataLst>
              <p:tags r:id="rId4"/>
            </p:custDataLst>
          </p:nvPr>
        </p:nvSpPr>
        <p:spPr>
          <a:xfrm>
            <a:off x="512445" y="3613150"/>
            <a:ext cx="1368425" cy="3981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600" b="0">
                <a:solidFill>
                  <a:schemeClr val="tx1">
                    <a:lumMod val="95000"/>
                    <a:lumOff val="5000"/>
                  </a:schemeClr>
                </a:solidFill>
                <a:latin typeface="MiSans Normal" panose="00000500000000000000" charset="-122"/>
                <a:ea typeface="MiSans Normal" panose="00000500000000000000" charset="-122"/>
                <a:sym typeface="+mn-ea"/>
              </a:rPr>
              <a:t>关键词语</a:t>
            </a:r>
            <a:endParaRPr lang="zh-CN" altLang="en-US" sz="1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31" name="圆角矩形 30"/>
          <p:cNvSpPr/>
          <p:nvPr/>
        </p:nvSpPr>
        <p:spPr>
          <a:xfrm>
            <a:off x="2051685" y="3643630"/>
            <a:ext cx="1368425" cy="336550"/>
          </a:xfrm>
          <a:prstGeom prst="roundRect">
            <a:avLst>
              <a:gd name="adj" fmla="val 50000"/>
            </a:avLst>
          </a:prstGeom>
          <a:noFill/>
          <a:ln>
            <a:solidFill>
              <a:srgbClr val="7661E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标题 65"/>
          <p:cNvSpPr/>
          <p:nvPr>
            <p:custDataLst>
              <p:tags r:id="rId5"/>
            </p:custDataLst>
          </p:nvPr>
        </p:nvSpPr>
        <p:spPr>
          <a:xfrm>
            <a:off x="2051685" y="3616960"/>
            <a:ext cx="1368425" cy="3981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600" b="0">
                <a:solidFill>
                  <a:schemeClr val="tx1">
                    <a:lumMod val="95000"/>
                    <a:lumOff val="5000"/>
                  </a:schemeClr>
                </a:solidFill>
                <a:latin typeface="MiSans Normal" panose="00000500000000000000" charset="-122"/>
                <a:ea typeface="MiSans Normal" panose="00000500000000000000" charset="-122"/>
                <a:sym typeface="+mn-ea"/>
              </a:rPr>
              <a:t>关键词语</a:t>
            </a:r>
            <a:endParaRPr lang="zh-CN" altLang="en-US" sz="1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33" name="圆角矩形 32"/>
          <p:cNvSpPr/>
          <p:nvPr/>
        </p:nvSpPr>
        <p:spPr>
          <a:xfrm>
            <a:off x="3590925" y="3635375"/>
            <a:ext cx="1368425" cy="336550"/>
          </a:xfrm>
          <a:prstGeom prst="roundRect">
            <a:avLst>
              <a:gd name="adj" fmla="val 50000"/>
            </a:avLst>
          </a:prstGeom>
          <a:noFill/>
          <a:ln>
            <a:solidFill>
              <a:srgbClr val="7661E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标题 65"/>
          <p:cNvSpPr/>
          <p:nvPr>
            <p:custDataLst>
              <p:tags r:id="rId6"/>
            </p:custDataLst>
          </p:nvPr>
        </p:nvSpPr>
        <p:spPr>
          <a:xfrm>
            <a:off x="3590925" y="3608705"/>
            <a:ext cx="1368425" cy="3981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600" b="0">
                <a:solidFill>
                  <a:schemeClr val="tx1">
                    <a:lumMod val="95000"/>
                    <a:lumOff val="5000"/>
                  </a:schemeClr>
                </a:solidFill>
                <a:latin typeface="MiSans Normal" panose="00000500000000000000" charset="-122"/>
                <a:ea typeface="MiSans Normal" panose="00000500000000000000" charset="-122"/>
                <a:sym typeface="+mn-ea"/>
              </a:rPr>
              <a:t>关键词语</a:t>
            </a:r>
            <a:endParaRPr lang="zh-CN" altLang="en-US" sz="1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35" name="标题 5"/>
          <p:cNvSpPr/>
          <p:nvPr>
            <p:custDataLst>
              <p:tags r:id="rId7"/>
            </p:custDataLst>
          </p:nvPr>
        </p:nvSpPr>
        <p:spPr>
          <a:xfrm>
            <a:off x="512445" y="4156075"/>
            <a:ext cx="5114925" cy="63246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模板模板板模模板</a:t>
            </a:r>
            <a:r>
              <a:rPr lang="zh-CN" altLang="en-US" sz="1200" b="0">
                <a:solidFill>
                  <a:schemeClr val="tx1"/>
                </a:solidFill>
                <a:latin typeface="MiSans Normal" panose="00000500000000000000" charset="-122"/>
                <a:ea typeface="MiSans Normal" panose="00000500000000000000" charset="-122"/>
              </a:rPr>
              <a:t>资源</a:t>
            </a:r>
            <a:r>
              <a:rPr sz="12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36" name="同心圆 35"/>
          <p:cNvSpPr/>
          <p:nvPr/>
        </p:nvSpPr>
        <p:spPr>
          <a:xfrm>
            <a:off x="5100320" y="-1185545"/>
            <a:ext cx="1991360" cy="1991360"/>
          </a:xfrm>
          <a:prstGeom prst="donut">
            <a:avLst>
              <a:gd name="adj" fmla="val 18141"/>
            </a:avLst>
          </a:prstGeom>
          <a:solidFill>
            <a:srgbClr val="7661E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ustDataLst>
      <p:tags r:id="rId8"/>
    </p:custData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六边形 11"/>
          <p:cNvSpPr/>
          <p:nvPr/>
        </p:nvSpPr>
        <p:spPr>
          <a:xfrm>
            <a:off x="6254750" y="-1442720"/>
            <a:ext cx="2604770" cy="2260600"/>
          </a:xfrm>
          <a:prstGeom prst="hexagon">
            <a:avLst/>
          </a:prstGeom>
          <a:solidFill>
            <a:srgbClr val="7661E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六边形 12"/>
          <p:cNvSpPr/>
          <p:nvPr/>
        </p:nvSpPr>
        <p:spPr>
          <a:xfrm>
            <a:off x="11284585" y="685165"/>
            <a:ext cx="1275715" cy="1108075"/>
          </a:xfrm>
          <a:prstGeom prst="hexagon">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nvSpPr>
        <p:spPr>
          <a:xfrm>
            <a:off x="5403215" y="817881"/>
            <a:ext cx="7157085" cy="5843903"/>
          </a:xfrm>
          <a:custGeom>
            <a:avLst/>
            <a:gdLst>
              <a:gd name="adj" fmla="val 28118"/>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11271" h="9203">
                <a:moveTo>
                  <a:pt x="4035" y="117"/>
                </a:moveTo>
                <a:lnTo>
                  <a:pt x="1959" y="3873"/>
                </a:lnTo>
                <a:lnTo>
                  <a:pt x="2682" y="5182"/>
                </a:lnTo>
                <a:lnTo>
                  <a:pt x="2968" y="5182"/>
                </a:lnTo>
                <a:lnTo>
                  <a:pt x="3212" y="5182"/>
                </a:lnTo>
                <a:lnTo>
                  <a:pt x="4102" y="6962"/>
                </a:lnTo>
                <a:lnTo>
                  <a:pt x="4039" y="7087"/>
                </a:lnTo>
                <a:lnTo>
                  <a:pt x="3895" y="7376"/>
                </a:lnTo>
                <a:lnTo>
                  <a:pt x="4035" y="7629"/>
                </a:lnTo>
                <a:lnTo>
                  <a:pt x="5594" y="7629"/>
                </a:lnTo>
                <a:lnTo>
                  <a:pt x="5472" y="7412"/>
                </a:lnTo>
                <a:lnTo>
                  <a:pt x="8366" y="7412"/>
                </a:lnTo>
                <a:lnTo>
                  <a:pt x="10089" y="4348"/>
                </a:lnTo>
                <a:lnTo>
                  <a:pt x="10217" y="4576"/>
                </a:lnTo>
                <a:lnTo>
                  <a:pt x="10606" y="3873"/>
                </a:lnTo>
                <a:lnTo>
                  <a:pt x="8530" y="117"/>
                </a:lnTo>
                <a:lnTo>
                  <a:pt x="4035" y="117"/>
                </a:lnTo>
                <a:close/>
                <a:moveTo>
                  <a:pt x="3964" y="0"/>
                </a:moveTo>
                <a:lnTo>
                  <a:pt x="8601" y="0"/>
                </a:lnTo>
                <a:lnTo>
                  <a:pt x="10741" y="3873"/>
                </a:lnTo>
                <a:lnTo>
                  <a:pt x="10286" y="4697"/>
                </a:lnTo>
                <a:lnTo>
                  <a:pt x="11271" y="6449"/>
                </a:lnTo>
                <a:lnTo>
                  <a:pt x="9723" y="9203"/>
                </a:lnTo>
                <a:lnTo>
                  <a:pt x="6479" y="9203"/>
                </a:lnTo>
                <a:lnTo>
                  <a:pt x="5660" y="7746"/>
                </a:lnTo>
                <a:lnTo>
                  <a:pt x="3964" y="7746"/>
                </a:lnTo>
                <a:lnTo>
                  <a:pt x="3831" y="7504"/>
                </a:lnTo>
                <a:lnTo>
                  <a:pt x="3212" y="8742"/>
                </a:lnTo>
                <a:lnTo>
                  <a:pt x="890" y="8742"/>
                </a:lnTo>
                <a:lnTo>
                  <a:pt x="0" y="6962"/>
                </a:lnTo>
                <a:lnTo>
                  <a:pt x="890" y="5182"/>
                </a:lnTo>
                <a:lnTo>
                  <a:pt x="2547" y="5182"/>
                </a:lnTo>
                <a:lnTo>
                  <a:pt x="1824" y="3873"/>
                </a:lnTo>
                <a:lnTo>
                  <a:pt x="3964" y="0"/>
                </a:lnTo>
                <a:close/>
              </a:path>
            </a:pathLst>
          </a:custGeom>
          <a:solidFill>
            <a:srgbClr val="7661E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18"/>
          <p:cNvSpPr/>
          <p:nvPr/>
        </p:nvSpPr>
        <p:spPr>
          <a:xfrm>
            <a:off x="6820535" y="1061086"/>
            <a:ext cx="5144770" cy="4469128"/>
          </a:xfrm>
          <a:custGeom>
            <a:avLst/>
            <a:gdLst>
              <a:gd name="adj" fmla="val 28118"/>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8102" h="7038">
                <a:moveTo>
                  <a:pt x="1979" y="0"/>
                </a:moveTo>
                <a:lnTo>
                  <a:pt x="6123" y="0"/>
                </a:lnTo>
                <a:lnTo>
                  <a:pt x="8102" y="3519"/>
                </a:lnTo>
                <a:lnTo>
                  <a:pt x="7846" y="3974"/>
                </a:lnTo>
                <a:lnTo>
                  <a:pt x="6123" y="7038"/>
                </a:lnTo>
                <a:lnTo>
                  <a:pt x="3229" y="7038"/>
                </a:lnTo>
                <a:lnTo>
                  <a:pt x="1979" y="7038"/>
                </a:lnTo>
                <a:lnTo>
                  <a:pt x="1796" y="6713"/>
                </a:lnTo>
                <a:lnTo>
                  <a:pt x="1859" y="6588"/>
                </a:lnTo>
                <a:lnTo>
                  <a:pt x="969" y="4808"/>
                </a:lnTo>
                <a:lnTo>
                  <a:pt x="725" y="4808"/>
                </a:lnTo>
                <a:lnTo>
                  <a:pt x="0" y="3519"/>
                </a:lnTo>
                <a:lnTo>
                  <a:pt x="1979"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标题 65"/>
          <p:cNvSpPr/>
          <p:nvPr>
            <p:custDataLst>
              <p:tags r:id="rId2"/>
            </p:custDataLst>
          </p:nvPr>
        </p:nvSpPr>
        <p:spPr>
          <a:xfrm>
            <a:off x="436880" y="1906905"/>
            <a:ext cx="2939415" cy="46672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7661E1">
              <a:alpha val="70000"/>
            </a:srgbClr>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66" name="标题 65"/>
          <p:cNvSpPr/>
          <p:nvPr>
            <p:ph type="ctrTitle" idx="2"/>
            <p:custDataLst>
              <p:tags r:id="rId3"/>
            </p:custDataLst>
          </p:nvPr>
        </p:nvSpPr>
        <p:spPr>
          <a:xfrm>
            <a:off x="250190" y="2598420"/>
            <a:ext cx="5946140" cy="1085215"/>
          </a:xfrm>
        </p:spPr>
        <p:txBody>
          <a:bodyPr>
            <a:noAutofit/>
          </a:bodyPr>
          <a:p>
            <a:pPr algn="l">
              <a:lnSpc>
                <a:spcPct val="100000"/>
              </a:lnSpc>
            </a:pPr>
            <a:r>
              <a:rPr lang="zh-CN" altLang="en-US" sz="6200"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sz="6200" b="0">
              <a:solidFill>
                <a:schemeClr val="tx1">
                  <a:lumMod val="95000"/>
                  <a:lumOff val="5000"/>
                </a:schemeClr>
              </a:solidFill>
              <a:latin typeface="MiSans Normal" panose="00000500000000000000" charset="-122"/>
              <a:ea typeface="MiSans Normal" panose="00000500000000000000" charset="-122"/>
            </a:endParaRPr>
          </a:p>
        </p:txBody>
      </p:sp>
      <p:sp>
        <p:nvSpPr>
          <p:cNvPr id="25" name="标题 5"/>
          <p:cNvSpPr/>
          <p:nvPr>
            <p:custDataLst>
              <p:tags r:id="rId4"/>
            </p:custDataLst>
          </p:nvPr>
        </p:nvSpPr>
        <p:spPr>
          <a:xfrm>
            <a:off x="288290" y="3620770"/>
            <a:ext cx="5114925" cy="7048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6" name="矩形 25"/>
          <p:cNvSpPr/>
          <p:nvPr/>
        </p:nvSpPr>
        <p:spPr>
          <a:xfrm>
            <a:off x="370840" y="4610100"/>
            <a:ext cx="2172970" cy="409575"/>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标题 65"/>
          <p:cNvSpPr/>
          <p:nvPr>
            <p:custDataLst>
              <p:tags r:id="rId5"/>
            </p:custDataLst>
          </p:nvPr>
        </p:nvSpPr>
        <p:spPr>
          <a:xfrm>
            <a:off x="370840" y="4610100"/>
            <a:ext cx="2172970"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bg1"/>
                </a:solidFill>
                <a:latin typeface="MiSans Normal" panose="00000500000000000000" charset="-122"/>
                <a:ea typeface="MiSans Normal" panose="00000500000000000000" charset="-122"/>
              </a:rPr>
              <a:t>汇报人：模板狗</a:t>
            </a:r>
            <a:endParaRPr lang="zh-CN" altLang="en-US" sz="1800" b="0">
              <a:solidFill>
                <a:schemeClr val="bg1"/>
              </a:solidFill>
              <a:latin typeface="MiSans Normal" panose="00000500000000000000" charset="-122"/>
              <a:ea typeface="MiSans Normal" panose="00000500000000000000" charset="-122"/>
            </a:endParaRPr>
          </a:p>
        </p:txBody>
      </p:sp>
      <p:sp>
        <p:nvSpPr>
          <p:cNvPr id="28" name="任意多边形 27"/>
          <p:cNvSpPr/>
          <p:nvPr/>
        </p:nvSpPr>
        <p:spPr>
          <a:xfrm>
            <a:off x="436880" y="339725"/>
            <a:ext cx="695325" cy="2419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0" y="481330"/>
            <a:ext cx="12197080" cy="312991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任意多边形 1"/>
          <p:cNvSpPr/>
          <p:nvPr/>
        </p:nvSpPr>
        <p:spPr>
          <a:xfrm>
            <a:off x="0" y="2844411"/>
            <a:ext cx="12176760" cy="3275719"/>
          </a:xfrm>
          <a:custGeom>
            <a:avLst/>
            <a:gdLst/>
            <a:ahLst/>
            <a:cxnLst>
              <a:cxn ang="3">
                <a:pos x="hc" y="t"/>
              </a:cxn>
              <a:cxn ang="cd2">
                <a:pos x="l" y="vc"/>
              </a:cxn>
              <a:cxn ang="cd4">
                <a:pos x="hc" y="b"/>
              </a:cxn>
              <a:cxn ang="0">
                <a:pos x="r" y="vc"/>
              </a:cxn>
            </a:cxnLst>
            <a:rect l="l" t="t" r="r" b="b"/>
            <a:pathLst>
              <a:path w="19176" h="5159">
                <a:moveTo>
                  <a:pt x="10913" y="0"/>
                </a:moveTo>
                <a:lnTo>
                  <a:pt x="11929" y="1016"/>
                </a:lnTo>
                <a:lnTo>
                  <a:pt x="11207" y="1738"/>
                </a:lnTo>
                <a:lnTo>
                  <a:pt x="13780" y="1738"/>
                </a:lnTo>
                <a:lnTo>
                  <a:pt x="13058" y="1016"/>
                </a:lnTo>
                <a:lnTo>
                  <a:pt x="14075" y="0"/>
                </a:lnTo>
                <a:lnTo>
                  <a:pt x="15091" y="1016"/>
                </a:lnTo>
                <a:lnTo>
                  <a:pt x="14369" y="1738"/>
                </a:lnTo>
                <a:lnTo>
                  <a:pt x="16941" y="1738"/>
                </a:lnTo>
                <a:lnTo>
                  <a:pt x="16220" y="1017"/>
                </a:lnTo>
                <a:lnTo>
                  <a:pt x="17237" y="1"/>
                </a:lnTo>
                <a:lnTo>
                  <a:pt x="18253" y="1017"/>
                </a:lnTo>
                <a:lnTo>
                  <a:pt x="17532" y="1738"/>
                </a:lnTo>
                <a:lnTo>
                  <a:pt x="19176" y="1738"/>
                </a:lnTo>
                <a:lnTo>
                  <a:pt x="19176" y="5159"/>
                </a:lnTo>
                <a:lnTo>
                  <a:pt x="0" y="5159"/>
                </a:lnTo>
                <a:lnTo>
                  <a:pt x="0" y="1738"/>
                </a:lnTo>
                <a:lnTo>
                  <a:pt x="10618" y="1738"/>
                </a:lnTo>
                <a:lnTo>
                  <a:pt x="9896" y="1016"/>
                </a:lnTo>
                <a:lnTo>
                  <a:pt x="10913"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6" name="标题 65"/>
          <p:cNvSpPr/>
          <p:nvPr>
            <p:ph type="ctrTitle" idx="2"/>
            <p:custDataLst>
              <p:tags r:id="rId2"/>
            </p:custDataLst>
          </p:nvPr>
        </p:nvSpPr>
        <p:spPr>
          <a:xfrm>
            <a:off x="1380490" y="4091305"/>
            <a:ext cx="9436735" cy="887095"/>
          </a:xfrm>
        </p:spPr>
        <p:txBody>
          <a:bodyPr>
            <a:noAutofit/>
          </a:bodyPr>
          <a:p>
            <a:pPr algn="ctr">
              <a:lnSpc>
                <a:spcPct val="100000"/>
              </a:lnSpc>
            </a:pPr>
            <a:r>
              <a:rPr lang="zh-CN" altLang="en-US" sz="4800" b="0">
                <a:solidFill>
                  <a:schemeClr val="bg1"/>
                </a:solidFill>
                <a:latin typeface="MiSans Normal" panose="00000500000000000000" charset="-122"/>
                <a:ea typeface="MiSans Normal" panose="00000500000000000000" charset="-122"/>
                <a:sym typeface="+mn-ea"/>
              </a:rPr>
              <a:t>标题标题标题标题</a:t>
            </a:r>
            <a:endParaRPr lang="zh-CN" altLang="en-US" sz="4800" b="0">
              <a:solidFill>
                <a:schemeClr val="bg1"/>
              </a:solidFill>
              <a:latin typeface="MiSans Normal" panose="00000500000000000000" charset="-122"/>
              <a:ea typeface="MiSans Normal" panose="00000500000000000000" charset="-122"/>
              <a:sym typeface="+mn-ea"/>
            </a:endParaRPr>
          </a:p>
        </p:txBody>
      </p:sp>
      <p:sp>
        <p:nvSpPr>
          <p:cNvPr id="10" name="标题 65"/>
          <p:cNvSpPr/>
          <p:nvPr>
            <p:custDataLst>
              <p:tags r:id="rId3"/>
            </p:custDataLst>
          </p:nvPr>
        </p:nvSpPr>
        <p:spPr>
          <a:xfrm>
            <a:off x="2698115" y="4883785"/>
            <a:ext cx="6780530" cy="6972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50000"/>
              </a:lnSpc>
            </a:pPr>
            <a:r>
              <a:rPr lang="zh-CN" altLang="en-US" sz="1400" b="0">
                <a:solidFill>
                  <a:schemeClr val="bg1"/>
                </a:solidFill>
                <a:latin typeface="MiSans Normal" panose="00000500000000000000" charset="-122"/>
                <a:ea typeface="MiSans Normal" panose="00000500000000000000" charset="-122"/>
                <a:sym typeface="+mn-ea"/>
              </a:rPr>
              <a:t>办公</a:t>
            </a:r>
            <a:r>
              <a:rPr sz="1400" b="0">
                <a:solidFill>
                  <a:schemeClr val="bg1"/>
                </a:solidFill>
                <a:latin typeface="MiSans Normal" panose="00000500000000000000" charset="-122"/>
                <a:ea typeface="MiSans Normal" panose="00000500000000000000" charset="-122"/>
                <a:sym typeface="+mn-ea"/>
              </a:rPr>
              <a:t>模板模板板模模板</a:t>
            </a:r>
            <a:r>
              <a:rPr lang="zh-CN" altLang="en-US" sz="1400" b="0">
                <a:solidFill>
                  <a:schemeClr val="bg1"/>
                </a:solidFill>
                <a:latin typeface="MiSans Normal" panose="00000500000000000000" charset="-122"/>
                <a:ea typeface="MiSans Normal" panose="00000500000000000000" charset="-122"/>
                <a:sym typeface="+mn-ea"/>
              </a:rPr>
              <a:t>资源</a:t>
            </a:r>
            <a:r>
              <a:rPr sz="1400" b="0">
                <a:solidFill>
                  <a:schemeClr val="bg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bg1"/>
              </a:solidFill>
              <a:latin typeface="MiSans Normal" panose="00000500000000000000" charset="-122"/>
              <a:ea typeface="MiSans Normal" panose="00000500000000000000" charset="-122"/>
              <a:sym typeface="+mn-ea"/>
            </a:endParaRPr>
          </a:p>
        </p:txBody>
      </p:sp>
      <p:sp>
        <p:nvSpPr>
          <p:cNvPr id="20" name="标题 65"/>
          <p:cNvSpPr/>
          <p:nvPr>
            <p:custDataLst>
              <p:tags r:id="rId4"/>
            </p:custDataLst>
          </p:nvPr>
        </p:nvSpPr>
        <p:spPr>
          <a:xfrm>
            <a:off x="4836160" y="5631815"/>
            <a:ext cx="252539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bg1"/>
                </a:solidFill>
                <a:latin typeface="MiSans Normal" panose="00000500000000000000" charset="-122"/>
                <a:ea typeface="MiSans Normal" panose="00000500000000000000" charset="-122"/>
              </a:rPr>
              <a:t>汇报人：模板狗</a:t>
            </a:r>
            <a:endParaRPr lang="zh-CN" altLang="en-US" sz="1800" b="0">
              <a:solidFill>
                <a:schemeClr val="bg1"/>
              </a:solidFill>
              <a:latin typeface="MiSans Normal" panose="00000500000000000000" charset="-122"/>
              <a:ea typeface="MiSans Normal" panose="00000500000000000000" charset="-122"/>
            </a:endParaRPr>
          </a:p>
        </p:txBody>
      </p:sp>
      <p:sp>
        <p:nvSpPr>
          <p:cNvPr id="11" name="标题 65"/>
          <p:cNvSpPr/>
          <p:nvPr>
            <p:custDataLst>
              <p:tags r:id="rId5"/>
            </p:custDataLst>
          </p:nvPr>
        </p:nvSpPr>
        <p:spPr>
          <a:xfrm>
            <a:off x="6294755" y="3270885"/>
            <a:ext cx="126047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bg1"/>
                </a:solidFill>
                <a:latin typeface="MiSans Normal" panose="00000500000000000000" charset="-122"/>
                <a:ea typeface="MiSans Normal" panose="00000500000000000000" charset="-122"/>
              </a:rPr>
              <a:t>责任</a:t>
            </a:r>
            <a:endParaRPr lang="zh-CN" altLang="en-US" sz="1800" b="0">
              <a:solidFill>
                <a:schemeClr val="bg1"/>
              </a:solidFill>
              <a:latin typeface="MiSans Normal" panose="00000500000000000000" charset="-122"/>
              <a:ea typeface="MiSans Normal" panose="00000500000000000000" charset="-122"/>
            </a:endParaRPr>
          </a:p>
        </p:txBody>
      </p:sp>
      <p:sp>
        <p:nvSpPr>
          <p:cNvPr id="12" name="标题 65"/>
          <p:cNvSpPr/>
          <p:nvPr>
            <p:custDataLst>
              <p:tags r:id="rId6"/>
            </p:custDataLst>
          </p:nvPr>
        </p:nvSpPr>
        <p:spPr>
          <a:xfrm>
            <a:off x="8317230" y="3270885"/>
            <a:ext cx="126047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bg1"/>
                </a:solidFill>
                <a:latin typeface="MiSans Normal" panose="00000500000000000000" charset="-122"/>
                <a:ea typeface="MiSans Normal" panose="00000500000000000000" charset="-122"/>
              </a:rPr>
              <a:t>责任</a:t>
            </a:r>
            <a:endParaRPr lang="zh-CN" altLang="en-US" sz="1800" b="0">
              <a:solidFill>
                <a:schemeClr val="bg1"/>
              </a:solidFill>
              <a:latin typeface="MiSans Normal" panose="00000500000000000000" charset="-122"/>
              <a:ea typeface="MiSans Normal" panose="00000500000000000000" charset="-122"/>
            </a:endParaRPr>
          </a:p>
        </p:txBody>
      </p:sp>
      <p:sp>
        <p:nvSpPr>
          <p:cNvPr id="13" name="标题 65"/>
          <p:cNvSpPr/>
          <p:nvPr>
            <p:custDataLst>
              <p:tags r:id="rId7"/>
            </p:custDataLst>
          </p:nvPr>
        </p:nvSpPr>
        <p:spPr>
          <a:xfrm>
            <a:off x="10292715" y="3270885"/>
            <a:ext cx="126047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bg1"/>
                </a:solidFill>
                <a:latin typeface="MiSans Normal" panose="00000500000000000000" charset="-122"/>
                <a:ea typeface="MiSans Normal" panose="00000500000000000000" charset="-122"/>
              </a:rPr>
              <a:t>责任</a:t>
            </a:r>
            <a:endParaRPr lang="zh-CN" altLang="en-US" sz="1800" b="0">
              <a:solidFill>
                <a:schemeClr val="bg1"/>
              </a:solidFill>
              <a:latin typeface="MiSans Normal" panose="00000500000000000000" charset="-122"/>
              <a:ea typeface="MiSans Normal" panose="00000500000000000000" charset="-122"/>
            </a:endParaRPr>
          </a:p>
        </p:txBody>
      </p:sp>
    </p:spTree>
    <p:custDataLst>
      <p:tags r:id="rId8"/>
    </p:custData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任意多边形 39"/>
          <p:cNvSpPr/>
          <p:nvPr/>
        </p:nvSpPr>
        <p:spPr>
          <a:xfrm>
            <a:off x="6057900" y="0"/>
            <a:ext cx="6133465" cy="6858000"/>
          </a:xfrm>
          <a:custGeom>
            <a:avLst/>
            <a:gdLst/>
            <a:ahLst/>
            <a:cxnLst>
              <a:cxn ang="3">
                <a:pos x="hc" y="t"/>
              </a:cxn>
              <a:cxn ang="cd2">
                <a:pos x="l" y="vc"/>
              </a:cxn>
              <a:cxn ang="cd4">
                <a:pos x="hc" y="b"/>
              </a:cxn>
              <a:cxn ang="0">
                <a:pos x="r" y="vc"/>
              </a:cxn>
            </a:cxnLst>
            <a:rect l="l" t="t" r="r" b="b"/>
            <a:pathLst>
              <a:path w="9659" h="10800">
                <a:moveTo>
                  <a:pt x="1134" y="7592"/>
                </a:moveTo>
                <a:lnTo>
                  <a:pt x="1134" y="7731"/>
                </a:lnTo>
                <a:lnTo>
                  <a:pt x="3104" y="7731"/>
                </a:lnTo>
                <a:lnTo>
                  <a:pt x="3104" y="7592"/>
                </a:lnTo>
                <a:lnTo>
                  <a:pt x="1134" y="7592"/>
                </a:lnTo>
                <a:close/>
                <a:moveTo>
                  <a:pt x="5389" y="3719"/>
                </a:moveTo>
                <a:lnTo>
                  <a:pt x="5408" y="3719"/>
                </a:lnTo>
                <a:lnTo>
                  <a:pt x="5408" y="3730"/>
                </a:lnTo>
                <a:cubicBezTo>
                  <a:pt x="5408" y="3743"/>
                  <a:pt x="5403" y="3754"/>
                  <a:pt x="5392" y="3762"/>
                </a:cubicBezTo>
                <a:cubicBezTo>
                  <a:pt x="5382" y="3769"/>
                  <a:pt x="5370" y="3773"/>
                  <a:pt x="5357" y="3773"/>
                </a:cubicBezTo>
                <a:cubicBezTo>
                  <a:pt x="5347" y="3773"/>
                  <a:pt x="5339" y="3771"/>
                  <a:pt x="5334" y="3766"/>
                </a:cubicBezTo>
                <a:cubicBezTo>
                  <a:pt x="5328" y="3762"/>
                  <a:pt x="5325" y="3756"/>
                  <a:pt x="5325" y="3749"/>
                </a:cubicBezTo>
                <a:cubicBezTo>
                  <a:pt x="5325" y="3739"/>
                  <a:pt x="5330" y="3731"/>
                  <a:pt x="5341" y="3727"/>
                </a:cubicBezTo>
                <a:cubicBezTo>
                  <a:pt x="5351" y="3722"/>
                  <a:pt x="5367" y="3719"/>
                  <a:pt x="5389" y="3719"/>
                </a:cubicBezTo>
                <a:close/>
                <a:moveTo>
                  <a:pt x="4904" y="3628"/>
                </a:moveTo>
                <a:cubicBezTo>
                  <a:pt x="4920" y="3628"/>
                  <a:pt x="4933" y="3634"/>
                  <a:pt x="4943" y="3647"/>
                </a:cubicBezTo>
                <a:cubicBezTo>
                  <a:pt x="4953" y="3660"/>
                  <a:pt x="4958" y="3677"/>
                  <a:pt x="4958" y="3698"/>
                </a:cubicBezTo>
                <a:cubicBezTo>
                  <a:pt x="4958" y="3719"/>
                  <a:pt x="4953" y="3736"/>
                  <a:pt x="4943" y="3749"/>
                </a:cubicBezTo>
                <a:cubicBezTo>
                  <a:pt x="4932" y="3761"/>
                  <a:pt x="4919" y="3768"/>
                  <a:pt x="4902" y="3768"/>
                </a:cubicBezTo>
                <a:cubicBezTo>
                  <a:pt x="4887" y="3768"/>
                  <a:pt x="4874" y="3761"/>
                  <a:pt x="4864" y="3749"/>
                </a:cubicBezTo>
                <a:cubicBezTo>
                  <a:pt x="4854" y="3736"/>
                  <a:pt x="4849" y="3719"/>
                  <a:pt x="4849" y="3698"/>
                </a:cubicBezTo>
                <a:cubicBezTo>
                  <a:pt x="4849" y="3677"/>
                  <a:pt x="4854" y="3660"/>
                  <a:pt x="4864" y="3647"/>
                </a:cubicBezTo>
                <a:cubicBezTo>
                  <a:pt x="4875" y="3634"/>
                  <a:pt x="4888" y="3628"/>
                  <a:pt x="4904" y="3628"/>
                </a:cubicBezTo>
                <a:close/>
                <a:moveTo>
                  <a:pt x="5888" y="3623"/>
                </a:moveTo>
                <a:cubicBezTo>
                  <a:pt x="5903" y="3623"/>
                  <a:pt x="5915" y="3627"/>
                  <a:pt x="5924" y="3636"/>
                </a:cubicBezTo>
                <a:cubicBezTo>
                  <a:pt x="5932" y="3645"/>
                  <a:pt x="5937" y="3657"/>
                  <a:pt x="5937" y="3673"/>
                </a:cubicBezTo>
                <a:lnTo>
                  <a:pt x="5836" y="3673"/>
                </a:lnTo>
                <a:cubicBezTo>
                  <a:pt x="5840" y="3657"/>
                  <a:pt x="5846" y="3644"/>
                  <a:pt x="5854" y="3636"/>
                </a:cubicBezTo>
                <a:cubicBezTo>
                  <a:pt x="5863" y="3627"/>
                  <a:pt x="5875" y="3623"/>
                  <a:pt x="5888" y="3623"/>
                </a:cubicBezTo>
                <a:close/>
                <a:moveTo>
                  <a:pt x="4170" y="3623"/>
                </a:moveTo>
                <a:cubicBezTo>
                  <a:pt x="4185" y="3623"/>
                  <a:pt x="4197" y="3627"/>
                  <a:pt x="4206" y="3636"/>
                </a:cubicBezTo>
                <a:cubicBezTo>
                  <a:pt x="4214" y="3645"/>
                  <a:pt x="4219" y="3657"/>
                  <a:pt x="4219" y="3673"/>
                </a:cubicBezTo>
                <a:lnTo>
                  <a:pt x="4118" y="3673"/>
                </a:lnTo>
                <a:cubicBezTo>
                  <a:pt x="4122" y="3657"/>
                  <a:pt x="4128" y="3644"/>
                  <a:pt x="4136" y="3636"/>
                </a:cubicBezTo>
                <a:cubicBezTo>
                  <a:pt x="4145" y="3627"/>
                  <a:pt x="4157" y="3623"/>
                  <a:pt x="4170" y="3623"/>
                </a:cubicBezTo>
                <a:close/>
                <a:moveTo>
                  <a:pt x="5888" y="3579"/>
                </a:moveTo>
                <a:cubicBezTo>
                  <a:pt x="5867" y="3579"/>
                  <a:pt x="5848" y="3584"/>
                  <a:pt x="5832" y="3594"/>
                </a:cubicBezTo>
                <a:cubicBezTo>
                  <a:pt x="5816" y="3604"/>
                  <a:pt x="5804" y="3618"/>
                  <a:pt x="5795" y="3636"/>
                </a:cubicBezTo>
                <a:cubicBezTo>
                  <a:pt x="5786" y="3654"/>
                  <a:pt x="5782" y="3675"/>
                  <a:pt x="5782" y="3699"/>
                </a:cubicBezTo>
                <a:cubicBezTo>
                  <a:pt x="5782" y="3723"/>
                  <a:pt x="5786" y="3743"/>
                  <a:pt x="5795" y="3761"/>
                </a:cubicBezTo>
                <a:cubicBezTo>
                  <a:pt x="5804" y="3779"/>
                  <a:pt x="5817" y="3793"/>
                  <a:pt x="5834" y="3802"/>
                </a:cubicBezTo>
                <a:cubicBezTo>
                  <a:pt x="5850" y="3811"/>
                  <a:pt x="5870" y="3816"/>
                  <a:pt x="5892" y="3816"/>
                </a:cubicBezTo>
                <a:cubicBezTo>
                  <a:pt x="5914" y="3816"/>
                  <a:pt x="5932" y="3811"/>
                  <a:pt x="5948" y="3802"/>
                </a:cubicBezTo>
                <a:cubicBezTo>
                  <a:pt x="5963" y="3793"/>
                  <a:pt x="5975" y="3779"/>
                  <a:pt x="5984" y="3762"/>
                </a:cubicBezTo>
                <a:lnTo>
                  <a:pt x="5942" y="3741"/>
                </a:lnTo>
                <a:cubicBezTo>
                  <a:pt x="5937" y="3751"/>
                  <a:pt x="5930" y="3759"/>
                  <a:pt x="5921" y="3764"/>
                </a:cubicBezTo>
                <a:cubicBezTo>
                  <a:pt x="5912" y="3770"/>
                  <a:pt x="5903" y="3773"/>
                  <a:pt x="5892" y="3773"/>
                </a:cubicBezTo>
                <a:cubicBezTo>
                  <a:pt x="5876" y="3773"/>
                  <a:pt x="5863" y="3768"/>
                  <a:pt x="5853" y="3758"/>
                </a:cubicBezTo>
                <a:cubicBezTo>
                  <a:pt x="5843" y="3748"/>
                  <a:pt x="5837" y="3734"/>
                  <a:pt x="5835" y="3716"/>
                </a:cubicBezTo>
                <a:lnTo>
                  <a:pt x="5985" y="3716"/>
                </a:lnTo>
                <a:cubicBezTo>
                  <a:pt x="5987" y="3705"/>
                  <a:pt x="5989" y="3694"/>
                  <a:pt x="5989" y="3680"/>
                </a:cubicBezTo>
                <a:cubicBezTo>
                  <a:pt x="5989" y="3660"/>
                  <a:pt x="5985" y="3642"/>
                  <a:pt x="5977" y="3627"/>
                </a:cubicBezTo>
                <a:cubicBezTo>
                  <a:pt x="5968" y="3612"/>
                  <a:pt x="5957" y="3600"/>
                  <a:pt x="5942" y="3592"/>
                </a:cubicBezTo>
                <a:cubicBezTo>
                  <a:pt x="5926" y="3584"/>
                  <a:pt x="5909" y="3579"/>
                  <a:pt x="5888" y="3579"/>
                </a:cubicBezTo>
                <a:close/>
                <a:moveTo>
                  <a:pt x="5371" y="3579"/>
                </a:moveTo>
                <a:cubicBezTo>
                  <a:pt x="5337" y="3579"/>
                  <a:pt x="5308" y="3593"/>
                  <a:pt x="5284" y="3619"/>
                </a:cubicBezTo>
                <a:lnTo>
                  <a:pt x="5316" y="3647"/>
                </a:lnTo>
                <a:cubicBezTo>
                  <a:pt x="5332" y="3631"/>
                  <a:pt x="5349" y="3623"/>
                  <a:pt x="5366" y="3623"/>
                </a:cubicBezTo>
                <a:cubicBezTo>
                  <a:pt x="5379" y="3623"/>
                  <a:pt x="5389" y="3627"/>
                  <a:pt x="5397" y="3634"/>
                </a:cubicBezTo>
                <a:cubicBezTo>
                  <a:pt x="5404" y="3642"/>
                  <a:pt x="5408" y="3652"/>
                  <a:pt x="5408" y="3665"/>
                </a:cubicBezTo>
                <a:lnTo>
                  <a:pt x="5408" y="3676"/>
                </a:lnTo>
                <a:lnTo>
                  <a:pt x="5383" y="3676"/>
                </a:lnTo>
                <a:cubicBezTo>
                  <a:pt x="5348" y="3676"/>
                  <a:pt x="5321" y="3683"/>
                  <a:pt x="5302" y="3696"/>
                </a:cubicBezTo>
                <a:cubicBezTo>
                  <a:pt x="5283" y="3710"/>
                  <a:pt x="5273" y="3728"/>
                  <a:pt x="5273" y="3752"/>
                </a:cubicBezTo>
                <a:cubicBezTo>
                  <a:pt x="5273" y="3772"/>
                  <a:pt x="5279" y="3788"/>
                  <a:pt x="5292" y="3799"/>
                </a:cubicBezTo>
                <a:cubicBezTo>
                  <a:pt x="5305" y="3810"/>
                  <a:pt x="5322" y="3816"/>
                  <a:pt x="5343" y="3816"/>
                </a:cubicBezTo>
                <a:cubicBezTo>
                  <a:pt x="5357" y="3816"/>
                  <a:pt x="5369" y="3813"/>
                  <a:pt x="5381" y="3807"/>
                </a:cubicBezTo>
                <a:cubicBezTo>
                  <a:pt x="5392" y="3801"/>
                  <a:pt x="5400" y="3793"/>
                  <a:pt x="5406" y="3782"/>
                </a:cubicBezTo>
                <a:lnTo>
                  <a:pt x="5408" y="3782"/>
                </a:lnTo>
                <a:lnTo>
                  <a:pt x="5408" y="3811"/>
                </a:lnTo>
                <a:lnTo>
                  <a:pt x="5459" y="3811"/>
                </a:lnTo>
                <a:lnTo>
                  <a:pt x="5459" y="3662"/>
                </a:lnTo>
                <a:cubicBezTo>
                  <a:pt x="5459" y="3637"/>
                  <a:pt x="5451" y="3617"/>
                  <a:pt x="5435" y="3602"/>
                </a:cubicBezTo>
                <a:cubicBezTo>
                  <a:pt x="5419" y="3587"/>
                  <a:pt x="5398" y="3579"/>
                  <a:pt x="5371" y="3579"/>
                </a:cubicBezTo>
                <a:close/>
                <a:moveTo>
                  <a:pt x="4918" y="3579"/>
                </a:moveTo>
                <a:cubicBezTo>
                  <a:pt x="4905" y="3579"/>
                  <a:pt x="4893" y="3582"/>
                  <a:pt x="4881" y="3589"/>
                </a:cubicBezTo>
                <a:cubicBezTo>
                  <a:pt x="4870" y="3595"/>
                  <a:pt x="4861" y="3603"/>
                  <a:pt x="4853" y="3614"/>
                </a:cubicBezTo>
                <a:lnTo>
                  <a:pt x="4851" y="3614"/>
                </a:lnTo>
                <a:lnTo>
                  <a:pt x="4851" y="3585"/>
                </a:lnTo>
                <a:lnTo>
                  <a:pt x="4800" y="3585"/>
                </a:lnTo>
                <a:lnTo>
                  <a:pt x="4800" y="3908"/>
                </a:lnTo>
                <a:lnTo>
                  <a:pt x="4851" y="3908"/>
                </a:lnTo>
                <a:lnTo>
                  <a:pt x="4851" y="3781"/>
                </a:lnTo>
                <a:lnTo>
                  <a:pt x="4853" y="3781"/>
                </a:lnTo>
                <a:cubicBezTo>
                  <a:pt x="4860" y="3793"/>
                  <a:pt x="4870" y="3801"/>
                  <a:pt x="4881" y="3807"/>
                </a:cubicBezTo>
                <a:cubicBezTo>
                  <a:pt x="4892" y="3813"/>
                  <a:pt x="4904" y="3816"/>
                  <a:pt x="4918" y="3816"/>
                </a:cubicBezTo>
                <a:cubicBezTo>
                  <a:pt x="4936" y="3816"/>
                  <a:pt x="4952" y="3811"/>
                  <a:pt x="4966" y="3801"/>
                </a:cubicBezTo>
                <a:cubicBezTo>
                  <a:pt x="4980" y="3791"/>
                  <a:pt x="4991" y="3777"/>
                  <a:pt x="4999" y="3758"/>
                </a:cubicBezTo>
                <a:cubicBezTo>
                  <a:pt x="5007" y="3740"/>
                  <a:pt x="5010" y="3719"/>
                  <a:pt x="5010" y="3695"/>
                </a:cubicBezTo>
                <a:cubicBezTo>
                  <a:pt x="5010" y="3672"/>
                  <a:pt x="5007" y="3652"/>
                  <a:pt x="4999" y="3634"/>
                </a:cubicBezTo>
                <a:cubicBezTo>
                  <a:pt x="4991" y="3617"/>
                  <a:pt x="4980" y="3603"/>
                  <a:pt x="4966" y="3594"/>
                </a:cubicBezTo>
                <a:cubicBezTo>
                  <a:pt x="4952" y="3584"/>
                  <a:pt x="4936" y="3579"/>
                  <a:pt x="4918" y="3579"/>
                </a:cubicBezTo>
                <a:close/>
                <a:moveTo>
                  <a:pt x="4487" y="3579"/>
                </a:moveTo>
                <a:cubicBezTo>
                  <a:pt x="4475" y="3579"/>
                  <a:pt x="4463" y="3583"/>
                  <a:pt x="4452" y="3589"/>
                </a:cubicBezTo>
                <a:cubicBezTo>
                  <a:pt x="4442" y="3595"/>
                  <a:pt x="4433" y="3604"/>
                  <a:pt x="4426" y="3615"/>
                </a:cubicBezTo>
                <a:lnTo>
                  <a:pt x="4424" y="3615"/>
                </a:lnTo>
                <a:lnTo>
                  <a:pt x="4424" y="3585"/>
                </a:lnTo>
                <a:lnTo>
                  <a:pt x="4373" y="3585"/>
                </a:lnTo>
                <a:lnTo>
                  <a:pt x="4373" y="3811"/>
                </a:lnTo>
                <a:lnTo>
                  <a:pt x="4424" y="3811"/>
                </a:lnTo>
                <a:lnTo>
                  <a:pt x="4424" y="3679"/>
                </a:lnTo>
                <a:cubicBezTo>
                  <a:pt x="4424" y="3663"/>
                  <a:pt x="4428" y="3650"/>
                  <a:pt x="4436" y="3641"/>
                </a:cubicBezTo>
                <a:cubicBezTo>
                  <a:pt x="4444" y="3631"/>
                  <a:pt x="4455" y="3627"/>
                  <a:pt x="4469" y="3627"/>
                </a:cubicBezTo>
                <a:cubicBezTo>
                  <a:pt x="4480" y="3627"/>
                  <a:pt x="4490" y="3631"/>
                  <a:pt x="4496" y="3640"/>
                </a:cubicBezTo>
                <a:cubicBezTo>
                  <a:pt x="4503" y="3648"/>
                  <a:pt x="4506" y="3660"/>
                  <a:pt x="4506" y="3675"/>
                </a:cubicBezTo>
                <a:lnTo>
                  <a:pt x="4506" y="3811"/>
                </a:lnTo>
                <a:lnTo>
                  <a:pt x="4557" y="3811"/>
                </a:lnTo>
                <a:lnTo>
                  <a:pt x="4557" y="3679"/>
                </a:lnTo>
                <a:cubicBezTo>
                  <a:pt x="4557" y="3663"/>
                  <a:pt x="4561" y="3650"/>
                  <a:pt x="4569" y="3641"/>
                </a:cubicBezTo>
                <a:cubicBezTo>
                  <a:pt x="4577" y="3631"/>
                  <a:pt x="4588" y="3627"/>
                  <a:pt x="4602" y="3627"/>
                </a:cubicBezTo>
                <a:cubicBezTo>
                  <a:pt x="4614" y="3627"/>
                  <a:pt x="4623" y="3631"/>
                  <a:pt x="4629" y="3640"/>
                </a:cubicBezTo>
                <a:cubicBezTo>
                  <a:pt x="4636" y="3648"/>
                  <a:pt x="4639" y="3660"/>
                  <a:pt x="4639" y="3675"/>
                </a:cubicBezTo>
                <a:lnTo>
                  <a:pt x="4639" y="3811"/>
                </a:lnTo>
                <a:lnTo>
                  <a:pt x="4691" y="3811"/>
                </a:lnTo>
                <a:lnTo>
                  <a:pt x="4691" y="3665"/>
                </a:lnTo>
                <a:cubicBezTo>
                  <a:pt x="4691" y="3638"/>
                  <a:pt x="4684" y="3617"/>
                  <a:pt x="4672" y="3602"/>
                </a:cubicBezTo>
                <a:cubicBezTo>
                  <a:pt x="4659" y="3587"/>
                  <a:pt x="4642" y="3579"/>
                  <a:pt x="4619" y="3579"/>
                </a:cubicBezTo>
                <a:cubicBezTo>
                  <a:pt x="4588" y="3579"/>
                  <a:pt x="4564" y="3593"/>
                  <a:pt x="4548" y="3619"/>
                </a:cubicBezTo>
                <a:lnTo>
                  <a:pt x="4546" y="3619"/>
                </a:lnTo>
                <a:cubicBezTo>
                  <a:pt x="4540" y="3606"/>
                  <a:pt x="4533" y="3596"/>
                  <a:pt x="4523" y="3590"/>
                </a:cubicBezTo>
                <a:cubicBezTo>
                  <a:pt x="4513" y="3583"/>
                  <a:pt x="4501" y="3579"/>
                  <a:pt x="4487" y="3579"/>
                </a:cubicBezTo>
                <a:close/>
                <a:moveTo>
                  <a:pt x="4170" y="3579"/>
                </a:moveTo>
                <a:cubicBezTo>
                  <a:pt x="4149" y="3579"/>
                  <a:pt x="4130" y="3584"/>
                  <a:pt x="4114" y="3594"/>
                </a:cubicBezTo>
                <a:cubicBezTo>
                  <a:pt x="4098" y="3604"/>
                  <a:pt x="4086" y="3618"/>
                  <a:pt x="4077" y="3636"/>
                </a:cubicBezTo>
                <a:cubicBezTo>
                  <a:pt x="4068" y="3654"/>
                  <a:pt x="4064" y="3675"/>
                  <a:pt x="4064" y="3699"/>
                </a:cubicBezTo>
                <a:cubicBezTo>
                  <a:pt x="4064" y="3723"/>
                  <a:pt x="4068" y="3743"/>
                  <a:pt x="4077" y="3761"/>
                </a:cubicBezTo>
                <a:cubicBezTo>
                  <a:pt x="4086" y="3779"/>
                  <a:pt x="4099" y="3793"/>
                  <a:pt x="4116" y="3802"/>
                </a:cubicBezTo>
                <a:cubicBezTo>
                  <a:pt x="4132" y="3811"/>
                  <a:pt x="4152" y="3816"/>
                  <a:pt x="4174" y="3816"/>
                </a:cubicBezTo>
                <a:cubicBezTo>
                  <a:pt x="4196" y="3816"/>
                  <a:pt x="4214" y="3811"/>
                  <a:pt x="4230" y="3802"/>
                </a:cubicBezTo>
                <a:cubicBezTo>
                  <a:pt x="4245" y="3793"/>
                  <a:pt x="4257" y="3779"/>
                  <a:pt x="4266" y="3762"/>
                </a:cubicBezTo>
                <a:lnTo>
                  <a:pt x="4224" y="3741"/>
                </a:lnTo>
                <a:cubicBezTo>
                  <a:pt x="4219" y="3751"/>
                  <a:pt x="4212" y="3759"/>
                  <a:pt x="4203" y="3764"/>
                </a:cubicBezTo>
                <a:cubicBezTo>
                  <a:pt x="4194" y="3770"/>
                  <a:pt x="4185" y="3773"/>
                  <a:pt x="4174" y="3773"/>
                </a:cubicBezTo>
                <a:cubicBezTo>
                  <a:pt x="4158" y="3773"/>
                  <a:pt x="4145" y="3768"/>
                  <a:pt x="4135" y="3758"/>
                </a:cubicBezTo>
                <a:cubicBezTo>
                  <a:pt x="4125" y="3748"/>
                  <a:pt x="4119" y="3734"/>
                  <a:pt x="4117" y="3716"/>
                </a:cubicBezTo>
                <a:lnTo>
                  <a:pt x="4267" y="3716"/>
                </a:lnTo>
                <a:cubicBezTo>
                  <a:pt x="4269" y="3705"/>
                  <a:pt x="4271" y="3694"/>
                  <a:pt x="4271" y="3680"/>
                </a:cubicBezTo>
                <a:cubicBezTo>
                  <a:pt x="4271" y="3660"/>
                  <a:pt x="4267" y="3642"/>
                  <a:pt x="4259" y="3627"/>
                </a:cubicBezTo>
                <a:cubicBezTo>
                  <a:pt x="4250" y="3612"/>
                  <a:pt x="4239" y="3600"/>
                  <a:pt x="4224" y="3592"/>
                </a:cubicBezTo>
                <a:cubicBezTo>
                  <a:pt x="4208" y="3584"/>
                  <a:pt x="4191" y="3579"/>
                  <a:pt x="4170" y="3579"/>
                </a:cubicBezTo>
                <a:close/>
                <a:moveTo>
                  <a:pt x="5585" y="3518"/>
                </a:moveTo>
                <a:lnTo>
                  <a:pt x="5585" y="3585"/>
                </a:lnTo>
                <a:lnTo>
                  <a:pt x="5550" y="3585"/>
                </a:lnTo>
                <a:lnTo>
                  <a:pt x="5550" y="3633"/>
                </a:lnTo>
                <a:lnTo>
                  <a:pt x="5585" y="3633"/>
                </a:lnTo>
                <a:lnTo>
                  <a:pt x="5585" y="3744"/>
                </a:lnTo>
                <a:cubicBezTo>
                  <a:pt x="5585" y="3768"/>
                  <a:pt x="5591" y="3786"/>
                  <a:pt x="5604" y="3799"/>
                </a:cubicBezTo>
                <a:cubicBezTo>
                  <a:pt x="5616" y="3811"/>
                  <a:pt x="5633" y="3818"/>
                  <a:pt x="5656" y="3818"/>
                </a:cubicBezTo>
                <a:cubicBezTo>
                  <a:pt x="5670" y="3818"/>
                  <a:pt x="5682" y="3816"/>
                  <a:pt x="5693" y="3812"/>
                </a:cubicBezTo>
                <a:lnTo>
                  <a:pt x="5693" y="3765"/>
                </a:lnTo>
                <a:cubicBezTo>
                  <a:pt x="5685" y="3767"/>
                  <a:pt x="5676" y="3769"/>
                  <a:pt x="5668" y="3769"/>
                </a:cubicBezTo>
                <a:cubicBezTo>
                  <a:pt x="5658" y="3769"/>
                  <a:pt x="5650" y="3766"/>
                  <a:pt x="5644" y="3760"/>
                </a:cubicBezTo>
                <a:cubicBezTo>
                  <a:pt x="5639" y="3755"/>
                  <a:pt x="5636" y="3747"/>
                  <a:pt x="5636" y="3737"/>
                </a:cubicBezTo>
                <a:lnTo>
                  <a:pt x="5636" y="3633"/>
                </a:lnTo>
                <a:lnTo>
                  <a:pt x="5698" y="3633"/>
                </a:lnTo>
                <a:lnTo>
                  <a:pt x="5698" y="3585"/>
                </a:lnTo>
                <a:lnTo>
                  <a:pt x="5636" y="3585"/>
                </a:lnTo>
                <a:lnTo>
                  <a:pt x="5636" y="3518"/>
                </a:lnTo>
                <a:lnTo>
                  <a:pt x="5585" y="3518"/>
                </a:lnTo>
                <a:close/>
                <a:moveTo>
                  <a:pt x="5112" y="3497"/>
                </a:moveTo>
                <a:lnTo>
                  <a:pt x="5112" y="3765"/>
                </a:lnTo>
                <a:cubicBezTo>
                  <a:pt x="5112" y="3780"/>
                  <a:pt x="5116" y="3792"/>
                  <a:pt x="5125" y="3800"/>
                </a:cubicBezTo>
                <a:cubicBezTo>
                  <a:pt x="5134" y="3809"/>
                  <a:pt x="5147" y="3813"/>
                  <a:pt x="5164" y="3813"/>
                </a:cubicBezTo>
                <a:lnTo>
                  <a:pt x="5189" y="3813"/>
                </a:lnTo>
                <a:lnTo>
                  <a:pt x="5189" y="3765"/>
                </a:lnTo>
                <a:lnTo>
                  <a:pt x="5178" y="3765"/>
                </a:lnTo>
                <a:cubicBezTo>
                  <a:pt x="5168" y="3765"/>
                  <a:pt x="5163" y="3760"/>
                  <a:pt x="5163" y="3749"/>
                </a:cubicBezTo>
                <a:lnTo>
                  <a:pt x="5163" y="3497"/>
                </a:lnTo>
                <a:lnTo>
                  <a:pt x="5112" y="3497"/>
                </a:lnTo>
                <a:close/>
                <a:moveTo>
                  <a:pt x="3743" y="3497"/>
                </a:moveTo>
                <a:lnTo>
                  <a:pt x="3743" y="3547"/>
                </a:lnTo>
                <a:lnTo>
                  <a:pt x="3834" y="3547"/>
                </a:lnTo>
                <a:lnTo>
                  <a:pt x="3834" y="3811"/>
                </a:lnTo>
                <a:lnTo>
                  <a:pt x="3887" y="3811"/>
                </a:lnTo>
                <a:lnTo>
                  <a:pt x="3887" y="3547"/>
                </a:lnTo>
                <a:lnTo>
                  <a:pt x="3978" y="3547"/>
                </a:lnTo>
                <a:lnTo>
                  <a:pt x="3978" y="3497"/>
                </a:lnTo>
                <a:lnTo>
                  <a:pt x="3743" y="3497"/>
                </a:lnTo>
                <a:close/>
                <a:moveTo>
                  <a:pt x="4516" y="3148"/>
                </a:moveTo>
                <a:cubicBezTo>
                  <a:pt x="4533" y="3148"/>
                  <a:pt x="4546" y="3154"/>
                  <a:pt x="4556" y="3167"/>
                </a:cubicBezTo>
                <a:cubicBezTo>
                  <a:pt x="4566" y="3180"/>
                  <a:pt x="4571" y="3197"/>
                  <a:pt x="4571" y="3218"/>
                </a:cubicBezTo>
                <a:cubicBezTo>
                  <a:pt x="4571" y="3239"/>
                  <a:pt x="4566" y="3256"/>
                  <a:pt x="4556" y="3269"/>
                </a:cubicBezTo>
                <a:cubicBezTo>
                  <a:pt x="4546" y="3281"/>
                  <a:pt x="4534" y="3288"/>
                  <a:pt x="4518" y="3288"/>
                </a:cubicBezTo>
                <a:cubicBezTo>
                  <a:pt x="4501" y="3288"/>
                  <a:pt x="4488" y="3281"/>
                  <a:pt x="4478" y="3269"/>
                </a:cubicBezTo>
                <a:cubicBezTo>
                  <a:pt x="4467" y="3256"/>
                  <a:pt x="4462" y="3239"/>
                  <a:pt x="4462" y="3218"/>
                </a:cubicBezTo>
                <a:cubicBezTo>
                  <a:pt x="4462" y="3197"/>
                  <a:pt x="4467" y="3180"/>
                  <a:pt x="4477" y="3167"/>
                </a:cubicBezTo>
                <a:cubicBezTo>
                  <a:pt x="4487" y="3154"/>
                  <a:pt x="4500" y="3148"/>
                  <a:pt x="4516" y="3148"/>
                </a:cubicBezTo>
                <a:close/>
                <a:moveTo>
                  <a:pt x="4828" y="3143"/>
                </a:moveTo>
                <a:cubicBezTo>
                  <a:pt x="4843" y="3143"/>
                  <a:pt x="4855" y="3147"/>
                  <a:pt x="4864" y="3156"/>
                </a:cubicBezTo>
                <a:cubicBezTo>
                  <a:pt x="4872" y="3165"/>
                  <a:pt x="4877" y="3177"/>
                  <a:pt x="4877" y="3193"/>
                </a:cubicBezTo>
                <a:lnTo>
                  <a:pt x="4776" y="3193"/>
                </a:lnTo>
                <a:cubicBezTo>
                  <a:pt x="4780" y="3177"/>
                  <a:pt x="4786" y="3164"/>
                  <a:pt x="4794" y="3156"/>
                </a:cubicBezTo>
                <a:cubicBezTo>
                  <a:pt x="4803" y="3147"/>
                  <a:pt x="4815" y="3143"/>
                  <a:pt x="4828" y="3143"/>
                </a:cubicBezTo>
                <a:close/>
                <a:moveTo>
                  <a:pt x="4252" y="3105"/>
                </a:moveTo>
                <a:lnTo>
                  <a:pt x="4252" y="3331"/>
                </a:lnTo>
                <a:lnTo>
                  <a:pt x="4303" y="3331"/>
                </a:lnTo>
                <a:lnTo>
                  <a:pt x="4303" y="3105"/>
                </a:lnTo>
                <a:lnTo>
                  <a:pt x="4252" y="3105"/>
                </a:lnTo>
                <a:close/>
                <a:moveTo>
                  <a:pt x="4828" y="3099"/>
                </a:moveTo>
                <a:cubicBezTo>
                  <a:pt x="4807" y="3099"/>
                  <a:pt x="4788" y="3104"/>
                  <a:pt x="4772" y="3114"/>
                </a:cubicBezTo>
                <a:cubicBezTo>
                  <a:pt x="4756" y="3124"/>
                  <a:pt x="4744" y="3138"/>
                  <a:pt x="4735" y="3156"/>
                </a:cubicBezTo>
                <a:cubicBezTo>
                  <a:pt x="4726" y="3174"/>
                  <a:pt x="4722" y="3195"/>
                  <a:pt x="4722" y="3219"/>
                </a:cubicBezTo>
                <a:cubicBezTo>
                  <a:pt x="4722" y="3243"/>
                  <a:pt x="4726" y="3263"/>
                  <a:pt x="4735" y="3281"/>
                </a:cubicBezTo>
                <a:cubicBezTo>
                  <a:pt x="4744" y="3299"/>
                  <a:pt x="4757" y="3313"/>
                  <a:pt x="4774" y="3322"/>
                </a:cubicBezTo>
                <a:cubicBezTo>
                  <a:pt x="4790" y="3331"/>
                  <a:pt x="4810" y="3336"/>
                  <a:pt x="4832" y="3336"/>
                </a:cubicBezTo>
                <a:cubicBezTo>
                  <a:pt x="4854" y="3336"/>
                  <a:pt x="4872" y="3331"/>
                  <a:pt x="4888" y="3322"/>
                </a:cubicBezTo>
                <a:cubicBezTo>
                  <a:pt x="4903" y="3313"/>
                  <a:pt x="4915" y="3299"/>
                  <a:pt x="4924" y="3282"/>
                </a:cubicBezTo>
                <a:lnTo>
                  <a:pt x="4882" y="3261"/>
                </a:lnTo>
                <a:cubicBezTo>
                  <a:pt x="4877" y="3271"/>
                  <a:pt x="4870" y="3279"/>
                  <a:pt x="4861" y="3284"/>
                </a:cubicBezTo>
                <a:cubicBezTo>
                  <a:pt x="4852" y="3290"/>
                  <a:pt x="4843" y="3293"/>
                  <a:pt x="4832" y="3293"/>
                </a:cubicBezTo>
                <a:cubicBezTo>
                  <a:pt x="4816" y="3293"/>
                  <a:pt x="4803" y="3288"/>
                  <a:pt x="4793" y="3278"/>
                </a:cubicBezTo>
                <a:cubicBezTo>
                  <a:pt x="4783" y="3268"/>
                  <a:pt x="4777" y="3254"/>
                  <a:pt x="4775" y="3236"/>
                </a:cubicBezTo>
                <a:lnTo>
                  <a:pt x="4925" y="3236"/>
                </a:lnTo>
                <a:cubicBezTo>
                  <a:pt x="4927" y="3225"/>
                  <a:pt x="4929" y="3214"/>
                  <a:pt x="4929" y="3200"/>
                </a:cubicBezTo>
                <a:cubicBezTo>
                  <a:pt x="4929" y="3180"/>
                  <a:pt x="4925" y="3162"/>
                  <a:pt x="4917" y="3147"/>
                </a:cubicBezTo>
                <a:cubicBezTo>
                  <a:pt x="4908" y="3132"/>
                  <a:pt x="4897" y="3120"/>
                  <a:pt x="4882" y="3112"/>
                </a:cubicBezTo>
                <a:cubicBezTo>
                  <a:pt x="4866" y="3104"/>
                  <a:pt x="4849" y="3099"/>
                  <a:pt x="4828" y="3099"/>
                </a:cubicBezTo>
                <a:close/>
                <a:moveTo>
                  <a:pt x="4569" y="3017"/>
                </a:moveTo>
                <a:lnTo>
                  <a:pt x="4569" y="3134"/>
                </a:lnTo>
                <a:lnTo>
                  <a:pt x="4567" y="3134"/>
                </a:lnTo>
                <a:cubicBezTo>
                  <a:pt x="4560" y="3123"/>
                  <a:pt x="4551" y="3115"/>
                  <a:pt x="4540" y="3109"/>
                </a:cubicBezTo>
                <a:cubicBezTo>
                  <a:pt x="4529" y="3102"/>
                  <a:pt x="4517" y="3099"/>
                  <a:pt x="4504" y="3099"/>
                </a:cubicBezTo>
                <a:cubicBezTo>
                  <a:pt x="4485" y="3099"/>
                  <a:pt x="4469" y="3104"/>
                  <a:pt x="4455" y="3114"/>
                </a:cubicBezTo>
                <a:cubicBezTo>
                  <a:pt x="4441" y="3123"/>
                  <a:pt x="4430" y="3137"/>
                  <a:pt x="4422" y="3155"/>
                </a:cubicBezTo>
                <a:cubicBezTo>
                  <a:pt x="4414" y="3172"/>
                  <a:pt x="4410" y="3192"/>
                  <a:pt x="4410" y="3215"/>
                </a:cubicBezTo>
                <a:cubicBezTo>
                  <a:pt x="4410" y="3239"/>
                  <a:pt x="4414" y="3260"/>
                  <a:pt x="4422" y="3278"/>
                </a:cubicBezTo>
                <a:cubicBezTo>
                  <a:pt x="4430" y="3297"/>
                  <a:pt x="4441" y="3311"/>
                  <a:pt x="4456" y="3321"/>
                </a:cubicBezTo>
                <a:cubicBezTo>
                  <a:pt x="4470" y="3331"/>
                  <a:pt x="4487" y="3336"/>
                  <a:pt x="4505" y="3336"/>
                </a:cubicBezTo>
                <a:cubicBezTo>
                  <a:pt x="4518" y="3336"/>
                  <a:pt x="4530" y="3333"/>
                  <a:pt x="4541" y="3327"/>
                </a:cubicBezTo>
                <a:cubicBezTo>
                  <a:pt x="4551" y="3321"/>
                  <a:pt x="4560" y="3313"/>
                  <a:pt x="4567" y="3301"/>
                </a:cubicBezTo>
                <a:lnTo>
                  <a:pt x="4569" y="3301"/>
                </a:lnTo>
                <a:lnTo>
                  <a:pt x="4569" y="3331"/>
                </a:lnTo>
                <a:lnTo>
                  <a:pt x="4620" y="3331"/>
                </a:lnTo>
                <a:lnTo>
                  <a:pt x="4620" y="3017"/>
                </a:lnTo>
                <a:lnTo>
                  <a:pt x="4569" y="3017"/>
                </a:lnTo>
                <a:close/>
                <a:moveTo>
                  <a:pt x="4077" y="3017"/>
                </a:moveTo>
                <a:lnTo>
                  <a:pt x="4077" y="3285"/>
                </a:lnTo>
                <a:cubicBezTo>
                  <a:pt x="4077" y="3300"/>
                  <a:pt x="4081" y="3312"/>
                  <a:pt x="4090" y="3320"/>
                </a:cubicBezTo>
                <a:cubicBezTo>
                  <a:pt x="4099" y="3329"/>
                  <a:pt x="4112" y="3333"/>
                  <a:pt x="4129" y="3333"/>
                </a:cubicBezTo>
                <a:lnTo>
                  <a:pt x="4154" y="3333"/>
                </a:lnTo>
                <a:lnTo>
                  <a:pt x="4154" y="3285"/>
                </a:lnTo>
                <a:lnTo>
                  <a:pt x="4143" y="3285"/>
                </a:lnTo>
                <a:cubicBezTo>
                  <a:pt x="4133" y="3285"/>
                  <a:pt x="4128" y="3280"/>
                  <a:pt x="4128" y="3269"/>
                </a:cubicBezTo>
                <a:lnTo>
                  <a:pt x="4128" y="3017"/>
                </a:lnTo>
                <a:lnTo>
                  <a:pt x="4077" y="3017"/>
                </a:lnTo>
                <a:close/>
                <a:moveTo>
                  <a:pt x="3863" y="3012"/>
                </a:moveTo>
                <a:cubicBezTo>
                  <a:pt x="3842" y="3012"/>
                  <a:pt x="3823" y="3016"/>
                  <a:pt x="3806" y="3024"/>
                </a:cubicBezTo>
                <a:cubicBezTo>
                  <a:pt x="3789" y="3031"/>
                  <a:pt x="3776" y="3042"/>
                  <a:pt x="3766" y="3056"/>
                </a:cubicBezTo>
                <a:cubicBezTo>
                  <a:pt x="3757" y="3070"/>
                  <a:pt x="3752" y="3086"/>
                  <a:pt x="3752" y="3103"/>
                </a:cubicBezTo>
                <a:cubicBezTo>
                  <a:pt x="3752" y="3123"/>
                  <a:pt x="3757" y="3139"/>
                  <a:pt x="3766" y="3151"/>
                </a:cubicBezTo>
                <a:cubicBezTo>
                  <a:pt x="3776" y="3163"/>
                  <a:pt x="3788" y="3172"/>
                  <a:pt x="3801" y="3178"/>
                </a:cubicBezTo>
                <a:cubicBezTo>
                  <a:pt x="3815" y="3184"/>
                  <a:pt x="3832" y="3190"/>
                  <a:pt x="3853" y="3196"/>
                </a:cubicBezTo>
                <a:cubicBezTo>
                  <a:pt x="3870" y="3201"/>
                  <a:pt x="3883" y="3206"/>
                  <a:pt x="3893" y="3210"/>
                </a:cubicBezTo>
                <a:cubicBezTo>
                  <a:pt x="3903" y="3215"/>
                  <a:pt x="3910" y="3220"/>
                  <a:pt x="3914" y="3226"/>
                </a:cubicBezTo>
                <a:cubicBezTo>
                  <a:pt x="3918" y="3231"/>
                  <a:pt x="3920" y="3238"/>
                  <a:pt x="3920" y="3247"/>
                </a:cubicBezTo>
                <a:cubicBezTo>
                  <a:pt x="3920" y="3259"/>
                  <a:pt x="3915" y="3268"/>
                  <a:pt x="3904" y="3276"/>
                </a:cubicBezTo>
                <a:cubicBezTo>
                  <a:pt x="3893" y="3284"/>
                  <a:pt x="3879" y="3287"/>
                  <a:pt x="3861" y="3287"/>
                </a:cubicBezTo>
                <a:cubicBezTo>
                  <a:pt x="3844" y="3287"/>
                  <a:pt x="3830" y="3284"/>
                  <a:pt x="3817" y="3276"/>
                </a:cubicBezTo>
                <a:cubicBezTo>
                  <a:pt x="3805" y="3269"/>
                  <a:pt x="3795" y="3258"/>
                  <a:pt x="3788" y="3243"/>
                </a:cubicBezTo>
                <a:lnTo>
                  <a:pt x="3742" y="3266"/>
                </a:lnTo>
                <a:cubicBezTo>
                  <a:pt x="3753" y="3288"/>
                  <a:pt x="3769" y="3305"/>
                  <a:pt x="3790" y="3317"/>
                </a:cubicBezTo>
                <a:cubicBezTo>
                  <a:pt x="3810" y="3330"/>
                  <a:pt x="3834" y="3336"/>
                  <a:pt x="3861" y="3336"/>
                </a:cubicBezTo>
                <a:cubicBezTo>
                  <a:pt x="3883" y="3336"/>
                  <a:pt x="3903" y="3332"/>
                  <a:pt x="3920" y="3325"/>
                </a:cubicBezTo>
                <a:cubicBezTo>
                  <a:pt x="3937" y="3317"/>
                  <a:pt x="3951" y="3306"/>
                  <a:pt x="3960" y="3293"/>
                </a:cubicBezTo>
                <a:cubicBezTo>
                  <a:pt x="3969" y="3279"/>
                  <a:pt x="3974" y="3262"/>
                  <a:pt x="3974" y="3244"/>
                </a:cubicBezTo>
                <a:cubicBezTo>
                  <a:pt x="3974" y="3224"/>
                  <a:pt x="3969" y="3208"/>
                  <a:pt x="3960" y="3196"/>
                </a:cubicBezTo>
                <a:cubicBezTo>
                  <a:pt x="3950" y="3184"/>
                  <a:pt x="3939" y="3175"/>
                  <a:pt x="3925" y="3168"/>
                </a:cubicBezTo>
                <a:cubicBezTo>
                  <a:pt x="3911" y="3162"/>
                  <a:pt x="3894" y="3156"/>
                  <a:pt x="3874" y="3151"/>
                </a:cubicBezTo>
                <a:cubicBezTo>
                  <a:pt x="3857" y="3146"/>
                  <a:pt x="3844" y="3142"/>
                  <a:pt x="3835" y="3138"/>
                </a:cubicBezTo>
                <a:cubicBezTo>
                  <a:pt x="3826" y="3134"/>
                  <a:pt x="3818" y="3129"/>
                  <a:pt x="3813" y="3123"/>
                </a:cubicBezTo>
                <a:cubicBezTo>
                  <a:pt x="3808" y="3118"/>
                  <a:pt x="3805" y="3110"/>
                  <a:pt x="3805" y="3100"/>
                </a:cubicBezTo>
                <a:cubicBezTo>
                  <a:pt x="3805" y="3089"/>
                  <a:pt x="3811" y="3080"/>
                  <a:pt x="3822" y="3072"/>
                </a:cubicBezTo>
                <a:cubicBezTo>
                  <a:pt x="3833" y="3064"/>
                  <a:pt x="3847" y="3061"/>
                  <a:pt x="3863" y="3061"/>
                </a:cubicBezTo>
                <a:cubicBezTo>
                  <a:pt x="3891" y="3061"/>
                  <a:pt x="3914" y="3074"/>
                  <a:pt x="3929" y="3101"/>
                </a:cubicBezTo>
                <a:lnTo>
                  <a:pt x="3973" y="3077"/>
                </a:lnTo>
                <a:cubicBezTo>
                  <a:pt x="3950" y="3034"/>
                  <a:pt x="3914" y="3012"/>
                  <a:pt x="3863" y="3012"/>
                </a:cubicBezTo>
                <a:close/>
                <a:moveTo>
                  <a:pt x="4277" y="3003"/>
                </a:moveTo>
                <a:cubicBezTo>
                  <a:pt x="4268" y="3003"/>
                  <a:pt x="4260" y="3005"/>
                  <a:pt x="4255" y="3011"/>
                </a:cubicBezTo>
                <a:cubicBezTo>
                  <a:pt x="4249" y="3017"/>
                  <a:pt x="4246" y="3025"/>
                  <a:pt x="4246" y="3034"/>
                </a:cubicBezTo>
                <a:cubicBezTo>
                  <a:pt x="4246" y="3044"/>
                  <a:pt x="4249" y="3052"/>
                  <a:pt x="4255" y="3057"/>
                </a:cubicBezTo>
                <a:cubicBezTo>
                  <a:pt x="4260" y="3063"/>
                  <a:pt x="4268" y="3066"/>
                  <a:pt x="4277" y="3066"/>
                </a:cubicBezTo>
                <a:cubicBezTo>
                  <a:pt x="4287" y="3066"/>
                  <a:pt x="4295" y="3063"/>
                  <a:pt x="4301" y="3057"/>
                </a:cubicBezTo>
                <a:cubicBezTo>
                  <a:pt x="4306" y="3052"/>
                  <a:pt x="4309" y="3044"/>
                  <a:pt x="4309" y="3034"/>
                </a:cubicBezTo>
                <a:cubicBezTo>
                  <a:pt x="4309" y="3025"/>
                  <a:pt x="4306" y="3017"/>
                  <a:pt x="4301" y="3011"/>
                </a:cubicBezTo>
                <a:cubicBezTo>
                  <a:pt x="4295" y="3005"/>
                  <a:pt x="4287" y="3003"/>
                  <a:pt x="4277" y="3003"/>
                </a:cubicBezTo>
                <a:close/>
                <a:moveTo>
                  <a:pt x="2514" y="801"/>
                </a:moveTo>
                <a:cubicBezTo>
                  <a:pt x="2534" y="801"/>
                  <a:pt x="2549" y="802"/>
                  <a:pt x="2558" y="805"/>
                </a:cubicBezTo>
                <a:cubicBezTo>
                  <a:pt x="2567" y="807"/>
                  <a:pt x="2574" y="813"/>
                  <a:pt x="2578" y="821"/>
                </a:cubicBezTo>
                <a:cubicBezTo>
                  <a:pt x="2582" y="830"/>
                  <a:pt x="2584" y="845"/>
                  <a:pt x="2584" y="864"/>
                </a:cubicBezTo>
                <a:lnTo>
                  <a:pt x="2584" y="1091"/>
                </a:lnTo>
                <a:cubicBezTo>
                  <a:pt x="2584" y="1098"/>
                  <a:pt x="2584" y="1103"/>
                  <a:pt x="2583" y="1106"/>
                </a:cubicBezTo>
                <a:cubicBezTo>
                  <a:pt x="2582" y="1121"/>
                  <a:pt x="2579" y="1132"/>
                  <a:pt x="2574" y="1138"/>
                </a:cubicBezTo>
                <a:cubicBezTo>
                  <a:pt x="2570" y="1145"/>
                  <a:pt x="2563" y="1149"/>
                  <a:pt x="2553" y="1151"/>
                </a:cubicBezTo>
                <a:cubicBezTo>
                  <a:pt x="2544" y="1153"/>
                  <a:pt x="2530" y="1154"/>
                  <a:pt x="2512" y="1154"/>
                </a:cubicBezTo>
                <a:cubicBezTo>
                  <a:pt x="2494" y="1154"/>
                  <a:pt x="2481" y="1153"/>
                  <a:pt x="2471" y="1150"/>
                </a:cubicBezTo>
                <a:cubicBezTo>
                  <a:pt x="2462" y="1148"/>
                  <a:pt x="2454" y="1143"/>
                  <a:pt x="2449" y="1135"/>
                </a:cubicBezTo>
                <a:cubicBezTo>
                  <a:pt x="2443" y="1127"/>
                  <a:pt x="2441" y="1114"/>
                  <a:pt x="2441" y="1097"/>
                </a:cubicBezTo>
                <a:lnTo>
                  <a:pt x="2441" y="858"/>
                </a:lnTo>
                <a:cubicBezTo>
                  <a:pt x="2441" y="840"/>
                  <a:pt x="2443" y="828"/>
                  <a:pt x="2449" y="820"/>
                </a:cubicBezTo>
                <a:cubicBezTo>
                  <a:pt x="2454" y="812"/>
                  <a:pt x="2462" y="807"/>
                  <a:pt x="2472" y="804"/>
                </a:cubicBezTo>
                <a:cubicBezTo>
                  <a:pt x="2482" y="802"/>
                  <a:pt x="2496" y="801"/>
                  <a:pt x="2514" y="801"/>
                </a:cubicBezTo>
                <a:close/>
                <a:moveTo>
                  <a:pt x="1666" y="801"/>
                </a:moveTo>
                <a:cubicBezTo>
                  <a:pt x="1686" y="801"/>
                  <a:pt x="1700" y="802"/>
                  <a:pt x="1709" y="805"/>
                </a:cubicBezTo>
                <a:cubicBezTo>
                  <a:pt x="1718" y="807"/>
                  <a:pt x="1726" y="813"/>
                  <a:pt x="1730" y="821"/>
                </a:cubicBezTo>
                <a:cubicBezTo>
                  <a:pt x="1734" y="830"/>
                  <a:pt x="1736" y="845"/>
                  <a:pt x="1736" y="864"/>
                </a:cubicBezTo>
                <a:lnTo>
                  <a:pt x="1736" y="1091"/>
                </a:lnTo>
                <a:cubicBezTo>
                  <a:pt x="1736" y="1098"/>
                  <a:pt x="1736" y="1103"/>
                  <a:pt x="1735" y="1106"/>
                </a:cubicBezTo>
                <a:cubicBezTo>
                  <a:pt x="1734" y="1121"/>
                  <a:pt x="1731" y="1132"/>
                  <a:pt x="1726" y="1138"/>
                </a:cubicBezTo>
                <a:cubicBezTo>
                  <a:pt x="1721" y="1145"/>
                  <a:pt x="1714" y="1149"/>
                  <a:pt x="1704" y="1151"/>
                </a:cubicBezTo>
                <a:cubicBezTo>
                  <a:pt x="1695" y="1153"/>
                  <a:pt x="1682" y="1154"/>
                  <a:pt x="1664" y="1154"/>
                </a:cubicBezTo>
                <a:cubicBezTo>
                  <a:pt x="1646" y="1154"/>
                  <a:pt x="1633" y="1153"/>
                  <a:pt x="1622" y="1150"/>
                </a:cubicBezTo>
                <a:cubicBezTo>
                  <a:pt x="1613" y="1148"/>
                  <a:pt x="1605" y="1143"/>
                  <a:pt x="1600" y="1135"/>
                </a:cubicBezTo>
                <a:cubicBezTo>
                  <a:pt x="1595" y="1127"/>
                  <a:pt x="1593" y="1114"/>
                  <a:pt x="1593" y="1097"/>
                </a:cubicBezTo>
                <a:lnTo>
                  <a:pt x="1593" y="858"/>
                </a:lnTo>
                <a:cubicBezTo>
                  <a:pt x="1593" y="840"/>
                  <a:pt x="1595" y="828"/>
                  <a:pt x="1600" y="820"/>
                </a:cubicBezTo>
                <a:cubicBezTo>
                  <a:pt x="1605" y="812"/>
                  <a:pt x="1613" y="807"/>
                  <a:pt x="1623" y="804"/>
                </a:cubicBezTo>
                <a:cubicBezTo>
                  <a:pt x="1634" y="802"/>
                  <a:pt x="1648" y="801"/>
                  <a:pt x="1666" y="801"/>
                </a:cubicBezTo>
                <a:close/>
                <a:moveTo>
                  <a:pt x="2514" y="711"/>
                </a:moveTo>
                <a:cubicBezTo>
                  <a:pt x="2462" y="711"/>
                  <a:pt x="2424" y="715"/>
                  <a:pt x="2403" y="724"/>
                </a:cubicBezTo>
                <a:cubicBezTo>
                  <a:pt x="2381" y="733"/>
                  <a:pt x="2367" y="746"/>
                  <a:pt x="2363" y="764"/>
                </a:cubicBezTo>
                <a:cubicBezTo>
                  <a:pt x="2358" y="781"/>
                  <a:pt x="2356" y="811"/>
                  <a:pt x="2356" y="854"/>
                </a:cubicBezTo>
                <a:lnTo>
                  <a:pt x="2356" y="1108"/>
                </a:lnTo>
                <a:cubicBezTo>
                  <a:pt x="2356" y="1125"/>
                  <a:pt x="2356" y="1137"/>
                  <a:pt x="2356" y="1144"/>
                </a:cubicBezTo>
                <a:cubicBezTo>
                  <a:pt x="2357" y="1170"/>
                  <a:pt x="2362" y="1189"/>
                  <a:pt x="2369" y="1203"/>
                </a:cubicBezTo>
                <a:cubicBezTo>
                  <a:pt x="2377" y="1217"/>
                  <a:pt x="2391" y="1227"/>
                  <a:pt x="2413" y="1233"/>
                </a:cubicBezTo>
                <a:cubicBezTo>
                  <a:pt x="2435" y="1239"/>
                  <a:pt x="2468" y="1242"/>
                  <a:pt x="2512" y="1242"/>
                </a:cubicBezTo>
                <a:cubicBezTo>
                  <a:pt x="2561" y="1242"/>
                  <a:pt x="2596" y="1239"/>
                  <a:pt x="2618" y="1231"/>
                </a:cubicBezTo>
                <a:cubicBezTo>
                  <a:pt x="2641" y="1224"/>
                  <a:pt x="2655" y="1212"/>
                  <a:pt x="2661" y="1196"/>
                </a:cubicBezTo>
                <a:cubicBezTo>
                  <a:pt x="2667" y="1181"/>
                  <a:pt x="2670" y="1158"/>
                  <a:pt x="2670" y="1126"/>
                </a:cubicBezTo>
                <a:lnTo>
                  <a:pt x="2670" y="1087"/>
                </a:lnTo>
                <a:lnTo>
                  <a:pt x="2670" y="866"/>
                </a:lnTo>
                <a:lnTo>
                  <a:pt x="2671" y="821"/>
                </a:lnTo>
                <a:cubicBezTo>
                  <a:pt x="2671" y="791"/>
                  <a:pt x="2668" y="769"/>
                  <a:pt x="2661" y="754"/>
                </a:cubicBezTo>
                <a:cubicBezTo>
                  <a:pt x="2655" y="739"/>
                  <a:pt x="2641" y="728"/>
                  <a:pt x="2618" y="721"/>
                </a:cubicBezTo>
                <a:cubicBezTo>
                  <a:pt x="2597" y="714"/>
                  <a:pt x="2562" y="711"/>
                  <a:pt x="2514" y="711"/>
                </a:cubicBezTo>
                <a:close/>
                <a:moveTo>
                  <a:pt x="2090" y="711"/>
                </a:moveTo>
                <a:cubicBezTo>
                  <a:pt x="2043" y="711"/>
                  <a:pt x="2010" y="717"/>
                  <a:pt x="1987" y="730"/>
                </a:cubicBezTo>
                <a:cubicBezTo>
                  <a:pt x="1965" y="742"/>
                  <a:pt x="1951" y="761"/>
                  <a:pt x="1945" y="785"/>
                </a:cubicBezTo>
                <a:cubicBezTo>
                  <a:pt x="1939" y="809"/>
                  <a:pt x="1936" y="846"/>
                  <a:pt x="1936" y="893"/>
                </a:cubicBezTo>
                <a:lnTo>
                  <a:pt x="1937" y="969"/>
                </a:lnTo>
                <a:lnTo>
                  <a:pt x="1936" y="1049"/>
                </a:lnTo>
                <a:cubicBezTo>
                  <a:pt x="1936" y="1099"/>
                  <a:pt x="1939" y="1138"/>
                  <a:pt x="1946" y="1164"/>
                </a:cubicBezTo>
                <a:cubicBezTo>
                  <a:pt x="1952" y="1190"/>
                  <a:pt x="1966" y="1211"/>
                  <a:pt x="1987" y="1224"/>
                </a:cubicBezTo>
                <a:cubicBezTo>
                  <a:pt x="2010" y="1237"/>
                  <a:pt x="2043" y="1244"/>
                  <a:pt x="2090" y="1244"/>
                </a:cubicBezTo>
                <a:cubicBezTo>
                  <a:pt x="2134" y="1244"/>
                  <a:pt x="2166" y="1237"/>
                  <a:pt x="2188" y="1223"/>
                </a:cubicBezTo>
                <a:cubicBezTo>
                  <a:pt x="2210" y="1208"/>
                  <a:pt x="2223" y="1185"/>
                  <a:pt x="2230" y="1155"/>
                </a:cubicBezTo>
                <a:cubicBezTo>
                  <a:pt x="2236" y="1124"/>
                  <a:pt x="2240" y="1079"/>
                  <a:pt x="2240" y="1019"/>
                </a:cubicBezTo>
                <a:lnTo>
                  <a:pt x="2239" y="967"/>
                </a:lnTo>
                <a:cubicBezTo>
                  <a:pt x="2239" y="964"/>
                  <a:pt x="2239" y="962"/>
                  <a:pt x="2239" y="961"/>
                </a:cubicBezTo>
                <a:cubicBezTo>
                  <a:pt x="2237" y="952"/>
                  <a:pt x="2232" y="948"/>
                  <a:pt x="2222" y="948"/>
                </a:cubicBezTo>
                <a:lnTo>
                  <a:pt x="2066" y="949"/>
                </a:lnTo>
                <a:cubicBezTo>
                  <a:pt x="2061" y="949"/>
                  <a:pt x="2057" y="950"/>
                  <a:pt x="2054" y="953"/>
                </a:cubicBezTo>
                <a:cubicBezTo>
                  <a:pt x="2051" y="956"/>
                  <a:pt x="2050" y="960"/>
                  <a:pt x="2050" y="966"/>
                </a:cubicBezTo>
                <a:lnTo>
                  <a:pt x="2050" y="1010"/>
                </a:lnTo>
                <a:cubicBezTo>
                  <a:pt x="2050" y="1023"/>
                  <a:pt x="2056" y="1028"/>
                  <a:pt x="2067" y="1028"/>
                </a:cubicBezTo>
                <a:lnTo>
                  <a:pt x="2161" y="1028"/>
                </a:lnTo>
                <a:cubicBezTo>
                  <a:pt x="2162" y="1054"/>
                  <a:pt x="2162" y="1072"/>
                  <a:pt x="2162" y="1080"/>
                </a:cubicBezTo>
                <a:cubicBezTo>
                  <a:pt x="2162" y="1104"/>
                  <a:pt x="2160" y="1122"/>
                  <a:pt x="2157" y="1134"/>
                </a:cubicBezTo>
                <a:cubicBezTo>
                  <a:pt x="2153" y="1145"/>
                  <a:pt x="2146" y="1153"/>
                  <a:pt x="2137" y="1158"/>
                </a:cubicBezTo>
                <a:cubicBezTo>
                  <a:pt x="2127" y="1162"/>
                  <a:pt x="2111" y="1165"/>
                  <a:pt x="2090" y="1165"/>
                </a:cubicBezTo>
                <a:cubicBezTo>
                  <a:pt x="2065" y="1165"/>
                  <a:pt x="2048" y="1161"/>
                  <a:pt x="2037" y="1155"/>
                </a:cubicBezTo>
                <a:cubicBezTo>
                  <a:pt x="2026" y="1148"/>
                  <a:pt x="2019" y="1137"/>
                  <a:pt x="2016" y="1122"/>
                </a:cubicBezTo>
                <a:cubicBezTo>
                  <a:pt x="2013" y="1105"/>
                  <a:pt x="2011" y="1080"/>
                  <a:pt x="2011" y="1046"/>
                </a:cubicBezTo>
                <a:lnTo>
                  <a:pt x="2011" y="969"/>
                </a:lnTo>
                <a:lnTo>
                  <a:pt x="2011" y="897"/>
                </a:lnTo>
                <a:cubicBezTo>
                  <a:pt x="2011" y="867"/>
                  <a:pt x="2013" y="845"/>
                  <a:pt x="2016" y="830"/>
                </a:cubicBezTo>
                <a:cubicBezTo>
                  <a:pt x="2019" y="816"/>
                  <a:pt x="2026" y="806"/>
                  <a:pt x="2037" y="800"/>
                </a:cubicBezTo>
                <a:cubicBezTo>
                  <a:pt x="2048" y="794"/>
                  <a:pt x="2065" y="791"/>
                  <a:pt x="2090" y="791"/>
                </a:cubicBezTo>
                <a:cubicBezTo>
                  <a:pt x="2112" y="791"/>
                  <a:pt x="2128" y="794"/>
                  <a:pt x="2138" y="801"/>
                </a:cubicBezTo>
                <a:cubicBezTo>
                  <a:pt x="2147" y="807"/>
                  <a:pt x="2153" y="816"/>
                  <a:pt x="2154" y="828"/>
                </a:cubicBezTo>
                <a:cubicBezTo>
                  <a:pt x="2156" y="839"/>
                  <a:pt x="2157" y="859"/>
                  <a:pt x="2157" y="886"/>
                </a:cubicBezTo>
                <a:cubicBezTo>
                  <a:pt x="2157" y="891"/>
                  <a:pt x="2158" y="895"/>
                  <a:pt x="2161" y="898"/>
                </a:cubicBezTo>
                <a:cubicBezTo>
                  <a:pt x="2164" y="901"/>
                  <a:pt x="2169" y="902"/>
                  <a:pt x="2175" y="902"/>
                </a:cubicBezTo>
                <a:lnTo>
                  <a:pt x="2220" y="902"/>
                </a:lnTo>
                <a:cubicBezTo>
                  <a:pt x="2225" y="902"/>
                  <a:pt x="2229" y="901"/>
                  <a:pt x="2232" y="898"/>
                </a:cubicBezTo>
                <a:cubicBezTo>
                  <a:pt x="2235" y="895"/>
                  <a:pt x="2236" y="891"/>
                  <a:pt x="2236" y="886"/>
                </a:cubicBezTo>
                <a:cubicBezTo>
                  <a:pt x="2236" y="842"/>
                  <a:pt x="2233" y="809"/>
                  <a:pt x="2225" y="785"/>
                </a:cubicBezTo>
                <a:cubicBezTo>
                  <a:pt x="2218" y="761"/>
                  <a:pt x="2204" y="742"/>
                  <a:pt x="2183" y="730"/>
                </a:cubicBezTo>
                <a:cubicBezTo>
                  <a:pt x="2161" y="717"/>
                  <a:pt x="2130" y="711"/>
                  <a:pt x="2090" y="711"/>
                </a:cubicBezTo>
                <a:close/>
                <a:moveTo>
                  <a:pt x="1666" y="711"/>
                </a:moveTo>
                <a:cubicBezTo>
                  <a:pt x="1613" y="711"/>
                  <a:pt x="1576" y="715"/>
                  <a:pt x="1555" y="724"/>
                </a:cubicBezTo>
                <a:cubicBezTo>
                  <a:pt x="1532" y="733"/>
                  <a:pt x="1518" y="746"/>
                  <a:pt x="1514" y="764"/>
                </a:cubicBezTo>
                <a:cubicBezTo>
                  <a:pt x="1509" y="781"/>
                  <a:pt x="1507" y="811"/>
                  <a:pt x="1507" y="854"/>
                </a:cubicBezTo>
                <a:lnTo>
                  <a:pt x="1507" y="1108"/>
                </a:lnTo>
                <a:cubicBezTo>
                  <a:pt x="1507" y="1125"/>
                  <a:pt x="1507" y="1137"/>
                  <a:pt x="1507" y="1144"/>
                </a:cubicBezTo>
                <a:cubicBezTo>
                  <a:pt x="1508" y="1170"/>
                  <a:pt x="1513" y="1189"/>
                  <a:pt x="1520" y="1203"/>
                </a:cubicBezTo>
                <a:cubicBezTo>
                  <a:pt x="1528" y="1217"/>
                  <a:pt x="1543" y="1227"/>
                  <a:pt x="1565" y="1233"/>
                </a:cubicBezTo>
                <a:cubicBezTo>
                  <a:pt x="1587" y="1239"/>
                  <a:pt x="1619" y="1242"/>
                  <a:pt x="1664" y="1242"/>
                </a:cubicBezTo>
                <a:cubicBezTo>
                  <a:pt x="1712" y="1242"/>
                  <a:pt x="1748" y="1239"/>
                  <a:pt x="1770" y="1231"/>
                </a:cubicBezTo>
                <a:cubicBezTo>
                  <a:pt x="1792" y="1224"/>
                  <a:pt x="1806" y="1212"/>
                  <a:pt x="1813" y="1196"/>
                </a:cubicBezTo>
                <a:cubicBezTo>
                  <a:pt x="1819" y="1181"/>
                  <a:pt x="1822" y="1158"/>
                  <a:pt x="1822" y="1126"/>
                </a:cubicBezTo>
                <a:lnTo>
                  <a:pt x="1822" y="1087"/>
                </a:lnTo>
                <a:lnTo>
                  <a:pt x="1822" y="866"/>
                </a:lnTo>
                <a:lnTo>
                  <a:pt x="1823" y="821"/>
                </a:lnTo>
                <a:cubicBezTo>
                  <a:pt x="1823" y="791"/>
                  <a:pt x="1820" y="769"/>
                  <a:pt x="1813" y="754"/>
                </a:cubicBezTo>
                <a:cubicBezTo>
                  <a:pt x="1806" y="739"/>
                  <a:pt x="1792" y="728"/>
                  <a:pt x="1770" y="721"/>
                </a:cubicBezTo>
                <a:cubicBezTo>
                  <a:pt x="1749" y="714"/>
                  <a:pt x="1713" y="711"/>
                  <a:pt x="1666" y="711"/>
                </a:cubicBezTo>
                <a:close/>
                <a:moveTo>
                  <a:pt x="1151" y="710"/>
                </a:moveTo>
                <a:cubicBezTo>
                  <a:pt x="1146" y="710"/>
                  <a:pt x="1141" y="711"/>
                  <a:pt x="1138" y="714"/>
                </a:cubicBezTo>
                <a:cubicBezTo>
                  <a:pt x="1135" y="717"/>
                  <a:pt x="1134" y="722"/>
                  <a:pt x="1134" y="727"/>
                </a:cubicBezTo>
                <a:lnTo>
                  <a:pt x="1135" y="1157"/>
                </a:lnTo>
                <a:cubicBezTo>
                  <a:pt x="1135" y="1181"/>
                  <a:pt x="1139" y="1201"/>
                  <a:pt x="1149" y="1213"/>
                </a:cubicBezTo>
                <a:cubicBezTo>
                  <a:pt x="1158" y="1226"/>
                  <a:pt x="1172" y="1234"/>
                  <a:pt x="1191" y="1238"/>
                </a:cubicBezTo>
                <a:cubicBezTo>
                  <a:pt x="1210" y="1243"/>
                  <a:pt x="1235" y="1245"/>
                  <a:pt x="1267" y="1245"/>
                </a:cubicBezTo>
                <a:cubicBezTo>
                  <a:pt x="1293" y="1245"/>
                  <a:pt x="1328" y="1244"/>
                  <a:pt x="1375" y="1242"/>
                </a:cubicBezTo>
                <a:cubicBezTo>
                  <a:pt x="1387" y="1242"/>
                  <a:pt x="1392" y="1236"/>
                  <a:pt x="1392" y="1226"/>
                </a:cubicBezTo>
                <a:lnTo>
                  <a:pt x="1392" y="1174"/>
                </a:lnTo>
                <a:cubicBezTo>
                  <a:pt x="1392" y="1169"/>
                  <a:pt x="1391" y="1164"/>
                  <a:pt x="1388" y="1161"/>
                </a:cubicBezTo>
                <a:cubicBezTo>
                  <a:pt x="1384" y="1158"/>
                  <a:pt x="1380" y="1157"/>
                  <a:pt x="1374" y="1157"/>
                </a:cubicBezTo>
                <a:cubicBezTo>
                  <a:pt x="1325" y="1159"/>
                  <a:pt x="1293" y="1160"/>
                  <a:pt x="1277" y="1160"/>
                </a:cubicBezTo>
                <a:cubicBezTo>
                  <a:pt x="1260" y="1160"/>
                  <a:pt x="1248" y="1159"/>
                  <a:pt x="1240" y="1158"/>
                </a:cubicBezTo>
                <a:cubicBezTo>
                  <a:pt x="1232" y="1156"/>
                  <a:pt x="1227" y="1153"/>
                  <a:pt x="1224" y="1150"/>
                </a:cubicBezTo>
                <a:cubicBezTo>
                  <a:pt x="1221" y="1146"/>
                  <a:pt x="1220" y="1140"/>
                  <a:pt x="1220" y="1132"/>
                </a:cubicBezTo>
                <a:lnTo>
                  <a:pt x="1219" y="727"/>
                </a:lnTo>
                <a:cubicBezTo>
                  <a:pt x="1219" y="716"/>
                  <a:pt x="1213" y="710"/>
                  <a:pt x="1202" y="710"/>
                </a:cubicBezTo>
                <a:lnTo>
                  <a:pt x="1151" y="710"/>
                </a:lnTo>
                <a:close/>
                <a:moveTo>
                  <a:pt x="0" y="0"/>
                </a:moveTo>
                <a:lnTo>
                  <a:pt x="9659" y="0"/>
                </a:lnTo>
                <a:lnTo>
                  <a:pt x="9659" y="8787"/>
                </a:lnTo>
                <a:lnTo>
                  <a:pt x="8413" y="8787"/>
                </a:lnTo>
                <a:lnTo>
                  <a:pt x="8413" y="10101"/>
                </a:lnTo>
                <a:lnTo>
                  <a:pt x="9659" y="10101"/>
                </a:lnTo>
                <a:lnTo>
                  <a:pt x="9659" y="10800"/>
                </a:lnTo>
                <a:lnTo>
                  <a:pt x="0" y="10800"/>
                </a:lnTo>
                <a:lnTo>
                  <a:pt x="0" y="10101"/>
                </a:lnTo>
                <a:lnTo>
                  <a:pt x="1279" y="10101"/>
                </a:lnTo>
                <a:lnTo>
                  <a:pt x="1279" y="8787"/>
                </a:lnTo>
                <a:lnTo>
                  <a:pt x="0" y="8787"/>
                </a:ln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任意多边形 3"/>
          <p:cNvSpPr/>
          <p:nvPr/>
        </p:nvSpPr>
        <p:spPr>
          <a:xfrm>
            <a:off x="226060" y="568960"/>
            <a:ext cx="583200" cy="10287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18" h="162">
                <a:moveTo>
                  <a:pt x="81" y="0"/>
                </a:moveTo>
                <a:lnTo>
                  <a:pt x="837" y="0"/>
                </a:lnTo>
                <a:cubicBezTo>
                  <a:pt x="882" y="0"/>
                  <a:pt x="918" y="36"/>
                  <a:pt x="918" y="81"/>
                </a:cubicBezTo>
                <a:cubicBezTo>
                  <a:pt x="918" y="126"/>
                  <a:pt x="882" y="162"/>
                  <a:pt x="837" y="162"/>
                </a:cubicBezTo>
                <a:lnTo>
                  <a:pt x="81" y="162"/>
                </a:lnTo>
                <a:cubicBezTo>
                  <a:pt x="36" y="162"/>
                  <a:pt x="0" y="126"/>
                  <a:pt x="0" y="81"/>
                </a:cubicBezTo>
                <a:cubicBezTo>
                  <a:pt x="0" y="36"/>
                  <a:pt x="36" y="0"/>
                  <a:pt x="81"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226060" y="273685"/>
            <a:ext cx="944245" cy="10287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487" h="162">
                <a:moveTo>
                  <a:pt x="81" y="0"/>
                </a:moveTo>
                <a:lnTo>
                  <a:pt x="1406" y="0"/>
                </a:lnTo>
                <a:cubicBezTo>
                  <a:pt x="1451" y="0"/>
                  <a:pt x="1487" y="36"/>
                  <a:pt x="1487" y="81"/>
                </a:cubicBezTo>
                <a:cubicBezTo>
                  <a:pt x="1487" y="126"/>
                  <a:pt x="1451" y="162"/>
                  <a:pt x="1406" y="162"/>
                </a:cubicBezTo>
                <a:lnTo>
                  <a:pt x="81" y="162"/>
                </a:lnTo>
                <a:cubicBezTo>
                  <a:pt x="36" y="162"/>
                  <a:pt x="0" y="126"/>
                  <a:pt x="0" y="81"/>
                </a:cubicBezTo>
                <a:cubicBezTo>
                  <a:pt x="0" y="36"/>
                  <a:pt x="36" y="0"/>
                  <a:pt x="81"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任意多边形 4"/>
          <p:cNvSpPr/>
          <p:nvPr/>
        </p:nvSpPr>
        <p:spPr>
          <a:xfrm>
            <a:off x="0" y="0"/>
            <a:ext cx="6057900" cy="685800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540" h="10800">
                <a:moveTo>
                  <a:pt x="437" y="896"/>
                </a:moveTo>
                <a:cubicBezTo>
                  <a:pt x="392" y="896"/>
                  <a:pt x="356" y="932"/>
                  <a:pt x="356" y="977"/>
                </a:cubicBezTo>
                <a:cubicBezTo>
                  <a:pt x="356" y="1022"/>
                  <a:pt x="392" y="1058"/>
                  <a:pt x="437" y="1058"/>
                </a:cubicBezTo>
                <a:lnTo>
                  <a:pt x="1193" y="1058"/>
                </a:lnTo>
                <a:cubicBezTo>
                  <a:pt x="1238" y="1058"/>
                  <a:pt x="1274" y="1022"/>
                  <a:pt x="1274" y="977"/>
                </a:cubicBezTo>
                <a:cubicBezTo>
                  <a:pt x="1274" y="932"/>
                  <a:pt x="1238" y="896"/>
                  <a:pt x="1193" y="896"/>
                </a:cubicBezTo>
                <a:lnTo>
                  <a:pt x="437" y="896"/>
                </a:lnTo>
                <a:close/>
                <a:moveTo>
                  <a:pt x="437" y="431"/>
                </a:moveTo>
                <a:cubicBezTo>
                  <a:pt x="392" y="431"/>
                  <a:pt x="356" y="467"/>
                  <a:pt x="356" y="512"/>
                </a:cubicBezTo>
                <a:cubicBezTo>
                  <a:pt x="356" y="557"/>
                  <a:pt x="392" y="593"/>
                  <a:pt x="437" y="593"/>
                </a:cubicBezTo>
                <a:lnTo>
                  <a:pt x="1762" y="593"/>
                </a:lnTo>
                <a:cubicBezTo>
                  <a:pt x="1807" y="593"/>
                  <a:pt x="1843" y="557"/>
                  <a:pt x="1843" y="512"/>
                </a:cubicBezTo>
                <a:cubicBezTo>
                  <a:pt x="1843" y="467"/>
                  <a:pt x="1807" y="431"/>
                  <a:pt x="1762" y="431"/>
                </a:cubicBezTo>
                <a:lnTo>
                  <a:pt x="437" y="431"/>
                </a:lnTo>
                <a:close/>
                <a:moveTo>
                  <a:pt x="0" y="0"/>
                </a:moveTo>
                <a:lnTo>
                  <a:pt x="9540" y="0"/>
                </a:lnTo>
                <a:lnTo>
                  <a:pt x="9540" y="10800"/>
                </a:lnTo>
                <a:lnTo>
                  <a:pt x="0" y="1080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笑脸 7"/>
          <p:cNvSpPr/>
          <p:nvPr/>
        </p:nvSpPr>
        <p:spPr>
          <a:xfrm>
            <a:off x="6226810" y="5777230"/>
            <a:ext cx="439420" cy="439420"/>
          </a:xfrm>
          <a:prstGeom prst="smileyFac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笑脸 10"/>
          <p:cNvSpPr/>
          <p:nvPr/>
        </p:nvSpPr>
        <p:spPr>
          <a:xfrm>
            <a:off x="11569065" y="5777230"/>
            <a:ext cx="439420" cy="439420"/>
          </a:xfrm>
          <a:prstGeom prst="smileyFac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标题 65"/>
          <p:cNvSpPr/>
          <p:nvPr>
            <p:ph type="ctrTitle" idx="2"/>
            <p:custDataLst>
              <p:tags r:id="rId2"/>
            </p:custDataLst>
          </p:nvPr>
        </p:nvSpPr>
        <p:spPr>
          <a:xfrm>
            <a:off x="6666230" y="2701290"/>
            <a:ext cx="5316220" cy="887095"/>
          </a:xfrm>
        </p:spPr>
        <p:txBody>
          <a:bodyPr>
            <a:noAutofit/>
          </a:bodyPr>
          <a:p>
            <a:pPr algn="l">
              <a:lnSpc>
                <a:spcPct val="100000"/>
              </a:lnSpc>
            </a:pPr>
            <a:r>
              <a:rPr lang="zh-CN" altLang="en-US" sz="5400" b="0">
                <a:solidFill>
                  <a:schemeClr val="bg1"/>
                </a:solidFill>
                <a:latin typeface="MiSans Normal" panose="00000500000000000000" charset="-122"/>
                <a:ea typeface="MiSans Normal" panose="00000500000000000000" charset="-122"/>
                <a:sym typeface="+mn-ea"/>
              </a:rPr>
              <a:t>标题标题标题</a:t>
            </a:r>
            <a:endParaRPr lang="zh-CN" altLang="en-US" sz="5400" b="0">
              <a:solidFill>
                <a:schemeClr val="bg1"/>
              </a:solidFill>
              <a:latin typeface="MiSans Normal" panose="00000500000000000000" charset="-122"/>
              <a:ea typeface="MiSans Normal" panose="00000500000000000000" charset="-122"/>
              <a:sym typeface="+mn-ea"/>
            </a:endParaRPr>
          </a:p>
        </p:txBody>
      </p:sp>
      <p:sp>
        <p:nvSpPr>
          <p:cNvPr id="13" name="标题 65"/>
          <p:cNvSpPr/>
          <p:nvPr>
            <p:custDataLst>
              <p:tags r:id="rId3"/>
            </p:custDataLst>
          </p:nvPr>
        </p:nvSpPr>
        <p:spPr>
          <a:xfrm>
            <a:off x="6666230" y="1814195"/>
            <a:ext cx="1767840" cy="8870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400" b="0">
                <a:solidFill>
                  <a:schemeClr val="bg1"/>
                </a:solidFill>
                <a:latin typeface="MiSans Normal" panose="00000500000000000000" charset="-122"/>
                <a:ea typeface="MiSans Normal" panose="00000500000000000000" charset="-122"/>
                <a:sym typeface="+mn-ea"/>
              </a:rPr>
              <a:t>标题</a:t>
            </a:r>
            <a:endParaRPr lang="zh-CN" altLang="en-US" sz="5400" b="0">
              <a:solidFill>
                <a:schemeClr val="bg1"/>
              </a:solidFill>
              <a:latin typeface="MiSans Normal" panose="00000500000000000000" charset="-122"/>
              <a:ea typeface="MiSans Normal" panose="00000500000000000000" charset="-122"/>
              <a:sym typeface="+mn-ea"/>
            </a:endParaRPr>
          </a:p>
        </p:txBody>
      </p:sp>
      <p:sp>
        <p:nvSpPr>
          <p:cNvPr id="16" name="标题 65"/>
          <p:cNvSpPr/>
          <p:nvPr>
            <p:custDataLst>
              <p:tags r:id="rId4"/>
            </p:custDataLst>
          </p:nvPr>
        </p:nvSpPr>
        <p:spPr>
          <a:xfrm>
            <a:off x="6777990" y="3503930"/>
            <a:ext cx="5316220" cy="39624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1800" b="0">
                <a:solidFill>
                  <a:schemeClr val="bg1"/>
                </a:solidFill>
                <a:latin typeface="MiSans Normal" panose="00000500000000000000" charset="-122"/>
                <a:ea typeface="MiSans Normal" panose="00000500000000000000" charset="-122"/>
                <a:sym typeface="+mn-ea"/>
              </a:rPr>
              <a:t>关键词挂见此关键词</a:t>
            </a:r>
            <a:endParaRPr lang="zh-CN" altLang="en-US" sz="1800" b="0">
              <a:solidFill>
                <a:schemeClr val="bg1"/>
              </a:solidFill>
              <a:latin typeface="MiSans Normal" panose="00000500000000000000" charset="-122"/>
              <a:ea typeface="MiSans Normal" panose="00000500000000000000" charset="-122"/>
              <a:sym typeface="+mn-ea"/>
            </a:endParaRPr>
          </a:p>
        </p:txBody>
      </p:sp>
      <p:sp>
        <p:nvSpPr>
          <p:cNvPr id="17" name="标题 65"/>
          <p:cNvSpPr/>
          <p:nvPr>
            <p:custDataLst>
              <p:tags r:id="rId5"/>
            </p:custDataLst>
          </p:nvPr>
        </p:nvSpPr>
        <p:spPr>
          <a:xfrm>
            <a:off x="6711950" y="5015230"/>
            <a:ext cx="4438650"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50000"/>
              </a:lnSpc>
            </a:pPr>
            <a:r>
              <a:rPr lang="zh-CN" altLang="en-US" sz="1200" b="0">
                <a:solidFill>
                  <a:schemeClr val="bg1"/>
                </a:solidFill>
                <a:latin typeface="MiSans Normal" panose="00000500000000000000" charset="-122"/>
                <a:ea typeface="MiSans Normal" panose="00000500000000000000" charset="-122"/>
                <a:sym typeface="+mn-ea"/>
              </a:rPr>
              <a:t>办公</a:t>
            </a:r>
            <a:r>
              <a:rPr sz="1200" b="0">
                <a:solidFill>
                  <a:schemeClr val="bg1"/>
                </a:solidFill>
                <a:latin typeface="MiSans Normal" panose="00000500000000000000" charset="-122"/>
                <a:ea typeface="MiSans Normal" panose="00000500000000000000" charset="-122"/>
                <a:sym typeface="+mn-ea"/>
              </a:rPr>
              <a:t>模板模板板模模板</a:t>
            </a:r>
            <a:r>
              <a:rPr lang="zh-CN" altLang="en-US" sz="1200" b="0">
                <a:solidFill>
                  <a:schemeClr val="bg1"/>
                </a:solidFill>
                <a:latin typeface="MiSans Normal" panose="00000500000000000000" charset="-122"/>
                <a:ea typeface="MiSans Normal" panose="00000500000000000000" charset="-122"/>
                <a:sym typeface="+mn-ea"/>
              </a:rPr>
              <a:t>资源</a:t>
            </a:r>
            <a:r>
              <a:rPr sz="1200" b="0">
                <a:solidFill>
                  <a:schemeClr val="bg1"/>
                </a:solidFill>
                <a:latin typeface="MiSans Normal" panose="00000500000000000000" charset="-122"/>
                <a:ea typeface="MiSans Normal" panose="00000500000000000000" charset="-122"/>
                <a:sym typeface="+mn-ea"/>
              </a:rPr>
              <a:t>办公模板模板板模模板资源板模板板模模板资源办</a:t>
            </a:r>
            <a:endParaRPr lang="zh-CN" altLang="en-US" sz="1200" b="0">
              <a:solidFill>
                <a:schemeClr val="bg1"/>
              </a:solidFill>
              <a:latin typeface="MiSans Normal" panose="00000500000000000000" charset="-122"/>
              <a:ea typeface="MiSans Normal" panose="00000500000000000000" charset="-122"/>
              <a:sym typeface="+mn-ea"/>
            </a:endParaRPr>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1_画板 1"/>
          <p:cNvPicPr>
            <a:picLocks noChangeAspect="1"/>
          </p:cNvPicPr>
          <p:nvPr>
            <p:custDataLst>
              <p:tags r:id="rId1"/>
            </p:custDataLst>
          </p:nvPr>
        </p:nvPicPr>
        <p:blipFill>
          <a:blip r:embed="rId2"/>
          <a:stretch>
            <a:fillRect/>
          </a:stretch>
        </p:blipFill>
        <p:spPr>
          <a:xfrm>
            <a:off x="0" y="-635"/>
            <a:ext cx="12192000" cy="6858318"/>
          </a:xfrm>
          <a:prstGeom prst="rect">
            <a:avLst/>
          </a:prstGeom>
        </p:spPr>
      </p:pic>
      <p:pic>
        <p:nvPicPr>
          <p:cNvPr id="4" name="图片 3" descr="3"/>
          <p:cNvPicPr>
            <a:picLocks noChangeAspect="1"/>
          </p:cNvPicPr>
          <p:nvPr>
            <p:custDataLst>
              <p:tags r:id="rId3"/>
            </p:custDataLst>
          </p:nvPr>
        </p:nvPicPr>
        <p:blipFill>
          <a:blip r:embed="rId4"/>
          <a:srcRect l="46343" t="2787" b="19120"/>
          <a:stretch>
            <a:fillRect/>
          </a:stretch>
        </p:blipFill>
        <p:spPr>
          <a:xfrm>
            <a:off x="-6350" y="0"/>
            <a:ext cx="4100411" cy="6870065"/>
          </a:xfrm>
          <a:prstGeom prst="rect">
            <a:avLst/>
          </a:prstGeom>
        </p:spPr>
      </p:pic>
      <p:pic>
        <p:nvPicPr>
          <p:cNvPr id="5" name="图片 4" descr="2"/>
          <p:cNvPicPr>
            <a:picLocks noChangeAspect="1"/>
          </p:cNvPicPr>
          <p:nvPr>
            <p:custDataLst>
              <p:tags r:id="rId5"/>
            </p:custDataLst>
          </p:nvPr>
        </p:nvPicPr>
        <p:blipFill>
          <a:blip r:embed="rId6"/>
          <a:srcRect l="37669" t="26093" b="31870"/>
          <a:stretch>
            <a:fillRect/>
          </a:stretch>
        </p:blipFill>
        <p:spPr>
          <a:xfrm>
            <a:off x="933132" y="1353842"/>
            <a:ext cx="10115551" cy="4143965"/>
          </a:xfrm>
          <a:prstGeom prst="rect">
            <a:avLst/>
          </a:prstGeom>
        </p:spPr>
      </p:pic>
      <p:pic>
        <p:nvPicPr>
          <p:cNvPr id="20" name="图片 19" descr="VCG41N1387596138"/>
          <p:cNvPicPr>
            <a:picLocks noChangeAspect="1"/>
          </p:cNvPicPr>
          <p:nvPr>
            <p:custDataLst>
              <p:tags r:id="rId7"/>
            </p:custDataLst>
          </p:nvPr>
        </p:nvPicPr>
        <p:blipFill>
          <a:blip r:embed="rId8"/>
          <a:srcRect l="11933" b="7306"/>
          <a:stretch>
            <a:fillRect/>
          </a:stretch>
        </p:blipFill>
        <p:spPr>
          <a:xfrm>
            <a:off x="5424463" y="1352234"/>
            <a:ext cx="5624524" cy="4114797"/>
          </a:xfrm>
          <a:prstGeom prst="rect">
            <a:avLst/>
          </a:prstGeom>
        </p:spPr>
      </p:pic>
      <p:sp>
        <p:nvSpPr>
          <p:cNvPr id="8" name="标题 2"/>
          <p:cNvSpPr/>
          <p:nvPr>
            <p:custDataLst>
              <p:tags r:id="rId9"/>
            </p:custDataLst>
          </p:nvPr>
        </p:nvSpPr>
        <p:spPr>
          <a:xfrm>
            <a:off x="1248410" y="2407285"/>
            <a:ext cx="3879850" cy="1036320"/>
          </a:xfrm>
          <a:prstGeom prst="rect">
            <a:avLst/>
          </a:prstGeom>
        </p:spPr>
        <p:txBody>
          <a:bodyPr vert="horz" wrap="square" lIns="101600" tIns="38100" rIns="76200" bIns="38100" rtlCol="0" anchor="ctr" anchorCtr="0">
            <a:normAutofit/>
          </a:bodyPr>
          <a:lstStyle>
            <a:lvl1pPr marL="0" marR="0" algn="l" defTabSz="914400" rtl="0" eaLnBrk="1" fontAlgn="auto" latinLnBrk="0" hangingPunct="1">
              <a:lnSpc>
                <a:spcPct val="92000"/>
              </a:lnSpc>
              <a:spcBef>
                <a:spcPct val="0"/>
              </a:spcBef>
              <a:buClrTx/>
              <a:buSzTx/>
              <a:buFontTx/>
              <a:buNone/>
              <a:defRPr kumimoji="0" lang="zh-CN" altLang="en-US" sz="6200" b="1" i="0" u="none" strike="noStrike" kern="1200" cap="none" spc="0" normalizeH="0" baseline="0" noProof="1" dirty="0">
                <a:solidFill>
                  <a:schemeClr val="lt1"/>
                </a:solidFill>
                <a:uFillTx/>
                <a:latin typeface="Arial" panose="020B0604020202020204" pitchFamily="34" charset="0"/>
                <a:ea typeface="汉仪大黑简" panose="02010600000101010101" charset="-122"/>
                <a:cs typeface="+mn-cs"/>
              </a:defRPr>
            </a:lvl1pPr>
          </a:lstStyle>
          <a:p>
            <a:pPr lvl="0"/>
            <a:r>
              <a:rPr>
                <a:sym typeface="+mn-ea"/>
              </a:rPr>
              <a:t>编辑标题</a:t>
            </a:r>
            <a:endParaRPr>
              <a:sym typeface="+mn-ea"/>
            </a:endParaRPr>
          </a:p>
        </p:txBody>
      </p:sp>
      <p:sp>
        <p:nvSpPr>
          <p:cNvPr id="9" name="副标题 3"/>
          <p:cNvSpPr/>
          <p:nvPr>
            <p:custDataLst>
              <p:tags r:id="rId10"/>
            </p:custDataLst>
          </p:nvPr>
        </p:nvSpPr>
        <p:spPr>
          <a:xfrm>
            <a:off x="1248410" y="1821180"/>
            <a:ext cx="3778250" cy="495300"/>
          </a:xfrm>
          <a:prstGeom prst="rect">
            <a:avLst/>
          </a:prstGeom>
        </p:spPr>
        <p:txBody>
          <a:bodyPr vert="horz" wrap="square" lIns="101600" tIns="0" rIns="82550" bIns="0" rtlCol="0" anchor="b" anchorCtr="0">
            <a:normAutofit/>
          </a:bodyPr>
          <a:lstStyle>
            <a:lvl1pPr marL="0" marR="0" indent="-228600" algn="l" defTabSz="914400" rtl="0" eaLnBrk="1" fontAlgn="auto" latinLnBrk="0" hangingPunct="1">
              <a:lnSpc>
                <a:spcPct val="120000"/>
              </a:lnSpc>
              <a:spcBef>
                <a:spcPts val="0"/>
              </a:spcBef>
              <a:spcAft>
                <a:spcPts val="1000"/>
              </a:spcAft>
              <a:buClrTx/>
              <a:buSzTx/>
              <a:buFontTx/>
              <a:buNone/>
              <a:defRPr kumimoji="0" lang="zh-CN" altLang="en-US" sz="1800" b="0" i="0" u="none" strike="noStrike" kern="1200" cap="none" spc="1000" normalizeH="0" baseline="0" noProof="1" dirty="0">
                <a:solidFill>
                  <a:schemeClr val="lt1"/>
                </a:solidFill>
                <a:uFillTx/>
                <a:latin typeface="Arial" panose="020B0604020202020204" pitchFamily="34" charset="0"/>
                <a:ea typeface="汉仪中黑 简" panose="00020600040101010101" charset="-122"/>
                <a:cs typeface="汉仪旗黑-35S"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dist"/>
            <a:r>
              <a:rPr>
                <a:sym typeface="+mn-ea"/>
              </a:rPr>
              <a:t>在这里输入您的标题</a:t>
            </a:r>
            <a:endParaRPr>
              <a:sym typeface="+mn-ea"/>
            </a:endParaRPr>
          </a:p>
        </p:txBody>
      </p:sp>
      <p:sp>
        <p:nvSpPr>
          <p:cNvPr id="10" name="文本占位符 5"/>
          <p:cNvSpPr/>
          <p:nvPr>
            <p:custDataLst>
              <p:tags r:id="rId11"/>
            </p:custDataLst>
          </p:nvPr>
        </p:nvSpPr>
        <p:spPr>
          <a:xfrm>
            <a:off x="1248410" y="4550117"/>
            <a:ext cx="3879628" cy="721655"/>
          </a:xfrm>
          <a:prstGeom prst="rect">
            <a:avLst/>
          </a:prstGeom>
        </p:spPr>
        <p:txBody>
          <a:bodyPr vert="horz" wrap="square" lIns="101600" tIns="0" rIns="82550" bIns="0" rtlCol="0" anchor="t" anchorCtr="0">
            <a:normAutofit lnSpcReduction="10000"/>
          </a:bodyPr>
          <a:lstStyle>
            <a:lvl1pPr marL="0" marR="0" indent="-228600" algn="l" defTabSz="914400" rtl="0" eaLnBrk="1" fontAlgn="auto" latinLnBrk="0" hangingPunct="1">
              <a:lnSpc>
                <a:spcPct val="101000"/>
              </a:lnSpc>
              <a:spcBef>
                <a:spcPts val="0"/>
              </a:spcBef>
              <a:spcAft>
                <a:spcPts val="1000"/>
              </a:spcAft>
              <a:buClrTx/>
              <a:buSzTx/>
              <a:buFontTx/>
              <a:buNone/>
              <a:defRPr kumimoji="0" lang="zh-CN" altLang="en-US" sz="1600" b="0" i="0" u="none" strike="noStrike" kern="1200" cap="none" spc="0" normalizeH="0" baseline="0" noProof="1" dirty="0">
                <a:solidFill>
                  <a:schemeClr val="lt1"/>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a:sym typeface="+mn-ea"/>
              </a:rPr>
              <a:t>单击此处添加文本，</a:t>
            </a:r>
            <a:r>
              <a:rPr>
                <a:sym typeface="+mn-ea"/>
              </a:rPr>
              <a:t>单击此处添加文本，单击此处添加文本</a:t>
            </a:r>
            <a:endParaRPr>
              <a:sym typeface="+mn-ea"/>
            </a:endParaRPr>
          </a:p>
        </p:txBody>
      </p:sp>
      <p:sp>
        <p:nvSpPr>
          <p:cNvPr id="11" name="标题 2"/>
          <p:cNvSpPr/>
          <p:nvPr>
            <p:custDataLst>
              <p:tags r:id="rId12"/>
            </p:custDataLst>
          </p:nvPr>
        </p:nvSpPr>
        <p:spPr>
          <a:xfrm>
            <a:off x="1248410" y="3336925"/>
            <a:ext cx="3879850" cy="1036320"/>
          </a:xfrm>
          <a:prstGeom prst="rect">
            <a:avLst/>
          </a:prstGeom>
        </p:spPr>
        <p:txBody>
          <a:bodyPr vert="horz" wrap="square" lIns="101600" tIns="38100" rIns="76200" bIns="38100" rtlCol="0" anchor="ctr" anchorCtr="0">
            <a:normAutofit/>
          </a:bodyPr>
          <a:lstStyle>
            <a:lvl1pPr marL="0" marR="0" algn="l" defTabSz="914400" rtl="0" eaLnBrk="1" fontAlgn="auto" latinLnBrk="0" hangingPunct="1">
              <a:lnSpc>
                <a:spcPct val="92000"/>
              </a:lnSpc>
              <a:spcBef>
                <a:spcPct val="0"/>
              </a:spcBef>
              <a:buClrTx/>
              <a:buSzTx/>
              <a:buFontTx/>
              <a:buNone/>
              <a:defRPr kumimoji="0" lang="zh-CN" altLang="en-US" sz="6200" b="1" i="0" u="none" strike="noStrike" kern="1200" cap="none" spc="0" normalizeH="0" baseline="0" noProof="1" dirty="0">
                <a:solidFill>
                  <a:schemeClr val="lt1"/>
                </a:solidFill>
                <a:uFillTx/>
                <a:latin typeface="Arial" panose="020B0604020202020204" pitchFamily="34" charset="0"/>
                <a:ea typeface="汉仪大黑简" panose="02010600000101010101" charset="-122"/>
                <a:cs typeface="+mn-cs"/>
              </a:defRPr>
            </a:lvl1pPr>
          </a:lstStyle>
          <a:p>
            <a:pPr lvl="0"/>
            <a:r>
              <a:rPr>
                <a:sym typeface="+mn-ea"/>
              </a:rPr>
              <a:t>编辑标题</a:t>
            </a:r>
            <a:endParaRPr>
              <a:sym typeface="+mn-ea"/>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标题 65"/>
          <p:cNvSpPr/>
          <p:nvPr>
            <p:custDataLst>
              <p:tags r:id="rId1"/>
            </p:custDataLst>
          </p:nvPr>
        </p:nvSpPr>
        <p:spPr>
          <a:xfrm>
            <a:off x="707390" y="1855470"/>
            <a:ext cx="3394710" cy="53911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7661E1">
              <a:alpha val="70000"/>
            </a:srgbClr>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66" name="标题 65"/>
          <p:cNvSpPr/>
          <p:nvPr>
            <p:ph type="ctrTitle" idx="2"/>
            <p:custDataLst>
              <p:tags r:id="rId2"/>
            </p:custDataLst>
          </p:nvPr>
        </p:nvSpPr>
        <p:spPr>
          <a:xfrm>
            <a:off x="502285" y="2524760"/>
            <a:ext cx="5485130" cy="1085215"/>
          </a:xfrm>
        </p:spPr>
        <p:txBody>
          <a:bodyPr>
            <a:noAutofit/>
          </a:bodyPr>
          <a:p>
            <a:pPr algn="l">
              <a:lnSpc>
                <a:spcPct val="100000"/>
              </a:lnSpc>
            </a:pPr>
            <a:r>
              <a:rPr lang="zh-CN" altLang="en-US" sz="6200"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sz="6200" b="0">
              <a:solidFill>
                <a:schemeClr val="tx1">
                  <a:lumMod val="95000"/>
                  <a:lumOff val="5000"/>
                </a:schemeClr>
              </a:solidFill>
              <a:latin typeface="MiSans Normal" panose="00000500000000000000" charset="-122"/>
              <a:ea typeface="MiSans Normal" panose="00000500000000000000" charset="-122"/>
            </a:endParaRPr>
          </a:p>
        </p:txBody>
      </p:sp>
      <p:sp>
        <p:nvSpPr>
          <p:cNvPr id="25" name="标题 5"/>
          <p:cNvSpPr/>
          <p:nvPr>
            <p:custDataLst>
              <p:tags r:id="rId3"/>
            </p:custDataLst>
          </p:nvPr>
        </p:nvSpPr>
        <p:spPr>
          <a:xfrm>
            <a:off x="502285" y="3610610"/>
            <a:ext cx="5114925" cy="64897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69" name="圆角矩形 68"/>
          <p:cNvSpPr/>
          <p:nvPr/>
        </p:nvSpPr>
        <p:spPr>
          <a:xfrm>
            <a:off x="679450" y="4654550"/>
            <a:ext cx="3159125" cy="64960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4"/>
            </p:custDataLst>
          </p:nvPr>
        </p:nvSpPr>
        <p:spPr>
          <a:xfrm>
            <a:off x="1280160" y="4721225"/>
            <a:ext cx="2506345" cy="51625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lnSpc>
                <a:spcPct val="100000"/>
              </a:lnSpc>
            </a:pPr>
            <a:r>
              <a:rPr sz="2400" b="0">
                <a:solidFill>
                  <a:schemeClr val="bg1"/>
                </a:solidFill>
                <a:latin typeface="MiSans Demibold" panose="00000700000000000000" charset="-122"/>
                <a:ea typeface="MiSans Demibold" panose="00000700000000000000" charset="-122"/>
              </a:rPr>
              <a:t>汇报人：模板狗</a:t>
            </a:r>
            <a:endParaRPr sz="2400" b="0">
              <a:solidFill>
                <a:schemeClr val="bg1"/>
              </a:solidFill>
              <a:latin typeface="MiSans Demibold" panose="00000700000000000000" charset="-122"/>
              <a:ea typeface="MiSans Demibold" panose="00000700000000000000" charset="-122"/>
            </a:endParaRPr>
          </a:p>
        </p:txBody>
      </p:sp>
      <p:sp>
        <p:nvSpPr>
          <p:cNvPr id="3" name="笑脸 2"/>
          <p:cNvSpPr/>
          <p:nvPr/>
        </p:nvSpPr>
        <p:spPr>
          <a:xfrm>
            <a:off x="796925" y="4737735"/>
            <a:ext cx="483235" cy="483235"/>
          </a:xfrm>
          <a:prstGeom prst="smileyFace">
            <a:avLst>
              <a:gd name="adj" fmla="val -46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任意多边形 27"/>
          <p:cNvSpPr/>
          <p:nvPr/>
        </p:nvSpPr>
        <p:spPr>
          <a:xfrm>
            <a:off x="679450" y="683895"/>
            <a:ext cx="695325" cy="2419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标题 5"/>
          <p:cNvSpPr/>
          <p:nvPr>
            <p:custDataLst>
              <p:tags r:id="rId5"/>
            </p:custDataLst>
          </p:nvPr>
        </p:nvSpPr>
        <p:spPr>
          <a:xfrm>
            <a:off x="562610" y="5699125"/>
            <a:ext cx="2195195" cy="4305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sz="1400" b="0">
                <a:solidFill>
                  <a:schemeClr val="tx1"/>
                </a:solidFill>
                <a:latin typeface="MiSans Normal" panose="00000500000000000000" charset="-122"/>
                <a:ea typeface="MiSans Normal" panose="00000500000000000000" charset="-122"/>
                <a:sym typeface="+mn-ea"/>
              </a:rPr>
              <a:t>演示模板演示模板</a:t>
            </a:r>
            <a:endParaRPr sz="1400" b="0">
              <a:solidFill>
                <a:schemeClr val="tx1"/>
              </a:solidFill>
              <a:latin typeface="MiSans Normal" panose="00000500000000000000" charset="-122"/>
              <a:ea typeface="MiSans Normal" panose="00000500000000000000" charset="-122"/>
              <a:sym typeface="+mn-ea"/>
            </a:endParaRPr>
          </a:p>
        </p:txBody>
      </p:sp>
      <p:sp>
        <p:nvSpPr>
          <p:cNvPr id="39" name="任意多边形 38"/>
          <p:cNvSpPr/>
          <p:nvPr/>
        </p:nvSpPr>
        <p:spPr>
          <a:xfrm>
            <a:off x="4531911" y="0"/>
            <a:ext cx="2116427" cy="1416566"/>
          </a:xfrm>
          <a:custGeom>
            <a:avLst/>
            <a:gdLst/>
            <a:ahLst/>
            <a:cxnLst>
              <a:cxn ang="3">
                <a:pos x="hc" y="t"/>
              </a:cxn>
              <a:cxn ang="cd2">
                <a:pos x="l" y="vc"/>
              </a:cxn>
              <a:cxn ang="cd4">
                <a:pos x="hc" y="b"/>
              </a:cxn>
              <a:cxn ang="0">
                <a:pos x="r" y="vc"/>
              </a:cxn>
            </a:cxnLst>
            <a:rect l="l" t="t" r="r" b="b"/>
            <a:pathLst>
              <a:path w="3333" h="2231">
                <a:moveTo>
                  <a:pt x="0" y="0"/>
                </a:moveTo>
                <a:lnTo>
                  <a:pt x="3333" y="0"/>
                </a:lnTo>
                <a:lnTo>
                  <a:pt x="3323" y="16"/>
                </a:lnTo>
                <a:cubicBezTo>
                  <a:pt x="2914" y="672"/>
                  <a:pt x="2635" y="1417"/>
                  <a:pt x="2523" y="2216"/>
                </a:cubicBezTo>
                <a:lnTo>
                  <a:pt x="2521" y="2231"/>
                </a:lnTo>
                <a:lnTo>
                  <a:pt x="2508" y="2228"/>
                </a:lnTo>
                <a:cubicBezTo>
                  <a:pt x="1355" y="1945"/>
                  <a:pt x="421" y="1107"/>
                  <a:pt x="5" y="13"/>
                </a:cubicBezTo>
                <a:lnTo>
                  <a:pt x="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任意多边形 40"/>
          <p:cNvSpPr/>
          <p:nvPr/>
        </p:nvSpPr>
        <p:spPr>
          <a:xfrm>
            <a:off x="6373495" y="0"/>
            <a:ext cx="5818505" cy="5237480"/>
          </a:xfrm>
          <a:custGeom>
            <a:avLst/>
            <a:gdLst/>
            <a:ahLst/>
            <a:cxnLst>
              <a:cxn ang="3">
                <a:pos x="hc" y="t"/>
              </a:cxn>
              <a:cxn ang="cd2">
                <a:pos x="l" y="vc"/>
              </a:cxn>
              <a:cxn ang="cd4">
                <a:pos x="hc" y="b"/>
              </a:cxn>
              <a:cxn ang="0">
                <a:pos x="r" y="vc"/>
              </a:cxn>
            </a:cxnLst>
            <a:rect l="l" t="t" r="r" b="b"/>
            <a:pathLst>
              <a:path w="9163" h="8248">
                <a:moveTo>
                  <a:pt x="879" y="0"/>
                </a:moveTo>
                <a:lnTo>
                  <a:pt x="3834" y="0"/>
                </a:lnTo>
                <a:lnTo>
                  <a:pt x="9163" y="0"/>
                </a:lnTo>
                <a:lnTo>
                  <a:pt x="9163" y="3186"/>
                </a:lnTo>
                <a:lnTo>
                  <a:pt x="9163" y="6604"/>
                </a:lnTo>
                <a:lnTo>
                  <a:pt x="9123" y="6645"/>
                </a:lnTo>
                <a:cubicBezTo>
                  <a:pt x="8158" y="7634"/>
                  <a:pt x="6809" y="8248"/>
                  <a:pt x="5318" y="8248"/>
                </a:cubicBezTo>
                <a:cubicBezTo>
                  <a:pt x="4836" y="8248"/>
                  <a:pt x="4369" y="8184"/>
                  <a:pt x="3925" y="8064"/>
                </a:cubicBezTo>
                <a:lnTo>
                  <a:pt x="3922" y="8063"/>
                </a:lnTo>
                <a:lnTo>
                  <a:pt x="3862" y="8046"/>
                </a:lnTo>
                <a:cubicBezTo>
                  <a:pt x="1633" y="7413"/>
                  <a:pt x="0" y="5362"/>
                  <a:pt x="0" y="2930"/>
                </a:cubicBezTo>
                <a:cubicBezTo>
                  <a:pt x="0" y="2723"/>
                  <a:pt x="12" y="2520"/>
                  <a:pt x="35" y="2319"/>
                </a:cubicBezTo>
                <a:lnTo>
                  <a:pt x="36" y="2305"/>
                </a:lnTo>
                <a:lnTo>
                  <a:pt x="43" y="2253"/>
                </a:lnTo>
                <a:cubicBezTo>
                  <a:pt x="147" y="1432"/>
                  <a:pt x="438" y="670"/>
                  <a:pt x="873" y="10"/>
                </a:cubicBezTo>
                <a:lnTo>
                  <a:pt x="879" y="0"/>
                </a:lnTo>
                <a:close/>
              </a:path>
            </a:pathLst>
          </a:cu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42"/>
          <p:cNvSpPr/>
          <p:nvPr/>
        </p:nvSpPr>
        <p:spPr>
          <a:xfrm>
            <a:off x="6099175" y="0"/>
            <a:ext cx="6092825" cy="5502275"/>
          </a:xfrm>
          <a:custGeom>
            <a:avLst/>
            <a:gdLst/>
            <a:ahLst/>
            <a:cxnLst>
              <a:cxn ang="3">
                <a:pos x="hc" y="t"/>
              </a:cxn>
              <a:cxn ang="cd2">
                <a:pos x="l" y="vc"/>
              </a:cxn>
              <a:cxn ang="cd4">
                <a:pos x="hc" y="b"/>
              </a:cxn>
              <a:cxn ang="0">
                <a:pos x="r" y="vc"/>
              </a:cxn>
            </a:cxnLst>
            <a:rect l="l" t="t" r="r" b="b"/>
            <a:pathLst>
              <a:path w="9595" h="8665">
                <a:moveTo>
                  <a:pt x="865" y="0"/>
                </a:moveTo>
                <a:lnTo>
                  <a:pt x="1311" y="0"/>
                </a:lnTo>
                <a:lnTo>
                  <a:pt x="1305" y="10"/>
                </a:lnTo>
                <a:cubicBezTo>
                  <a:pt x="870" y="670"/>
                  <a:pt x="579" y="1432"/>
                  <a:pt x="475" y="2253"/>
                </a:cubicBezTo>
                <a:lnTo>
                  <a:pt x="468" y="2305"/>
                </a:lnTo>
                <a:lnTo>
                  <a:pt x="467" y="2319"/>
                </a:lnTo>
                <a:cubicBezTo>
                  <a:pt x="444" y="2520"/>
                  <a:pt x="432" y="2723"/>
                  <a:pt x="432" y="2930"/>
                </a:cubicBezTo>
                <a:cubicBezTo>
                  <a:pt x="432" y="5362"/>
                  <a:pt x="2065" y="7413"/>
                  <a:pt x="4294" y="8046"/>
                </a:cubicBezTo>
                <a:lnTo>
                  <a:pt x="4354" y="8063"/>
                </a:lnTo>
                <a:lnTo>
                  <a:pt x="4357" y="8064"/>
                </a:lnTo>
                <a:cubicBezTo>
                  <a:pt x="4801" y="8184"/>
                  <a:pt x="5268" y="8248"/>
                  <a:pt x="5750" y="8248"/>
                </a:cubicBezTo>
                <a:cubicBezTo>
                  <a:pt x="7241" y="8248"/>
                  <a:pt x="8590" y="7634"/>
                  <a:pt x="9555" y="6645"/>
                </a:cubicBezTo>
                <a:lnTo>
                  <a:pt x="9595" y="6604"/>
                </a:lnTo>
                <a:lnTo>
                  <a:pt x="9595" y="7070"/>
                </a:lnTo>
                <a:lnTo>
                  <a:pt x="9561" y="7103"/>
                </a:lnTo>
                <a:cubicBezTo>
                  <a:pt x="8546" y="8071"/>
                  <a:pt x="7171" y="8665"/>
                  <a:pt x="5658" y="8665"/>
                </a:cubicBezTo>
                <a:cubicBezTo>
                  <a:pt x="5218" y="8665"/>
                  <a:pt x="4790" y="8615"/>
                  <a:pt x="4380" y="8520"/>
                </a:cubicBezTo>
                <a:lnTo>
                  <a:pt x="4334" y="8509"/>
                </a:lnTo>
                <a:lnTo>
                  <a:pt x="4312" y="8504"/>
                </a:lnTo>
                <a:cubicBezTo>
                  <a:pt x="1837" y="7900"/>
                  <a:pt x="0" y="5668"/>
                  <a:pt x="0" y="3008"/>
                </a:cubicBezTo>
                <a:cubicBezTo>
                  <a:pt x="0" y="2763"/>
                  <a:pt x="15" y="2523"/>
                  <a:pt x="45" y="2287"/>
                </a:cubicBezTo>
                <a:lnTo>
                  <a:pt x="53" y="2231"/>
                </a:lnTo>
                <a:lnTo>
                  <a:pt x="55" y="2216"/>
                </a:lnTo>
                <a:cubicBezTo>
                  <a:pt x="167" y="1417"/>
                  <a:pt x="445" y="672"/>
                  <a:pt x="855" y="16"/>
                </a:cubicBezTo>
                <a:lnTo>
                  <a:pt x="865"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任意多边形 43"/>
          <p:cNvSpPr/>
          <p:nvPr/>
        </p:nvSpPr>
        <p:spPr>
          <a:xfrm>
            <a:off x="8851265" y="4489339"/>
            <a:ext cx="3340735" cy="2369296"/>
          </a:xfrm>
          <a:custGeom>
            <a:avLst/>
            <a:gdLst/>
            <a:ahLst/>
            <a:cxnLst>
              <a:cxn ang="3">
                <a:pos x="hc" y="t"/>
              </a:cxn>
              <a:cxn ang="cd2">
                <a:pos x="l" y="vc"/>
              </a:cxn>
              <a:cxn ang="cd4">
                <a:pos x="hc" y="b"/>
              </a:cxn>
              <a:cxn ang="0">
                <a:pos x="r" y="vc"/>
              </a:cxn>
            </a:cxnLst>
            <a:rect l="l" t="t" r="r" b="b"/>
            <a:pathLst>
              <a:path w="5261" h="3731">
                <a:moveTo>
                  <a:pt x="5261" y="0"/>
                </a:moveTo>
                <a:lnTo>
                  <a:pt x="5261" y="3731"/>
                </a:lnTo>
                <a:lnTo>
                  <a:pt x="504" y="3731"/>
                </a:lnTo>
                <a:lnTo>
                  <a:pt x="500" y="3722"/>
                </a:lnTo>
                <a:cubicBezTo>
                  <a:pt x="179" y="3036"/>
                  <a:pt x="0" y="2270"/>
                  <a:pt x="0" y="1463"/>
                </a:cubicBezTo>
                <a:lnTo>
                  <a:pt x="0" y="1439"/>
                </a:lnTo>
                <a:lnTo>
                  <a:pt x="46" y="1450"/>
                </a:lnTo>
                <a:cubicBezTo>
                  <a:pt x="456" y="1545"/>
                  <a:pt x="884" y="1595"/>
                  <a:pt x="1324" y="1595"/>
                </a:cubicBezTo>
                <a:cubicBezTo>
                  <a:pt x="2837" y="1595"/>
                  <a:pt x="4212" y="1001"/>
                  <a:pt x="5227" y="33"/>
                </a:cubicBezTo>
                <a:lnTo>
                  <a:pt x="5261"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7341870" y="527685"/>
            <a:ext cx="4558665" cy="55416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179" h="8727">
                <a:moveTo>
                  <a:pt x="4096" y="1172"/>
                </a:moveTo>
                <a:cubicBezTo>
                  <a:pt x="5798" y="1172"/>
                  <a:pt x="7179" y="2553"/>
                  <a:pt x="7179" y="4256"/>
                </a:cubicBezTo>
                <a:cubicBezTo>
                  <a:pt x="7179" y="5145"/>
                  <a:pt x="6802" y="5947"/>
                  <a:pt x="6199" y="6510"/>
                </a:cubicBezTo>
                <a:lnTo>
                  <a:pt x="6182" y="6526"/>
                </a:lnTo>
                <a:lnTo>
                  <a:pt x="6199" y="6504"/>
                </a:lnTo>
                <a:cubicBezTo>
                  <a:pt x="6602" y="5964"/>
                  <a:pt x="6841" y="5295"/>
                  <a:pt x="6841" y="4570"/>
                </a:cubicBezTo>
                <a:cubicBezTo>
                  <a:pt x="6841" y="2784"/>
                  <a:pt x="5394" y="1337"/>
                  <a:pt x="3609" y="1337"/>
                </a:cubicBezTo>
                <a:cubicBezTo>
                  <a:pt x="3490" y="1337"/>
                  <a:pt x="3373" y="1343"/>
                  <a:pt x="3258" y="1356"/>
                </a:cubicBezTo>
                <a:lnTo>
                  <a:pt x="3237" y="1358"/>
                </a:lnTo>
                <a:lnTo>
                  <a:pt x="3234" y="1327"/>
                </a:lnTo>
                <a:lnTo>
                  <a:pt x="3229" y="1295"/>
                </a:lnTo>
                <a:lnTo>
                  <a:pt x="3252" y="1289"/>
                </a:lnTo>
                <a:cubicBezTo>
                  <a:pt x="3520" y="1213"/>
                  <a:pt x="3803" y="1172"/>
                  <a:pt x="4096" y="1172"/>
                </a:cubicBezTo>
                <a:close/>
                <a:moveTo>
                  <a:pt x="1725" y="0"/>
                </a:moveTo>
                <a:cubicBezTo>
                  <a:pt x="2486" y="0"/>
                  <a:pt x="3117" y="559"/>
                  <a:pt x="3228" y="1289"/>
                </a:cubicBezTo>
                <a:lnTo>
                  <a:pt x="3229" y="1295"/>
                </a:lnTo>
                <a:lnTo>
                  <a:pt x="3216" y="1299"/>
                </a:lnTo>
                <a:cubicBezTo>
                  <a:pt x="3107" y="1332"/>
                  <a:pt x="3000" y="1370"/>
                  <a:pt x="2896" y="1414"/>
                </a:cubicBezTo>
                <a:lnTo>
                  <a:pt x="2887" y="1418"/>
                </a:lnTo>
                <a:lnTo>
                  <a:pt x="2878" y="1420"/>
                </a:lnTo>
                <a:cubicBezTo>
                  <a:pt x="2834" y="1430"/>
                  <a:pt x="2789" y="1441"/>
                  <a:pt x="2745" y="1454"/>
                </a:cubicBezTo>
                <a:lnTo>
                  <a:pt x="2725" y="1459"/>
                </a:lnTo>
                <a:lnTo>
                  <a:pt x="2724" y="1444"/>
                </a:lnTo>
                <a:cubicBezTo>
                  <a:pt x="2685" y="927"/>
                  <a:pt x="2252" y="519"/>
                  <a:pt x="1725" y="519"/>
                </a:cubicBezTo>
                <a:cubicBezTo>
                  <a:pt x="1172" y="519"/>
                  <a:pt x="723" y="968"/>
                  <a:pt x="723" y="1521"/>
                </a:cubicBezTo>
                <a:cubicBezTo>
                  <a:pt x="723" y="1884"/>
                  <a:pt x="916" y="2202"/>
                  <a:pt x="1205" y="2378"/>
                </a:cubicBezTo>
                <a:lnTo>
                  <a:pt x="1223" y="2388"/>
                </a:lnTo>
                <a:lnTo>
                  <a:pt x="1220" y="2392"/>
                </a:lnTo>
                <a:cubicBezTo>
                  <a:pt x="1115" y="2506"/>
                  <a:pt x="1018" y="2629"/>
                  <a:pt x="931" y="2758"/>
                </a:cubicBezTo>
                <a:lnTo>
                  <a:pt x="903" y="2801"/>
                </a:lnTo>
                <a:lnTo>
                  <a:pt x="875" y="2782"/>
                </a:lnTo>
                <a:cubicBezTo>
                  <a:pt x="470" y="2509"/>
                  <a:pt x="204" y="2046"/>
                  <a:pt x="204" y="1521"/>
                </a:cubicBezTo>
                <a:cubicBezTo>
                  <a:pt x="204" y="681"/>
                  <a:pt x="885" y="0"/>
                  <a:pt x="1725" y="0"/>
                </a:cubicBezTo>
                <a:close/>
                <a:moveTo>
                  <a:pt x="385" y="4816"/>
                </a:moveTo>
                <a:lnTo>
                  <a:pt x="385" y="4818"/>
                </a:lnTo>
                <a:cubicBezTo>
                  <a:pt x="512" y="6487"/>
                  <a:pt x="1907" y="7802"/>
                  <a:pt x="3609" y="7802"/>
                </a:cubicBezTo>
                <a:cubicBezTo>
                  <a:pt x="3971" y="7802"/>
                  <a:pt x="4320" y="7742"/>
                  <a:pt x="4645" y="7632"/>
                </a:cubicBezTo>
                <a:lnTo>
                  <a:pt x="4664" y="7626"/>
                </a:lnTo>
                <a:lnTo>
                  <a:pt x="4641" y="7658"/>
                </a:lnTo>
                <a:cubicBezTo>
                  <a:pt x="4176" y="8305"/>
                  <a:pt x="3417" y="8727"/>
                  <a:pt x="2560" y="8727"/>
                </a:cubicBezTo>
                <a:cubicBezTo>
                  <a:pt x="1146" y="8727"/>
                  <a:pt x="0" y="7581"/>
                  <a:pt x="0" y="6167"/>
                </a:cubicBezTo>
                <a:cubicBezTo>
                  <a:pt x="0" y="5682"/>
                  <a:pt x="135" y="5228"/>
                  <a:pt x="370" y="4841"/>
                </a:cubicBezTo>
                <a:lnTo>
                  <a:pt x="385" y="4816"/>
                </a:lnTo>
                <a:close/>
                <a:moveTo>
                  <a:pt x="5120" y="7968"/>
                </a:moveTo>
                <a:cubicBezTo>
                  <a:pt x="5120" y="7675"/>
                  <a:pt x="5358" y="7437"/>
                  <a:pt x="5651" y="7437"/>
                </a:cubicBezTo>
                <a:cubicBezTo>
                  <a:pt x="5944" y="7437"/>
                  <a:pt x="6182" y="7675"/>
                  <a:pt x="6182" y="7968"/>
                </a:cubicBezTo>
                <a:cubicBezTo>
                  <a:pt x="6182" y="8261"/>
                  <a:pt x="5944" y="8499"/>
                  <a:pt x="5651" y="8499"/>
                </a:cubicBezTo>
                <a:cubicBezTo>
                  <a:pt x="5358" y="8499"/>
                  <a:pt x="5120" y="8261"/>
                  <a:pt x="5120" y="7968"/>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7" name="任意多边形 16"/>
          <p:cNvSpPr/>
          <p:nvPr/>
        </p:nvSpPr>
        <p:spPr>
          <a:xfrm>
            <a:off x="7580630" y="1376680"/>
            <a:ext cx="4105275" cy="410527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465" h="6465">
                <a:moveTo>
                  <a:pt x="3233" y="0"/>
                </a:moveTo>
                <a:cubicBezTo>
                  <a:pt x="5018" y="0"/>
                  <a:pt x="6465" y="1447"/>
                  <a:pt x="6465" y="3233"/>
                </a:cubicBezTo>
                <a:cubicBezTo>
                  <a:pt x="6465" y="3958"/>
                  <a:pt x="6226" y="4627"/>
                  <a:pt x="5823" y="5167"/>
                </a:cubicBezTo>
                <a:lnTo>
                  <a:pt x="5806" y="5189"/>
                </a:lnTo>
                <a:lnTo>
                  <a:pt x="5776" y="5228"/>
                </a:lnTo>
                <a:cubicBezTo>
                  <a:pt x="5400" y="5707"/>
                  <a:pt x="4892" y="6076"/>
                  <a:pt x="4307" y="6282"/>
                </a:cubicBezTo>
                <a:lnTo>
                  <a:pt x="4288" y="6289"/>
                </a:lnTo>
                <a:lnTo>
                  <a:pt x="4269" y="6295"/>
                </a:lnTo>
                <a:cubicBezTo>
                  <a:pt x="3944" y="6405"/>
                  <a:pt x="3595" y="6465"/>
                  <a:pt x="3233" y="6465"/>
                </a:cubicBezTo>
                <a:cubicBezTo>
                  <a:pt x="1531" y="6465"/>
                  <a:pt x="136" y="5150"/>
                  <a:pt x="9" y="3481"/>
                </a:cubicBezTo>
                <a:lnTo>
                  <a:pt x="9" y="3479"/>
                </a:lnTo>
                <a:lnTo>
                  <a:pt x="7" y="3440"/>
                </a:lnTo>
                <a:cubicBezTo>
                  <a:pt x="2" y="3371"/>
                  <a:pt x="0" y="3302"/>
                  <a:pt x="0" y="3233"/>
                </a:cubicBezTo>
                <a:cubicBezTo>
                  <a:pt x="0" y="2585"/>
                  <a:pt x="190" y="1982"/>
                  <a:pt x="518" y="1477"/>
                </a:cubicBezTo>
                <a:lnTo>
                  <a:pt x="527" y="1464"/>
                </a:lnTo>
                <a:lnTo>
                  <a:pt x="555" y="1421"/>
                </a:lnTo>
                <a:cubicBezTo>
                  <a:pt x="642" y="1292"/>
                  <a:pt x="739" y="1169"/>
                  <a:pt x="844" y="1055"/>
                </a:cubicBezTo>
                <a:lnTo>
                  <a:pt x="847" y="1051"/>
                </a:lnTo>
                <a:lnTo>
                  <a:pt x="889" y="1006"/>
                </a:lnTo>
                <a:cubicBezTo>
                  <a:pt x="1272" y="603"/>
                  <a:pt x="1757" y="299"/>
                  <a:pt x="2303" y="136"/>
                </a:cubicBezTo>
                <a:lnTo>
                  <a:pt x="2349" y="122"/>
                </a:lnTo>
                <a:lnTo>
                  <a:pt x="2350" y="132"/>
                </a:lnTo>
                <a:lnTo>
                  <a:pt x="2351" y="155"/>
                </a:lnTo>
                <a:lnTo>
                  <a:pt x="2351" y="158"/>
                </a:lnTo>
                <a:cubicBezTo>
                  <a:pt x="2351" y="167"/>
                  <a:pt x="2351" y="175"/>
                  <a:pt x="2351" y="184"/>
                </a:cubicBezTo>
                <a:cubicBezTo>
                  <a:pt x="2351" y="175"/>
                  <a:pt x="2351" y="167"/>
                  <a:pt x="2351" y="158"/>
                </a:cubicBezTo>
                <a:lnTo>
                  <a:pt x="2351" y="155"/>
                </a:lnTo>
                <a:lnTo>
                  <a:pt x="2390" y="136"/>
                </a:lnTo>
                <a:cubicBezTo>
                  <a:pt x="2422" y="120"/>
                  <a:pt x="2454" y="105"/>
                  <a:pt x="2487" y="91"/>
                </a:cubicBezTo>
                <a:lnTo>
                  <a:pt x="2511" y="81"/>
                </a:lnTo>
                <a:lnTo>
                  <a:pt x="2542" y="74"/>
                </a:lnTo>
                <a:cubicBezTo>
                  <a:pt x="2639" y="53"/>
                  <a:pt x="2738" y="36"/>
                  <a:pt x="2839" y="24"/>
                </a:cubicBezTo>
                <a:lnTo>
                  <a:pt x="2861" y="21"/>
                </a:lnTo>
                <a:lnTo>
                  <a:pt x="2882" y="19"/>
                </a:lnTo>
                <a:cubicBezTo>
                  <a:pt x="2997" y="6"/>
                  <a:pt x="3114" y="0"/>
                  <a:pt x="3233"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p:cNvSpPr/>
          <p:nvPr/>
        </p:nvSpPr>
        <p:spPr>
          <a:xfrm>
            <a:off x="109855" y="5036185"/>
            <a:ext cx="1756410" cy="1756410"/>
          </a:xfrm>
          <a:prstGeom prst="ellipse">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51535" y="-588645"/>
            <a:ext cx="1170940" cy="1170940"/>
          </a:xfrm>
          <a:prstGeom prst="ellipse">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标题 65"/>
          <p:cNvSpPr/>
          <p:nvPr>
            <p:ph type="ctrTitle" idx="2"/>
            <p:custDataLst>
              <p:tags r:id="rId2"/>
            </p:custDataLst>
          </p:nvPr>
        </p:nvSpPr>
        <p:spPr>
          <a:xfrm>
            <a:off x="594360" y="2101215"/>
            <a:ext cx="5946140" cy="1188085"/>
          </a:xfrm>
        </p:spPr>
        <p:txBody>
          <a:bodyPr>
            <a:noAutofit/>
          </a:bodyPr>
          <a:p>
            <a:pPr algn="ctr">
              <a:lnSpc>
                <a:spcPct val="100000"/>
              </a:lnSpc>
            </a:pPr>
            <a:r>
              <a:rPr lang="zh-CN" altLang="en-US" sz="6200"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sz="6200" b="0">
              <a:solidFill>
                <a:schemeClr val="tx1">
                  <a:lumMod val="95000"/>
                  <a:lumOff val="5000"/>
                </a:schemeClr>
              </a:solidFill>
              <a:latin typeface="MiSans Normal" panose="00000500000000000000" charset="-122"/>
              <a:ea typeface="MiSans Normal" panose="00000500000000000000" charset="-122"/>
            </a:endParaRPr>
          </a:p>
        </p:txBody>
      </p:sp>
      <p:sp>
        <p:nvSpPr>
          <p:cNvPr id="22" name="圆角矩形 21"/>
          <p:cNvSpPr/>
          <p:nvPr/>
        </p:nvSpPr>
        <p:spPr>
          <a:xfrm>
            <a:off x="851535" y="3289300"/>
            <a:ext cx="5645150" cy="450850"/>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标题 65"/>
          <p:cNvSpPr/>
          <p:nvPr>
            <p:custDataLst>
              <p:tags r:id="rId3"/>
            </p:custDataLst>
          </p:nvPr>
        </p:nvSpPr>
        <p:spPr>
          <a:xfrm>
            <a:off x="851535" y="3289300"/>
            <a:ext cx="5644515"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bg1"/>
                </a:solidFill>
                <a:latin typeface="MiSans Normal" panose="00000500000000000000" charset="-122"/>
                <a:ea typeface="MiSans Normal" panose="00000500000000000000" charset="-122"/>
              </a:rPr>
              <a:t>标题内容标题表标题内师大不是很熟</a:t>
            </a:r>
            <a:endParaRPr lang="zh-CN" altLang="en-US" sz="1800" b="0">
              <a:solidFill>
                <a:schemeClr val="bg1"/>
              </a:solidFill>
              <a:latin typeface="MiSans Normal" panose="00000500000000000000" charset="-122"/>
              <a:ea typeface="MiSans Normal" panose="00000500000000000000" charset="-122"/>
            </a:endParaRPr>
          </a:p>
        </p:txBody>
      </p:sp>
      <p:sp>
        <p:nvSpPr>
          <p:cNvPr id="24" name="标题 65"/>
          <p:cNvSpPr/>
          <p:nvPr>
            <p:custDataLst>
              <p:tags r:id="rId4"/>
            </p:custDataLst>
          </p:nvPr>
        </p:nvSpPr>
        <p:spPr>
          <a:xfrm>
            <a:off x="851535" y="3888105"/>
            <a:ext cx="5644515"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50000"/>
              </a:lnSpc>
            </a:pPr>
            <a:r>
              <a:rPr lang="zh-CN" altLang="en-US" sz="1200" b="0">
                <a:solidFill>
                  <a:schemeClr val="tx1"/>
                </a:solidFill>
                <a:latin typeface="MiSans Normal" panose="00000500000000000000" charset="-122"/>
                <a:ea typeface="MiSans Normal" panose="00000500000000000000" charset="-122"/>
                <a:sym typeface="+mn-ea"/>
              </a:rPr>
              <a:t>办公</a:t>
            </a:r>
            <a:r>
              <a:rPr sz="1200" b="0">
                <a:solidFill>
                  <a:schemeClr val="tx1"/>
                </a:solidFill>
                <a:latin typeface="MiSans Normal" panose="00000500000000000000" charset="-122"/>
                <a:ea typeface="MiSans Normal" panose="00000500000000000000" charset="-122"/>
                <a:sym typeface="+mn-ea"/>
              </a:rPr>
              <a:t>模板模板板模模板</a:t>
            </a:r>
            <a:r>
              <a:rPr lang="zh-CN" altLang="en-US" sz="1200" b="0">
                <a:solidFill>
                  <a:schemeClr val="tx1"/>
                </a:solidFill>
                <a:latin typeface="MiSans Normal" panose="00000500000000000000" charset="-122"/>
                <a:ea typeface="MiSans Normal" panose="00000500000000000000" charset="-122"/>
                <a:sym typeface="+mn-ea"/>
              </a:rPr>
              <a:t>资源</a:t>
            </a:r>
            <a:r>
              <a:rPr sz="1200" b="0">
                <a:solidFill>
                  <a:schemeClr val="tx1"/>
                </a:solidFill>
                <a:latin typeface="MiSans Normal" panose="00000500000000000000" charset="-122"/>
                <a:ea typeface="MiSans Normal" panose="00000500000000000000" charset="-122"/>
                <a:sym typeface="+mn-ea"/>
              </a:rPr>
              <a:t>办公模板模板板模模板资源板模板板模模板资源办</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25" name="同心圆 24"/>
          <p:cNvSpPr/>
          <p:nvPr/>
        </p:nvSpPr>
        <p:spPr>
          <a:xfrm>
            <a:off x="2282190" y="4817745"/>
            <a:ext cx="344170" cy="344170"/>
          </a:xfrm>
          <a:prstGeom prst="donu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标题 65"/>
          <p:cNvSpPr/>
          <p:nvPr>
            <p:custDataLst>
              <p:tags r:id="rId5"/>
            </p:custDataLst>
          </p:nvPr>
        </p:nvSpPr>
        <p:spPr>
          <a:xfrm>
            <a:off x="2557145" y="4780280"/>
            <a:ext cx="2232660"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tx1"/>
                </a:solidFill>
                <a:latin typeface="MiSans Normal" panose="00000500000000000000" charset="-122"/>
                <a:ea typeface="MiSans Normal" panose="00000500000000000000" charset="-122"/>
              </a:rPr>
              <a:t>汇报人：模板狗</a:t>
            </a:r>
            <a:endParaRPr lang="zh-CN" altLang="en-US" sz="1800" b="0">
              <a:solidFill>
                <a:schemeClr val="tx1"/>
              </a:solidFill>
              <a:latin typeface="MiSans Normal" panose="00000500000000000000" charset="-122"/>
              <a:ea typeface="MiSans Normal" panose="00000500000000000000" charset="-122"/>
            </a:endParaRPr>
          </a:p>
        </p:txBody>
      </p:sp>
      <p:sp>
        <p:nvSpPr>
          <p:cNvPr id="28" name="任意多边形 27"/>
          <p:cNvSpPr/>
          <p:nvPr/>
        </p:nvSpPr>
        <p:spPr>
          <a:xfrm>
            <a:off x="2947035" y="1569085"/>
            <a:ext cx="1240790" cy="43180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0" y="0"/>
            <a:ext cx="12192000" cy="39668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00" h="6247">
                <a:moveTo>
                  <a:pt x="0" y="0"/>
                </a:moveTo>
                <a:lnTo>
                  <a:pt x="19200" y="0"/>
                </a:lnTo>
                <a:lnTo>
                  <a:pt x="19200" y="6247"/>
                </a:lnTo>
                <a:lnTo>
                  <a:pt x="11192" y="6247"/>
                </a:lnTo>
                <a:lnTo>
                  <a:pt x="11197" y="6224"/>
                </a:lnTo>
                <a:cubicBezTo>
                  <a:pt x="11219" y="6117"/>
                  <a:pt x="11230" y="6008"/>
                  <a:pt x="11230" y="5895"/>
                </a:cubicBezTo>
                <a:cubicBezTo>
                  <a:pt x="11230" y="4995"/>
                  <a:pt x="10500" y="4265"/>
                  <a:pt x="9600" y="4265"/>
                </a:cubicBezTo>
                <a:cubicBezTo>
                  <a:pt x="8700" y="4265"/>
                  <a:pt x="7970" y="4995"/>
                  <a:pt x="7970" y="5895"/>
                </a:cubicBezTo>
                <a:cubicBezTo>
                  <a:pt x="7970" y="6008"/>
                  <a:pt x="7981" y="6117"/>
                  <a:pt x="8003" y="6224"/>
                </a:cubicBezTo>
                <a:lnTo>
                  <a:pt x="8008" y="6247"/>
                </a:lnTo>
                <a:lnTo>
                  <a:pt x="0" y="6247"/>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5203190" y="2813685"/>
            <a:ext cx="1805940" cy="1805940"/>
          </a:xfrm>
          <a:custGeom>
            <a:avLst/>
            <a:gdLst>
              <a:gd name="adj" fmla="val 4324"/>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844" h="2844">
                <a:moveTo>
                  <a:pt x="0" y="1422"/>
                </a:moveTo>
                <a:cubicBezTo>
                  <a:pt x="0" y="637"/>
                  <a:pt x="637" y="0"/>
                  <a:pt x="1422" y="0"/>
                </a:cubicBezTo>
                <a:cubicBezTo>
                  <a:pt x="2207" y="0"/>
                  <a:pt x="2844" y="637"/>
                  <a:pt x="2844" y="1422"/>
                </a:cubicBezTo>
                <a:cubicBezTo>
                  <a:pt x="2844" y="2207"/>
                  <a:pt x="2207" y="2844"/>
                  <a:pt x="1422" y="2844"/>
                </a:cubicBezTo>
                <a:cubicBezTo>
                  <a:pt x="637" y="2844"/>
                  <a:pt x="0" y="2207"/>
                  <a:pt x="0" y="1422"/>
                </a:cubicBezTo>
                <a:close/>
                <a:moveTo>
                  <a:pt x="123" y="1422"/>
                </a:moveTo>
                <a:cubicBezTo>
                  <a:pt x="123" y="2139"/>
                  <a:pt x="705" y="2721"/>
                  <a:pt x="1422" y="2721"/>
                </a:cubicBezTo>
                <a:cubicBezTo>
                  <a:pt x="2139" y="2721"/>
                  <a:pt x="2721" y="2139"/>
                  <a:pt x="2721" y="1422"/>
                </a:cubicBezTo>
                <a:cubicBezTo>
                  <a:pt x="2721" y="705"/>
                  <a:pt x="2139" y="123"/>
                  <a:pt x="1422" y="123"/>
                </a:cubicBezTo>
                <a:cubicBezTo>
                  <a:pt x="705" y="123"/>
                  <a:pt x="123" y="705"/>
                  <a:pt x="123" y="1422"/>
                </a:cubicBezTo>
                <a:close/>
                <a:moveTo>
                  <a:pt x="397" y="1422"/>
                </a:moveTo>
                <a:cubicBezTo>
                  <a:pt x="397" y="856"/>
                  <a:pt x="856" y="397"/>
                  <a:pt x="1422" y="397"/>
                </a:cubicBezTo>
                <a:cubicBezTo>
                  <a:pt x="1987" y="397"/>
                  <a:pt x="2446" y="856"/>
                  <a:pt x="2446" y="1422"/>
                </a:cubicBezTo>
                <a:cubicBezTo>
                  <a:pt x="2446" y="1987"/>
                  <a:pt x="1987" y="2446"/>
                  <a:pt x="1422" y="2446"/>
                </a:cubicBezTo>
                <a:cubicBezTo>
                  <a:pt x="856" y="2446"/>
                  <a:pt x="397" y="1987"/>
                  <a:pt x="397" y="1422"/>
                </a:cubicBezTo>
                <a:close/>
                <a:moveTo>
                  <a:pt x="476" y="1422"/>
                </a:moveTo>
                <a:cubicBezTo>
                  <a:pt x="476" y="1944"/>
                  <a:pt x="899" y="2367"/>
                  <a:pt x="1422" y="2367"/>
                </a:cubicBezTo>
                <a:cubicBezTo>
                  <a:pt x="1944" y="2367"/>
                  <a:pt x="2367" y="1944"/>
                  <a:pt x="2367" y="1421"/>
                </a:cubicBezTo>
                <a:cubicBezTo>
                  <a:pt x="2367" y="899"/>
                  <a:pt x="1944" y="476"/>
                  <a:pt x="1421" y="476"/>
                </a:cubicBezTo>
                <a:cubicBezTo>
                  <a:pt x="899" y="476"/>
                  <a:pt x="476" y="899"/>
                  <a:pt x="476" y="1422"/>
                </a:cubicBezTo>
                <a:close/>
                <a:moveTo>
                  <a:pt x="1858" y="1297"/>
                </a:moveTo>
                <a:cubicBezTo>
                  <a:pt x="1845" y="1297"/>
                  <a:pt x="1835" y="1298"/>
                  <a:pt x="1828" y="1299"/>
                </a:cubicBezTo>
                <a:cubicBezTo>
                  <a:pt x="1821" y="1301"/>
                  <a:pt x="1815" y="1305"/>
                  <a:pt x="1812" y="1311"/>
                </a:cubicBezTo>
                <a:cubicBezTo>
                  <a:pt x="1808" y="1316"/>
                  <a:pt x="1806" y="1325"/>
                  <a:pt x="1806" y="1337"/>
                </a:cubicBezTo>
                <a:lnTo>
                  <a:pt x="1806" y="1508"/>
                </a:lnTo>
                <a:cubicBezTo>
                  <a:pt x="1806" y="1519"/>
                  <a:pt x="1808" y="1529"/>
                  <a:pt x="1812" y="1534"/>
                </a:cubicBezTo>
                <a:cubicBezTo>
                  <a:pt x="1815" y="1540"/>
                  <a:pt x="1821" y="1544"/>
                  <a:pt x="1827" y="1545"/>
                </a:cubicBezTo>
                <a:cubicBezTo>
                  <a:pt x="1835" y="1547"/>
                  <a:pt x="1844" y="1548"/>
                  <a:pt x="1857" y="1548"/>
                </a:cubicBezTo>
                <a:cubicBezTo>
                  <a:pt x="1870" y="1548"/>
                  <a:pt x="1879" y="1547"/>
                  <a:pt x="1886" y="1546"/>
                </a:cubicBezTo>
                <a:cubicBezTo>
                  <a:pt x="1893" y="1545"/>
                  <a:pt x="1898" y="1542"/>
                  <a:pt x="1901" y="1537"/>
                </a:cubicBezTo>
                <a:cubicBezTo>
                  <a:pt x="1904" y="1532"/>
                  <a:pt x="1907" y="1524"/>
                  <a:pt x="1907" y="1514"/>
                </a:cubicBezTo>
                <a:cubicBezTo>
                  <a:pt x="1908" y="1512"/>
                  <a:pt x="1908" y="1509"/>
                  <a:pt x="1908" y="1504"/>
                </a:cubicBezTo>
                <a:lnTo>
                  <a:pt x="1908" y="1341"/>
                </a:lnTo>
                <a:cubicBezTo>
                  <a:pt x="1908" y="1328"/>
                  <a:pt x="1907" y="1318"/>
                  <a:pt x="1904" y="1311"/>
                </a:cubicBezTo>
                <a:cubicBezTo>
                  <a:pt x="1901" y="1305"/>
                  <a:pt x="1896" y="1301"/>
                  <a:pt x="1889" y="1300"/>
                </a:cubicBezTo>
                <a:cubicBezTo>
                  <a:pt x="1883" y="1298"/>
                  <a:pt x="1873" y="1297"/>
                  <a:pt x="1858" y="1297"/>
                </a:cubicBezTo>
                <a:close/>
                <a:moveTo>
                  <a:pt x="1254" y="1297"/>
                </a:moveTo>
                <a:cubicBezTo>
                  <a:pt x="1241" y="1297"/>
                  <a:pt x="1231" y="1298"/>
                  <a:pt x="1224" y="1299"/>
                </a:cubicBezTo>
                <a:cubicBezTo>
                  <a:pt x="1216" y="1301"/>
                  <a:pt x="1211" y="1305"/>
                  <a:pt x="1207" y="1311"/>
                </a:cubicBezTo>
                <a:cubicBezTo>
                  <a:pt x="1204" y="1316"/>
                  <a:pt x="1202" y="1325"/>
                  <a:pt x="1202" y="1337"/>
                </a:cubicBezTo>
                <a:lnTo>
                  <a:pt x="1202" y="1508"/>
                </a:lnTo>
                <a:cubicBezTo>
                  <a:pt x="1202" y="1519"/>
                  <a:pt x="1204" y="1529"/>
                  <a:pt x="1207" y="1534"/>
                </a:cubicBezTo>
                <a:cubicBezTo>
                  <a:pt x="1211" y="1540"/>
                  <a:pt x="1216" y="1544"/>
                  <a:pt x="1223" y="1545"/>
                </a:cubicBezTo>
                <a:cubicBezTo>
                  <a:pt x="1230" y="1547"/>
                  <a:pt x="1240" y="1548"/>
                  <a:pt x="1252" y="1548"/>
                </a:cubicBezTo>
                <a:cubicBezTo>
                  <a:pt x="1265" y="1548"/>
                  <a:pt x="1275" y="1547"/>
                  <a:pt x="1281" y="1546"/>
                </a:cubicBezTo>
                <a:cubicBezTo>
                  <a:pt x="1289" y="1545"/>
                  <a:pt x="1294" y="1542"/>
                  <a:pt x="1296" y="1537"/>
                </a:cubicBezTo>
                <a:cubicBezTo>
                  <a:pt x="1300" y="1532"/>
                  <a:pt x="1302" y="1524"/>
                  <a:pt x="1303" y="1514"/>
                </a:cubicBezTo>
                <a:cubicBezTo>
                  <a:pt x="1304" y="1512"/>
                  <a:pt x="1304" y="1509"/>
                  <a:pt x="1304" y="1504"/>
                </a:cubicBezTo>
                <a:lnTo>
                  <a:pt x="1304" y="1341"/>
                </a:lnTo>
                <a:cubicBezTo>
                  <a:pt x="1304" y="1328"/>
                  <a:pt x="1302" y="1318"/>
                  <a:pt x="1299" y="1311"/>
                </a:cubicBezTo>
                <a:cubicBezTo>
                  <a:pt x="1296" y="1305"/>
                  <a:pt x="1291" y="1301"/>
                  <a:pt x="1285" y="1300"/>
                </a:cubicBezTo>
                <a:cubicBezTo>
                  <a:pt x="1278" y="1298"/>
                  <a:pt x="1268" y="1297"/>
                  <a:pt x="1254" y="1297"/>
                </a:cubicBezTo>
                <a:close/>
                <a:moveTo>
                  <a:pt x="1556" y="1233"/>
                </a:moveTo>
                <a:cubicBezTo>
                  <a:pt x="1585" y="1233"/>
                  <a:pt x="1607" y="1237"/>
                  <a:pt x="1622" y="1246"/>
                </a:cubicBezTo>
                <a:cubicBezTo>
                  <a:pt x="1637" y="1255"/>
                  <a:pt x="1647" y="1268"/>
                  <a:pt x="1652" y="1285"/>
                </a:cubicBezTo>
                <a:cubicBezTo>
                  <a:pt x="1658" y="1303"/>
                  <a:pt x="1660" y="1326"/>
                  <a:pt x="1660" y="1357"/>
                </a:cubicBezTo>
                <a:cubicBezTo>
                  <a:pt x="1660" y="1361"/>
                  <a:pt x="1660" y="1364"/>
                  <a:pt x="1657" y="1366"/>
                </a:cubicBezTo>
                <a:cubicBezTo>
                  <a:pt x="1655" y="1368"/>
                  <a:pt x="1652" y="1369"/>
                  <a:pt x="1649" y="1369"/>
                </a:cubicBezTo>
                <a:lnTo>
                  <a:pt x="1616" y="1369"/>
                </a:lnTo>
                <a:cubicBezTo>
                  <a:pt x="1613" y="1369"/>
                  <a:pt x="1609" y="1368"/>
                  <a:pt x="1607" y="1366"/>
                </a:cubicBezTo>
                <a:cubicBezTo>
                  <a:pt x="1605" y="1364"/>
                  <a:pt x="1604" y="1361"/>
                  <a:pt x="1604" y="1357"/>
                </a:cubicBezTo>
                <a:cubicBezTo>
                  <a:pt x="1604" y="1338"/>
                  <a:pt x="1603" y="1324"/>
                  <a:pt x="1602" y="1316"/>
                </a:cubicBezTo>
                <a:cubicBezTo>
                  <a:pt x="1601" y="1308"/>
                  <a:pt x="1597" y="1301"/>
                  <a:pt x="1590" y="1297"/>
                </a:cubicBezTo>
                <a:cubicBezTo>
                  <a:pt x="1583" y="1292"/>
                  <a:pt x="1572" y="1290"/>
                  <a:pt x="1556" y="1290"/>
                </a:cubicBezTo>
                <a:cubicBezTo>
                  <a:pt x="1538" y="1290"/>
                  <a:pt x="1526" y="1292"/>
                  <a:pt x="1518" y="1296"/>
                </a:cubicBezTo>
                <a:cubicBezTo>
                  <a:pt x="1510" y="1300"/>
                  <a:pt x="1505" y="1308"/>
                  <a:pt x="1503" y="1318"/>
                </a:cubicBezTo>
                <a:cubicBezTo>
                  <a:pt x="1501" y="1328"/>
                  <a:pt x="1500" y="1344"/>
                  <a:pt x="1500" y="1365"/>
                </a:cubicBezTo>
                <a:lnTo>
                  <a:pt x="1500" y="1416"/>
                </a:lnTo>
                <a:lnTo>
                  <a:pt x="1500" y="1471"/>
                </a:lnTo>
                <a:cubicBezTo>
                  <a:pt x="1500" y="1496"/>
                  <a:pt x="1501" y="1514"/>
                  <a:pt x="1503" y="1525"/>
                </a:cubicBezTo>
                <a:cubicBezTo>
                  <a:pt x="1505" y="1536"/>
                  <a:pt x="1510" y="1544"/>
                  <a:pt x="1518" y="1549"/>
                </a:cubicBezTo>
                <a:cubicBezTo>
                  <a:pt x="1526" y="1553"/>
                  <a:pt x="1538" y="1556"/>
                  <a:pt x="1556" y="1556"/>
                </a:cubicBezTo>
                <a:cubicBezTo>
                  <a:pt x="1571" y="1556"/>
                  <a:pt x="1582" y="1554"/>
                  <a:pt x="1590" y="1551"/>
                </a:cubicBezTo>
                <a:cubicBezTo>
                  <a:pt x="1596" y="1547"/>
                  <a:pt x="1601" y="1542"/>
                  <a:pt x="1604" y="1534"/>
                </a:cubicBezTo>
                <a:cubicBezTo>
                  <a:pt x="1606" y="1525"/>
                  <a:pt x="1608" y="1513"/>
                  <a:pt x="1608" y="1496"/>
                </a:cubicBezTo>
                <a:cubicBezTo>
                  <a:pt x="1608" y="1490"/>
                  <a:pt x="1608" y="1477"/>
                  <a:pt x="1607" y="1458"/>
                </a:cubicBezTo>
                <a:lnTo>
                  <a:pt x="1540" y="1458"/>
                </a:lnTo>
                <a:cubicBezTo>
                  <a:pt x="1532" y="1458"/>
                  <a:pt x="1528" y="1455"/>
                  <a:pt x="1528" y="1446"/>
                </a:cubicBezTo>
                <a:lnTo>
                  <a:pt x="1528" y="1414"/>
                </a:lnTo>
                <a:cubicBezTo>
                  <a:pt x="1528" y="1410"/>
                  <a:pt x="1528" y="1407"/>
                  <a:pt x="1531" y="1405"/>
                </a:cubicBezTo>
                <a:cubicBezTo>
                  <a:pt x="1533" y="1403"/>
                  <a:pt x="1536" y="1402"/>
                  <a:pt x="1539" y="1402"/>
                </a:cubicBezTo>
                <a:lnTo>
                  <a:pt x="1650" y="1401"/>
                </a:lnTo>
                <a:cubicBezTo>
                  <a:pt x="1657" y="1401"/>
                  <a:pt x="1661" y="1404"/>
                  <a:pt x="1662" y="1411"/>
                </a:cubicBezTo>
                <a:cubicBezTo>
                  <a:pt x="1662" y="1411"/>
                  <a:pt x="1662" y="1413"/>
                  <a:pt x="1662" y="1415"/>
                </a:cubicBezTo>
                <a:lnTo>
                  <a:pt x="1663" y="1452"/>
                </a:lnTo>
                <a:cubicBezTo>
                  <a:pt x="1663" y="1495"/>
                  <a:pt x="1660" y="1527"/>
                  <a:pt x="1656" y="1549"/>
                </a:cubicBezTo>
                <a:cubicBezTo>
                  <a:pt x="1651" y="1571"/>
                  <a:pt x="1642" y="1586"/>
                  <a:pt x="1626" y="1597"/>
                </a:cubicBezTo>
                <a:cubicBezTo>
                  <a:pt x="1611" y="1607"/>
                  <a:pt x="1587" y="1612"/>
                  <a:pt x="1556" y="1612"/>
                </a:cubicBezTo>
                <a:cubicBezTo>
                  <a:pt x="1523" y="1612"/>
                  <a:pt x="1499" y="1607"/>
                  <a:pt x="1483" y="1598"/>
                </a:cubicBezTo>
                <a:cubicBezTo>
                  <a:pt x="1468" y="1589"/>
                  <a:pt x="1458" y="1574"/>
                  <a:pt x="1453" y="1555"/>
                </a:cubicBezTo>
                <a:cubicBezTo>
                  <a:pt x="1448" y="1537"/>
                  <a:pt x="1446" y="1509"/>
                  <a:pt x="1446" y="1473"/>
                </a:cubicBezTo>
                <a:lnTo>
                  <a:pt x="1447" y="1416"/>
                </a:lnTo>
                <a:lnTo>
                  <a:pt x="1446" y="1362"/>
                </a:lnTo>
                <a:cubicBezTo>
                  <a:pt x="1446" y="1329"/>
                  <a:pt x="1448" y="1303"/>
                  <a:pt x="1453" y="1285"/>
                </a:cubicBezTo>
                <a:cubicBezTo>
                  <a:pt x="1457" y="1268"/>
                  <a:pt x="1467" y="1255"/>
                  <a:pt x="1483" y="1246"/>
                </a:cubicBezTo>
                <a:cubicBezTo>
                  <a:pt x="1499" y="1237"/>
                  <a:pt x="1523" y="1233"/>
                  <a:pt x="1556" y="1233"/>
                </a:cubicBezTo>
                <a:close/>
                <a:moveTo>
                  <a:pt x="1858" y="1233"/>
                </a:moveTo>
                <a:cubicBezTo>
                  <a:pt x="1892" y="1233"/>
                  <a:pt x="1917" y="1235"/>
                  <a:pt x="1933" y="1240"/>
                </a:cubicBezTo>
                <a:cubicBezTo>
                  <a:pt x="1948" y="1245"/>
                  <a:pt x="1958" y="1253"/>
                  <a:pt x="1963" y="1264"/>
                </a:cubicBezTo>
                <a:cubicBezTo>
                  <a:pt x="1968" y="1274"/>
                  <a:pt x="1970" y="1290"/>
                  <a:pt x="1970" y="1311"/>
                </a:cubicBezTo>
                <a:lnTo>
                  <a:pt x="1969" y="1343"/>
                </a:lnTo>
                <a:lnTo>
                  <a:pt x="1969" y="1501"/>
                </a:lnTo>
                <a:lnTo>
                  <a:pt x="1969" y="1528"/>
                </a:lnTo>
                <a:cubicBezTo>
                  <a:pt x="1969" y="1551"/>
                  <a:pt x="1967" y="1568"/>
                  <a:pt x="1963" y="1578"/>
                </a:cubicBezTo>
                <a:cubicBezTo>
                  <a:pt x="1958" y="1589"/>
                  <a:pt x="1948" y="1598"/>
                  <a:pt x="1933" y="1603"/>
                </a:cubicBezTo>
                <a:cubicBezTo>
                  <a:pt x="1917" y="1609"/>
                  <a:pt x="1891" y="1611"/>
                  <a:pt x="1857" y="1611"/>
                </a:cubicBezTo>
                <a:cubicBezTo>
                  <a:pt x="1825" y="1611"/>
                  <a:pt x="1802" y="1609"/>
                  <a:pt x="1786" y="1604"/>
                </a:cubicBezTo>
                <a:cubicBezTo>
                  <a:pt x="1770" y="1600"/>
                  <a:pt x="1760" y="1593"/>
                  <a:pt x="1755" y="1583"/>
                </a:cubicBezTo>
                <a:cubicBezTo>
                  <a:pt x="1750" y="1573"/>
                  <a:pt x="1746" y="1560"/>
                  <a:pt x="1745" y="1541"/>
                </a:cubicBezTo>
                <a:cubicBezTo>
                  <a:pt x="1745" y="1536"/>
                  <a:pt x="1745" y="1527"/>
                  <a:pt x="1745" y="1516"/>
                </a:cubicBezTo>
                <a:lnTo>
                  <a:pt x="1745" y="1334"/>
                </a:lnTo>
                <a:cubicBezTo>
                  <a:pt x="1745" y="1304"/>
                  <a:pt x="1747" y="1282"/>
                  <a:pt x="1750" y="1270"/>
                </a:cubicBezTo>
                <a:cubicBezTo>
                  <a:pt x="1753" y="1258"/>
                  <a:pt x="1763" y="1249"/>
                  <a:pt x="1779" y="1242"/>
                </a:cubicBezTo>
                <a:cubicBezTo>
                  <a:pt x="1794" y="1236"/>
                  <a:pt x="1821" y="1233"/>
                  <a:pt x="1858" y="1233"/>
                </a:cubicBezTo>
                <a:close/>
                <a:moveTo>
                  <a:pt x="1254" y="1233"/>
                </a:moveTo>
                <a:cubicBezTo>
                  <a:pt x="1288" y="1233"/>
                  <a:pt x="1313" y="1235"/>
                  <a:pt x="1328" y="1240"/>
                </a:cubicBezTo>
                <a:cubicBezTo>
                  <a:pt x="1344" y="1245"/>
                  <a:pt x="1354" y="1253"/>
                  <a:pt x="1358" y="1264"/>
                </a:cubicBezTo>
                <a:cubicBezTo>
                  <a:pt x="1363" y="1274"/>
                  <a:pt x="1366" y="1290"/>
                  <a:pt x="1366" y="1311"/>
                </a:cubicBezTo>
                <a:lnTo>
                  <a:pt x="1365" y="1343"/>
                </a:lnTo>
                <a:lnTo>
                  <a:pt x="1365" y="1501"/>
                </a:lnTo>
                <a:lnTo>
                  <a:pt x="1365" y="1528"/>
                </a:lnTo>
                <a:cubicBezTo>
                  <a:pt x="1365" y="1551"/>
                  <a:pt x="1363" y="1568"/>
                  <a:pt x="1358" y="1578"/>
                </a:cubicBezTo>
                <a:cubicBezTo>
                  <a:pt x="1354" y="1589"/>
                  <a:pt x="1344" y="1598"/>
                  <a:pt x="1328" y="1603"/>
                </a:cubicBezTo>
                <a:cubicBezTo>
                  <a:pt x="1312" y="1609"/>
                  <a:pt x="1287" y="1611"/>
                  <a:pt x="1252" y="1611"/>
                </a:cubicBezTo>
                <a:cubicBezTo>
                  <a:pt x="1221" y="1611"/>
                  <a:pt x="1198" y="1609"/>
                  <a:pt x="1182" y="1604"/>
                </a:cubicBezTo>
                <a:cubicBezTo>
                  <a:pt x="1166" y="1600"/>
                  <a:pt x="1156" y="1593"/>
                  <a:pt x="1150" y="1583"/>
                </a:cubicBezTo>
                <a:cubicBezTo>
                  <a:pt x="1145" y="1573"/>
                  <a:pt x="1142" y="1560"/>
                  <a:pt x="1141" y="1541"/>
                </a:cubicBezTo>
                <a:cubicBezTo>
                  <a:pt x="1141" y="1536"/>
                  <a:pt x="1141" y="1527"/>
                  <a:pt x="1141" y="1516"/>
                </a:cubicBezTo>
                <a:lnTo>
                  <a:pt x="1141" y="1334"/>
                </a:lnTo>
                <a:cubicBezTo>
                  <a:pt x="1141" y="1304"/>
                  <a:pt x="1142" y="1282"/>
                  <a:pt x="1146" y="1270"/>
                </a:cubicBezTo>
                <a:cubicBezTo>
                  <a:pt x="1149" y="1258"/>
                  <a:pt x="1159" y="1249"/>
                  <a:pt x="1175" y="1242"/>
                </a:cubicBezTo>
                <a:cubicBezTo>
                  <a:pt x="1190" y="1236"/>
                  <a:pt x="1216" y="1233"/>
                  <a:pt x="1254" y="1233"/>
                </a:cubicBezTo>
                <a:close/>
                <a:moveTo>
                  <a:pt x="887" y="1232"/>
                </a:moveTo>
                <a:lnTo>
                  <a:pt x="923" y="1232"/>
                </a:lnTo>
                <a:cubicBezTo>
                  <a:pt x="931" y="1232"/>
                  <a:pt x="936" y="1236"/>
                  <a:pt x="936" y="1244"/>
                </a:cubicBezTo>
                <a:lnTo>
                  <a:pt x="936" y="1532"/>
                </a:lnTo>
                <a:cubicBezTo>
                  <a:pt x="936" y="1538"/>
                  <a:pt x="937" y="1542"/>
                  <a:pt x="939" y="1545"/>
                </a:cubicBezTo>
                <a:cubicBezTo>
                  <a:pt x="941" y="1547"/>
                  <a:pt x="945" y="1550"/>
                  <a:pt x="951" y="1551"/>
                </a:cubicBezTo>
                <a:cubicBezTo>
                  <a:pt x="956" y="1552"/>
                  <a:pt x="965" y="1553"/>
                  <a:pt x="977" y="1553"/>
                </a:cubicBezTo>
                <a:cubicBezTo>
                  <a:pt x="988" y="1553"/>
                  <a:pt x="1011" y="1552"/>
                  <a:pt x="1046" y="1550"/>
                </a:cubicBezTo>
                <a:cubicBezTo>
                  <a:pt x="1050" y="1550"/>
                  <a:pt x="1053" y="1551"/>
                  <a:pt x="1056" y="1553"/>
                </a:cubicBezTo>
                <a:cubicBezTo>
                  <a:pt x="1058" y="1555"/>
                  <a:pt x="1059" y="1559"/>
                  <a:pt x="1059" y="1563"/>
                </a:cubicBezTo>
                <a:lnTo>
                  <a:pt x="1059" y="1599"/>
                </a:lnTo>
                <a:cubicBezTo>
                  <a:pt x="1059" y="1607"/>
                  <a:pt x="1055" y="1611"/>
                  <a:pt x="1046" y="1611"/>
                </a:cubicBezTo>
                <a:cubicBezTo>
                  <a:pt x="1013" y="1612"/>
                  <a:pt x="988" y="1613"/>
                  <a:pt x="970" y="1613"/>
                </a:cubicBezTo>
                <a:cubicBezTo>
                  <a:pt x="947" y="1613"/>
                  <a:pt x="929" y="1612"/>
                  <a:pt x="915" y="1608"/>
                </a:cubicBezTo>
                <a:cubicBezTo>
                  <a:pt x="902" y="1605"/>
                  <a:pt x="892" y="1599"/>
                  <a:pt x="886" y="1590"/>
                </a:cubicBezTo>
                <a:cubicBezTo>
                  <a:pt x="879" y="1581"/>
                  <a:pt x="876" y="1568"/>
                  <a:pt x="876" y="1550"/>
                </a:cubicBezTo>
                <a:lnTo>
                  <a:pt x="875" y="1244"/>
                </a:lnTo>
                <a:cubicBezTo>
                  <a:pt x="875" y="1241"/>
                  <a:pt x="876" y="1237"/>
                  <a:pt x="878" y="1235"/>
                </a:cubicBezTo>
                <a:cubicBezTo>
                  <a:pt x="880" y="1233"/>
                  <a:pt x="884" y="1232"/>
                  <a:pt x="887" y="1232"/>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sp>
        <p:nvSpPr>
          <p:cNvPr id="66" name="标题 65"/>
          <p:cNvSpPr/>
          <p:nvPr>
            <p:ph type="ctrTitle" idx="2"/>
            <p:custDataLst>
              <p:tags r:id="rId2"/>
            </p:custDataLst>
          </p:nvPr>
        </p:nvSpPr>
        <p:spPr>
          <a:xfrm>
            <a:off x="960120" y="4601845"/>
            <a:ext cx="10271125" cy="1102995"/>
          </a:xfrm>
        </p:spPr>
        <p:txBody>
          <a:bodyPr>
            <a:noAutofit/>
          </a:bodyPr>
          <a:p>
            <a:pPr algn="ctr">
              <a:lnSpc>
                <a:spcPct val="100000"/>
              </a:lnSpc>
            </a:pP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西安交通大学标题标题标题</a:t>
            </a:r>
            <a:endParaRPr lang="zh-CN" altLang="en-US" sz="5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矩形 22"/>
          <p:cNvSpPr/>
          <p:nvPr/>
        </p:nvSpPr>
        <p:spPr>
          <a:xfrm>
            <a:off x="1543800" y="5731510"/>
            <a:ext cx="9104400" cy="3600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标题 65"/>
          <p:cNvSpPr/>
          <p:nvPr>
            <p:custDataLst>
              <p:tags r:id="rId3"/>
            </p:custDataLst>
          </p:nvPr>
        </p:nvSpPr>
        <p:spPr>
          <a:xfrm>
            <a:off x="1543685" y="5781675"/>
            <a:ext cx="9104630" cy="38862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50000"/>
              </a:lnSpc>
            </a:pPr>
            <a:r>
              <a:rPr lang="zh-CN" altLang="en-US" sz="1400" b="0">
                <a:solidFill>
                  <a:schemeClr val="tx1"/>
                </a:solidFill>
                <a:latin typeface="MiSans Normal" panose="00000500000000000000" charset="-122"/>
                <a:ea typeface="MiSans Normal" panose="00000500000000000000" charset="-122"/>
                <a:sym typeface="+mn-ea"/>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 name="标题 65"/>
          <p:cNvSpPr/>
          <p:nvPr>
            <p:custDataLst>
              <p:tags r:id="rId4"/>
            </p:custDataLst>
          </p:nvPr>
        </p:nvSpPr>
        <p:spPr>
          <a:xfrm>
            <a:off x="4989830" y="6261735"/>
            <a:ext cx="2232660" cy="418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1800" b="0">
                <a:solidFill>
                  <a:schemeClr val="tx1"/>
                </a:solidFill>
                <a:latin typeface="MiSans Normal" panose="00000500000000000000" charset="-122"/>
                <a:ea typeface="MiSans Normal" panose="00000500000000000000" charset="-122"/>
              </a:rPr>
              <a:t>汇报人：模板狗</a:t>
            </a:r>
            <a:endParaRPr lang="zh-CN" altLang="en-US" sz="1800" b="0">
              <a:solidFill>
                <a:schemeClr val="tx1"/>
              </a:solidFill>
              <a:latin typeface="MiSans Normal" panose="00000500000000000000" charset="-122"/>
              <a:ea typeface="MiSans Normal" panose="00000500000000000000" charset="-122"/>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任意多边形 30"/>
          <p:cNvSpPr/>
          <p:nvPr/>
        </p:nvSpPr>
        <p:spPr>
          <a:xfrm>
            <a:off x="546100" y="4032885"/>
            <a:ext cx="3058160" cy="498475"/>
          </a:xfrm>
          <a:custGeom>
            <a:avLst/>
            <a:gdLst/>
            <a:ahLst/>
            <a:cxnLst>
              <a:cxn ang="3">
                <a:pos x="hc" y="t"/>
              </a:cxn>
              <a:cxn ang="cd2">
                <a:pos x="l" y="vc"/>
              </a:cxn>
              <a:cxn ang="cd4">
                <a:pos x="hc" y="b"/>
              </a:cxn>
              <a:cxn ang="0">
                <a:pos x="r" y="vc"/>
              </a:cxn>
            </a:cxnLst>
            <a:rect l="l" t="t" r="r" b="b"/>
            <a:pathLst>
              <a:path w="4816" h="785">
                <a:moveTo>
                  <a:pt x="0" y="0"/>
                </a:moveTo>
                <a:lnTo>
                  <a:pt x="4281" y="0"/>
                </a:lnTo>
                <a:lnTo>
                  <a:pt x="4281" y="465"/>
                </a:lnTo>
                <a:lnTo>
                  <a:pt x="4816" y="465"/>
                </a:lnTo>
                <a:lnTo>
                  <a:pt x="4816" y="785"/>
                </a:lnTo>
                <a:lnTo>
                  <a:pt x="3554" y="785"/>
                </a:lnTo>
                <a:lnTo>
                  <a:pt x="3554" y="653"/>
                </a:lnTo>
                <a:lnTo>
                  <a:pt x="0" y="653"/>
                </a:ln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任意多边形 6"/>
          <p:cNvSpPr/>
          <p:nvPr/>
        </p:nvSpPr>
        <p:spPr>
          <a:xfrm>
            <a:off x="6220460" y="191770"/>
            <a:ext cx="6020435" cy="6666230"/>
          </a:xfrm>
          <a:custGeom>
            <a:avLst/>
            <a:gdLst>
              <a:gd name="adj" fmla="val 13179"/>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81" h="10498">
                <a:moveTo>
                  <a:pt x="4577" y="0"/>
                </a:moveTo>
                <a:lnTo>
                  <a:pt x="4769" y="0"/>
                </a:lnTo>
                <a:cubicBezTo>
                  <a:pt x="4064" y="0"/>
                  <a:pt x="3483" y="526"/>
                  <a:pt x="3396" y="1207"/>
                </a:cubicBezTo>
                <a:lnTo>
                  <a:pt x="3393" y="1233"/>
                </a:lnTo>
                <a:lnTo>
                  <a:pt x="9481" y="1233"/>
                </a:lnTo>
                <a:lnTo>
                  <a:pt x="9481" y="1333"/>
                </a:lnTo>
                <a:lnTo>
                  <a:pt x="3386" y="1333"/>
                </a:lnTo>
                <a:lnTo>
                  <a:pt x="3194" y="1333"/>
                </a:lnTo>
                <a:lnTo>
                  <a:pt x="1729" y="1333"/>
                </a:lnTo>
                <a:cubicBezTo>
                  <a:pt x="853" y="1333"/>
                  <a:pt x="142" y="2044"/>
                  <a:pt x="142" y="2920"/>
                </a:cubicBezTo>
                <a:lnTo>
                  <a:pt x="142" y="7675"/>
                </a:lnTo>
                <a:cubicBezTo>
                  <a:pt x="142" y="8551"/>
                  <a:pt x="853" y="9262"/>
                  <a:pt x="1729" y="9262"/>
                </a:cubicBezTo>
                <a:lnTo>
                  <a:pt x="3201" y="9262"/>
                </a:lnTo>
                <a:lnTo>
                  <a:pt x="3393" y="9262"/>
                </a:lnTo>
                <a:lnTo>
                  <a:pt x="9481" y="9262"/>
                </a:lnTo>
                <a:lnTo>
                  <a:pt x="9481" y="9362"/>
                </a:lnTo>
                <a:lnTo>
                  <a:pt x="3407" y="9362"/>
                </a:lnTo>
                <a:lnTo>
                  <a:pt x="3413" y="9393"/>
                </a:lnTo>
                <a:cubicBezTo>
                  <a:pt x="3542" y="10024"/>
                  <a:pt x="4100" y="10498"/>
                  <a:pt x="4769" y="10498"/>
                </a:cubicBezTo>
                <a:lnTo>
                  <a:pt x="4577" y="10498"/>
                </a:lnTo>
                <a:cubicBezTo>
                  <a:pt x="3908" y="10498"/>
                  <a:pt x="3350" y="10024"/>
                  <a:pt x="3221" y="9393"/>
                </a:cubicBezTo>
                <a:lnTo>
                  <a:pt x="3215" y="9362"/>
                </a:lnTo>
                <a:lnTo>
                  <a:pt x="1627" y="9362"/>
                </a:lnTo>
                <a:cubicBezTo>
                  <a:pt x="728" y="9362"/>
                  <a:pt x="0" y="8634"/>
                  <a:pt x="0" y="7735"/>
                </a:cubicBezTo>
                <a:lnTo>
                  <a:pt x="0" y="2860"/>
                </a:lnTo>
                <a:cubicBezTo>
                  <a:pt x="0" y="1961"/>
                  <a:pt x="728" y="1233"/>
                  <a:pt x="1627" y="1233"/>
                </a:cubicBezTo>
                <a:lnTo>
                  <a:pt x="3201" y="1233"/>
                </a:lnTo>
                <a:lnTo>
                  <a:pt x="3204" y="1207"/>
                </a:lnTo>
                <a:cubicBezTo>
                  <a:pt x="3291" y="526"/>
                  <a:pt x="3872" y="0"/>
                  <a:pt x="457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任意多边形 13"/>
          <p:cNvSpPr/>
          <p:nvPr/>
        </p:nvSpPr>
        <p:spPr>
          <a:xfrm>
            <a:off x="6310630" y="1038225"/>
            <a:ext cx="5930265" cy="5034915"/>
          </a:xfrm>
          <a:custGeom>
            <a:avLst/>
            <a:gdLst>
              <a:gd name="adj" fmla="val 13179"/>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339" h="7929">
                <a:moveTo>
                  <a:pt x="1587" y="0"/>
                </a:moveTo>
                <a:lnTo>
                  <a:pt x="3052" y="0"/>
                </a:lnTo>
                <a:lnTo>
                  <a:pt x="3244" y="0"/>
                </a:lnTo>
                <a:lnTo>
                  <a:pt x="9339" y="0"/>
                </a:lnTo>
                <a:lnTo>
                  <a:pt x="9339" y="7929"/>
                </a:lnTo>
                <a:lnTo>
                  <a:pt x="3251" y="7929"/>
                </a:lnTo>
                <a:lnTo>
                  <a:pt x="3059" y="7929"/>
                </a:lnTo>
                <a:lnTo>
                  <a:pt x="1587" y="7929"/>
                </a:lnTo>
                <a:cubicBezTo>
                  <a:pt x="711" y="7929"/>
                  <a:pt x="0" y="7218"/>
                  <a:pt x="0" y="6342"/>
                </a:cubicBezTo>
                <a:lnTo>
                  <a:pt x="0" y="1587"/>
                </a:lnTo>
                <a:cubicBezTo>
                  <a:pt x="0" y="711"/>
                  <a:pt x="711" y="0"/>
                  <a:pt x="1587"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8375133" y="191770"/>
            <a:ext cx="3865762" cy="6666230"/>
          </a:xfrm>
          <a:custGeom>
            <a:avLst/>
            <a:gdLst>
              <a:gd name="adj" fmla="val 13179"/>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088" h="10498">
                <a:moveTo>
                  <a:pt x="1375" y="0"/>
                </a:moveTo>
                <a:lnTo>
                  <a:pt x="6088" y="0"/>
                </a:lnTo>
                <a:lnTo>
                  <a:pt x="6088" y="1233"/>
                </a:lnTo>
                <a:lnTo>
                  <a:pt x="0" y="1233"/>
                </a:lnTo>
                <a:lnTo>
                  <a:pt x="3" y="1207"/>
                </a:lnTo>
                <a:cubicBezTo>
                  <a:pt x="89" y="526"/>
                  <a:pt x="671" y="0"/>
                  <a:pt x="1375" y="0"/>
                </a:cubicBezTo>
                <a:close/>
                <a:moveTo>
                  <a:pt x="14" y="9362"/>
                </a:moveTo>
                <a:lnTo>
                  <a:pt x="6088" y="9362"/>
                </a:lnTo>
                <a:lnTo>
                  <a:pt x="6088" y="10498"/>
                </a:lnTo>
                <a:lnTo>
                  <a:pt x="1375" y="10498"/>
                </a:lnTo>
                <a:cubicBezTo>
                  <a:pt x="707" y="10498"/>
                  <a:pt x="149" y="10024"/>
                  <a:pt x="20" y="9393"/>
                </a:cubicBezTo>
                <a:lnTo>
                  <a:pt x="14" y="9362"/>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任意多边形 46"/>
          <p:cNvSpPr/>
          <p:nvPr/>
        </p:nvSpPr>
        <p:spPr>
          <a:xfrm>
            <a:off x="166370" y="5053965"/>
            <a:ext cx="754380" cy="6959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a:off x="5845810" y="770255"/>
            <a:ext cx="754380" cy="6959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空心弧 26"/>
          <p:cNvSpPr/>
          <p:nvPr/>
        </p:nvSpPr>
        <p:spPr>
          <a:xfrm>
            <a:off x="4690110" y="6091555"/>
            <a:ext cx="1581150" cy="1581150"/>
          </a:xfrm>
          <a:prstGeom prst="blockArc">
            <a:avLst>
              <a:gd name="adj1" fmla="val 10800000"/>
              <a:gd name="adj2" fmla="val 0"/>
              <a:gd name="adj3" fmla="val 21767"/>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8" name="任意多边形 27"/>
          <p:cNvSpPr/>
          <p:nvPr/>
        </p:nvSpPr>
        <p:spPr>
          <a:xfrm>
            <a:off x="574040" y="528320"/>
            <a:ext cx="695325" cy="2419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6" name="标题 65"/>
          <p:cNvSpPr/>
          <p:nvPr>
            <p:ph type="ctrTitle" idx="2"/>
            <p:custDataLst>
              <p:tags r:id="rId2"/>
            </p:custDataLst>
          </p:nvPr>
        </p:nvSpPr>
        <p:spPr>
          <a:xfrm>
            <a:off x="360680" y="2231390"/>
            <a:ext cx="5485130" cy="1278890"/>
          </a:xfrm>
        </p:spPr>
        <p:txBody>
          <a:bodyPr>
            <a:noAutofit/>
          </a:bodyPr>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标题标题标</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9" name="标题 5"/>
          <p:cNvSpPr/>
          <p:nvPr>
            <p:custDataLst>
              <p:tags r:id="rId3"/>
            </p:custDataLst>
          </p:nvPr>
        </p:nvSpPr>
        <p:spPr>
          <a:xfrm>
            <a:off x="452120" y="1868170"/>
            <a:ext cx="4717415" cy="4489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400" b="0">
                <a:solidFill>
                  <a:schemeClr val="tx1"/>
                </a:solidFill>
                <a:latin typeface="MiSans Normal" panose="00000500000000000000" charset="-122"/>
                <a:ea typeface="MiSans Normal" panose="00000500000000000000" charset="-122"/>
              </a:rPr>
              <a:t>办公</a:t>
            </a:r>
            <a:r>
              <a:rPr sz="2400" b="0">
                <a:solidFill>
                  <a:schemeClr val="tx1"/>
                </a:solidFill>
                <a:latin typeface="MiSans Normal" panose="00000500000000000000" charset="-122"/>
                <a:ea typeface="MiSans Normal" panose="00000500000000000000" charset="-122"/>
                <a:sym typeface="+mn-ea"/>
              </a:rPr>
              <a:t>模板模板板模模板</a:t>
            </a:r>
            <a:endParaRPr lang="zh-CN" altLang="en-US" sz="2400" b="0">
              <a:solidFill>
                <a:schemeClr val="tx1"/>
              </a:solidFill>
              <a:latin typeface="MiSans Normal" panose="00000500000000000000" charset="-122"/>
              <a:ea typeface="MiSans Normal" panose="00000500000000000000" charset="-122"/>
              <a:sym typeface="+mn-ea"/>
            </a:endParaRPr>
          </a:p>
        </p:txBody>
      </p:sp>
      <p:sp>
        <p:nvSpPr>
          <p:cNvPr id="30" name="标题 5"/>
          <p:cNvSpPr/>
          <p:nvPr>
            <p:custDataLst>
              <p:tags r:id="rId4"/>
            </p:custDataLst>
          </p:nvPr>
        </p:nvSpPr>
        <p:spPr>
          <a:xfrm>
            <a:off x="452120" y="3510280"/>
            <a:ext cx="4717415" cy="32575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a:t>
            </a:r>
            <a:r>
              <a:rPr sz="1200" b="0">
                <a:solidFill>
                  <a:schemeClr val="tx1"/>
                </a:solidFill>
                <a:latin typeface="MiSans Normal" panose="00000500000000000000" charset="-122"/>
                <a:ea typeface="MiSans Normal" panose="00000500000000000000" charset="-122"/>
                <a:sym typeface="+mn-ea"/>
              </a:rPr>
              <a:t>模模</a:t>
            </a:r>
            <a:r>
              <a:rPr sz="1200" b="0">
                <a:solidFill>
                  <a:schemeClr val="tx1"/>
                </a:solidFill>
                <a:latin typeface="MiSans Normal" panose="00000500000000000000" charset="-122"/>
                <a:ea typeface="MiSans Normal" panose="00000500000000000000" charset="-122"/>
                <a:sym typeface="+mn-ea"/>
              </a:rPr>
              <a:t>模模</a:t>
            </a:r>
            <a:r>
              <a:rPr sz="1200" b="0">
                <a:solidFill>
                  <a:schemeClr val="tx1"/>
                </a:solidFill>
                <a:latin typeface="MiSans Normal" panose="00000500000000000000" charset="-122"/>
                <a:ea typeface="MiSans Normal" panose="00000500000000000000" charset="-122"/>
                <a:sym typeface="+mn-ea"/>
              </a:rPr>
              <a:t>板板模模板</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70" name="标题 5"/>
          <p:cNvSpPr/>
          <p:nvPr>
            <p:custDataLst>
              <p:tags r:id="rId5"/>
            </p:custDataLst>
          </p:nvPr>
        </p:nvSpPr>
        <p:spPr>
          <a:xfrm>
            <a:off x="574040" y="4100830"/>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6"/>
          <a:stretch>
            <a:fillRect/>
          </a:stretch>
        </p:blipFill>
        <p:spPr>
          <a:xfrm>
            <a:off x="546100" y="6182360"/>
            <a:ext cx="374650" cy="374650"/>
          </a:xfrm>
          <a:prstGeom prst="rect">
            <a:avLst/>
          </a:prstGeom>
        </p:spPr>
      </p:pic>
      <p:pic>
        <p:nvPicPr>
          <p:cNvPr id="33" name="图片 32" descr="笑脸"/>
          <p:cNvPicPr>
            <a:picLocks noChangeAspect="1"/>
          </p:cNvPicPr>
          <p:nvPr/>
        </p:nvPicPr>
        <p:blipFill>
          <a:blip r:embed="rId6"/>
          <a:stretch>
            <a:fillRect/>
          </a:stretch>
        </p:blipFill>
        <p:spPr>
          <a:xfrm>
            <a:off x="1104900" y="6182360"/>
            <a:ext cx="374650" cy="374650"/>
          </a:xfrm>
          <a:prstGeom prst="rect">
            <a:avLst/>
          </a:prstGeom>
        </p:spPr>
      </p:pic>
      <p:pic>
        <p:nvPicPr>
          <p:cNvPr id="34" name="图片 33" descr="笑脸"/>
          <p:cNvPicPr>
            <a:picLocks noChangeAspect="1"/>
          </p:cNvPicPr>
          <p:nvPr/>
        </p:nvPicPr>
        <p:blipFill>
          <a:blip r:embed="rId6"/>
          <a:stretch>
            <a:fillRect/>
          </a:stretch>
        </p:blipFill>
        <p:spPr>
          <a:xfrm>
            <a:off x="1663700" y="6182360"/>
            <a:ext cx="374650" cy="374650"/>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7737475" y="1315085"/>
            <a:ext cx="3527425" cy="4910455"/>
          </a:xfrm>
          <a:custGeom>
            <a:avLst/>
            <a:gdLst/>
            <a:ahLst/>
            <a:cxnLst>
              <a:cxn ang="3">
                <a:pos x="hc" y="t"/>
              </a:cxn>
              <a:cxn ang="cd2">
                <a:pos x="l" y="vc"/>
              </a:cxn>
              <a:cxn ang="cd4">
                <a:pos x="hc" y="b"/>
              </a:cxn>
              <a:cxn ang="0">
                <a:pos x="r" y="vc"/>
              </a:cxn>
            </a:cxnLst>
            <a:rect l="l" t="t" r="r" b="b"/>
            <a:pathLst>
              <a:path w="5555" h="7733">
                <a:moveTo>
                  <a:pt x="5239" y="0"/>
                </a:moveTo>
                <a:lnTo>
                  <a:pt x="5555" y="0"/>
                </a:lnTo>
                <a:lnTo>
                  <a:pt x="5555" y="7733"/>
                </a:lnTo>
                <a:lnTo>
                  <a:pt x="0" y="7733"/>
                </a:lnTo>
                <a:lnTo>
                  <a:pt x="0" y="7442"/>
                </a:lnTo>
                <a:lnTo>
                  <a:pt x="5239" y="7442"/>
                </a:lnTo>
                <a:lnTo>
                  <a:pt x="5239"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7536815" y="1130300"/>
            <a:ext cx="3527425" cy="4910455"/>
          </a:xfrm>
          <a:custGeom>
            <a:avLst/>
            <a:gdLst/>
            <a:ahLst/>
            <a:cxnLst>
              <a:cxn ang="3">
                <a:pos x="hc" y="t"/>
              </a:cxn>
              <a:cxn ang="cd2">
                <a:pos x="l" y="vc"/>
              </a:cxn>
              <a:cxn ang="cd4">
                <a:pos x="hc" y="b"/>
              </a:cxn>
              <a:cxn ang="0">
                <a:pos x="r" y="vc"/>
              </a:cxn>
            </a:cxnLst>
            <a:rect l="l" t="t" r="r" b="b"/>
            <a:pathLst>
              <a:path w="5555" h="7733">
                <a:moveTo>
                  <a:pt x="0" y="0"/>
                </a:moveTo>
                <a:lnTo>
                  <a:pt x="5555" y="0"/>
                </a:lnTo>
                <a:lnTo>
                  <a:pt x="5555" y="291"/>
                </a:lnTo>
                <a:lnTo>
                  <a:pt x="5555" y="7733"/>
                </a:lnTo>
                <a:lnTo>
                  <a:pt x="316" y="7733"/>
                </a:lnTo>
                <a:lnTo>
                  <a:pt x="0" y="7733"/>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6031865" y="1159510"/>
            <a:ext cx="1351280" cy="1443990"/>
          </a:xfrm>
          <a:custGeom>
            <a:avLst/>
            <a:gdLst>
              <a:gd name="adj1" fmla="val 3451"/>
              <a:gd name="a1" fmla="pin 0 adj1 50000"/>
              <a:gd name="x1" fmla="*/ ss a1 100000"/>
              <a:gd name="x4" fmla="+- r 0 x1"/>
              <a:gd name="y4" fmla="+- b 0 x1"/>
            </a:gdLst>
            <a:ahLst/>
            <a:cxnLst>
              <a:cxn ang="3">
                <a:pos x="hc" y="t"/>
              </a:cxn>
              <a:cxn ang="cd2">
                <a:pos x="l" y="vc"/>
              </a:cxn>
              <a:cxn ang="cd4">
                <a:pos x="hc" y="b"/>
              </a:cxn>
              <a:cxn ang="0">
                <a:pos x="r" y="vc"/>
              </a:cxn>
            </a:cxnLst>
            <a:rect l="l" t="t" r="r" b="b"/>
            <a:pathLst>
              <a:path w="2128" h="2274">
                <a:moveTo>
                  <a:pt x="538" y="1127"/>
                </a:moveTo>
                <a:lnTo>
                  <a:pt x="538" y="1567"/>
                </a:lnTo>
                <a:lnTo>
                  <a:pt x="1161" y="1567"/>
                </a:lnTo>
                <a:lnTo>
                  <a:pt x="1161" y="1127"/>
                </a:lnTo>
                <a:lnTo>
                  <a:pt x="538" y="1127"/>
                </a:lnTo>
                <a:close/>
                <a:moveTo>
                  <a:pt x="41" y="1127"/>
                </a:moveTo>
                <a:lnTo>
                  <a:pt x="41" y="2233"/>
                </a:lnTo>
                <a:lnTo>
                  <a:pt x="1161" y="2233"/>
                </a:lnTo>
                <a:lnTo>
                  <a:pt x="1161" y="1936"/>
                </a:lnTo>
                <a:lnTo>
                  <a:pt x="169" y="1936"/>
                </a:lnTo>
                <a:lnTo>
                  <a:pt x="169" y="1127"/>
                </a:lnTo>
                <a:lnTo>
                  <a:pt x="41" y="1127"/>
                </a:lnTo>
                <a:close/>
                <a:moveTo>
                  <a:pt x="538" y="369"/>
                </a:moveTo>
                <a:lnTo>
                  <a:pt x="538" y="1086"/>
                </a:lnTo>
                <a:lnTo>
                  <a:pt x="1202" y="1086"/>
                </a:lnTo>
                <a:lnTo>
                  <a:pt x="1202" y="1567"/>
                </a:lnTo>
                <a:lnTo>
                  <a:pt x="1759" y="1567"/>
                </a:lnTo>
                <a:lnTo>
                  <a:pt x="1759" y="369"/>
                </a:lnTo>
                <a:lnTo>
                  <a:pt x="538" y="369"/>
                </a:lnTo>
                <a:close/>
                <a:moveTo>
                  <a:pt x="169" y="0"/>
                </a:moveTo>
                <a:lnTo>
                  <a:pt x="2128" y="0"/>
                </a:lnTo>
                <a:lnTo>
                  <a:pt x="2128" y="1936"/>
                </a:lnTo>
                <a:lnTo>
                  <a:pt x="1202" y="1936"/>
                </a:lnTo>
                <a:lnTo>
                  <a:pt x="1202" y="2274"/>
                </a:lnTo>
                <a:lnTo>
                  <a:pt x="0" y="2274"/>
                </a:lnTo>
                <a:lnTo>
                  <a:pt x="0" y="1086"/>
                </a:lnTo>
                <a:lnTo>
                  <a:pt x="169" y="1086"/>
                </a:lnTo>
                <a:lnTo>
                  <a:pt x="169"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sp>
        <p:nvSpPr>
          <p:cNvPr id="9" name="任意多边形 8"/>
          <p:cNvSpPr/>
          <p:nvPr/>
        </p:nvSpPr>
        <p:spPr>
          <a:xfrm>
            <a:off x="7126935" y="3391535"/>
            <a:ext cx="255905" cy="2780665"/>
          </a:xfrm>
          <a:custGeom>
            <a:avLst/>
            <a:gdLst>
              <a:gd name="adj" fmla="val 2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03" h="4379">
                <a:moveTo>
                  <a:pt x="202" y="101"/>
                </a:moveTo>
                <a:cubicBezTo>
                  <a:pt x="146" y="101"/>
                  <a:pt x="101" y="146"/>
                  <a:pt x="101" y="202"/>
                </a:cubicBezTo>
                <a:cubicBezTo>
                  <a:pt x="101" y="257"/>
                  <a:pt x="146" y="302"/>
                  <a:pt x="202" y="302"/>
                </a:cubicBezTo>
                <a:cubicBezTo>
                  <a:pt x="257" y="302"/>
                  <a:pt x="302" y="257"/>
                  <a:pt x="302" y="202"/>
                </a:cubicBezTo>
                <a:cubicBezTo>
                  <a:pt x="302" y="146"/>
                  <a:pt x="257" y="101"/>
                  <a:pt x="202" y="101"/>
                </a:cubicBezTo>
                <a:close/>
                <a:moveTo>
                  <a:pt x="202" y="0"/>
                </a:moveTo>
                <a:cubicBezTo>
                  <a:pt x="313" y="0"/>
                  <a:pt x="403" y="90"/>
                  <a:pt x="403" y="202"/>
                </a:cubicBezTo>
                <a:cubicBezTo>
                  <a:pt x="403" y="306"/>
                  <a:pt x="324" y="392"/>
                  <a:pt x="222" y="402"/>
                </a:cubicBezTo>
                <a:lnTo>
                  <a:pt x="219" y="402"/>
                </a:lnTo>
                <a:lnTo>
                  <a:pt x="219" y="922"/>
                </a:lnTo>
                <a:lnTo>
                  <a:pt x="222" y="922"/>
                </a:lnTo>
                <a:cubicBezTo>
                  <a:pt x="324" y="932"/>
                  <a:pt x="403" y="1018"/>
                  <a:pt x="403" y="1122"/>
                </a:cubicBezTo>
                <a:cubicBezTo>
                  <a:pt x="403" y="1226"/>
                  <a:pt x="324" y="1312"/>
                  <a:pt x="222" y="1322"/>
                </a:cubicBezTo>
                <a:lnTo>
                  <a:pt x="219" y="1322"/>
                </a:lnTo>
                <a:lnTo>
                  <a:pt x="219" y="1842"/>
                </a:lnTo>
                <a:lnTo>
                  <a:pt x="222" y="1842"/>
                </a:lnTo>
                <a:cubicBezTo>
                  <a:pt x="324" y="1852"/>
                  <a:pt x="403" y="1938"/>
                  <a:pt x="403" y="2042"/>
                </a:cubicBezTo>
                <a:cubicBezTo>
                  <a:pt x="403" y="2146"/>
                  <a:pt x="324" y="2232"/>
                  <a:pt x="222" y="2242"/>
                </a:cubicBezTo>
                <a:lnTo>
                  <a:pt x="219" y="2242"/>
                </a:lnTo>
                <a:lnTo>
                  <a:pt x="219" y="2762"/>
                </a:lnTo>
                <a:lnTo>
                  <a:pt x="222" y="2762"/>
                </a:lnTo>
                <a:cubicBezTo>
                  <a:pt x="324" y="2772"/>
                  <a:pt x="403" y="2858"/>
                  <a:pt x="403" y="2962"/>
                </a:cubicBezTo>
                <a:cubicBezTo>
                  <a:pt x="403" y="3066"/>
                  <a:pt x="324" y="3152"/>
                  <a:pt x="222" y="3162"/>
                </a:cubicBezTo>
                <a:lnTo>
                  <a:pt x="219" y="3162"/>
                </a:lnTo>
                <a:lnTo>
                  <a:pt x="219" y="4379"/>
                </a:lnTo>
                <a:lnTo>
                  <a:pt x="173" y="4379"/>
                </a:lnTo>
                <a:lnTo>
                  <a:pt x="173" y="3161"/>
                </a:lnTo>
                <a:lnTo>
                  <a:pt x="171" y="3161"/>
                </a:lnTo>
                <a:cubicBezTo>
                  <a:pt x="74" y="3146"/>
                  <a:pt x="0" y="3063"/>
                  <a:pt x="0" y="2962"/>
                </a:cubicBezTo>
                <a:cubicBezTo>
                  <a:pt x="0" y="2861"/>
                  <a:pt x="74" y="2778"/>
                  <a:pt x="171" y="2763"/>
                </a:cubicBezTo>
                <a:lnTo>
                  <a:pt x="173" y="2763"/>
                </a:lnTo>
                <a:lnTo>
                  <a:pt x="173" y="2241"/>
                </a:lnTo>
                <a:lnTo>
                  <a:pt x="171" y="2241"/>
                </a:lnTo>
                <a:cubicBezTo>
                  <a:pt x="74" y="2226"/>
                  <a:pt x="0" y="2143"/>
                  <a:pt x="0" y="2042"/>
                </a:cubicBezTo>
                <a:cubicBezTo>
                  <a:pt x="0" y="1941"/>
                  <a:pt x="74" y="1858"/>
                  <a:pt x="171" y="1843"/>
                </a:cubicBezTo>
                <a:lnTo>
                  <a:pt x="173" y="1843"/>
                </a:lnTo>
                <a:lnTo>
                  <a:pt x="173" y="1321"/>
                </a:lnTo>
                <a:lnTo>
                  <a:pt x="171" y="1321"/>
                </a:lnTo>
                <a:cubicBezTo>
                  <a:pt x="74" y="1306"/>
                  <a:pt x="0" y="1223"/>
                  <a:pt x="0" y="1122"/>
                </a:cubicBezTo>
                <a:cubicBezTo>
                  <a:pt x="0" y="1021"/>
                  <a:pt x="74" y="938"/>
                  <a:pt x="171" y="923"/>
                </a:cubicBezTo>
                <a:lnTo>
                  <a:pt x="173" y="923"/>
                </a:lnTo>
                <a:lnTo>
                  <a:pt x="173" y="401"/>
                </a:lnTo>
                <a:lnTo>
                  <a:pt x="171" y="401"/>
                </a:lnTo>
                <a:cubicBezTo>
                  <a:pt x="74" y="386"/>
                  <a:pt x="0" y="302"/>
                  <a:pt x="0" y="202"/>
                </a:cubicBezTo>
                <a:cubicBezTo>
                  <a:pt x="0" y="90"/>
                  <a:pt x="90" y="0"/>
                  <a:pt x="202"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sp>
        <p:nvSpPr>
          <p:cNvPr id="47" name="任意多边形 46"/>
          <p:cNvSpPr/>
          <p:nvPr/>
        </p:nvSpPr>
        <p:spPr>
          <a:xfrm>
            <a:off x="11530965" y="5414010"/>
            <a:ext cx="754380" cy="6959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9" name="标题 5"/>
          <p:cNvSpPr/>
          <p:nvPr>
            <p:custDataLst>
              <p:tags r:id="rId2"/>
            </p:custDataLst>
          </p:nvPr>
        </p:nvSpPr>
        <p:spPr>
          <a:xfrm>
            <a:off x="6639560" y="309245"/>
            <a:ext cx="1036955" cy="34036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lang="zh-CN" altLang="en-US" sz="1400" b="0">
                <a:solidFill>
                  <a:schemeClr val="tx1"/>
                </a:solidFill>
                <a:latin typeface="MiSans Normal" panose="00000500000000000000" charset="-122"/>
                <a:ea typeface="MiSans Normal" panose="00000500000000000000" charset="-122"/>
              </a:rPr>
              <a:t>办公模板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14" name="标题 5"/>
          <p:cNvSpPr/>
          <p:nvPr>
            <p:custDataLst>
              <p:tags r:id="rId3"/>
            </p:custDataLst>
          </p:nvPr>
        </p:nvSpPr>
        <p:spPr>
          <a:xfrm>
            <a:off x="7811135" y="309245"/>
            <a:ext cx="1036955" cy="34036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lang="zh-CN" altLang="en-US" sz="1400" b="0">
                <a:solidFill>
                  <a:schemeClr val="tx1"/>
                </a:solidFill>
                <a:latin typeface="MiSans Normal" panose="00000500000000000000" charset="-122"/>
                <a:ea typeface="MiSans Normal" panose="00000500000000000000" charset="-122"/>
              </a:rPr>
              <a:t>办公模板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15" name="标题 5"/>
          <p:cNvSpPr/>
          <p:nvPr>
            <p:custDataLst>
              <p:tags r:id="rId4"/>
            </p:custDataLst>
          </p:nvPr>
        </p:nvSpPr>
        <p:spPr>
          <a:xfrm>
            <a:off x="8982710" y="309245"/>
            <a:ext cx="1036955" cy="34036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lang="zh-CN" altLang="en-US" sz="1400" b="0">
                <a:solidFill>
                  <a:schemeClr val="tx1"/>
                </a:solidFill>
                <a:latin typeface="MiSans Normal" panose="00000500000000000000" charset="-122"/>
                <a:ea typeface="MiSans Normal" panose="00000500000000000000" charset="-122"/>
              </a:rPr>
              <a:t>办公模板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16" name="标题 5"/>
          <p:cNvSpPr/>
          <p:nvPr>
            <p:custDataLst>
              <p:tags r:id="rId5"/>
            </p:custDataLst>
          </p:nvPr>
        </p:nvSpPr>
        <p:spPr>
          <a:xfrm>
            <a:off x="10154285" y="309245"/>
            <a:ext cx="1036955" cy="34036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lang="zh-CN" altLang="en-US" sz="1400" b="0">
                <a:solidFill>
                  <a:schemeClr val="tx1"/>
                </a:solidFill>
                <a:latin typeface="MiSans Normal" panose="00000500000000000000" charset="-122"/>
                <a:ea typeface="MiSans Normal" panose="00000500000000000000" charset="-122"/>
              </a:rPr>
              <a:t>办公模板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66" name="标题 65"/>
          <p:cNvSpPr/>
          <p:nvPr>
            <p:ph type="ctrTitle" idx="2"/>
            <p:custDataLst>
              <p:tags r:id="rId6"/>
            </p:custDataLst>
          </p:nvPr>
        </p:nvSpPr>
        <p:spPr>
          <a:xfrm>
            <a:off x="513715" y="2575560"/>
            <a:ext cx="5485130" cy="1278890"/>
          </a:xfrm>
        </p:spPr>
        <p:txBody>
          <a:bodyPr>
            <a:noAutofit/>
          </a:bodyPr>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标题标题标</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7" name="标题 5"/>
          <p:cNvSpPr/>
          <p:nvPr>
            <p:custDataLst>
              <p:tags r:id="rId7"/>
            </p:custDataLst>
          </p:nvPr>
        </p:nvSpPr>
        <p:spPr>
          <a:xfrm>
            <a:off x="591185" y="1978660"/>
            <a:ext cx="478282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20" name="矩形 19"/>
          <p:cNvSpPr/>
          <p:nvPr/>
        </p:nvSpPr>
        <p:spPr>
          <a:xfrm>
            <a:off x="686435" y="4759960"/>
            <a:ext cx="2204085" cy="39497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8"/>
            </p:custDataLst>
          </p:nvPr>
        </p:nvSpPr>
        <p:spPr>
          <a:xfrm>
            <a:off x="691515" y="4808220"/>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0" name="标题 5"/>
          <p:cNvSpPr/>
          <p:nvPr>
            <p:custDataLst>
              <p:tags r:id="rId9"/>
            </p:custDataLst>
          </p:nvPr>
        </p:nvSpPr>
        <p:spPr>
          <a:xfrm>
            <a:off x="591185" y="3757295"/>
            <a:ext cx="4783455" cy="62484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模板模模模模</a:t>
            </a:r>
            <a:r>
              <a:rPr sz="1200" b="0">
                <a:solidFill>
                  <a:schemeClr val="tx1"/>
                </a:solidFill>
                <a:latin typeface="MiSans Normal" panose="00000500000000000000" charset="-122"/>
                <a:ea typeface="MiSans Normal" panose="00000500000000000000" charset="-122"/>
                <a:sym typeface="+mn-ea"/>
              </a:rPr>
              <a:t>办公</a:t>
            </a:r>
            <a:r>
              <a:rPr sz="1200" b="0">
                <a:solidFill>
                  <a:schemeClr val="tx1"/>
                </a:solidFill>
                <a:latin typeface="MiSans Normal" panose="00000500000000000000" charset="-122"/>
                <a:ea typeface="MiSans Normal" panose="00000500000000000000" charset="-122"/>
                <a:sym typeface="+mn-ea"/>
              </a:rPr>
              <a:t>模板模模模模板板模模板模模模模办公</a:t>
            </a:r>
            <a:r>
              <a:rPr sz="1200" b="0">
                <a:solidFill>
                  <a:schemeClr val="tx1"/>
                </a:solidFill>
                <a:latin typeface="MiSans Normal" panose="00000500000000000000" charset="-122"/>
                <a:ea typeface="MiSans Normal" panose="00000500000000000000" charset="-122"/>
                <a:sym typeface="+mn-ea"/>
              </a:rPr>
              <a:t>模板模模模模板板模模板</a:t>
            </a:r>
            <a:r>
              <a:rPr sz="1200" b="0">
                <a:solidFill>
                  <a:schemeClr val="tx1"/>
                </a:solidFill>
                <a:latin typeface="MiSans Normal" panose="00000500000000000000" charset="-122"/>
                <a:ea typeface="MiSans Normal" panose="00000500000000000000" charset="-122"/>
                <a:sym typeface="+mn-ea"/>
              </a:rPr>
              <a:t>板板模模板</a:t>
            </a:r>
            <a:endParaRPr lang="zh-CN" altLang="en-US" sz="1200" b="0">
              <a:solidFill>
                <a:schemeClr val="tx1"/>
              </a:solidFill>
              <a:latin typeface="MiSans Normal" panose="00000500000000000000" charset="-122"/>
              <a:ea typeface="MiSans Normal" panose="00000500000000000000" charset="-122"/>
              <a:sym typeface="+mn-ea"/>
            </a:endParaRPr>
          </a:p>
        </p:txBody>
      </p:sp>
      <p:pic>
        <p:nvPicPr>
          <p:cNvPr id="32" name="图片 31" descr="笑脸"/>
          <p:cNvPicPr>
            <a:picLocks noChangeAspect="1"/>
          </p:cNvPicPr>
          <p:nvPr/>
        </p:nvPicPr>
        <p:blipFill>
          <a:blip r:embed="rId10"/>
          <a:stretch>
            <a:fillRect/>
          </a:stretch>
        </p:blipFill>
        <p:spPr>
          <a:xfrm>
            <a:off x="656590" y="6172200"/>
            <a:ext cx="374650" cy="374650"/>
          </a:xfrm>
          <a:prstGeom prst="rect">
            <a:avLst/>
          </a:prstGeom>
        </p:spPr>
      </p:pic>
      <p:pic>
        <p:nvPicPr>
          <p:cNvPr id="33" name="图片 32" descr="笑脸"/>
          <p:cNvPicPr>
            <a:picLocks noChangeAspect="1"/>
          </p:cNvPicPr>
          <p:nvPr/>
        </p:nvPicPr>
        <p:blipFill>
          <a:blip r:embed="rId10"/>
          <a:stretch>
            <a:fillRect/>
          </a:stretch>
        </p:blipFill>
        <p:spPr>
          <a:xfrm>
            <a:off x="1215390" y="6172200"/>
            <a:ext cx="374650" cy="374650"/>
          </a:xfrm>
          <a:prstGeom prst="rect">
            <a:avLst/>
          </a:prstGeom>
        </p:spPr>
      </p:pic>
      <p:pic>
        <p:nvPicPr>
          <p:cNvPr id="34" name="图片 33" descr="笑脸"/>
          <p:cNvPicPr>
            <a:picLocks noChangeAspect="1"/>
          </p:cNvPicPr>
          <p:nvPr/>
        </p:nvPicPr>
        <p:blipFill>
          <a:blip r:embed="rId10"/>
          <a:stretch>
            <a:fillRect/>
          </a:stretch>
        </p:blipFill>
        <p:spPr>
          <a:xfrm>
            <a:off x="1774190" y="6172200"/>
            <a:ext cx="374650" cy="374650"/>
          </a:xfrm>
          <a:prstGeom prst="rect">
            <a:avLst/>
          </a:prstGeom>
        </p:spPr>
      </p:pic>
      <p:sp>
        <p:nvSpPr>
          <p:cNvPr id="28" name="任意多边形 27"/>
          <p:cNvSpPr/>
          <p:nvPr/>
        </p:nvSpPr>
        <p:spPr>
          <a:xfrm>
            <a:off x="656590" y="601345"/>
            <a:ext cx="1023620" cy="3562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矩形 20"/>
          <p:cNvSpPr/>
          <p:nvPr/>
        </p:nvSpPr>
        <p:spPr>
          <a:xfrm>
            <a:off x="-635" y="2154555"/>
            <a:ext cx="161290" cy="2012315"/>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6305550" y="6035675"/>
            <a:ext cx="509905" cy="51120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6197600" y="614680"/>
            <a:ext cx="5795010" cy="6243320"/>
          </a:xfrm>
          <a:custGeom>
            <a:avLst/>
            <a:gdLst/>
            <a:ahLst/>
            <a:cxnLst>
              <a:cxn ang="3">
                <a:pos x="hc" y="t"/>
              </a:cxn>
              <a:cxn ang="cd2">
                <a:pos x="l" y="vc"/>
              </a:cxn>
              <a:cxn ang="cd4">
                <a:pos x="hc" y="b"/>
              </a:cxn>
              <a:cxn ang="0">
                <a:pos x="r" y="vc"/>
              </a:cxn>
            </a:cxnLst>
            <a:rect l="l" t="t" r="r" b="b"/>
            <a:pathLst>
              <a:path w="8549" h="8687">
                <a:moveTo>
                  <a:pt x="6393" y="1557"/>
                </a:moveTo>
                <a:lnTo>
                  <a:pt x="8549" y="1557"/>
                </a:lnTo>
                <a:lnTo>
                  <a:pt x="8549" y="8685"/>
                </a:lnTo>
                <a:lnTo>
                  <a:pt x="6393" y="8685"/>
                </a:lnTo>
                <a:lnTo>
                  <a:pt x="6393" y="1557"/>
                </a:lnTo>
                <a:close/>
                <a:moveTo>
                  <a:pt x="2874" y="0"/>
                </a:moveTo>
                <a:lnTo>
                  <a:pt x="6204" y="0"/>
                </a:lnTo>
                <a:lnTo>
                  <a:pt x="6204" y="8687"/>
                </a:lnTo>
                <a:lnTo>
                  <a:pt x="2874" y="8687"/>
                </a:lnTo>
                <a:lnTo>
                  <a:pt x="2874" y="0"/>
                </a:lnTo>
                <a:close/>
                <a:moveTo>
                  <a:pt x="0" y="2336"/>
                </a:moveTo>
                <a:lnTo>
                  <a:pt x="2685" y="2336"/>
                </a:lnTo>
                <a:lnTo>
                  <a:pt x="2685" y="8686"/>
                </a:lnTo>
                <a:lnTo>
                  <a:pt x="0" y="8686"/>
                </a:lnTo>
                <a:lnTo>
                  <a:pt x="0" y="2336"/>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 name="圆角矩形 8"/>
          <p:cNvSpPr/>
          <p:nvPr/>
        </p:nvSpPr>
        <p:spPr>
          <a:xfrm>
            <a:off x="709295" y="2104390"/>
            <a:ext cx="3542030" cy="987425"/>
          </a:xfrm>
          <a:prstGeom prst="roundRect">
            <a:avLst>
              <a:gd name="adj" fmla="val 4823"/>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709295" y="3119755"/>
            <a:ext cx="5217795" cy="1045845"/>
          </a:xfrm>
          <a:prstGeom prst="roundRect">
            <a:avLst>
              <a:gd name="adj" fmla="val 4823"/>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标题 65"/>
          <p:cNvSpPr/>
          <p:nvPr>
            <p:ph type="ctrTitle" idx="2"/>
            <p:custDataLst>
              <p:tags r:id="rId2"/>
            </p:custDataLst>
          </p:nvPr>
        </p:nvSpPr>
        <p:spPr>
          <a:xfrm>
            <a:off x="709295" y="2148205"/>
            <a:ext cx="3634740" cy="899795"/>
          </a:xfrm>
        </p:spPr>
        <p:txBody>
          <a:bodyPr>
            <a:noAutofit/>
          </a:bodyPr>
          <a:p>
            <a:pPr algn="l">
              <a:lnSpc>
                <a:spcPct val="100000"/>
              </a:lnSpc>
            </a:pPr>
            <a:r>
              <a:rPr lang="zh-CN" altLang="en-US" sz="4800" b="0">
                <a:solidFill>
                  <a:schemeClr val="bg1"/>
                </a:solidFill>
                <a:latin typeface="MiSans Normal" panose="00000500000000000000" charset="-122"/>
                <a:ea typeface="MiSans Normal" panose="00000500000000000000" charset="-122"/>
                <a:sym typeface="+mn-ea"/>
              </a:rPr>
              <a:t>标题标</a:t>
            </a:r>
            <a:r>
              <a:rPr lang="zh-CN" altLang="en-US" sz="4800" b="0">
                <a:solidFill>
                  <a:schemeClr val="bg1"/>
                </a:solidFill>
                <a:latin typeface="MiSans Normal" panose="00000500000000000000" charset="-122"/>
                <a:ea typeface="MiSans Normal" panose="00000500000000000000" charset="-122"/>
                <a:sym typeface="+mn-ea"/>
              </a:rPr>
              <a:t>标</a:t>
            </a:r>
            <a:r>
              <a:rPr lang="zh-CN" altLang="en-US" sz="4800" b="0">
                <a:solidFill>
                  <a:schemeClr val="bg1"/>
                </a:solidFill>
                <a:latin typeface="MiSans Normal" panose="00000500000000000000" charset="-122"/>
                <a:ea typeface="MiSans Normal" panose="00000500000000000000" charset="-122"/>
                <a:sym typeface="+mn-ea"/>
              </a:rPr>
              <a:t>题</a:t>
            </a:r>
            <a:endParaRPr lang="zh-CN" altLang="en-US" sz="4800" b="0">
              <a:solidFill>
                <a:schemeClr val="bg1"/>
              </a:solidFill>
              <a:latin typeface="MiSans Normal" panose="00000500000000000000" charset="-122"/>
              <a:ea typeface="MiSans Normal" panose="00000500000000000000" charset="-122"/>
              <a:sym typeface="+mn-ea"/>
            </a:endParaRPr>
          </a:p>
        </p:txBody>
      </p:sp>
      <p:sp>
        <p:nvSpPr>
          <p:cNvPr id="11" name="标题 65"/>
          <p:cNvSpPr/>
          <p:nvPr>
            <p:custDataLst>
              <p:tags r:id="rId3"/>
            </p:custDataLst>
          </p:nvPr>
        </p:nvSpPr>
        <p:spPr>
          <a:xfrm>
            <a:off x="709295" y="3272790"/>
            <a:ext cx="5320030" cy="8997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400" b="0">
                <a:solidFill>
                  <a:schemeClr val="bg1"/>
                </a:solidFill>
                <a:latin typeface="MiSans Normal" panose="00000500000000000000" charset="-122"/>
                <a:ea typeface="MiSans Normal" panose="00000500000000000000" charset="-122"/>
                <a:sym typeface="+mn-ea"/>
              </a:rPr>
              <a:t>标题标标</a:t>
            </a:r>
            <a:r>
              <a:rPr lang="zh-CN" altLang="en-US" sz="5400" b="0">
                <a:solidFill>
                  <a:schemeClr val="bg1"/>
                </a:solidFill>
                <a:latin typeface="MiSans Normal" panose="00000500000000000000" charset="-122"/>
                <a:ea typeface="MiSans Normal" panose="00000500000000000000" charset="-122"/>
                <a:sym typeface="+mn-ea"/>
              </a:rPr>
              <a:t>标题</a:t>
            </a:r>
            <a:r>
              <a:rPr lang="zh-CN" altLang="en-US" sz="5400" b="0">
                <a:solidFill>
                  <a:schemeClr val="bg1"/>
                </a:solidFill>
                <a:latin typeface="MiSans Normal" panose="00000500000000000000" charset="-122"/>
                <a:ea typeface="MiSans Normal" panose="00000500000000000000" charset="-122"/>
                <a:sym typeface="+mn-ea"/>
              </a:rPr>
              <a:t>题</a:t>
            </a:r>
            <a:endParaRPr lang="zh-CN" altLang="en-US" sz="5400" b="0">
              <a:solidFill>
                <a:schemeClr val="bg1"/>
              </a:solidFill>
              <a:latin typeface="MiSans Normal" panose="00000500000000000000" charset="-122"/>
              <a:ea typeface="MiSans Normal" panose="00000500000000000000" charset="-122"/>
              <a:sym typeface="+mn-ea"/>
            </a:endParaRPr>
          </a:p>
        </p:txBody>
      </p:sp>
      <p:pic>
        <p:nvPicPr>
          <p:cNvPr id="34" name="图片 33" descr="笑脸"/>
          <p:cNvPicPr>
            <a:picLocks noChangeAspect="1"/>
          </p:cNvPicPr>
          <p:nvPr/>
        </p:nvPicPr>
        <p:blipFill>
          <a:blip r:embed="rId4"/>
          <a:stretch>
            <a:fillRect/>
          </a:stretch>
        </p:blipFill>
        <p:spPr>
          <a:xfrm>
            <a:off x="709295" y="4737735"/>
            <a:ext cx="374650" cy="374650"/>
          </a:xfrm>
          <a:prstGeom prst="rect">
            <a:avLst/>
          </a:prstGeom>
        </p:spPr>
      </p:pic>
      <p:sp>
        <p:nvSpPr>
          <p:cNvPr id="70" name="标题 5"/>
          <p:cNvSpPr/>
          <p:nvPr>
            <p:custDataLst>
              <p:tags r:id="rId5"/>
            </p:custDataLst>
          </p:nvPr>
        </p:nvSpPr>
        <p:spPr>
          <a:xfrm>
            <a:off x="1083945" y="4793615"/>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Normal" panose="00000500000000000000" charset="-122"/>
                <a:ea typeface="MiSans Normal" panose="00000500000000000000" charset="-122"/>
              </a:rPr>
              <a:t>汇报人：模板狗</a:t>
            </a:r>
            <a:endParaRPr sz="1800" b="0">
              <a:solidFill>
                <a:schemeClr val="tx1"/>
              </a:solidFill>
              <a:latin typeface="MiSans Normal" panose="00000500000000000000" charset="-122"/>
              <a:ea typeface="MiSans Normal" panose="00000500000000000000" charset="-122"/>
            </a:endParaRPr>
          </a:p>
        </p:txBody>
      </p:sp>
      <p:sp>
        <p:nvSpPr>
          <p:cNvPr id="12" name="任意多边形 11"/>
          <p:cNvSpPr/>
          <p:nvPr/>
        </p:nvSpPr>
        <p:spPr>
          <a:xfrm>
            <a:off x="709295" y="614680"/>
            <a:ext cx="1852930" cy="689610"/>
          </a:xfrm>
          <a:custGeom>
            <a:avLst/>
            <a:gdLst/>
            <a:ahLst/>
            <a:cxnLst>
              <a:cxn ang="3">
                <a:pos x="hc" y="t"/>
              </a:cxn>
              <a:cxn ang="cd2">
                <a:pos x="l" y="vc"/>
              </a:cxn>
              <a:cxn ang="cd4">
                <a:pos x="hc" y="b"/>
              </a:cxn>
              <a:cxn ang="0">
                <a:pos x="r" y="vc"/>
              </a:cxn>
            </a:cxnLst>
            <a:rect l="l" t="t" r="r" b="b"/>
            <a:pathLst>
              <a:path w="2252" h="838">
                <a:moveTo>
                  <a:pt x="2012" y="94"/>
                </a:moveTo>
                <a:cubicBezTo>
                  <a:pt x="1981" y="94"/>
                  <a:pt x="1954" y="105"/>
                  <a:pt x="1933" y="127"/>
                </a:cubicBezTo>
                <a:cubicBezTo>
                  <a:pt x="1911" y="148"/>
                  <a:pt x="1900" y="175"/>
                  <a:pt x="1900" y="205"/>
                </a:cubicBezTo>
                <a:lnTo>
                  <a:pt x="1900" y="333"/>
                </a:lnTo>
                <a:cubicBezTo>
                  <a:pt x="1900" y="364"/>
                  <a:pt x="1911" y="391"/>
                  <a:pt x="1933" y="412"/>
                </a:cubicBezTo>
                <a:cubicBezTo>
                  <a:pt x="1954" y="434"/>
                  <a:pt x="1981" y="444"/>
                  <a:pt x="2012" y="444"/>
                </a:cubicBezTo>
                <a:lnTo>
                  <a:pt x="2046" y="444"/>
                </a:lnTo>
                <a:cubicBezTo>
                  <a:pt x="2077" y="444"/>
                  <a:pt x="2104" y="434"/>
                  <a:pt x="2125" y="412"/>
                </a:cubicBezTo>
                <a:cubicBezTo>
                  <a:pt x="2147" y="391"/>
                  <a:pt x="2157" y="364"/>
                  <a:pt x="2157" y="333"/>
                </a:cubicBezTo>
                <a:lnTo>
                  <a:pt x="2157" y="205"/>
                </a:lnTo>
                <a:cubicBezTo>
                  <a:pt x="2157" y="175"/>
                  <a:pt x="2147" y="148"/>
                  <a:pt x="2125" y="127"/>
                </a:cubicBezTo>
                <a:cubicBezTo>
                  <a:pt x="2104" y="105"/>
                  <a:pt x="2077" y="94"/>
                  <a:pt x="2046" y="94"/>
                </a:cubicBezTo>
                <a:lnTo>
                  <a:pt x="2012" y="94"/>
                </a:lnTo>
                <a:close/>
                <a:moveTo>
                  <a:pt x="1410" y="94"/>
                </a:moveTo>
                <a:cubicBezTo>
                  <a:pt x="1379" y="94"/>
                  <a:pt x="1352" y="105"/>
                  <a:pt x="1331" y="127"/>
                </a:cubicBezTo>
                <a:cubicBezTo>
                  <a:pt x="1309" y="148"/>
                  <a:pt x="1298" y="175"/>
                  <a:pt x="1298" y="205"/>
                </a:cubicBezTo>
                <a:lnTo>
                  <a:pt x="1298" y="333"/>
                </a:lnTo>
                <a:cubicBezTo>
                  <a:pt x="1298" y="364"/>
                  <a:pt x="1309" y="391"/>
                  <a:pt x="1331" y="412"/>
                </a:cubicBezTo>
                <a:cubicBezTo>
                  <a:pt x="1352" y="434"/>
                  <a:pt x="1379" y="444"/>
                  <a:pt x="1410" y="444"/>
                </a:cubicBezTo>
                <a:lnTo>
                  <a:pt x="1444" y="444"/>
                </a:lnTo>
                <a:cubicBezTo>
                  <a:pt x="1475" y="444"/>
                  <a:pt x="1502" y="434"/>
                  <a:pt x="1523" y="412"/>
                </a:cubicBezTo>
                <a:cubicBezTo>
                  <a:pt x="1545" y="391"/>
                  <a:pt x="1555" y="364"/>
                  <a:pt x="1555" y="333"/>
                </a:cubicBezTo>
                <a:lnTo>
                  <a:pt x="1555" y="205"/>
                </a:lnTo>
                <a:cubicBezTo>
                  <a:pt x="1555" y="175"/>
                  <a:pt x="1545" y="148"/>
                  <a:pt x="1523" y="127"/>
                </a:cubicBezTo>
                <a:cubicBezTo>
                  <a:pt x="1502" y="105"/>
                  <a:pt x="1475" y="94"/>
                  <a:pt x="1444" y="94"/>
                </a:cubicBezTo>
                <a:lnTo>
                  <a:pt x="1410" y="94"/>
                </a:lnTo>
                <a:close/>
                <a:moveTo>
                  <a:pt x="808" y="94"/>
                </a:moveTo>
                <a:cubicBezTo>
                  <a:pt x="777" y="94"/>
                  <a:pt x="750" y="105"/>
                  <a:pt x="729" y="127"/>
                </a:cubicBezTo>
                <a:cubicBezTo>
                  <a:pt x="707" y="148"/>
                  <a:pt x="696" y="175"/>
                  <a:pt x="696" y="205"/>
                </a:cubicBezTo>
                <a:lnTo>
                  <a:pt x="696" y="633"/>
                </a:lnTo>
                <a:cubicBezTo>
                  <a:pt x="696" y="663"/>
                  <a:pt x="707" y="690"/>
                  <a:pt x="729" y="711"/>
                </a:cubicBezTo>
                <a:cubicBezTo>
                  <a:pt x="750" y="733"/>
                  <a:pt x="777" y="744"/>
                  <a:pt x="808" y="744"/>
                </a:cubicBezTo>
                <a:lnTo>
                  <a:pt x="842" y="744"/>
                </a:lnTo>
                <a:cubicBezTo>
                  <a:pt x="873" y="744"/>
                  <a:pt x="900" y="733"/>
                  <a:pt x="921" y="711"/>
                </a:cubicBezTo>
                <a:cubicBezTo>
                  <a:pt x="943" y="690"/>
                  <a:pt x="953" y="663"/>
                  <a:pt x="953" y="633"/>
                </a:cubicBezTo>
                <a:lnTo>
                  <a:pt x="953" y="205"/>
                </a:lnTo>
                <a:cubicBezTo>
                  <a:pt x="953" y="175"/>
                  <a:pt x="943" y="148"/>
                  <a:pt x="921" y="127"/>
                </a:cubicBezTo>
                <a:cubicBezTo>
                  <a:pt x="900" y="105"/>
                  <a:pt x="873" y="94"/>
                  <a:pt x="842" y="94"/>
                </a:cubicBezTo>
                <a:lnTo>
                  <a:pt x="808" y="94"/>
                </a:lnTo>
                <a:close/>
                <a:moveTo>
                  <a:pt x="2012" y="0"/>
                </a:moveTo>
                <a:lnTo>
                  <a:pt x="2046" y="0"/>
                </a:lnTo>
                <a:cubicBezTo>
                  <a:pt x="2084" y="0"/>
                  <a:pt x="2118" y="9"/>
                  <a:pt x="2150" y="28"/>
                </a:cubicBezTo>
                <a:cubicBezTo>
                  <a:pt x="2181" y="46"/>
                  <a:pt x="2206" y="71"/>
                  <a:pt x="2225" y="103"/>
                </a:cubicBezTo>
                <a:cubicBezTo>
                  <a:pt x="2243" y="134"/>
                  <a:pt x="2252" y="168"/>
                  <a:pt x="2252" y="205"/>
                </a:cubicBezTo>
                <a:lnTo>
                  <a:pt x="2252" y="633"/>
                </a:lnTo>
                <a:cubicBezTo>
                  <a:pt x="2252" y="670"/>
                  <a:pt x="2243" y="704"/>
                  <a:pt x="2225" y="735"/>
                </a:cubicBezTo>
                <a:cubicBezTo>
                  <a:pt x="2206" y="767"/>
                  <a:pt x="2181" y="792"/>
                  <a:pt x="2150" y="810"/>
                </a:cubicBezTo>
                <a:cubicBezTo>
                  <a:pt x="2118" y="829"/>
                  <a:pt x="2084" y="838"/>
                  <a:pt x="2046" y="838"/>
                </a:cubicBezTo>
                <a:lnTo>
                  <a:pt x="2012" y="838"/>
                </a:lnTo>
                <a:cubicBezTo>
                  <a:pt x="1975" y="838"/>
                  <a:pt x="1941" y="829"/>
                  <a:pt x="1909" y="810"/>
                </a:cubicBezTo>
                <a:cubicBezTo>
                  <a:pt x="1878" y="792"/>
                  <a:pt x="1852" y="767"/>
                  <a:pt x="1834" y="735"/>
                </a:cubicBezTo>
                <a:cubicBezTo>
                  <a:pt x="1815" y="704"/>
                  <a:pt x="1806" y="670"/>
                  <a:pt x="1806" y="633"/>
                </a:cubicBezTo>
                <a:lnTo>
                  <a:pt x="1806" y="615"/>
                </a:lnTo>
                <a:lnTo>
                  <a:pt x="1900" y="615"/>
                </a:lnTo>
                <a:lnTo>
                  <a:pt x="1900" y="633"/>
                </a:lnTo>
                <a:cubicBezTo>
                  <a:pt x="1900" y="663"/>
                  <a:pt x="1911" y="690"/>
                  <a:pt x="1933" y="711"/>
                </a:cubicBezTo>
                <a:cubicBezTo>
                  <a:pt x="1954" y="733"/>
                  <a:pt x="1981" y="744"/>
                  <a:pt x="2012" y="744"/>
                </a:cubicBezTo>
                <a:lnTo>
                  <a:pt x="2046" y="744"/>
                </a:lnTo>
                <a:cubicBezTo>
                  <a:pt x="2077" y="744"/>
                  <a:pt x="2104" y="733"/>
                  <a:pt x="2125" y="711"/>
                </a:cubicBezTo>
                <a:cubicBezTo>
                  <a:pt x="2147" y="690"/>
                  <a:pt x="2157" y="663"/>
                  <a:pt x="2157" y="633"/>
                </a:cubicBezTo>
                <a:lnTo>
                  <a:pt x="2157" y="512"/>
                </a:lnTo>
                <a:cubicBezTo>
                  <a:pt x="2123" y="530"/>
                  <a:pt x="2086" y="540"/>
                  <a:pt x="2046" y="540"/>
                </a:cubicBezTo>
                <a:lnTo>
                  <a:pt x="2012" y="540"/>
                </a:lnTo>
                <a:cubicBezTo>
                  <a:pt x="1975" y="540"/>
                  <a:pt x="1941" y="530"/>
                  <a:pt x="1909" y="512"/>
                </a:cubicBezTo>
                <a:cubicBezTo>
                  <a:pt x="1878" y="493"/>
                  <a:pt x="1852" y="468"/>
                  <a:pt x="1834" y="436"/>
                </a:cubicBezTo>
                <a:cubicBezTo>
                  <a:pt x="1815" y="405"/>
                  <a:pt x="1806" y="370"/>
                  <a:pt x="1806" y="333"/>
                </a:cubicBezTo>
                <a:lnTo>
                  <a:pt x="1806" y="205"/>
                </a:lnTo>
                <a:cubicBezTo>
                  <a:pt x="1806" y="168"/>
                  <a:pt x="1815" y="134"/>
                  <a:pt x="1834" y="103"/>
                </a:cubicBezTo>
                <a:cubicBezTo>
                  <a:pt x="1852" y="71"/>
                  <a:pt x="1878" y="46"/>
                  <a:pt x="1909" y="28"/>
                </a:cubicBezTo>
                <a:cubicBezTo>
                  <a:pt x="1941" y="9"/>
                  <a:pt x="1975" y="0"/>
                  <a:pt x="2012" y="0"/>
                </a:cubicBezTo>
                <a:close/>
                <a:moveTo>
                  <a:pt x="1410" y="0"/>
                </a:moveTo>
                <a:lnTo>
                  <a:pt x="1444" y="0"/>
                </a:lnTo>
                <a:cubicBezTo>
                  <a:pt x="1482" y="0"/>
                  <a:pt x="1516" y="9"/>
                  <a:pt x="1548" y="28"/>
                </a:cubicBezTo>
                <a:cubicBezTo>
                  <a:pt x="1579" y="46"/>
                  <a:pt x="1604" y="71"/>
                  <a:pt x="1623" y="103"/>
                </a:cubicBezTo>
                <a:cubicBezTo>
                  <a:pt x="1641" y="134"/>
                  <a:pt x="1650" y="168"/>
                  <a:pt x="1650" y="205"/>
                </a:cubicBezTo>
                <a:lnTo>
                  <a:pt x="1650" y="633"/>
                </a:lnTo>
                <a:cubicBezTo>
                  <a:pt x="1650" y="670"/>
                  <a:pt x="1641" y="704"/>
                  <a:pt x="1623" y="735"/>
                </a:cubicBezTo>
                <a:cubicBezTo>
                  <a:pt x="1604" y="767"/>
                  <a:pt x="1579" y="792"/>
                  <a:pt x="1548" y="810"/>
                </a:cubicBezTo>
                <a:cubicBezTo>
                  <a:pt x="1516" y="829"/>
                  <a:pt x="1482" y="838"/>
                  <a:pt x="1444" y="838"/>
                </a:cubicBezTo>
                <a:lnTo>
                  <a:pt x="1410" y="838"/>
                </a:lnTo>
                <a:cubicBezTo>
                  <a:pt x="1373" y="838"/>
                  <a:pt x="1339" y="829"/>
                  <a:pt x="1307" y="810"/>
                </a:cubicBezTo>
                <a:cubicBezTo>
                  <a:pt x="1276" y="792"/>
                  <a:pt x="1250" y="767"/>
                  <a:pt x="1232" y="735"/>
                </a:cubicBezTo>
                <a:cubicBezTo>
                  <a:pt x="1213" y="704"/>
                  <a:pt x="1204" y="670"/>
                  <a:pt x="1204" y="633"/>
                </a:cubicBezTo>
                <a:lnTo>
                  <a:pt x="1204" y="615"/>
                </a:lnTo>
                <a:lnTo>
                  <a:pt x="1298" y="615"/>
                </a:lnTo>
                <a:lnTo>
                  <a:pt x="1298" y="633"/>
                </a:lnTo>
                <a:cubicBezTo>
                  <a:pt x="1298" y="663"/>
                  <a:pt x="1309" y="690"/>
                  <a:pt x="1331" y="711"/>
                </a:cubicBezTo>
                <a:cubicBezTo>
                  <a:pt x="1352" y="733"/>
                  <a:pt x="1379" y="744"/>
                  <a:pt x="1410" y="744"/>
                </a:cubicBezTo>
                <a:lnTo>
                  <a:pt x="1444" y="744"/>
                </a:lnTo>
                <a:cubicBezTo>
                  <a:pt x="1475" y="744"/>
                  <a:pt x="1502" y="733"/>
                  <a:pt x="1523" y="711"/>
                </a:cubicBezTo>
                <a:cubicBezTo>
                  <a:pt x="1545" y="690"/>
                  <a:pt x="1555" y="663"/>
                  <a:pt x="1555" y="633"/>
                </a:cubicBezTo>
                <a:lnTo>
                  <a:pt x="1555" y="512"/>
                </a:lnTo>
                <a:cubicBezTo>
                  <a:pt x="1521" y="530"/>
                  <a:pt x="1484" y="540"/>
                  <a:pt x="1444" y="540"/>
                </a:cubicBezTo>
                <a:lnTo>
                  <a:pt x="1410" y="540"/>
                </a:lnTo>
                <a:cubicBezTo>
                  <a:pt x="1373" y="540"/>
                  <a:pt x="1339" y="530"/>
                  <a:pt x="1307" y="512"/>
                </a:cubicBezTo>
                <a:cubicBezTo>
                  <a:pt x="1276" y="493"/>
                  <a:pt x="1250" y="468"/>
                  <a:pt x="1232" y="436"/>
                </a:cubicBezTo>
                <a:cubicBezTo>
                  <a:pt x="1213" y="405"/>
                  <a:pt x="1204" y="370"/>
                  <a:pt x="1204" y="333"/>
                </a:cubicBezTo>
                <a:lnTo>
                  <a:pt x="1204" y="205"/>
                </a:lnTo>
                <a:cubicBezTo>
                  <a:pt x="1204" y="168"/>
                  <a:pt x="1213" y="134"/>
                  <a:pt x="1232" y="103"/>
                </a:cubicBezTo>
                <a:cubicBezTo>
                  <a:pt x="1250" y="71"/>
                  <a:pt x="1276" y="46"/>
                  <a:pt x="1307" y="28"/>
                </a:cubicBezTo>
                <a:cubicBezTo>
                  <a:pt x="1339" y="9"/>
                  <a:pt x="1373" y="0"/>
                  <a:pt x="1410" y="0"/>
                </a:cubicBezTo>
                <a:close/>
                <a:moveTo>
                  <a:pt x="808" y="0"/>
                </a:moveTo>
                <a:lnTo>
                  <a:pt x="842" y="0"/>
                </a:lnTo>
                <a:cubicBezTo>
                  <a:pt x="880" y="0"/>
                  <a:pt x="914" y="9"/>
                  <a:pt x="946" y="28"/>
                </a:cubicBezTo>
                <a:cubicBezTo>
                  <a:pt x="977" y="46"/>
                  <a:pt x="1002" y="71"/>
                  <a:pt x="1021" y="103"/>
                </a:cubicBezTo>
                <a:cubicBezTo>
                  <a:pt x="1039" y="134"/>
                  <a:pt x="1048" y="168"/>
                  <a:pt x="1048" y="205"/>
                </a:cubicBezTo>
                <a:lnTo>
                  <a:pt x="1048" y="633"/>
                </a:lnTo>
                <a:cubicBezTo>
                  <a:pt x="1048" y="670"/>
                  <a:pt x="1039" y="704"/>
                  <a:pt x="1021" y="735"/>
                </a:cubicBezTo>
                <a:cubicBezTo>
                  <a:pt x="1002" y="767"/>
                  <a:pt x="977" y="792"/>
                  <a:pt x="946" y="810"/>
                </a:cubicBezTo>
                <a:cubicBezTo>
                  <a:pt x="914" y="829"/>
                  <a:pt x="880" y="838"/>
                  <a:pt x="842" y="838"/>
                </a:cubicBezTo>
                <a:lnTo>
                  <a:pt x="808" y="838"/>
                </a:lnTo>
                <a:cubicBezTo>
                  <a:pt x="771" y="838"/>
                  <a:pt x="737" y="829"/>
                  <a:pt x="705" y="810"/>
                </a:cubicBezTo>
                <a:cubicBezTo>
                  <a:pt x="674" y="792"/>
                  <a:pt x="648" y="767"/>
                  <a:pt x="630" y="735"/>
                </a:cubicBezTo>
                <a:cubicBezTo>
                  <a:pt x="611" y="704"/>
                  <a:pt x="602" y="670"/>
                  <a:pt x="602" y="633"/>
                </a:cubicBezTo>
                <a:lnTo>
                  <a:pt x="602" y="205"/>
                </a:lnTo>
                <a:cubicBezTo>
                  <a:pt x="602" y="168"/>
                  <a:pt x="611" y="134"/>
                  <a:pt x="630" y="103"/>
                </a:cubicBezTo>
                <a:cubicBezTo>
                  <a:pt x="648" y="71"/>
                  <a:pt x="674" y="46"/>
                  <a:pt x="705" y="28"/>
                </a:cubicBezTo>
                <a:cubicBezTo>
                  <a:pt x="737" y="9"/>
                  <a:pt x="771" y="0"/>
                  <a:pt x="808" y="0"/>
                </a:cubicBezTo>
                <a:close/>
                <a:moveTo>
                  <a:pt x="213" y="0"/>
                </a:moveTo>
                <a:lnTo>
                  <a:pt x="233" y="0"/>
                </a:lnTo>
                <a:cubicBezTo>
                  <a:pt x="272" y="0"/>
                  <a:pt x="307" y="10"/>
                  <a:pt x="340" y="29"/>
                </a:cubicBezTo>
                <a:cubicBezTo>
                  <a:pt x="372" y="48"/>
                  <a:pt x="398" y="74"/>
                  <a:pt x="418" y="107"/>
                </a:cubicBezTo>
                <a:cubicBezTo>
                  <a:pt x="437" y="139"/>
                  <a:pt x="446" y="175"/>
                  <a:pt x="446" y="213"/>
                </a:cubicBezTo>
                <a:lnTo>
                  <a:pt x="446" y="261"/>
                </a:lnTo>
                <a:cubicBezTo>
                  <a:pt x="446" y="287"/>
                  <a:pt x="442" y="312"/>
                  <a:pt x="432" y="337"/>
                </a:cubicBezTo>
                <a:cubicBezTo>
                  <a:pt x="426" y="354"/>
                  <a:pt x="419" y="368"/>
                  <a:pt x="412" y="381"/>
                </a:cubicBezTo>
                <a:cubicBezTo>
                  <a:pt x="405" y="393"/>
                  <a:pt x="400" y="400"/>
                  <a:pt x="398" y="402"/>
                </a:cubicBezTo>
                <a:lnTo>
                  <a:pt x="118" y="744"/>
                </a:lnTo>
                <a:lnTo>
                  <a:pt x="446" y="744"/>
                </a:lnTo>
                <a:lnTo>
                  <a:pt x="446" y="838"/>
                </a:lnTo>
                <a:lnTo>
                  <a:pt x="0" y="838"/>
                </a:lnTo>
                <a:lnTo>
                  <a:pt x="0" y="739"/>
                </a:lnTo>
                <a:lnTo>
                  <a:pt x="324" y="344"/>
                </a:lnTo>
                <a:cubicBezTo>
                  <a:pt x="331" y="333"/>
                  <a:pt x="337" y="320"/>
                  <a:pt x="344" y="303"/>
                </a:cubicBezTo>
                <a:cubicBezTo>
                  <a:pt x="349" y="291"/>
                  <a:pt x="351" y="278"/>
                  <a:pt x="351" y="265"/>
                </a:cubicBezTo>
                <a:lnTo>
                  <a:pt x="351" y="213"/>
                </a:lnTo>
                <a:cubicBezTo>
                  <a:pt x="351" y="180"/>
                  <a:pt x="340" y="152"/>
                  <a:pt x="317" y="129"/>
                </a:cubicBezTo>
                <a:cubicBezTo>
                  <a:pt x="294" y="106"/>
                  <a:pt x="266" y="94"/>
                  <a:pt x="233" y="94"/>
                </a:cubicBezTo>
                <a:lnTo>
                  <a:pt x="213" y="94"/>
                </a:lnTo>
                <a:cubicBezTo>
                  <a:pt x="192" y="94"/>
                  <a:pt x="172" y="100"/>
                  <a:pt x="154" y="110"/>
                </a:cubicBezTo>
                <a:cubicBezTo>
                  <a:pt x="136" y="121"/>
                  <a:pt x="121" y="136"/>
                  <a:pt x="110" y="154"/>
                </a:cubicBezTo>
                <a:cubicBezTo>
                  <a:pt x="100" y="172"/>
                  <a:pt x="94" y="192"/>
                  <a:pt x="94" y="213"/>
                </a:cubicBezTo>
                <a:lnTo>
                  <a:pt x="94" y="257"/>
                </a:lnTo>
                <a:lnTo>
                  <a:pt x="0" y="257"/>
                </a:lnTo>
                <a:lnTo>
                  <a:pt x="0" y="213"/>
                </a:lnTo>
                <a:cubicBezTo>
                  <a:pt x="0" y="174"/>
                  <a:pt x="10" y="138"/>
                  <a:pt x="29" y="106"/>
                </a:cubicBezTo>
                <a:cubicBezTo>
                  <a:pt x="48" y="74"/>
                  <a:pt x="74" y="48"/>
                  <a:pt x="106" y="29"/>
                </a:cubicBezTo>
                <a:cubicBezTo>
                  <a:pt x="138" y="10"/>
                  <a:pt x="174" y="0"/>
                  <a:pt x="213"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十字星 13"/>
          <p:cNvSpPr/>
          <p:nvPr/>
        </p:nvSpPr>
        <p:spPr>
          <a:xfrm>
            <a:off x="4251325" y="1790065"/>
            <a:ext cx="447040" cy="447040"/>
          </a:xfrm>
          <a:prstGeom prst="star4">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descr="笑脸"/>
          <p:cNvPicPr>
            <a:picLocks noChangeAspect="1"/>
          </p:cNvPicPr>
          <p:nvPr/>
        </p:nvPicPr>
        <p:blipFill>
          <a:blip r:embed="rId4"/>
          <a:stretch>
            <a:fillRect/>
          </a:stretch>
        </p:blipFill>
        <p:spPr>
          <a:xfrm>
            <a:off x="709295" y="5320665"/>
            <a:ext cx="374650" cy="374650"/>
          </a:xfrm>
          <a:prstGeom prst="rect">
            <a:avLst/>
          </a:prstGeom>
        </p:spPr>
      </p:pic>
      <p:sp>
        <p:nvSpPr>
          <p:cNvPr id="16" name="标题 5"/>
          <p:cNvSpPr/>
          <p:nvPr>
            <p:custDataLst>
              <p:tags r:id="rId6"/>
            </p:custDataLst>
          </p:nvPr>
        </p:nvSpPr>
        <p:spPr>
          <a:xfrm>
            <a:off x="1083945" y="5355590"/>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tx1"/>
                </a:solidFill>
                <a:latin typeface="MiSans Normal" panose="00000500000000000000" charset="-122"/>
                <a:ea typeface="MiSans Normal" panose="00000500000000000000" charset="-122"/>
              </a:rPr>
              <a:t>2022/12/20</a:t>
            </a:r>
            <a:endParaRPr lang="en-US" altLang="zh-CN" sz="1800" b="0">
              <a:solidFill>
                <a:schemeClr val="tx1"/>
              </a:solidFill>
              <a:latin typeface="MiSans Normal" panose="00000500000000000000" charset="-122"/>
              <a:ea typeface="MiSans Normal" panose="00000500000000000000" charset="-122"/>
            </a:endParaRPr>
          </a:p>
        </p:txBody>
      </p:sp>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任意多边形 34"/>
          <p:cNvSpPr/>
          <p:nvPr/>
        </p:nvSpPr>
        <p:spPr>
          <a:xfrm>
            <a:off x="7134207" y="737220"/>
            <a:ext cx="4699478" cy="5200827"/>
          </a:xfrm>
          <a:custGeom>
            <a:avLst/>
            <a:gdLst/>
            <a:ahLst/>
            <a:cxnLst>
              <a:cxn ang="3">
                <a:pos x="hc" y="t"/>
              </a:cxn>
              <a:cxn ang="cd2">
                <a:pos x="l" y="vc"/>
              </a:cxn>
              <a:cxn ang="cd4">
                <a:pos x="hc" y="b"/>
              </a:cxn>
              <a:cxn ang="0">
                <a:pos x="r" y="vc"/>
              </a:cxn>
            </a:cxnLst>
            <a:rect l="l" t="t" r="r" b="b"/>
            <a:pathLst>
              <a:path w="7401" h="8190">
                <a:moveTo>
                  <a:pt x="6183" y="3980"/>
                </a:moveTo>
                <a:lnTo>
                  <a:pt x="5800" y="6702"/>
                </a:lnTo>
                <a:lnTo>
                  <a:pt x="2784" y="6278"/>
                </a:lnTo>
                <a:lnTo>
                  <a:pt x="2671" y="6543"/>
                </a:lnTo>
                <a:lnTo>
                  <a:pt x="5521" y="7753"/>
                </a:lnTo>
                <a:lnTo>
                  <a:pt x="6979" y="4318"/>
                </a:lnTo>
                <a:lnTo>
                  <a:pt x="6183" y="3980"/>
                </a:lnTo>
                <a:close/>
                <a:moveTo>
                  <a:pt x="4175" y="2309"/>
                </a:moveTo>
                <a:lnTo>
                  <a:pt x="4278" y="2792"/>
                </a:lnTo>
                <a:lnTo>
                  <a:pt x="4367" y="3209"/>
                </a:lnTo>
                <a:lnTo>
                  <a:pt x="4609" y="4349"/>
                </a:lnTo>
                <a:lnTo>
                  <a:pt x="3503" y="4584"/>
                </a:lnTo>
                <a:lnTo>
                  <a:pt x="3070" y="4676"/>
                </a:lnTo>
                <a:lnTo>
                  <a:pt x="2561" y="4784"/>
                </a:lnTo>
                <a:lnTo>
                  <a:pt x="2401" y="5926"/>
                </a:lnTo>
                <a:lnTo>
                  <a:pt x="2532" y="5944"/>
                </a:lnTo>
                <a:lnTo>
                  <a:pt x="2903" y="5996"/>
                </a:lnTo>
                <a:lnTo>
                  <a:pt x="5539" y="6367"/>
                </a:lnTo>
                <a:lnTo>
                  <a:pt x="5892" y="3857"/>
                </a:lnTo>
                <a:lnTo>
                  <a:pt x="5942" y="3498"/>
                </a:lnTo>
                <a:lnTo>
                  <a:pt x="6072" y="2575"/>
                </a:lnTo>
                <a:lnTo>
                  <a:pt x="4175" y="2309"/>
                </a:lnTo>
                <a:close/>
                <a:moveTo>
                  <a:pt x="3462" y="299"/>
                </a:moveTo>
                <a:lnTo>
                  <a:pt x="349" y="960"/>
                </a:lnTo>
                <a:lnTo>
                  <a:pt x="1154" y="4748"/>
                </a:lnTo>
                <a:lnTo>
                  <a:pt x="2315" y="4502"/>
                </a:lnTo>
                <a:lnTo>
                  <a:pt x="2610" y="4439"/>
                </a:lnTo>
                <a:lnTo>
                  <a:pt x="3226" y="4308"/>
                </a:lnTo>
                <a:lnTo>
                  <a:pt x="3659" y="4216"/>
                </a:lnTo>
                <a:lnTo>
                  <a:pt x="4267" y="4087"/>
                </a:lnTo>
                <a:lnTo>
                  <a:pt x="4082" y="3218"/>
                </a:lnTo>
                <a:lnTo>
                  <a:pt x="3963" y="2658"/>
                </a:lnTo>
                <a:lnTo>
                  <a:pt x="3880" y="2267"/>
                </a:lnTo>
                <a:lnTo>
                  <a:pt x="3809" y="1932"/>
                </a:lnTo>
                <a:lnTo>
                  <a:pt x="3462" y="299"/>
                </a:lnTo>
                <a:close/>
                <a:moveTo>
                  <a:pt x="3685" y="0"/>
                </a:moveTo>
                <a:lnTo>
                  <a:pt x="4104" y="1974"/>
                </a:lnTo>
                <a:lnTo>
                  <a:pt x="6419" y="2299"/>
                </a:lnTo>
                <a:lnTo>
                  <a:pt x="6233" y="3621"/>
                </a:lnTo>
                <a:lnTo>
                  <a:pt x="7401" y="4117"/>
                </a:lnTo>
                <a:lnTo>
                  <a:pt x="5672" y="8190"/>
                </a:lnTo>
                <a:lnTo>
                  <a:pt x="2203" y="6718"/>
                </a:lnTo>
                <a:lnTo>
                  <a:pt x="2412" y="6226"/>
                </a:lnTo>
                <a:lnTo>
                  <a:pt x="2079" y="6179"/>
                </a:lnTo>
                <a:lnTo>
                  <a:pt x="2266" y="4847"/>
                </a:lnTo>
                <a:lnTo>
                  <a:pt x="924" y="5132"/>
                </a:lnTo>
                <a:lnTo>
                  <a:pt x="0" y="783"/>
                </a:lnTo>
                <a:lnTo>
                  <a:pt x="3685"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4" name="任意多边形 33"/>
          <p:cNvSpPr/>
          <p:nvPr/>
        </p:nvSpPr>
        <p:spPr>
          <a:xfrm>
            <a:off x="7357838" y="926801"/>
            <a:ext cx="4209862" cy="4733305"/>
          </a:xfrm>
          <a:custGeom>
            <a:avLst/>
            <a:gdLst/>
            <a:ahLst/>
            <a:cxnLst>
              <a:cxn ang="3">
                <a:pos x="hc" y="t"/>
              </a:cxn>
              <a:cxn ang="cd2">
                <a:pos x="l" y="vc"/>
              </a:cxn>
              <a:cxn ang="cd4">
                <a:pos x="hc" y="b"/>
              </a:cxn>
              <a:cxn ang="0">
                <a:pos x="r" y="vc"/>
              </a:cxn>
            </a:cxnLst>
            <a:rect l="l" t="t" r="r" b="b"/>
            <a:pathLst>
              <a:path w="6630" h="7454">
                <a:moveTo>
                  <a:pt x="5834" y="3682"/>
                </a:moveTo>
                <a:lnTo>
                  <a:pt x="6630" y="4020"/>
                </a:lnTo>
                <a:lnTo>
                  <a:pt x="5172" y="7454"/>
                </a:lnTo>
                <a:lnTo>
                  <a:pt x="2322" y="6244"/>
                </a:lnTo>
                <a:lnTo>
                  <a:pt x="2434" y="5979"/>
                </a:lnTo>
                <a:lnTo>
                  <a:pt x="5451" y="6403"/>
                </a:lnTo>
                <a:lnTo>
                  <a:pt x="5834" y="3682"/>
                </a:lnTo>
                <a:close/>
                <a:moveTo>
                  <a:pt x="3826" y="2010"/>
                </a:moveTo>
                <a:lnTo>
                  <a:pt x="5723" y="2277"/>
                </a:lnTo>
                <a:lnTo>
                  <a:pt x="5593" y="3199"/>
                </a:lnTo>
                <a:lnTo>
                  <a:pt x="5543" y="3558"/>
                </a:lnTo>
                <a:lnTo>
                  <a:pt x="5190" y="6068"/>
                </a:lnTo>
                <a:lnTo>
                  <a:pt x="2554" y="5698"/>
                </a:lnTo>
                <a:lnTo>
                  <a:pt x="2183" y="5646"/>
                </a:lnTo>
                <a:lnTo>
                  <a:pt x="2052" y="5627"/>
                </a:lnTo>
                <a:lnTo>
                  <a:pt x="2212" y="4486"/>
                </a:lnTo>
                <a:lnTo>
                  <a:pt x="2721" y="4377"/>
                </a:lnTo>
                <a:lnTo>
                  <a:pt x="3153" y="4285"/>
                </a:lnTo>
                <a:lnTo>
                  <a:pt x="4260" y="4050"/>
                </a:lnTo>
                <a:lnTo>
                  <a:pt x="4018" y="2911"/>
                </a:lnTo>
                <a:lnTo>
                  <a:pt x="3929" y="2493"/>
                </a:lnTo>
                <a:lnTo>
                  <a:pt x="3826" y="2010"/>
                </a:lnTo>
                <a:close/>
                <a:moveTo>
                  <a:pt x="3112" y="0"/>
                </a:moveTo>
                <a:lnTo>
                  <a:pt x="3460" y="1634"/>
                </a:lnTo>
                <a:lnTo>
                  <a:pt x="3531" y="1969"/>
                </a:lnTo>
                <a:lnTo>
                  <a:pt x="3614" y="2359"/>
                </a:lnTo>
                <a:lnTo>
                  <a:pt x="3733" y="2920"/>
                </a:lnTo>
                <a:lnTo>
                  <a:pt x="3918" y="3788"/>
                </a:lnTo>
                <a:lnTo>
                  <a:pt x="3310" y="3918"/>
                </a:lnTo>
                <a:lnTo>
                  <a:pt x="2877" y="4010"/>
                </a:lnTo>
                <a:lnTo>
                  <a:pt x="2261" y="4141"/>
                </a:lnTo>
                <a:lnTo>
                  <a:pt x="1965" y="4203"/>
                </a:lnTo>
                <a:lnTo>
                  <a:pt x="805" y="4450"/>
                </a:lnTo>
                <a:lnTo>
                  <a:pt x="0" y="662"/>
                </a:lnTo>
                <a:lnTo>
                  <a:pt x="3112"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6" name="任意多边形 35"/>
          <p:cNvSpPr/>
          <p:nvPr/>
        </p:nvSpPr>
        <p:spPr>
          <a:xfrm>
            <a:off x="713740" y="45720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7" name="任意多边形 36"/>
          <p:cNvSpPr/>
          <p:nvPr/>
        </p:nvSpPr>
        <p:spPr>
          <a:xfrm>
            <a:off x="11087735" y="6340475"/>
            <a:ext cx="746125" cy="31750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75" h="500">
                <a:moveTo>
                  <a:pt x="0" y="70"/>
                </a:moveTo>
                <a:cubicBezTo>
                  <a:pt x="0" y="31"/>
                  <a:pt x="31" y="0"/>
                  <a:pt x="70" y="0"/>
                </a:cubicBezTo>
                <a:lnTo>
                  <a:pt x="1106" y="0"/>
                </a:lnTo>
                <a:cubicBezTo>
                  <a:pt x="1144" y="0"/>
                  <a:pt x="1175" y="31"/>
                  <a:pt x="1175" y="70"/>
                </a:cubicBezTo>
                <a:cubicBezTo>
                  <a:pt x="1175" y="108"/>
                  <a:pt x="1144" y="139"/>
                  <a:pt x="1106" y="139"/>
                </a:cubicBezTo>
                <a:lnTo>
                  <a:pt x="70" y="139"/>
                </a:lnTo>
                <a:cubicBezTo>
                  <a:pt x="31" y="139"/>
                  <a:pt x="0" y="108"/>
                  <a:pt x="0" y="70"/>
                </a:cubicBezTo>
                <a:close/>
                <a:moveTo>
                  <a:pt x="568" y="431"/>
                </a:moveTo>
                <a:cubicBezTo>
                  <a:pt x="568" y="392"/>
                  <a:pt x="599" y="361"/>
                  <a:pt x="638" y="361"/>
                </a:cubicBezTo>
                <a:lnTo>
                  <a:pt x="1105" y="361"/>
                </a:lnTo>
                <a:cubicBezTo>
                  <a:pt x="1143" y="361"/>
                  <a:pt x="1175" y="392"/>
                  <a:pt x="1175" y="431"/>
                </a:cubicBezTo>
                <a:cubicBezTo>
                  <a:pt x="1175" y="469"/>
                  <a:pt x="1143" y="500"/>
                  <a:pt x="1105" y="500"/>
                </a:cubicBezTo>
                <a:lnTo>
                  <a:pt x="638" y="500"/>
                </a:lnTo>
                <a:cubicBezTo>
                  <a:pt x="599" y="500"/>
                  <a:pt x="568" y="469"/>
                  <a:pt x="568" y="431"/>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9" name="矩形 38"/>
          <p:cNvSpPr/>
          <p:nvPr/>
        </p:nvSpPr>
        <p:spPr>
          <a:xfrm>
            <a:off x="0" y="1510665"/>
            <a:ext cx="233680" cy="3710305"/>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标题 65"/>
          <p:cNvSpPr/>
          <p:nvPr>
            <p:ph type="ctrTitle" idx="2"/>
            <p:custDataLst>
              <p:tags r:id="rId2"/>
            </p:custDataLst>
          </p:nvPr>
        </p:nvSpPr>
        <p:spPr>
          <a:xfrm>
            <a:off x="542290" y="2261870"/>
            <a:ext cx="5485130" cy="1278890"/>
          </a:xfrm>
        </p:spPr>
        <p:txBody>
          <a:bodyPr>
            <a:noAutofit/>
          </a:bodyPr>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标题标题标</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3"/>
            </p:custDataLst>
          </p:nvPr>
        </p:nvSpPr>
        <p:spPr>
          <a:xfrm>
            <a:off x="619760" y="1664970"/>
            <a:ext cx="478282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41" name="标题 5"/>
          <p:cNvSpPr/>
          <p:nvPr>
            <p:custDataLst>
              <p:tags r:id="rId4"/>
            </p:custDataLst>
          </p:nvPr>
        </p:nvSpPr>
        <p:spPr>
          <a:xfrm>
            <a:off x="619760" y="3540760"/>
            <a:ext cx="5114925" cy="7410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模板模板板模模板</a:t>
            </a:r>
            <a:r>
              <a:rPr lang="zh-CN" altLang="en-US" sz="1600" b="0">
                <a:solidFill>
                  <a:schemeClr val="tx1"/>
                </a:solidFill>
                <a:latin typeface="MiSans Normal" panose="00000500000000000000" charset="-122"/>
                <a:ea typeface="MiSans Normal" panose="00000500000000000000" charset="-122"/>
              </a:rPr>
              <a:t>资源</a:t>
            </a:r>
            <a:r>
              <a:rPr sz="1600" b="0">
                <a:solidFill>
                  <a:schemeClr val="tx1"/>
                </a:solidFill>
                <a:latin typeface="MiSans Normal" panose="00000500000000000000" charset="-122"/>
                <a:ea typeface="MiSans Normal" panose="00000500000000000000" charset="-122"/>
                <a:sym typeface="+mn-ea"/>
              </a:rPr>
              <a:t>办公</a:t>
            </a:r>
            <a:r>
              <a:rPr sz="1600" b="0">
                <a:solidFill>
                  <a:schemeClr val="tx1"/>
                </a:solidFill>
                <a:latin typeface="MiSans Normal" panose="00000500000000000000" charset="-122"/>
                <a:ea typeface="MiSans Normal" panose="00000500000000000000" charset="-122"/>
                <a:sym typeface="+mn-ea"/>
              </a:rPr>
              <a:t>模板模板板模模板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42" name="矩形 41"/>
          <p:cNvSpPr/>
          <p:nvPr/>
        </p:nvSpPr>
        <p:spPr>
          <a:xfrm>
            <a:off x="708660" y="4657725"/>
            <a:ext cx="2204085" cy="39497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713740" y="4705985"/>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43" name="矩形 42"/>
          <p:cNvSpPr/>
          <p:nvPr/>
        </p:nvSpPr>
        <p:spPr>
          <a:xfrm>
            <a:off x="3287395" y="4664710"/>
            <a:ext cx="2204085" cy="39497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标题 5"/>
          <p:cNvSpPr/>
          <p:nvPr>
            <p:custDataLst>
              <p:tags r:id="rId6"/>
            </p:custDataLst>
          </p:nvPr>
        </p:nvSpPr>
        <p:spPr>
          <a:xfrm>
            <a:off x="3292475" y="4712970"/>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45" name="标题 5"/>
          <p:cNvSpPr/>
          <p:nvPr>
            <p:custDataLst>
              <p:tags r:id="rId7"/>
            </p:custDataLst>
          </p:nvPr>
        </p:nvSpPr>
        <p:spPr>
          <a:xfrm>
            <a:off x="233680" y="6340475"/>
            <a:ext cx="3115945" cy="31686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sz="1400" b="0">
                <a:solidFill>
                  <a:schemeClr val="tx1"/>
                </a:solidFill>
                <a:latin typeface="MiSans Normal" panose="00000500000000000000" charset="-122"/>
                <a:ea typeface="MiSans Normal" panose="00000500000000000000" charset="-122"/>
                <a:sym typeface="+mn-ea"/>
              </a:rPr>
              <a:t>不想找太久</a:t>
            </a:r>
            <a:r>
              <a:rPr lang="en-US" altLang="zh-CN" sz="1400" b="0">
                <a:solidFill>
                  <a:schemeClr val="tx1"/>
                </a:solidFill>
                <a:latin typeface="MiSans Normal" panose="00000500000000000000" charset="-122"/>
                <a:ea typeface="MiSans Normal" panose="00000500000000000000" charset="-122"/>
                <a:sym typeface="+mn-ea"/>
              </a:rPr>
              <a:t> </a:t>
            </a:r>
            <a:r>
              <a:rPr sz="1400" b="0">
                <a:solidFill>
                  <a:schemeClr val="tx1"/>
                </a:solidFill>
                <a:latin typeface="MiSans Normal" panose="00000500000000000000" charset="-122"/>
                <a:ea typeface="MiSans Normal" panose="00000500000000000000" charset="-122"/>
                <a:sym typeface="+mn-ea"/>
              </a:rPr>
              <a:t>就用模板狗</a:t>
            </a:r>
            <a:endParaRPr sz="1400" b="0">
              <a:solidFill>
                <a:schemeClr val="tx1"/>
              </a:solidFill>
              <a:latin typeface="MiSans Normal" panose="00000500000000000000" charset="-122"/>
              <a:ea typeface="MiSans Normal" panose="00000500000000000000" charset="-122"/>
              <a:sym typeface="+mn-ea"/>
            </a:endParaRPr>
          </a:p>
        </p:txBody>
      </p:sp>
      <p:sp>
        <p:nvSpPr>
          <p:cNvPr id="46" name="任意多边形 45"/>
          <p:cNvSpPr/>
          <p:nvPr/>
        </p:nvSpPr>
        <p:spPr>
          <a:xfrm>
            <a:off x="11195050" y="249555"/>
            <a:ext cx="754380" cy="6959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8"/>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165225" y="0"/>
            <a:ext cx="374015" cy="163957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1165225" y="1639570"/>
            <a:ext cx="3564255" cy="3578860"/>
          </a:xfrm>
          <a:custGeom>
            <a:avLst/>
            <a:gdLst/>
            <a:ahLst/>
            <a:cxnLst>
              <a:cxn ang="3">
                <a:pos x="hc" y="t"/>
              </a:cxn>
              <a:cxn ang="cd2">
                <a:pos x="l" y="vc"/>
              </a:cxn>
              <a:cxn ang="cd4">
                <a:pos x="hc" y="b"/>
              </a:cxn>
              <a:cxn ang="0">
                <a:pos x="r" y="vc"/>
              </a:cxn>
            </a:cxnLst>
            <a:rect l="l" t="t" r="r" b="b"/>
            <a:pathLst>
              <a:path w="5613" h="5636">
                <a:moveTo>
                  <a:pt x="0" y="0"/>
                </a:moveTo>
                <a:lnTo>
                  <a:pt x="5613" y="0"/>
                </a:lnTo>
                <a:lnTo>
                  <a:pt x="5613" y="5178"/>
                </a:lnTo>
                <a:lnTo>
                  <a:pt x="5024" y="5178"/>
                </a:lnTo>
                <a:lnTo>
                  <a:pt x="5024" y="5636"/>
                </a:lnTo>
                <a:lnTo>
                  <a:pt x="0" y="5636"/>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同心圆 5"/>
          <p:cNvSpPr/>
          <p:nvPr/>
        </p:nvSpPr>
        <p:spPr>
          <a:xfrm>
            <a:off x="-666750" y="-581660"/>
            <a:ext cx="1470660" cy="1470660"/>
          </a:xfrm>
          <a:prstGeom prst="donut">
            <a:avLst>
              <a:gd name="adj" fmla="val 19559"/>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7" name="任意多边形 46"/>
          <p:cNvSpPr/>
          <p:nvPr/>
        </p:nvSpPr>
        <p:spPr>
          <a:xfrm>
            <a:off x="217805" y="6065520"/>
            <a:ext cx="540385" cy="4991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6" name="任意多边形 35"/>
          <p:cNvSpPr/>
          <p:nvPr/>
        </p:nvSpPr>
        <p:spPr>
          <a:xfrm>
            <a:off x="10570845" y="479425"/>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6" name="标题 65"/>
          <p:cNvSpPr/>
          <p:nvPr>
            <p:ph type="ctrTitle" idx="2"/>
            <p:custDataLst>
              <p:tags r:id="rId2"/>
            </p:custDataLst>
          </p:nvPr>
        </p:nvSpPr>
        <p:spPr>
          <a:xfrm>
            <a:off x="5890895" y="2291715"/>
            <a:ext cx="5485130" cy="1278890"/>
          </a:xfrm>
        </p:spPr>
        <p:txBody>
          <a:bodyPr>
            <a:noAutofit/>
          </a:bodyPr>
          <a:p>
            <a:pPr algn="r">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标题标题标</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3"/>
            </p:custDataLst>
          </p:nvPr>
        </p:nvSpPr>
        <p:spPr>
          <a:xfrm>
            <a:off x="6480810" y="1711325"/>
            <a:ext cx="4782820" cy="58039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7" name="矩形 6"/>
          <p:cNvSpPr/>
          <p:nvPr/>
        </p:nvSpPr>
        <p:spPr>
          <a:xfrm>
            <a:off x="5003800" y="4728210"/>
            <a:ext cx="468630" cy="49022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a:off x="6320790" y="4316095"/>
            <a:ext cx="4888230" cy="574675"/>
          </a:xfrm>
          <a:custGeom>
            <a:avLst/>
            <a:gdLst/>
            <a:ahLst/>
            <a:cxnLst>
              <a:cxn ang="3">
                <a:pos x="hc" y="t"/>
              </a:cxn>
              <a:cxn ang="cd2">
                <a:pos x="l" y="vc"/>
              </a:cxn>
              <a:cxn ang="cd4">
                <a:pos x="hc" y="b"/>
              </a:cxn>
              <a:cxn ang="0">
                <a:pos x="r" y="vc"/>
              </a:cxn>
            </a:cxnLst>
            <a:rect l="l" t="t" r="r" b="b"/>
            <a:pathLst>
              <a:path w="7698" h="905">
                <a:moveTo>
                  <a:pt x="873" y="0"/>
                </a:moveTo>
                <a:lnTo>
                  <a:pt x="7698" y="0"/>
                </a:lnTo>
                <a:lnTo>
                  <a:pt x="7698" y="657"/>
                </a:lnTo>
                <a:lnTo>
                  <a:pt x="2483" y="657"/>
                </a:lnTo>
                <a:lnTo>
                  <a:pt x="2483" y="905"/>
                </a:lnTo>
                <a:lnTo>
                  <a:pt x="0" y="905"/>
                </a:lnTo>
                <a:lnTo>
                  <a:pt x="0" y="406"/>
                </a:lnTo>
                <a:lnTo>
                  <a:pt x="873" y="406"/>
                </a:lnTo>
                <a:lnTo>
                  <a:pt x="873"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0" name="标题 5"/>
          <p:cNvSpPr/>
          <p:nvPr>
            <p:custDataLst>
              <p:tags r:id="rId4"/>
            </p:custDataLst>
          </p:nvPr>
        </p:nvSpPr>
        <p:spPr>
          <a:xfrm>
            <a:off x="8936355" y="4379595"/>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41" name="标题 5"/>
          <p:cNvSpPr/>
          <p:nvPr>
            <p:custDataLst>
              <p:tags r:id="rId5"/>
            </p:custDataLst>
          </p:nvPr>
        </p:nvSpPr>
        <p:spPr>
          <a:xfrm>
            <a:off x="6148070" y="3476625"/>
            <a:ext cx="5114925" cy="6394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10" name="同心圆 9"/>
          <p:cNvSpPr/>
          <p:nvPr/>
        </p:nvSpPr>
        <p:spPr>
          <a:xfrm>
            <a:off x="11643360" y="6265545"/>
            <a:ext cx="855980" cy="855980"/>
          </a:xfrm>
          <a:prstGeom prst="donut">
            <a:avLst>
              <a:gd name="adj" fmla="val 19559"/>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1" name="任意多边形 10"/>
          <p:cNvSpPr/>
          <p:nvPr/>
        </p:nvSpPr>
        <p:spPr>
          <a:xfrm>
            <a:off x="4355465" y="4927600"/>
            <a:ext cx="374015" cy="1945005"/>
          </a:xfrm>
          <a:custGeom>
            <a:avLst/>
            <a:gdLst/>
            <a:ahLst/>
            <a:cxnLst>
              <a:cxn ang="3">
                <a:pos x="hc" y="t"/>
              </a:cxn>
              <a:cxn ang="cd2">
                <a:pos x="l" y="vc"/>
              </a:cxn>
              <a:cxn ang="cd4">
                <a:pos x="hc" y="b"/>
              </a:cxn>
              <a:cxn ang="0">
                <a:pos x="r" y="vc"/>
              </a:cxn>
            </a:cxnLst>
            <a:rect l="l" t="t" r="r" b="b"/>
            <a:pathLst>
              <a:path w="589" h="3063">
                <a:moveTo>
                  <a:pt x="0" y="0"/>
                </a:moveTo>
                <a:lnTo>
                  <a:pt x="589" y="0"/>
                </a:lnTo>
                <a:lnTo>
                  <a:pt x="589" y="458"/>
                </a:lnTo>
                <a:lnTo>
                  <a:pt x="589" y="3063"/>
                </a:lnTo>
                <a:lnTo>
                  <a:pt x="0" y="3063"/>
                </a:lnTo>
                <a:lnTo>
                  <a:pt x="0" y="458"/>
                </a:ln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32" name="图片 31" descr="笑脸"/>
          <p:cNvPicPr>
            <a:picLocks noChangeAspect="1"/>
          </p:cNvPicPr>
          <p:nvPr/>
        </p:nvPicPr>
        <p:blipFill>
          <a:blip r:embed="rId6"/>
          <a:stretch>
            <a:fillRect/>
          </a:stretch>
        </p:blipFill>
        <p:spPr>
          <a:xfrm>
            <a:off x="9771380" y="6153150"/>
            <a:ext cx="374650" cy="374650"/>
          </a:xfrm>
          <a:prstGeom prst="rect">
            <a:avLst/>
          </a:prstGeom>
        </p:spPr>
      </p:pic>
      <p:pic>
        <p:nvPicPr>
          <p:cNvPr id="33" name="图片 32" descr="笑脸"/>
          <p:cNvPicPr>
            <a:picLocks noChangeAspect="1"/>
          </p:cNvPicPr>
          <p:nvPr/>
        </p:nvPicPr>
        <p:blipFill>
          <a:blip r:embed="rId6"/>
          <a:stretch>
            <a:fillRect/>
          </a:stretch>
        </p:blipFill>
        <p:spPr>
          <a:xfrm>
            <a:off x="10330180" y="6153150"/>
            <a:ext cx="374650" cy="374650"/>
          </a:xfrm>
          <a:prstGeom prst="rect">
            <a:avLst/>
          </a:prstGeom>
        </p:spPr>
      </p:pic>
      <p:pic>
        <p:nvPicPr>
          <p:cNvPr id="34" name="图片 33" descr="笑脸"/>
          <p:cNvPicPr>
            <a:picLocks noChangeAspect="1"/>
          </p:cNvPicPr>
          <p:nvPr/>
        </p:nvPicPr>
        <p:blipFill>
          <a:blip r:embed="rId6"/>
          <a:stretch>
            <a:fillRect/>
          </a:stretch>
        </p:blipFill>
        <p:spPr>
          <a:xfrm>
            <a:off x="10888980" y="6153150"/>
            <a:ext cx="374650" cy="374650"/>
          </a:xfrm>
          <a:prstGeom prst="rect">
            <a:avLst/>
          </a:prstGeom>
        </p:spPr>
      </p:pic>
      <p:sp>
        <p:nvSpPr>
          <p:cNvPr id="2" name="同心圆 1"/>
          <p:cNvSpPr/>
          <p:nvPr/>
        </p:nvSpPr>
        <p:spPr>
          <a:xfrm>
            <a:off x="4638675" y="981075"/>
            <a:ext cx="658495" cy="658495"/>
          </a:xfrm>
          <a:prstGeom prst="donut">
            <a:avLst>
              <a:gd name="adj" fmla="val 19559"/>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任意多边形 9"/>
          <p:cNvSpPr/>
          <p:nvPr/>
        </p:nvSpPr>
        <p:spPr>
          <a:xfrm>
            <a:off x="1038860" y="1989455"/>
            <a:ext cx="4610100" cy="2846705"/>
          </a:xfrm>
          <a:custGeom>
            <a:avLst/>
            <a:gdLst/>
            <a:ahLst/>
            <a:cxnLst>
              <a:cxn ang="3">
                <a:pos x="hc" y="t"/>
              </a:cxn>
              <a:cxn ang="cd2">
                <a:pos x="l" y="vc"/>
              </a:cxn>
              <a:cxn ang="cd4">
                <a:pos x="hc" y="b"/>
              </a:cxn>
              <a:cxn ang="0">
                <a:pos x="r" y="vc"/>
              </a:cxn>
            </a:cxnLst>
            <a:rect l="l" t="t" r="r" b="b"/>
            <a:pathLst>
              <a:path w="7260" h="4483">
                <a:moveTo>
                  <a:pt x="0" y="0"/>
                </a:moveTo>
                <a:lnTo>
                  <a:pt x="5037" y="0"/>
                </a:lnTo>
                <a:lnTo>
                  <a:pt x="7260" y="0"/>
                </a:lnTo>
                <a:lnTo>
                  <a:pt x="7260" y="119"/>
                </a:lnTo>
                <a:lnTo>
                  <a:pt x="7260" y="4483"/>
                </a:lnTo>
                <a:lnTo>
                  <a:pt x="200" y="4483"/>
                </a:lnTo>
                <a:lnTo>
                  <a:pt x="0" y="4483"/>
                </a:lnTo>
                <a:lnTo>
                  <a:pt x="0" y="1956"/>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35"/>
          <p:cNvSpPr/>
          <p:nvPr/>
        </p:nvSpPr>
        <p:spPr>
          <a:xfrm>
            <a:off x="449580" y="55372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任意多边形 13"/>
          <p:cNvSpPr/>
          <p:nvPr/>
        </p:nvSpPr>
        <p:spPr>
          <a:xfrm>
            <a:off x="0" y="1350010"/>
            <a:ext cx="5775960" cy="356171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096" h="5609">
                <a:moveTo>
                  <a:pt x="423" y="741"/>
                </a:moveTo>
                <a:cubicBezTo>
                  <a:pt x="412" y="741"/>
                  <a:pt x="403" y="750"/>
                  <a:pt x="403" y="761"/>
                </a:cubicBezTo>
                <a:lnTo>
                  <a:pt x="403" y="841"/>
                </a:lnTo>
                <a:cubicBezTo>
                  <a:pt x="403" y="852"/>
                  <a:pt x="412" y="861"/>
                  <a:pt x="423" y="861"/>
                </a:cubicBezTo>
                <a:lnTo>
                  <a:pt x="1490" y="861"/>
                </a:lnTo>
                <a:cubicBezTo>
                  <a:pt x="1501" y="861"/>
                  <a:pt x="1510" y="852"/>
                  <a:pt x="1510" y="841"/>
                </a:cubicBezTo>
                <a:lnTo>
                  <a:pt x="1510" y="761"/>
                </a:lnTo>
                <a:cubicBezTo>
                  <a:pt x="1510" y="750"/>
                  <a:pt x="1501" y="741"/>
                  <a:pt x="1490" y="741"/>
                </a:cubicBezTo>
                <a:lnTo>
                  <a:pt x="423" y="741"/>
                </a:lnTo>
                <a:close/>
                <a:moveTo>
                  <a:pt x="423" y="414"/>
                </a:moveTo>
                <a:cubicBezTo>
                  <a:pt x="412" y="414"/>
                  <a:pt x="403" y="423"/>
                  <a:pt x="403" y="434"/>
                </a:cubicBezTo>
                <a:lnTo>
                  <a:pt x="403" y="514"/>
                </a:lnTo>
                <a:cubicBezTo>
                  <a:pt x="403" y="525"/>
                  <a:pt x="412" y="534"/>
                  <a:pt x="423" y="534"/>
                </a:cubicBezTo>
                <a:lnTo>
                  <a:pt x="1490" y="534"/>
                </a:lnTo>
                <a:cubicBezTo>
                  <a:pt x="1501" y="534"/>
                  <a:pt x="1510" y="525"/>
                  <a:pt x="1510" y="514"/>
                </a:cubicBezTo>
                <a:lnTo>
                  <a:pt x="1510" y="434"/>
                </a:lnTo>
                <a:cubicBezTo>
                  <a:pt x="1510" y="423"/>
                  <a:pt x="1501" y="414"/>
                  <a:pt x="1490" y="414"/>
                </a:cubicBezTo>
                <a:lnTo>
                  <a:pt x="423" y="414"/>
                </a:lnTo>
                <a:close/>
                <a:moveTo>
                  <a:pt x="0" y="0"/>
                </a:moveTo>
                <a:lnTo>
                  <a:pt x="6673" y="0"/>
                </a:lnTo>
                <a:lnTo>
                  <a:pt x="6673" y="1007"/>
                </a:lnTo>
                <a:lnTo>
                  <a:pt x="1636" y="1007"/>
                </a:lnTo>
                <a:lnTo>
                  <a:pt x="1636" y="2963"/>
                </a:lnTo>
                <a:lnTo>
                  <a:pt x="0" y="2963"/>
                </a:lnTo>
                <a:lnTo>
                  <a:pt x="0" y="0"/>
                </a:lnTo>
                <a:close/>
                <a:moveTo>
                  <a:pt x="8896" y="1126"/>
                </a:moveTo>
                <a:lnTo>
                  <a:pt x="9096" y="1126"/>
                </a:lnTo>
                <a:lnTo>
                  <a:pt x="9096" y="5609"/>
                </a:lnTo>
                <a:lnTo>
                  <a:pt x="1836" y="5609"/>
                </a:lnTo>
                <a:lnTo>
                  <a:pt x="1836" y="5490"/>
                </a:lnTo>
                <a:lnTo>
                  <a:pt x="8896" y="5490"/>
                </a:lnTo>
                <a:lnTo>
                  <a:pt x="8896" y="1126"/>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矩形 16"/>
          <p:cNvSpPr/>
          <p:nvPr/>
        </p:nvSpPr>
        <p:spPr>
          <a:xfrm>
            <a:off x="0" y="6194425"/>
            <a:ext cx="12192635" cy="66294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descr="笑脸"/>
          <p:cNvPicPr>
            <a:picLocks noChangeAspect="1"/>
          </p:cNvPicPr>
          <p:nvPr/>
        </p:nvPicPr>
        <p:blipFill>
          <a:blip r:embed="rId2"/>
          <a:stretch>
            <a:fillRect/>
          </a:stretch>
        </p:blipFill>
        <p:spPr>
          <a:xfrm>
            <a:off x="403860" y="6338570"/>
            <a:ext cx="374650" cy="374650"/>
          </a:xfrm>
          <a:prstGeom prst="rect">
            <a:avLst/>
          </a:prstGeom>
        </p:spPr>
      </p:pic>
      <p:pic>
        <p:nvPicPr>
          <p:cNvPr id="33" name="图片 32" descr="笑脸"/>
          <p:cNvPicPr>
            <a:picLocks noChangeAspect="1"/>
          </p:cNvPicPr>
          <p:nvPr/>
        </p:nvPicPr>
        <p:blipFill>
          <a:blip r:embed="rId2"/>
          <a:stretch>
            <a:fillRect/>
          </a:stretch>
        </p:blipFill>
        <p:spPr>
          <a:xfrm>
            <a:off x="962660" y="6338570"/>
            <a:ext cx="374650" cy="374650"/>
          </a:xfrm>
          <a:prstGeom prst="rect">
            <a:avLst/>
          </a:prstGeom>
        </p:spPr>
      </p:pic>
      <p:pic>
        <p:nvPicPr>
          <p:cNvPr id="34" name="图片 33" descr="笑脸"/>
          <p:cNvPicPr>
            <a:picLocks noChangeAspect="1"/>
          </p:cNvPicPr>
          <p:nvPr/>
        </p:nvPicPr>
        <p:blipFill>
          <a:blip r:embed="rId2"/>
          <a:stretch>
            <a:fillRect/>
          </a:stretch>
        </p:blipFill>
        <p:spPr>
          <a:xfrm>
            <a:off x="1521460" y="6338570"/>
            <a:ext cx="374650" cy="374650"/>
          </a:xfrm>
          <a:prstGeom prst="rect">
            <a:avLst/>
          </a:prstGeom>
        </p:spPr>
      </p:pic>
      <p:pic>
        <p:nvPicPr>
          <p:cNvPr id="19" name="图片 18" descr="笑脸"/>
          <p:cNvPicPr>
            <a:picLocks noChangeAspect="1"/>
          </p:cNvPicPr>
          <p:nvPr/>
        </p:nvPicPr>
        <p:blipFill>
          <a:blip r:embed="rId2"/>
          <a:stretch>
            <a:fillRect/>
          </a:stretch>
        </p:blipFill>
        <p:spPr>
          <a:xfrm>
            <a:off x="10827385" y="6338570"/>
            <a:ext cx="374650" cy="374650"/>
          </a:xfrm>
          <a:prstGeom prst="rect">
            <a:avLst/>
          </a:prstGeom>
        </p:spPr>
      </p:pic>
      <p:pic>
        <p:nvPicPr>
          <p:cNvPr id="20" name="图片 19" descr="笑脸"/>
          <p:cNvPicPr>
            <a:picLocks noChangeAspect="1"/>
          </p:cNvPicPr>
          <p:nvPr/>
        </p:nvPicPr>
        <p:blipFill>
          <a:blip r:embed="rId2"/>
          <a:stretch>
            <a:fillRect/>
          </a:stretch>
        </p:blipFill>
        <p:spPr>
          <a:xfrm>
            <a:off x="11386185" y="6338570"/>
            <a:ext cx="374650" cy="374650"/>
          </a:xfrm>
          <a:prstGeom prst="rect">
            <a:avLst/>
          </a:prstGeom>
        </p:spPr>
      </p:pic>
      <p:sp>
        <p:nvSpPr>
          <p:cNvPr id="66" name="标题 65"/>
          <p:cNvSpPr/>
          <p:nvPr>
            <p:ph type="ctrTitle" idx="2"/>
            <p:custDataLst>
              <p:tags r:id="rId3"/>
            </p:custDataLst>
          </p:nvPr>
        </p:nvSpPr>
        <p:spPr>
          <a:xfrm>
            <a:off x="5884545" y="2299335"/>
            <a:ext cx="5696585" cy="1278890"/>
          </a:xfrm>
        </p:spPr>
        <p:txBody>
          <a:bodyPr>
            <a:noAutofit/>
          </a:bodyPr>
          <a:p>
            <a:pPr algn="r">
              <a:lnSpc>
                <a:spcPct val="100000"/>
              </a:lnSpc>
            </a:pPr>
            <a:r>
              <a:rPr lang="zh-CN" altLang="en-US" sz="8000" b="0">
                <a:solidFill>
                  <a:schemeClr val="tx1">
                    <a:lumMod val="95000"/>
                    <a:lumOff val="5000"/>
                  </a:schemeClr>
                </a:solidFill>
                <a:latin typeface="MiSans Normal" panose="00000500000000000000" charset="-122"/>
                <a:ea typeface="MiSans Normal" panose="00000500000000000000" charset="-122"/>
                <a:sym typeface="+mn-ea"/>
              </a:rPr>
              <a:t>标题标题标</a:t>
            </a:r>
            <a:endParaRPr lang="zh-CN" altLang="en-US" sz="8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4"/>
            </p:custDataLst>
          </p:nvPr>
        </p:nvSpPr>
        <p:spPr>
          <a:xfrm>
            <a:off x="7991475" y="1520825"/>
            <a:ext cx="3394710" cy="53911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1" name="矩形 20"/>
          <p:cNvSpPr/>
          <p:nvPr/>
        </p:nvSpPr>
        <p:spPr>
          <a:xfrm>
            <a:off x="6365875" y="3502660"/>
            <a:ext cx="5020310" cy="7556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标题 5"/>
          <p:cNvSpPr/>
          <p:nvPr>
            <p:custDataLst>
              <p:tags r:id="rId5"/>
            </p:custDataLst>
          </p:nvPr>
        </p:nvSpPr>
        <p:spPr>
          <a:xfrm>
            <a:off x="6365240" y="3655695"/>
            <a:ext cx="5020945" cy="4559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000" b="0">
                <a:solidFill>
                  <a:schemeClr val="tx1"/>
                </a:solidFill>
                <a:latin typeface="MiSans Normal" panose="00000500000000000000" charset="-122"/>
                <a:ea typeface="MiSans Normal" panose="00000500000000000000" charset="-122"/>
              </a:rPr>
              <a:t>办公</a:t>
            </a:r>
            <a:r>
              <a:rPr sz="2000" b="0">
                <a:solidFill>
                  <a:schemeClr val="tx1"/>
                </a:solidFill>
                <a:latin typeface="MiSans Normal" panose="00000500000000000000" charset="-122"/>
                <a:ea typeface="MiSans Normal" panose="00000500000000000000" charset="-122"/>
                <a:sym typeface="+mn-ea"/>
              </a:rPr>
              <a:t>公</a:t>
            </a:r>
            <a:r>
              <a:rPr sz="2000" b="0">
                <a:solidFill>
                  <a:schemeClr val="tx1"/>
                </a:solidFill>
                <a:latin typeface="MiSans Normal" panose="00000500000000000000" charset="-122"/>
                <a:ea typeface="MiSans Normal" panose="00000500000000000000" charset="-122"/>
                <a:sym typeface="+mn-ea"/>
              </a:rPr>
              <a:t>模</a:t>
            </a:r>
            <a:r>
              <a:rPr sz="2000" b="0">
                <a:solidFill>
                  <a:schemeClr val="tx1"/>
                </a:solidFill>
                <a:latin typeface="MiSans Normal" panose="00000500000000000000" charset="-122"/>
                <a:ea typeface="MiSans Normal" panose="00000500000000000000" charset="-122"/>
                <a:sym typeface="+mn-ea"/>
              </a:rPr>
              <a:t>公公</a:t>
            </a:r>
            <a:r>
              <a:rPr sz="2000" b="0">
                <a:solidFill>
                  <a:schemeClr val="tx1"/>
                </a:solidFill>
                <a:latin typeface="MiSans Normal" panose="00000500000000000000" charset="-122"/>
                <a:ea typeface="MiSans Normal" panose="00000500000000000000" charset="-122"/>
                <a:sym typeface="+mn-ea"/>
              </a:rPr>
              <a:t>板</a:t>
            </a:r>
            <a:r>
              <a:rPr sz="2000" b="0">
                <a:solidFill>
                  <a:schemeClr val="tx1"/>
                </a:solidFill>
                <a:latin typeface="MiSans Normal" panose="00000500000000000000" charset="-122"/>
                <a:ea typeface="MiSans Normal" panose="00000500000000000000" charset="-122"/>
                <a:sym typeface="+mn-ea"/>
              </a:rPr>
              <a:t>公</a:t>
            </a:r>
            <a:r>
              <a:rPr sz="2000" b="0">
                <a:solidFill>
                  <a:schemeClr val="tx1"/>
                </a:solidFill>
                <a:latin typeface="MiSans Normal" panose="00000500000000000000" charset="-122"/>
                <a:ea typeface="MiSans Normal" panose="00000500000000000000" charset="-122"/>
                <a:sym typeface="+mn-ea"/>
              </a:rPr>
              <a:t>模板板</a:t>
            </a:r>
            <a:endParaRPr lang="zh-CN" altLang="en-US" sz="2000" b="0">
              <a:solidFill>
                <a:schemeClr val="tx1"/>
              </a:solidFill>
              <a:latin typeface="MiSans Normal" panose="00000500000000000000" charset="-122"/>
              <a:ea typeface="MiSans Normal" panose="00000500000000000000" charset="-122"/>
              <a:sym typeface="+mn-ea"/>
            </a:endParaRPr>
          </a:p>
        </p:txBody>
      </p:sp>
      <p:sp>
        <p:nvSpPr>
          <p:cNvPr id="22" name="标题 5"/>
          <p:cNvSpPr/>
          <p:nvPr>
            <p:custDataLst>
              <p:tags r:id="rId6"/>
            </p:custDataLst>
          </p:nvPr>
        </p:nvSpPr>
        <p:spPr>
          <a:xfrm>
            <a:off x="6365875" y="4111625"/>
            <a:ext cx="5020945" cy="23749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1000" b="0">
                <a:solidFill>
                  <a:schemeClr val="tx1"/>
                </a:solidFill>
                <a:latin typeface="MiSans Normal" panose="00000500000000000000" charset="-122"/>
                <a:ea typeface="MiSans Normal" panose="00000500000000000000" charset="-122"/>
              </a:rPr>
              <a:t>办公</a:t>
            </a:r>
            <a:r>
              <a:rPr sz="1000" b="0">
                <a:solidFill>
                  <a:schemeClr val="tx1"/>
                </a:solidFill>
                <a:latin typeface="MiSans Normal" panose="00000500000000000000" charset="-122"/>
                <a:ea typeface="MiSans Normal" panose="00000500000000000000" charset="-122"/>
                <a:sym typeface="+mn-ea"/>
              </a:rPr>
              <a:t>公模公公板</a:t>
            </a:r>
            <a:r>
              <a:rPr sz="1000" b="0">
                <a:solidFill>
                  <a:schemeClr val="tx1"/>
                </a:solidFill>
                <a:latin typeface="MiSans Normal" panose="00000500000000000000" charset="-122"/>
                <a:ea typeface="MiSans Normal" panose="00000500000000000000" charset="-122"/>
                <a:sym typeface="+mn-ea"/>
              </a:rPr>
              <a:t>模公公板模公公板模公公板</a:t>
            </a:r>
            <a:r>
              <a:rPr sz="1000" b="0">
                <a:solidFill>
                  <a:schemeClr val="tx1"/>
                </a:solidFill>
                <a:latin typeface="MiSans Normal" panose="00000500000000000000" charset="-122"/>
                <a:ea typeface="MiSans Normal" panose="00000500000000000000" charset="-122"/>
                <a:sym typeface="+mn-ea"/>
              </a:rPr>
              <a:t>公模板板</a:t>
            </a:r>
            <a:endParaRPr lang="zh-CN" altLang="en-US" sz="1000" b="0">
              <a:solidFill>
                <a:schemeClr val="tx1"/>
              </a:solidFill>
              <a:latin typeface="MiSans Normal" panose="00000500000000000000" charset="-122"/>
              <a:ea typeface="MiSans Normal" panose="00000500000000000000" charset="-122"/>
              <a:sym typeface="+mn-ea"/>
            </a:endParaRPr>
          </a:p>
        </p:txBody>
      </p:sp>
      <p:sp>
        <p:nvSpPr>
          <p:cNvPr id="24" name="矩形 23"/>
          <p:cNvSpPr/>
          <p:nvPr/>
        </p:nvSpPr>
        <p:spPr>
          <a:xfrm>
            <a:off x="9186545" y="4538345"/>
            <a:ext cx="2199640" cy="37338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7"/>
            </p:custDataLst>
          </p:nvPr>
        </p:nvSpPr>
        <p:spPr>
          <a:xfrm>
            <a:off x="9187180" y="4572000"/>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5" name="椭圆 24"/>
          <p:cNvSpPr/>
          <p:nvPr/>
        </p:nvSpPr>
        <p:spPr>
          <a:xfrm>
            <a:off x="11485880" y="-60325"/>
            <a:ext cx="1200150" cy="120015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任意多边形 28"/>
          <p:cNvSpPr/>
          <p:nvPr/>
        </p:nvSpPr>
        <p:spPr>
          <a:xfrm>
            <a:off x="10687685" y="5487586"/>
            <a:ext cx="1864995" cy="345607"/>
          </a:xfrm>
          <a:custGeom>
            <a:avLst/>
            <a:gdLst>
              <a:gd name="adj1" fmla="val 12500"/>
              <a:gd name="adj2" fmla="val 0"/>
              <a:gd name="a1" fmla="pin 0 adj1 20000"/>
              <a:gd name="a2" fmla="pin -10000 adj2 10000"/>
              <a:gd name="y1" fmla="*/ h a1 100000"/>
              <a:gd name="dy2" fmla="*/ y1 10 3"/>
              <a:gd name="y2" fmla="+- y1 0 dy2"/>
              <a:gd name="y3" fmla="+- y1 dy2 0"/>
              <a:gd name="y4" fmla="+- b 0 y1"/>
              <a:gd name="y5" fmla="+- y4 0 dy2"/>
              <a:gd name="y6" fmla="+- y4 dy2 0"/>
              <a:gd name="dx1" fmla="*/ w a2 100000"/>
              <a:gd name="of2" fmla="*/ w a2 50000"/>
              <a:gd name="x1" fmla="abs dx1"/>
              <a:gd name="dx2" fmla="?: of2 0 of2"/>
              <a:gd name="x2" fmla="+- l 0 dx2"/>
              <a:gd name="dx5" fmla="?: of2 of2 0"/>
              <a:gd name="x5" fmla="+- r 0 dx5"/>
              <a:gd name="dx3" fmla="+/ dx2 x5 3"/>
              <a:gd name="x3" fmla="+- x2 dx3 0"/>
              <a:gd name="x4" fmla="+/ x3 x5 2"/>
              <a:gd name="x6" fmla="+- l dx5 0"/>
              <a:gd name="x10" fmla="+- r dx2 0"/>
              <a:gd name="x7" fmla="+- x6 dx3 0"/>
              <a:gd name="x8" fmla="+/ x7 x10 2"/>
              <a:gd name="x9" fmla="+- r 0 x1"/>
              <a:gd name="xAdj" fmla="+- hc dx1 0"/>
              <a:gd name="xAdj2" fmla="+- hc 0 dx1"/>
              <a:gd name="il" fmla="max x2 x6"/>
              <a:gd name="ir" fmla="min x5 x10"/>
              <a:gd name="it" fmla="*/ h a1 50000"/>
              <a:gd name="ib" fmla="+- b 0 it"/>
            </a:gdLst>
            <a:ahLst/>
            <a:cxnLst>
              <a:cxn ang="cd4">
                <a:pos x="xAdj2" y="y1"/>
              </a:cxn>
              <a:cxn ang="cd2">
                <a:pos x="x1" y="vc"/>
              </a:cxn>
              <a:cxn ang="3">
                <a:pos x="xAdj" y="y4"/>
              </a:cxn>
              <a:cxn ang="0">
                <a:pos x="x9" y="vc"/>
              </a:cxn>
            </a:cxnLst>
            <a:rect l="l" t="t" r="r" b="b"/>
            <a:pathLst>
              <a:path w="2937" h="544">
                <a:moveTo>
                  <a:pt x="0" y="22"/>
                </a:moveTo>
                <a:cubicBezTo>
                  <a:pt x="718" y="-55"/>
                  <a:pt x="1437" y="99"/>
                  <a:pt x="2155" y="22"/>
                </a:cubicBezTo>
                <a:lnTo>
                  <a:pt x="2155" y="160"/>
                </a:lnTo>
                <a:cubicBezTo>
                  <a:pt x="1437" y="237"/>
                  <a:pt x="718" y="83"/>
                  <a:pt x="0" y="160"/>
                </a:cubicBezTo>
                <a:lnTo>
                  <a:pt x="0" y="22"/>
                </a:lnTo>
                <a:close/>
                <a:moveTo>
                  <a:pt x="782" y="384"/>
                </a:moveTo>
                <a:cubicBezTo>
                  <a:pt x="1500" y="307"/>
                  <a:pt x="2219" y="461"/>
                  <a:pt x="2937" y="384"/>
                </a:cubicBezTo>
                <a:lnTo>
                  <a:pt x="2937" y="522"/>
                </a:lnTo>
                <a:cubicBezTo>
                  <a:pt x="2219" y="599"/>
                  <a:pt x="1500" y="445"/>
                  <a:pt x="782" y="522"/>
                </a:cubicBezTo>
                <a:lnTo>
                  <a:pt x="782" y="384"/>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8"/>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1083945" y="1492885"/>
            <a:ext cx="4028440" cy="422465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344" h="6653">
                <a:moveTo>
                  <a:pt x="0" y="0"/>
                </a:moveTo>
                <a:lnTo>
                  <a:pt x="7" y="0"/>
                </a:lnTo>
                <a:lnTo>
                  <a:pt x="6337" y="0"/>
                </a:lnTo>
                <a:lnTo>
                  <a:pt x="6339" y="60"/>
                </a:lnTo>
                <a:cubicBezTo>
                  <a:pt x="6342" y="142"/>
                  <a:pt x="6344" y="223"/>
                  <a:pt x="6344" y="306"/>
                </a:cubicBezTo>
                <a:cubicBezTo>
                  <a:pt x="6344" y="2634"/>
                  <a:pt x="5091" y="4669"/>
                  <a:pt x="3222" y="5774"/>
                </a:cubicBezTo>
                <a:lnTo>
                  <a:pt x="3172" y="5803"/>
                </a:lnTo>
                <a:lnTo>
                  <a:pt x="3156" y="5813"/>
                </a:lnTo>
                <a:cubicBezTo>
                  <a:pt x="2269" y="6322"/>
                  <a:pt x="1248" y="6624"/>
                  <a:pt x="159" y="6652"/>
                </a:cubicBezTo>
                <a:lnTo>
                  <a:pt x="103" y="6653"/>
                </a:lnTo>
                <a:lnTo>
                  <a:pt x="0" y="6653"/>
                </a:lnTo>
                <a:lnTo>
                  <a:pt x="0" y="306"/>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3098138" y="1492885"/>
            <a:ext cx="2014247" cy="422465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72" h="6653">
                <a:moveTo>
                  <a:pt x="3172" y="306"/>
                </a:moveTo>
                <a:lnTo>
                  <a:pt x="3172" y="6653"/>
                </a:lnTo>
                <a:lnTo>
                  <a:pt x="3069" y="6653"/>
                </a:lnTo>
                <a:lnTo>
                  <a:pt x="3013" y="6652"/>
                </a:lnTo>
                <a:cubicBezTo>
                  <a:pt x="1941" y="6625"/>
                  <a:pt x="935" y="6332"/>
                  <a:pt x="58" y="5837"/>
                </a:cubicBezTo>
                <a:lnTo>
                  <a:pt x="0" y="5803"/>
                </a:lnTo>
                <a:lnTo>
                  <a:pt x="50" y="5774"/>
                </a:lnTo>
                <a:cubicBezTo>
                  <a:pt x="1919" y="4669"/>
                  <a:pt x="3172" y="2634"/>
                  <a:pt x="3172" y="306"/>
                </a:cubicBezTo>
                <a:close/>
                <a:moveTo>
                  <a:pt x="3165" y="0"/>
                </a:moveTo>
                <a:lnTo>
                  <a:pt x="3172" y="0"/>
                </a:lnTo>
                <a:lnTo>
                  <a:pt x="3172" y="306"/>
                </a:lnTo>
                <a:cubicBezTo>
                  <a:pt x="3172" y="223"/>
                  <a:pt x="3170" y="142"/>
                  <a:pt x="3167" y="60"/>
                </a:cubicBezTo>
                <a:lnTo>
                  <a:pt x="316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p:cNvSpPr/>
          <p:nvPr/>
        </p:nvSpPr>
        <p:spPr>
          <a:xfrm>
            <a:off x="3378200" y="1182370"/>
            <a:ext cx="1734185" cy="10223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任意多边形 12"/>
          <p:cNvSpPr/>
          <p:nvPr/>
        </p:nvSpPr>
        <p:spPr>
          <a:xfrm>
            <a:off x="788670" y="1393825"/>
            <a:ext cx="213360" cy="1096320"/>
          </a:xfrm>
          <a:custGeom>
            <a:avLst/>
            <a:gdLst/>
            <a:ahLst/>
            <a:cxnLst>
              <a:cxn ang="3">
                <a:pos x="hc" y="t"/>
              </a:cxn>
              <a:cxn ang="cd2">
                <a:pos x="l" y="vc"/>
              </a:cxn>
              <a:cxn ang="cd4">
                <a:pos x="hc" y="b"/>
              </a:cxn>
              <a:cxn ang="0">
                <a:pos x="r" y="vc"/>
              </a:cxn>
            </a:cxnLst>
            <a:rect l="l" t="t" r="r" b="b"/>
            <a:pathLst>
              <a:path w="336" h="1726">
                <a:moveTo>
                  <a:pt x="0" y="0"/>
                </a:moveTo>
                <a:lnTo>
                  <a:pt x="336" y="0"/>
                </a:lnTo>
                <a:lnTo>
                  <a:pt x="336" y="334"/>
                </a:lnTo>
                <a:lnTo>
                  <a:pt x="0" y="334"/>
                </a:lnTo>
                <a:lnTo>
                  <a:pt x="0" y="0"/>
                </a:lnTo>
                <a:close/>
                <a:moveTo>
                  <a:pt x="0" y="696"/>
                </a:moveTo>
                <a:lnTo>
                  <a:pt x="336" y="696"/>
                </a:lnTo>
                <a:lnTo>
                  <a:pt x="336" y="1030"/>
                </a:lnTo>
                <a:lnTo>
                  <a:pt x="0" y="1030"/>
                </a:lnTo>
                <a:lnTo>
                  <a:pt x="0" y="696"/>
                </a:lnTo>
                <a:close/>
                <a:moveTo>
                  <a:pt x="0" y="1392"/>
                </a:moveTo>
                <a:lnTo>
                  <a:pt x="336" y="1392"/>
                </a:lnTo>
                <a:lnTo>
                  <a:pt x="336" y="1726"/>
                </a:lnTo>
                <a:lnTo>
                  <a:pt x="0" y="1726"/>
                </a:lnTo>
                <a:lnTo>
                  <a:pt x="0" y="1392"/>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7" name="任意多边形 46"/>
          <p:cNvSpPr/>
          <p:nvPr/>
        </p:nvSpPr>
        <p:spPr>
          <a:xfrm>
            <a:off x="11167745" y="593280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7" name="任意多边形 16"/>
          <p:cNvSpPr/>
          <p:nvPr/>
        </p:nvSpPr>
        <p:spPr>
          <a:xfrm>
            <a:off x="475615" y="6024245"/>
            <a:ext cx="1646555" cy="833755"/>
          </a:xfrm>
          <a:custGeom>
            <a:avLst/>
            <a:gdLst/>
            <a:ahLst/>
            <a:cxnLst>
              <a:cxn ang="3">
                <a:pos x="hc" y="t"/>
              </a:cxn>
              <a:cxn ang="cd2">
                <a:pos x="l" y="vc"/>
              </a:cxn>
              <a:cxn ang="cd4">
                <a:pos x="hc" y="b"/>
              </a:cxn>
              <a:cxn ang="0">
                <a:pos x="r" y="vc"/>
              </a:cxn>
            </a:cxnLst>
            <a:rect l="l" t="t" r="r" b="b"/>
            <a:pathLst>
              <a:path w="2593" h="1313">
                <a:moveTo>
                  <a:pt x="1297" y="0"/>
                </a:moveTo>
                <a:cubicBezTo>
                  <a:pt x="2013" y="0"/>
                  <a:pt x="2593" y="580"/>
                  <a:pt x="2593" y="1297"/>
                </a:cubicBezTo>
                <a:lnTo>
                  <a:pt x="2593" y="1313"/>
                </a:lnTo>
                <a:lnTo>
                  <a:pt x="0" y="1313"/>
                </a:lnTo>
                <a:lnTo>
                  <a:pt x="0" y="1297"/>
                </a:lnTo>
                <a:cubicBezTo>
                  <a:pt x="0" y="580"/>
                  <a:pt x="580" y="0"/>
                  <a:pt x="129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0" name="任意多边形 19"/>
          <p:cNvSpPr/>
          <p:nvPr/>
        </p:nvSpPr>
        <p:spPr>
          <a:xfrm>
            <a:off x="0" y="0"/>
            <a:ext cx="1294765" cy="1381125"/>
          </a:xfrm>
          <a:custGeom>
            <a:avLst/>
            <a:gdLst/>
            <a:ahLst/>
            <a:cxnLst>
              <a:cxn ang="3">
                <a:pos x="hc" y="t"/>
              </a:cxn>
              <a:cxn ang="cd2">
                <a:pos x="l" y="vc"/>
              </a:cxn>
              <a:cxn ang="cd4">
                <a:pos x="hc" y="b"/>
              </a:cxn>
              <a:cxn ang="0">
                <a:pos x="r" y="vc"/>
              </a:cxn>
            </a:cxnLst>
            <a:rect l="l" t="t" r="r" b="b"/>
            <a:pathLst>
              <a:path w="2351" h="2508">
                <a:moveTo>
                  <a:pt x="1805" y="0"/>
                </a:moveTo>
                <a:lnTo>
                  <a:pt x="2308" y="0"/>
                </a:lnTo>
                <a:lnTo>
                  <a:pt x="2309" y="2"/>
                </a:lnTo>
                <a:cubicBezTo>
                  <a:pt x="2336" y="137"/>
                  <a:pt x="2351" y="278"/>
                  <a:pt x="2351" y="422"/>
                </a:cubicBezTo>
                <a:cubicBezTo>
                  <a:pt x="2351" y="1574"/>
                  <a:pt x="1417" y="2508"/>
                  <a:pt x="265" y="2508"/>
                </a:cubicBezTo>
                <a:cubicBezTo>
                  <a:pt x="193" y="2508"/>
                  <a:pt x="122" y="2504"/>
                  <a:pt x="52" y="2497"/>
                </a:cubicBezTo>
                <a:lnTo>
                  <a:pt x="0" y="2491"/>
                </a:lnTo>
                <a:lnTo>
                  <a:pt x="0" y="1997"/>
                </a:lnTo>
                <a:lnTo>
                  <a:pt x="22" y="2000"/>
                </a:lnTo>
                <a:cubicBezTo>
                  <a:pt x="101" y="2012"/>
                  <a:pt x="182" y="2019"/>
                  <a:pt x="265" y="2019"/>
                </a:cubicBezTo>
                <a:cubicBezTo>
                  <a:pt x="1147" y="2019"/>
                  <a:pt x="1862" y="1304"/>
                  <a:pt x="1862" y="422"/>
                </a:cubicBezTo>
                <a:cubicBezTo>
                  <a:pt x="1862" y="284"/>
                  <a:pt x="1844" y="151"/>
                  <a:pt x="1811" y="23"/>
                </a:cubicBezTo>
                <a:lnTo>
                  <a:pt x="180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圆角矩形 20"/>
          <p:cNvSpPr/>
          <p:nvPr/>
        </p:nvSpPr>
        <p:spPr>
          <a:xfrm>
            <a:off x="6381115" y="2418080"/>
            <a:ext cx="4785995" cy="755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6381115" y="4008755"/>
            <a:ext cx="4785995" cy="755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11949430" y="0"/>
            <a:ext cx="241935" cy="431038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任意多边形 23"/>
          <p:cNvSpPr/>
          <p:nvPr/>
        </p:nvSpPr>
        <p:spPr>
          <a:xfrm>
            <a:off x="11949430" y="4599305"/>
            <a:ext cx="237490" cy="1219835"/>
          </a:xfrm>
          <a:custGeom>
            <a:avLst/>
            <a:gdLst/>
            <a:ahLst/>
            <a:cxnLst>
              <a:cxn ang="3">
                <a:pos x="hc" y="t"/>
              </a:cxn>
              <a:cxn ang="cd2">
                <a:pos x="l" y="vc"/>
              </a:cxn>
              <a:cxn ang="cd4">
                <a:pos x="hc" y="b"/>
              </a:cxn>
              <a:cxn ang="0">
                <a:pos x="r" y="vc"/>
              </a:cxn>
            </a:cxnLst>
            <a:rect l="l" t="t" r="r" b="b"/>
            <a:pathLst>
              <a:path w="336" h="1726">
                <a:moveTo>
                  <a:pt x="0" y="0"/>
                </a:moveTo>
                <a:lnTo>
                  <a:pt x="336" y="0"/>
                </a:lnTo>
                <a:lnTo>
                  <a:pt x="336" y="334"/>
                </a:lnTo>
                <a:lnTo>
                  <a:pt x="0" y="334"/>
                </a:lnTo>
                <a:lnTo>
                  <a:pt x="0" y="0"/>
                </a:lnTo>
                <a:close/>
                <a:moveTo>
                  <a:pt x="0" y="696"/>
                </a:moveTo>
                <a:lnTo>
                  <a:pt x="336" y="696"/>
                </a:lnTo>
                <a:lnTo>
                  <a:pt x="336" y="1030"/>
                </a:lnTo>
                <a:lnTo>
                  <a:pt x="0" y="1030"/>
                </a:lnTo>
                <a:lnTo>
                  <a:pt x="0" y="696"/>
                </a:lnTo>
                <a:close/>
                <a:moveTo>
                  <a:pt x="0" y="1392"/>
                </a:moveTo>
                <a:lnTo>
                  <a:pt x="336" y="1392"/>
                </a:lnTo>
                <a:lnTo>
                  <a:pt x="336" y="1726"/>
                </a:lnTo>
                <a:lnTo>
                  <a:pt x="0" y="1726"/>
                </a:lnTo>
                <a:lnTo>
                  <a:pt x="0" y="1392"/>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0" name="标题 5"/>
          <p:cNvSpPr/>
          <p:nvPr>
            <p:custDataLst>
              <p:tags r:id="rId2"/>
            </p:custDataLst>
          </p:nvPr>
        </p:nvSpPr>
        <p:spPr>
          <a:xfrm>
            <a:off x="6381115" y="1779905"/>
            <a:ext cx="478282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66" name="标题 65"/>
          <p:cNvSpPr/>
          <p:nvPr>
            <p:ph type="ctrTitle" idx="2"/>
            <p:custDataLst>
              <p:tags r:id="rId3"/>
            </p:custDataLst>
          </p:nvPr>
        </p:nvSpPr>
        <p:spPr>
          <a:xfrm>
            <a:off x="5487035" y="2729865"/>
            <a:ext cx="5748655" cy="1278890"/>
          </a:xfrm>
        </p:spPr>
        <p:txBody>
          <a:bodyPr>
            <a:noAutofit/>
          </a:bodyPr>
          <a:p>
            <a:pPr algn="r">
              <a:lnSpc>
                <a:spcPct val="100000"/>
              </a:lnSpc>
            </a:pPr>
            <a:r>
              <a:rPr lang="zh-CN" altLang="en-US" sz="8000" b="0">
                <a:solidFill>
                  <a:schemeClr val="tx1">
                    <a:lumMod val="95000"/>
                    <a:lumOff val="5000"/>
                  </a:schemeClr>
                </a:solidFill>
                <a:latin typeface="MiSans Normal" panose="00000500000000000000" charset="-122"/>
                <a:ea typeface="MiSans Normal" panose="00000500000000000000" charset="-122"/>
                <a:sym typeface="+mn-ea"/>
              </a:rPr>
              <a:t>标题标题标</a:t>
            </a:r>
            <a:endParaRPr lang="zh-CN" altLang="en-US" sz="8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1" name="标题 5"/>
          <p:cNvSpPr/>
          <p:nvPr>
            <p:custDataLst>
              <p:tags r:id="rId4"/>
            </p:custDataLst>
          </p:nvPr>
        </p:nvSpPr>
        <p:spPr>
          <a:xfrm>
            <a:off x="6052820" y="4133215"/>
            <a:ext cx="5114925" cy="7410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500" b="0">
                <a:solidFill>
                  <a:schemeClr val="tx1"/>
                </a:solidFill>
                <a:latin typeface="MiSans Normal" panose="00000500000000000000" charset="-122"/>
                <a:ea typeface="MiSans Normal" panose="00000500000000000000" charset="-122"/>
              </a:rPr>
              <a:t>办公</a:t>
            </a:r>
            <a:r>
              <a:rPr sz="1500" b="0">
                <a:solidFill>
                  <a:schemeClr val="tx1"/>
                </a:solidFill>
                <a:latin typeface="MiSans Normal" panose="00000500000000000000" charset="-122"/>
                <a:ea typeface="MiSans Normal" panose="00000500000000000000" charset="-122"/>
                <a:sym typeface="+mn-ea"/>
              </a:rPr>
              <a:t>模板模板板模模板</a:t>
            </a:r>
            <a:r>
              <a:rPr lang="zh-CN" altLang="en-US" sz="1500" b="0">
                <a:solidFill>
                  <a:schemeClr val="tx1"/>
                </a:solidFill>
                <a:latin typeface="MiSans Normal" panose="00000500000000000000" charset="-122"/>
                <a:ea typeface="MiSans Normal" panose="00000500000000000000" charset="-122"/>
              </a:rPr>
              <a:t>资源</a:t>
            </a:r>
            <a:r>
              <a:rPr sz="1500" b="0">
                <a:solidFill>
                  <a:schemeClr val="tx1"/>
                </a:solidFill>
                <a:latin typeface="MiSans Normal" panose="00000500000000000000" charset="-122"/>
                <a:ea typeface="MiSans Normal" panose="00000500000000000000" charset="-122"/>
                <a:sym typeface="+mn-ea"/>
              </a:rPr>
              <a:t>办公模板模板板模模板</a:t>
            </a:r>
            <a:r>
              <a:rPr sz="1500" b="0">
                <a:solidFill>
                  <a:schemeClr val="tx1"/>
                </a:solidFill>
                <a:latin typeface="MiSans Normal" panose="00000500000000000000" charset="-122"/>
                <a:ea typeface="MiSans Normal" panose="00000500000000000000" charset="-122"/>
                <a:sym typeface="+mn-ea"/>
              </a:rPr>
              <a:t>资源板模板板模模板</a:t>
            </a:r>
            <a:r>
              <a:rPr sz="1500" b="0">
                <a:solidFill>
                  <a:schemeClr val="tx1"/>
                </a:solidFill>
                <a:latin typeface="MiSans Normal" panose="00000500000000000000" charset="-122"/>
                <a:ea typeface="MiSans Normal" panose="00000500000000000000" charset="-122"/>
                <a:sym typeface="+mn-ea"/>
              </a:rPr>
              <a:t>资源办公模板模板板模模板资源</a:t>
            </a:r>
            <a:endParaRPr lang="zh-CN" altLang="en-US" sz="1500" b="0">
              <a:solidFill>
                <a:schemeClr val="tx1"/>
              </a:solidFill>
              <a:latin typeface="MiSans Normal" panose="00000500000000000000" charset="-122"/>
              <a:ea typeface="MiSans Normal" panose="00000500000000000000" charset="-122"/>
              <a:sym typeface="+mn-ea"/>
            </a:endParaRPr>
          </a:p>
        </p:txBody>
      </p:sp>
      <p:sp>
        <p:nvSpPr>
          <p:cNvPr id="26" name="任意多边形 25"/>
          <p:cNvSpPr/>
          <p:nvPr/>
        </p:nvSpPr>
        <p:spPr>
          <a:xfrm>
            <a:off x="9109710" y="0"/>
            <a:ext cx="1551940" cy="967105"/>
          </a:xfrm>
          <a:custGeom>
            <a:avLst/>
            <a:gdLst/>
            <a:ahLst/>
            <a:cxnLst>
              <a:cxn ang="3">
                <a:pos x="hc" y="t"/>
              </a:cxn>
              <a:cxn ang="cd2">
                <a:pos x="l" y="vc"/>
              </a:cxn>
              <a:cxn ang="cd4">
                <a:pos x="hc" y="b"/>
              </a:cxn>
              <a:cxn ang="0">
                <a:pos x="r" y="vc"/>
              </a:cxn>
            </a:cxnLst>
            <a:rect l="l" t="t" r="r" b="b"/>
            <a:pathLst>
              <a:path w="2444" h="1523">
                <a:moveTo>
                  <a:pt x="37" y="0"/>
                </a:moveTo>
                <a:lnTo>
                  <a:pt x="690" y="0"/>
                </a:lnTo>
                <a:lnTo>
                  <a:pt x="685" y="10"/>
                </a:lnTo>
                <a:cubicBezTo>
                  <a:pt x="638" y="96"/>
                  <a:pt x="611" y="196"/>
                  <a:pt x="611" y="301"/>
                </a:cubicBezTo>
                <a:cubicBezTo>
                  <a:pt x="611" y="638"/>
                  <a:pt x="885" y="912"/>
                  <a:pt x="1222" y="912"/>
                </a:cubicBezTo>
                <a:cubicBezTo>
                  <a:pt x="1559" y="912"/>
                  <a:pt x="1833" y="638"/>
                  <a:pt x="1833" y="301"/>
                </a:cubicBezTo>
                <a:cubicBezTo>
                  <a:pt x="1833" y="196"/>
                  <a:pt x="1806" y="96"/>
                  <a:pt x="1759" y="10"/>
                </a:cubicBezTo>
                <a:lnTo>
                  <a:pt x="1754" y="0"/>
                </a:lnTo>
                <a:lnTo>
                  <a:pt x="2407" y="0"/>
                </a:lnTo>
                <a:lnTo>
                  <a:pt x="2413" y="25"/>
                </a:lnTo>
                <a:cubicBezTo>
                  <a:pt x="2433" y="114"/>
                  <a:pt x="2444" y="206"/>
                  <a:pt x="2444" y="301"/>
                </a:cubicBezTo>
                <a:cubicBezTo>
                  <a:pt x="2444" y="976"/>
                  <a:pt x="1897" y="1523"/>
                  <a:pt x="1222" y="1523"/>
                </a:cubicBezTo>
                <a:cubicBezTo>
                  <a:pt x="547" y="1523"/>
                  <a:pt x="0" y="976"/>
                  <a:pt x="0" y="301"/>
                </a:cubicBezTo>
                <a:cubicBezTo>
                  <a:pt x="0" y="206"/>
                  <a:pt x="11" y="114"/>
                  <a:pt x="31" y="25"/>
                </a:cubicBezTo>
                <a:lnTo>
                  <a:pt x="37"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矩形 26"/>
          <p:cNvSpPr/>
          <p:nvPr/>
        </p:nvSpPr>
        <p:spPr>
          <a:xfrm>
            <a:off x="8964295" y="5160645"/>
            <a:ext cx="2199640" cy="37338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8964930" y="5194300"/>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custDataLst>
              <p:tags r:id="rId1"/>
            </p:custDataLst>
          </p:nvPr>
        </p:nvPicPr>
        <p:blipFill>
          <a:blip r:embed="rId2">
            <a:alphaModFix amt="0"/>
            <a:extLst>
              <a:ext uri="{28A0092B-C50C-407E-A947-70E740481C1C}">
                <a14:useLocalDpi xmlns:a14="http://schemas.microsoft.com/office/drawing/2010/main" val="0"/>
              </a:ext>
            </a:extLst>
          </a:blip>
          <a:stretch>
            <a:fillRect/>
          </a:stretch>
        </p:blipFill>
        <p:spPr>
          <a:xfrm>
            <a:off x="0" y="-28575"/>
            <a:ext cx="1049655" cy="1080770"/>
          </a:xfrm>
          <a:prstGeom prst="rect">
            <a:avLst/>
          </a:prstGeom>
          <a:solidFill>
            <a:srgbClr val="995A35"/>
          </a:solidFill>
        </p:spPr>
      </p:pic>
      <p:pic>
        <p:nvPicPr>
          <p:cNvPr id="8" name="图片 7"/>
          <p:cNvPicPr>
            <a:picLocks noChangeAspect="1"/>
          </p:cNvPicPr>
          <p:nvPr>
            <p:custDataLst>
              <p:tags r:id="rId3"/>
            </p:custDataLst>
          </p:nvPr>
        </p:nvPicPr>
        <p:blipFill>
          <a:blip r:embed="rId2">
            <a:alphaModFix amt="0"/>
            <a:extLst>
              <a:ext uri="{28A0092B-C50C-407E-A947-70E740481C1C}">
                <a14:useLocalDpi xmlns:a14="http://schemas.microsoft.com/office/drawing/2010/main" val="0"/>
              </a:ext>
            </a:extLst>
          </a:blip>
          <a:stretch>
            <a:fillRect/>
          </a:stretch>
        </p:blipFill>
        <p:spPr>
          <a:xfrm>
            <a:off x="1048385" y="6570345"/>
            <a:ext cx="11143615" cy="294005"/>
          </a:xfrm>
          <a:prstGeom prst="rect">
            <a:avLst/>
          </a:prstGeom>
          <a:solidFill>
            <a:srgbClr val="995A35"/>
          </a:solidFill>
        </p:spPr>
      </p:pic>
      <p:pic>
        <p:nvPicPr>
          <p:cNvPr id="4" name="图片 3" descr="图片1"/>
          <p:cNvPicPr>
            <a:picLocks noChangeAspect="1"/>
          </p:cNvPicPr>
          <p:nvPr>
            <p:custDataLst>
              <p:tags r:id="rId4"/>
            </p:custDataLst>
          </p:nvPr>
        </p:nvPicPr>
        <p:blipFill>
          <a:blip r:embed="rId5"/>
          <a:stretch>
            <a:fillRect/>
          </a:stretch>
        </p:blipFill>
        <p:spPr>
          <a:xfrm>
            <a:off x="0" y="1052830"/>
            <a:ext cx="1049655" cy="4907915"/>
          </a:xfrm>
          <a:prstGeom prst="rect">
            <a:avLst/>
          </a:prstGeom>
          <a:solidFill>
            <a:srgbClr val="995A35"/>
          </a:solidFill>
        </p:spPr>
      </p:pic>
      <p:pic>
        <p:nvPicPr>
          <p:cNvPr id="10" name="图片 9" descr="VCG41N1299245485(1)"/>
          <p:cNvPicPr>
            <a:picLocks noChangeAspect="1"/>
          </p:cNvPicPr>
          <p:nvPr>
            <p:custDataLst>
              <p:tags r:id="rId6"/>
            </p:custDataLst>
          </p:nvPr>
        </p:nvPicPr>
        <p:blipFill>
          <a:blip r:embed="rId7"/>
          <a:srcRect/>
          <a:stretch>
            <a:fillRect/>
          </a:stretch>
        </p:blipFill>
        <p:spPr>
          <a:xfrm>
            <a:off x="7702550" y="798885"/>
            <a:ext cx="4489450" cy="5415805"/>
          </a:xfrm>
          <a:prstGeom prst="rect">
            <a:avLst/>
          </a:prstGeom>
        </p:spPr>
      </p:pic>
      <p:pic>
        <p:nvPicPr>
          <p:cNvPr id="11" name="图片 10" descr="图片2"/>
          <p:cNvPicPr>
            <a:picLocks noChangeAspect="1"/>
          </p:cNvPicPr>
          <p:nvPr>
            <p:custDataLst>
              <p:tags r:id="rId8"/>
            </p:custDataLst>
          </p:nvPr>
        </p:nvPicPr>
        <p:blipFill>
          <a:blip r:embed="rId9"/>
          <a:srcRect t="7692" r="1152" b="16063"/>
          <a:stretch>
            <a:fillRect/>
          </a:stretch>
        </p:blipFill>
        <p:spPr>
          <a:xfrm>
            <a:off x="1337945" y="5043217"/>
            <a:ext cx="1264285" cy="234268"/>
          </a:xfrm>
          <a:prstGeom prst="rect">
            <a:avLst/>
          </a:prstGeom>
          <a:solidFill>
            <a:srgbClr val="995A35"/>
          </a:solidFill>
        </p:spPr>
      </p:pic>
      <p:sp>
        <p:nvSpPr>
          <p:cNvPr id="5" name="标题 4"/>
          <p:cNvSpPr/>
          <p:nvPr>
            <p:ph type="ctrTitle" idx="1" hasCustomPrompt="1"/>
            <p:custDataLst>
              <p:tags r:id="rId10"/>
            </p:custDataLst>
          </p:nvPr>
        </p:nvSpPr>
        <p:spPr>
          <a:xfrm>
            <a:off x="1256030" y="2615192"/>
            <a:ext cx="5889625" cy="1106805"/>
          </a:xfrm>
          <a:noFill/>
        </p:spPr>
        <p:txBody>
          <a:bodyPr vert="horz" wrap="square" lIns="101600" tIns="38100" rIns="76200" bIns="38100" rtlCol="0" anchor="t" anchorCtr="0">
            <a:normAutofit/>
          </a:bodyPr>
          <a:lstStyle>
            <a:lvl1pPr marL="0" marR="0" algn="l" defTabSz="914400" rtl="0" eaLnBrk="1" fontAlgn="auto" latinLnBrk="0" hangingPunct="1">
              <a:lnSpc>
                <a:spcPct val="100000"/>
              </a:lnSpc>
              <a:spcBef>
                <a:spcPct val="0"/>
              </a:spcBef>
              <a:buClrTx/>
              <a:buSzTx/>
              <a:buFontTx/>
              <a:buNone/>
              <a:defRPr kumimoji="0" lang="zh-CN" altLang="en-US" sz="6000" b="0" i="0" u="none" strike="noStrike" kern="1200" cap="none" spc="300" normalizeH="0" baseline="0" noProof="1" dirty="0">
                <a:solidFill>
                  <a:schemeClr val="dk1">
                    <a:lumMod val="85000"/>
                    <a:lumOff val="15000"/>
                  </a:schemeClr>
                </a:solidFill>
                <a:uFillTx/>
                <a:latin typeface="Arial" panose="020B0604020202020204" pitchFamily="34" charset="0"/>
                <a:ea typeface="汉仪大黑简" panose="02010600000101010101" charset="-122"/>
                <a:cs typeface="+mn-cs"/>
              </a:defRPr>
            </a:lvl1pPr>
          </a:lstStyle>
          <a:p>
            <a:pPr lvl="0"/>
            <a:r>
              <a:rPr>
                <a:sym typeface="+mn-ea"/>
              </a:rPr>
              <a:t>商务风工作模板</a:t>
            </a:r>
            <a:endParaRPr>
              <a:sym typeface="+mn-ea"/>
            </a:endParaRPr>
          </a:p>
        </p:txBody>
      </p:sp>
      <p:sp>
        <p:nvSpPr>
          <p:cNvPr id="6" name="文本占位符 2"/>
          <p:cNvSpPr/>
          <p:nvPr>
            <p:ph type="body" idx="2" hasCustomPrompt="1"/>
            <p:custDataLst>
              <p:tags r:id="rId11"/>
            </p:custDataLst>
          </p:nvPr>
        </p:nvSpPr>
        <p:spPr>
          <a:xfrm>
            <a:off x="1256030" y="3890645"/>
            <a:ext cx="5523230" cy="793750"/>
          </a:xfrm>
          <a:noFill/>
        </p:spPr>
        <p:txBody>
          <a:bodyPr vert="horz" wrap="square" lIns="101600" tIns="0" rIns="82550" bIns="0" rtlCol="0">
            <a:normAutofit/>
          </a:bodyPr>
          <a:lstStyle>
            <a:lvl1pPr marL="0" marR="0" indent="-228600" algn="l" defTabSz="914400" rtl="0" eaLnBrk="1" fontAlgn="auto" latinLnBrk="0" hangingPunct="1">
              <a:lnSpc>
                <a:spcPct val="150000"/>
              </a:lnSpc>
              <a:spcBef>
                <a:spcPts val="0"/>
              </a:spcBef>
              <a:spcAft>
                <a:spcPts val="1000"/>
              </a:spcAft>
              <a:buClrTx/>
              <a:buSzTx/>
              <a:buFontTx/>
              <a:buNone/>
              <a:defRPr kumimoji="0" lang="zh-CN" altLang="en-US" sz="1600" b="0" i="0" u="none" strike="noStrike" kern="1200" cap="none" spc="0" normalizeH="0" baseline="0" noProof="1" dirty="0">
                <a:solidFill>
                  <a:schemeClr val="dk1">
                    <a:lumMod val="85000"/>
                    <a:lumOff val="15000"/>
                  </a:schemeClr>
                </a:solidFill>
                <a:uFillTx/>
                <a:latin typeface="Arial" panose="020B0604020202020204" pitchFamily="34" charset="0"/>
                <a:ea typeface="汉仪中黑 简" panose="00020600040101010101" charset="-122"/>
                <a:cs typeface="汉仪中简黑简" panose="00020600040101010101" charset="-122"/>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a:sym typeface="+mn-ea"/>
              </a:rPr>
              <a:t>单击此处添加文本</a:t>
            </a:r>
            <a:r>
              <a:rPr>
                <a:sym typeface="+mn-ea"/>
              </a:rPr>
              <a:t>单击此处添加文本此处添加文本单击此处添此处添加文本单击此处添此处添加文本单击此处添</a:t>
            </a:r>
            <a:endParaRPr>
              <a:sym typeface="+mn-ea"/>
            </a:endParaRPr>
          </a:p>
        </p:txBody>
      </p:sp>
      <p:sp>
        <p:nvSpPr>
          <p:cNvPr id="7" name="文本占位符 3"/>
          <p:cNvSpPr/>
          <p:nvPr>
            <p:custDataLst>
              <p:tags r:id="rId12"/>
            </p:custDataLst>
          </p:nvPr>
        </p:nvSpPr>
        <p:spPr>
          <a:xfrm>
            <a:off x="1256030" y="1845310"/>
            <a:ext cx="3252470" cy="572770"/>
          </a:xfrm>
          <a:prstGeom prst="rect">
            <a:avLst/>
          </a:prstGeom>
          <a:noFill/>
        </p:spPr>
        <p:txBody>
          <a:bodyPr vert="horz" wrap="square" lIns="10160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4400" b="0" i="0" u="none" strike="noStrike" kern="1200" cap="none" spc="300" normalizeH="0" baseline="0" noProof="1" dirty="0" err="1">
                <a:solidFill>
                  <a:schemeClr val="dk1">
                    <a:lumMod val="85000"/>
                    <a:lumOff val="15000"/>
                  </a:schemeClr>
                </a:solidFill>
                <a:uFillTx/>
                <a:latin typeface="Arial" panose="020B0604020202020204" pitchFamily="34" charset="0"/>
                <a:ea typeface="汉仪中黑 简" panose="00020600040101010101" charset="-122"/>
                <a:cs typeface="汉仪中黑 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sz="2665">
                <a:latin typeface="思源黑体 CN Normal" panose="020B0400000000000000" charset="-122"/>
                <a:ea typeface="思源黑体 CN Normal" panose="020B0400000000000000" charset="-122"/>
                <a:sym typeface="+mn-ea"/>
              </a:rPr>
              <a:t>在这里输入标题</a:t>
            </a:r>
            <a:endParaRPr sz="2665">
              <a:latin typeface="思源黑体 CN Normal" panose="020B0400000000000000" charset="-122"/>
              <a:ea typeface="思源黑体 CN Normal" panose="020B0400000000000000" charset="-122"/>
              <a:sym typeface="+mn-ea"/>
            </a:endParaRPr>
          </a:p>
        </p:txBody>
      </p:sp>
      <p:pic>
        <p:nvPicPr>
          <p:cNvPr id="15" name="图片 14"/>
          <p:cNvPicPr>
            <a:picLocks noChangeAspect="1"/>
          </p:cNvPicPr>
          <p:nvPr>
            <p:custDataLst>
              <p:tags r:id="rId13"/>
            </p:custDataLst>
          </p:nvPr>
        </p:nvPicPr>
        <p:blipFill>
          <a:blip r:embed="rId2">
            <a:alphaModFix amt="0"/>
            <a:extLst>
              <a:ext uri="{28A0092B-C50C-407E-A947-70E740481C1C}">
                <a14:useLocalDpi xmlns:a14="http://schemas.microsoft.com/office/drawing/2010/main" val="0"/>
              </a:ext>
            </a:extLst>
          </a:blip>
          <a:srcRect/>
          <a:stretch>
            <a:fillRect/>
          </a:stretch>
        </p:blipFill>
        <p:spPr>
          <a:xfrm>
            <a:off x="1049655" y="-254000"/>
            <a:ext cx="11143615" cy="1052830"/>
          </a:xfrm>
          <a:custGeom>
            <a:avLst/>
            <a:gdLst/>
            <a:ahLst/>
            <a:cxnLst>
              <a:cxn ang="3">
                <a:pos x="hc" y="t"/>
              </a:cxn>
              <a:cxn ang="cd2">
                <a:pos x="l" y="vc"/>
              </a:cxn>
              <a:cxn ang="cd4">
                <a:pos x="hc" y="b"/>
              </a:cxn>
              <a:cxn ang="0">
                <a:pos x="r" y="vc"/>
              </a:cxn>
            </a:cxnLst>
            <a:rect l="l" t="t" r="r" b="b"/>
            <a:pathLst>
              <a:path w="17549" h="1658">
                <a:moveTo>
                  <a:pt x="0" y="0"/>
                </a:moveTo>
                <a:lnTo>
                  <a:pt x="17549" y="0"/>
                </a:lnTo>
                <a:lnTo>
                  <a:pt x="17549" y="1658"/>
                </a:lnTo>
                <a:lnTo>
                  <a:pt x="13560" y="1658"/>
                </a:lnTo>
                <a:lnTo>
                  <a:pt x="13560" y="787"/>
                </a:lnTo>
                <a:lnTo>
                  <a:pt x="1" y="787"/>
                </a:lnTo>
                <a:lnTo>
                  <a:pt x="1" y="1658"/>
                </a:lnTo>
                <a:lnTo>
                  <a:pt x="0" y="1658"/>
                </a:lnTo>
                <a:lnTo>
                  <a:pt x="0" y="0"/>
                </a:lnTo>
                <a:close/>
              </a:path>
            </a:pathLst>
          </a:custGeom>
          <a:solidFill>
            <a:srgbClr val="995A35"/>
          </a:solidFill>
        </p:spPr>
      </p:pic>
      <p:pic>
        <p:nvPicPr>
          <p:cNvPr id="21" name="图片 20"/>
          <p:cNvPicPr>
            <a:picLocks noChangeAspect="1"/>
          </p:cNvPicPr>
          <p:nvPr>
            <p:custDataLst>
              <p:tags r:id="rId14"/>
            </p:custDataLst>
          </p:nvPr>
        </p:nvPicPr>
        <p:blipFill>
          <a:blip r:embed="rId2">
            <a:alphaModFix amt="0"/>
            <a:extLst>
              <a:ext uri="{28A0092B-C50C-407E-A947-70E740481C1C}">
                <a14:useLocalDpi xmlns:a14="http://schemas.microsoft.com/office/drawing/2010/main" val="0"/>
              </a:ext>
            </a:extLst>
          </a:blip>
          <a:stretch>
            <a:fillRect/>
          </a:stretch>
        </p:blipFill>
        <p:spPr>
          <a:xfrm>
            <a:off x="9665970" y="6186170"/>
            <a:ext cx="2527300" cy="384175"/>
          </a:xfrm>
          <a:prstGeom prst="rect">
            <a:avLst/>
          </a:prstGeom>
          <a:solidFill>
            <a:srgbClr val="995A35"/>
          </a:solidFill>
        </p:spPr>
      </p:pic>
      <p:pic>
        <p:nvPicPr>
          <p:cNvPr id="22" name="图片 21"/>
          <p:cNvPicPr>
            <a:picLocks noChangeAspect="1"/>
          </p:cNvPicPr>
          <p:nvPr>
            <p:custDataLst>
              <p:tags r:id="rId15"/>
            </p:custDataLst>
          </p:nvPr>
        </p:nvPicPr>
        <p:blipFill>
          <a:blip r:embed="rId2">
            <a:alphaModFix amt="0"/>
            <a:extLst>
              <a:ext uri="{28A0092B-C50C-407E-A947-70E740481C1C}">
                <a14:useLocalDpi xmlns:a14="http://schemas.microsoft.com/office/drawing/2010/main" val="0"/>
              </a:ext>
            </a:extLst>
          </a:blip>
          <a:stretch>
            <a:fillRect/>
          </a:stretch>
        </p:blipFill>
        <p:spPr>
          <a:xfrm>
            <a:off x="-1270" y="5960745"/>
            <a:ext cx="1049655" cy="925830"/>
          </a:xfrm>
          <a:prstGeom prst="rect">
            <a:avLst/>
          </a:prstGeom>
          <a:solidFill>
            <a:srgbClr val="995A35"/>
          </a:solidFill>
        </p:spPr>
      </p:pic>
    </p:spTree>
    <p:custDataLst>
      <p:tags r:id="rId1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任意多边形 31"/>
          <p:cNvSpPr/>
          <p:nvPr/>
        </p:nvSpPr>
        <p:spPr>
          <a:xfrm flipH="1">
            <a:off x="12192000" y="3945416"/>
            <a:ext cx="31750" cy="51762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0" h="815">
                <a:moveTo>
                  <a:pt x="50" y="0"/>
                </a:moveTo>
                <a:lnTo>
                  <a:pt x="50" y="815"/>
                </a:lnTo>
                <a:lnTo>
                  <a:pt x="48" y="809"/>
                </a:lnTo>
                <a:cubicBezTo>
                  <a:pt x="17" y="686"/>
                  <a:pt x="0" y="558"/>
                  <a:pt x="0" y="425"/>
                </a:cubicBezTo>
                <a:cubicBezTo>
                  <a:pt x="0" y="310"/>
                  <a:pt x="13" y="197"/>
                  <a:pt x="37" y="89"/>
                </a:cubicBezTo>
                <a:lnTo>
                  <a:pt x="38" y="84"/>
                </a:lnTo>
                <a:lnTo>
                  <a:pt x="5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任意多边形 46"/>
          <p:cNvSpPr/>
          <p:nvPr/>
        </p:nvSpPr>
        <p:spPr>
          <a:xfrm flipH="1">
            <a:off x="5963285" y="-13970"/>
            <a:ext cx="6228715" cy="68726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405" h="10377">
                <a:moveTo>
                  <a:pt x="1903" y="1694"/>
                </a:moveTo>
                <a:cubicBezTo>
                  <a:pt x="1662" y="1694"/>
                  <a:pt x="1434" y="1749"/>
                  <a:pt x="1232" y="1848"/>
                </a:cubicBezTo>
                <a:lnTo>
                  <a:pt x="1210" y="1859"/>
                </a:lnTo>
                <a:lnTo>
                  <a:pt x="1210" y="1859"/>
                </a:lnTo>
                <a:cubicBezTo>
                  <a:pt x="1125" y="1953"/>
                  <a:pt x="1052" y="2057"/>
                  <a:pt x="993" y="2170"/>
                </a:cubicBezTo>
                <a:lnTo>
                  <a:pt x="993" y="2171"/>
                </a:lnTo>
                <a:lnTo>
                  <a:pt x="992" y="2173"/>
                </a:lnTo>
                <a:lnTo>
                  <a:pt x="980" y="2196"/>
                </a:lnTo>
                <a:cubicBezTo>
                  <a:pt x="945" y="2266"/>
                  <a:pt x="916" y="2340"/>
                  <a:pt x="892" y="2416"/>
                </a:cubicBezTo>
                <a:lnTo>
                  <a:pt x="883" y="2446"/>
                </a:lnTo>
                <a:lnTo>
                  <a:pt x="874" y="2446"/>
                </a:lnTo>
                <a:lnTo>
                  <a:pt x="865" y="2516"/>
                </a:lnTo>
                <a:lnTo>
                  <a:pt x="863" y="2523"/>
                </a:lnTo>
                <a:cubicBezTo>
                  <a:pt x="844" y="2607"/>
                  <a:pt x="831" y="2694"/>
                  <a:pt x="827" y="2783"/>
                </a:cubicBezTo>
                <a:lnTo>
                  <a:pt x="827" y="2787"/>
                </a:lnTo>
                <a:lnTo>
                  <a:pt x="455" y="5433"/>
                </a:lnTo>
                <a:lnTo>
                  <a:pt x="453" y="5439"/>
                </a:lnTo>
                <a:cubicBezTo>
                  <a:pt x="430" y="5544"/>
                  <a:pt x="418" y="5654"/>
                  <a:pt x="418" y="5766"/>
                </a:cubicBezTo>
                <a:cubicBezTo>
                  <a:pt x="418" y="6591"/>
                  <a:pt x="1086" y="7259"/>
                  <a:pt x="1911" y="7259"/>
                </a:cubicBezTo>
                <a:cubicBezTo>
                  <a:pt x="1988" y="7259"/>
                  <a:pt x="2064" y="7253"/>
                  <a:pt x="2137" y="7242"/>
                </a:cubicBezTo>
                <a:lnTo>
                  <a:pt x="2170" y="7236"/>
                </a:lnTo>
                <a:lnTo>
                  <a:pt x="7053" y="6894"/>
                </a:lnTo>
                <a:lnTo>
                  <a:pt x="7072" y="6896"/>
                </a:lnTo>
                <a:cubicBezTo>
                  <a:pt x="7095" y="6897"/>
                  <a:pt x="7119" y="6898"/>
                  <a:pt x="7142" y="6898"/>
                </a:cubicBezTo>
                <a:cubicBezTo>
                  <a:pt x="7237" y="6898"/>
                  <a:pt x="7329" y="6888"/>
                  <a:pt x="7419" y="6870"/>
                </a:cubicBezTo>
                <a:lnTo>
                  <a:pt x="7423" y="6868"/>
                </a:lnTo>
                <a:lnTo>
                  <a:pt x="7444" y="6868"/>
                </a:lnTo>
                <a:lnTo>
                  <a:pt x="7444" y="6864"/>
                </a:lnTo>
                <a:lnTo>
                  <a:pt x="7453" y="6863"/>
                </a:lnTo>
                <a:cubicBezTo>
                  <a:pt x="7605" y="6828"/>
                  <a:pt x="7747" y="6767"/>
                  <a:pt x="7875" y="6686"/>
                </a:cubicBezTo>
                <a:lnTo>
                  <a:pt x="7888" y="6677"/>
                </a:lnTo>
                <a:lnTo>
                  <a:pt x="7899" y="6670"/>
                </a:lnTo>
                <a:cubicBezTo>
                  <a:pt x="7922" y="6655"/>
                  <a:pt x="7946" y="6638"/>
                  <a:pt x="7968" y="6621"/>
                </a:cubicBezTo>
                <a:lnTo>
                  <a:pt x="7973" y="6617"/>
                </a:lnTo>
                <a:lnTo>
                  <a:pt x="7991" y="6604"/>
                </a:lnTo>
                <a:cubicBezTo>
                  <a:pt x="8065" y="6546"/>
                  <a:pt x="8133" y="6480"/>
                  <a:pt x="8193" y="6407"/>
                </a:cubicBezTo>
                <a:lnTo>
                  <a:pt x="8206" y="6392"/>
                </a:lnTo>
                <a:lnTo>
                  <a:pt x="8207" y="6389"/>
                </a:lnTo>
                <a:cubicBezTo>
                  <a:pt x="8249" y="6256"/>
                  <a:pt x="8271" y="6115"/>
                  <a:pt x="8271" y="5968"/>
                </a:cubicBezTo>
                <a:cubicBezTo>
                  <a:pt x="8271" y="5810"/>
                  <a:pt x="8245" y="5658"/>
                  <a:pt x="8197" y="5516"/>
                </a:cubicBezTo>
                <a:lnTo>
                  <a:pt x="8196" y="5512"/>
                </a:lnTo>
                <a:lnTo>
                  <a:pt x="8200" y="5510"/>
                </a:lnTo>
                <a:lnTo>
                  <a:pt x="8186" y="5486"/>
                </a:lnTo>
                <a:lnTo>
                  <a:pt x="8185" y="5483"/>
                </a:lnTo>
                <a:cubicBezTo>
                  <a:pt x="8130" y="5332"/>
                  <a:pt x="8050" y="5193"/>
                  <a:pt x="7949" y="5071"/>
                </a:cubicBezTo>
                <a:lnTo>
                  <a:pt x="7942" y="5063"/>
                </a:lnTo>
                <a:lnTo>
                  <a:pt x="6754" y="3004"/>
                </a:lnTo>
                <a:lnTo>
                  <a:pt x="6743" y="2982"/>
                </a:lnTo>
                <a:cubicBezTo>
                  <a:pt x="6720" y="2937"/>
                  <a:pt x="6694" y="2893"/>
                  <a:pt x="6667" y="2850"/>
                </a:cubicBezTo>
                <a:lnTo>
                  <a:pt x="6650" y="2824"/>
                </a:lnTo>
                <a:lnTo>
                  <a:pt x="6610" y="2755"/>
                </a:lnTo>
                <a:lnTo>
                  <a:pt x="6604" y="2759"/>
                </a:lnTo>
                <a:lnTo>
                  <a:pt x="6602" y="2756"/>
                </a:lnTo>
                <a:cubicBezTo>
                  <a:pt x="6364" y="2438"/>
                  <a:pt x="6008" y="2212"/>
                  <a:pt x="5599" y="2144"/>
                </a:cubicBezTo>
                <a:lnTo>
                  <a:pt x="5581" y="2141"/>
                </a:lnTo>
                <a:lnTo>
                  <a:pt x="5582" y="2134"/>
                </a:lnTo>
                <a:lnTo>
                  <a:pt x="2004" y="1695"/>
                </a:lnTo>
                <a:lnTo>
                  <a:pt x="2004" y="1697"/>
                </a:lnTo>
                <a:lnTo>
                  <a:pt x="1981" y="1696"/>
                </a:lnTo>
                <a:cubicBezTo>
                  <a:pt x="1955" y="1695"/>
                  <a:pt x="1929" y="1694"/>
                  <a:pt x="1903" y="1694"/>
                </a:cubicBezTo>
                <a:close/>
                <a:moveTo>
                  <a:pt x="0" y="0"/>
                </a:moveTo>
                <a:lnTo>
                  <a:pt x="4810" y="0"/>
                </a:lnTo>
                <a:lnTo>
                  <a:pt x="8898" y="4146"/>
                </a:lnTo>
                <a:cubicBezTo>
                  <a:pt x="9609" y="4867"/>
                  <a:pt x="9567" y="5996"/>
                  <a:pt x="8805" y="6668"/>
                </a:cubicBezTo>
                <a:lnTo>
                  <a:pt x="4599" y="10377"/>
                </a:lnTo>
                <a:lnTo>
                  <a:pt x="0" y="10377"/>
                </a:lnTo>
                <a:lnTo>
                  <a:pt x="0" y="6604"/>
                </a:lnTo>
                <a:lnTo>
                  <a:pt x="8" y="6635"/>
                </a:lnTo>
                <a:cubicBezTo>
                  <a:pt x="191" y="7278"/>
                  <a:pt x="782" y="7749"/>
                  <a:pt x="1484" y="7749"/>
                </a:cubicBezTo>
                <a:cubicBezTo>
                  <a:pt x="1563" y="7749"/>
                  <a:pt x="1641" y="7743"/>
                  <a:pt x="1718" y="7731"/>
                </a:cubicBezTo>
                <a:lnTo>
                  <a:pt x="1751" y="7726"/>
                </a:lnTo>
                <a:lnTo>
                  <a:pt x="6770" y="7375"/>
                </a:lnTo>
                <a:lnTo>
                  <a:pt x="6789" y="7376"/>
                </a:lnTo>
                <a:cubicBezTo>
                  <a:pt x="6813" y="7377"/>
                  <a:pt x="6837" y="7378"/>
                  <a:pt x="6861" y="7378"/>
                </a:cubicBezTo>
                <a:cubicBezTo>
                  <a:pt x="6959" y="7378"/>
                  <a:pt x="7054" y="7368"/>
                  <a:pt x="7146" y="7349"/>
                </a:cubicBezTo>
                <a:lnTo>
                  <a:pt x="7150" y="7348"/>
                </a:lnTo>
                <a:lnTo>
                  <a:pt x="7172" y="7347"/>
                </a:lnTo>
                <a:lnTo>
                  <a:pt x="7171" y="7344"/>
                </a:lnTo>
                <a:lnTo>
                  <a:pt x="7180" y="7342"/>
                </a:lnTo>
                <a:cubicBezTo>
                  <a:pt x="7363" y="7299"/>
                  <a:pt x="7532" y="7221"/>
                  <a:pt x="7681" y="7115"/>
                </a:cubicBezTo>
                <a:lnTo>
                  <a:pt x="7710" y="7094"/>
                </a:lnTo>
                <a:lnTo>
                  <a:pt x="7719" y="7079"/>
                </a:lnTo>
                <a:cubicBezTo>
                  <a:pt x="7765" y="7005"/>
                  <a:pt x="7804" y="6927"/>
                  <a:pt x="7835" y="6844"/>
                </a:cubicBezTo>
                <a:lnTo>
                  <a:pt x="7842" y="6828"/>
                </a:lnTo>
                <a:lnTo>
                  <a:pt x="7825" y="6836"/>
                </a:lnTo>
                <a:cubicBezTo>
                  <a:pt x="7736" y="6878"/>
                  <a:pt x="7642" y="6911"/>
                  <a:pt x="7545" y="6933"/>
                </a:cubicBezTo>
                <a:lnTo>
                  <a:pt x="7536" y="6935"/>
                </a:lnTo>
                <a:lnTo>
                  <a:pt x="7536" y="6938"/>
                </a:lnTo>
                <a:lnTo>
                  <a:pt x="7515" y="6939"/>
                </a:lnTo>
                <a:lnTo>
                  <a:pt x="7510" y="6941"/>
                </a:lnTo>
                <a:cubicBezTo>
                  <a:pt x="7418" y="6959"/>
                  <a:pt x="7323" y="6969"/>
                  <a:pt x="7226" y="6969"/>
                </a:cubicBezTo>
                <a:cubicBezTo>
                  <a:pt x="7202" y="6969"/>
                  <a:pt x="7178" y="6968"/>
                  <a:pt x="7153" y="6967"/>
                </a:cubicBezTo>
                <a:lnTo>
                  <a:pt x="7134" y="6966"/>
                </a:lnTo>
                <a:lnTo>
                  <a:pt x="2115" y="7317"/>
                </a:lnTo>
                <a:lnTo>
                  <a:pt x="2082" y="7323"/>
                </a:lnTo>
                <a:cubicBezTo>
                  <a:pt x="2006" y="7335"/>
                  <a:pt x="1928" y="7340"/>
                  <a:pt x="1849" y="7340"/>
                </a:cubicBezTo>
                <a:cubicBezTo>
                  <a:pt x="1001" y="7340"/>
                  <a:pt x="314" y="6654"/>
                  <a:pt x="314" y="5806"/>
                </a:cubicBezTo>
                <a:cubicBezTo>
                  <a:pt x="314" y="5691"/>
                  <a:pt x="327" y="5578"/>
                  <a:pt x="351" y="5470"/>
                </a:cubicBezTo>
                <a:lnTo>
                  <a:pt x="353" y="5464"/>
                </a:lnTo>
                <a:lnTo>
                  <a:pt x="735" y="2744"/>
                </a:lnTo>
                <a:lnTo>
                  <a:pt x="735" y="2741"/>
                </a:lnTo>
                <a:cubicBezTo>
                  <a:pt x="740" y="2649"/>
                  <a:pt x="752" y="2560"/>
                  <a:pt x="772" y="2473"/>
                </a:cubicBezTo>
                <a:lnTo>
                  <a:pt x="774" y="2466"/>
                </a:lnTo>
                <a:lnTo>
                  <a:pt x="784" y="2394"/>
                </a:lnTo>
                <a:lnTo>
                  <a:pt x="793" y="2395"/>
                </a:lnTo>
                <a:lnTo>
                  <a:pt x="802" y="2363"/>
                </a:lnTo>
                <a:cubicBezTo>
                  <a:pt x="811" y="2334"/>
                  <a:pt x="821" y="2305"/>
                  <a:pt x="832" y="2277"/>
                </a:cubicBezTo>
                <a:lnTo>
                  <a:pt x="841" y="2252"/>
                </a:lnTo>
                <a:lnTo>
                  <a:pt x="839" y="2254"/>
                </a:lnTo>
                <a:cubicBezTo>
                  <a:pt x="748" y="2310"/>
                  <a:pt x="663" y="2375"/>
                  <a:pt x="585" y="2448"/>
                </a:cubicBezTo>
                <a:lnTo>
                  <a:pt x="576" y="2457"/>
                </a:lnTo>
                <a:lnTo>
                  <a:pt x="571" y="2467"/>
                </a:lnTo>
                <a:cubicBezTo>
                  <a:pt x="516" y="2562"/>
                  <a:pt x="471" y="2665"/>
                  <a:pt x="438" y="2772"/>
                </a:cubicBezTo>
                <a:lnTo>
                  <a:pt x="428" y="2803"/>
                </a:lnTo>
                <a:lnTo>
                  <a:pt x="420" y="2802"/>
                </a:lnTo>
                <a:lnTo>
                  <a:pt x="409" y="2875"/>
                </a:lnTo>
                <a:lnTo>
                  <a:pt x="408" y="2882"/>
                </a:lnTo>
                <a:cubicBezTo>
                  <a:pt x="388" y="2968"/>
                  <a:pt x="375" y="3058"/>
                  <a:pt x="371" y="3149"/>
                </a:cubicBezTo>
                <a:lnTo>
                  <a:pt x="370" y="3153"/>
                </a:lnTo>
                <a:lnTo>
                  <a:pt x="0" y="5789"/>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任意多边形 47"/>
          <p:cNvSpPr/>
          <p:nvPr/>
        </p:nvSpPr>
        <p:spPr>
          <a:xfrm flipH="1">
            <a:off x="6698615" y="1096645"/>
            <a:ext cx="5493385" cy="40220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8271" h="6055">
                <a:moveTo>
                  <a:pt x="1903" y="0"/>
                </a:moveTo>
                <a:cubicBezTo>
                  <a:pt x="1929" y="0"/>
                  <a:pt x="1955" y="1"/>
                  <a:pt x="1981" y="2"/>
                </a:cubicBezTo>
                <a:lnTo>
                  <a:pt x="2004" y="3"/>
                </a:lnTo>
                <a:lnTo>
                  <a:pt x="2004" y="1"/>
                </a:lnTo>
                <a:lnTo>
                  <a:pt x="5582" y="440"/>
                </a:lnTo>
                <a:lnTo>
                  <a:pt x="5581" y="447"/>
                </a:lnTo>
                <a:lnTo>
                  <a:pt x="5599" y="450"/>
                </a:lnTo>
                <a:cubicBezTo>
                  <a:pt x="6008" y="518"/>
                  <a:pt x="6364" y="744"/>
                  <a:pt x="6602" y="1062"/>
                </a:cubicBezTo>
                <a:lnTo>
                  <a:pt x="6604" y="1065"/>
                </a:lnTo>
                <a:lnTo>
                  <a:pt x="6610" y="1061"/>
                </a:lnTo>
                <a:lnTo>
                  <a:pt x="6650" y="1130"/>
                </a:lnTo>
                <a:lnTo>
                  <a:pt x="6667" y="1156"/>
                </a:lnTo>
                <a:cubicBezTo>
                  <a:pt x="6694" y="1199"/>
                  <a:pt x="6720" y="1243"/>
                  <a:pt x="6743" y="1288"/>
                </a:cubicBezTo>
                <a:lnTo>
                  <a:pt x="6754" y="1310"/>
                </a:lnTo>
                <a:lnTo>
                  <a:pt x="7942" y="3369"/>
                </a:lnTo>
                <a:lnTo>
                  <a:pt x="7949" y="3377"/>
                </a:lnTo>
                <a:cubicBezTo>
                  <a:pt x="8050" y="3499"/>
                  <a:pt x="8130" y="3638"/>
                  <a:pt x="8185" y="3789"/>
                </a:cubicBezTo>
                <a:lnTo>
                  <a:pt x="8186" y="3792"/>
                </a:lnTo>
                <a:lnTo>
                  <a:pt x="8200" y="3816"/>
                </a:lnTo>
                <a:lnTo>
                  <a:pt x="8196" y="3818"/>
                </a:lnTo>
                <a:lnTo>
                  <a:pt x="8197" y="3822"/>
                </a:lnTo>
                <a:cubicBezTo>
                  <a:pt x="8245" y="3964"/>
                  <a:pt x="8271" y="4116"/>
                  <a:pt x="8271" y="4274"/>
                </a:cubicBezTo>
                <a:cubicBezTo>
                  <a:pt x="8271" y="4421"/>
                  <a:pt x="8249" y="4562"/>
                  <a:pt x="8207" y="4695"/>
                </a:cubicBezTo>
                <a:lnTo>
                  <a:pt x="8206" y="4698"/>
                </a:lnTo>
                <a:lnTo>
                  <a:pt x="8193" y="4713"/>
                </a:lnTo>
                <a:cubicBezTo>
                  <a:pt x="8133" y="4786"/>
                  <a:pt x="8065" y="4852"/>
                  <a:pt x="7991" y="4910"/>
                </a:cubicBezTo>
                <a:lnTo>
                  <a:pt x="7973" y="4923"/>
                </a:lnTo>
                <a:lnTo>
                  <a:pt x="7968" y="4927"/>
                </a:lnTo>
                <a:cubicBezTo>
                  <a:pt x="7946" y="4944"/>
                  <a:pt x="7922" y="4961"/>
                  <a:pt x="7899" y="4976"/>
                </a:cubicBezTo>
                <a:lnTo>
                  <a:pt x="7888" y="4983"/>
                </a:lnTo>
                <a:lnTo>
                  <a:pt x="7875" y="4992"/>
                </a:lnTo>
                <a:cubicBezTo>
                  <a:pt x="7747" y="5073"/>
                  <a:pt x="7605" y="5134"/>
                  <a:pt x="7453" y="5169"/>
                </a:cubicBezTo>
                <a:lnTo>
                  <a:pt x="7444" y="5170"/>
                </a:lnTo>
                <a:lnTo>
                  <a:pt x="7444" y="5174"/>
                </a:lnTo>
                <a:lnTo>
                  <a:pt x="7423" y="5174"/>
                </a:lnTo>
                <a:lnTo>
                  <a:pt x="7419" y="5176"/>
                </a:lnTo>
                <a:cubicBezTo>
                  <a:pt x="7329" y="5194"/>
                  <a:pt x="7237" y="5204"/>
                  <a:pt x="7142" y="5204"/>
                </a:cubicBezTo>
                <a:cubicBezTo>
                  <a:pt x="7119" y="5204"/>
                  <a:pt x="7095" y="5203"/>
                  <a:pt x="7072" y="5202"/>
                </a:cubicBezTo>
                <a:lnTo>
                  <a:pt x="7053" y="5200"/>
                </a:lnTo>
                <a:lnTo>
                  <a:pt x="2170" y="5542"/>
                </a:lnTo>
                <a:lnTo>
                  <a:pt x="2137" y="5548"/>
                </a:lnTo>
                <a:cubicBezTo>
                  <a:pt x="2064" y="5559"/>
                  <a:pt x="1988" y="5565"/>
                  <a:pt x="1911" y="5565"/>
                </a:cubicBezTo>
                <a:cubicBezTo>
                  <a:pt x="1086" y="5565"/>
                  <a:pt x="418" y="4897"/>
                  <a:pt x="418" y="4072"/>
                </a:cubicBezTo>
                <a:cubicBezTo>
                  <a:pt x="418" y="3960"/>
                  <a:pt x="430" y="3850"/>
                  <a:pt x="453" y="3745"/>
                </a:cubicBezTo>
                <a:lnTo>
                  <a:pt x="455" y="3739"/>
                </a:lnTo>
                <a:lnTo>
                  <a:pt x="827" y="1093"/>
                </a:lnTo>
                <a:lnTo>
                  <a:pt x="827" y="1089"/>
                </a:lnTo>
                <a:cubicBezTo>
                  <a:pt x="831" y="1000"/>
                  <a:pt x="844" y="913"/>
                  <a:pt x="863" y="829"/>
                </a:cubicBezTo>
                <a:lnTo>
                  <a:pt x="865" y="822"/>
                </a:lnTo>
                <a:lnTo>
                  <a:pt x="874" y="752"/>
                </a:lnTo>
                <a:lnTo>
                  <a:pt x="883" y="752"/>
                </a:lnTo>
                <a:lnTo>
                  <a:pt x="892" y="722"/>
                </a:lnTo>
                <a:cubicBezTo>
                  <a:pt x="916" y="646"/>
                  <a:pt x="945" y="572"/>
                  <a:pt x="980" y="502"/>
                </a:cubicBezTo>
                <a:lnTo>
                  <a:pt x="992" y="479"/>
                </a:lnTo>
                <a:lnTo>
                  <a:pt x="993" y="477"/>
                </a:lnTo>
                <a:lnTo>
                  <a:pt x="993" y="476"/>
                </a:lnTo>
                <a:cubicBezTo>
                  <a:pt x="1052" y="363"/>
                  <a:pt x="1125" y="259"/>
                  <a:pt x="1210" y="165"/>
                </a:cubicBezTo>
                <a:lnTo>
                  <a:pt x="1210" y="165"/>
                </a:lnTo>
                <a:lnTo>
                  <a:pt x="1232" y="154"/>
                </a:lnTo>
                <a:cubicBezTo>
                  <a:pt x="1434" y="55"/>
                  <a:pt x="1662" y="0"/>
                  <a:pt x="1903" y="0"/>
                </a:cubicBezTo>
                <a:close/>
                <a:moveTo>
                  <a:pt x="841" y="558"/>
                </a:moveTo>
                <a:lnTo>
                  <a:pt x="832" y="583"/>
                </a:lnTo>
                <a:cubicBezTo>
                  <a:pt x="821" y="611"/>
                  <a:pt x="811" y="640"/>
                  <a:pt x="802" y="669"/>
                </a:cubicBezTo>
                <a:lnTo>
                  <a:pt x="793" y="701"/>
                </a:lnTo>
                <a:lnTo>
                  <a:pt x="784" y="700"/>
                </a:lnTo>
                <a:lnTo>
                  <a:pt x="774" y="772"/>
                </a:lnTo>
                <a:lnTo>
                  <a:pt x="772" y="779"/>
                </a:lnTo>
                <a:cubicBezTo>
                  <a:pt x="752" y="866"/>
                  <a:pt x="740" y="955"/>
                  <a:pt x="735" y="1047"/>
                </a:cubicBezTo>
                <a:lnTo>
                  <a:pt x="735" y="1050"/>
                </a:lnTo>
                <a:lnTo>
                  <a:pt x="353" y="3770"/>
                </a:lnTo>
                <a:lnTo>
                  <a:pt x="351" y="3776"/>
                </a:lnTo>
                <a:cubicBezTo>
                  <a:pt x="327" y="3884"/>
                  <a:pt x="314" y="3997"/>
                  <a:pt x="314" y="4112"/>
                </a:cubicBezTo>
                <a:cubicBezTo>
                  <a:pt x="314" y="4960"/>
                  <a:pt x="1001" y="5646"/>
                  <a:pt x="1849" y="5646"/>
                </a:cubicBezTo>
                <a:cubicBezTo>
                  <a:pt x="1928" y="5646"/>
                  <a:pt x="2006" y="5641"/>
                  <a:pt x="2082" y="5629"/>
                </a:cubicBezTo>
                <a:lnTo>
                  <a:pt x="2115" y="5623"/>
                </a:lnTo>
                <a:lnTo>
                  <a:pt x="7134" y="5272"/>
                </a:lnTo>
                <a:lnTo>
                  <a:pt x="7153" y="5273"/>
                </a:lnTo>
                <a:cubicBezTo>
                  <a:pt x="7178" y="5274"/>
                  <a:pt x="7202" y="5275"/>
                  <a:pt x="7226" y="5275"/>
                </a:cubicBezTo>
                <a:cubicBezTo>
                  <a:pt x="7323" y="5275"/>
                  <a:pt x="7418" y="5265"/>
                  <a:pt x="7510" y="5247"/>
                </a:cubicBezTo>
                <a:lnTo>
                  <a:pt x="7515" y="5245"/>
                </a:lnTo>
                <a:lnTo>
                  <a:pt x="7536" y="5244"/>
                </a:lnTo>
                <a:lnTo>
                  <a:pt x="7536" y="5241"/>
                </a:lnTo>
                <a:lnTo>
                  <a:pt x="7545" y="5239"/>
                </a:lnTo>
                <a:cubicBezTo>
                  <a:pt x="7642" y="5217"/>
                  <a:pt x="7736" y="5184"/>
                  <a:pt x="7825" y="5142"/>
                </a:cubicBezTo>
                <a:lnTo>
                  <a:pt x="7842" y="5134"/>
                </a:lnTo>
                <a:lnTo>
                  <a:pt x="7835" y="5150"/>
                </a:lnTo>
                <a:cubicBezTo>
                  <a:pt x="7804" y="5233"/>
                  <a:pt x="7765" y="5311"/>
                  <a:pt x="7719" y="5385"/>
                </a:cubicBezTo>
                <a:lnTo>
                  <a:pt x="7710" y="5400"/>
                </a:lnTo>
                <a:lnTo>
                  <a:pt x="7681" y="5421"/>
                </a:lnTo>
                <a:cubicBezTo>
                  <a:pt x="7532" y="5527"/>
                  <a:pt x="7363" y="5605"/>
                  <a:pt x="7180" y="5648"/>
                </a:cubicBezTo>
                <a:lnTo>
                  <a:pt x="7171" y="5650"/>
                </a:lnTo>
                <a:lnTo>
                  <a:pt x="7172" y="5653"/>
                </a:lnTo>
                <a:lnTo>
                  <a:pt x="7150" y="5654"/>
                </a:lnTo>
                <a:lnTo>
                  <a:pt x="7146" y="5655"/>
                </a:lnTo>
                <a:cubicBezTo>
                  <a:pt x="7054" y="5674"/>
                  <a:pt x="6959" y="5684"/>
                  <a:pt x="6861" y="5684"/>
                </a:cubicBezTo>
                <a:cubicBezTo>
                  <a:pt x="6837" y="5684"/>
                  <a:pt x="6813" y="5683"/>
                  <a:pt x="6789" y="5682"/>
                </a:cubicBezTo>
                <a:lnTo>
                  <a:pt x="6770" y="5681"/>
                </a:lnTo>
                <a:lnTo>
                  <a:pt x="1751" y="6032"/>
                </a:lnTo>
                <a:lnTo>
                  <a:pt x="1718" y="6037"/>
                </a:lnTo>
                <a:cubicBezTo>
                  <a:pt x="1641" y="6049"/>
                  <a:pt x="1563" y="6055"/>
                  <a:pt x="1484" y="6055"/>
                </a:cubicBezTo>
                <a:cubicBezTo>
                  <a:pt x="782" y="6055"/>
                  <a:pt x="191" y="5584"/>
                  <a:pt x="8" y="4941"/>
                </a:cubicBezTo>
                <a:lnTo>
                  <a:pt x="0" y="4910"/>
                </a:lnTo>
                <a:lnTo>
                  <a:pt x="0" y="4095"/>
                </a:lnTo>
                <a:lnTo>
                  <a:pt x="370" y="1459"/>
                </a:lnTo>
                <a:lnTo>
                  <a:pt x="371" y="1455"/>
                </a:lnTo>
                <a:cubicBezTo>
                  <a:pt x="375" y="1364"/>
                  <a:pt x="388" y="1274"/>
                  <a:pt x="408" y="1188"/>
                </a:cubicBezTo>
                <a:lnTo>
                  <a:pt x="409" y="1181"/>
                </a:lnTo>
                <a:lnTo>
                  <a:pt x="420" y="1108"/>
                </a:lnTo>
                <a:lnTo>
                  <a:pt x="428" y="1109"/>
                </a:lnTo>
                <a:lnTo>
                  <a:pt x="438" y="1078"/>
                </a:lnTo>
                <a:cubicBezTo>
                  <a:pt x="471" y="971"/>
                  <a:pt x="516" y="868"/>
                  <a:pt x="571" y="773"/>
                </a:cubicBezTo>
                <a:lnTo>
                  <a:pt x="576" y="763"/>
                </a:lnTo>
                <a:lnTo>
                  <a:pt x="585" y="754"/>
                </a:lnTo>
                <a:cubicBezTo>
                  <a:pt x="663" y="681"/>
                  <a:pt x="748" y="616"/>
                  <a:pt x="839" y="560"/>
                </a:cubicBezTo>
                <a:lnTo>
                  <a:pt x="841" y="558"/>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49"/>
          <p:cNvSpPr/>
          <p:nvPr/>
        </p:nvSpPr>
        <p:spPr>
          <a:xfrm>
            <a:off x="449580" y="55372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6" name="标题 65"/>
          <p:cNvSpPr/>
          <p:nvPr>
            <p:ph type="ctrTitle" idx="2"/>
            <p:custDataLst>
              <p:tags r:id="rId2"/>
            </p:custDataLst>
          </p:nvPr>
        </p:nvSpPr>
        <p:spPr>
          <a:xfrm>
            <a:off x="266065" y="2782570"/>
            <a:ext cx="5748655" cy="1278890"/>
          </a:xfrm>
        </p:spPr>
        <p:txBody>
          <a:bodyPr>
            <a:noAutofit/>
          </a:bodyPr>
          <a:p>
            <a:pPr algn="l">
              <a:lnSpc>
                <a:spcPct val="100000"/>
              </a:lnSpc>
            </a:pPr>
            <a:r>
              <a:rPr lang="zh-CN" altLang="en-US" sz="8000" b="0">
                <a:solidFill>
                  <a:schemeClr val="tx1">
                    <a:lumMod val="95000"/>
                    <a:lumOff val="5000"/>
                  </a:schemeClr>
                </a:solidFill>
                <a:latin typeface="MiSans Normal" panose="00000500000000000000" charset="-122"/>
                <a:ea typeface="MiSans Normal" panose="00000500000000000000" charset="-122"/>
                <a:sym typeface="+mn-ea"/>
              </a:rPr>
              <a:t>标题标题标</a:t>
            </a:r>
            <a:endParaRPr lang="zh-CN" altLang="en-US" sz="8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1" name="标题 65"/>
          <p:cNvSpPr/>
          <p:nvPr>
            <p:custDataLst>
              <p:tags r:id="rId3"/>
            </p:custDataLst>
          </p:nvPr>
        </p:nvSpPr>
        <p:spPr>
          <a:xfrm>
            <a:off x="331470" y="1410335"/>
            <a:ext cx="3106420" cy="137223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en-US" altLang="zh-CN" sz="7900" b="0">
                <a:solidFill>
                  <a:schemeClr val="tx1">
                    <a:lumMod val="95000"/>
                    <a:lumOff val="5000"/>
                  </a:schemeClr>
                </a:solidFill>
                <a:latin typeface="MiSans Normal" panose="00000500000000000000" charset="-122"/>
                <a:ea typeface="MiSans Normal" panose="00000500000000000000" charset="-122"/>
                <a:sym typeface="+mn-ea"/>
              </a:rPr>
              <a:t>2022</a:t>
            </a:r>
            <a:endParaRPr lang="en-US" altLang="zh-CN" sz="79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2" name="圆角矩形 51"/>
          <p:cNvSpPr/>
          <p:nvPr/>
        </p:nvSpPr>
        <p:spPr>
          <a:xfrm>
            <a:off x="449580" y="4708525"/>
            <a:ext cx="2553335"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4"/>
            </p:custDataLst>
          </p:nvPr>
        </p:nvSpPr>
        <p:spPr>
          <a:xfrm>
            <a:off x="626745" y="4779010"/>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53" name="任意多边形 52"/>
          <p:cNvSpPr/>
          <p:nvPr/>
        </p:nvSpPr>
        <p:spPr>
          <a:xfrm>
            <a:off x="5260975" y="-13970"/>
            <a:ext cx="1376680" cy="857885"/>
          </a:xfrm>
          <a:custGeom>
            <a:avLst/>
            <a:gdLst/>
            <a:ahLst/>
            <a:cxnLst>
              <a:cxn ang="3">
                <a:pos x="hc" y="t"/>
              </a:cxn>
              <a:cxn ang="cd2">
                <a:pos x="l" y="vc"/>
              </a:cxn>
              <a:cxn ang="cd4">
                <a:pos x="hc" y="b"/>
              </a:cxn>
              <a:cxn ang="0">
                <a:pos x="r" y="vc"/>
              </a:cxn>
            </a:cxnLst>
            <a:rect l="l" t="t" r="r" b="b"/>
            <a:pathLst>
              <a:path w="2444" h="1523">
                <a:moveTo>
                  <a:pt x="37" y="0"/>
                </a:moveTo>
                <a:lnTo>
                  <a:pt x="690" y="0"/>
                </a:lnTo>
                <a:lnTo>
                  <a:pt x="685" y="10"/>
                </a:lnTo>
                <a:cubicBezTo>
                  <a:pt x="638" y="96"/>
                  <a:pt x="611" y="196"/>
                  <a:pt x="611" y="301"/>
                </a:cubicBezTo>
                <a:cubicBezTo>
                  <a:pt x="611" y="638"/>
                  <a:pt x="885" y="912"/>
                  <a:pt x="1222" y="912"/>
                </a:cubicBezTo>
                <a:cubicBezTo>
                  <a:pt x="1559" y="912"/>
                  <a:pt x="1833" y="638"/>
                  <a:pt x="1833" y="301"/>
                </a:cubicBezTo>
                <a:cubicBezTo>
                  <a:pt x="1833" y="196"/>
                  <a:pt x="1806" y="96"/>
                  <a:pt x="1759" y="10"/>
                </a:cubicBezTo>
                <a:lnTo>
                  <a:pt x="1754" y="0"/>
                </a:lnTo>
                <a:lnTo>
                  <a:pt x="2407" y="0"/>
                </a:lnTo>
                <a:lnTo>
                  <a:pt x="2413" y="25"/>
                </a:lnTo>
                <a:cubicBezTo>
                  <a:pt x="2433" y="114"/>
                  <a:pt x="2444" y="206"/>
                  <a:pt x="2444" y="301"/>
                </a:cubicBezTo>
                <a:cubicBezTo>
                  <a:pt x="2444" y="976"/>
                  <a:pt x="1897" y="1523"/>
                  <a:pt x="1222" y="1523"/>
                </a:cubicBezTo>
                <a:cubicBezTo>
                  <a:pt x="547" y="1523"/>
                  <a:pt x="0" y="976"/>
                  <a:pt x="0" y="301"/>
                </a:cubicBezTo>
                <a:cubicBezTo>
                  <a:pt x="0" y="206"/>
                  <a:pt x="11" y="114"/>
                  <a:pt x="31" y="25"/>
                </a:cubicBezTo>
                <a:lnTo>
                  <a:pt x="37"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4" name="标题 5"/>
          <p:cNvSpPr/>
          <p:nvPr>
            <p:custDataLst>
              <p:tags r:id="rId5"/>
            </p:custDataLst>
          </p:nvPr>
        </p:nvSpPr>
        <p:spPr>
          <a:xfrm>
            <a:off x="331470" y="3833495"/>
            <a:ext cx="5114925" cy="7410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pic>
        <p:nvPicPr>
          <p:cNvPr id="55" name="图片 54" descr="笑脸"/>
          <p:cNvPicPr>
            <a:picLocks noChangeAspect="1"/>
          </p:cNvPicPr>
          <p:nvPr/>
        </p:nvPicPr>
        <p:blipFill>
          <a:blip r:embed="rId6"/>
          <a:stretch>
            <a:fillRect/>
          </a:stretch>
        </p:blipFill>
        <p:spPr>
          <a:xfrm>
            <a:off x="449580" y="6140450"/>
            <a:ext cx="374650" cy="374650"/>
          </a:xfrm>
          <a:prstGeom prst="rect">
            <a:avLst/>
          </a:prstGeom>
        </p:spPr>
      </p:pic>
      <p:pic>
        <p:nvPicPr>
          <p:cNvPr id="56" name="图片 55" descr="笑脸"/>
          <p:cNvPicPr>
            <a:picLocks noChangeAspect="1"/>
          </p:cNvPicPr>
          <p:nvPr/>
        </p:nvPicPr>
        <p:blipFill>
          <a:blip r:embed="rId6"/>
          <a:stretch>
            <a:fillRect/>
          </a:stretch>
        </p:blipFill>
        <p:spPr>
          <a:xfrm>
            <a:off x="1008380" y="6140450"/>
            <a:ext cx="374650" cy="374650"/>
          </a:xfrm>
          <a:prstGeom prst="rect">
            <a:avLst/>
          </a:prstGeom>
        </p:spPr>
      </p:pic>
      <p:pic>
        <p:nvPicPr>
          <p:cNvPr id="57" name="图片 56" descr="笑脸"/>
          <p:cNvPicPr>
            <a:picLocks noChangeAspect="1"/>
          </p:cNvPicPr>
          <p:nvPr/>
        </p:nvPicPr>
        <p:blipFill>
          <a:blip r:embed="rId6"/>
          <a:stretch>
            <a:fillRect/>
          </a:stretch>
        </p:blipFill>
        <p:spPr>
          <a:xfrm>
            <a:off x="1567180" y="6140450"/>
            <a:ext cx="374650" cy="374650"/>
          </a:xfrm>
          <a:prstGeom prst="rect">
            <a:avLst/>
          </a:prstGeom>
        </p:spPr>
      </p:pic>
      <p:sp>
        <p:nvSpPr>
          <p:cNvPr id="58" name="任意多边形 57"/>
          <p:cNvSpPr/>
          <p:nvPr/>
        </p:nvSpPr>
        <p:spPr>
          <a:xfrm>
            <a:off x="4763770" y="595693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0" y="0"/>
            <a:ext cx="12191365" cy="4986020"/>
          </a:xfrm>
          <a:custGeom>
            <a:avLst/>
            <a:gdLst/>
            <a:ahLst/>
            <a:cxnLst>
              <a:cxn ang="3">
                <a:pos x="hc" y="t"/>
              </a:cxn>
              <a:cxn ang="cd2">
                <a:pos x="l" y="vc"/>
              </a:cxn>
              <a:cxn ang="cd4">
                <a:pos x="hc" y="b"/>
              </a:cxn>
              <a:cxn ang="0">
                <a:pos x="r" y="vc"/>
              </a:cxn>
            </a:cxnLst>
            <a:rect l="l" t="t" r="r" b="b"/>
            <a:pathLst>
              <a:path w="19199" h="7852">
                <a:moveTo>
                  <a:pt x="0" y="0"/>
                </a:moveTo>
                <a:lnTo>
                  <a:pt x="19199" y="0"/>
                </a:lnTo>
                <a:lnTo>
                  <a:pt x="19199" y="7852"/>
                </a:lnTo>
                <a:lnTo>
                  <a:pt x="1282" y="7852"/>
                </a:lnTo>
                <a:lnTo>
                  <a:pt x="1282" y="6169"/>
                </a:lnTo>
                <a:lnTo>
                  <a:pt x="672" y="6169"/>
                </a:lnTo>
                <a:lnTo>
                  <a:pt x="672" y="7852"/>
                </a:lnTo>
                <a:lnTo>
                  <a:pt x="0" y="7852"/>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426720" y="3917315"/>
            <a:ext cx="387350" cy="2110740"/>
          </a:xfrm>
          <a:custGeom>
            <a:avLst/>
            <a:gdLst/>
            <a:ahLst/>
            <a:cxnLst>
              <a:cxn ang="3">
                <a:pos x="hc" y="t"/>
              </a:cxn>
              <a:cxn ang="cd2">
                <a:pos x="l" y="vc"/>
              </a:cxn>
              <a:cxn ang="cd4">
                <a:pos x="hc" y="b"/>
              </a:cxn>
              <a:cxn ang="0">
                <a:pos x="r" y="vc"/>
              </a:cxn>
            </a:cxnLst>
            <a:rect l="l" t="t" r="r" b="b"/>
            <a:pathLst>
              <a:path w="610" h="3324">
                <a:moveTo>
                  <a:pt x="0" y="0"/>
                </a:moveTo>
                <a:lnTo>
                  <a:pt x="610" y="0"/>
                </a:lnTo>
                <a:lnTo>
                  <a:pt x="610" y="1683"/>
                </a:lnTo>
                <a:lnTo>
                  <a:pt x="610" y="3324"/>
                </a:lnTo>
                <a:lnTo>
                  <a:pt x="0" y="3324"/>
                </a:lnTo>
                <a:lnTo>
                  <a:pt x="0" y="1683"/>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标题 65"/>
          <p:cNvSpPr/>
          <p:nvPr>
            <p:ph type="ctrTitle" idx="2"/>
            <p:custDataLst>
              <p:tags r:id="rId2"/>
            </p:custDataLst>
          </p:nvPr>
        </p:nvSpPr>
        <p:spPr>
          <a:xfrm>
            <a:off x="814070" y="5064125"/>
            <a:ext cx="10607675" cy="963930"/>
          </a:xfrm>
        </p:spPr>
        <p:txBody>
          <a:bodyPr>
            <a:noAutofit/>
          </a:bodyPr>
          <a:p>
            <a:pPr algn="l">
              <a:lnSpc>
                <a:spcPct val="100000"/>
              </a:lnSpc>
            </a:pPr>
            <a:r>
              <a:rPr lang="zh-CN" altLang="en-US" sz="48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4800" b="0">
                <a:solidFill>
                  <a:schemeClr val="tx1">
                    <a:lumMod val="95000"/>
                    <a:lumOff val="5000"/>
                  </a:schemeClr>
                </a:solidFill>
                <a:latin typeface="MiSans Normal" panose="00000500000000000000" charset="-122"/>
                <a:ea typeface="MiSans Normal" panose="00000500000000000000" charset="-122"/>
                <a:sym typeface="+mn-ea"/>
              </a:rPr>
              <a:t>标题标题题标题</a:t>
            </a:r>
            <a:r>
              <a:rPr lang="zh-CN" altLang="en-US" sz="4800"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sz="48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1039495" y="4316095"/>
            <a:ext cx="2567940" cy="40767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chemeClr val="bg1"/>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7" name="矩形 26"/>
          <p:cNvSpPr/>
          <p:nvPr/>
        </p:nvSpPr>
        <p:spPr>
          <a:xfrm>
            <a:off x="9641205" y="6155690"/>
            <a:ext cx="2550160" cy="37338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4"/>
            </p:custDataLst>
          </p:nvPr>
        </p:nvSpPr>
        <p:spPr>
          <a:xfrm>
            <a:off x="9816465" y="6189345"/>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7471410" y="0"/>
            <a:ext cx="4719955" cy="688657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6966585" y="1273810"/>
            <a:ext cx="504825" cy="4339590"/>
          </a:xfrm>
          <a:custGeom>
            <a:avLst/>
            <a:gdLst/>
            <a:ahLst/>
            <a:cxnLst>
              <a:cxn ang="3">
                <a:pos x="hc" y="t"/>
              </a:cxn>
              <a:cxn ang="cd2">
                <a:pos x="l" y="vc"/>
              </a:cxn>
              <a:cxn ang="cd4">
                <a:pos x="hc" y="b"/>
              </a:cxn>
              <a:cxn ang="0">
                <a:pos x="r" y="vc"/>
              </a:cxn>
            </a:cxnLst>
            <a:rect l="l" t="t" r="r" b="b"/>
            <a:pathLst>
              <a:path w="795" h="6834">
                <a:moveTo>
                  <a:pt x="239" y="0"/>
                </a:moveTo>
                <a:lnTo>
                  <a:pt x="795" y="0"/>
                </a:lnTo>
                <a:lnTo>
                  <a:pt x="795" y="6834"/>
                </a:lnTo>
                <a:lnTo>
                  <a:pt x="239" y="6834"/>
                </a:lnTo>
                <a:cubicBezTo>
                  <a:pt x="107" y="6834"/>
                  <a:pt x="0" y="6727"/>
                  <a:pt x="0" y="6595"/>
                </a:cubicBezTo>
                <a:lnTo>
                  <a:pt x="0" y="239"/>
                </a:lnTo>
                <a:cubicBezTo>
                  <a:pt x="0" y="107"/>
                  <a:pt x="107" y="0"/>
                  <a:pt x="23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581025" y="40005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6" name="标题 65"/>
          <p:cNvSpPr/>
          <p:nvPr>
            <p:ph type="ctrTitle" idx="2"/>
            <p:custDataLst>
              <p:tags r:id="rId2"/>
            </p:custDataLst>
          </p:nvPr>
        </p:nvSpPr>
        <p:spPr>
          <a:xfrm>
            <a:off x="367665" y="2844165"/>
            <a:ext cx="6804025" cy="963930"/>
          </a:xfrm>
        </p:spPr>
        <p:txBody>
          <a:bodyPr>
            <a:noAutofit/>
          </a:bodyPr>
          <a:p>
            <a:pPr algn="l">
              <a:lnSpc>
                <a:spcPct val="100000"/>
              </a:lnSpc>
            </a:pP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标题标题标题标题</a:t>
            </a:r>
            <a:endParaRPr lang="zh-CN" altLang="en-US" sz="5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3" name="标题 65"/>
          <p:cNvSpPr/>
          <p:nvPr>
            <p:custDataLst>
              <p:tags r:id="rId3"/>
            </p:custDataLst>
          </p:nvPr>
        </p:nvSpPr>
        <p:spPr>
          <a:xfrm>
            <a:off x="367665" y="1836420"/>
            <a:ext cx="6804025" cy="10661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4" name="标题 5"/>
          <p:cNvSpPr/>
          <p:nvPr>
            <p:custDataLst>
              <p:tags r:id="rId4"/>
            </p:custDataLst>
          </p:nvPr>
        </p:nvSpPr>
        <p:spPr>
          <a:xfrm>
            <a:off x="367665" y="3995420"/>
            <a:ext cx="5845810" cy="7410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1" name="矩形 20"/>
          <p:cNvSpPr/>
          <p:nvPr/>
        </p:nvSpPr>
        <p:spPr>
          <a:xfrm>
            <a:off x="481965" y="3863975"/>
            <a:ext cx="5742000" cy="7556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430530" y="5273675"/>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14" name="标题 5"/>
          <p:cNvSpPr/>
          <p:nvPr>
            <p:custDataLst>
              <p:tags r:id="rId6"/>
            </p:custDataLst>
          </p:nvPr>
        </p:nvSpPr>
        <p:spPr>
          <a:xfrm>
            <a:off x="430530" y="5715000"/>
            <a:ext cx="21990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r>
              <a:rPr lang="en-US" altLang="zh-CN" sz="1800" b="0">
                <a:solidFill>
                  <a:schemeClr val="tx1"/>
                </a:solidFill>
                <a:latin typeface="MiSans Demibold" panose="00000700000000000000" charset="-122"/>
                <a:ea typeface="MiSans Demibold" panose="00000700000000000000" charset="-122"/>
              </a:rPr>
              <a:t>2022/12/01</a:t>
            </a:r>
            <a:endParaRPr lang="en-US" altLang="zh-CN" sz="1800" b="0">
              <a:solidFill>
                <a:schemeClr val="tx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6066790" y="0"/>
            <a:ext cx="6123940" cy="6858000"/>
          </a:xfrm>
          <a:custGeom>
            <a:avLst/>
            <a:gdLst>
              <a:gd name="adj" fmla="val 12642"/>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644" h="10800">
                <a:moveTo>
                  <a:pt x="1066" y="6945"/>
                </a:moveTo>
                <a:cubicBezTo>
                  <a:pt x="1914" y="6945"/>
                  <a:pt x="2602" y="7633"/>
                  <a:pt x="2602" y="8482"/>
                </a:cubicBezTo>
                <a:cubicBezTo>
                  <a:pt x="2602" y="9025"/>
                  <a:pt x="2320" y="9503"/>
                  <a:pt x="1894" y="9776"/>
                </a:cubicBezTo>
                <a:lnTo>
                  <a:pt x="1884" y="9782"/>
                </a:lnTo>
                <a:lnTo>
                  <a:pt x="1877" y="9775"/>
                </a:lnTo>
                <a:cubicBezTo>
                  <a:pt x="1139" y="9073"/>
                  <a:pt x="578" y="8186"/>
                  <a:pt x="269" y="7189"/>
                </a:cubicBezTo>
                <a:lnTo>
                  <a:pt x="264" y="7170"/>
                </a:lnTo>
                <a:lnTo>
                  <a:pt x="269" y="7167"/>
                </a:lnTo>
                <a:cubicBezTo>
                  <a:pt x="501" y="7026"/>
                  <a:pt x="774" y="6945"/>
                  <a:pt x="1066" y="6945"/>
                </a:cubicBezTo>
                <a:close/>
                <a:moveTo>
                  <a:pt x="3332" y="0"/>
                </a:moveTo>
                <a:lnTo>
                  <a:pt x="8745" y="0"/>
                </a:lnTo>
                <a:lnTo>
                  <a:pt x="8788" y="22"/>
                </a:lnTo>
                <a:cubicBezTo>
                  <a:pt x="9070" y="166"/>
                  <a:pt x="9339" y="332"/>
                  <a:pt x="9593" y="518"/>
                </a:cubicBezTo>
                <a:lnTo>
                  <a:pt x="9644" y="555"/>
                </a:lnTo>
                <a:lnTo>
                  <a:pt x="9644" y="10244"/>
                </a:lnTo>
                <a:lnTo>
                  <a:pt x="9593" y="10281"/>
                </a:lnTo>
                <a:cubicBezTo>
                  <a:pt x="9339" y="10467"/>
                  <a:pt x="9070" y="10633"/>
                  <a:pt x="8788" y="10777"/>
                </a:cubicBezTo>
                <a:lnTo>
                  <a:pt x="8743" y="10800"/>
                </a:lnTo>
                <a:lnTo>
                  <a:pt x="3334" y="10800"/>
                </a:lnTo>
                <a:lnTo>
                  <a:pt x="3289" y="10777"/>
                </a:lnTo>
                <a:cubicBezTo>
                  <a:pt x="2954" y="10605"/>
                  <a:pt x="2636" y="10403"/>
                  <a:pt x="2341" y="10174"/>
                </a:cubicBezTo>
                <a:lnTo>
                  <a:pt x="2290" y="10134"/>
                </a:lnTo>
                <a:lnTo>
                  <a:pt x="2296" y="10129"/>
                </a:lnTo>
                <a:cubicBezTo>
                  <a:pt x="2797" y="9754"/>
                  <a:pt x="3122" y="9156"/>
                  <a:pt x="3122" y="8482"/>
                </a:cubicBezTo>
                <a:cubicBezTo>
                  <a:pt x="3122" y="7346"/>
                  <a:pt x="2201" y="6425"/>
                  <a:pt x="1066" y="6425"/>
                </a:cubicBezTo>
                <a:cubicBezTo>
                  <a:pt x="746" y="6425"/>
                  <a:pt x="444" y="6498"/>
                  <a:pt x="174" y="6628"/>
                </a:cubicBezTo>
                <a:lnTo>
                  <a:pt x="130" y="6650"/>
                </a:lnTo>
                <a:lnTo>
                  <a:pt x="125" y="6629"/>
                </a:lnTo>
                <a:cubicBezTo>
                  <a:pt x="43" y="6232"/>
                  <a:pt x="0" y="5821"/>
                  <a:pt x="0" y="5400"/>
                </a:cubicBezTo>
                <a:cubicBezTo>
                  <a:pt x="0" y="3055"/>
                  <a:pt x="1337" y="1022"/>
                  <a:pt x="3289" y="22"/>
                </a:cubicBezTo>
                <a:lnTo>
                  <a:pt x="3332"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 name="任意多边形 7"/>
          <p:cNvSpPr/>
          <p:nvPr/>
        </p:nvSpPr>
        <p:spPr>
          <a:xfrm>
            <a:off x="5437505" y="4079875"/>
            <a:ext cx="2611755" cy="2611755"/>
          </a:xfrm>
          <a:custGeom>
            <a:avLst/>
            <a:gdLst>
              <a:gd name="adj" fmla="val 12642"/>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13" h="4113">
                <a:moveTo>
                  <a:pt x="2057" y="520"/>
                </a:moveTo>
                <a:cubicBezTo>
                  <a:pt x="1765" y="520"/>
                  <a:pt x="1492" y="601"/>
                  <a:pt x="1260" y="742"/>
                </a:cubicBezTo>
                <a:lnTo>
                  <a:pt x="1255" y="745"/>
                </a:lnTo>
                <a:lnTo>
                  <a:pt x="1228" y="762"/>
                </a:lnTo>
                <a:cubicBezTo>
                  <a:pt x="802" y="1035"/>
                  <a:pt x="520" y="1513"/>
                  <a:pt x="520" y="2057"/>
                </a:cubicBezTo>
                <a:cubicBezTo>
                  <a:pt x="520" y="2905"/>
                  <a:pt x="1208" y="3593"/>
                  <a:pt x="2057" y="3593"/>
                </a:cubicBezTo>
                <a:cubicBezTo>
                  <a:pt x="2348" y="3593"/>
                  <a:pt x="2621" y="3512"/>
                  <a:pt x="2853" y="3371"/>
                </a:cubicBezTo>
                <a:lnTo>
                  <a:pt x="2875" y="3357"/>
                </a:lnTo>
                <a:lnTo>
                  <a:pt x="2885" y="3351"/>
                </a:lnTo>
                <a:cubicBezTo>
                  <a:pt x="3311" y="3078"/>
                  <a:pt x="3593" y="2600"/>
                  <a:pt x="3593" y="2057"/>
                </a:cubicBezTo>
                <a:cubicBezTo>
                  <a:pt x="3593" y="1208"/>
                  <a:pt x="2905" y="520"/>
                  <a:pt x="2057" y="520"/>
                </a:cubicBezTo>
                <a:close/>
                <a:moveTo>
                  <a:pt x="2057" y="0"/>
                </a:moveTo>
                <a:cubicBezTo>
                  <a:pt x="3192" y="0"/>
                  <a:pt x="4113" y="921"/>
                  <a:pt x="4113" y="2057"/>
                </a:cubicBezTo>
                <a:cubicBezTo>
                  <a:pt x="4113" y="2731"/>
                  <a:pt x="3788" y="3329"/>
                  <a:pt x="3287" y="3704"/>
                </a:cubicBezTo>
                <a:lnTo>
                  <a:pt x="3281" y="3709"/>
                </a:lnTo>
                <a:lnTo>
                  <a:pt x="3247" y="3734"/>
                </a:lnTo>
                <a:cubicBezTo>
                  <a:pt x="2911" y="3973"/>
                  <a:pt x="2500" y="4113"/>
                  <a:pt x="2057" y="4113"/>
                </a:cubicBezTo>
                <a:cubicBezTo>
                  <a:pt x="921" y="4113"/>
                  <a:pt x="0" y="3192"/>
                  <a:pt x="0" y="2057"/>
                </a:cubicBezTo>
                <a:cubicBezTo>
                  <a:pt x="0" y="1258"/>
                  <a:pt x="455" y="566"/>
                  <a:pt x="1120" y="225"/>
                </a:cubicBezTo>
                <a:lnTo>
                  <a:pt x="1121" y="225"/>
                </a:lnTo>
                <a:lnTo>
                  <a:pt x="1165" y="203"/>
                </a:lnTo>
                <a:cubicBezTo>
                  <a:pt x="1435" y="73"/>
                  <a:pt x="1737" y="0"/>
                  <a:pt x="205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任意多边形 10"/>
          <p:cNvSpPr/>
          <p:nvPr/>
        </p:nvSpPr>
        <p:spPr>
          <a:xfrm>
            <a:off x="4990465" y="0"/>
            <a:ext cx="1433830" cy="824230"/>
          </a:xfrm>
          <a:custGeom>
            <a:avLst/>
            <a:gdLst/>
            <a:ahLst/>
            <a:cxnLst>
              <a:cxn ang="3">
                <a:pos x="hc" y="t"/>
              </a:cxn>
              <a:cxn ang="cd2">
                <a:pos x="l" y="vc"/>
              </a:cxn>
              <a:cxn ang="cd4">
                <a:pos x="hc" y="b"/>
              </a:cxn>
              <a:cxn ang="0">
                <a:pos x="r" y="vc"/>
              </a:cxn>
            </a:cxnLst>
            <a:rect l="l" t="t" r="r" b="b"/>
            <a:pathLst>
              <a:path w="2258" h="1298">
                <a:moveTo>
                  <a:pt x="13" y="0"/>
                </a:moveTo>
                <a:lnTo>
                  <a:pt x="304" y="0"/>
                </a:lnTo>
                <a:lnTo>
                  <a:pt x="300" y="20"/>
                </a:lnTo>
                <a:cubicBezTo>
                  <a:pt x="291" y="68"/>
                  <a:pt x="287" y="118"/>
                  <a:pt x="287" y="169"/>
                </a:cubicBezTo>
                <a:cubicBezTo>
                  <a:pt x="287" y="634"/>
                  <a:pt x="664" y="1011"/>
                  <a:pt x="1129" y="1011"/>
                </a:cubicBezTo>
                <a:cubicBezTo>
                  <a:pt x="1594" y="1011"/>
                  <a:pt x="1971" y="634"/>
                  <a:pt x="1971" y="169"/>
                </a:cubicBezTo>
                <a:cubicBezTo>
                  <a:pt x="1971" y="118"/>
                  <a:pt x="1967" y="68"/>
                  <a:pt x="1958" y="20"/>
                </a:cubicBezTo>
                <a:lnTo>
                  <a:pt x="1954" y="0"/>
                </a:lnTo>
                <a:lnTo>
                  <a:pt x="2245" y="0"/>
                </a:lnTo>
                <a:lnTo>
                  <a:pt x="2249" y="25"/>
                </a:lnTo>
                <a:cubicBezTo>
                  <a:pt x="2255" y="72"/>
                  <a:pt x="2258" y="120"/>
                  <a:pt x="2258" y="169"/>
                </a:cubicBezTo>
                <a:cubicBezTo>
                  <a:pt x="2258" y="793"/>
                  <a:pt x="1753" y="1298"/>
                  <a:pt x="1129" y="1298"/>
                </a:cubicBezTo>
                <a:cubicBezTo>
                  <a:pt x="505" y="1298"/>
                  <a:pt x="0" y="793"/>
                  <a:pt x="0" y="169"/>
                </a:cubicBezTo>
                <a:cubicBezTo>
                  <a:pt x="0" y="120"/>
                  <a:pt x="3" y="72"/>
                  <a:pt x="9" y="25"/>
                </a:cubicBezTo>
                <a:lnTo>
                  <a:pt x="13"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130810" y="5669280"/>
            <a:ext cx="1308100" cy="1146810"/>
          </a:xfrm>
          <a:custGeom>
            <a:avLst/>
            <a:gdLst/>
            <a:ahLst/>
            <a:cxnLst>
              <a:cxn ang="3">
                <a:pos x="hc" y="t"/>
              </a:cxn>
              <a:cxn ang="cd2">
                <a:pos x="l" y="vc"/>
              </a:cxn>
              <a:cxn ang="cd4">
                <a:pos x="hc" y="b"/>
              </a:cxn>
              <a:cxn ang="0">
                <a:pos x="r" y="vc"/>
              </a:cxn>
            </a:cxnLst>
            <a:rect l="l" t="t" r="r" b="b"/>
            <a:pathLst>
              <a:path w="2060" h="1806">
                <a:moveTo>
                  <a:pt x="1982" y="723"/>
                </a:moveTo>
                <a:cubicBezTo>
                  <a:pt x="2026" y="723"/>
                  <a:pt x="2060" y="758"/>
                  <a:pt x="2060" y="801"/>
                </a:cubicBezTo>
                <a:cubicBezTo>
                  <a:pt x="2060" y="845"/>
                  <a:pt x="2026" y="879"/>
                  <a:pt x="1982" y="879"/>
                </a:cubicBezTo>
                <a:cubicBezTo>
                  <a:pt x="1939" y="879"/>
                  <a:pt x="1905" y="845"/>
                  <a:pt x="1905" y="801"/>
                </a:cubicBezTo>
                <a:cubicBezTo>
                  <a:pt x="1905" y="758"/>
                  <a:pt x="1939" y="723"/>
                  <a:pt x="1982" y="723"/>
                </a:cubicBezTo>
                <a:close/>
                <a:moveTo>
                  <a:pt x="1584" y="723"/>
                </a:moveTo>
                <a:cubicBezTo>
                  <a:pt x="1627" y="723"/>
                  <a:pt x="1662" y="758"/>
                  <a:pt x="1662" y="801"/>
                </a:cubicBezTo>
                <a:cubicBezTo>
                  <a:pt x="1662" y="845"/>
                  <a:pt x="1627" y="879"/>
                  <a:pt x="1584" y="879"/>
                </a:cubicBezTo>
                <a:cubicBezTo>
                  <a:pt x="1541" y="879"/>
                  <a:pt x="1506" y="845"/>
                  <a:pt x="1506" y="801"/>
                </a:cubicBezTo>
                <a:cubicBezTo>
                  <a:pt x="1506" y="758"/>
                  <a:pt x="1541" y="723"/>
                  <a:pt x="1584" y="723"/>
                </a:cubicBezTo>
                <a:close/>
                <a:moveTo>
                  <a:pt x="1982" y="362"/>
                </a:moveTo>
                <a:cubicBezTo>
                  <a:pt x="2026" y="362"/>
                  <a:pt x="2060" y="396"/>
                  <a:pt x="2060" y="440"/>
                </a:cubicBezTo>
                <a:cubicBezTo>
                  <a:pt x="2060" y="483"/>
                  <a:pt x="2026" y="517"/>
                  <a:pt x="1982" y="517"/>
                </a:cubicBezTo>
                <a:cubicBezTo>
                  <a:pt x="1939" y="517"/>
                  <a:pt x="1905" y="483"/>
                  <a:pt x="1905" y="440"/>
                </a:cubicBezTo>
                <a:cubicBezTo>
                  <a:pt x="1905" y="396"/>
                  <a:pt x="1939" y="362"/>
                  <a:pt x="1982" y="362"/>
                </a:cubicBezTo>
                <a:close/>
                <a:moveTo>
                  <a:pt x="1584" y="362"/>
                </a:moveTo>
                <a:cubicBezTo>
                  <a:pt x="1627" y="362"/>
                  <a:pt x="1662" y="396"/>
                  <a:pt x="1662" y="440"/>
                </a:cubicBezTo>
                <a:cubicBezTo>
                  <a:pt x="1662" y="483"/>
                  <a:pt x="1627" y="517"/>
                  <a:pt x="1584" y="517"/>
                </a:cubicBezTo>
                <a:cubicBezTo>
                  <a:pt x="1541" y="517"/>
                  <a:pt x="1506" y="483"/>
                  <a:pt x="1506" y="440"/>
                </a:cubicBezTo>
                <a:cubicBezTo>
                  <a:pt x="1506" y="396"/>
                  <a:pt x="1541" y="362"/>
                  <a:pt x="1584" y="362"/>
                </a:cubicBezTo>
                <a:close/>
                <a:moveTo>
                  <a:pt x="1186" y="362"/>
                </a:moveTo>
                <a:cubicBezTo>
                  <a:pt x="1229" y="362"/>
                  <a:pt x="1263" y="396"/>
                  <a:pt x="1263" y="440"/>
                </a:cubicBezTo>
                <a:lnTo>
                  <a:pt x="1263" y="447"/>
                </a:lnTo>
                <a:lnTo>
                  <a:pt x="1372" y="447"/>
                </a:lnTo>
                <a:lnTo>
                  <a:pt x="1372" y="1806"/>
                </a:lnTo>
                <a:lnTo>
                  <a:pt x="0" y="1806"/>
                </a:lnTo>
                <a:lnTo>
                  <a:pt x="0" y="447"/>
                </a:lnTo>
                <a:lnTo>
                  <a:pt x="1108" y="447"/>
                </a:lnTo>
                <a:lnTo>
                  <a:pt x="1108" y="440"/>
                </a:lnTo>
                <a:cubicBezTo>
                  <a:pt x="1108" y="396"/>
                  <a:pt x="1142" y="362"/>
                  <a:pt x="1186" y="362"/>
                </a:cubicBezTo>
                <a:close/>
                <a:moveTo>
                  <a:pt x="1982" y="0"/>
                </a:moveTo>
                <a:cubicBezTo>
                  <a:pt x="2026" y="0"/>
                  <a:pt x="2060" y="34"/>
                  <a:pt x="2060" y="78"/>
                </a:cubicBezTo>
                <a:cubicBezTo>
                  <a:pt x="2060" y="121"/>
                  <a:pt x="2026" y="156"/>
                  <a:pt x="1982" y="156"/>
                </a:cubicBezTo>
                <a:cubicBezTo>
                  <a:pt x="1939" y="156"/>
                  <a:pt x="1905" y="121"/>
                  <a:pt x="1905" y="78"/>
                </a:cubicBezTo>
                <a:cubicBezTo>
                  <a:pt x="1905" y="34"/>
                  <a:pt x="1939" y="0"/>
                  <a:pt x="1982" y="0"/>
                </a:cubicBezTo>
                <a:close/>
                <a:moveTo>
                  <a:pt x="1584" y="0"/>
                </a:moveTo>
                <a:cubicBezTo>
                  <a:pt x="1627" y="0"/>
                  <a:pt x="1662" y="34"/>
                  <a:pt x="1662" y="78"/>
                </a:cubicBezTo>
                <a:cubicBezTo>
                  <a:pt x="1662" y="121"/>
                  <a:pt x="1627" y="156"/>
                  <a:pt x="1584" y="156"/>
                </a:cubicBezTo>
                <a:cubicBezTo>
                  <a:pt x="1541" y="156"/>
                  <a:pt x="1506" y="121"/>
                  <a:pt x="1506" y="78"/>
                </a:cubicBezTo>
                <a:cubicBezTo>
                  <a:pt x="1506" y="34"/>
                  <a:pt x="1541" y="0"/>
                  <a:pt x="1584" y="0"/>
                </a:cubicBezTo>
                <a:close/>
                <a:moveTo>
                  <a:pt x="1186" y="0"/>
                </a:moveTo>
                <a:cubicBezTo>
                  <a:pt x="1229" y="0"/>
                  <a:pt x="1263" y="34"/>
                  <a:pt x="1263" y="78"/>
                </a:cubicBezTo>
                <a:cubicBezTo>
                  <a:pt x="1263" y="121"/>
                  <a:pt x="1229" y="156"/>
                  <a:pt x="1186" y="156"/>
                </a:cubicBezTo>
                <a:cubicBezTo>
                  <a:pt x="1142" y="156"/>
                  <a:pt x="1108" y="121"/>
                  <a:pt x="1108" y="78"/>
                </a:cubicBezTo>
                <a:cubicBezTo>
                  <a:pt x="1108" y="34"/>
                  <a:pt x="1142" y="0"/>
                  <a:pt x="1186"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标题 65"/>
          <p:cNvSpPr/>
          <p:nvPr>
            <p:custDataLst>
              <p:tags r:id="rId2"/>
            </p:custDataLst>
          </p:nvPr>
        </p:nvSpPr>
        <p:spPr>
          <a:xfrm>
            <a:off x="419100" y="2552065"/>
            <a:ext cx="6055995" cy="10585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题标</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596900" y="1870075"/>
            <a:ext cx="2853690" cy="4533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54" name="标题 5"/>
          <p:cNvSpPr/>
          <p:nvPr>
            <p:custDataLst>
              <p:tags r:id="rId4"/>
            </p:custDataLst>
          </p:nvPr>
        </p:nvSpPr>
        <p:spPr>
          <a:xfrm>
            <a:off x="473075" y="3499485"/>
            <a:ext cx="4964430" cy="82105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52" name="圆角矩形 51"/>
          <p:cNvSpPr/>
          <p:nvPr/>
        </p:nvSpPr>
        <p:spPr>
          <a:xfrm>
            <a:off x="473075" y="454723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473710" y="4603750"/>
            <a:ext cx="2250440"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6" name="任意多边形 15"/>
          <p:cNvSpPr/>
          <p:nvPr/>
        </p:nvSpPr>
        <p:spPr>
          <a:xfrm>
            <a:off x="581025" y="40005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81000" y="897255"/>
            <a:ext cx="5063490" cy="50634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974" h="7974">
                <a:moveTo>
                  <a:pt x="3987" y="0"/>
                </a:moveTo>
                <a:cubicBezTo>
                  <a:pt x="6189" y="0"/>
                  <a:pt x="7974" y="1785"/>
                  <a:pt x="7974" y="3987"/>
                </a:cubicBezTo>
                <a:cubicBezTo>
                  <a:pt x="7974" y="6189"/>
                  <a:pt x="6189" y="7974"/>
                  <a:pt x="3987" y="7974"/>
                </a:cubicBezTo>
                <a:cubicBezTo>
                  <a:pt x="1785" y="7974"/>
                  <a:pt x="0" y="6189"/>
                  <a:pt x="0" y="3987"/>
                </a:cubicBezTo>
                <a:cubicBezTo>
                  <a:pt x="0" y="1785"/>
                  <a:pt x="1785" y="0"/>
                  <a:pt x="3987" y="0"/>
                </a:cubicBezTo>
                <a:close/>
              </a:path>
            </a:pathLst>
          </a:cu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146050" y="370205"/>
            <a:ext cx="6117590" cy="61175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634" h="9634">
                <a:moveTo>
                  <a:pt x="4817" y="830"/>
                </a:moveTo>
                <a:cubicBezTo>
                  <a:pt x="2615" y="830"/>
                  <a:pt x="830" y="2615"/>
                  <a:pt x="830" y="4817"/>
                </a:cubicBezTo>
                <a:cubicBezTo>
                  <a:pt x="830" y="7019"/>
                  <a:pt x="2615" y="8804"/>
                  <a:pt x="4817" y="8804"/>
                </a:cubicBezTo>
                <a:cubicBezTo>
                  <a:pt x="7019" y="8804"/>
                  <a:pt x="8804" y="7019"/>
                  <a:pt x="8804" y="4817"/>
                </a:cubicBezTo>
                <a:cubicBezTo>
                  <a:pt x="8804" y="2615"/>
                  <a:pt x="7019" y="830"/>
                  <a:pt x="4817" y="830"/>
                </a:cubicBezTo>
                <a:close/>
                <a:moveTo>
                  <a:pt x="4817" y="0"/>
                </a:moveTo>
                <a:cubicBezTo>
                  <a:pt x="7477" y="0"/>
                  <a:pt x="9634" y="2157"/>
                  <a:pt x="9634" y="4817"/>
                </a:cubicBezTo>
                <a:cubicBezTo>
                  <a:pt x="9634" y="7477"/>
                  <a:pt x="7477" y="9634"/>
                  <a:pt x="4817" y="9634"/>
                </a:cubicBezTo>
                <a:cubicBezTo>
                  <a:pt x="2157" y="9634"/>
                  <a:pt x="0" y="7477"/>
                  <a:pt x="0" y="4817"/>
                </a:cubicBezTo>
                <a:cubicBezTo>
                  <a:pt x="0" y="2157"/>
                  <a:pt x="2157" y="0"/>
                  <a:pt x="48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5"/>
          <p:cNvSpPr/>
          <p:nvPr/>
        </p:nvSpPr>
        <p:spPr>
          <a:xfrm>
            <a:off x="5906135" y="5887085"/>
            <a:ext cx="680085" cy="68008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146050" y="327025"/>
            <a:ext cx="570230" cy="57023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a:off x="5100457" y="0"/>
            <a:ext cx="1265917" cy="622300"/>
          </a:xfrm>
          <a:custGeom>
            <a:avLst/>
            <a:gdLst/>
            <a:ahLst/>
            <a:cxnLst>
              <a:cxn ang="3">
                <a:pos x="hc" y="t"/>
              </a:cxn>
              <a:cxn ang="cd2">
                <a:pos x="l" y="vc"/>
              </a:cxn>
              <a:cxn ang="cd4">
                <a:pos x="hc" y="b"/>
              </a:cxn>
              <a:cxn ang="0">
                <a:pos x="r" y="vc"/>
              </a:cxn>
            </a:cxnLst>
            <a:rect l="l" t="t" r="r" b="b"/>
            <a:pathLst>
              <a:path w="1994" h="980">
                <a:moveTo>
                  <a:pt x="0" y="0"/>
                </a:moveTo>
                <a:lnTo>
                  <a:pt x="326" y="0"/>
                </a:lnTo>
                <a:lnTo>
                  <a:pt x="326" y="0"/>
                </a:lnTo>
                <a:cubicBezTo>
                  <a:pt x="335" y="363"/>
                  <a:pt x="632" y="654"/>
                  <a:pt x="997" y="654"/>
                </a:cubicBezTo>
                <a:cubicBezTo>
                  <a:pt x="1362" y="654"/>
                  <a:pt x="1658" y="363"/>
                  <a:pt x="1668" y="0"/>
                </a:cubicBezTo>
                <a:lnTo>
                  <a:pt x="1668" y="0"/>
                </a:lnTo>
                <a:lnTo>
                  <a:pt x="1994" y="0"/>
                </a:lnTo>
                <a:lnTo>
                  <a:pt x="1993" y="9"/>
                </a:lnTo>
                <a:cubicBezTo>
                  <a:pt x="1980" y="547"/>
                  <a:pt x="1539" y="980"/>
                  <a:pt x="997" y="980"/>
                </a:cubicBezTo>
                <a:cubicBezTo>
                  <a:pt x="455" y="980"/>
                  <a:pt x="14" y="547"/>
                  <a:pt x="0" y="9"/>
                </a:cubicBez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标题 65"/>
          <p:cNvSpPr/>
          <p:nvPr>
            <p:custDataLst>
              <p:tags r:id="rId2"/>
            </p:custDataLst>
          </p:nvPr>
        </p:nvSpPr>
        <p:spPr>
          <a:xfrm>
            <a:off x="5602605" y="2659380"/>
            <a:ext cx="6174105" cy="10782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3"/>
            </p:custDataLst>
          </p:nvPr>
        </p:nvSpPr>
        <p:spPr>
          <a:xfrm>
            <a:off x="6527800" y="1698625"/>
            <a:ext cx="5133975"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21" name="矩形 20"/>
          <p:cNvSpPr/>
          <p:nvPr/>
        </p:nvSpPr>
        <p:spPr>
          <a:xfrm>
            <a:off x="6527800" y="2420620"/>
            <a:ext cx="5022000" cy="3960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6530340" y="3865880"/>
            <a:ext cx="5022000" cy="3960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标题 5"/>
          <p:cNvSpPr/>
          <p:nvPr>
            <p:custDataLst>
              <p:tags r:id="rId4"/>
            </p:custDataLst>
          </p:nvPr>
        </p:nvSpPr>
        <p:spPr>
          <a:xfrm>
            <a:off x="6530340" y="3978910"/>
            <a:ext cx="5019675" cy="76263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52" name="圆角矩形 51"/>
          <p:cNvSpPr/>
          <p:nvPr/>
        </p:nvSpPr>
        <p:spPr>
          <a:xfrm>
            <a:off x="9300845" y="505269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9440545" y="510921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3" name="任意多边形 12"/>
          <p:cNvSpPr/>
          <p:nvPr/>
        </p:nvSpPr>
        <p:spPr>
          <a:xfrm>
            <a:off x="10744835" y="62230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a:off x="1272540" y="1377950"/>
            <a:ext cx="4815205" cy="4815205"/>
          </a:xfrm>
          <a:custGeom>
            <a:avLst/>
            <a:gdLst>
              <a:gd name="adj1" fmla="val 68407"/>
              <a:gd name="adj2" fmla="val -30694"/>
              <a:gd name="adj3" fmla="val 16667"/>
              <a:gd name="dxPos" fmla="*/ w adj1 100000"/>
              <a:gd name="dyPos" fmla="*/ h adj2 100000"/>
              <a:gd name="absadj1" fmla="abs adj1"/>
              <a:gd name="absadj2" fmla="abs adj2"/>
              <a:gd name="inXrange" fmla="+- 50000 0 absadj1"/>
              <a:gd name="inYrange" fmla="+- 50000 0 absadj2"/>
              <a:gd name="xPos" fmla="+- hc dxPos 0"/>
              <a:gd name="yPos" fmla="+- vc dyPos 0"/>
              <a:gd name="dq" fmla="*/ dxPos h w"/>
              <a:gd name="ady" fmla="abs dyPos"/>
              <a:gd name="adq" fmla="abs dq"/>
              <a:gd name="dz" fmla="+- ady 0 adq"/>
              <a:gd name="xg1" fmla="?: dxPos 7 2"/>
              <a:gd name="xg2" fmla="?: dxPos 10 5"/>
              <a:gd name="x1" fmla="*/ w xg1 12"/>
              <a:gd name="x2" fmla="*/ w xg2 12"/>
              <a:gd name="yg1" fmla="?: dyPos 7 2"/>
              <a:gd name="yg2" fmla="?: dyPos 10 5"/>
              <a:gd name="y1" fmla="*/ h yg1 12"/>
              <a:gd name="y2" fmla="*/ h yg2 12"/>
              <a:gd name="t1" fmla="?: dxPos l xPos"/>
              <a:gd name="xl" fmla="?: dz l t1"/>
              <a:gd name="xl1" fmla="?: inXrange l xl"/>
              <a:gd name="t2" fmla="?: dyPos x1 xPos"/>
              <a:gd name="xt" fmla="?: dz t2 x1"/>
              <a:gd name="t3" fmla="?: dxPos xPos r"/>
              <a:gd name="xr" fmla="?: dz r t3"/>
              <a:gd name="xr1" fmla="?: inXrange r xr"/>
              <a:gd name="t4" fmla="?: dyPos xPos x1"/>
              <a:gd name="xb" fmla="?: dz t4 x1"/>
              <a:gd name="t5" fmla="?: dxPos y1 yPos"/>
              <a:gd name="yl" fmla="?: dz y1 t5"/>
              <a:gd name="t6" fmla="?: dyPos t yPos"/>
              <a:gd name="yt" fmla="?: dz t6 t"/>
              <a:gd name="yt1" fmla="?: inYrange t yt"/>
              <a:gd name="t7" fmla="?: dxPos yPos y1"/>
              <a:gd name="yr" fmla="?: dz y1 t7"/>
              <a:gd name="t8" fmla="?: dyPos yPos b"/>
              <a:gd name="yb" fmla="?: dz t8 b"/>
              <a:gd name="yb1" fmla="?: inYrange b yb"/>
              <a:gd name="a3" fmla="+- adj3 0 1"/>
              <a:gd name="u1" fmla="*/ ss a3 100000"/>
              <a:gd name="u2" fmla="+- r 0 u1"/>
              <a:gd name="v2" fmla="+- b 0 u1"/>
              <a:gd name="il" fmla="*/ u1 29289 100000"/>
              <a:gd name="ir" fmla="+- r 0 il"/>
              <a:gd name="ib" fmla="+- b 0 il"/>
            </a:gdLst>
            <a:ahLst/>
            <a:cxnLst>
              <a:cxn ang="3">
                <a:pos x="hc" y="t"/>
              </a:cxn>
              <a:cxn ang="cd2">
                <a:pos x="l" y="vc"/>
              </a:cxn>
              <a:cxn ang="cd4">
                <a:pos x="hc" y="b"/>
              </a:cxn>
              <a:cxn ang="0">
                <a:pos x="r" y="vc"/>
              </a:cxn>
              <a:cxn ang="cd4">
                <a:pos x="xPos" y="yPos"/>
              </a:cxn>
            </a:cxnLst>
            <a:rect l="l" t="t" r="r" b="b"/>
            <a:pathLst>
              <a:path w="7583" h="7583">
                <a:moveTo>
                  <a:pt x="3792" y="0"/>
                </a:moveTo>
                <a:cubicBezTo>
                  <a:pt x="4626" y="0"/>
                  <a:pt x="5397" y="269"/>
                  <a:pt x="6023" y="726"/>
                </a:cubicBezTo>
                <a:lnTo>
                  <a:pt x="6034" y="734"/>
                </a:lnTo>
                <a:lnTo>
                  <a:pt x="5582" y="734"/>
                </a:lnTo>
                <a:lnTo>
                  <a:pt x="5517" y="734"/>
                </a:lnTo>
                <a:lnTo>
                  <a:pt x="5286" y="734"/>
                </a:lnTo>
                <a:cubicBezTo>
                  <a:pt x="5117" y="734"/>
                  <a:pt x="4979" y="872"/>
                  <a:pt x="4979" y="1041"/>
                </a:cubicBezTo>
                <a:lnTo>
                  <a:pt x="4979" y="1810"/>
                </a:lnTo>
                <a:lnTo>
                  <a:pt x="4364" y="2255"/>
                </a:lnTo>
                <a:lnTo>
                  <a:pt x="4979" y="2271"/>
                </a:lnTo>
                <a:lnTo>
                  <a:pt x="4979" y="2271"/>
                </a:lnTo>
                <a:cubicBezTo>
                  <a:pt x="4979" y="2440"/>
                  <a:pt x="5117" y="2578"/>
                  <a:pt x="5286" y="2578"/>
                </a:cubicBezTo>
                <a:lnTo>
                  <a:pt x="5517" y="2578"/>
                </a:lnTo>
                <a:lnTo>
                  <a:pt x="6187" y="2578"/>
                </a:lnTo>
                <a:lnTo>
                  <a:pt x="6324" y="2578"/>
                </a:lnTo>
                <a:lnTo>
                  <a:pt x="7385" y="2578"/>
                </a:lnTo>
                <a:lnTo>
                  <a:pt x="7398" y="2620"/>
                </a:lnTo>
                <a:cubicBezTo>
                  <a:pt x="7518" y="2989"/>
                  <a:pt x="7583" y="3383"/>
                  <a:pt x="7583" y="3792"/>
                </a:cubicBezTo>
                <a:cubicBezTo>
                  <a:pt x="7583" y="4969"/>
                  <a:pt x="7046" y="6022"/>
                  <a:pt x="6203" y="6717"/>
                </a:cubicBezTo>
                <a:lnTo>
                  <a:pt x="6187" y="6730"/>
                </a:lnTo>
                <a:lnTo>
                  <a:pt x="6168" y="6746"/>
                </a:lnTo>
                <a:cubicBezTo>
                  <a:pt x="5518" y="7270"/>
                  <a:pt x="4691" y="7583"/>
                  <a:pt x="3792" y="7583"/>
                </a:cubicBezTo>
                <a:cubicBezTo>
                  <a:pt x="2859" y="7583"/>
                  <a:pt x="2005" y="7246"/>
                  <a:pt x="1345" y="6688"/>
                </a:cubicBezTo>
                <a:lnTo>
                  <a:pt x="1336" y="6680"/>
                </a:lnTo>
                <a:lnTo>
                  <a:pt x="1345" y="6673"/>
                </a:lnTo>
                <a:cubicBezTo>
                  <a:pt x="1413" y="6616"/>
                  <a:pt x="1457" y="6531"/>
                  <a:pt x="1457" y="6436"/>
                </a:cubicBezTo>
                <a:lnTo>
                  <a:pt x="1457" y="5667"/>
                </a:lnTo>
                <a:lnTo>
                  <a:pt x="2051" y="5255"/>
                </a:lnTo>
                <a:lnTo>
                  <a:pt x="1457" y="5206"/>
                </a:lnTo>
                <a:lnTo>
                  <a:pt x="1457" y="5206"/>
                </a:lnTo>
                <a:cubicBezTo>
                  <a:pt x="1457" y="5037"/>
                  <a:pt x="1319" y="4899"/>
                  <a:pt x="1150" y="4899"/>
                </a:cubicBezTo>
                <a:lnTo>
                  <a:pt x="919" y="4899"/>
                </a:lnTo>
                <a:lnTo>
                  <a:pt x="164" y="4899"/>
                </a:lnTo>
                <a:lnTo>
                  <a:pt x="157" y="4874"/>
                </a:lnTo>
                <a:cubicBezTo>
                  <a:pt x="55" y="4531"/>
                  <a:pt x="0" y="4168"/>
                  <a:pt x="0" y="3792"/>
                </a:cubicBezTo>
                <a:cubicBezTo>
                  <a:pt x="0" y="2450"/>
                  <a:pt x="697" y="1271"/>
                  <a:pt x="1748" y="597"/>
                </a:cubicBezTo>
                <a:lnTo>
                  <a:pt x="1780" y="577"/>
                </a:lnTo>
                <a:lnTo>
                  <a:pt x="1787" y="573"/>
                </a:lnTo>
                <a:cubicBezTo>
                  <a:pt x="2368" y="210"/>
                  <a:pt x="3055" y="0"/>
                  <a:pt x="3792"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635635" y="1744345"/>
            <a:ext cx="4565650" cy="5106035"/>
          </a:xfrm>
          <a:custGeom>
            <a:avLst/>
            <a:gdLst>
              <a:gd name="adj1" fmla="val 68407"/>
              <a:gd name="adj2" fmla="val -30694"/>
              <a:gd name="adj3" fmla="val 16667"/>
              <a:gd name="dxPos" fmla="*/ w adj1 100000"/>
              <a:gd name="dyPos" fmla="*/ h adj2 100000"/>
              <a:gd name="absadj1" fmla="abs adj1"/>
              <a:gd name="absadj2" fmla="abs adj2"/>
              <a:gd name="inXrange" fmla="+- 50000 0 absadj1"/>
              <a:gd name="inYrange" fmla="+- 50000 0 absadj2"/>
              <a:gd name="xPos" fmla="+- hc dxPos 0"/>
              <a:gd name="yPos" fmla="+- vc dyPos 0"/>
              <a:gd name="dq" fmla="*/ dxPos h w"/>
              <a:gd name="ady" fmla="abs dyPos"/>
              <a:gd name="adq" fmla="abs dq"/>
              <a:gd name="dz" fmla="+- ady 0 adq"/>
              <a:gd name="xg1" fmla="?: dxPos 7 2"/>
              <a:gd name="xg2" fmla="?: dxPos 10 5"/>
              <a:gd name="x1" fmla="*/ w xg1 12"/>
              <a:gd name="x2" fmla="*/ w xg2 12"/>
              <a:gd name="yg1" fmla="?: dyPos 7 2"/>
              <a:gd name="yg2" fmla="?: dyPos 10 5"/>
              <a:gd name="y1" fmla="*/ h yg1 12"/>
              <a:gd name="y2" fmla="*/ h yg2 12"/>
              <a:gd name="t1" fmla="?: dxPos l xPos"/>
              <a:gd name="xl" fmla="?: dz l t1"/>
              <a:gd name="xl1" fmla="?: inXrange l xl"/>
              <a:gd name="t2" fmla="?: dyPos x1 xPos"/>
              <a:gd name="xt" fmla="?: dz t2 x1"/>
              <a:gd name="t3" fmla="?: dxPos xPos r"/>
              <a:gd name="xr" fmla="?: dz r t3"/>
              <a:gd name="xr1" fmla="?: inXrange r xr"/>
              <a:gd name="t4" fmla="?: dyPos xPos x1"/>
              <a:gd name="xb" fmla="?: dz t4 x1"/>
              <a:gd name="t5" fmla="?: dxPos y1 yPos"/>
              <a:gd name="yl" fmla="?: dz y1 t5"/>
              <a:gd name="t6" fmla="?: dyPos t yPos"/>
              <a:gd name="yt" fmla="?: dz t6 t"/>
              <a:gd name="yt1" fmla="?: inYrange t yt"/>
              <a:gd name="t7" fmla="?: dxPos yPos y1"/>
              <a:gd name="yr" fmla="?: dz y1 t7"/>
              <a:gd name="t8" fmla="?: dyPos yPos b"/>
              <a:gd name="yb" fmla="?: dz t8 b"/>
              <a:gd name="yb1" fmla="?: inYrange b yb"/>
              <a:gd name="a3" fmla="+- adj3 0 1"/>
              <a:gd name="u1" fmla="*/ ss a3 100000"/>
              <a:gd name="u2" fmla="+- r 0 u1"/>
              <a:gd name="v2" fmla="+- b 0 u1"/>
              <a:gd name="il" fmla="*/ u1 29289 100000"/>
              <a:gd name="ir" fmla="+- r 0 il"/>
              <a:gd name="ib" fmla="+- b 0 il"/>
            </a:gdLst>
            <a:ahLst/>
            <a:cxnLst>
              <a:cxn ang="3">
                <a:pos x="hc" y="t"/>
              </a:cxn>
              <a:cxn ang="cd2">
                <a:pos x="l" y="vc"/>
              </a:cxn>
              <a:cxn ang="cd4">
                <a:pos x="hc" y="b"/>
              </a:cxn>
              <a:cxn ang="0">
                <a:pos x="r" y="vc"/>
              </a:cxn>
              <a:cxn ang="cd4">
                <a:pos x="xPos" y="yPos"/>
              </a:cxn>
            </a:cxnLst>
            <a:rect l="l" t="t" r="r" b="b"/>
            <a:pathLst>
              <a:path w="7190" h="8041">
                <a:moveTo>
                  <a:pt x="1198" y="0"/>
                </a:moveTo>
                <a:lnTo>
                  <a:pt x="2783" y="0"/>
                </a:lnTo>
                <a:lnTo>
                  <a:pt x="2751" y="20"/>
                </a:lnTo>
                <a:cubicBezTo>
                  <a:pt x="1700" y="694"/>
                  <a:pt x="1003" y="1873"/>
                  <a:pt x="1003" y="3215"/>
                </a:cubicBezTo>
                <a:cubicBezTo>
                  <a:pt x="1003" y="3591"/>
                  <a:pt x="1058" y="3954"/>
                  <a:pt x="1160" y="4297"/>
                </a:cubicBezTo>
                <a:lnTo>
                  <a:pt x="1167" y="4322"/>
                </a:lnTo>
                <a:lnTo>
                  <a:pt x="1115" y="4322"/>
                </a:lnTo>
                <a:lnTo>
                  <a:pt x="0" y="4322"/>
                </a:lnTo>
                <a:lnTo>
                  <a:pt x="0" y="1198"/>
                </a:lnTo>
                <a:cubicBezTo>
                  <a:pt x="0" y="537"/>
                  <a:pt x="537" y="0"/>
                  <a:pt x="1198" y="0"/>
                </a:cubicBezTo>
                <a:close/>
                <a:moveTo>
                  <a:pt x="2339" y="6103"/>
                </a:moveTo>
                <a:lnTo>
                  <a:pt x="2348" y="6111"/>
                </a:lnTo>
                <a:cubicBezTo>
                  <a:pt x="3008" y="6669"/>
                  <a:pt x="3862" y="7006"/>
                  <a:pt x="4795" y="7006"/>
                </a:cubicBezTo>
                <a:cubicBezTo>
                  <a:pt x="5694" y="7006"/>
                  <a:pt x="6521" y="6693"/>
                  <a:pt x="7171" y="6169"/>
                </a:cubicBezTo>
                <a:lnTo>
                  <a:pt x="7190" y="6153"/>
                </a:lnTo>
                <a:lnTo>
                  <a:pt x="7190" y="8041"/>
                </a:lnTo>
                <a:lnTo>
                  <a:pt x="0" y="8041"/>
                </a:lnTo>
                <a:lnTo>
                  <a:pt x="0" y="6166"/>
                </a:lnTo>
                <a:lnTo>
                  <a:pt x="1115" y="6166"/>
                </a:lnTo>
                <a:lnTo>
                  <a:pt x="1922" y="6166"/>
                </a:lnTo>
                <a:lnTo>
                  <a:pt x="2153" y="6166"/>
                </a:lnTo>
                <a:cubicBezTo>
                  <a:pt x="2222" y="6166"/>
                  <a:pt x="2285" y="6143"/>
                  <a:pt x="2337" y="6105"/>
                </a:cubicBezTo>
                <a:lnTo>
                  <a:pt x="2339" y="6103"/>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标题 5"/>
          <p:cNvSpPr/>
          <p:nvPr>
            <p:custDataLst>
              <p:tags r:id="rId2"/>
            </p:custDataLst>
          </p:nvPr>
        </p:nvSpPr>
        <p:spPr>
          <a:xfrm>
            <a:off x="4620895" y="2030095"/>
            <a:ext cx="1466850" cy="76263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模板模板板模模板</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20" name="标题 5"/>
          <p:cNvSpPr/>
          <p:nvPr>
            <p:custDataLst>
              <p:tags r:id="rId3"/>
            </p:custDataLst>
          </p:nvPr>
        </p:nvSpPr>
        <p:spPr>
          <a:xfrm>
            <a:off x="488315" y="4672965"/>
            <a:ext cx="1466850" cy="76263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a:t>
            </a:r>
            <a:r>
              <a:rPr sz="1600" b="0">
                <a:solidFill>
                  <a:schemeClr val="tx1"/>
                </a:solidFill>
                <a:latin typeface="MiSans Normal" panose="00000500000000000000" charset="-122"/>
                <a:ea typeface="MiSans Normal" panose="00000500000000000000" charset="-122"/>
                <a:sym typeface="+mn-ea"/>
              </a:rPr>
              <a:t>模板</a:t>
            </a:r>
            <a:r>
              <a:rPr sz="1600" b="0">
                <a:solidFill>
                  <a:schemeClr val="tx1"/>
                </a:solidFill>
                <a:latin typeface="MiSans Normal" panose="00000500000000000000" charset="-122"/>
                <a:ea typeface="MiSans Normal" panose="00000500000000000000" charset="-122"/>
                <a:sym typeface="+mn-ea"/>
              </a:rPr>
              <a:t>板板模模板</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21" name="十字星 20"/>
          <p:cNvSpPr/>
          <p:nvPr/>
        </p:nvSpPr>
        <p:spPr>
          <a:xfrm>
            <a:off x="5883275" y="1668145"/>
            <a:ext cx="424815" cy="424815"/>
          </a:xfrm>
          <a:prstGeom prst="star4">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十字星 21"/>
          <p:cNvSpPr/>
          <p:nvPr/>
        </p:nvSpPr>
        <p:spPr>
          <a:xfrm>
            <a:off x="63500" y="4341495"/>
            <a:ext cx="424815" cy="424815"/>
          </a:xfrm>
          <a:prstGeom prst="star4">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635635" y="520065"/>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任意多边形 23"/>
          <p:cNvSpPr/>
          <p:nvPr/>
        </p:nvSpPr>
        <p:spPr>
          <a:xfrm>
            <a:off x="11069320" y="286385"/>
            <a:ext cx="746760" cy="7467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76" h="1176">
                <a:moveTo>
                  <a:pt x="882" y="588"/>
                </a:moveTo>
                <a:cubicBezTo>
                  <a:pt x="1044" y="588"/>
                  <a:pt x="1176" y="720"/>
                  <a:pt x="1176" y="882"/>
                </a:cubicBezTo>
                <a:cubicBezTo>
                  <a:pt x="1176" y="1044"/>
                  <a:pt x="1044" y="1176"/>
                  <a:pt x="882" y="1176"/>
                </a:cubicBezTo>
                <a:cubicBezTo>
                  <a:pt x="720" y="1176"/>
                  <a:pt x="588" y="1044"/>
                  <a:pt x="588" y="882"/>
                </a:cubicBezTo>
                <a:cubicBezTo>
                  <a:pt x="588" y="720"/>
                  <a:pt x="720" y="588"/>
                  <a:pt x="882" y="588"/>
                </a:cubicBezTo>
                <a:close/>
                <a:moveTo>
                  <a:pt x="882" y="0"/>
                </a:moveTo>
                <a:cubicBezTo>
                  <a:pt x="1044" y="0"/>
                  <a:pt x="1176" y="132"/>
                  <a:pt x="1176" y="294"/>
                </a:cubicBezTo>
                <a:cubicBezTo>
                  <a:pt x="1176" y="456"/>
                  <a:pt x="1044" y="588"/>
                  <a:pt x="882" y="588"/>
                </a:cubicBezTo>
                <a:cubicBezTo>
                  <a:pt x="720" y="588"/>
                  <a:pt x="588" y="456"/>
                  <a:pt x="588" y="294"/>
                </a:cubicBezTo>
                <a:cubicBezTo>
                  <a:pt x="588" y="132"/>
                  <a:pt x="720" y="0"/>
                  <a:pt x="882" y="0"/>
                </a:cubicBezTo>
                <a:close/>
                <a:moveTo>
                  <a:pt x="294" y="0"/>
                </a:moveTo>
                <a:cubicBezTo>
                  <a:pt x="456" y="0"/>
                  <a:pt x="588" y="132"/>
                  <a:pt x="588" y="294"/>
                </a:cubicBezTo>
                <a:cubicBezTo>
                  <a:pt x="588" y="456"/>
                  <a:pt x="456" y="588"/>
                  <a:pt x="294" y="588"/>
                </a:cubicBezTo>
                <a:cubicBezTo>
                  <a:pt x="132" y="588"/>
                  <a:pt x="0" y="456"/>
                  <a:pt x="0" y="294"/>
                </a:cubicBezTo>
                <a:cubicBezTo>
                  <a:pt x="0" y="132"/>
                  <a:pt x="132" y="0"/>
                  <a:pt x="294"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55" name="图片 54" descr="笑脸"/>
          <p:cNvPicPr>
            <a:picLocks noChangeAspect="1"/>
          </p:cNvPicPr>
          <p:nvPr/>
        </p:nvPicPr>
        <p:blipFill>
          <a:blip r:embed="rId4"/>
          <a:stretch>
            <a:fillRect/>
          </a:stretch>
        </p:blipFill>
        <p:spPr>
          <a:xfrm>
            <a:off x="10323830" y="6193155"/>
            <a:ext cx="374650" cy="374650"/>
          </a:xfrm>
          <a:prstGeom prst="rect">
            <a:avLst/>
          </a:prstGeom>
        </p:spPr>
      </p:pic>
      <p:pic>
        <p:nvPicPr>
          <p:cNvPr id="56" name="图片 55" descr="笑脸"/>
          <p:cNvPicPr>
            <a:picLocks noChangeAspect="1"/>
          </p:cNvPicPr>
          <p:nvPr/>
        </p:nvPicPr>
        <p:blipFill>
          <a:blip r:embed="rId4"/>
          <a:stretch>
            <a:fillRect/>
          </a:stretch>
        </p:blipFill>
        <p:spPr>
          <a:xfrm>
            <a:off x="10882630" y="6193155"/>
            <a:ext cx="374650" cy="374650"/>
          </a:xfrm>
          <a:prstGeom prst="rect">
            <a:avLst/>
          </a:prstGeom>
        </p:spPr>
      </p:pic>
      <p:pic>
        <p:nvPicPr>
          <p:cNvPr id="57" name="图片 56" descr="笑脸"/>
          <p:cNvPicPr>
            <a:picLocks noChangeAspect="1"/>
          </p:cNvPicPr>
          <p:nvPr/>
        </p:nvPicPr>
        <p:blipFill>
          <a:blip r:embed="rId4"/>
          <a:stretch>
            <a:fillRect/>
          </a:stretch>
        </p:blipFill>
        <p:spPr>
          <a:xfrm>
            <a:off x="11441430" y="6193155"/>
            <a:ext cx="374650" cy="374650"/>
          </a:xfrm>
          <a:prstGeom prst="rect">
            <a:avLst/>
          </a:prstGeom>
        </p:spPr>
      </p:pic>
      <p:sp>
        <p:nvSpPr>
          <p:cNvPr id="27" name="标题 65"/>
          <p:cNvSpPr/>
          <p:nvPr>
            <p:custDataLst>
              <p:tags r:id="rId5"/>
            </p:custDataLst>
          </p:nvPr>
        </p:nvSpPr>
        <p:spPr>
          <a:xfrm>
            <a:off x="8046720" y="1941830"/>
            <a:ext cx="3394710" cy="53911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8" name="标题 65"/>
          <p:cNvSpPr/>
          <p:nvPr>
            <p:custDataLst>
              <p:tags r:id="rId6"/>
            </p:custDataLst>
          </p:nvPr>
        </p:nvSpPr>
        <p:spPr>
          <a:xfrm>
            <a:off x="5455920" y="2836545"/>
            <a:ext cx="6174105" cy="10782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9" name="标题 5"/>
          <p:cNvSpPr/>
          <p:nvPr>
            <p:custDataLst>
              <p:tags r:id="rId7"/>
            </p:custDataLst>
          </p:nvPr>
        </p:nvSpPr>
        <p:spPr>
          <a:xfrm>
            <a:off x="6421755" y="3825240"/>
            <a:ext cx="5019675" cy="76263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30" name="任意多边形 29"/>
          <p:cNvSpPr/>
          <p:nvPr/>
        </p:nvSpPr>
        <p:spPr>
          <a:xfrm>
            <a:off x="9443720" y="4848225"/>
            <a:ext cx="1997710" cy="5270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46" h="830">
                <a:moveTo>
                  <a:pt x="415" y="0"/>
                </a:moveTo>
                <a:cubicBezTo>
                  <a:pt x="522" y="0"/>
                  <a:pt x="620" y="41"/>
                  <a:pt x="694" y="108"/>
                </a:cubicBezTo>
                <a:lnTo>
                  <a:pt x="705" y="118"/>
                </a:lnTo>
                <a:lnTo>
                  <a:pt x="715" y="108"/>
                </a:lnTo>
                <a:cubicBezTo>
                  <a:pt x="789" y="41"/>
                  <a:pt x="887" y="0"/>
                  <a:pt x="994" y="0"/>
                </a:cubicBezTo>
                <a:cubicBezTo>
                  <a:pt x="1101" y="0"/>
                  <a:pt x="1199" y="41"/>
                  <a:pt x="1273" y="108"/>
                </a:cubicBezTo>
                <a:lnTo>
                  <a:pt x="1284" y="118"/>
                </a:lnTo>
                <a:lnTo>
                  <a:pt x="1294" y="108"/>
                </a:lnTo>
                <a:cubicBezTo>
                  <a:pt x="1368" y="41"/>
                  <a:pt x="1466" y="0"/>
                  <a:pt x="1573" y="0"/>
                </a:cubicBezTo>
                <a:cubicBezTo>
                  <a:pt x="1680" y="0"/>
                  <a:pt x="1778" y="41"/>
                  <a:pt x="1852" y="108"/>
                </a:cubicBezTo>
                <a:lnTo>
                  <a:pt x="1863" y="118"/>
                </a:lnTo>
                <a:lnTo>
                  <a:pt x="1873" y="108"/>
                </a:lnTo>
                <a:cubicBezTo>
                  <a:pt x="1947" y="41"/>
                  <a:pt x="2045" y="0"/>
                  <a:pt x="2152" y="0"/>
                </a:cubicBezTo>
                <a:cubicBezTo>
                  <a:pt x="2259" y="0"/>
                  <a:pt x="2357" y="41"/>
                  <a:pt x="2431" y="108"/>
                </a:cubicBezTo>
                <a:lnTo>
                  <a:pt x="2442" y="118"/>
                </a:lnTo>
                <a:lnTo>
                  <a:pt x="2452" y="108"/>
                </a:lnTo>
                <a:cubicBezTo>
                  <a:pt x="2526" y="41"/>
                  <a:pt x="2624" y="0"/>
                  <a:pt x="2731" y="0"/>
                </a:cubicBezTo>
                <a:cubicBezTo>
                  <a:pt x="2960" y="0"/>
                  <a:pt x="3146" y="186"/>
                  <a:pt x="3146" y="415"/>
                </a:cubicBezTo>
                <a:cubicBezTo>
                  <a:pt x="3146" y="644"/>
                  <a:pt x="2960" y="830"/>
                  <a:pt x="2731" y="830"/>
                </a:cubicBezTo>
                <a:cubicBezTo>
                  <a:pt x="2624" y="830"/>
                  <a:pt x="2526" y="789"/>
                  <a:pt x="2452" y="722"/>
                </a:cubicBezTo>
                <a:lnTo>
                  <a:pt x="2442" y="712"/>
                </a:lnTo>
                <a:lnTo>
                  <a:pt x="2431" y="722"/>
                </a:lnTo>
                <a:cubicBezTo>
                  <a:pt x="2357" y="789"/>
                  <a:pt x="2259" y="830"/>
                  <a:pt x="2152" y="830"/>
                </a:cubicBezTo>
                <a:cubicBezTo>
                  <a:pt x="2045" y="830"/>
                  <a:pt x="1947" y="789"/>
                  <a:pt x="1873" y="722"/>
                </a:cubicBezTo>
                <a:lnTo>
                  <a:pt x="1863" y="712"/>
                </a:lnTo>
                <a:lnTo>
                  <a:pt x="1852" y="722"/>
                </a:lnTo>
                <a:cubicBezTo>
                  <a:pt x="1778" y="789"/>
                  <a:pt x="1680" y="830"/>
                  <a:pt x="1573" y="830"/>
                </a:cubicBezTo>
                <a:cubicBezTo>
                  <a:pt x="1466" y="830"/>
                  <a:pt x="1368" y="789"/>
                  <a:pt x="1294" y="722"/>
                </a:cubicBezTo>
                <a:lnTo>
                  <a:pt x="1284" y="712"/>
                </a:lnTo>
                <a:lnTo>
                  <a:pt x="1273" y="722"/>
                </a:lnTo>
                <a:cubicBezTo>
                  <a:pt x="1199" y="789"/>
                  <a:pt x="1101" y="830"/>
                  <a:pt x="994" y="830"/>
                </a:cubicBezTo>
                <a:cubicBezTo>
                  <a:pt x="887" y="830"/>
                  <a:pt x="789" y="789"/>
                  <a:pt x="715" y="722"/>
                </a:cubicBezTo>
                <a:lnTo>
                  <a:pt x="705" y="712"/>
                </a:lnTo>
                <a:lnTo>
                  <a:pt x="694" y="722"/>
                </a:lnTo>
                <a:cubicBezTo>
                  <a:pt x="620" y="789"/>
                  <a:pt x="522" y="830"/>
                  <a:pt x="415" y="830"/>
                </a:cubicBezTo>
                <a:cubicBezTo>
                  <a:pt x="186" y="830"/>
                  <a:pt x="0" y="644"/>
                  <a:pt x="0" y="415"/>
                </a:cubicBezTo>
                <a:cubicBezTo>
                  <a:pt x="0" y="186"/>
                  <a:pt x="186" y="0"/>
                  <a:pt x="415"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0" name="标题 5"/>
          <p:cNvSpPr/>
          <p:nvPr>
            <p:custDataLst>
              <p:tags r:id="rId8"/>
            </p:custDataLst>
          </p:nvPr>
        </p:nvSpPr>
        <p:spPr>
          <a:xfrm>
            <a:off x="9432925" y="496951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7" name="十字星 36"/>
          <p:cNvSpPr/>
          <p:nvPr/>
        </p:nvSpPr>
        <p:spPr>
          <a:xfrm>
            <a:off x="4914900" y="850265"/>
            <a:ext cx="659130" cy="659130"/>
          </a:xfrm>
          <a:prstGeom prst="star4">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122555" y="3243580"/>
            <a:ext cx="1142365" cy="1142365"/>
          </a:xfrm>
          <a:custGeom>
            <a:avLst/>
            <a:gdLst/>
            <a:ahLst/>
            <a:cxnLst>
              <a:cxn ang="3">
                <a:pos x="hc" y="t"/>
              </a:cxn>
              <a:cxn ang="cd2">
                <a:pos x="l" y="vc"/>
              </a:cxn>
              <a:cxn ang="cd4">
                <a:pos x="hc" y="b"/>
              </a:cxn>
              <a:cxn ang="0">
                <a:pos x="r" y="vc"/>
              </a:cxn>
            </a:cxnLst>
            <a:rect l="l" t="t" r="r" b="b"/>
            <a:pathLst>
              <a:path w="2109" h="2109">
                <a:moveTo>
                  <a:pt x="1055" y="0"/>
                </a:moveTo>
                <a:cubicBezTo>
                  <a:pt x="1637" y="0"/>
                  <a:pt x="2109" y="472"/>
                  <a:pt x="2109" y="1055"/>
                </a:cubicBezTo>
                <a:cubicBezTo>
                  <a:pt x="2109" y="1637"/>
                  <a:pt x="1637" y="2109"/>
                  <a:pt x="1055" y="2109"/>
                </a:cubicBezTo>
                <a:lnTo>
                  <a:pt x="1049" y="2109"/>
                </a:lnTo>
                <a:lnTo>
                  <a:pt x="1027" y="2109"/>
                </a:lnTo>
                <a:cubicBezTo>
                  <a:pt x="457" y="2094"/>
                  <a:pt x="0" y="1628"/>
                  <a:pt x="0" y="1055"/>
                </a:cubicBezTo>
                <a:cubicBezTo>
                  <a:pt x="0" y="481"/>
                  <a:pt x="457" y="15"/>
                  <a:pt x="1027" y="0"/>
                </a:cubicBezTo>
                <a:lnTo>
                  <a:pt x="1049" y="0"/>
                </a:lnTo>
                <a:lnTo>
                  <a:pt x="105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10330180" y="249555"/>
            <a:ext cx="1674495" cy="7023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96" h="879">
                <a:moveTo>
                  <a:pt x="1222" y="0"/>
                </a:moveTo>
                <a:cubicBezTo>
                  <a:pt x="1265" y="0"/>
                  <a:pt x="1299" y="34"/>
                  <a:pt x="1299" y="78"/>
                </a:cubicBezTo>
                <a:cubicBezTo>
                  <a:pt x="1299" y="121"/>
                  <a:pt x="1265" y="156"/>
                  <a:pt x="1222" y="156"/>
                </a:cubicBezTo>
                <a:cubicBezTo>
                  <a:pt x="1178" y="156"/>
                  <a:pt x="1144" y="121"/>
                  <a:pt x="1144" y="78"/>
                </a:cubicBezTo>
                <a:cubicBezTo>
                  <a:pt x="1144" y="34"/>
                  <a:pt x="1178" y="0"/>
                  <a:pt x="1222" y="0"/>
                </a:cubicBezTo>
                <a:close/>
                <a:moveTo>
                  <a:pt x="1222" y="362"/>
                </a:moveTo>
                <a:cubicBezTo>
                  <a:pt x="1265" y="362"/>
                  <a:pt x="1299" y="396"/>
                  <a:pt x="1299" y="440"/>
                </a:cubicBezTo>
                <a:cubicBezTo>
                  <a:pt x="1299" y="483"/>
                  <a:pt x="1265" y="517"/>
                  <a:pt x="1222" y="517"/>
                </a:cubicBezTo>
                <a:cubicBezTo>
                  <a:pt x="1178" y="517"/>
                  <a:pt x="1144" y="483"/>
                  <a:pt x="1144" y="440"/>
                </a:cubicBezTo>
                <a:cubicBezTo>
                  <a:pt x="1144" y="396"/>
                  <a:pt x="1178" y="362"/>
                  <a:pt x="1222" y="362"/>
                </a:cubicBezTo>
                <a:close/>
                <a:moveTo>
                  <a:pt x="1222" y="723"/>
                </a:moveTo>
                <a:cubicBezTo>
                  <a:pt x="1265" y="723"/>
                  <a:pt x="1299" y="758"/>
                  <a:pt x="1299" y="801"/>
                </a:cubicBezTo>
                <a:cubicBezTo>
                  <a:pt x="1299" y="845"/>
                  <a:pt x="1265" y="879"/>
                  <a:pt x="1222" y="879"/>
                </a:cubicBezTo>
                <a:cubicBezTo>
                  <a:pt x="1178" y="879"/>
                  <a:pt x="1144" y="845"/>
                  <a:pt x="1144" y="801"/>
                </a:cubicBezTo>
                <a:cubicBezTo>
                  <a:pt x="1144" y="758"/>
                  <a:pt x="1178" y="723"/>
                  <a:pt x="1222" y="723"/>
                </a:cubicBezTo>
                <a:close/>
                <a:moveTo>
                  <a:pt x="1620" y="0"/>
                </a:moveTo>
                <a:cubicBezTo>
                  <a:pt x="1663" y="0"/>
                  <a:pt x="1698" y="34"/>
                  <a:pt x="1698" y="78"/>
                </a:cubicBezTo>
                <a:cubicBezTo>
                  <a:pt x="1698" y="121"/>
                  <a:pt x="1663" y="156"/>
                  <a:pt x="1620" y="156"/>
                </a:cubicBezTo>
                <a:cubicBezTo>
                  <a:pt x="1577" y="156"/>
                  <a:pt x="1542" y="121"/>
                  <a:pt x="1542" y="78"/>
                </a:cubicBezTo>
                <a:cubicBezTo>
                  <a:pt x="1542" y="34"/>
                  <a:pt x="1577" y="0"/>
                  <a:pt x="1620" y="0"/>
                </a:cubicBezTo>
                <a:close/>
                <a:moveTo>
                  <a:pt x="1620" y="362"/>
                </a:moveTo>
                <a:cubicBezTo>
                  <a:pt x="1663" y="362"/>
                  <a:pt x="1698" y="396"/>
                  <a:pt x="1698" y="440"/>
                </a:cubicBezTo>
                <a:cubicBezTo>
                  <a:pt x="1698" y="483"/>
                  <a:pt x="1663" y="517"/>
                  <a:pt x="1620" y="517"/>
                </a:cubicBezTo>
                <a:cubicBezTo>
                  <a:pt x="1577" y="517"/>
                  <a:pt x="1542" y="483"/>
                  <a:pt x="1542" y="440"/>
                </a:cubicBezTo>
                <a:cubicBezTo>
                  <a:pt x="1542" y="396"/>
                  <a:pt x="1577" y="362"/>
                  <a:pt x="1620" y="362"/>
                </a:cubicBezTo>
                <a:close/>
                <a:moveTo>
                  <a:pt x="1620" y="723"/>
                </a:moveTo>
                <a:cubicBezTo>
                  <a:pt x="1663" y="723"/>
                  <a:pt x="1698" y="758"/>
                  <a:pt x="1698" y="801"/>
                </a:cubicBezTo>
                <a:cubicBezTo>
                  <a:pt x="1698" y="845"/>
                  <a:pt x="1663" y="879"/>
                  <a:pt x="1620" y="879"/>
                </a:cubicBezTo>
                <a:cubicBezTo>
                  <a:pt x="1577" y="879"/>
                  <a:pt x="1542" y="845"/>
                  <a:pt x="1542" y="801"/>
                </a:cubicBezTo>
                <a:cubicBezTo>
                  <a:pt x="1542" y="758"/>
                  <a:pt x="1577" y="723"/>
                  <a:pt x="1620" y="723"/>
                </a:cubicBezTo>
                <a:close/>
                <a:moveTo>
                  <a:pt x="2018" y="0"/>
                </a:moveTo>
                <a:cubicBezTo>
                  <a:pt x="2062" y="0"/>
                  <a:pt x="2096" y="34"/>
                  <a:pt x="2096" y="78"/>
                </a:cubicBezTo>
                <a:cubicBezTo>
                  <a:pt x="2096" y="121"/>
                  <a:pt x="2062" y="156"/>
                  <a:pt x="2018" y="156"/>
                </a:cubicBezTo>
                <a:cubicBezTo>
                  <a:pt x="1975" y="156"/>
                  <a:pt x="1941" y="121"/>
                  <a:pt x="1941" y="78"/>
                </a:cubicBezTo>
                <a:cubicBezTo>
                  <a:pt x="1941" y="34"/>
                  <a:pt x="1975" y="0"/>
                  <a:pt x="2018" y="0"/>
                </a:cubicBezTo>
                <a:close/>
                <a:moveTo>
                  <a:pt x="2018" y="362"/>
                </a:moveTo>
                <a:cubicBezTo>
                  <a:pt x="2062" y="362"/>
                  <a:pt x="2096" y="396"/>
                  <a:pt x="2096" y="440"/>
                </a:cubicBezTo>
                <a:cubicBezTo>
                  <a:pt x="2096" y="483"/>
                  <a:pt x="2062" y="517"/>
                  <a:pt x="2018" y="517"/>
                </a:cubicBezTo>
                <a:cubicBezTo>
                  <a:pt x="1975" y="517"/>
                  <a:pt x="1941" y="483"/>
                  <a:pt x="1941" y="440"/>
                </a:cubicBezTo>
                <a:cubicBezTo>
                  <a:pt x="1941" y="396"/>
                  <a:pt x="1975" y="362"/>
                  <a:pt x="2018" y="362"/>
                </a:cubicBezTo>
                <a:close/>
                <a:moveTo>
                  <a:pt x="2018" y="723"/>
                </a:moveTo>
                <a:cubicBezTo>
                  <a:pt x="2062" y="723"/>
                  <a:pt x="2096" y="758"/>
                  <a:pt x="2096" y="801"/>
                </a:cubicBezTo>
                <a:cubicBezTo>
                  <a:pt x="2096" y="845"/>
                  <a:pt x="2062" y="879"/>
                  <a:pt x="2018" y="879"/>
                </a:cubicBezTo>
                <a:cubicBezTo>
                  <a:pt x="1975" y="879"/>
                  <a:pt x="1941" y="845"/>
                  <a:pt x="1941" y="801"/>
                </a:cubicBezTo>
                <a:cubicBezTo>
                  <a:pt x="1941" y="758"/>
                  <a:pt x="1975" y="723"/>
                  <a:pt x="2018" y="723"/>
                </a:cubicBezTo>
                <a:close/>
                <a:moveTo>
                  <a:pt x="78" y="0"/>
                </a:moveTo>
                <a:cubicBezTo>
                  <a:pt x="121" y="0"/>
                  <a:pt x="155" y="34"/>
                  <a:pt x="155" y="78"/>
                </a:cubicBezTo>
                <a:cubicBezTo>
                  <a:pt x="155" y="121"/>
                  <a:pt x="121" y="156"/>
                  <a:pt x="78" y="156"/>
                </a:cubicBezTo>
                <a:cubicBezTo>
                  <a:pt x="34" y="156"/>
                  <a:pt x="0" y="121"/>
                  <a:pt x="0" y="78"/>
                </a:cubicBezTo>
                <a:cubicBezTo>
                  <a:pt x="0" y="34"/>
                  <a:pt x="34" y="0"/>
                  <a:pt x="78" y="0"/>
                </a:cubicBezTo>
                <a:close/>
                <a:moveTo>
                  <a:pt x="78" y="362"/>
                </a:moveTo>
                <a:cubicBezTo>
                  <a:pt x="121" y="362"/>
                  <a:pt x="155" y="396"/>
                  <a:pt x="155" y="440"/>
                </a:cubicBezTo>
                <a:cubicBezTo>
                  <a:pt x="155" y="483"/>
                  <a:pt x="121" y="517"/>
                  <a:pt x="78" y="517"/>
                </a:cubicBezTo>
                <a:cubicBezTo>
                  <a:pt x="34" y="517"/>
                  <a:pt x="0" y="483"/>
                  <a:pt x="0" y="440"/>
                </a:cubicBezTo>
                <a:cubicBezTo>
                  <a:pt x="0" y="396"/>
                  <a:pt x="34" y="362"/>
                  <a:pt x="78" y="362"/>
                </a:cubicBezTo>
                <a:close/>
                <a:moveTo>
                  <a:pt x="78" y="723"/>
                </a:moveTo>
                <a:cubicBezTo>
                  <a:pt x="121" y="723"/>
                  <a:pt x="155" y="758"/>
                  <a:pt x="155" y="801"/>
                </a:cubicBezTo>
                <a:cubicBezTo>
                  <a:pt x="155" y="845"/>
                  <a:pt x="121" y="879"/>
                  <a:pt x="78" y="879"/>
                </a:cubicBezTo>
                <a:cubicBezTo>
                  <a:pt x="34" y="879"/>
                  <a:pt x="0" y="845"/>
                  <a:pt x="0" y="801"/>
                </a:cubicBezTo>
                <a:cubicBezTo>
                  <a:pt x="0" y="758"/>
                  <a:pt x="34" y="723"/>
                  <a:pt x="78" y="723"/>
                </a:cubicBezTo>
                <a:close/>
                <a:moveTo>
                  <a:pt x="476" y="0"/>
                </a:moveTo>
                <a:cubicBezTo>
                  <a:pt x="519" y="0"/>
                  <a:pt x="554" y="34"/>
                  <a:pt x="554" y="78"/>
                </a:cubicBezTo>
                <a:cubicBezTo>
                  <a:pt x="554" y="121"/>
                  <a:pt x="519" y="156"/>
                  <a:pt x="476" y="156"/>
                </a:cubicBezTo>
                <a:cubicBezTo>
                  <a:pt x="433" y="156"/>
                  <a:pt x="398" y="121"/>
                  <a:pt x="398" y="78"/>
                </a:cubicBezTo>
                <a:cubicBezTo>
                  <a:pt x="398" y="34"/>
                  <a:pt x="433" y="0"/>
                  <a:pt x="476" y="0"/>
                </a:cubicBezTo>
                <a:close/>
                <a:moveTo>
                  <a:pt x="476" y="362"/>
                </a:moveTo>
                <a:cubicBezTo>
                  <a:pt x="519" y="362"/>
                  <a:pt x="554" y="396"/>
                  <a:pt x="554" y="440"/>
                </a:cubicBezTo>
                <a:cubicBezTo>
                  <a:pt x="554" y="483"/>
                  <a:pt x="519" y="517"/>
                  <a:pt x="476" y="517"/>
                </a:cubicBezTo>
                <a:cubicBezTo>
                  <a:pt x="433" y="517"/>
                  <a:pt x="398" y="483"/>
                  <a:pt x="398" y="440"/>
                </a:cubicBezTo>
                <a:cubicBezTo>
                  <a:pt x="398" y="396"/>
                  <a:pt x="433" y="362"/>
                  <a:pt x="476" y="362"/>
                </a:cubicBezTo>
                <a:close/>
                <a:moveTo>
                  <a:pt x="476" y="723"/>
                </a:moveTo>
                <a:cubicBezTo>
                  <a:pt x="519" y="723"/>
                  <a:pt x="554" y="758"/>
                  <a:pt x="554" y="801"/>
                </a:cubicBezTo>
                <a:cubicBezTo>
                  <a:pt x="554" y="845"/>
                  <a:pt x="519" y="879"/>
                  <a:pt x="476" y="879"/>
                </a:cubicBezTo>
                <a:cubicBezTo>
                  <a:pt x="433" y="879"/>
                  <a:pt x="398" y="845"/>
                  <a:pt x="398" y="801"/>
                </a:cubicBezTo>
                <a:cubicBezTo>
                  <a:pt x="398" y="758"/>
                  <a:pt x="433" y="723"/>
                  <a:pt x="476" y="723"/>
                </a:cubicBezTo>
                <a:close/>
                <a:moveTo>
                  <a:pt x="874" y="0"/>
                </a:moveTo>
                <a:cubicBezTo>
                  <a:pt x="918" y="0"/>
                  <a:pt x="952" y="34"/>
                  <a:pt x="952" y="78"/>
                </a:cubicBezTo>
                <a:cubicBezTo>
                  <a:pt x="952" y="121"/>
                  <a:pt x="918" y="156"/>
                  <a:pt x="874" y="156"/>
                </a:cubicBezTo>
                <a:cubicBezTo>
                  <a:pt x="831" y="156"/>
                  <a:pt x="797" y="121"/>
                  <a:pt x="797" y="78"/>
                </a:cubicBezTo>
                <a:cubicBezTo>
                  <a:pt x="797" y="34"/>
                  <a:pt x="831" y="0"/>
                  <a:pt x="874" y="0"/>
                </a:cubicBezTo>
                <a:close/>
                <a:moveTo>
                  <a:pt x="874" y="362"/>
                </a:moveTo>
                <a:cubicBezTo>
                  <a:pt x="918" y="362"/>
                  <a:pt x="952" y="396"/>
                  <a:pt x="952" y="440"/>
                </a:cubicBezTo>
                <a:cubicBezTo>
                  <a:pt x="952" y="483"/>
                  <a:pt x="918" y="517"/>
                  <a:pt x="874" y="517"/>
                </a:cubicBezTo>
                <a:cubicBezTo>
                  <a:pt x="831" y="517"/>
                  <a:pt x="797" y="483"/>
                  <a:pt x="797" y="440"/>
                </a:cubicBezTo>
                <a:cubicBezTo>
                  <a:pt x="797" y="396"/>
                  <a:pt x="831" y="362"/>
                  <a:pt x="874" y="362"/>
                </a:cubicBezTo>
                <a:close/>
                <a:moveTo>
                  <a:pt x="874" y="723"/>
                </a:moveTo>
                <a:cubicBezTo>
                  <a:pt x="918" y="723"/>
                  <a:pt x="952" y="758"/>
                  <a:pt x="952" y="801"/>
                </a:cubicBezTo>
                <a:cubicBezTo>
                  <a:pt x="952" y="845"/>
                  <a:pt x="918" y="879"/>
                  <a:pt x="874" y="879"/>
                </a:cubicBezTo>
                <a:cubicBezTo>
                  <a:pt x="831" y="879"/>
                  <a:pt x="797" y="845"/>
                  <a:pt x="797" y="801"/>
                </a:cubicBezTo>
                <a:cubicBezTo>
                  <a:pt x="797" y="758"/>
                  <a:pt x="831" y="723"/>
                  <a:pt x="874" y="723"/>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2" name="标题 65"/>
          <p:cNvSpPr/>
          <p:nvPr>
            <p:custDataLst>
              <p:tags r:id="rId1"/>
            </p:custDataLst>
          </p:nvPr>
        </p:nvSpPr>
        <p:spPr>
          <a:xfrm>
            <a:off x="540385" y="360680"/>
            <a:ext cx="7772400" cy="103505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标题标题标</a:t>
            </a: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题标题标</a:t>
            </a: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5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2" name="圆角矩形 51"/>
          <p:cNvSpPr/>
          <p:nvPr/>
        </p:nvSpPr>
        <p:spPr>
          <a:xfrm>
            <a:off x="636270" y="151066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2"/>
            </p:custDataLst>
          </p:nvPr>
        </p:nvSpPr>
        <p:spPr>
          <a:xfrm>
            <a:off x="775970" y="156718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3" name="圆角矩形 32"/>
          <p:cNvSpPr/>
          <p:nvPr/>
        </p:nvSpPr>
        <p:spPr>
          <a:xfrm>
            <a:off x="3227070" y="151066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标题 5"/>
          <p:cNvSpPr/>
          <p:nvPr>
            <p:custDataLst>
              <p:tags r:id="rId3"/>
            </p:custDataLst>
          </p:nvPr>
        </p:nvSpPr>
        <p:spPr>
          <a:xfrm>
            <a:off x="3366770" y="156718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36" name="任意多边形 35"/>
          <p:cNvSpPr/>
          <p:nvPr/>
        </p:nvSpPr>
        <p:spPr>
          <a:xfrm>
            <a:off x="716280" y="2176780"/>
            <a:ext cx="10560685" cy="3089275"/>
          </a:xfrm>
          <a:custGeom>
            <a:avLst/>
            <a:gdLst/>
            <a:ahLst/>
            <a:cxnLst>
              <a:cxn ang="3">
                <a:pos x="hc" y="t"/>
              </a:cxn>
              <a:cxn ang="cd2">
                <a:pos x="l" y="vc"/>
              </a:cxn>
              <a:cxn ang="cd4">
                <a:pos x="hc" y="b"/>
              </a:cxn>
              <a:cxn ang="0">
                <a:pos x="r" y="vc"/>
              </a:cxn>
            </a:cxnLst>
            <a:rect l="l" t="t" r="r" b="b"/>
            <a:pathLst>
              <a:path w="16631" h="4865">
                <a:moveTo>
                  <a:pt x="0" y="0"/>
                </a:moveTo>
                <a:lnTo>
                  <a:pt x="11962" y="0"/>
                </a:lnTo>
                <a:lnTo>
                  <a:pt x="12239" y="0"/>
                </a:lnTo>
                <a:lnTo>
                  <a:pt x="16631" y="0"/>
                </a:lnTo>
                <a:lnTo>
                  <a:pt x="16631" y="4865"/>
                </a:lnTo>
                <a:lnTo>
                  <a:pt x="11962" y="4865"/>
                </a:lnTo>
                <a:lnTo>
                  <a:pt x="11962" y="4864"/>
                </a:lnTo>
                <a:lnTo>
                  <a:pt x="11812" y="4864"/>
                </a:lnTo>
                <a:lnTo>
                  <a:pt x="11672" y="4864"/>
                </a:lnTo>
                <a:lnTo>
                  <a:pt x="11311" y="4864"/>
                </a:lnTo>
                <a:lnTo>
                  <a:pt x="11171" y="4864"/>
                </a:lnTo>
                <a:lnTo>
                  <a:pt x="10809" y="4864"/>
                </a:lnTo>
                <a:lnTo>
                  <a:pt x="10670" y="4864"/>
                </a:lnTo>
                <a:lnTo>
                  <a:pt x="9900" y="4864"/>
                </a:lnTo>
                <a:lnTo>
                  <a:pt x="0" y="4864"/>
                </a:lnTo>
                <a:lnTo>
                  <a:pt x="0" y="3631"/>
                </a:lnTo>
                <a:lnTo>
                  <a:pt x="6" y="3631"/>
                </a:lnTo>
                <a:cubicBezTo>
                  <a:pt x="588" y="3631"/>
                  <a:pt x="1060" y="3159"/>
                  <a:pt x="1060" y="2577"/>
                </a:cubicBezTo>
                <a:cubicBezTo>
                  <a:pt x="1060" y="1994"/>
                  <a:pt x="588" y="1522"/>
                  <a:pt x="6" y="1522"/>
                </a:cubicBezTo>
                <a:lnTo>
                  <a:pt x="0" y="1522"/>
                </a:lnTo>
                <a:lnTo>
                  <a:pt x="0"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4" name="标题 5"/>
          <p:cNvSpPr/>
          <p:nvPr>
            <p:custDataLst>
              <p:tags r:id="rId5"/>
            </p:custDataLst>
          </p:nvPr>
        </p:nvSpPr>
        <p:spPr>
          <a:xfrm>
            <a:off x="716280" y="5521325"/>
            <a:ext cx="4939030" cy="76263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37" name="标题 5"/>
          <p:cNvSpPr/>
          <p:nvPr>
            <p:custDataLst>
              <p:tags r:id="rId6"/>
            </p:custDataLst>
          </p:nvPr>
        </p:nvSpPr>
        <p:spPr>
          <a:xfrm>
            <a:off x="9624060" y="5894705"/>
            <a:ext cx="1652905" cy="38925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38" name="矩形 37"/>
          <p:cNvSpPr/>
          <p:nvPr/>
        </p:nvSpPr>
        <p:spPr>
          <a:xfrm>
            <a:off x="11884025" y="5679440"/>
            <a:ext cx="307975" cy="117856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任意多边形 7"/>
          <p:cNvSpPr/>
          <p:nvPr/>
        </p:nvSpPr>
        <p:spPr>
          <a:xfrm>
            <a:off x="1270" y="0"/>
            <a:ext cx="12190730" cy="43122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165" h="1827">
                <a:moveTo>
                  <a:pt x="0" y="0"/>
                </a:moveTo>
                <a:lnTo>
                  <a:pt x="5165" y="0"/>
                </a:lnTo>
                <a:lnTo>
                  <a:pt x="5165" y="1573"/>
                </a:lnTo>
                <a:lnTo>
                  <a:pt x="5084" y="1594"/>
                </a:lnTo>
                <a:cubicBezTo>
                  <a:pt x="4459" y="1746"/>
                  <a:pt x="3806" y="1827"/>
                  <a:pt x="3135" y="1827"/>
                </a:cubicBezTo>
                <a:cubicBezTo>
                  <a:pt x="2041" y="1827"/>
                  <a:pt x="997" y="1613"/>
                  <a:pt x="43" y="1224"/>
                </a:cubicBezTo>
                <a:lnTo>
                  <a:pt x="0" y="1206"/>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1270" y="2840990"/>
            <a:ext cx="12190730" cy="1902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165" h="806">
                <a:moveTo>
                  <a:pt x="0" y="0"/>
                </a:moveTo>
                <a:lnTo>
                  <a:pt x="43" y="18"/>
                </a:lnTo>
                <a:cubicBezTo>
                  <a:pt x="997" y="407"/>
                  <a:pt x="2041" y="621"/>
                  <a:pt x="3135" y="621"/>
                </a:cubicBezTo>
                <a:cubicBezTo>
                  <a:pt x="3806" y="621"/>
                  <a:pt x="4459" y="540"/>
                  <a:pt x="5084" y="388"/>
                </a:cubicBezTo>
                <a:lnTo>
                  <a:pt x="5165" y="367"/>
                </a:lnTo>
                <a:lnTo>
                  <a:pt x="5165" y="619"/>
                </a:lnTo>
                <a:lnTo>
                  <a:pt x="5066" y="639"/>
                </a:lnTo>
                <a:cubicBezTo>
                  <a:pt x="4533" y="749"/>
                  <a:pt x="3980" y="806"/>
                  <a:pt x="3415" y="806"/>
                </a:cubicBezTo>
                <a:cubicBezTo>
                  <a:pt x="2221" y="806"/>
                  <a:pt x="1087" y="551"/>
                  <a:pt x="65" y="92"/>
                </a:cubicBezTo>
                <a:lnTo>
                  <a:pt x="0" y="63"/>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标题 65"/>
          <p:cNvSpPr/>
          <p:nvPr>
            <p:custDataLst>
              <p:tags r:id="rId2"/>
            </p:custDataLst>
          </p:nvPr>
        </p:nvSpPr>
        <p:spPr>
          <a:xfrm>
            <a:off x="271145" y="5453380"/>
            <a:ext cx="5723255" cy="6115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3200" b="0">
                <a:solidFill>
                  <a:schemeClr val="tx1">
                    <a:lumMod val="95000"/>
                    <a:lumOff val="5000"/>
                  </a:schemeClr>
                </a:solidFill>
                <a:latin typeface="MiSans Normal" panose="00000500000000000000" charset="-122"/>
                <a:ea typeface="MiSans Normal" panose="00000500000000000000" charset="-122"/>
                <a:sym typeface="+mn-ea"/>
              </a:rPr>
              <a:t>标题标题标题标题标题</a:t>
            </a:r>
            <a:endParaRPr lang="zh-CN" altLang="en-US" sz="3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4" name="标题 65"/>
          <p:cNvSpPr/>
          <p:nvPr>
            <p:custDataLst>
              <p:tags r:id="rId3"/>
            </p:custDataLst>
          </p:nvPr>
        </p:nvSpPr>
        <p:spPr>
          <a:xfrm>
            <a:off x="271145" y="4502150"/>
            <a:ext cx="5723255" cy="103886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标题标题</a:t>
            </a:r>
            <a:endParaRPr lang="zh-CN" altLang="en-US" sz="5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5" name="标题 65"/>
          <p:cNvSpPr/>
          <p:nvPr>
            <p:custDataLst>
              <p:tags r:id="rId4"/>
            </p:custDataLst>
          </p:nvPr>
        </p:nvSpPr>
        <p:spPr>
          <a:xfrm>
            <a:off x="271145" y="5996305"/>
            <a:ext cx="5723255" cy="40005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标题标标题标</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题标题标标题标</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1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2" name="圆角矩形 51"/>
          <p:cNvSpPr/>
          <p:nvPr/>
        </p:nvSpPr>
        <p:spPr>
          <a:xfrm>
            <a:off x="9564370" y="6064885"/>
            <a:ext cx="2251710" cy="410845"/>
          </a:xfrm>
          <a:prstGeom prst="roundRect">
            <a:avLst>
              <a:gd name="adj" fmla="val 28748"/>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9676130" y="612140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6" name="任意多边形 15"/>
          <p:cNvSpPr/>
          <p:nvPr/>
        </p:nvSpPr>
        <p:spPr>
          <a:xfrm>
            <a:off x="358775" y="48704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任意多边形 11"/>
          <p:cNvSpPr/>
          <p:nvPr/>
        </p:nvSpPr>
        <p:spPr>
          <a:xfrm>
            <a:off x="-635" y="-635"/>
            <a:ext cx="2089158" cy="1604471"/>
          </a:xfrm>
          <a:custGeom>
            <a:avLst/>
            <a:gdLst/>
            <a:ahLst/>
            <a:cxnLst>
              <a:cxn ang="3">
                <a:pos x="hc" y="t"/>
              </a:cxn>
              <a:cxn ang="cd2">
                <a:pos x="l" y="vc"/>
              </a:cxn>
              <a:cxn ang="cd4">
                <a:pos x="hc" y="b"/>
              </a:cxn>
              <a:cxn ang="0">
                <a:pos x="r" y="vc"/>
              </a:cxn>
            </a:cxnLst>
            <a:rect l="l" t="t" r="r" b="b"/>
            <a:pathLst>
              <a:path w="3290" h="2527">
                <a:moveTo>
                  <a:pt x="1439" y="0"/>
                </a:moveTo>
                <a:lnTo>
                  <a:pt x="3290" y="0"/>
                </a:lnTo>
                <a:lnTo>
                  <a:pt x="3287" y="10"/>
                </a:lnTo>
                <a:cubicBezTo>
                  <a:pt x="3147" y="424"/>
                  <a:pt x="2935" y="806"/>
                  <a:pt x="2667" y="1140"/>
                </a:cubicBezTo>
                <a:lnTo>
                  <a:pt x="2643" y="1170"/>
                </a:lnTo>
                <a:lnTo>
                  <a:pt x="2625" y="1192"/>
                </a:lnTo>
                <a:cubicBezTo>
                  <a:pt x="2192" y="1712"/>
                  <a:pt x="1621" y="2112"/>
                  <a:pt x="967" y="2336"/>
                </a:cubicBezTo>
                <a:lnTo>
                  <a:pt x="922" y="2351"/>
                </a:lnTo>
                <a:lnTo>
                  <a:pt x="902" y="2357"/>
                </a:lnTo>
                <a:cubicBezTo>
                  <a:pt x="616" y="2449"/>
                  <a:pt x="316" y="2507"/>
                  <a:pt x="5" y="2526"/>
                </a:cubicBezTo>
                <a:lnTo>
                  <a:pt x="0" y="2527"/>
                </a:lnTo>
                <a:lnTo>
                  <a:pt x="0" y="853"/>
                </a:lnTo>
                <a:lnTo>
                  <a:pt x="27" y="850"/>
                </a:lnTo>
                <a:cubicBezTo>
                  <a:pt x="608" y="776"/>
                  <a:pt x="1113" y="459"/>
                  <a:pt x="1436" y="4"/>
                </a:cubicBezTo>
                <a:lnTo>
                  <a:pt x="143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3265805" y="3341370"/>
            <a:ext cx="2412365" cy="2412365"/>
          </a:xfrm>
          <a:custGeom>
            <a:avLst/>
            <a:gdLst/>
            <a:ahLst/>
            <a:cxnLst>
              <a:cxn ang="3">
                <a:pos x="hc" y="t"/>
              </a:cxn>
              <a:cxn ang="cd2">
                <a:pos x="l" y="vc"/>
              </a:cxn>
              <a:cxn ang="cd4">
                <a:pos x="hc" y="b"/>
              </a:cxn>
              <a:cxn ang="0">
                <a:pos x="r" y="vc"/>
              </a:cxn>
            </a:cxnLst>
            <a:rect l="l" t="t" r="r" b="b"/>
            <a:pathLst>
              <a:path w="3799" h="3799">
                <a:moveTo>
                  <a:pt x="1900" y="0"/>
                </a:moveTo>
                <a:cubicBezTo>
                  <a:pt x="2145" y="0"/>
                  <a:pt x="2380" y="47"/>
                  <a:pt x="2596" y="132"/>
                </a:cubicBezTo>
                <a:lnTo>
                  <a:pt x="2626" y="144"/>
                </a:lnTo>
                <a:lnTo>
                  <a:pt x="2639" y="149"/>
                </a:lnTo>
                <a:cubicBezTo>
                  <a:pt x="3321" y="438"/>
                  <a:pt x="3799" y="1113"/>
                  <a:pt x="3799" y="1900"/>
                </a:cubicBezTo>
                <a:cubicBezTo>
                  <a:pt x="3799" y="2949"/>
                  <a:pt x="2949" y="3799"/>
                  <a:pt x="1900" y="3799"/>
                </a:cubicBezTo>
                <a:cubicBezTo>
                  <a:pt x="1752" y="3799"/>
                  <a:pt x="1608" y="3782"/>
                  <a:pt x="1471" y="3750"/>
                </a:cubicBezTo>
                <a:lnTo>
                  <a:pt x="1467" y="3750"/>
                </a:lnTo>
                <a:lnTo>
                  <a:pt x="1425" y="3739"/>
                </a:lnTo>
                <a:cubicBezTo>
                  <a:pt x="861" y="3594"/>
                  <a:pt x="399" y="3197"/>
                  <a:pt x="165" y="2676"/>
                </a:cubicBezTo>
                <a:lnTo>
                  <a:pt x="154" y="2650"/>
                </a:lnTo>
                <a:lnTo>
                  <a:pt x="150" y="2640"/>
                </a:lnTo>
                <a:cubicBezTo>
                  <a:pt x="53" y="2413"/>
                  <a:pt x="0" y="2162"/>
                  <a:pt x="0" y="1900"/>
                </a:cubicBezTo>
                <a:cubicBezTo>
                  <a:pt x="0" y="1457"/>
                  <a:pt x="151" y="1050"/>
                  <a:pt x="405" y="727"/>
                </a:cubicBezTo>
                <a:lnTo>
                  <a:pt x="413" y="717"/>
                </a:lnTo>
                <a:lnTo>
                  <a:pt x="434" y="691"/>
                </a:lnTo>
                <a:cubicBezTo>
                  <a:pt x="782" y="269"/>
                  <a:pt x="1309" y="0"/>
                  <a:pt x="1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17"/>
          <p:cNvSpPr/>
          <p:nvPr/>
        </p:nvSpPr>
        <p:spPr>
          <a:xfrm>
            <a:off x="584835" y="742315"/>
            <a:ext cx="5114290" cy="5085715"/>
          </a:xfrm>
          <a:custGeom>
            <a:avLst/>
            <a:gdLst/>
            <a:ahLst/>
            <a:cxnLst>
              <a:cxn ang="3">
                <a:pos x="hc" y="t"/>
              </a:cxn>
              <a:cxn ang="cd2">
                <a:pos x="l" y="vc"/>
              </a:cxn>
              <a:cxn ang="cd4">
                <a:pos x="hc" y="b"/>
              </a:cxn>
              <a:cxn ang="0">
                <a:pos x="r" y="vc"/>
              </a:cxn>
            </a:cxnLst>
            <a:rect l="l" t="t" r="r" b="b"/>
            <a:pathLst>
              <a:path w="8054" h="8009">
                <a:moveTo>
                  <a:pt x="1721" y="0"/>
                </a:moveTo>
                <a:lnTo>
                  <a:pt x="8054" y="0"/>
                </a:lnTo>
                <a:lnTo>
                  <a:pt x="8054" y="12"/>
                </a:lnTo>
                <a:cubicBezTo>
                  <a:pt x="8054" y="1530"/>
                  <a:pt x="7631" y="2949"/>
                  <a:pt x="6896" y="4159"/>
                </a:cubicBezTo>
                <a:lnTo>
                  <a:pt x="6848" y="4237"/>
                </a:lnTo>
                <a:lnTo>
                  <a:pt x="6818" y="4225"/>
                </a:lnTo>
                <a:cubicBezTo>
                  <a:pt x="6602" y="4140"/>
                  <a:pt x="6367" y="4093"/>
                  <a:pt x="6122" y="4093"/>
                </a:cubicBezTo>
                <a:cubicBezTo>
                  <a:pt x="5531" y="4093"/>
                  <a:pt x="5004" y="4362"/>
                  <a:pt x="4656" y="4784"/>
                </a:cubicBezTo>
                <a:lnTo>
                  <a:pt x="4635" y="4810"/>
                </a:lnTo>
                <a:lnTo>
                  <a:pt x="4627" y="4820"/>
                </a:lnTo>
                <a:cubicBezTo>
                  <a:pt x="4373" y="5143"/>
                  <a:pt x="4222" y="5550"/>
                  <a:pt x="4222" y="5993"/>
                </a:cubicBezTo>
                <a:cubicBezTo>
                  <a:pt x="4222" y="6255"/>
                  <a:pt x="4275" y="6506"/>
                  <a:pt x="4372" y="6733"/>
                </a:cubicBezTo>
                <a:lnTo>
                  <a:pt x="4376" y="6743"/>
                </a:lnTo>
                <a:lnTo>
                  <a:pt x="4367" y="6749"/>
                </a:lnTo>
                <a:cubicBezTo>
                  <a:pt x="3123" y="7547"/>
                  <a:pt x="1644" y="8009"/>
                  <a:pt x="57" y="8009"/>
                </a:cubicBezTo>
                <a:lnTo>
                  <a:pt x="0" y="8009"/>
                </a:lnTo>
                <a:lnTo>
                  <a:pt x="0" y="3703"/>
                </a:lnTo>
                <a:lnTo>
                  <a:pt x="0" y="1181"/>
                </a:lnTo>
                <a:lnTo>
                  <a:pt x="45" y="1166"/>
                </a:lnTo>
                <a:cubicBezTo>
                  <a:pt x="699" y="942"/>
                  <a:pt x="1270" y="542"/>
                  <a:pt x="1703" y="22"/>
                </a:cubicBezTo>
                <a:lnTo>
                  <a:pt x="1721"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18"/>
          <p:cNvSpPr/>
          <p:nvPr/>
        </p:nvSpPr>
        <p:spPr>
          <a:xfrm>
            <a:off x="0" y="3085572"/>
            <a:ext cx="4198302" cy="3741948"/>
          </a:xfrm>
          <a:custGeom>
            <a:avLst/>
            <a:gdLst>
              <a:gd name="adj1" fmla="val 12500"/>
              <a:gd name="adj2" fmla="val 0"/>
              <a:gd name="a1" fmla="pin 0 adj1 20000"/>
              <a:gd name="a2" fmla="pin -10000 adj2 10000"/>
              <a:gd name="y1" fmla="*/ h a1 100000"/>
              <a:gd name="dy2" fmla="*/ y1 10 3"/>
              <a:gd name="y2" fmla="+- y1 0 dy2"/>
              <a:gd name="y3" fmla="+- y1 dy2 0"/>
              <a:gd name="y4" fmla="+- b 0 y1"/>
              <a:gd name="y5" fmla="+- y4 0 dy2"/>
              <a:gd name="y6" fmla="+- y4 dy2 0"/>
              <a:gd name="dx1" fmla="*/ w a2 100000"/>
              <a:gd name="of2" fmla="*/ w a2 50000"/>
              <a:gd name="x1" fmla="abs dx1"/>
              <a:gd name="dx2" fmla="?: of2 0 of2"/>
              <a:gd name="x2" fmla="+- l 0 dx2"/>
              <a:gd name="dx5" fmla="?: of2 of2 0"/>
              <a:gd name="x5" fmla="+- r 0 dx5"/>
              <a:gd name="dx3" fmla="+/ dx2 x5 3"/>
              <a:gd name="x3" fmla="+- x2 dx3 0"/>
              <a:gd name="x4" fmla="+/ x3 x5 2"/>
              <a:gd name="x6" fmla="+- l dx5 0"/>
              <a:gd name="x10" fmla="+- r dx2 0"/>
              <a:gd name="x7" fmla="+- x6 dx3 0"/>
              <a:gd name="x8" fmla="+/ x7 x10 2"/>
              <a:gd name="x9" fmla="+- r 0 x1"/>
              <a:gd name="xAdj" fmla="+- hc dx1 0"/>
              <a:gd name="xAdj2" fmla="+- hc 0 dx1"/>
              <a:gd name="il" fmla="max x2 x6"/>
              <a:gd name="ir" fmla="min x5 x10"/>
              <a:gd name="it" fmla="*/ h a1 50000"/>
              <a:gd name="ib" fmla="+- b 0 it"/>
            </a:gdLst>
            <a:ahLst/>
            <a:cxnLst>
              <a:cxn ang="cd4">
                <a:pos x="xAdj2" y="y1"/>
              </a:cxn>
              <a:cxn ang="cd2">
                <a:pos x="x1" y="vc"/>
              </a:cxn>
              <a:cxn ang="3">
                <a:pos x="xAdj" y="y4"/>
              </a:cxn>
              <a:cxn ang="0">
                <a:pos x="x9" y="vc"/>
              </a:cxn>
            </a:cxnLst>
            <a:rect l="l" t="t" r="r" b="b"/>
            <a:pathLst>
              <a:path w="6611" h="5893">
                <a:moveTo>
                  <a:pt x="2318" y="5082"/>
                </a:moveTo>
                <a:cubicBezTo>
                  <a:pt x="2161" y="5081"/>
                  <a:pt x="2004" y="5087"/>
                  <a:pt x="1847" y="5104"/>
                </a:cubicBezTo>
                <a:lnTo>
                  <a:pt x="1847" y="5242"/>
                </a:lnTo>
                <a:cubicBezTo>
                  <a:pt x="2565" y="5165"/>
                  <a:pt x="3284" y="5319"/>
                  <a:pt x="4002" y="5242"/>
                </a:cubicBezTo>
                <a:lnTo>
                  <a:pt x="4002" y="5104"/>
                </a:lnTo>
                <a:cubicBezTo>
                  <a:pt x="3441" y="5164"/>
                  <a:pt x="2880" y="5083"/>
                  <a:pt x="2318" y="5082"/>
                </a:cubicBezTo>
                <a:close/>
                <a:moveTo>
                  <a:pt x="1536" y="4719"/>
                </a:moveTo>
                <a:cubicBezTo>
                  <a:pt x="1379" y="4719"/>
                  <a:pt x="1222" y="4725"/>
                  <a:pt x="1065" y="4742"/>
                </a:cubicBezTo>
                <a:lnTo>
                  <a:pt x="1065" y="4880"/>
                </a:lnTo>
                <a:cubicBezTo>
                  <a:pt x="1783" y="4803"/>
                  <a:pt x="2502" y="4957"/>
                  <a:pt x="3220" y="4880"/>
                </a:cubicBezTo>
                <a:lnTo>
                  <a:pt x="3220" y="4742"/>
                </a:lnTo>
                <a:cubicBezTo>
                  <a:pt x="2659" y="4802"/>
                  <a:pt x="2098" y="4721"/>
                  <a:pt x="1536" y="4719"/>
                </a:cubicBezTo>
                <a:close/>
                <a:moveTo>
                  <a:pt x="922" y="0"/>
                </a:moveTo>
                <a:lnTo>
                  <a:pt x="922" y="4305"/>
                </a:lnTo>
                <a:lnTo>
                  <a:pt x="979" y="4306"/>
                </a:lnTo>
                <a:cubicBezTo>
                  <a:pt x="2566" y="4306"/>
                  <a:pt x="4045" y="3843"/>
                  <a:pt x="5289" y="3046"/>
                </a:cubicBezTo>
                <a:lnTo>
                  <a:pt x="5298" y="3040"/>
                </a:lnTo>
                <a:lnTo>
                  <a:pt x="5309" y="3066"/>
                </a:lnTo>
                <a:cubicBezTo>
                  <a:pt x="5543" y="3587"/>
                  <a:pt x="6005" y="3984"/>
                  <a:pt x="6569" y="4129"/>
                </a:cubicBezTo>
                <a:lnTo>
                  <a:pt x="6611" y="4139"/>
                </a:lnTo>
                <a:lnTo>
                  <a:pt x="6611" y="4157"/>
                </a:lnTo>
                <a:cubicBezTo>
                  <a:pt x="6571" y="4778"/>
                  <a:pt x="6396" y="5361"/>
                  <a:pt x="6115" y="5879"/>
                </a:cubicBezTo>
                <a:lnTo>
                  <a:pt x="6107" y="5893"/>
                </a:lnTo>
                <a:lnTo>
                  <a:pt x="0" y="5893"/>
                </a:lnTo>
                <a:lnTo>
                  <a:pt x="0" y="504"/>
                </a:lnTo>
                <a:lnTo>
                  <a:pt x="27" y="484"/>
                </a:lnTo>
                <a:cubicBezTo>
                  <a:pt x="283" y="302"/>
                  <a:pt x="560" y="148"/>
                  <a:pt x="854" y="27"/>
                </a:cubicBezTo>
                <a:lnTo>
                  <a:pt x="922"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23"/>
          <p:cNvSpPr/>
          <p:nvPr/>
        </p:nvSpPr>
        <p:spPr>
          <a:xfrm>
            <a:off x="11039539" y="5700757"/>
            <a:ext cx="1153096" cy="1126763"/>
          </a:xfrm>
          <a:custGeom>
            <a:avLst/>
            <a:gdLst/>
            <a:ahLst/>
            <a:cxnLst>
              <a:cxn ang="3">
                <a:pos x="hc" y="t"/>
              </a:cxn>
              <a:cxn ang="cd2">
                <a:pos x="l" y="vc"/>
              </a:cxn>
              <a:cxn ang="cd4">
                <a:pos x="hc" y="b"/>
              </a:cxn>
              <a:cxn ang="0">
                <a:pos x="r" y="vc"/>
              </a:cxn>
            </a:cxnLst>
            <a:rect l="l" t="t" r="r" b="b"/>
            <a:pathLst>
              <a:path w="1816" h="1774">
                <a:moveTo>
                  <a:pt x="1816" y="0"/>
                </a:moveTo>
                <a:lnTo>
                  <a:pt x="1816" y="280"/>
                </a:lnTo>
                <a:lnTo>
                  <a:pt x="1789" y="285"/>
                </a:lnTo>
                <a:cubicBezTo>
                  <a:pt x="1036" y="419"/>
                  <a:pt x="439" y="1004"/>
                  <a:pt x="286" y="1751"/>
                </a:cubicBezTo>
                <a:lnTo>
                  <a:pt x="281" y="1774"/>
                </a:lnTo>
                <a:lnTo>
                  <a:pt x="0" y="1774"/>
                </a:lnTo>
                <a:lnTo>
                  <a:pt x="4" y="1747"/>
                </a:lnTo>
                <a:cubicBezTo>
                  <a:pt x="165" y="848"/>
                  <a:pt x="886" y="142"/>
                  <a:pt x="1793" y="3"/>
                </a:cubicBezTo>
                <a:lnTo>
                  <a:pt x="181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任意多边形 25"/>
          <p:cNvSpPr/>
          <p:nvPr/>
        </p:nvSpPr>
        <p:spPr>
          <a:xfrm>
            <a:off x="4824730" y="3002280"/>
            <a:ext cx="853440" cy="853440"/>
          </a:xfrm>
          <a:custGeom>
            <a:avLst/>
            <a:gdLst/>
            <a:ahLst/>
            <a:cxnLst>
              <a:cxn ang="3">
                <a:pos x="hc" y="t"/>
              </a:cxn>
              <a:cxn ang="cd2">
                <a:pos x="l" y="vc"/>
              </a:cxn>
              <a:cxn ang="cd4">
                <a:pos x="hc" y="b"/>
              </a:cxn>
              <a:cxn ang="0">
                <a:pos x="r" y="vc"/>
              </a:cxn>
            </a:cxnLst>
            <a:rect l="l" t="t" r="r" b="b"/>
            <a:pathLst>
              <a:path w="3799" h="3799">
                <a:moveTo>
                  <a:pt x="1900" y="0"/>
                </a:moveTo>
                <a:cubicBezTo>
                  <a:pt x="2145" y="0"/>
                  <a:pt x="2380" y="47"/>
                  <a:pt x="2596" y="132"/>
                </a:cubicBezTo>
                <a:lnTo>
                  <a:pt x="2626" y="144"/>
                </a:lnTo>
                <a:lnTo>
                  <a:pt x="2639" y="149"/>
                </a:lnTo>
                <a:cubicBezTo>
                  <a:pt x="3321" y="438"/>
                  <a:pt x="3799" y="1113"/>
                  <a:pt x="3799" y="1900"/>
                </a:cubicBezTo>
                <a:cubicBezTo>
                  <a:pt x="3799" y="2949"/>
                  <a:pt x="2949" y="3799"/>
                  <a:pt x="1900" y="3799"/>
                </a:cubicBezTo>
                <a:cubicBezTo>
                  <a:pt x="1752" y="3799"/>
                  <a:pt x="1608" y="3782"/>
                  <a:pt x="1471" y="3750"/>
                </a:cubicBezTo>
                <a:lnTo>
                  <a:pt x="1467" y="3750"/>
                </a:lnTo>
                <a:lnTo>
                  <a:pt x="1425" y="3739"/>
                </a:lnTo>
                <a:cubicBezTo>
                  <a:pt x="861" y="3594"/>
                  <a:pt x="399" y="3197"/>
                  <a:pt x="165" y="2676"/>
                </a:cubicBezTo>
                <a:lnTo>
                  <a:pt x="154" y="2650"/>
                </a:lnTo>
                <a:lnTo>
                  <a:pt x="150" y="2640"/>
                </a:lnTo>
                <a:cubicBezTo>
                  <a:pt x="53" y="2413"/>
                  <a:pt x="0" y="2162"/>
                  <a:pt x="0" y="1900"/>
                </a:cubicBezTo>
                <a:cubicBezTo>
                  <a:pt x="0" y="1457"/>
                  <a:pt x="151" y="1050"/>
                  <a:pt x="405" y="727"/>
                </a:cubicBezTo>
                <a:lnTo>
                  <a:pt x="413" y="717"/>
                </a:lnTo>
                <a:lnTo>
                  <a:pt x="434" y="691"/>
                </a:lnTo>
                <a:cubicBezTo>
                  <a:pt x="782" y="269"/>
                  <a:pt x="1309" y="0"/>
                  <a:pt x="1900"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标题 65"/>
          <p:cNvSpPr/>
          <p:nvPr>
            <p:custDataLst>
              <p:tags r:id="rId2"/>
            </p:custDataLst>
          </p:nvPr>
        </p:nvSpPr>
        <p:spPr>
          <a:xfrm>
            <a:off x="5678170" y="2117090"/>
            <a:ext cx="6174105" cy="10782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圆角矩形 27"/>
          <p:cNvSpPr/>
          <p:nvPr/>
        </p:nvSpPr>
        <p:spPr>
          <a:xfrm>
            <a:off x="9642475" y="4036060"/>
            <a:ext cx="2063115" cy="3803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3"/>
            </p:custDataLst>
          </p:nvPr>
        </p:nvSpPr>
        <p:spPr>
          <a:xfrm>
            <a:off x="9642475" y="4084320"/>
            <a:ext cx="206819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54" name="标题 5"/>
          <p:cNvSpPr/>
          <p:nvPr>
            <p:custDataLst>
              <p:tags r:id="rId4"/>
            </p:custDataLst>
          </p:nvPr>
        </p:nvSpPr>
        <p:spPr>
          <a:xfrm>
            <a:off x="6650990" y="3077845"/>
            <a:ext cx="5054600"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31" name="圆角矩形 30"/>
          <p:cNvSpPr/>
          <p:nvPr/>
        </p:nvSpPr>
        <p:spPr>
          <a:xfrm>
            <a:off x="9326245" y="4587875"/>
            <a:ext cx="2461895" cy="3803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标题 5"/>
          <p:cNvSpPr/>
          <p:nvPr>
            <p:custDataLst>
              <p:tags r:id="rId5"/>
            </p:custDataLst>
          </p:nvPr>
        </p:nvSpPr>
        <p:spPr>
          <a:xfrm>
            <a:off x="9509125" y="4629785"/>
            <a:ext cx="220154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sym typeface="+mn-ea"/>
              </a:rPr>
              <a:t>2022/01/01</a:t>
            </a:r>
            <a:endParaRPr sz="1800" b="0">
              <a:solidFill>
                <a:schemeClr val="bg1"/>
              </a:solidFill>
              <a:latin typeface="MiSans Demibold" panose="00000700000000000000" charset="-122"/>
              <a:ea typeface="MiSans Demibold" panose="00000700000000000000" charset="-122"/>
            </a:endParaRPr>
          </a:p>
        </p:txBody>
      </p:sp>
      <p:sp>
        <p:nvSpPr>
          <p:cNvPr id="33" name="任意多边形 32"/>
          <p:cNvSpPr/>
          <p:nvPr/>
        </p:nvSpPr>
        <p:spPr>
          <a:xfrm>
            <a:off x="10744835" y="62230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5" name="任意多边形 34"/>
          <p:cNvSpPr/>
          <p:nvPr/>
        </p:nvSpPr>
        <p:spPr>
          <a:xfrm>
            <a:off x="11004550" y="1776730"/>
            <a:ext cx="663575" cy="194310"/>
          </a:xfrm>
          <a:custGeom>
            <a:avLst/>
            <a:gdLst/>
            <a:ahLst/>
            <a:cxnLst>
              <a:cxn ang="3">
                <a:pos x="hc" y="t"/>
              </a:cxn>
              <a:cxn ang="cd2">
                <a:pos x="l" y="vc"/>
              </a:cxn>
              <a:cxn ang="cd4">
                <a:pos x="hc" y="b"/>
              </a:cxn>
              <a:cxn ang="0">
                <a:pos x="r" y="vc"/>
              </a:cxn>
            </a:cxnLst>
            <a:rect l="l" t="t" r="r" b="b"/>
            <a:pathLst>
              <a:path w="1839" h="539">
                <a:moveTo>
                  <a:pt x="270" y="0"/>
                </a:moveTo>
                <a:cubicBezTo>
                  <a:pt x="304" y="0"/>
                  <a:pt x="338" y="7"/>
                  <a:pt x="368" y="19"/>
                </a:cubicBezTo>
                <a:lnTo>
                  <a:pt x="373" y="20"/>
                </a:lnTo>
                <a:lnTo>
                  <a:pt x="374" y="21"/>
                </a:lnTo>
                <a:cubicBezTo>
                  <a:pt x="471" y="62"/>
                  <a:pt x="539" y="158"/>
                  <a:pt x="539" y="270"/>
                </a:cubicBezTo>
                <a:cubicBezTo>
                  <a:pt x="539" y="418"/>
                  <a:pt x="418" y="539"/>
                  <a:pt x="270" y="539"/>
                </a:cubicBezTo>
                <a:cubicBezTo>
                  <a:pt x="249" y="539"/>
                  <a:pt x="228" y="537"/>
                  <a:pt x="209" y="532"/>
                </a:cubicBezTo>
                <a:lnTo>
                  <a:pt x="208" y="532"/>
                </a:lnTo>
                <a:lnTo>
                  <a:pt x="202" y="530"/>
                </a:lnTo>
                <a:cubicBezTo>
                  <a:pt x="122" y="510"/>
                  <a:pt x="57" y="454"/>
                  <a:pt x="23" y="380"/>
                </a:cubicBezTo>
                <a:lnTo>
                  <a:pt x="22" y="376"/>
                </a:lnTo>
                <a:lnTo>
                  <a:pt x="21" y="375"/>
                </a:lnTo>
                <a:cubicBezTo>
                  <a:pt x="8" y="342"/>
                  <a:pt x="0" y="307"/>
                  <a:pt x="0" y="270"/>
                </a:cubicBezTo>
                <a:cubicBezTo>
                  <a:pt x="0" y="207"/>
                  <a:pt x="21" y="149"/>
                  <a:pt x="57" y="103"/>
                </a:cubicBezTo>
                <a:lnTo>
                  <a:pt x="59" y="102"/>
                </a:lnTo>
                <a:lnTo>
                  <a:pt x="62" y="98"/>
                </a:lnTo>
                <a:cubicBezTo>
                  <a:pt x="111" y="38"/>
                  <a:pt x="186" y="0"/>
                  <a:pt x="270" y="0"/>
                </a:cubicBezTo>
                <a:close/>
                <a:moveTo>
                  <a:pt x="920" y="0"/>
                </a:moveTo>
                <a:cubicBezTo>
                  <a:pt x="954" y="0"/>
                  <a:pt x="988" y="7"/>
                  <a:pt x="1018" y="19"/>
                </a:cubicBezTo>
                <a:lnTo>
                  <a:pt x="1023" y="20"/>
                </a:lnTo>
                <a:lnTo>
                  <a:pt x="1024" y="21"/>
                </a:lnTo>
                <a:cubicBezTo>
                  <a:pt x="1121" y="62"/>
                  <a:pt x="1189" y="158"/>
                  <a:pt x="1189" y="270"/>
                </a:cubicBezTo>
                <a:cubicBezTo>
                  <a:pt x="1189" y="418"/>
                  <a:pt x="1068" y="539"/>
                  <a:pt x="920" y="539"/>
                </a:cubicBezTo>
                <a:cubicBezTo>
                  <a:pt x="899" y="539"/>
                  <a:pt x="878" y="537"/>
                  <a:pt x="859" y="532"/>
                </a:cubicBezTo>
                <a:lnTo>
                  <a:pt x="858" y="532"/>
                </a:lnTo>
                <a:lnTo>
                  <a:pt x="852" y="530"/>
                </a:lnTo>
                <a:cubicBezTo>
                  <a:pt x="772" y="510"/>
                  <a:pt x="707" y="454"/>
                  <a:pt x="673" y="380"/>
                </a:cubicBezTo>
                <a:lnTo>
                  <a:pt x="672" y="376"/>
                </a:lnTo>
                <a:lnTo>
                  <a:pt x="671" y="375"/>
                </a:lnTo>
                <a:cubicBezTo>
                  <a:pt x="658" y="342"/>
                  <a:pt x="650" y="307"/>
                  <a:pt x="650" y="270"/>
                </a:cubicBezTo>
                <a:cubicBezTo>
                  <a:pt x="650" y="207"/>
                  <a:pt x="671" y="149"/>
                  <a:pt x="707" y="103"/>
                </a:cubicBezTo>
                <a:lnTo>
                  <a:pt x="709" y="102"/>
                </a:lnTo>
                <a:lnTo>
                  <a:pt x="712" y="98"/>
                </a:lnTo>
                <a:cubicBezTo>
                  <a:pt x="761" y="38"/>
                  <a:pt x="836" y="0"/>
                  <a:pt x="920" y="0"/>
                </a:cubicBezTo>
                <a:close/>
                <a:moveTo>
                  <a:pt x="1570" y="0"/>
                </a:moveTo>
                <a:cubicBezTo>
                  <a:pt x="1604" y="0"/>
                  <a:pt x="1638" y="7"/>
                  <a:pt x="1668" y="19"/>
                </a:cubicBezTo>
                <a:lnTo>
                  <a:pt x="1673" y="20"/>
                </a:lnTo>
                <a:lnTo>
                  <a:pt x="1674" y="21"/>
                </a:lnTo>
                <a:cubicBezTo>
                  <a:pt x="1771" y="62"/>
                  <a:pt x="1839" y="158"/>
                  <a:pt x="1839" y="270"/>
                </a:cubicBezTo>
                <a:cubicBezTo>
                  <a:pt x="1839" y="418"/>
                  <a:pt x="1718" y="539"/>
                  <a:pt x="1570" y="539"/>
                </a:cubicBezTo>
                <a:cubicBezTo>
                  <a:pt x="1549" y="539"/>
                  <a:pt x="1528" y="537"/>
                  <a:pt x="1509" y="532"/>
                </a:cubicBezTo>
                <a:lnTo>
                  <a:pt x="1508" y="532"/>
                </a:lnTo>
                <a:lnTo>
                  <a:pt x="1502" y="530"/>
                </a:lnTo>
                <a:cubicBezTo>
                  <a:pt x="1422" y="510"/>
                  <a:pt x="1357" y="454"/>
                  <a:pt x="1323" y="380"/>
                </a:cubicBezTo>
                <a:lnTo>
                  <a:pt x="1322" y="376"/>
                </a:lnTo>
                <a:lnTo>
                  <a:pt x="1321" y="375"/>
                </a:lnTo>
                <a:cubicBezTo>
                  <a:pt x="1308" y="342"/>
                  <a:pt x="1300" y="307"/>
                  <a:pt x="1300" y="270"/>
                </a:cubicBezTo>
                <a:cubicBezTo>
                  <a:pt x="1300" y="207"/>
                  <a:pt x="1321" y="149"/>
                  <a:pt x="1357" y="103"/>
                </a:cubicBezTo>
                <a:lnTo>
                  <a:pt x="1359" y="102"/>
                </a:lnTo>
                <a:lnTo>
                  <a:pt x="1362" y="98"/>
                </a:lnTo>
                <a:cubicBezTo>
                  <a:pt x="1411" y="38"/>
                  <a:pt x="1486" y="0"/>
                  <a:pt x="1570"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38"/>
          <p:cNvSpPr/>
          <p:nvPr/>
        </p:nvSpPr>
        <p:spPr>
          <a:xfrm>
            <a:off x="5678242" y="-1270"/>
            <a:ext cx="1647045" cy="817880"/>
          </a:xfrm>
          <a:custGeom>
            <a:avLst/>
            <a:gdLst/>
            <a:ahLst/>
            <a:cxnLst>
              <a:cxn ang="3">
                <a:pos x="hc" y="t"/>
              </a:cxn>
              <a:cxn ang="cd2">
                <a:pos x="l" y="vc"/>
              </a:cxn>
              <a:cxn ang="cd4">
                <a:pos x="hc" y="b"/>
              </a:cxn>
              <a:cxn ang="0">
                <a:pos x="r" y="vc"/>
              </a:cxn>
            </a:cxnLst>
            <a:rect l="l" t="t" r="r" b="b"/>
            <a:pathLst>
              <a:path w="2594" h="1288">
                <a:moveTo>
                  <a:pt x="0" y="0"/>
                </a:moveTo>
                <a:lnTo>
                  <a:pt x="522" y="0"/>
                </a:lnTo>
                <a:lnTo>
                  <a:pt x="522" y="11"/>
                </a:lnTo>
                <a:cubicBezTo>
                  <a:pt x="532" y="430"/>
                  <a:pt x="875" y="766"/>
                  <a:pt x="1297" y="766"/>
                </a:cubicBezTo>
                <a:cubicBezTo>
                  <a:pt x="1718" y="766"/>
                  <a:pt x="2061" y="430"/>
                  <a:pt x="2072" y="11"/>
                </a:cubicBezTo>
                <a:lnTo>
                  <a:pt x="2072" y="0"/>
                </a:lnTo>
                <a:lnTo>
                  <a:pt x="2594" y="0"/>
                </a:lnTo>
                <a:lnTo>
                  <a:pt x="2593" y="24"/>
                </a:lnTo>
                <a:cubicBezTo>
                  <a:pt x="2576" y="725"/>
                  <a:pt x="2002" y="1288"/>
                  <a:pt x="1297" y="1288"/>
                </a:cubicBezTo>
                <a:cubicBezTo>
                  <a:pt x="592" y="1288"/>
                  <a:pt x="18" y="725"/>
                  <a:pt x="0" y="24"/>
                </a:cubicBez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7383721" y="635"/>
            <a:ext cx="4808279" cy="6688661"/>
          </a:xfrm>
          <a:custGeom>
            <a:avLst/>
            <a:gdLst/>
            <a:ahLst/>
            <a:cxnLst>
              <a:cxn ang="3">
                <a:pos x="hc" y="t"/>
              </a:cxn>
              <a:cxn ang="cd2">
                <a:pos x="l" y="vc"/>
              </a:cxn>
              <a:cxn ang="cd4">
                <a:pos x="hc" y="b"/>
              </a:cxn>
              <a:cxn ang="0">
                <a:pos x="r" y="vc"/>
              </a:cxn>
            </a:cxnLst>
            <a:rect l="l" t="t" r="r" b="b"/>
            <a:pathLst>
              <a:path w="7572" h="10533">
                <a:moveTo>
                  <a:pt x="7572" y="1529"/>
                </a:moveTo>
                <a:lnTo>
                  <a:pt x="7572" y="7104"/>
                </a:lnTo>
                <a:lnTo>
                  <a:pt x="4220" y="10017"/>
                </a:lnTo>
                <a:cubicBezTo>
                  <a:pt x="3344" y="10780"/>
                  <a:pt x="2015" y="10687"/>
                  <a:pt x="1253" y="9810"/>
                </a:cubicBezTo>
                <a:cubicBezTo>
                  <a:pt x="491" y="8933"/>
                  <a:pt x="584" y="7604"/>
                  <a:pt x="1460" y="6842"/>
                </a:cubicBezTo>
                <a:lnTo>
                  <a:pt x="7572" y="1529"/>
                </a:lnTo>
                <a:close/>
                <a:moveTo>
                  <a:pt x="2299" y="0"/>
                </a:moveTo>
                <a:lnTo>
                  <a:pt x="7572" y="0"/>
                </a:lnTo>
                <a:lnTo>
                  <a:pt x="7572" y="990"/>
                </a:lnTo>
                <a:lnTo>
                  <a:pt x="3484" y="4545"/>
                </a:lnTo>
                <a:cubicBezTo>
                  <a:pt x="2607" y="5307"/>
                  <a:pt x="1278" y="5214"/>
                  <a:pt x="516" y="4337"/>
                </a:cubicBezTo>
                <a:cubicBezTo>
                  <a:pt x="-246" y="3460"/>
                  <a:pt x="-153" y="2131"/>
                  <a:pt x="723" y="1369"/>
                </a:cubicBezTo>
                <a:lnTo>
                  <a:pt x="2299"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任意多边形 7"/>
          <p:cNvSpPr/>
          <p:nvPr/>
        </p:nvSpPr>
        <p:spPr>
          <a:xfrm>
            <a:off x="7598623" y="-635"/>
            <a:ext cx="1026141" cy="690246"/>
          </a:xfrm>
          <a:custGeom>
            <a:avLst/>
            <a:gdLst/>
            <a:ahLst/>
            <a:cxnLst>
              <a:cxn ang="3">
                <a:pos x="hc" y="t"/>
              </a:cxn>
              <a:cxn ang="cd2">
                <a:pos x="l" y="vc"/>
              </a:cxn>
              <a:cxn ang="cd4">
                <a:pos x="hc" y="b"/>
              </a:cxn>
              <a:cxn ang="0">
                <a:pos x="r" y="vc"/>
              </a:cxn>
            </a:cxnLst>
            <a:rect l="l" t="t" r="r" b="b"/>
            <a:pathLst>
              <a:path w="1616" h="1087">
                <a:moveTo>
                  <a:pt x="885" y="0"/>
                </a:moveTo>
                <a:lnTo>
                  <a:pt x="1616" y="0"/>
                </a:lnTo>
                <a:lnTo>
                  <a:pt x="386" y="1032"/>
                </a:lnTo>
                <a:cubicBezTo>
                  <a:pt x="287" y="1115"/>
                  <a:pt x="138" y="1102"/>
                  <a:pt x="55" y="1003"/>
                </a:cubicBezTo>
                <a:cubicBezTo>
                  <a:pt x="-28" y="904"/>
                  <a:pt x="-15" y="755"/>
                  <a:pt x="84" y="672"/>
                </a:cubicBezTo>
                <a:lnTo>
                  <a:pt x="88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a:off x="4981441" y="6264910"/>
            <a:ext cx="1765568" cy="664845"/>
          </a:xfrm>
          <a:custGeom>
            <a:avLst/>
            <a:gdLst/>
            <a:ahLst/>
            <a:cxnLst>
              <a:cxn ang="3">
                <a:pos x="hc" y="t"/>
              </a:cxn>
              <a:cxn ang="cd2">
                <a:pos x="l" y="vc"/>
              </a:cxn>
              <a:cxn ang="cd4">
                <a:pos x="hc" y="b"/>
              </a:cxn>
              <a:cxn ang="0">
                <a:pos x="r" y="vc"/>
              </a:cxn>
            </a:cxnLst>
            <a:rect l="l" t="t" r="r" b="b"/>
            <a:pathLst>
              <a:path w="2780" h="1047">
                <a:moveTo>
                  <a:pt x="1390" y="0"/>
                </a:moveTo>
                <a:cubicBezTo>
                  <a:pt x="2039" y="0"/>
                  <a:pt x="2588" y="427"/>
                  <a:pt x="2771" y="1016"/>
                </a:cubicBezTo>
                <a:lnTo>
                  <a:pt x="2780" y="1047"/>
                </a:lnTo>
                <a:lnTo>
                  <a:pt x="2232" y="1047"/>
                </a:lnTo>
                <a:lnTo>
                  <a:pt x="2229" y="1042"/>
                </a:lnTo>
                <a:cubicBezTo>
                  <a:pt x="2079" y="730"/>
                  <a:pt x="1760" y="515"/>
                  <a:pt x="1390" y="515"/>
                </a:cubicBezTo>
                <a:cubicBezTo>
                  <a:pt x="1021" y="515"/>
                  <a:pt x="701" y="730"/>
                  <a:pt x="551" y="1042"/>
                </a:cubicBezTo>
                <a:lnTo>
                  <a:pt x="549" y="1047"/>
                </a:lnTo>
                <a:lnTo>
                  <a:pt x="0" y="1047"/>
                </a:lnTo>
                <a:lnTo>
                  <a:pt x="9" y="1016"/>
                </a:lnTo>
                <a:cubicBezTo>
                  <a:pt x="192" y="427"/>
                  <a:pt x="741" y="0"/>
                  <a:pt x="1390"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a:off x="635" y="5853107"/>
            <a:ext cx="1035019" cy="1004893"/>
          </a:xfrm>
          <a:custGeom>
            <a:avLst/>
            <a:gdLst/>
            <a:ahLst/>
            <a:cxnLst>
              <a:cxn ang="3">
                <a:pos x="hc" y="t"/>
              </a:cxn>
              <a:cxn ang="cd2">
                <a:pos x="l" y="vc"/>
              </a:cxn>
              <a:cxn ang="cd4">
                <a:pos x="hc" y="b"/>
              </a:cxn>
              <a:cxn ang="0">
                <a:pos x="r" y="vc"/>
              </a:cxn>
            </a:cxnLst>
            <a:rect l="l" t="t" r="r" b="b"/>
            <a:pathLst>
              <a:path w="1630" h="1583">
                <a:moveTo>
                  <a:pt x="1100" y="0"/>
                </a:moveTo>
                <a:cubicBezTo>
                  <a:pt x="1254" y="1"/>
                  <a:pt x="1406" y="69"/>
                  <a:pt x="1511" y="198"/>
                </a:cubicBezTo>
                <a:cubicBezTo>
                  <a:pt x="1697" y="428"/>
                  <a:pt x="1661" y="764"/>
                  <a:pt x="1432" y="950"/>
                </a:cubicBezTo>
                <a:lnTo>
                  <a:pt x="651" y="1583"/>
                </a:lnTo>
                <a:lnTo>
                  <a:pt x="0" y="1583"/>
                </a:lnTo>
                <a:lnTo>
                  <a:pt x="0" y="734"/>
                </a:lnTo>
                <a:lnTo>
                  <a:pt x="759" y="119"/>
                </a:lnTo>
                <a:cubicBezTo>
                  <a:pt x="859" y="38"/>
                  <a:pt x="980" y="-1"/>
                  <a:pt x="1100"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任意多边形 12"/>
          <p:cNvSpPr/>
          <p:nvPr/>
        </p:nvSpPr>
        <p:spPr>
          <a:xfrm>
            <a:off x="1248410" y="0"/>
            <a:ext cx="719455" cy="483870"/>
          </a:xfrm>
          <a:custGeom>
            <a:avLst/>
            <a:gdLst/>
            <a:ahLst/>
            <a:cxnLst>
              <a:cxn ang="3">
                <a:pos x="hc" y="t"/>
              </a:cxn>
              <a:cxn ang="cd2">
                <a:pos x="l" y="vc"/>
              </a:cxn>
              <a:cxn ang="cd4">
                <a:pos x="hc" y="b"/>
              </a:cxn>
              <a:cxn ang="0">
                <a:pos x="r" y="vc"/>
              </a:cxn>
            </a:cxnLst>
            <a:rect l="l" t="t" r="r" b="b"/>
            <a:pathLst>
              <a:path w="1616" h="1087">
                <a:moveTo>
                  <a:pt x="885" y="0"/>
                </a:moveTo>
                <a:lnTo>
                  <a:pt x="1616" y="0"/>
                </a:lnTo>
                <a:lnTo>
                  <a:pt x="386" y="1032"/>
                </a:lnTo>
                <a:cubicBezTo>
                  <a:pt x="287" y="1115"/>
                  <a:pt x="138" y="1102"/>
                  <a:pt x="55" y="1003"/>
                </a:cubicBezTo>
                <a:cubicBezTo>
                  <a:pt x="-28" y="904"/>
                  <a:pt x="-15" y="755"/>
                  <a:pt x="84" y="672"/>
                </a:cubicBezTo>
                <a:lnTo>
                  <a:pt x="88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9" name="任意多边形 18"/>
          <p:cNvSpPr/>
          <p:nvPr/>
        </p:nvSpPr>
        <p:spPr>
          <a:xfrm>
            <a:off x="635000" y="-635"/>
            <a:ext cx="876935" cy="589915"/>
          </a:xfrm>
          <a:custGeom>
            <a:avLst/>
            <a:gdLst/>
            <a:ahLst/>
            <a:cxnLst>
              <a:cxn ang="3">
                <a:pos x="hc" y="t"/>
              </a:cxn>
              <a:cxn ang="cd2">
                <a:pos x="l" y="vc"/>
              </a:cxn>
              <a:cxn ang="cd4">
                <a:pos x="hc" y="b"/>
              </a:cxn>
              <a:cxn ang="0">
                <a:pos x="r" y="vc"/>
              </a:cxn>
            </a:cxnLst>
            <a:rect l="l" t="t" r="r" b="b"/>
            <a:pathLst>
              <a:path w="1616" h="1087">
                <a:moveTo>
                  <a:pt x="885" y="0"/>
                </a:moveTo>
                <a:lnTo>
                  <a:pt x="1616" y="0"/>
                </a:lnTo>
                <a:lnTo>
                  <a:pt x="386" y="1032"/>
                </a:lnTo>
                <a:cubicBezTo>
                  <a:pt x="287" y="1115"/>
                  <a:pt x="138" y="1102"/>
                  <a:pt x="55" y="1003"/>
                </a:cubicBezTo>
                <a:cubicBezTo>
                  <a:pt x="-28" y="904"/>
                  <a:pt x="-15" y="755"/>
                  <a:pt x="84" y="672"/>
                </a:cubicBezTo>
                <a:lnTo>
                  <a:pt x="88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标题 65"/>
          <p:cNvSpPr/>
          <p:nvPr>
            <p:custDataLst>
              <p:tags r:id="rId2"/>
            </p:custDataLst>
          </p:nvPr>
        </p:nvSpPr>
        <p:spPr>
          <a:xfrm>
            <a:off x="772160" y="2124075"/>
            <a:ext cx="6174105" cy="1122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4" name="标题 5"/>
          <p:cNvSpPr/>
          <p:nvPr>
            <p:custDataLst>
              <p:tags r:id="rId3"/>
            </p:custDataLst>
          </p:nvPr>
        </p:nvSpPr>
        <p:spPr>
          <a:xfrm>
            <a:off x="845820" y="3687445"/>
            <a:ext cx="5485765" cy="70358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0" name="标题 65"/>
          <p:cNvSpPr/>
          <p:nvPr>
            <p:custDataLst>
              <p:tags r:id="rId4"/>
            </p:custDataLst>
          </p:nvPr>
        </p:nvSpPr>
        <p:spPr>
          <a:xfrm>
            <a:off x="962660" y="1574165"/>
            <a:ext cx="2480310" cy="39370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8" name="圆角矩形 27"/>
          <p:cNvSpPr/>
          <p:nvPr/>
        </p:nvSpPr>
        <p:spPr>
          <a:xfrm>
            <a:off x="912495" y="4514850"/>
            <a:ext cx="2063115" cy="3803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912495" y="4563110"/>
            <a:ext cx="206819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40" name="标题 5"/>
          <p:cNvSpPr/>
          <p:nvPr>
            <p:custDataLst>
              <p:tags r:id="rId6"/>
            </p:custDataLst>
          </p:nvPr>
        </p:nvSpPr>
        <p:spPr>
          <a:xfrm>
            <a:off x="912495" y="3136900"/>
            <a:ext cx="5139690" cy="58039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800" b="0">
                <a:solidFill>
                  <a:schemeClr val="tx1"/>
                </a:solidFill>
                <a:latin typeface="MiSans Normal" panose="00000500000000000000" charset="-122"/>
                <a:ea typeface="MiSans Normal" panose="00000500000000000000" charset="-122"/>
              </a:rPr>
              <a:t>办公</a:t>
            </a:r>
            <a:r>
              <a:rPr sz="2800" b="0">
                <a:solidFill>
                  <a:schemeClr val="tx1"/>
                </a:solidFill>
                <a:latin typeface="MiSans Normal" panose="00000500000000000000" charset="-122"/>
                <a:ea typeface="MiSans Normal" panose="00000500000000000000" charset="-122"/>
                <a:sym typeface="+mn-ea"/>
              </a:rPr>
              <a:t>模板模板板</a:t>
            </a:r>
            <a:endParaRPr lang="zh-CN" altLang="en-US" sz="2800" b="0">
              <a:solidFill>
                <a:schemeClr val="tx1"/>
              </a:solidFill>
              <a:latin typeface="MiSans Normal" panose="00000500000000000000" charset="-122"/>
              <a:ea typeface="MiSans Normal" panose="00000500000000000000" charset="-122"/>
              <a:sym typeface="+mn-ea"/>
            </a:endParaRPr>
          </a:p>
        </p:txBody>
      </p:sp>
      <p:sp>
        <p:nvSpPr>
          <p:cNvPr id="21" name="矩形 20"/>
          <p:cNvSpPr/>
          <p:nvPr/>
        </p:nvSpPr>
        <p:spPr>
          <a:xfrm>
            <a:off x="0" y="1716405"/>
            <a:ext cx="75565" cy="325691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rot="2700000">
            <a:off x="6288405" y="5377180"/>
            <a:ext cx="1565275" cy="1565275"/>
          </a:xfrm>
          <a:prstGeom prst="roundRect">
            <a:avLst>
              <a:gd name="adj" fmla="val 11291"/>
            </a:avLst>
          </a:prstGeom>
          <a:solidFill>
            <a:srgbClr val="C5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rot="2700000">
            <a:off x="8298815" y="-278130"/>
            <a:ext cx="581025" cy="581025"/>
          </a:xfrm>
          <a:prstGeom prst="roundRect">
            <a:avLst>
              <a:gd name="adj" fmla="val 11291"/>
            </a:avLst>
          </a:prstGeom>
          <a:solidFill>
            <a:srgbClr val="C5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6022842" y="-255403"/>
            <a:ext cx="7370712" cy="7370712"/>
          </a:xfrm>
          <a:custGeom>
            <a:avLst/>
            <a:gdLst/>
            <a:ahLst/>
            <a:cxnLst>
              <a:cxn ang="3">
                <a:pos x="hc" y="t"/>
              </a:cxn>
              <a:cxn ang="cd2">
                <a:pos x="l" y="vc"/>
              </a:cxn>
              <a:cxn ang="cd4">
                <a:pos x="hc" y="b"/>
              </a:cxn>
              <a:cxn ang="0">
                <a:pos x="r" y="vc"/>
              </a:cxn>
            </a:cxnLst>
            <a:rect l="l" t="t" r="r" b="b"/>
            <a:pathLst>
              <a:path w="11607" h="11607">
                <a:moveTo>
                  <a:pt x="5804" y="0"/>
                </a:moveTo>
                <a:cubicBezTo>
                  <a:pt x="5875" y="0"/>
                  <a:pt x="5947" y="8"/>
                  <a:pt x="6017" y="23"/>
                </a:cubicBezTo>
                <a:lnTo>
                  <a:pt x="6022" y="24"/>
                </a:lnTo>
                <a:lnTo>
                  <a:pt x="11442" y="24"/>
                </a:lnTo>
                <a:lnTo>
                  <a:pt x="11442" y="5255"/>
                </a:lnTo>
                <a:lnTo>
                  <a:pt x="11444" y="5258"/>
                </a:lnTo>
                <a:cubicBezTo>
                  <a:pt x="11662" y="5588"/>
                  <a:pt x="11662" y="6020"/>
                  <a:pt x="11444" y="6350"/>
                </a:cubicBezTo>
                <a:lnTo>
                  <a:pt x="11442" y="6352"/>
                </a:lnTo>
                <a:lnTo>
                  <a:pt x="11442" y="11570"/>
                </a:lnTo>
                <a:lnTo>
                  <a:pt x="6073" y="11570"/>
                </a:lnTo>
                <a:lnTo>
                  <a:pt x="6063" y="11573"/>
                </a:lnTo>
                <a:cubicBezTo>
                  <a:pt x="5731" y="11663"/>
                  <a:pt x="5362" y="11577"/>
                  <a:pt x="5102" y="11317"/>
                </a:cubicBezTo>
                <a:lnTo>
                  <a:pt x="291" y="6505"/>
                </a:lnTo>
                <a:cubicBezTo>
                  <a:pt x="-97" y="6118"/>
                  <a:pt x="-97" y="5490"/>
                  <a:pt x="291" y="5102"/>
                </a:cubicBezTo>
                <a:lnTo>
                  <a:pt x="5102" y="291"/>
                </a:lnTo>
                <a:cubicBezTo>
                  <a:pt x="5296" y="97"/>
                  <a:pt x="5550" y="0"/>
                  <a:pt x="5804"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 name="圆角矩形 8"/>
          <p:cNvSpPr/>
          <p:nvPr/>
        </p:nvSpPr>
        <p:spPr>
          <a:xfrm rot="2700000">
            <a:off x="11464925" y="2773045"/>
            <a:ext cx="1888490" cy="1888490"/>
          </a:xfrm>
          <a:prstGeom prst="roundRect">
            <a:avLst>
              <a:gd name="adj" fmla="val 11291"/>
            </a:avLst>
          </a:prstGeom>
          <a:solidFill>
            <a:srgbClr val="C5191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标题 9"/>
          <p:cNvSpPr/>
          <p:nvPr>
            <p:ph type="ctrTitle" idx="2"/>
            <p:custDataLst>
              <p:tags r:id="rId2"/>
            </p:custDataLst>
          </p:nvPr>
        </p:nvSpPr>
        <p:spPr>
          <a:xfrm>
            <a:off x="597535" y="2143760"/>
            <a:ext cx="5160645" cy="1071880"/>
          </a:xfrm>
        </p:spPr>
        <p:txBody>
          <a:bodyPr>
            <a:noAutofit/>
          </a:bodyPr>
          <a:p>
            <a:r>
              <a:rPr lang="zh-CN" altLang="en-US" sz="7200" b="0">
                <a:solidFill>
                  <a:schemeClr val="tx1"/>
                </a:solidFill>
                <a:latin typeface="MiSans Demibold" panose="00000700000000000000" charset="-122"/>
                <a:ea typeface="MiSans Demibold" panose="00000700000000000000" charset="-122"/>
              </a:rPr>
              <a:t>商务工作风</a:t>
            </a:r>
            <a:endParaRPr lang="zh-CN" altLang="en-US" sz="7200" b="0">
              <a:solidFill>
                <a:schemeClr val="tx1"/>
              </a:solidFill>
              <a:latin typeface="MiSans Demibold" panose="00000700000000000000" charset="-122"/>
              <a:ea typeface="MiSans Demibold" panose="00000700000000000000" charset="-122"/>
            </a:endParaRPr>
          </a:p>
        </p:txBody>
      </p:sp>
      <p:sp>
        <p:nvSpPr>
          <p:cNvPr id="13" name="文本占位符 12"/>
          <p:cNvSpPr/>
          <p:nvPr>
            <p:ph type="body" idx="4"/>
            <p:custDataLst>
              <p:tags r:id="rId3"/>
            </p:custDataLst>
          </p:nvPr>
        </p:nvSpPr>
        <p:spPr>
          <a:xfrm>
            <a:off x="597535" y="4057650"/>
            <a:ext cx="5068570" cy="911860"/>
          </a:xfrm>
        </p:spPr>
        <p:txBody>
          <a:bodyPr>
            <a:normAutofit fontScale="90000"/>
          </a:bodyPr>
          <a:p>
            <a:pPr marL="0" indent="0">
              <a:lnSpc>
                <a:spcPct val="150000"/>
              </a:lnSpc>
              <a:buNone/>
            </a:pPr>
            <a:r>
              <a:rPr lang="zh-CN" altLang="en-US">
                <a:solidFill>
                  <a:schemeClr val="tx1"/>
                </a:solidFill>
                <a:ea typeface="汉仪中黑 简" panose="00020600040101010101" charset="-122"/>
              </a:rPr>
              <a:t>简约风格</a:t>
            </a:r>
            <a:r>
              <a:rPr lang="en-US" altLang="zh-CN">
                <a:solidFill>
                  <a:schemeClr val="tx1"/>
                </a:solidFill>
                <a:ea typeface="汉仪中黑 简" panose="00020600040101010101" charset="-122"/>
              </a:rPr>
              <a:t>PPT</a:t>
            </a:r>
            <a:r>
              <a:rPr lang="zh-CN" altLang="en-US">
                <a:solidFill>
                  <a:schemeClr val="tx1"/>
                </a:solidFill>
                <a:ea typeface="汉仪中黑 简" panose="00020600040101010101" charset="-122"/>
              </a:rPr>
              <a:t>模板在这里输入需要的标题内容以便查看浏览您还可以在这里输入文字</a:t>
            </a:r>
            <a:endParaRPr lang="zh-CN" altLang="en-US">
              <a:solidFill>
                <a:schemeClr val="tx1"/>
              </a:solidFill>
              <a:ea typeface="汉仪中黑 简" panose="00020600040101010101" charset="-122"/>
            </a:endParaRPr>
          </a:p>
        </p:txBody>
      </p:sp>
      <p:sp>
        <p:nvSpPr>
          <p:cNvPr id="14" name="标题 5"/>
          <p:cNvSpPr/>
          <p:nvPr>
            <p:custDataLst>
              <p:tags r:id="rId4"/>
            </p:custDataLst>
          </p:nvPr>
        </p:nvSpPr>
        <p:spPr>
          <a:xfrm>
            <a:off x="597535" y="3106420"/>
            <a:ext cx="5308600" cy="107188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r>
              <a:rPr lang="zh-CN" altLang="en-US" sz="6000" b="0">
                <a:solidFill>
                  <a:schemeClr val="tx1"/>
                </a:solidFill>
                <a:latin typeface="MiSans Demibold" panose="00000700000000000000" charset="-122"/>
                <a:ea typeface="MiSans Demibold" panose="00000700000000000000" charset="-122"/>
              </a:rPr>
              <a:t>办公模板资源</a:t>
            </a:r>
            <a:endParaRPr lang="zh-CN" altLang="en-US" sz="6000" b="0">
              <a:solidFill>
                <a:schemeClr val="tx1"/>
              </a:solidFill>
              <a:latin typeface="MiSans Demibold" panose="00000700000000000000" charset="-122"/>
              <a:ea typeface="MiSans Demibold" panose="00000700000000000000" charset="-122"/>
            </a:endParaRPr>
          </a:p>
        </p:txBody>
      </p:sp>
      <p:sp>
        <p:nvSpPr>
          <p:cNvPr id="15" name="标题 5"/>
          <p:cNvSpPr/>
          <p:nvPr>
            <p:custDataLst>
              <p:tags r:id="rId5"/>
            </p:custDataLst>
          </p:nvPr>
        </p:nvSpPr>
        <p:spPr>
          <a:xfrm>
            <a:off x="597535" y="1622425"/>
            <a:ext cx="4815840"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000" b="0">
                <a:solidFill>
                  <a:schemeClr val="tx1"/>
                </a:solidFill>
                <a:latin typeface="MiSans Demibold" panose="00000700000000000000" charset="-122"/>
                <a:ea typeface="MiSans Demibold" panose="00000700000000000000" charset="-122"/>
              </a:rPr>
              <a:t>办公</a:t>
            </a:r>
            <a:r>
              <a:rPr sz="2000" b="0">
                <a:solidFill>
                  <a:schemeClr val="tx1"/>
                </a:solidFill>
                <a:latin typeface="MiSans Demibold" panose="00000700000000000000" charset="-122"/>
                <a:ea typeface="MiSans Demibold" panose="00000700000000000000" charset="-122"/>
                <a:sym typeface="+mn-ea"/>
              </a:rPr>
              <a:t>模板模板模板</a:t>
            </a:r>
            <a:r>
              <a:rPr lang="zh-CN" altLang="en-US" sz="2000" b="0">
                <a:solidFill>
                  <a:schemeClr val="tx1"/>
                </a:solidFill>
                <a:latin typeface="MiSans Demibold" panose="00000700000000000000" charset="-122"/>
                <a:ea typeface="MiSans Demibold" panose="00000700000000000000" charset="-122"/>
              </a:rPr>
              <a:t>资源</a:t>
            </a:r>
            <a:endParaRPr lang="zh-CN" altLang="en-US" sz="2000" b="0">
              <a:solidFill>
                <a:schemeClr val="tx1"/>
              </a:solidFill>
              <a:latin typeface="MiSans Demibold" panose="00000700000000000000" charset="-122"/>
              <a:ea typeface="MiSans Demibold" panose="00000700000000000000" charset="-122"/>
            </a:endParaRPr>
          </a:p>
        </p:txBody>
      </p:sp>
      <p:sp>
        <p:nvSpPr>
          <p:cNvPr id="16" name="圆角矩形 15"/>
          <p:cNvSpPr/>
          <p:nvPr/>
        </p:nvSpPr>
        <p:spPr>
          <a:xfrm rot="2700000">
            <a:off x="-255905" y="464820"/>
            <a:ext cx="581025" cy="581025"/>
          </a:xfrm>
          <a:prstGeom prst="roundRect">
            <a:avLst>
              <a:gd name="adj" fmla="val 11291"/>
            </a:avLst>
          </a:prstGeom>
          <a:solidFill>
            <a:srgbClr val="C5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627380" y="5073650"/>
            <a:ext cx="2170430" cy="414655"/>
          </a:xfrm>
          <a:prstGeom prst="roundRect">
            <a:avLst>
              <a:gd name="adj" fmla="val 50000"/>
            </a:avLst>
          </a:prstGeom>
          <a:solidFill>
            <a:srgbClr val="C5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标题 5"/>
          <p:cNvSpPr/>
          <p:nvPr>
            <p:custDataLst>
              <p:tags r:id="rId6"/>
            </p:custDataLst>
          </p:nvPr>
        </p:nvSpPr>
        <p:spPr>
          <a:xfrm>
            <a:off x="655320" y="5141595"/>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任意多边形 8"/>
          <p:cNvSpPr/>
          <p:nvPr/>
        </p:nvSpPr>
        <p:spPr>
          <a:xfrm>
            <a:off x="8696960" y="0"/>
            <a:ext cx="3494405" cy="6881495"/>
          </a:xfrm>
          <a:custGeom>
            <a:avLst/>
            <a:gdLst/>
            <a:ahLst/>
            <a:cxnLst>
              <a:cxn ang="3">
                <a:pos x="hc" y="t"/>
              </a:cxn>
              <a:cxn ang="cd2">
                <a:pos x="l" y="vc"/>
              </a:cxn>
              <a:cxn ang="cd4">
                <a:pos x="hc" y="b"/>
              </a:cxn>
              <a:cxn ang="0">
                <a:pos x="r" y="vc"/>
              </a:cxn>
            </a:cxnLst>
            <a:rect l="l" t="t" r="r" b="b"/>
            <a:pathLst>
              <a:path w="5503" h="10837">
                <a:moveTo>
                  <a:pt x="3363" y="0"/>
                </a:moveTo>
                <a:lnTo>
                  <a:pt x="5503" y="0"/>
                </a:lnTo>
                <a:lnTo>
                  <a:pt x="5503" y="10837"/>
                </a:lnTo>
                <a:lnTo>
                  <a:pt x="3280" y="10837"/>
                </a:lnTo>
                <a:lnTo>
                  <a:pt x="3246" y="10819"/>
                </a:lnTo>
                <a:cubicBezTo>
                  <a:pt x="1316" y="9801"/>
                  <a:pt x="0" y="7774"/>
                  <a:pt x="0" y="5440"/>
                </a:cubicBezTo>
                <a:cubicBezTo>
                  <a:pt x="0" y="3079"/>
                  <a:pt x="1345" y="1033"/>
                  <a:pt x="3311" y="26"/>
                </a:cubicBezTo>
                <a:lnTo>
                  <a:pt x="3363"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任意多边形 2"/>
          <p:cNvSpPr/>
          <p:nvPr/>
        </p:nvSpPr>
        <p:spPr>
          <a:xfrm>
            <a:off x="7891780" y="1162685"/>
            <a:ext cx="3804920" cy="4582795"/>
          </a:xfrm>
          <a:custGeom>
            <a:avLst/>
            <a:gdLst>
              <a:gd name="adj" fmla="val 8939"/>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992" h="7217">
                <a:moveTo>
                  <a:pt x="0" y="306"/>
                </a:moveTo>
                <a:cubicBezTo>
                  <a:pt x="0" y="137"/>
                  <a:pt x="137" y="0"/>
                  <a:pt x="306" y="0"/>
                </a:cubicBezTo>
                <a:lnTo>
                  <a:pt x="5686" y="0"/>
                </a:lnTo>
                <a:cubicBezTo>
                  <a:pt x="5855" y="0"/>
                  <a:pt x="5992" y="137"/>
                  <a:pt x="5992" y="306"/>
                </a:cubicBezTo>
                <a:lnTo>
                  <a:pt x="5992" y="3117"/>
                </a:lnTo>
                <a:cubicBezTo>
                  <a:pt x="5992" y="3286"/>
                  <a:pt x="5855" y="3423"/>
                  <a:pt x="5686" y="3423"/>
                </a:cubicBezTo>
                <a:lnTo>
                  <a:pt x="306" y="3423"/>
                </a:lnTo>
                <a:cubicBezTo>
                  <a:pt x="137" y="3423"/>
                  <a:pt x="0" y="3286"/>
                  <a:pt x="0" y="3117"/>
                </a:cubicBezTo>
                <a:lnTo>
                  <a:pt x="0" y="306"/>
                </a:lnTo>
                <a:close/>
                <a:moveTo>
                  <a:pt x="0" y="3738"/>
                </a:moveTo>
                <a:cubicBezTo>
                  <a:pt x="0" y="3636"/>
                  <a:pt x="83" y="3553"/>
                  <a:pt x="185" y="3553"/>
                </a:cubicBezTo>
                <a:lnTo>
                  <a:pt x="1889" y="3553"/>
                </a:lnTo>
                <a:cubicBezTo>
                  <a:pt x="1991" y="3553"/>
                  <a:pt x="2074" y="3636"/>
                  <a:pt x="2074" y="3738"/>
                </a:cubicBezTo>
                <a:lnTo>
                  <a:pt x="2074" y="7032"/>
                </a:lnTo>
                <a:cubicBezTo>
                  <a:pt x="2074" y="7134"/>
                  <a:pt x="1991" y="7217"/>
                  <a:pt x="1889" y="7217"/>
                </a:cubicBezTo>
                <a:lnTo>
                  <a:pt x="185" y="7217"/>
                </a:lnTo>
                <a:cubicBezTo>
                  <a:pt x="83" y="7217"/>
                  <a:pt x="0" y="7134"/>
                  <a:pt x="0" y="7032"/>
                </a:cubicBezTo>
                <a:lnTo>
                  <a:pt x="0" y="3738"/>
                </a:lnTo>
                <a:close/>
                <a:moveTo>
                  <a:pt x="2166" y="3881"/>
                </a:moveTo>
                <a:cubicBezTo>
                  <a:pt x="2166" y="3700"/>
                  <a:pt x="2313" y="3553"/>
                  <a:pt x="2494" y="3553"/>
                </a:cubicBezTo>
                <a:lnTo>
                  <a:pt x="5664" y="3553"/>
                </a:lnTo>
                <a:cubicBezTo>
                  <a:pt x="5845" y="3553"/>
                  <a:pt x="5992" y="3700"/>
                  <a:pt x="5992" y="3881"/>
                </a:cubicBezTo>
                <a:lnTo>
                  <a:pt x="5992" y="6889"/>
                </a:lnTo>
                <a:cubicBezTo>
                  <a:pt x="5992" y="7070"/>
                  <a:pt x="5845" y="7217"/>
                  <a:pt x="5664" y="7217"/>
                </a:cubicBezTo>
                <a:lnTo>
                  <a:pt x="2494" y="7217"/>
                </a:lnTo>
                <a:cubicBezTo>
                  <a:pt x="2313" y="7217"/>
                  <a:pt x="2166" y="7070"/>
                  <a:pt x="2166" y="6889"/>
                </a:cubicBezTo>
                <a:lnTo>
                  <a:pt x="2166" y="3881"/>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圆角矩形 9"/>
          <p:cNvSpPr/>
          <p:nvPr/>
        </p:nvSpPr>
        <p:spPr>
          <a:xfrm>
            <a:off x="0" y="6419215"/>
            <a:ext cx="2700655" cy="43878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nvSpPr>
        <p:spPr>
          <a:xfrm>
            <a:off x="0" y="640080"/>
            <a:ext cx="423545" cy="947420"/>
          </a:xfrm>
          <a:custGeom>
            <a:avLst/>
            <a:gdLst/>
            <a:ahLst/>
            <a:cxnLst>
              <a:cxn ang="3">
                <a:pos x="hc" y="t"/>
              </a:cxn>
              <a:cxn ang="cd2">
                <a:pos x="l" y="vc"/>
              </a:cxn>
              <a:cxn ang="cd4">
                <a:pos x="hc" y="b"/>
              </a:cxn>
              <a:cxn ang="0">
                <a:pos x="r" y="vc"/>
              </a:cxn>
            </a:cxnLst>
            <a:rect l="l" t="t" r="r" b="b"/>
            <a:pathLst>
              <a:path w="1252" h="2795">
                <a:moveTo>
                  <a:pt x="0" y="0"/>
                </a:moveTo>
                <a:lnTo>
                  <a:pt x="25" y="3"/>
                </a:lnTo>
                <a:cubicBezTo>
                  <a:pt x="717" y="91"/>
                  <a:pt x="1252" y="682"/>
                  <a:pt x="1252" y="1398"/>
                </a:cubicBezTo>
                <a:cubicBezTo>
                  <a:pt x="1252" y="2113"/>
                  <a:pt x="717" y="2704"/>
                  <a:pt x="25" y="2792"/>
                </a:cubicBezTo>
                <a:lnTo>
                  <a:pt x="0" y="2795"/>
                </a:lnTo>
                <a:lnTo>
                  <a:pt x="0" y="2353"/>
                </a:lnTo>
                <a:lnTo>
                  <a:pt x="17" y="2350"/>
                </a:lnTo>
                <a:cubicBezTo>
                  <a:pt x="470" y="2270"/>
                  <a:pt x="814" y="1874"/>
                  <a:pt x="814" y="1398"/>
                </a:cubicBezTo>
                <a:cubicBezTo>
                  <a:pt x="814" y="921"/>
                  <a:pt x="470" y="526"/>
                  <a:pt x="17" y="445"/>
                </a:cubicBezTo>
                <a:lnTo>
                  <a:pt x="0" y="442"/>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任意多边形 32"/>
          <p:cNvSpPr/>
          <p:nvPr/>
        </p:nvSpPr>
        <p:spPr>
          <a:xfrm>
            <a:off x="947420" y="541020"/>
            <a:ext cx="805180" cy="2800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标题 65"/>
          <p:cNvSpPr/>
          <p:nvPr>
            <p:custDataLst>
              <p:tags r:id="rId2"/>
            </p:custDataLst>
          </p:nvPr>
        </p:nvSpPr>
        <p:spPr>
          <a:xfrm>
            <a:off x="742950" y="2160905"/>
            <a:ext cx="6174105" cy="1122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0" name="标题 65"/>
          <p:cNvSpPr/>
          <p:nvPr>
            <p:custDataLst>
              <p:tags r:id="rId3"/>
            </p:custDataLst>
          </p:nvPr>
        </p:nvSpPr>
        <p:spPr>
          <a:xfrm>
            <a:off x="947420" y="1768475"/>
            <a:ext cx="1404620" cy="22288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11" name="圆角矩形 10"/>
          <p:cNvSpPr/>
          <p:nvPr/>
        </p:nvSpPr>
        <p:spPr>
          <a:xfrm>
            <a:off x="899795" y="3255010"/>
            <a:ext cx="1697355" cy="755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标题 5"/>
          <p:cNvSpPr/>
          <p:nvPr>
            <p:custDataLst>
              <p:tags r:id="rId4"/>
            </p:custDataLst>
          </p:nvPr>
        </p:nvSpPr>
        <p:spPr>
          <a:xfrm>
            <a:off x="742950" y="3452495"/>
            <a:ext cx="5485765" cy="70358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8" name="圆角矩形 27"/>
          <p:cNvSpPr/>
          <p:nvPr/>
        </p:nvSpPr>
        <p:spPr>
          <a:xfrm>
            <a:off x="793115" y="4448175"/>
            <a:ext cx="2063115" cy="3803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793115" y="4496435"/>
            <a:ext cx="206819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2" name="椭圆 11"/>
          <p:cNvSpPr/>
          <p:nvPr/>
        </p:nvSpPr>
        <p:spPr>
          <a:xfrm>
            <a:off x="7366635" y="725805"/>
            <a:ext cx="775335" cy="77533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任意多边形 12"/>
          <p:cNvSpPr/>
          <p:nvPr/>
        </p:nvSpPr>
        <p:spPr>
          <a:xfrm>
            <a:off x="6917055" y="6229350"/>
            <a:ext cx="1674495" cy="7023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96" h="879">
                <a:moveTo>
                  <a:pt x="1222" y="0"/>
                </a:moveTo>
                <a:cubicBezTo>
                  <a:pt x="1265" y="0"/>
                  <a:pt x="1299" y="34"/>
                  <a:pt x="1299" y="78"/>
                </a:cubicBezTo>
                <a:cubicBezTo>
                  <a:pt x="1299" y="121"/>
                  <a:pt x="1265" y="156"/>
                  <a:pt x="1222" y="156"/>
                </a:cubicBezTo>
                <a:cubicBezTo>
                  <a:pt x="1178" y="156"/>
                  <a:pt x="1144" y="121"/>
                  <a:pt x="1144" y="78"/>
                </a:cubicBezTo>
                <a:cubicBezTo>
                  <a:pt x="1144" y="34"/>
                  <a:pt x="1178" y="0"/>
                  <a:pt x="1222" y="0"/>
                </a:cubicBezTo>
                <a:close/>
                <a:moveTo>
                  <a:pt x="1222" y="362"/>
                </a:moveTo>
                <a:cubicBezTo>
                  <a:pt x="1265" y="362"/>
                  <a:pt x="1299" y="396"/>
                  <a:pt x="1299" y="440"/>
                </a:cubicBezTo>
                <a:cubicBezTo>
                  <a:pt x="1299" y="483"/>
                  <a:pt x="1265" y="517"/>
                  <a:pt x="1222" y="517"/>
                </a:cubicBezTo>
                <a:cubicBezTo>
                  <a:pt x="1178" y="517"/>
                  <a:pt x="1144" y="483"/>
                  <a:pt x="1144" y="440"/>
                </a:cubicBezTo>
                <a:cubicBezTo>
                  <a:pt x="1144" y="396"/>
                  <a:pt x="1178" y="362"/>
                  <a:pt x="1222" y="362"/>
                </a:cubicBezTo>
                <a:close/>
                <a:moveTo>
                  <a:pt x="1222" y="723"/>
                </a:moveTo>
                <a:cubicBezTo>
                  <a:pt x="1265" y="723"/>
                  <a:pt x="1299" y="758"/>
                  <a:pt x="1299" y="801"/>
                </a:cubicBezTo>
                <a:cubicBezTo>
                  <a:pt x="1299" y="845"/>
                  <a:pt x="1265" y="879"/>
                  <a:pt x="1222" y="879"/>
                </a:cubicBezTo>
                <a:cubicBezTo>
                  <a:pt x="1178" y="879"/>
                  <a:pt x="1144" y="845"/>
                  <a:pt x="1144" y="801"/>
                </a:cubicBezTo>
                <a:cubicBezTo>
                  <a:pt x="1144" y="758"/>
                  <a:pt x="1178" y="723"/>
                  <a:pt x="1222" y="723"/>
                </a:cubicBezTo>
                <a:close/>
                <a:moveTo>
                  <a:pt x="1620" y="0"/>
                </a:moveTo>
                <a:cubicBezTo>
                  <a:pt x="1663" y="0"/>
                  <a:pt x="1698" y="34"/>
                  <a:pt x="1698" y="78"/>
                </a:cubicBezTo>
                <a:cubicBezTo>
                  <a:pt x="1698" y="121"/>
                  <a:pt x="1663" y="156"/>
                  <a:pt x="1620" y="156"/>
                </a:cubicBezTo>
                <a:cubicBezTo>
                  <a:pt x="1577" y="156"/>
                  <a:pt x="1542" y="121"/>
                  <a:pt x="1542" y="78"/>
                </a:cubicBezTo>
                <a:cubicBezTo>
                  <a:pt x="1542" y="34"/>
                  <a:pt x="1577" y="0"/>
                  <a:pt x="1620" y="0"/>
                </a:cubicBezTo>
                <a:close/>
                <a:moveTo>
                  <a:pt x="1620" y="362"/>
                </a:moveTo>
                <a:cubicBezTo>
                  <a:pt x="1663" y="362"/>
                  <a:pt x="1698" y="396"/>
                  <a:pt x="1698" y="440"/>
                </a:cubicBezTo>
                <a:cubicBezTo>
                  <a:pt x="1698" y="483"/>
                  <a:pt x="1663" y="517"/>
                  <a:pt x="1620" y="517"/>
                </a:cubicBezTo>
                <a:cubicBezTo>
                  <a:pt x="1577" y="517"/>
                  <a:pt x="1542" y="483"/>
                  <a:pt x="1542" y="440"/>
                </a:cubicBezTo>
                <a:cubicBezTo>
                  <a:pt x="1542" y="396"/>
                  <a:pt x="1577" y="362"/>
                  <a:pt x="1620" y="362"/>
                </a:cubicBezTo>
                <a:close/>
                <a:moveTo>
                  <a:pt x="1620" y="723"/>
                </a:moveTo>
                <a:cubicBezTo>
                  <a:pt x="1663" y="723"/>
                  <a:pt x="1698" y="758"/>
                  <a:pt x="1698" y="801"/>
                </a:cubicBezTo>
                <a:cubicBezTo>
                  <a:pt x="1698" y="845"/>
                  <a:pt x="1663" y="879"/>
                  <a:pt x="1620" y="879"/>
                </a:cubicBezTo>
                <a:cubicBezTo>
                  <a:pt x="1577" y="879"/>
                  <a:pt x="1542" y="845"/>
                  <a:pt x="1542" y="801"/>
                </a:cubicBezTo>
                <a:cubicBezTo>
                  <a:pt x="1542" y="758"/>
                  <a:pt x="1577" y="723"/>
                  <a:pt x="1620" y="723"/>
                </a:cubicBezTo>
                <a:close/>
                <a:moveTo>
                  <a:pt x="2018" y="0"/>
                </a:moveTo>
                <a:cubicBezTo>
                  <a:pt x="2062" y="0"/>
                  <a:pt x="2096" y="34"/>
                  <a:pt x="2096" y="78"/>
                </a:cubicBezTo>
                <a:cubicBezTo>
                  <a:pt x="2096" y="121"/>
                  <a:pt x="2062" y="156"/>
                  <a:pt x="2018" y="156"/>
                </a:cubicBezTo>
                <a:cubicBezTo>
                  <a:pt x="1975" y="156"/>
                  <a:pt x="1941" y="121"/>
                  <a:pt x="1941" y="78"/>
                </a:cubicBezTo>
                <a:cubicBezTo>
                  <a:pt x="1941" y="34"/>
                  <a:pt x="1975" y="0"/>
                  <a:pt x="2018" y="0"/>
                </a:cubicBezTo>
                <a:close/>
                <a:moveTo>
                  <a:pt x="2018" y="362"/>
                </a:moveTo>
                <a:cubicBezTo>
                  <a:pt x="2062" y="362"/>
                  <a:pt x="2096" y="396"/>
                  <a:pt x="2096" y="440"/>
                </a:cubicBezTo>
                <a:cubicBezTo>
                  <a:pt x="2096" y="483"/>
                  <a:pt x="2062" y="517"/>
                  <a:pt x="2018" y="517"/>
                </a:cubicBezTo>
                <a:cubicBezTo>
                  <a:pt x="1975" y="517"/>
                  <a:pt x="1941" y="483"/>
                  <a:pt x="1941" y="440"/>
                </a:cubicBezTo>
                <a:cubicBezTo>
                  <a:pt x="1941" y="396"/>
                  <a:pt x="1975" y="362"/>
                  <a:pt x="2018" y="362"/>
                </a:cubicBezTo>
                <a:close/>
                <a:moveTo>
                  <a:pt x="2018" y="723"/>
                </a:moveTo>
                <a:cubicBezTo>
                  <a:pt x="2062" y="723"/>
                  <a:pt x="2096" y="758"/>
                  <a:pt x="2096" y="801"/>
                </a:cubicBezTo>
                <a:cubicBezTo>
                  <a:pt x="2096" y="845"/>
                  <a:pt x="2062" y="879"/>
                  <a:pt x="2018" y="879"/>
                </a:cubicBezTo>
                <a:cubicBezTo>
                  <a:pt x="1975" y="879"/>
                  <a:pt x="1941" y="845"/>
                  <a:pt x="1941" y="801"/>
                </a:cubicBezTo>
                <a:cubicBezTo>
                  <a:pt x="1941" y="758"/>
                  <a:pt x="1975" y="723"/>
                  <a:pt x="2018" y="723"/>
                </a:cubicBezTo>
                <a:close/>
                <a:moveTo>
                  <a:pt x="78" y="0"/>
                </a:moveTo>
                <a:cubicBezTo>
                  <a:pt x="121" y="0"/>
                  <a:pt x="155" y="34"/>
                  <a:pt x="155" y="78"/>
                </a:cubicBezTo>
                <a:cubicBezTo>
                  <a:pt x="155" y="121"/>
                  <a:pt x="121" y="156"/>
                  <a:pt x="78" y="156"/>
                </a:cubicBezTo>
                <a:cubicBezTo>
                  <a:pt x="34" y="156"/>
                  <a:pt x="0" y="121"/>
                  <a:pt x="0" y="78"/>
                </a:cubicBezTo>
                <a:cubicBezTo>
                  <a:pt x="0" y="34"/>
                  <a:pt x="34" y="0"/>
                  <a:pt x="78" y="0"/>
                </a:cubicBezTo>
                <a:close/>
                <a:moveTo>
                  <a:pt x="78" y="362"/>
                </a:moveTo>
                <a:cubicBezTo>
                  <a:pt x="121" y="362"/>
                  <a:pt x="155" y="396"/>
                  <a:pt x="155" y="440"/>
                </a:cubicBezTo>
                <a:cubicBezTo>
                  <a:pt x="155" y="483"/>
                  <a:pt x="121" y="517"/>
                  <a:pt x="78" y="517"/>
                </a:cubicBezTo>
                <a:cubicBezTo>
                  <a:pt x="34" y="517"/>
                  <a:pt x="0" y="483"/>
                  <a:pt x="0" y="440"/>
                </a:cubicBezTo>
                <a:cubicBezTo>
                  <a:pt x="0" y="396"/>
                  <a:pt x="34" y="362"/>
                  <a:pt x="78" y="362"/>
                </a:cubicBezTo>
                <a:close/>
                <a:moveTo>
                  <a:pt x="78" y="723"/>
                </a:moveTo>
                <a:cubicBezTo>
                  <a:pt x="121" y="723"/>
                  <a:pt x="155" y="758"/>
                  <a:pt x="155" y="801"/>
                </a:cubicBezTo>
                <a:cubicBezTo>
                  <a:pt x="155" y="845"/>
                  <a:pt x="121" y="879"/>
                  <a:pt x="78" y="879"/>
                </a:cubicBezTo>
                <a:cubicBezTo>
                  <a:pt x="34" y="879"/>
                  <a:pt x="0" y="845"/>
                  <a:pt x="0" y="801"/>
                </a:cubicBezTo>
                <a:cubicBezTo>
                  <a:pt x="0" y="758"/>
                  <a:pt x="34" y="723"/>
                  <a:pt x="78" y="723"/>
                </a:cubicBezTo>
                <a:close/>
                <a:moveTo>
                  <a:pt x="476" y="0"/>
                </a:moveTo>
                <a:cubicBezTo>
                  <a:pt x="519" y="0"/>
                  <a:pt x="554" y="34"/>
                  <a:pt x="554" y="78"/>
                </a:cubicBezTo>
                <a:cubicBezTo>
                  <a:pt x="554" y="121"/>
                  <a:pt x="519" y="156"/>
                  <a:pt x="476" y="156"/>
                </a:cubicBezTo>
                <a:cubicBezTo>
                  <a:pt x="433" y="156"/>
                  <a:pt x="398" y="121"/>
                  <a:pt x="398" y="78"/>
                </a:cubicBezTo>
                <a:cubicBezTo>
                  <a:pt x="398" y="34"/>
                  <a:pt x="433" y="0"/>
                  <a:pt x="476" y="0"/>
                </a:cubicBezTo>
                <a:close/>
                <a:moveTo>
                  <a:pt x="476" y="362"/>
                </a:moveTo>
                <a:cubicBezTo>
                  <a:pt x="519" y="362"/>
                  <a:pt x="554" y="396"/>
                  <a:pt x="554" y="440"/>
                </a:cubicBezTo>
                <a:cubicBezTo>
                  <a:pt x="554" y="483"/>
                  <a:pt x="519" y="517"/>
                  <a:pt x="476" y="517"/>
                </a:cubicBezTo>
                <a:cubicBezTo>
                  <a:pt x="433" y="517"/>
                  <a:pt x="398" y="483"/>
                  <a:pt x="398" y="440"/>
                </a:cubicBezTo>
                <a:cubicBezTo>
                  <a:pt x="398" y="396"/>
                  <a:pt x="433" y="362"/>
                  <a:pt x="476" y="362"/>
                </a:cubicBezTo>
                <a:close/>
                <a:moveTo>
                  <a:pt x="476" y="723"/>
                </a:moveTo>
                <a:cubicBezTo>
                  <a:pt x="519" y="723"/>
                  <a:pt x="554" y="758"/>
                  <a:pt x="554" y="801"/>
                </a:cubicBezTo>
                <a:cubicBezTo>
                  <a:pt x="554" y="845"/>
                  <a:pt x="519" y="879"/>
                  <a:pt x="476" y="879"/>
                </a:cubicBezTo>
                <a:cubicBezTo>
                  <a:pt x="433" y="879"/>
                  <a:pt x="398" y="845"/>
                  <a:pt x="398" y="801"/>
                </a:cubicBezTo>
                <a:cubicBezTo>
                  <a:pt x="398" y="758"/>
                  <a:pt x="433" y="723"/>
                  <a:pt x="476" y="723"/>
                </a:cubicBezTo>
                <a:close/>
                <a:moveTo>
                  <a:pt x="874" y="0"/>
                </a:moveTo>
                <a:cubicBezTo>
                  <a:pt x="918" y="0"/>
                  <a:pt x="952" y="34"/>
                  <a:pt x="952" y="78"/>
                </a:cubicBezTo>
                <a:cubicBezTo>
                  <a:pt x="952" y="121"/>
                  <a:pt x="918" y="156"/>
                  <a:pt x="874" y="156"/>
                </a:cubicBezTo>
                <a:cubicBezTo>
                  <a:pt x="831" y="156"/>
                  <a:pt x="797" y="121"/>
                  <a:pt x="797" y="78"/>
                </a:cubicBezTo>
                <a:cubicBezTo>
                  <a:pt x="797" y="34"/>
                  <a:pt x="831" y="0"/>
                  <a:pt x="874" y="0"/>
                </a:cubicBezTo>
                <a:close/>
                <a:moveTo>
                  <a:pt x="874" y="362"/>
                </a:moveTo>
                <a:cubicBezTo>
                  <a:pt x="918" y="362"/>
                  <a:pt x="952" y="396"/>
                  <a:pt x="952" y="440"/>
                </a:cubicBezTo>
                <a:cubicBezTo>
                  <a:pt x="952" y="483"/>
                  <a:pt x="918" y="517"/>
                  <a:pt x="874" y="517"/>
                </a:cubicBezTo>
                <a:cubicBezTo>
                  <a:pt x="831" y="517"/>
                  <a:pt x="797" y="483"/>
                  <a:pt x="797" y="440"/>
                </a:cubicBezTo>
                <a:cubicBezTo>
                  <a:pt x="797" y="396"/>
                  <a:pt x="831" y="362"/>
                  <a:pt x="874" y="362"/>
                </a:cubicBezTo>
                <a:close/>
                <a:moveTo>
                  <a:pt x="874" y="723"/>
                </a:moveTo>
                <a:cubicBezTo>
                  <a:pt x="918" y="723"/>
                  <a:pt x="952" y="758"/>
                  <a:pt x="952" y="801"/>
                </a:cubicBezTo>
                <a:cubicBezTo>
                  <a:pt x="952" y="845"/>
                  <a:pt x="918" y="879"/>
                  <a:pt x="874" y="879"/>
                </a:cubicBezTo>
                <a:cubicBezTo>
                  <a:pt x="831" y="879"/>
                  <a:pt x="797" y="845"/>
                  <a:pt x="797" y="801"/>
                </a:cubicBezTo>
                <a:cubicBezTo>
                  <a:pt x="797" y="758"/>
                  <a:pt x="831" y="723"/>
                  <a:pt x="874" y="723"/>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a:off x="635" y="0"/>
            <a:ext cx="1996440" cy="3462020"/>
          </a:xfrm>
          <a:custGeom>
            <a:avLst/>
            <a:gdLst/>
            <a:ahLst/>
            <a:cxnLst>
              <a:cxn ang="3">
                <a:pos x="hc" y="t"/>
              </a:cxn>
              <a:cxn ang="cd2">
                <a:pos x="l" y="vc"/>
              </a:cxn>
              <a:cxn ang="cd4">
                <a:pos x="hc" y="b"/>
              </a:cxn>
              <a:cxn ang="0">
                <a:pos x="r" y="vc"/>
              </a:cxn>
            </a:cxnLst>
            <a:rect l="l" t="t" r="r" b="b"/>
            <a:pathLst>
              <a:path w="3144" h="5452">
                <a:moveTo>
                  <a:pt x="1371" y="4309"/>
                </a:moveTo>
                <a:cubicBezTo>
                  <a:pt x="1332" y="4332"/>
                  <a:pt x="1303" y="4362"/>
                  <a:pt x="1283" y="4400"/>
                </a:cubicBezTo>
                <a:cubicBezTo>
                  <a:pt x="1263" y="4438"/>
                  <a:pt x="1252" y="4481"/>
                  <a:pt x="1252" y="4527"/>
                </a:cubicBezTo>
                <a:cubicBezTo>
                  <a:pt x="1252" y="4569"/>
                  <a:pt x="1259" y="4607"/>
                  <a:pt x="1273" y="4638"/>
                </a:cubicBezTo>
                <a:cubicBezTo>
                  <a:pt x="1287" y="4669"/>
                  <a:pt x="1307" y="4694"/>
                  <a:pt x="1332" y="4711"/>
                </a:cubicBezTo>
                <a:cubicBezTo>
                  <a:pt x="1358" y="4728"/>
                  <a:pt x="1389" y="4737"/>
                  <a:pt x="1423" y="4737"/>
                </a:cubicBezTo>
                <a:cubicBezTo>
                  <a:pt x="1458" y="4737"/>
                  <a:pt x="1486" y="4728"/>
                  <a:pt x="1509" y="4712"/>
                </a:cubicBezTo>
                <a:cubicBezTo>
                  <a:pt x="1532" y="4695"/>
                  <a:pt x="1550" y="4674"/>
                  <a:pt x="1564" y="4646"/>
                </a:cubicBezTo>
                <a:cubicBezTo>
                  <a:pt x="1577" y="4619"/>
                  <a:pt x="1590" y="4585"/>
                  <a:pt x="1601" y="4544"/>
                </a:cubicBezTo>
                <a:cubicBezTo>
                  <a:pt x="1610" y="4510"/>
                  <a:pt x="1619" y="4482"/>
                  <a:pt x="1628" y="4460"/>
                </a:cubicBezTo>
                <a:cubicBezTo>
                  <a:pt x="1637" y="4439"/>
                  <a:pt x="1649" y="4422"/>
                  <a:pt x="1665" y="4408"/>
                </a:cubicBezTo>
                <a:cubicBezTo>
                  <a:pt x="1681" y="4395"/>
                  <a:pt x="1702" y="4387"/>
                  <a:pt x="1726" y="4387"/>
                </a:cubicBezTo>
                <a:cubicBezTo>
                  <a:pt x="1746" y="4387"/>
                  <a:pt x="1764" y="4394"/>
                  <a:pt x="1780" y="4406"/>
                </a:cubicBezTo>
                <a:cubicBezTo>
                  <a:pt x="1797" y="4418"/>
                  <a:pt x="1809" y="4436"/>
                  <a:pt x="1818" y="4458"/>
                </a:cubicBezTo>
                <a:cubicBezTo>
                  <a:pt x="1828" y="4479"/>
                  <a:pt x="1832" y="4503"/>
                  <a:pt x="1832" y="4529"/>
                </a:cubicBezTo>
                <a:cubicBezTo>
                  <a:pt x="1832" y="4558"/>
                  <a:pt x="1825" y="4587"/>
                  <a:pt x="1810" y="4613"/>
                </a:cubicBezTo>
                <a:cubicBezTo>
                  <a:pt x="1795" y="4639"/>
                  <a:pt x="1776" y="4661"/>
                  <a:pt x="1751" y="4680"/>
                </a:cubicBezTo>
                <a:lnTo>
                  <a:pt x="1786" y="4730"/>
                </a:lnTo>
                <a:cubicBezTo>
                  <a:pt x="1820" y="4708"/>
                  <a:pt x="1845" y="4680"/>
                  <a:pt x="1864" y="4647"/>
                </a:cubicBezTo>
                <a:cubicBezTo>
                  <a:pt x="1882" y="4614"/>
                  <a:pt x="1891" y="4575"/>
                  <a:pt x="1891" y="4531"/>
                </a:cubicBezTo>
                <a:cubicBezTo>
                  <a:pt x="1891" y="4490"/>
                  <a:pt x="1884" y="4454"/>
                  <a:pt x="1870" y="4422"/>
                </a:cubicBezTo>
                <a:cubicBezTo>
                  <a:pt x="1856" y="4391"/>
                  <a:pt x="1835" y="4367"/>
                  <a:pt x="1810" y="4349"/>
                </a:cubicBezTo>
                <a:cubicBezTo>
                  <a:pt x="1783" y="4332"/>
                  <a:pt x="1754" y="4324"/>
                  <a:pt x="1721" y="4324"/>
                </a:cubicBezTo>
                <a:cubicBezTo>
                  <a:pt x="1686" y="4324"/>
                  <a:pt x="1656" y="4332"/>
                  <a:pt x="1633" y="4349"/>
                </a:cubicBezTo>
                <a:cubicBezTo>
                  <a:pt x="1611" y="4367"/>
                  <a:pt x="1593" y="4388"/>
                  <a:pt x="1582" y="4414"/>
                </a:cubicBezTo>
                <a:cubicBezTo>
                  <a:pt x="1570" y="4439"/>
                  <a:pt x="1558" y="4473"/>
                  <a:pt x="1546" y="4514"/>
                </a:cubicBezTo>
                <a:cubicBezTo>
                  <a:pt x="1535" y="4553"/>
                  <a:pt x="1524" y="4584"/>
                  <a:pt x="1513" y="4607"/>
                </a:cubicBezTo>
                <a:cubicBezTo>
                  <a:pt x="1502" y="4629"/>
                  <a:pt x="1489" y="4646"/>
                  <a:pt x="1474" y="4657"/>
                </a:cubicBezTo>
                <a:cubicBezTo>
                  <a:pt x="1460" y="4667"/>
                  <a:pt x="1442" y="4673"/>
                  <a:pt x="1420" y="4673"/>
                </a:cubicBezTo>
                <a:cubicBezTo>
                  <a:pt x="1400" y="4673"/>
                  <a:pt x="1381" y="4666"/>
                  <a:pt x="1364" y="4654"/>
                </a:cubicBezTo>
                <a:cubicBezTo>
                  <a:pt x="1347" y="4642"/>
                  <a:pt x="1334" y="4624"/>
                  <a:pt x="1326" y="4602"/>
                </a:cubicBezTo>
                <a:cubicBezTo>
                  <a:pt x="1316" y="4580"/>
                  <a:pt x="1311" y="4556"/>
                  <a:pt x="1311" y="4528"/>
                </a:cubicBezTo>
                <a:cubicBezTo>
                  <a:pt x="1311" y="4492"/>
                  <a:pt x="1320" y="4460"/>
                  <a:pt x="1335" y="4432"/>
                </a:cubicBezTo>
                <a:cubicBezTo>
                  <a:pt x="1350" y="4403"/>
                  <a:pt x="1373" y="4380"/>
                  <a:pt x="1404" y="4362"/>
                </a:cubicBezTo>
                <a:lnTo>
                  <a:pt x="1371" y="4309"/>
                </a:lnTo>
                <a:close/>
                <a:moveTo>
                  <a:pt x="1371" y="3778"/>
                </a:moveTo>
                <a:cubicBezTo>
                  <a:pt x="1332" y="3801"/>
                  <a:pt x="1303" y="3831"/>
                  <a:pt x="1283" y="3869"/>
                </a:cubicBezTo>
                <a:cubicBezTo>
                  <a:pt x="1263" y="3907"/>
                  <a:pt x="1252" y="3950"/>
                  <a:pt x="1252" y="3997"/>
                </a:cubicBezTo>
                <a:cubicBezTo>
                  <a:pt x="1252" y="4039"/>
                  <a:pt x="1259" y="4076"/>
                  <a:pt x="1273" y="4108"/>
                </a:cubicBezTo>
                <a:cubicBezTo>
                  <a:pt x="1287" y="4139"/>
                  <a:pt x="1307" y="4163"/>
                  <a:pt x="1332" y="4181"/>
                </a:cubicBezTo>
                <a:cubicBezTo>
                  <a:pt x="1358" y="4198"/>
                  <a:pt x="1389" y="4206"/>
                  <a:pt x="1423" y="4206"/>
                </a:cubicBezTo>
                <a:cubicBezTo>
                  <a:pt x="1458" y="4206"/>
                  <a:pt x="1486" y="4198"/>
                  <a:pt x="1509" y="4181"/>
                </a:cubicBezTo>
                <a:cubicBezTo>
                  <a:pt x="1532" y="4164"/>
                  <a:pt x="1550" y="4143"/>
                  <a:pt x="1564" y="4116"/>
                </a:cubicBezTo>
                <a:cubicBezTo>
                  <a:pt x="1577" y="4088"/>
                  <a:pt x="1590" y="4054"/>
                  <a:pt x="1601" y="4013"/>
                </a:cubicBezTo>
                <a:cubicBezTo>
                  <a:pt x="1610" y="3979"/>
                  <a:pt x="1619" y="3951"/>
                  <a:pt x="1628" y="3930"/>
                </a:cubicBezTo>
                <a:cubicBezTo>
                  <a:pt x="1637" y="3909"/>
                  <a:pt x="1649" y="3891"/>
                  <a:pt x="1665" y="3877"/>
                </a:cubicBezTo>
                <a:cubicBezTo>
                  <a:pt x="1681" y="3864"/>
                  <a:pt x="1702" y="3856"/>
                  <a:pt x="1726" y="3856"/>
                </a:cubicBezTo>
                <a:cubicBezTo>
                  <a:pt x="1746" y="3856"/>
                  <a:pt x="1764" y="3863"/>
                  <a:pt x="1780" y="3875"/>
                </a:cubicBezTo>
                <a:cubicBezTo>
                  <a:pt x="1797" y="3888"/>
                  <a:pt x="1809" y="3905"/>
                  <a:pt x="1818" y="3927"/>
                </a:cubicBezTo>
                <a:cubicBezTo>
                  <a:pt x="1828" y="3948"/>
                  <a:pt x="1832" y="3972"/>
                  <a:pt x="1832" y="3998"/>
                </a:cubicBezTo>
                <a:cubicBezTo>
                  <a:pt x="1832" y="4028"/>
                  <a:pt x="1825" y="4056"/>
                  <a:pt x="1810" y="4082"/>
                </a:cubicBezTo>
                <a:cubicBezTo>
                  <a:pt x="1795" y="4108"/>
                  <a:pt x="1776" y="4131"/>
                  <a:pt x="1751" y="4149"/>
                </a:cubicBezTo>
                <a:lnTo>
                  <a:pt x="1786" y="4199"/>
                </a:lnTo>
                <a:cubicBezTo>
                  <a:pt x="1820" y="4177"/>
                  <a:pt x="1845" y="4150"/>
                  <a:pt x="1864" y="4116"/>
                </a:cubicBezTo>
                <a:cubicBezTo>
                  <a:pt x="1882" y="4083"/>
                  <a:pt x="1891" y="4044"/>
                  <a:pt x="1891" y="4000"/>
                </a:cubicBezTo>
                <a:cubicBezTo>
                  <a:pt x="1891" y="3959"/>
                  <a:pt x="1884" y="3923"/>
                  <a:pt x="1870" y="3892"/>
                </a:cubicBezTo>
                <a:cubicBezTo>
                  <a:pt x="1856" y="3860"/>
                  <a:pt x="1835" y="3836"/>
                  <a:pt x="1810" y="3819"/>
                </a:cubicBezTo>
                <a:cubicBezTo>
                  <a:pt x="1783" y="3801"/>
                  <a:pt x="1754" y="3793"/>
                  <a:pt x="1721" y="3793"/>
                </a:cubicBezTo>
                <a:cubicBezTo>
                  <a:pt x="1686" y="3793"/>
                  <a:pt x="1656" y="3801"/>
                  <a:pt x="1633" y="3819"/>
                </a:cubicBezTo>
                <a:cubicBezTo>
                  <a:pt x="1611" y="3836"/>
                  <a:pt x="1593" y="3857"/>
                  <a:pt x="1582" y="3883"/>
                </a:cubicBezTo>
                <a:cubicBezTo>
                  <a:pt x="1570" y="3909"/>
                  <a:pt x="1558" y="3942"/>
                  <a:pt x="1546" y="3984"/>
                </a:cubicBezTo>
                <a:cubicBezTo>
                  <a:pt x="1535" y="4022"/>
                  <a:pt x="1524" y="4053"/>
                  <a:pt x="1513" y="4076"/>
                </a:cubicBezTo>
                <a:cubicBezTo>
                  <a:pt x="1502" y="4098"/>
                  <a:pt x="1489" y="4115"/>
                  <a:pt x="1474" y="4126"/>
                </a:cubicBezTo>
                <a:cubicBezTo>
                  <a:pt x="1460" y="4137"/>
                  <a:pt x="1442" y="4142"/>
                  <a:pt x="1420" y="4142"/>
                </a:cubicBezTo>
                <a:cubicBezTo>
                  <a:pt x="1400" y="4142"/>
                  <a:pt x="1381" y="4135"/>
                  <a:pt x="1364" y="4123"/>
                </a:cubicBezTo>
                <a:cubicBezTo>
                  <a:pt x="1347" y="4111"/>
                  <a:pt x="1334" y="4093"/>
                  <a:pt x="1326" y="4072"/>
                </a:cubicBezTo>
                <a:cubicBezTo>
                  <a:pt x="1316" y="4049"/>
                  <a:pt x="1311" y="4025"/>
                  <a:pt x="1311" y="3997"/>
                </a:cubicBezTo>
                <a:cubicBezTo>
                  <a:pt x="1311" y="3961"/>
                  <a:pt x="1320" y="3930"/>
                  <a:pt x="1335" y="3901"/>
                </a:cubicBezTo>
                <a:cubicBezTo>
                  <a:pt x="1350" y="3873"/>
                  <a:pt x="1373" y="3850"/>
                  <a:pt x="1404" y="3831"/>
                </a:cubicBezTo>
                <a:lnTo>
                  <a:pt x="1371" y="3778"/>
                </a:lnTo>
                <a:close/>
                <a:moveTo>
                  <a:pt x="1264" y="3297"/>
                </a:moveTo>
                <a:lnTo>
                  <a:pt x="1264" y="3676"/>
                </a:lnTo>
                <a:lnTo>
                  <a:pt x="1323" y="3676"/>
                </a:lnTo>
                <a:lnTo>
                  <a:pt x="1323" y="3360"/>
                </a:lnTo>
                <a:lnTo>
                  <a:pt x="1555" y="3360"/>
                </a:lnTo>
                <a:lnTo>
                  <a:pt x="1555" y="3647"/>
                </a:lnTo>
                <a:lnTo>
                  <a:pt x="1614" y="3647"/>
                </a:lnTo>
                <a:lnTo>
                  <a:pt x="1614" y="3360"/>
                </a:lnTo>
                <a:lnTo>
                  <a:pt x="1821" y="3360"/>
                </a:lnTo>
                <a:lnTo>
                  <a:pt x="1821" y="3666"/>
                </a:lnTo>
                <a:lnTo>
                  <a:pt x="1880" y="3666"/>
                </a:lnTo>
                <a:lnTo>
                  <a:pt x="1880" y="3297"/>
                </a:lnTo>
                <a:lnTo>
                  <a:pt x="1264" y="3297"/>
                </a:lnTo>
                <a:close/>
                <a:moveTo>
                  <a:pt x="1264" y="2664"/>
                </a:moveTo>
                <a:lnTo>
                  <a:pt x="1264" y="2727"/>
                </a:lnTo>
                <a:lnTo>
                  <a:pt x="1769" y="2727"/>
                </a:lnTo>
                <a:lnTo>
                  <a:pt x="1769" y="2731"/>
                </a:lnTo>
                <a:lnTo>
                  <a:pt x="1264" y="3062"/>
                </a:lnTo>
                <a:lnTo>
                  <a:pt x="1264" y="3127"/>
                </a:lnTo>
                <a:lnTo>
                  <a:pt x="1880" y="3127"/>
                </a:lnTo>
                <a:lnTo>
                  <a:pt x="1880" y="3064"/>
                </a:lnTo>
                <a:lnTo>
                  <a:pt x="1376" y="3064"/>
                </a:lnTo>
                <a:lnTo>
                  <a:pt x="1376" y="3060"/>
                </a:lnTo>
                <a:lnTo>
                  <a:pt x="1880" y="2729"/>
                </a:lnTo>
                <a:lnTo>
                  <a:pt x="1880" y="2664"/>
                </a:lnTo>
                <a:lnTo>
                  <a:pt x="1264" y="2664"/>
                </a:lnTo>
                <a:close/>
                <a:moveTo>
                  <a:pt x="1264" y="2431"/>
                </a:moveTo>
                <a:lnTo>
                  <a:pt x="1264" y="2494"/>
                </a:lnTo>
                <a:lnTo>
                  <a:pt x="1880" y="2494"/>
                </a:lnTo>
                <a:lnTo>
                  <a:pt x="1880" y="2431"/>
                </a:lnTo>
                <a:lnTo>
                  <a:pt x="1264" y="2431"/>
                </a:lnTo>
                <a:close/>
                <a:moveTo>
                  <a:pt x="1371" y="1860"/>
                </a:moveTo>
                <a:cubicBezTo>
                  <a:pt x="1332" y="1883"/>
                  <a:pt x="1303" y="1913"/>
                  <a:pt x="1283" y="1951"/>
                </a:cubicBezTo>
                <a:cubicBezTo>
                  <a:pt x="1263" y="1989"/>
                  <a:pt x="1252" y="2032"/>
                  <a:pt x="1252" y="2079"/>
                </a:cubicBezTo>
                <a:cubicBezTo>
                  <a:pt x="1252" y="2121"/>
                  <a:pt x="1259" y="2158"/>
                  <a:pt x="1273" y="2190"/>
                </a:cubicBezTo>
                <a:cubicBezTo>
                  <a:pt x="1287" y="2221"/>
                  <a:pt x="1307" y="2245"/>
                  <a:pt x="1332" y="2263"/>
                </a:cubicBezTo>
                <a:cubicBezTo>
                  <a:pt x="1358" y="2280"/>
                  <a:pt x="1389" y="2288"/>
                  <a:pt x="1423" y="2288"/>
                </a:cubicBezTo>
                <a:cubicBezTo>
                  <a:pt x="1458" y="2288"/>
                  <a:pt x="1486" y="2280"/>
                  <a:pt x="1509" y="2263"/>
                </a:cubicBezTo>
                <a:cubicBezTo>
                  <a:pt x="1532" y="2247"/>
                  <a:pt x="1550" y="2225"/>
                  <a:pt x="1564" y="2198"/>
                </a:cubicBezTo>
                <a:cubicBezTo>
                  <a:pt x="1577" y="2170"/>
                  <a:pt x="1590" y="2136"/>
                  <a:pt x="1601" y="2096"/>
                </a:cubicBezTo>
                <a:cubicBezTo>
                  <a:pt x="1610" y="2061"/>
                  <a:pt x="1619" y="2033"/>
                  <a:pt x="1628" y="2012"/>
                </a:cubicBezTo>
                <a:cubicBezTo>
                  <a:pt x="1637" y="1991"/>
                  <a:pt x="1649" y="1973"/>
                  <a:pt x="1665" y="1959"/>
                </a:cubicBezTo>
                <a:cubicBezTo>
                  <a:pt x="1681" y="1946"/>
                  <a:pt x="1702" y="1938"/>
                  <a:pt x="1726" y="1938"/>
                </a:cubicBezTo>
                <a:cubicBezTo>
                  <a:pt x="1746" y="1938"/>
                  <a:pt x="1764" y="1945"/>
                  <a:pt x="1780" y="1957"/>
                </a:cubicBezTo>
                <a:cubicBezTo>
                  <a:pt x="1797" y="1970"/>
                  <a:pt x="1809" y="1987"/>
                  <a:pt x="1818" y="2009"/>
                </a:cubicBezTo>
                <a:cubicBezTo>
                  <a:pt x="1828" y="2031"/>
                  <a:pt x="1832" y="2054"/>
                  <a:pt x="1832" y="2080"/>
                </a:cubicBezTo>
                <a:cubicBezTo>
                  <a:pt x="1832" y="2110"/>
                  <a:pt x="1825" y="2138"/>
                  <a:pt x="1810" y="2164"/>
                </a:cubicBezTo>
                <a:cubicBezTo>
                  <a:pt x="1795" y="2190"/>
                  <a:pt x="1776" y="2213"/>
                  <a:pt x="1751" y="2231"/>
                </a:cubicBezTo>
                <a:lnTo>
                  <a:pt x="1786" y="2281"/>
                </a:lnTo>
                <a:cubicBezTo>
                  <a:pt x="1820" y="2259"/>
                  <a:pt x="1845" y="2232"/>
                  <a:pt x="1864" y="2198"/>
                </a:cubicBezTo>
                <a:cubicBezTo>
                  <a:pt x="1882" y="2165"/>
                  <a:pt x="1891" y="2126"/>
                  <a:pt x="1891" y="2082"/>
                </a:cubicBezTo>
                <a:cubicBezTo>
                  <a:pt x="1891" y="2041"/>
                  <a:pt x="1884" y="2005"/>
                  <a:pt x="1870" y="1974"/>
                </a:cubicBezTo>
                <a:cubicBezTo>
                  <a:pt x="1856" y="1943"/>
                  <a:pt x="1835" y="1918"/>
                  <a:pt x="1810" y="1901"/>
                </a:cubicBezTo>
                <a:cubicBezTo>
                  <a:pt x="1783" y="1883"/>
                  <a:pt x="1754" y="1875"/>
                  <a:pt x="1721" y="1875"/>
                </a:cubicBezTo>
                <a:cubicBezTo>
                  <a:pt x="1686" y="1875"/>
                  <a:pt x="1656" y="1883"/>
                  <a:pt x="1633" y="1901"/>
                </a:cubicBezTo>
                <a:cubicBezTo>
                  <a:pt x="1611" y="1918"/>
                  <a:pt x="1593" y="1939"/>
                  <a:pt x="1582" y="1965"/>
                </a:cubicBezTo>
                <a:cubicBezTo>
                  <a:pt x="1570" y="1991"/>
                  <a:pt x="1558" y="2024"/>
                  <a:pt x="1546" y="2066"/>
                </a:cubicBezTo>
                <a:cubicBezTo>
                  <a:pt x="1535" y="2104"/>
                  <a:pt x="1524" y="2136"/>
                  <a:pt x="1513" y="2158"/>
                </a:cubicBezTo>
                <a:cubicBezTo>
                  <a:pt x="1502" y="2180"/>
                  <a:pt x="1489" y="2197"/>
                  <a:pt x="1474" y="2208"/>
                </a:cubicBezTo>
                <a:cubicBezTo>
                  <a:pt x="1460" y="2219"/>
                  <a:pt x="1442" y="2224"/>
                  <a:pt x="1420" y="2224"/>
                </a:cubicBezTo>
                <a:cubicBezTo>
                  <a:pt x="1400" y="2224"/>
                  <a:pt x="1381" y="2217"/>
                  <a:pt x="1364" y="2205"/>
                </a:cubicBezTo>
                <a:cubicBezTo>
                  <a:pt x="1347" y="2193"/>
                  <a:pt x="1334" y="2175"/>
                  <a:pt x="1326" y="2154"/>
                </a:cubicBezTo>
                <a:cubicBezTo>
                  <a:pt x="1316" y="2131"/>
                  <a:pt x="1311" y="2107"/>
                  <a:pt x="1311" y="2079"/>
                </a:cubicBezTo>
                <a:cubicBezTo>
                  <a:pt x="1311" y="2043"/>
                  <a:pt x="1320" y="2012"/>
                  <a:pt x="1335" y="1983"/>
                </a:cubicBezTo>
                <a:cubicBezTo>
                  <a:pt x="1350" y="1955"/>
                  <a:pt x="1373" y="1932"/>
                  <a:pt x="1404" y="1913"/>
                </a:cubicBezTo>
                <a:lnTo>
                  <a:pt x="1371" y="1860"/>
                </a:lnTo>
                <a:close/>
                <a:moveTo>
                  <a:pt x="1484" y="1292"/>
                </a:moveTo>
                <a:cubicBezTo>
                  <a:pt x="1437" y="1292"/>
                  <a:pt x="1396" y="1301"/>
                  <a:pt x="1361" y="1319"/>
                </a:cubicBezTo>
                <a:cubicBezTo>
                  <a:pt x="1326" y="1337"/>
                  <a:pt x="1299" y="1362"/>
                  <a:pt x="1280" y="1395"/>
                </a:cubicBezTo>
                <a:cubicBezTo>
                  <a:pt x="1262" y="1427"/>
                  <a:pt x="1252" y="1466"/>
                  <a:pt x="1252" y="1511"/>
                </a:cubicBezTo>
                <a:cubicBezTo>
                  <a:pt x="1252" y="1555"/>
                  <a:pt x="1262" y="1594"/>
                  <a:pt x="1280" y="1626"/>
                </a:cubicBezTo>
                <a:cubicBezTo>
                  <a:pt x="1299" y="1660"/>
                  <a:pt x="1326" y="1685"/>
                  <a:pt x="1361" y="1703"/>
                </a:cubicBezTo>
                <a:cubicBezTo>
                  <a:pt x="1396" y="1721"/>
                  <a:pt x="1437" y="1730"/>
                  <a:pt x="1484" y="1730"/>
                </a:cubicBezTo>
                <a:lnTo>
                  <a:pt x="1880" y="1730"/>
                </a:lnTo>
                <a:lnTo>
                  <a:pt x="1880" y="1666"/>
                </a:lnTo>
                <a:lnTo>
                  <a:pt x="1489" y="1666"/>
                </a:lnTo>
                <a:cubicBezTo>
                  <a:pt x="1434" y="1666"/>
                  <a:pt x="1391" y="1653"/>
                  <a:pt x="1360" y="1624"/>
                </a:cubicBezTo>
                <a:cubicBezTo>
                  <a:pt x="1328" y="1597"/>
                  <a:pt x="1311" y="1559"/>
                  <a:pt x="1311" y="1511"/>
                </a:cubicBezTo>
                <a:cubicBezTo>
                  <a:pt x="1311" y="1463"/>
                  <a:pt x="1328" y="1425"/>
                  <a:pt x="1360" y="1397"/>
                </a:cubicBezTo>
                <a:cubicBezTo>
                  <a:pt x="1393" y="1368"/>
                  <a:pt x="1437" y="1354"/>
                  <a:pt x="1492" y="1354"/>
                </a:cubicBezTo>
                <a:lnTo>
                  <a:pt x="1880" y="1354"/>
                </a:lnTo>
                <a:lnTo>
                  <a:pt x="1880" y="1292"/>
                </a:lnTo>
                <a:lnTo>
                  <a:pt x="1484" y="1292"/>
                </a:lnTo>
                <a:close/>
                <a:moveTo>
                  <a:pt x="1616" y="777"/>
                </a:moveTo>
                <a:lnTo>
                  <a:pt x="1821" y="777"/>
                </a:lnTo>
                <a:lnTo>
                  <a:pt x="1821" y="886"/>
                </a:lnTo>
                <a:cubicBezTo>
                  <a:pt x="1821" y="937"/>
                  <a:pt x="1812" y="975"/>
                  <a:pt x="1795" y="1002"/>
                </a:cubicBezTo>
                <a:cubicBezTo>
                  <a:pt x="1779" y="1030"/>
                  <a:pt x="1755" y="1044"/>
                  <a:pt x="1723" y="1044"/>
                </a:cubicBezTo>
                <a:cubicBezTo>
                  <a:pt x="1690" y="1044"/>
                  <a:pt x="1663" y="1030"/>
                  <a:pt x="1645" y="1004"/>
                </a:cubicBezTo>
                <a:cubicBezTo>
                  <a:pt x="1626" y="976"/>
                  <a:pt x="1616" y="939"/>
                  <a:pt x="1616" y="891"/>
                </a:cubicBezTo>
                <a:lnTo>
                  <a:pt x="1616" y="777"/>
                </a:lnTo>
                <a:close/>
                <a:moveTo>
                  <a:pt x="1323" y="777"/>
                </a:moveTo>
                <a:lnTo>
                  <a:pt x="1557" y="777"/>
                </a:lnTo>
                <a:lnTo>
                  <a:pt x="1557" y="891"/>
                </a:lnTo>
                <a:cubicBezTo>
                  <a:pt x="1557" y="950"/>
                  <a:pt x="1547" y="995"/>
                  <a:pt x="1528" y="1027"/>
                </a:cubicBezTo>
                <a:cubicBezTo>
                  <a:pt x="1509" y="1058"/>
                  <a:pt x="1481" y="1075"/>
                  <a:pt x="1445" y="1075"/>
                </a:cubicBezTo>
                <a:cubicBezTo>
                  <a:pt x="1406" y="1075"/>
                  <a:pt x="1375" y="1058"/>
                  <a:pt x="1354" y="1026"/>
                </a:cubicBezTo>
                <a:cubicBezTo>
                  <a:pt x="1334" y="993"/>
                  <a:pt x="1323" y="947"/>
                  <a:pt x="1323" y="886"/>
                </a:cubicBezTo>
                <a:lnTo>
                  <a:pt x="1323" y="777"/>
                </a:lnTo>
                <a:close/>
                <a:moveTo>
                  <a:pt x="1264" y="715"/>
                </a:moveTo>
                <a:lnTo>
                  <a:pt x="1264" y="895"/>
                </a:lnTo>
                <a:cubicBezTo>
                  <a:pt x="1264" y="973"/>
                  <a:pt x="1279" y="1034"/>
                  <a:pt x="1309" y="1077"/>
                </a:cubicBezTo>
                <a:cubicBezTo>
                  <a:pt x="1341" y="1119"/>
                  <a:pt x="1384" y="1140"/>
                  <a:pt x="1441" y="1140"/>
                </a:cubicBezTo>
                <a:cubicBezTo>
                  <a:pt x="1480" y="1140"/>
                  <a:pt x="1513" y="1127"/>
                  <a:pt x="1538" y="1103"/>
                </a:cubicBezTo>
                <a:cubicBezTo>
                  <a:pt x="1564" y="1078"/>
                  <a:pt x="1580" y="1044"/>
                  <a:pt x="1586" y="1000"/>
                </a:cubicBezTo>
                <a:lnTo>
                  <a:pt x="1591" y="1000"/>
                </a:lnTo>
                <a:cubicBezTo>
                  <a:pt x="1599" y="1034"/>
                  <a:pt x="1616" y="1060"/>
                  <a:pt x="1639" y="1080"/>
                </a:cubicBezTo>
                <a:cubicBezTo>
                  <a:pt x="1662" y="1100"/>
                  <a:pt x="1691" y="1109"/>
                  <a:pt x="1724" y="1109"/>
                </a:cubicBezTo>
                <a:cubicBezTo>
                  <a:pt x="1774" y="1109"/>
                  <a:pt x="1812" y="1091"/>
                  <a:pt x="1839" y="1054"/>
                </a:cubicBezTo>
                <a:cubicBezTo>
                  <a:pt x="1866" y="1016"/>
                  <a:pt x="1880" y="964"/>
                  <a:pt x="1880" y="894"/>
                </a:cubicBezTo>
                <a:lnTo>
                  <a:pt x="1880" y="715"/>
                </a:lnTo>
                <a:lnTo>
                  <a:pt x="1264" y="715"/>
                </a:lnTo>
                <a:close/>
                <a:moveTo>
                  <a:pt x="0" y="0"/>
                </a:moveTo>
                <a:lnTo>
                  <a:pt x="3144" y="0"/>
                </a:lnTo>
                <a:lnTo>
                  <a:pt x="3144" y="5452"/>
                </a:lnTo>
                <a:lnTo>
                  <a:pt x="0" y="5452"/>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 name="矩形 2"/>
          <p:cNvSpPr/>
          <p:nvPr/>
        </p:nvSpPr>
        <p:spPr>
          <a:xfrm>
            <a:off x="1997075" y="0"/>
            <a:ext cx="10194290" cy="346202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65"/>
          <p:cNvSpPr/>
          <p:nvPr>
            <p:custDataLst>
              <p:tags r:id="rId2"/>
            </p:custDataLst>
          </p:nvPr>
        </p:nvSpPr>
        <p:spPr>
          <a:xfrm>
            <a:off x="1263650" y="4261485"/>
            <a:ext cx="9659620" cy="136017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标题标题标题标题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3" name="标题 65"/>
          <p:cNvSpPr/>
          <p:nvPr>
            <p:custDataLst>
              <p:tags r:id="rId3"/>
            </p:custDataLst>
          </p:nvPr>
        </p:nvSpPr>
        <p:spPr>
          <a:xfrm>
            <a:off x="2202815" y="3592195"/>
            <a:ext cx="7785735" cy="4083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1600" b="0">
                <a:solidFill>
                  <a:schemeClr val="tx1">
                    <a:lumMod val="95000"/>
                    <a:lumOff val="5000"/>
                  </a:schemeClr>
                </a:solidFill>
                <a:latin typeface="MiSans Normal" panose="00000500000000000000" charset="-122"/>
                <a:ea typeface="MiSans Normal" panose="00000500000000000000" charset="-122"/>
                <a:sym typeface="+mn-ea"/>
              </a:rPr>
              <a:t>模板详情模板详情模板</a:t>
            </a:r>
            <a:endParaRPr lang="zh-CN" altLang="en-US" sz="1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38" name="矩形 37"/>
          <p:cNvSpPr/>
          <p:nvPr/>
        </p:nvSpPr>
        <p:spPr>
          <a:xfrm>
            <a:off x="11766550" y="6272530"/>
            <a:ext cx="307975" cy="40259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84150" y="6272530"/>
            <a:ext cx="307975" cy="40259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5057140" y="5834380"/>
            <a:ext cx="2073275" cy="39497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4"/>
            </p:custDataLst>
          </p:nvPr>
        </p:nvSpPr>
        <p:spPr>
          <a:xfrm>
            <a:off x="5062220" y="5882640"/>
            <a:ext cx="206819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0" y="0"/>
            <a:ext cx="2385060" cy="1016000"/>
          </a:xfrm>
          <a:custGeom>
            <a:avLst/>
            <a:gdLst/>
            <a:ahLst/>
            <a:cxnLst>
              <a:cxn ang="3">
                <a:pos x="hc" y="t"/>
              </a:cxn>
              <a:cxn ang="cd2">
                <a:pos x="l" y="vc"/>
              </a:cxn>
              <a:cxn ang="cd4">
                <a:pos x="hc" y="b"/>
              </a:cxn>
              <a:cxn ang="0">
                <a:pos x="r" y="vc"/>
              </a:cxn>
            </a:cxnLst>
            <a:rect l="l" t="t" r="r" b="b"/>
            <a:pathLst>
              <a:path w="3756" h="1600">
                <a:moveTo>
                  <a:pt x="0" y="0"/>
                </a:moveTo>
                <a:lnTo>
                  <a:pt x="3756" y="0"/>
                </a:lnTo>
                <a:lnTo>
                  <a:pt x="3756" y="1596"/>
                </a:lnTo>
                <a:lnTo>
                  <a:pt x="925" y="1596"/>
                </a:lnTo>
                <a:lnTo>
                  <a:pt x="925" y="1600"/>
                </a:lnTo>
                <a:lnTo>
                  <a:pt x="806" y="1600"/>
                </a:lnTo>
                <a:lnTo>
                  <a:pt x="806" y="1596"/>
                </a:lnTo>
                <a:lnTo>
                  <a:pt x="0" y="1596"/>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615315" y="326390"/>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9154795" y="3313430"/>
            <a:ext cx="3037205" cy="1895475"/>
          </a:xfrm>
          <a:custGeom>
            <a:avLst/>
            <a:gdLst/>
            <a:ahLst/>
            <a:cxnLst>
              <a:cxn ang="3">
                <a:pos x="hc" y="t"/>
              </a:cxn>
              <a:cxn ang="cd2">
                <a:pos x="l" y="vc"/>
              </a:cxn>
              <a:cxn ang="cd4">
                <a:pos x="hc" y="b"/>
              </a:cxn>
              <a:cxn ang="0">
                <a:pos x="r" y="vc"/>
              </a:cxn>
            </a:cxnLst>
            <a:rect l="l" t="t" r="r" b="b"/>
            <a:pathLst>
              <a:path w="4783" h="2985">
                <a:moveTo>
                  <a:pt x="3945" y="0"/>
                </a:moveTo>
                <a:lnTo>
                  <a:pt x="4783" y="0"/>
                </a:lnTo>
                <a:lnTo>
                  <a:pt x="4783" y="2985"/>
                </a:lnTo>
                <a:lnTo>
                  <a:pt x="0" y="2985"/>
                </a:lnTo>
                <a:lnTo>
                  <a:pt x="0" y="1666"/>
                </a:lnTo>
                <a:lnTo>
                  <a:pt x="3945" y="1666"/>
                </a:lnTo>
                <a:lnTo>
                  <a:pt x="3945"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11659870" y="5532755"/>
            <a:ext cx="76200" cy="13252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任意多边形 12"/>
          <p:cNvSpPr/>
          <p:nvPr/>
        </p:nvSpPr>
        <p:spPr>
          <a:xfrm>
            <a:off x="5860415" y="1144905"/>
            <a:ext cx="213360" cy="1096320"/>
          </a:xfrm>
          <a:custGeom>
            <a:avLst/>
            <a:gdLst/>
            <a:ahLst/>
            <a:cxnLst>
              <a:cxn ang="3">
                <a:pos x="hc" y="t"/>
              </a:cxn>
              <a:cxn ang="cd2">
                <a:pos x="l" y="vc"/>
              </a:cxn>
              <a:cxn ang="cd4">
                <a:pos x="hc" y="b"/>
              </a:cxn>
              <a:cxn ang="0">
                <a:pos x="r" y="vc"/>
              </a:cxn>
            </a:cxnLst>
            <a:rect l="l" t="t" r="r" b="b"/>
            <a:pathLst>
              <a:path w="336" h="1726">
                <a:moveTo>
                  <a:pt x="0" y="1392"/>
                </a:moveTo>
                <a:lnTo>
                  <a:pt x="202" y="1392"/>
                </a:lnTo>
                <a:lnTo>
                  <a:pt x="336" y="1392"/>
                </a:lnTo>
                <a:lnTo>
                  <a:pt x="336" y="1726"/>
                </a:lnTo>
                <a:lnTo>
                  <a:pt x="202" y="1726"/>
                </a:lnTo>
                <a:lnTo>
                  <a:pt x="0" y="1726"/>
                </a:lnTo>
                <a:lnTo>
                  <a:pt x="0" y="1392"/>
                </a:lnTo>
                <a:close/>
                <a:moveTo>
                  <a:pt x="0" y="696"/>
                </a:moveTo>
                <a:lnTo>
                  <a:pt x="202" y="696"/>
                </a:lnTo>
                <a:lnTo>
                  <a:pt x="336" y="696"/>
                </a:lnTo>
                <a:lnTo>
                  <a:pt x="336" y="1030"/>
                </a:lnTo>
                <a:lnTo>
                  <a:pt x="202" y="1030"/>
                </a:lnTo>
                <a:lnTo>
                  <a:pt x="0" y="1030"/>
                </a:lnTo>
                <a:lnTo>
                  <a:pt x="0" y="696"/>
                </a:lnTo>
                <a:close/>
                <a:moveTo>
                  <a:pt x="0" y="0"/>
                </a:moveTo>
                <a:lnTo>
                  <a:pt x="202" y="0"/>
                </a:lnTo>
                <a:lnTo>
                  <a:pt x="336" y="0"/>
                </a:lnTo>
                <a:lnTo>
                  <a:pt x="336" y="334"/>
                </a:lnTo>
                <a:lnTo>
                  <a:pt x="202" y="334"/>
                </a:lnTo>
                <a:lnTo>
                  <a:pt x="0" y="334"/>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a:off x="5988685" y="0"/>
            <a:ext cx="5671185" cy="4371340"/>
          </a:xfrm>
          <a:custGeom>
            <a:avLst/>
            <a:gdLst/>
            <a:ahLst/>
            <a:cxnLst>
              <a:cxn ang="3">
                <a:pos x="hc" y="t"/>
              </a:cxn>
              <a:cxn ang="cd2">
                <a:pos x="l" y="vc"/>
              </a:cxn>
              <a:cxn ang="cd4">
                <a:pos x="hc" y="b"/>
              </a:cxn>
              <a:cxn ang="0">
                <a:pos x="r" y="vc"/>
              </a:cxn>
            </a:cxnLst>
            <a:rect l="l" t="t" r="r" b="b"/>
            <a:pathLst>
              <a:path w="8931" h="6884">
                <a:moveTo>
                  <a:pt x="0" y="0"/>
                </a:moveTo>
                <a:lnTo>
                  <a:pt x="8931" y="0"/>
                </a:lnTo>
                <a:lnTo>
                  <a:pt x="8931" y="5218"/>
                </a:lnTo>
                <a:lnTo>
                  <a:pt x="8931" y="6884"/>
                </a:lnTo>
                <a:lnTo>
                  <a:pt x="4986" y="6884"/>
                </a:lnTo>
                <a:lnTo>
                  <a:pt x="0" y="6884"/>
                </a:lnTo>
                <a:lnTo>
                  <a:pt x="0" y="3529"/>
                </a:lnTo>
                <a:lnTo>
                  <a:pt x="134" y="3529"/>
                </a:lnTo>
                <a:lnTo>
                  <a:pt x="134" y="3195"/>
                </a:lnTo>
                <a:lnTo>
                  <a:pt x="0" y="3195"/>
                </a:lnTo>
                <a:lnTo>
                  <a:pt x="0" y="2833"/>
                </a:lnTo>
                <a:lnTo>
                  <a:pt x="134" y="2833"/>
                </a:lnTo>
                <a:lnTo>
                  <a:pt x="134" y="2499"/>
                </a:lnTo>
                <a:lnTo>
                  <a:pt x="0" y="2499"/>
                </a:lnTo>
                <a:lnTo>
                  <a:pt x="0" y="2137"/>
                </a:lnTo>
                <a:lnTo>
                  <a:pt x="134" y="2137"/>
                </a:lnTo>
                <a:lnTo>
                  <a:pt x="134" y="1803"/>
                </a:lnTo>
                <a:lnTo>
                  <a:pt x="0" y="1803"/>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标题 65"/>
          <p:cNvSpPr/>
          <p:nvPr>
            <p:custDataLst>
              <p:tags r:id="rId2"/>
            </p:custDataLst>
          </p:nvPr>
        </p:nvSpPr>
        <p:spPr>
          <a:xfrm>
            <a:off x="718820" y="2385695"/>
            <a:ext cx="4886325"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918845" y="1787525"/>
            <a:ext cx="2853690" cy="4533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54" name="标题 5"/>
          <p:cNvSpPr/>
          <p:nvPr>
            <p:custDataLst>
              <p:tags r:id="rId4"/>
            </p:custDataLst>
          </p:nvPr>
        </p:nvSpPr>
        <p:spPr>
          <a:xfrm>
            <a:off x="732790" y="3556635"/>
            <a:ext cx="4584065"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4" name="任意多边形 23"/>
          <p:cNvSpPr/>
          <p:nvPr/>
        </p:nvSpPr>
        <p:spPr>
          <a:xfrm>
            <a:off x="1233805" y="4700270"/>
            <a:ext cx="2015490" cy="4260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887" h="610">
                <a:moveTo>
                  <a:pt x="0" y="0"/>
                </a:moveTo>
                <a:lnTo>
                  <a:pt x="2582" y="0"/>
                </a:lnTo>
                <a:cubicBezTo>
                  <a:pt x="2751" y="0"/>
                  <a:pt x="2887" y="137"/>
                  <a:pt x="2887" y="305"/>
                </a:cubicBezTo>
                <a:cubicBezTo>
                  <a:pt x="2887" y="473"/>
                  <a:pt x="2751" y="610"/>
                  <a:pt x="2582" y="610"/>
                </a:cubicBezTo>
                <a:lnTo>
                  <a:pt x="0" y="610"/>
                </a:lnTo>
                <a:lnTo>
                  <a:pt x="3" y="607"/>
                </a:lnTo>
                <a:cubicBezTo>
                  <a:pt x="80" y="530"/>
                  <a:pt x="128" y="423"/>
                  <a:pt x="128" y="305"/>
                </a:cubicBezTo>
                <a:cubicBezTo>
                  <a:pt x="128" y="187"/>
                  <a:pt x="80" y="80"/>
                  <a:pt x="3" y="3"/>
                </a:cubicBez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5" name="图片 54" descr="笑脸"/>
          <p:cNvPicPr>
            <a:picLocks noChangeAspect="1"/>
          </p:cNvPicPr>
          <p:nvPr/>
        </p:nvPicPr>
        <p:blipFill>
          <a:blip r:embed="rId5"/>
          <a:stretch>
            <a:fillRect/>
          </a:stretch>
        </p:blipFill>
        <p:spPr>
          <a:xfrm>
            <a:off x="859155" y="4729480"/>
            <a:ext cx="374650" cy="374650"/>
          </a:xfrm>
          <a:prstGeom prst="rect">
            <a:avLst/>
          </a:prstGeom>
        </p:spPr>
      </p:pic>
      <p:sp>
        <p:nvSpPr>
          <p:cNvPr id="26" name="标题 5"/>
          <p:cNvSpPr/>
          <p:nvPr>
            <p:custDataLst>
              <p:tags r:id="rId6"/>
            </p:custDataLst>
          </p:nvPr>
        </p:nvSpPr>
        <p:spPr>
          <a:xfrm>
            <a:off x="1233805" y="4764405"/>
            <a:ext cx="201485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5"/>
          <a:stretch>
            <a:fillRect/>
          </a:stretch>
        </p:blipFill>
        <p:spPr>
          <a:xfrm>
            <a:off x="449580" y="6140450"/>
            <a:ext cx="374650" cy="374650"/>
          </a:xfrm>
          <a:prstGeom prst="rect">
            <a:avLst/>
          </a:prstGeom>
        </p:spPr>
      </p:pic>
      <p:pic>
        <p:nvPicPr>
          <p:cNvPr id="33" name="图片 32" descr="笑脸"/>
          <p:cNvPicPr>
            <a:picLocks noChangeAspect="1"/>
          </p:cNvPicPr>
          <p:nvPr/>
        </p:nvPicPr>
        <p:blipFill>
          <a:blip r:embed="rId5"/>
          <a:stretch>
            <a:fillRect/>
          </a:stretch>
        </p:blipFill>
        <p:spPr>
          <a:xfrm>
            <a:off x="1008380" y="6140450"/>
            <a:ext cx="374650" cy="374650"/>
          </a:xfrm>
          <a:prstGeom prst="rect">
            <a:avLst/>
          </a:prstGeom>
        </p:spPr>
      </p:pic>
      <p:pic>
        <p:nvPicPr>
          <p:cNvPr id="34" name="图片 33" descr="笑脸"/>
          <p:cNvPicPr>
            <a:picLocks noChangeAspect="1"/>
          </p:cNvPicPr>
          <p:nvPr/>
        </p:nvPicPr>
        <p:blipFill>
          <a:blip r:embed="rId5"/>
          <a:stretch>
            <a:fillRect/>
          </a:stretch>
        </p:blipFill>
        <p:spPr>
          <a:xfrm>
            <a:off x="1567180" y="6140450"/>
            <a:ext cx="374650" cy="374650"/>
          </a:xfrm>
          <a:prstGeom prst="rect">
            <a:avLst/>
          </a:prstGeom>
        </p:spPr>
      </p:pic>
      <p:sp>
        <p:nvSpPr>
          <p:cNvPr id="36" name="任意多边形 35"/>
          <p:cNvSpPr/>
          <p:nvPr/>
        </p:nvSpPr>
        <p:spPr>
          <a:xfrm>
            <a:off x="5605145" y="6022340"/>
            <a:ext cx="2078355" cy="835660"/>
          </a:xfrm>
          <a:custGeom>
            <a:avLst/>
            <a:gdLst/>
            <a:ahLst/>
            <a:cxnLst>
              <a:cxn ang="3">
                <a:pos x="hc" y="t"/>
              </a:cxn>
              <a:cxn ang="cd2">
                <a:pos x="l" y="vc"/>
              </a:cxn>
              <a:cxn ang="cd4">
                <a:pos x="hc" y="b"/>
              </a:cxn>
              <a:cxn ang="0">
                <a:pos x="r" y="vc"/>
              </a:cxn>
            </a:cxnLst>
            <a:rect l="l" t="t" r="r" b="b"/>
            <a:pathLst>
              <a:path w="3273" h="1316">
                <a:moveTo>
                  <a:pt x="0" y="0"/>
                </a:moveTo>
                <a:lnTo>
                  <a:pt x="3273" y="0"/>
                </a:lnTo>
                <a:lnTo>
                  <a:pt x="3273" y="1316"/>
                </a:lnTo>
                <a:lnTo>
                  <a:pt x="2989" y="1316"/>
                </a:lnTo>
                <a:lnTo>
                  <a:pt x="2989" y="284"/>
                </a:lnTo>
                <a:lnTo>
                  <a:pt x="284" y="284"/>
                </a:lnTo>
                <a:lnTo>
                  <a:pt x="284" y="1316"/>
                </a:lnTo>
                <a:lnTo>
                  <a:pt x="0" y="1316"/>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任意多边形 3"/>
          <p:cNvSpPr/>
          <p:nvPr/>
        </p:nvSpPr>
        <p:spPr>
          <a:xfrm>
            <a:off x="511810" y="1016000"/>
            <a:ext cx="75565" cy="4856480"/>
          </a:xfrm>
          <a:custGeom>
            <a:avLst/>
            <a:gdLst/>
            <a:ahLst/>
            <a:cxnLst>
              <a:cxn ang="3">
                <a:pos x="hc" y="t"/>
              </a:cxn>
              <a:cxn ang="cd2">
                <a:pos x="l" y="vc"/>
              </a:cxn>
              <a:cxn ang="cd4">
                <a:pos x="hc" y="b"/>
              </a:cxn>
              <a:cxn ang="0">
                <a:pos x="r" y="vc"/>
              </a:cxn>
            </a:cxnLst>
            <a:rect l="l" t="t" r="r" b="b"/>
            <a:pathLst>
              <a:path w="119" h="7648">
                <a:moveTo>
                  <a:pt x="0" y="0"/>
                </a:moveTo>
                <a:lnTo>
                  <a:pt x="119" y="0"/>
                </a:lnTo>
                <a:lnTo>
                  <a:pt x="119" y="7648"/>
                </a:lnTo>
                <a:lnTo>
                  <a:pt x="0" y="7648"/>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7"/>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任意多边形 7"/>
          <p:cNvSpPr/>
          <p:nvPr/>
        </p:nvSpPr>
        <p:spPr>
          <a:xfrm>
            <a:off x="1270" y="0"/>
            <a:ext cx="12190730" cy="43122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165" h="1827">
                <a:moveTo>
                  <a:pt x="0" y="0"/>
                </a:moveTo>
                <a:lnTo>
                  <a:pt x="5165" y="0"/>
                </a:lnTo>
                <a:lnTo>
                  <a:pt x="5165" y="1573"/>
                </a:lnTo>
                <a:lnTo>
                  <a:pt x="5084" y="1594"/>
                </a:lnTo>
                <a:cubicBezTo>
                  <a:pt x="4459" y="1746"/>
                  <a:pt x="3806" y="1827"/>
                  <a:pt x="3135" y="1827"/>
                </a:cubicBezTo>
                <a:cubicBezTo>
                  <a:pt x="2041" y="1827"/>
                  <a:pt x="997" y="1613"/>
                  <a:pt x="43" y="1224"/>
                </a:cubicBezTo>
                <a:lnTo>
                  <a:pt x="0" y="1206"/>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1270" y="2840990"/>
            <a:ext cx="12190730" cy="1902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165" h="806">
                <a:moveTo>
                  <a:pt x="0" y="0"/>
                </a:moveTo>
                <a:lnTo>
                  <a:pt x="43" y="18"/>
                </a:lnTo>
                <a:cubicBezTo>
                  <a:pt x="997" y="407"/>
                  <a:pt x="2041" y="621"/>
                  <a:pt x="3135" y="621"/>
                </a:cubicBezTo>
                <a:cubicBezTo>
                  <a:pt x="3806" y="621"/>
                  <a:pt x="4459" y="540"/>
                  <a:pt x="5084" y="388"/>
                </a:cubicBezTo>
                <a:lnTo>
                  <a:pt x="5165" y="367"/>
                </a:lnTo>
                <a:lnTo>
                  <a:pt x="5165" y="619"/>
                </a:lnTo>
                <a:lnTo>
                  <a:pt x="5066" y="639"/>
                </a:lnTo>
                <a:cubicBezTo>
                  <a:pt x="4533" y="749"/>
                  <a:pt x="3980" y="806"/>
                  <a:pt x="3415" y="806"/>
                </a:cubicBezTo>
                <a:cubicBezTo>
                  <a:pt x="2221" y="806"/>
                  <a:pt x="1087" y="551"/>
                  <a:pt x="65" y="92"/>
                </a:cubicBezTo>
                <a:lnTo>
                  <a:pt x="0" y="63"/>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标题 65"/>
          <p:cNvSpPr/>
          <p:nvPr>
            <p:custDataLst>
              <p:tags r:id="rId2"/>
            </p:custDataLst>
          </p:nvPr>
        </p:nvSpPr>
        <p:spPr>
          <a:xfrm>
            <a:off x="271145" y="5453380"/>
            <a:ext cx="4785995" cy="6115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3200" b="0">
                <a:solidFill>
                  <a:schemeClr val="tx1">
                    <a:lumMod val="95000"/>
                    <a:lumOff val="5000"/>
                  </a:schemeClr>
                </a:solidFill>
                <a:latin typeface="MiSans Normal" panose="00000500000000000000" charset="-122"/>
                <a:ea typeface="MiSans Normal" panose="00000500000000000000" charset="-122"/>
                <a:sym typeface="+mn-ea"/>
              </a:rPr>
              <a:t>标题标题标题标题标题</a:t>
            </a:r>
            <a:endParaRPr lang="zh-CN" altLang="en-US" sz="3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4" name="标题 65"/>
          <p:cNvSpPr/>
          <p:nvPr>
            <p:custDataLst>
              <p:tags r:id="rId3"/>
            </p:custDataLst>
          </p:nvPr>
        </p:nvSpPr>
        <p:spPr>
          <a:xfrm>
            <a:off x="271145" y="4502150"/>
            <a:ext cx="3314700" cy="103886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标题标题</a:t>
            </a:r>
            <a:endParaRPr lang="zh-CN" altLang="en-US" sz="5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5" name="标题 65"/>
          <p:cNvSpPr/>
          <p:nvPr>
            <p:custDataLst>
              <p:tags r:id="rId4"/>
            </p:custDataLst>
          </p:nvPr>
        </p:nvSpPr>
        <p:spPr>
          <a:xfrm>
            <a:off x="271145" y="5996305"/>
            <a:ext cx="4961890" cy="40005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标题标标题标</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题标题标标题标</a:t>
            </a:r>
            <a:r>
              <a:rPr lang="zh-CN" altLang="en-US" sz="14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1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2" name="圆角矩形 51"/>
          <p:cNvSpPr/>
          <p:nvPr/>
        </p:nvSpPr>
        <p:spPr>
          <a:xfrm>
            <a:off x="9564370" y="6064885"/>
            <a:ext cx="2251710" cy="410845"/>
          </a:xfrm>
          <a:prstGeom prst="roundRect">
            <a:avLst>
              <a:gd name="adj" fmla="val 28748"/>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9676130" y="612140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6" name="任意多边形 15"/>
          <p:cNvSpPr/>
          <p:nvPr/>
        </p:nvSpPr>
        <p:spPr>
          <a:xfrm>
            <a:off x="358775" y="48704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6918325" y="0"/>
            <a:ext cx="5273675" cy="6858000"/>
          </a:xfrm>
          <a:custGeom>
            <a:avLst/>
            <a:gdLst/>
            <a:ahLst/>
            <a:cxnLst>
              <a:cxn ang="3">
                <a:pos x="hc" y="t"/>
              </a:cxn>
              <a:cxn ang="cd2">
                <a:pos x="l" y="vc"/>
              </a:cxn>
              <a:cxn ang="cd4">
                <a:pos x="hc" y="b"/>
              </a:cxn>
              <a:cxn ang="0">
                <a:pos x="r" y="vc"/>
              </a:cxn>
            </a:cxnLst>
            <a:rect l="l" t="t" r="r" b="b"/>
            <a:pathLst>
              <a:path w="8305" h="10800">
                <a:moveTo>
                  <a:pt x="1453" y="0"/>
                </a:moveTo>
                <a:lnTo>
                  <a:pt x="5258" y="0"/>
                </a:lnTo>
                <a:lnTo>
                  <a:pt x="5255" y="6"/>
                </a:lnTo>
                <a:cubicBezTo>
                  <a:pt x="5159" y="250"/>
                  <a:pt x="5106" y="516"/>
                  <a:pt x="5106" y="794"/>
                </a:cubicBezTo>
                <a:cubicBezTo>
                  <a:pt x="5106" y="1981"/>
                  <a:pt x="6068" y="2943"/>
                  <a:pt x="7255" y="2943"/>
                </a:cubicBezTo>
                <a:cubicBezTo>
                  <a:pt x="7626" y="2943"/>
                  <a:pt x="7975" y="2849"/>
                  <a:pt x="8279" y="2684"/>
                </a:cubicBezTo>
                <a:lnTo>
                  <a:pt x="8305" y="2669"/>
                </a:lnTo>
                <a:lnTo>
                  <a:pt x="8305" y="10800"/>
                </a:lnTo>
                <a:lnTo>
                  <a:pt x="3467" y="10800"/>
                </a:lnTo>
                <a:lnTo>
                  <a:pt x="3401" y="10757"/>
                </a:lnTo>
                <a:cubicBezTo>
                  <a:pt x="1352" y="9409"/>
                  <a:pt x="0" y="7088"/>
                  <a:pt x="0" y="4452"/>
                </a:cubicBezTo>
                <a:cubicBezTo>
                  <a:pt x="0" y="2792"/>
                  <a:pt x="536" y="1258"/>
                  <a:pt x="1445" y="12"/>
                </a:cubicBezTo>
                <a:lnTo>
                  <a:pt x="1453"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a:off x="10160635" y="0"/>
            <a:ext cx="2031365" cy="1868805"/>
          </a:xfrm>
          <a:custGeom>
            <a:avLst/>
            <a:gdLst/>
            <a:ahLst/>
            <a:cxnLst>
              <a:cxn ang="3">
                <a:pos x="hc" y="t"/>
              </a:cxn>
              <a:cxn ang="cd2">
                <a:pos x="l" y="vc"/>
              </a:cxn>
              <a:cxn ang="cd4">
                <a:pos x="hc" y="b"/>
              </a:cxn>
              <a:cxn ang="0">
                <a:pos x="r" y="vc"/>
              </a:cxn>
            </a:cxnLst>
            <a:rect l="l" t="t" r="r" b="b"/>
            <a:pathLst>
              <a:path w="3199" h="2943">
                <a:moveTo>
                  <a:pt x="152" y="0"/>
                </a:moveTo>
                <a:lnTo>
                  <a:pt x="3199" y="0"/>
                </a:lnTo>
                <a:lnTo>
                  <a:pt x="3199" y="2669"/>
                </a:lnTo>
                <a:lnTo>
                  <a:pt x="3173" y="2684"/>
                </a:lnTo>
                <a:cubicBezTo>
                  <a:pt x="2869" y="2849"/>
                  <a:pt x="2520" y="2943"/>
                  <a:pt x="2149" y="2943"/>
                </a:cubicBezTo>
                <a:cubicBezTo>
                  <a:pt x="962" y="2943"/>
                  <a:pt x="0" y="1981"/>
                  <a:pt x="0" y="794"/>
                </a:cubicBezTo>
                <a:cubicBezTo>
                  <a:pt x="0" y="516"/>
                  <a:pt x="53" y="250"/>
                  <a:pt x="149" y="6"/>
                </a:cubicBezTo>
                <a:lnTo>
                  <a:pt x="15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矩形 23"/>
          <p:cNvSpPr/>
          <p:nvPr/>
        </p:nvSpPr>
        <p:spPr>
          <a:xfrm>
            <a:off x="516890" y="3499485"/>
            <a:ext cx="5901690" cy="49847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标题 5"/>
          <p:cNvSpPr/>
          <p:nvPr>
            <p:custDataLst>
              <p:tags r:id="rId2"/>
            </p:custDataLst>
          </p:nvPr>
        </p:nvSpPr>
        <p:spPr>
          <a:xfrm>
            <a:off x="516890" y="3606800"/>
            <a:ext cx="58058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sym typeface="+mn-ea"/>
              </a:rPr>
              <a:t>标题标题标题标题标题标题标题标题标题标题</a:t>
            </a:r>
            <a:endParaRPr sz="1800" b="0">
              <a:solidFill>
                <a:schemeClr val="bg1"/>
              </a:solidFill>
              <a:latin typeface="MiSans Demibold" panose="00000700000000000000" charset="-122"/>
              <a:ea typeface="MiSans Demibold" panose="00000700000000000000" charset="-122"/>
            </a:endParaRPr>
          </a:p>
        </p:txBody>
      </p:sp>
      <p:sp>
        <p:nvSpPr>
          <p:cNvPr id="18" name="标题 65"/>
          <p:cNvSpPr/>
          <p:nvPr>
            <p:custDataLst>
              <p:tags r:id="rId3"/>
            </p:custDataLst>
          </p:nvPr>
        </p:nvSpPr>
        <p:spPr>
          <a:xfrm>
            <a:off x="441325" y="2176780"/>
            <a:ext cx="6286500"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1" name="标题 65"/>
          <p:cNvSpPr/>
          <p:nvPr>
            <p:custDataLst>
              <p:tags r:id="rId4"/>
            </p:custDataLst>
          </p:nvPr>
        </p:nvSpPr>
        <p:spPr>
          <a:xfrm>
            <a:off x="441325" y="1454150"/>
            <a:ext cx="3696335" cy="7956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4000" b="0">
                <a:solidFill>
                  <a:schemeClr val="tx1">
                    <a:lumMod val="95000"/>
                    <a:lumOff val="5000"/>
                  </a:schemeClr>
                </a:solidFill>
                <a:latin typeface="MiSans Normal" panose="00000500000000000000" charset="-122"/>
                <a:ea typeface="MiSans Normal" panose="00000500000000000000" charset="-122"/>
                <a:sym typeface="+mn-ea"/>
              </a:rPr>
              <a:t>标题标标题</a:t>
            </a:r>
            <a:endParaRPr lang="zh-CN" altLang="en-US" sz="4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2" name="矩形 51"/>
          <p:cNvSpPr/>
          <p:nvPr/>
        </p:nvSpPr>
        <p:spPr>
          <a:xfrm>
            <a:off x="607060" y="5303520"/>
            <a:ext cx="111760" cy="4108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718820" y="533908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r>
              <a:rPr sz="1800" b="0">
                <a:solidFill>
                  <a:schemeClr val="tx1"/>
                </a:solidFill>
                <a:latin typeface="MiSans Normal" panose="00000500000000000000" charset="-122"/>
                <a:ea typeface="MiSans Normal" panose="00000500000000000000" charset="-122"/>
              </a:rPr>
              <a:t>汇报人：模板狗</a:t>
            </a:r>
            <a:endParaRPr sz="1800" b="0">
              <a:solidFill>
                <a:schemeClr val="tx1"/>
              </a:solidFill>
              <a:latin typeface="MiSans Normal" panose="00000500000000000000" charset="-122"/>
              <a:ea typeface="MiSans Normal" panose="00000500000000000000" charset="-122"/>
            </a:endParaRPr>
          </a:p>
        </p:txBody>
      </p:sp>
      <p:sp>
        <p:nvSpPr>
          <p:cNvPr id="12" name="矩形 11"/>
          <p:cNvSpPr/>
          <p:nvPr/>
        </p:nvSpPr>
        <p:spPr>
          <a:xfrm>
            <a:off x="3039110" y="5303520"/>
            <a:ext cx="111760" cy="4108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标题 5"/>
          <p:cNvSpPr/>
          <p:nvPr>
            <p:custDataLst>
              <p:tags r:id="rId6"/>
            </p:custDataLst>
          </p:nvPr>
        </p:nvSpPr>
        <p:spPr>
          <a:xfrm>
            <a:off x="3150870" y="533908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r>
              <a:rPr lang="en-US" altLang="zh-CN" sz="1800" b="0">
                <a:solidFill>
                  <a:schemeClr val="tx1"/>
                </a:solidFill>
                <a:latin typeface="MiSans Normal" panose="00000500000000000000" charset="-122"/>
                <a:ea typeface="MiSans Normal" panose="00000500000000000000" charset="-122"/>
              </a:rPr>
              <a:t>2022/01/01</a:t>
            </a:r>
            <a:endParaRPr lang="en-US" altLang="zh-CN" sz="1800" b="0">
              <a:solidFill>
                <a:schemeClr val="tx1"/>
              </a:solidFill>
              <a:latin typeface="MiSans Normal" panose="00000500000000000000" charset="-122"/>
              <a:ea typeface="MiSans Normal" panose="00000500000000000000" charset="-122"/>
            </a:endParaRPr>
          </a:p>
        </p:txBody>
      </p:sp>
      <p:sp>
        <p:nvSpPr>
          <p:cNvPr id="54" name="标题 5"/>
          <p:cNvSpPr/>
          <p:nvPr>
            <p:custDataLst>
              <p:tags r:id="rId7"/>
            </p:custDataLst>
          </p:nvPr>
        </p:nvSpPr>
        <p:spPr>
          <a:xfrm>
            <a:off x="468630" y="4137025"/>
            <a:ext cx="5902325"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16" name="任意多边形 15"/>
          <p:cNvSpPr/>
          <p:nvPr/>
        </p:nvSpPr>
        <p:spPr>
          <a:xfrm>
            <a:off x="60706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8"/>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712844" y="3070225"/>
            <a:ext cx="1731906" cy="1804931"/>
          </a:xfrm>
          <a:custGeom>
            <a:avLst/>
            <a:gdLst/>
            <a:ahLst/>
            <a:cxnLst>
              <a:cxn ang="3">
                <a:pos x="hc" y="t"/>
              </a:cxn>
              <a:cxn ang="cd2">
                <a:pos x="l" y="vc"/>
              </a:cxn>
              <a:cxn ang="cd4">
                <a:pos x="hc" y="b"/>
              </a:cxn>
              <a:cxn ang="0">
                <a:pos x="r" y="vc"/>
              </a:cxn>
            </a:cxnLst>
            <a:rect l="l" t="t" r="r" b="b"/>
            <a:pathLst>
              <a:path w="2727" h="2842">
                <a:moveTo>
                  <a:pt x="14" y="0"/>
                </a:moveTo>
                <a:lnTo>
                  <a:pt x="19" y="0"/>
                </a:lnTo>
                <a:lnTo>
                  <a:pt x="19" y="3"/>
                </a:lnTo>
                <a:cubicBezTo>
                  <a:pt x="10" y="90"/>
                  <a:pt x="5" y="177"/>
                  <a:pt x="5" y="266"/>
                </a:cubicBezTo>
                <a:cubicBezTo>
                  <a:pt x="5" y="1686"/>
                  <a:pt x="1156" y="2837"/>
                  <a:pt x="2576" y="2837"/>
                </a:cubicBezTo>
                <a:cubicBezTo>
                  <a:pt x="2621" y="2837"/>
                  <a:pt x="2665" y="2836"/>
                  <a:pt x="2709" y="2834"/>
                </a:cubicBezTo>
                <a:lnTo>
                  <a:pt x="2727" y="2833"/>
                </a:lnTo>
                <a:lnTo>
                  <a:pt x="2727" y="2838"/>
                </a:lnTo>
                <a:lnTo>
                  <a:pt x="2709" y="2839"/>
                </a:lnTo>
                <a:cubicBezTo>
                  <a:pt x="2665" y="2841"/>
                  <a:pt x="2621" y="2842"/>
                  <a:pt x="2576" y="2842"/>
                </a:cubicBezTo>
                <a:cubicBezTo>
                  <a:pt x="1153" y="2842"/>
                  <a:pt x="0" y="1689"/>
                  <a:pt x="0" y="266"/>
                </a:cubicBezTo>
                <a:cubicBezTo>
                  <a:pt x="0" y="177"/>
                  <a:pt x="5" y="89"/>
                  <a:pt x="13" y="3"/>
                </a:cubicBezTo>
                <a:lnTo>
                  <a:pt x="1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a:off x="716280" y="1606550"/>
            <a:ext cx="3265170" cy="3265170"/>
          </a:xfrm>
          <a:custGeom>
            <a:avLst/>
            <a:gdLst/>
            <a:ahLst/>
            <a:cxnLst>
              <a:cxn ang="3">
                <a:pos x="hc" y="t"/>
              </a:cxn>
              <a:cxn ang="cd2">
                <a:pos x="l" y="vc"/>
              </a:cxn>
              <a:cxn ang="cd4">
                <a:pos x="hc" y="b"/>
              </a:cxn>
              <a:cxn ang="0">
                <a:pos x="r" y="vc"/>
              </a:cxn>
            </a:cxnLst>
            <a:rect l="l" t="t" r="r" b="b"/>
            <a:pathLst>
              <a:path w="5142" h="5142">
                <a:moveTo>
                  <a:pt x="2571" y="0"/>
                </a:moveTo>
                <a:cubicBezTo>
                  <a:pt x="3991" y="0"/>
                  <a:pt x="5142" y="1151"/>
                  <a:pt x="5142" y="2571"/>
                </a:cubicBezTo>
                <a:cubicBezTo>
                  <a:pt x="5142" y="3935"/>
                  <a:pt x="4079" y="5052"/>
                  <a:pt x="2736" y="5137"/>
                </a:cubicBezTo>
                <a:lnTo>
                  <a:pt x="2722" y="5138"/>
                </a:lnTo>
                <a:lnTo>
                  <a:pt x="2703" y="5139"/>
                </a:lnTo>
                <a:cubicBezTo>
                  <a:pt x="2659" y="5141"/>
                  <a:pt x="2615" y="5142"/>
                  <a:pt x="2571" y="5142"/>
                </a:cubicBezTo>
                <a:cubicBezTo>
                  <a:pt x="1151" y="5142"/>
                  <a:pt x="0" y="3991"/>
                  <a:pt x="0" y="2571"/>
                </a:cubicBezTo>
                <a:cubicBezTo>
                  <a:pt x="0" y="2482"/>
                  <a:pt x="4" y="2395"/>
                  <a:pt x="13" y="2308"/>
                </a:cubicBezTo>
                <a:lnTo>
                  <a:pt x="14" y="2305"/>
                </a:lnTo>
                <a:lnTo>
                  <a:pt x="17" y="2276"/>
                </a:lnTo>
                <a:cubicBezTo>
                  <a:pt x="163" y="995"/>
                  <a:pt x="1251" y="0"/>
                  <a:pt x="2571"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0" y="635"/>
            <a:ext cx="4544060" cy="6857365"/>
          </a:xfrm>
          <a:custGeom>
            <a:avLst/>
            <a:gdLst/>
            <a:ahLst/>
            <a:cxnLst>
              <a:cxn ang="3">
                <a:pos x="hc" y="t"/>
              </a:cxn>
              <a:cxn ang="cd2">
                <a:pos x="l" y="vc"/>
              </a:cxn>
              <a:cxn ang="cd4">
                <a:pos x="hc" y="b"/>
              </a:cxn>
              <a:cxn ang="0">
                <a:pos x="r" y="vc"/>
              </a:cxn>
            </a:cxnLst>
            <a:rect l="l" t="t" r="r" b="b"/>
            <a:pathLst>
              <a:path w="7156" h="10799">
                <a:moveTo>
                  <a:pt x="674" y="4834"/>
                </a:moveTo>
                <a:lnTo>
                  <a:pt x="671" y="4866"/>
                </a:lnTo>
                <a:cubicBezTo>
                  <a:pt x="665" y="4943"/>
                  <a:pt x="662" y="5021"/>
                  <a:pt x="662" y="5100"/>
                </a:cubicBezTo>
                <a:cubicBezTo>
                  <a:pt x="662" y="6777"/>
                  <a:pt x="2022" y="8137"/>
                  <a:pt x="3699" y="8137"/>
                </a:cubicBezTo>
                <a:cubicBezTo>
                  <a:pt x="3738" y="8137"/>
                  <a:pt x="3777" y="8136"/>
                  <a:pt x="3816" y="8135"/>
                </a:cubicBezTo>
                <a:lnTo>
                  <a:pt x="3850" y="8133"/>
                </a:lnTo>
                <a:lnTo>
                  <a:pt x="3850" y="7672"/>
                </a:lnTo>
                <a:lnTo>
                  <a:pt x="3832" y="7673"/>
                </a:lnTo>
                <a:cubicBezTo>
                  <a:pt x="3788" y="7675"/>
                  <a:pt x="3743" y="7676"/>
                  <a:pt x="3699" y="7676"/>
                </a:cubicBezTo>
                <a:cubicBezTo>
                  <a:pt x="2276" y="7676"/>
                  <a:pt x="1123" y="6523"/>
                  <a:pt x="1123" y="5100"/>
                </a:cubicBezTo>
                <a:cubicBezTo>
                  <a:pt x="1123" y="5011"/>
                  <a:pt x="1127" y="4923"/>
                  <a:pt x="1136" y="4837"/>
                </a:cubicBezTo>
                <a:lnTo>
                  <a:pt x="1136" y="4834"/>
                </a:lnTo>
                <a:lnTo>
                  <a:pt x="674" y="4834"/>
                </a:lnTo>
                <a:close/>
                <a:moveTo>
                  <a:pt x="3699" y="2529"/>
                </a:moveTo>
                <a:cubicBezTo>
                  <a:pt x="2379" y="2529"/>
                  <a:pt x="1291" y="3524"/>
                  <a:pt x="1145" y="4805"/>
                </a:cubicBezTo>
                <a:lnTo>
                  <a:pt x="1142" y="4834"/>
                </a:lnTo>
                <a:lnTo>
                  <a:pt x="1141" y="4837"/>
                </a:lnTo>
                <a:cubicBezTo>
                  <a:pt x="1132" y="4924"/>
                  <a:pt x="1128" y="5011"/>
                  <a:pt x="1128" y="5100"/>
                </a:cubicBezTo>
                <a:cubicBezTo>
                  <a:pt x="1128" y="6520"/>
                  <a:pt x="2279" y="7671"/>
                  <a:pt x="3699" y="7671"/>
                </a:cubicBezTo>
                <a:cubicBezTo>
                  <a:pt x="3743" y="7671"/>
                  <a:pt x="3787" y="7670"/>
                  <a:pt x="3831" y="7668"/>
                </a:cubicBezTo>
                <a:lnTo>
                  <a:pt x="3850" y="7667"/>
                </a:lnTo>
                <a:lnTo>
                  <a:pt x="3864" y="7666"/>
                </a:lnTo>
                <a:cubicBezTo>
                  <a:pt x="5207" y="7581"/>
                  <a:pt x="6270" y="6464"/>
                  <a:pt x="6270" y="5100"/>
                </a:cubicBezTo>
                <a:cubicBezTo>
                  <a:pt x="6270" y="3680"/>
                  <a:pt x="5119" y="2529"/>
                  <a:pt x="3699" y="2529"/>
                </a:cubicBezTo>
                <a:close/>
                <a:moveTo>
                  <a:pt x="0" y="0"/>
                </a:moveTo>
                <a:lnTo>
                  <a:pt x="6429" y="0"/>
                </a:lnTo>
                <a:lnTo>
                  <a:pt x="6469" y="95"/>
                </a:lnTo>
                <a:cubicBezTo>
                  <a:pt x="6912" y="1179"/>
                  <a:pt x="7156" y="2366"/>
                  <a:pt x="7156" y="3610"/>
                </a:cubicBezTo>
                <a:cubicBezTo>
                  <a:pt x="7156" y="6499"/>
                  <a:pt x="5839" y="9081"/>
                  <a:pt x="3772" y="10786"/>
                </a:cubicBezTo>
                <a:lnTo>
                  <a:pt x="3756" y="10799"/>
                </a:lnTo>
                <a:lnTo>
                  <a:pt x="0" y="10799"/>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60706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7" name="任意多边形 16"/>
          <p:cNvSpPr/>
          <p:nvPr/>
        </p:nvSpPr>
        <p:spPr>
          <a:xfrm>
            <a:off x="9465945" y="5899785"/>
            <a:ext cx="2000885" cy="958215"/>
          </a:xfrm>
          <a:custGeom>
            <a:avLst/>
            <a:gdLst/>
            <a:ahLst/>
            <a:cxnLst>
              <a:cxn ang="3">
                <a:pos x="hc" y="t"/>
              </a:cxn>
              <a:cxn ang="cd2">
                <a:pos x="l" y="vc"/>
              </a:cxn>
              <a:cxn ang="cd4">
                <a:pos x="hc" y="b"/>
              </a:cxn>
              <a:cxn ang="0">
                <a:pos x="r" y="vc"/>
              </a:cxn>
            </a:cxnLst>
            <a:rect l="l" t="t" r="r" b="b"/>
            <a:pathLst>
              <a:path w="3776" h="1808">
                <a:moveTo>
                  <a:pt x="1888" y="0"/>
                </a:moveTo>
                <a:cubicBezTo>
                  <a:pt x="2899" y="0"/>
                  <a:pt x="3725" y="794"/>
                  <a:pt x="3776" y="1793"/>
                </a:cubicBezTo>
                <a:lnTo>
                  <a:pt x="3776" y="1808"/>
                </a:lnTo>
                <a:lnTo>
                  <a:pt x="3374" y="1808"/>
                </a:lnTo>
                <a:lnTo>
                  <a:pt x="3371" y="1776"/>
                </a:lnTo>
                <a:cubicBezTo>
                  <a:pt x="3313" y="1007"/>
                  <a:pt x="2671" y="402"/>
                  <a:pt x="1888" y="402"/>
                </a:cubicBezTo>
                <a:cubicBezTo>
                  <a:pt x="1105" y="402"/>
                  <a:pt x="463" y="1007"/>
                  <a:pt x="405" y="1776"/>
                </a:cubicBezTo>
                <a:lnTo>
                  <a:pt x="403" y="1808"/>
                </a:lnTo>
                <a:lnTo>
                  <a:pt x="0" y="1808"/>
                </a:lnTo>
                <a:lnTo>
                  <a:pt x="1" y="1793"/>
                </a:lnTo>
                <a:cubicBezTo>
                  <a:pt x="51" y="794"/>
                  <a:pt x="877" y="0"/>
                  <a:pt x="1888"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9" name="任意多边形 18"/>
          <p:cNvSpPr/>
          <p:nvPr/>
        </p:nvSpPr>
        <p:spPr>
          <a:xfrm>
            <a:off x="3838240" y="6226810"/>
            <a:ext cx="1417355" cy="631190"/>
          </a:xfrm>
          <a:custGeom>
            <a:avLst/>
            <a:gdLst/>
            <a:ahLst/>
            <a:cxnLst>
              <a:cxn ang="3">
                <a:pos x="hc" y="t"/>
              </a:cxn>
              <a:cxn ang="cd2">
                <a:pos x="l" y="vc"/>
              </a:cxn>
              <a:cxn ang="cd4">
                <a:pos x="hc" y="b"/>
              </a:cxn>
              <a:cxn ang="0">
                <a:pos x="r" y="vc"/>
              </a:cxn>
            </a:cxnLst>
            <a:rect l="l" t="t" r="r" b="b"/>
            <a:pathLst>
              <a:path w="2232" h="994">
                <a:moveTo>
                  <a:pt x="1116" y="0"/>
                </a:moveTo>
                <a:cubicBezTo>
                  <a:pt x="1688" y="0"/>
                  <a:pt x="2160" y="427"/>
                  <a:pt x="2231" y="980"/>
                </a:cubicBezTo>
                <a:lnTo>
                  <a:pt x="2232" y="994"/>
                </a:lnTo>
                <a:lnTo>
                  <a:pt x="0" y="994"/>
                </a:lnTo>
                <a:lnTo>
                  <a:pt x="2" y="980"/>
                </a:lnTo>
                <a:cubicBezTo>
                  <a:pt x="72" y="427"/>
                  <a:pt x="544" y="0"/>
                  <a:pt x="1116"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0" name="任意多边形 19"/>
          <p:cNvSpPr/>
          <p:nvPr/>
        </p:nvSpPr>
        <p:spPr>
          <a:xfrm>
            <a:off x="10283190" y="309245"/>
            <a:ext cx="1674495" cy="7023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96" h="879">
                <a:moveTo>
                  <a:pt x="1222" y="0"/>
                </a:moveTo>
                <a:cubicBezTo>
                  <a:pt x="1265" y="0"/>
                  <a:pt x="1299" y="34"/>
                  <a:pt x="1299" y="78"/>
                </a:cubicBezTo>
                <a:cubicBezTo>
                  <a:pt x="1299" y="121"/>
                  <a:pt x="1265" y="156"/>
                  <a:pt x="1222" y="156"/>
                </a:cubicBezTo>
                <a:cubicBezTo>
                  <a:pt x="1178" y="156"/>
                  <a:pt x="1144" y="121"/>
                  <a:pt x="1144" y="78"/>
                </a:cubicBezTo>
                <a:cubicBezTo>
                  <a:pt x="1144" y="34"/>
                  <a:pt x="1178" y="0"/>
                  <a:pt x="1222" y="0"/>
                </a:cubicBezTo>
                <a:close/>
                <a:moveTo>
                  <a:pt x="1222" y="362"/>
                </a:moveTo>
                <a:cubicBezTo>
                  <a:pt x="1265" y="362"/>
                  <a:pt x="1299" y="396"/>
                  <a:pt x="1299" y="440"/>
                </a:cubicBezTo>
                <a:cubicBezTo>
                  <a:pt x="1299" y="483"/>
                  <a:pt x="1265" y="517"/>
                  <a:pt x="1222" y="517"/>
                </a:cubicBezTo>
                <a:cubicBezTo>
                  <a:pt x="1178" y="517"/>
                  <a:pt x="1144" y="483"/>
                  <a:pt x="1144" y="440"/>
                </a:cubicBezTo>
                <a:cubicBezTo>
                  <a:pt x="1144" y="396"/>
                  <a:pt x="1178" y="362"/>
                  <a:pt x="1222" y="362"/>
                </a:cubicBezTo>
                <a:close/>
                <a:moveTo>
                  <a:pt x="1222" y="723"/>
                </a:moveTo>
                <a:cubicBezTo>
                  <a:pt x="1265" y="723"/>
                  <a:pt x="1299" y="758"/>
                  <a:pt x="1299" y="801"/>
                </a:cubicBezTo>
                <a:cubicBezTo>
                  <a:pt x="1299" y="845"/>
                  <a:pt x="1265" y="879"/>
                  <a:pt x="1222" y="879"/>
                </a:cubicBezTo>
                <a:cubicBezTo>
                  <a:pt x="1178" y="879"/>
                  <a:pt x="1144" y="845"/>
                  <a:pt x="1144" y="801"/>
                </a:cubicBezTo>
                <a:cubicBezTo>
                  <a:pt x="1144" y="758"/>
                  <a:pt x="1178" y="723"/>
                  <a:pt x="1222" y="723"/>
                </a:cubicBezTo>
                <a:close/>
                <a:moveTo>
                  <a:pt x="1620" y="0"/>
                </a:moveTo>
                <a:cubicBezTo>
                  <a:pt x="1663" y="0"/>
                  <a:pt x="1698" y="34"/>
                  <a:pt x="1698" y="78"/>
                </a:cubicBezTo>
                <a:cubicBezTo>
                  <a:pt x="1698" y="121"/>
                  <a:pt x="1663" y="156"/>
                  <a:pt x="1620" y="156"/>
                </a:cubicBezTo>
                <a:cubicBezTo>
                  <a:pt x="1577" y="156"/>
                  <a:pt x="1542" y="121"/>
                  <a:pt x="1542" y="78"/>
                </a:cubicBezTo>
                <a:cubicBezTo>
                  <a:pt x="1542" y="34"/>
                  <a:pt x="1577" y="0"/>
                  <a:pt x="1620" y="0"/>
                </a:cubicBezTo>
                <a:close/>
                <a:moveTo>
                  <a:pt x="1620" y="362"/>
                </a:moveTo>
                <a:cubicBezTo>
                  <a:pt x="1663" y="362"/>
                  <a:pt x="1698" y="396"/>
                  <a:pt x="1698" y="440"/>
                </a:cubicBezTo>
                <a:cubicBezTo>
                  <a:pt x="1698" y="483"/>
                  <a:pt x="1663" y="517"/>
                  <a:pt x="1620" y="517"/>
                </a:cubicBezTo>
                <a:cubicBezTo>
                  <a:pt x="1577" y="517"/>
                  <a:pt x="1542" y="483"/>
                  <a:pt x="1542" y="440"/>
                </a:cubicBezTo>
                <a:cubicBezTo>
                  <a:pt x="1542" y="396"/>
                  <a:pt x="1577" y="362"/>
                  <a:pt x="1620" y="362"/>
                </a:cubicBezTo>
                <a:close/>
                <a:moveTo>
                  <a:pt x="1620" y="723"/>
                </a:moveTo>
                <a:cubicBezTo>
                  <a:pt x="1663" y="723"/>
                  <a:pt x="1698" y="758"/>
                  <a:pt x="1698" y="801"/>
                </a:cubicBezTo>
                <a:cubicBezTo>
                  <a:pt x="1698" y="845"/>
                  <a:pt x="1663" y="879"/>
                  <a:pt x="1620" y="879"/>
                </a:cubicBezTo>
                <a:cubicBezTo>
                  <a:pt x="1577" y="879"/>
                  <a:pt x="1542" y="845"/>
                  <a:pt x="1542" y="801"/>
                </a:cubicBezTo>
                <a:cubicBezTo>
                  <a:pt x="1542" y="758"/>
                  <a:pt x="1577" y="723"/>
                  <a:pt x="1620" y="723"/>
                </a:cubicBezTo>
                <a:close/>
                <a:moveTo>
                  <a:pt x="2018" y="0"/>
                </a:moveTo>
                <a:cubicBezTo>
                  <a:pt x="2062" y="0"/>
                  <a:pt x="2096" y="34"/>
                  <a:pt x="2096" y="78"/>
                </a:cubicBezTo>
                <a:cubicBezTo>
                  <a:pt x="2096" y="121"/>
                  <a:pt x="2062" y="156"/>
                  <a:pt x="2018" y="156"/>
                </a:cubicBezTo>
                <a:cubicBezTo>
                  <a:pt x="1975" y="156"/>
                  <a:pt x="1941" y="121"/>
                  <a:pt x="1941" y="78"/>
                </a:cubicBezTo>
                <a:cubicBezTo>
                  <a:pt x="1941" y="34"/>
                  <a:pt x="1975" y="0"/>
                  <a:pt x="2018" y="0"/>
                </a:cubicBezTo>
                <a:close/>
                <a:moveTo>
                  <a:pt x="2018" y="362"/>
                </a:moveTo>
                <a:cubicBezTo>
                  <a:pt x="2062" y="362"/>
                  <a:pt x="2096" y="396"/>
                  <a:pt x="2096" y="440"/>
                </a:cubicBezTo>
                <a:cubicBezTo>
                  <a:pt x="2096" y="483"/>
                  <a:pt x="2062" y="517"/>
                  <a:pt x="2018" y="517"/>
                </a:cubicBezTo>
                <a:cubicBezTo>
                  <a:pt x="1975" y="517"/>
                  <a:pt x="1941" y="483"/>
                  <a:pt x="1941" y="440"/>
                </a:cubicBezTo>
                <a:cubicBezTo>
                  <a:pt x="1941" y="396"/>
                  <a:pt x="1975" y="362"/>
                  <a:pt x="2018" y="362"/>
                </a:cubicBezTo>
                <a:close/>
                <a:moveTo>
                  <a:pt x="2018" y="723"/>
                </a:moveTo>
                <a:cubicBezTo>
                  <a:pt x="2062" y="723"/>
                  <a:pt x="2096" y="758"/>
                  <a:pt x="2096" y="801"/>
                </a:cubicBezTo>
                <a:cubicBezTo>
                  <a:pt x="2096" y="845"/>
                  <a:pt x="2062" y="879"/>
                  <a:pt x="2018" y="879"/>
                </a:cubicBezTo>
                <a:cubicBezTo>
                  <a:pt x="1975" y="879"/>
                  <a:pt x="1941" y="845"/>
                  <a:pt x="1941" y="801"/>
                </a:cubicBezTo>
                <a:cubicBezTo>
                  <a:pt x="1941" y="758"/>
                  <a:pt x="1975" y="723"/>
                  <a:pt x="2018" y="723"/>
                </a:cubicBezTo>
                <a:close/>
                <a:moveTo>
                  <a:pt x="78" y="0"/>
                </a:moveTo>
                <a:cubicBezTo>
                  <a:pt x="121" y="0"/>
                  <a:pt x="155" y="34"/>
                  <a:pt x="155" y="78"/>
                </a:cubicBezTo>
                <a:cubicBezTo>
                  <a:pt x="155" y="121"/>
                  <a:pt x="121" y="156"/>
                  <a:pt x="78" y="156"/>
                </a:cubicBezTo>
                <a:cubicBezTo>
                  <a:pt x="34" y="156"/>
                  <a:pt x="0" y="121"/>
                  <a:pt x="0" y="78"/>
                </a:cubicBezTo>
                <a:cubicBezTo>
                  <a:pt x="0" y="34"/>
                  <a:pt x="34" y="0"/>
                  <a:pt x="78" y="0"/>
                </a:cubicBezTo>
                <a:close/>
                <a:moveTo>
                  <a:pt x="78" y="362"/>
                </a:moveTo>
                <a:cubicBezTo>
                  <a:pt x="121" y="362"/>
                  <a:pt x="155" y="396"/>
                  <a:pt x="155" y="440"/>
                </a:cubicBezTo>
                <a:cubicBezTo>
                  <a:pt x="155" y="483"/>
                  <a:pt x="121" y="517"/>
                  <a:pt x="78" y="517"/>
                </a:cubicBezTo>
                <a:cubicBezTo>
                  <a:pt x="34" y="517"/>
                  <a:pt x="0" y="483"/>
                  <a:pt x="0" y="440"/>
                </a:cubicBezTo>
                <a:cubicBezTo>
                  <a:pt x="0" y="396"/>
                  <a:pt x="34" y="362"/>
                  <a:pt x="78" y="362"/>
                </a:cubicBezTo>
                <a:close/>
                <a:moveTo>
                  <a:pt x="78" y="723"/>
                </a:moveTo>
                <a:cubicBezTo>
                  <a:pt x="121" y="723"/>
                  <a:pt x="155" y="758"/>
                  <a:pt x="155" y="801"/>
                </a:cubicBezTo>
                <a:cubicBezTo>
                  <a:pt x="155" y="845"/>
                  <a:pt x="121" y="879"/>
                  <a:pt x="78" y="879"/>
                </a:cubicBezTo>
                <a:cubicBezTo>
                  <a:pt x="34" y="879"/>
                  <a:pt x="0" y="845"/>
                  <a:pt x="0" y="801"/>
                </a:cubicBezTo>
                <a:cubicBezTo>
                  <a:pt x="0" y="758"/>
                  <a:pt x="34" y="723"/>
                  <a:pt x="78" y="723"/>
                </a:cubicBezTo>
                <a:close/>
                <a:moveTo>
                  <a:pt x="476" y="0"/>
                </a:moveTo>
                <a:cubicBezTo>
                  <a:pt x="519" y="0"/>
                  <a:pt x="554" y="34"/>
                  <a:pt x="554" y="78"/>
                </a:cubicBezTo>
                <a:cubicBezTo>
                  <a:pt x="554" y="121"/>
                  <a:pt x="519" y="156"/>
                  <a:pt x="476" y="156"/>
                </a:cubicBezTo>
                <a:cubicBezTo>
                  <a:pt x="433" y="156"/>
                  <a:pt x="398" y="121"/>
                  <a:pt x="398" y="78"/>
                </a:cubicBezTo>
                <a:cubicBezTo>
                  <a:pt x="398" y="34"/>
                  <a:pt x="433" y="0"/>
                  <a:pt x="476" y="0"/>
                </a:cubicBezTo>
                <a:close/>
                <a:moveTo>
                  <a:pt x="476" y="362"/>
                </a:moveTo>
                <a:cubicBezTo>
                  <a:pt x="519" y="362"/>
                  <a:pt x="554" y="396"/>
                  <a:pt x="554" y="440"/>
                </a:cubicBezTo>
                <a:cubicBezTo>
                  <a:pt x="554" y="483"/>
                  <a:pt x="519" y="517"/>
                  <a:pt x="476" y="517"/>
                </a:cubicBezTo>
                <a:cubicBezTo>
                  <a:pt x="433" y="517"/>
                  <a:pt x="398" y="483"/>
                  <a:pt x="398" y="440"/>
                </a:cubicBezTo>
                <a:cubicBezTo>
                  <a:pt x="398" y="396"/>
                  <a:pt x="433" y="362"/>
                  <a:pt x="476" y="362"/>
                </a:cubicBezTo>
                <a:close/>
                <a:moveTo>
                  <a:pt x="476" y="723"/>
                </a:moveTo>
                <a:cubicBezTo>
                  <a:pt x="519" y="723"/>
                  <a:pt x="554" y="758"/>
                  <a:pt x="554" y="801"/>
                </a:cubicBezTo>
                <a:cubicBezTo>
                  <a:pt x="554" y="845"/>
                  <a:pt x="519" y="879"/>
                  <a:pt x="476" y="879"/>
                </a:cubicBezTo>
                <a:cubicBezTo>
                  <a:pt x="433" y="879"/>
                  <a:pt x="398" y="845"/>
                  <a:pt x="398" y="801"/>
                </a:cubicBezTo>
                <a:cubicBezTo>
                  <a:pt x="398" y="758"/>
                  <a:pt x="433" y="723"/>
                  <a:pt x="476" y="723"/>
                </a:cubicBezTo>
                <a:close/>
                <a:moveTo>
                  <a:pt x="874" y="0"/>
                </a:moveTo>
                <a:cubicBezTo>
                  <a:pt x="918" y="0"/>
                  <a:pt x="952" y="34"/>
                  <a:pt x="952" y="78"/>
                </a:cubicBezTo>
                <a:cubicBezTo>
                  <a:pt x="952" y="121"/>
                  <a:pt x="918" y="156"/>
                  <a:pt x="874" y="156"/>
                </a:cubicBezTo>
                <a:cubicBezTo>
                  <a:pt x="831" y="156"/>
                  <a:pt x="797" y="121"/>
                  <a:pt x="797" y="78"/>
                </a:cubicBezTo>
                <a:cubicBezTo>
                  <a:pt x="797" y="34"/>
                  <a:pt x="831" y="0"/>
                  <a:pt x="874" y="0"/>
                </a:cubicBezTo>
                <a:close/>
                <a:moveTo>
                  <a:pt x="874" y="362"/>
                </a:moveTo>
                <a:cubicBezTo>
                  <a:pt x="918" y="362"/>
                  <a:pt x="952" y="396"/>
                  <a:pt x="952" y="440"/>
                </a:cubicBezTo>
                <a:cubicBezTo>
                  <a:pt x="952" y="483"/>
                  <a:pt x="918" y="517"/>
                  <a:pt x="874" y="517"/>
                </a:cubicBezTo>
                <a:cubicBezTo>
                  <a:pt x="831" y="517"/>
                  <a:pt x="797" y="483"/>
                  <a:pt x="797" y="440"/>
                </a:cubicBezTo>
                <a:cubicBezTo>
                  <a:pt x="797" y="396"/>
                  <a:pt x="831" y="362"/>
                  <a:pt x="874" y="362"/>
                </a:cubicBezTo>
                <a:close/>
                <a:moveTo>
                  <a:pt x="874" y="723"/>
                </a:moveTo>
                <a:cubicBezTo>
                  <a:pt x="918" y="723"/>
                  <a:pt x="952" y="758"/>
                  <a:pt x="952" y="801"/>
                </a:cubicBezTo>
                <a:cubicBezTo>
                  <a:pt x="952" y="845"/>
                  <a:pt x="918" y="879"/>
                  <a:pt x="874" y="879"/>
                </a:cubicBezTo>
                <a:cubicBezTo>
                  <a:pt x="831" y="879"/>
                  <a:pt x="797" y="845"/>
                  <a:pt x="797" y="801"/>
                </a:cubicBezTo>
                <a:cubicBezTo>
                  <a:pt x="797" y="758"/>
                  <a:pt x="831" y="723"/>
                  <a:pt x="874" y="723"/>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2"/>
            </p:custDataLst>
          </p:nvPr>
        </p:nvSpPr>
        <p:spPr>
          <a:xfrm>
            <a:off x="5440045" y="2099945"/>
            <a:ext cx="6701155"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5640070" y="1501775"/>
            <a:ext cx="2853690" cy="4533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54" name="标题 5"/>
          <p:cNvSpPr/>
          <p:nvPr>
            <p:custDataLst>
              <p:tags r:id="rId4"/>
            </p:custDataLst>
          </p:nvPr>
        </p:nvSpPr>
        <p:spPr>
          <a:xfrm>
            <a:off x="5548630" y="3328670"/>
            <a:ext cx="5651500"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52" name="圆角矩形 51"/>
          <p:cNvSpPr/>
          <p:nvPr/>
        </p:nvSpPr>
        <p:spPr>
          <a:xfrm>
            <a:off x="5548630" y="4511040"/>
            <a:ext cx="2251710" cy="410845"/>
          </a:xfrm>
          <a:prstGeom prst="roundRect">
            <a:avLst>
              <a:gd name="adj" fmla="val 28748"/>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5660390" y="456755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635" y="0"/>
            <a:ext cx="12191365" cy="268795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10493375" y="2687955"/>
            <a:ext cx="1697990" cy="169799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2674" h="2674">
                <a:moveTo>
                  <a:pt x="0" y="0"/>
                </a:moveTo>
                <a:lnTo>
                  <a:pt x="2674" y="0"/>
                </a:lnTo>
                <a:lnTo>
                  <a:pt x="2674" y="2674"/>
                </a:lnTo>
                <a:lnTo>
                  <a:pt x="2651" y="2674"/>
                </a:lnTo>
                <a:lnTo>
                  <a:pt x="0" y="23"/>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0" y="5174615"/>
            <a:ext cx="1683385" cy="16833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2651" h="2651">
                <a:moveTo>
                  <a:pt x="0" y="0"/>
                </a:moveTo>
                <a:lnTo>
                  <a:pt x="2651" y="2651"/>
                </a:lnTo>
                <a:lnTo>
                  <a:pt x="0" y="2651"/>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标题 65"/>
          <p:cNvSpPr/>
          <p:nvPr>
            <p:custDataLst>
              <p:tags r:id="rId2"/>
            </p:custDataLst>
          </p:nvPr>
        </p:nvSpPr>
        <p:spPr>
          <a:xfrm>
            <a:off x="676275" y="2919095"/>
            <a:ext cx="10837545" cy="123571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标题标标题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4" name="标题 5"/>
          <p:cNvSpPr/>
          <p:nvPr>
            <p:custDataLst>
              <p:tags r:id="rId3"/>
            </p:custDataLst>
          </p:nvPr>
        </p:nvSpPr>
        <p:spPr>
          <a:xfrm>
            <a:off x="1450340" y="4240530"/>
            <a:ext cx="9289415"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办公模板模板板模模板资</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办公模板模板板模模板资</a:t>
            </a:r>
            <a:r>
              <a:rPr sz="1400" b="0">
                <a:solidFill>
                  <a:schemeClr val="tx1"/>
                </a:solidFill>
                <a:latin typeface="MiSans Normal" panose="00000500000000000000" charset="-122"/>
                <a:ea typeface="MiSans Normal" panose="00000500000000000000" charset="-122"/>
                <a:sym typeface="+mn-ea"/>
              </a:rPr>
              <a:t>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pic>
        <p:nvPicPr>
          <p:cNvPr id="32" name="图片 31" descr="笑脸"/>
          <p:cNvPicPr>
            <a:picLocks noChangeAspect="1"/>
          </p:cNvPicPr>
          <p:nvPr/>
        </p:nvPicPr>
        <p:blipFill>
          <a:blip r:embed="rId4"/>
          <a:stretch>
            <a:fillRect/>
          </a:stretch>
        </p:blipFill>
        <p:spPr>
          <a:xfrm>
            <a:off x="4761230" y="5598160"/>
            <a:ext cx="374650" cy="374650"/>
          </a:xfrm>
          <a:prstGeom prst="rect">
            <a:avLst/>
          </a:prstGeom>
        </p:spPr>
      </p:pic>
      <p:sp>
        <p:nvSpPr>
          <p:cNvPr id="70" name="标题 5"/>
          <p:cNvSpPr/>
          <p:nvPr>
            <p:custDataLst>
              <p:tags r:id="rId5"/>
            </p:custDataLst>
          </p:nvPr>
        </p:nvSpPr>
        <p:spPr>
          <a:xfrm>
            <a:off x="5092065" y="563308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8" name="圆角矩形 7"/>
          <p:cNvSpPr/>
          <p:nvPr/>
        </p:nvSpPr>
        <p:spPr>
          <a:xfrm>
            <a:off x="1454150" y="4152900"/>
            <a:ext cx="9286875" cy="36000"/>
          </a:xfrm>
          <a:prstGeom prst="round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flipH="1">
            <a:off x="-635" y="0"/>
            <a:ext cx="12191365" cy="3463925"/>
          </a:xfrm>
          <a:custGeom>
            <a:avLst/>
            <a:gdLst>
              <a:gd name="adj" fmla="val 59548"/>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19199" h="5455">
                <a:moveTo>
                  <a:pt x="0" y="0"/>
                </a:moveTo>
                <a:lnTo>
                  <a:pt x="19199" y="0"/>
                </a:lnTo>
                <a:lnTo>
                  <a:pt x="19199" y="5455"/>
                </a:lnTo>
                <a:lnTo>
                  <a:pt x="17519" y="5455"/>
                </a:lnTo>
                <a:lnTo>
                  <a:pt x="15877" y="1"/>
                </a:lnTo>
                <a:lnTo>
                  <a:pt x="15839" y="1"/>
                </a:lnTo>
                <a:lnTo>
                  <a:pt x="14049" y="1"/>
                </a:lnTo>
                <a:lnTo>
                  <a:pt x="14000" y="1"/>
                </a:lnTo>
                <a:lnTo>
                  <a:pt x="14019" y="63"/>
                </a:lnTo>
                <a:lnTo>
                  <a:pt x="11414" y="5455"/>
                </a:lnTo>
                <a:lnTo>
                  <a:pt x="0" y="5455"/>
                </a:lnTo>
                <a:lnTo>
                  <a:pt x="0" y="0"/>
                </a:lnTo>
                <a:close/>
                <a:moveTo>
                  <a:pt x="14706" y="2346"/>
                </a:moveTo>
                <a:lnTo>
                  <a:pt x="15642" y="5455"/>
                </a:lnTo>
                <a:lnTo>
                  <a:pt x="13204" y="5455"/>
                </a:lnTo>
                <a:lnTo>
                  <a:pt x="14706" y="2346"/>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flipH="1">
            <a:off x="43815" y="635"/>
            <a:ext cx="4899025" cy="6858000"/>
          </a:xfrm>
          <a:custGeom>
            <a:avLst/>
            <a:gdLst>
              <a:gd name="adj" fmla="val 59548"/>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7715" h="10800">
                <a:moveTo>
                  <a:pt x="2586" y="0"/>
                </a:moveTo>
                <a:lnTo>
                  <a:pt x="2635" y="0"/>
                </a:lnTo>
                <a:lnTo>
                  <a:pt x="4425" y="0"/>
                </a:lnTo>
                <a:lnTo>
                  <a:pt x="4463" y="0"/>
                </a:lnTo>
                <a:lnTo>
                  <a:pt x="6105" y="5454"/>
                </a:lnTo>
                <a:lnTo>
                  <a:pt x="7715" y="10800"/>
                </a:lnTo>
                <a:lnTo>
                  <a:pt x="5838" y="10800"/>
                </a:lnTo>
                <a:lnTo>
                  <a:pt x="4228" y="5454"/>
                </a:lnTo>
                <a:lnTo>
                  <a:pt x="3292" y="2345"/>
                </a:lnTo>
                <a:lnTo>
                  <a:pt x="1790" y="5454"/>
                </a:lnTo>
                <a:lnTo>
                  <a:pt x="0" y="5454"/>
                </a:lnTo>
                <a:lnTo>
                  <a:pt x="2605" y="62"/>
                </a:lnTo>
                <a:lnTo>
                  <a:pt x="258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10721340" y="4785360"/>
            <a:ext cx="1471295" cy="2072640"/>
          </a:xfrm>
          <a:custGeom>
            <a:avLst/>
            <a:gdLst/>
            <a:ahLst/>
            <a:cxnLst>
              <a:cxn ang="3">
                <a:pos x="hc" y="t"/>
              </a:cxn>
              <a:cxn ang="cd2">
                <a:pos x="l" y="vc"/>
              </a:cxn>
              <a:cxn ang="cd4">
                <a:pos x="hc" y="b"/>
              </a:cxn>
              <a:cxn ang="0">
                <a:pos x="r" y="vc"/>
              </a:cxn>
            </a:cxnLst>
            <a:rect l="l" t="t" r="r" b="b"/>
            <a:pathLst>
              <a:path w="2317" h="3264">
                <a:moveTo>
                  <a:pt x="2316" y="0"/>
                </a:moveTo>
                <a:lnTo>
                  <a:pt x="2317" y="0"/>
                </a:lnTo>
                <a:lnTo>
                  <a:pt x="2317" y="3264"/>
                </a:lnTo>
                <a:lnTo>
                  <a:pt x="0" y="3264"/>
                </a:lnTo>
                <a:lnTo>
                  <a:pt x="231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标题 65"/>
          <p:cNvSpPr/>
          <p:nvPr>
            <p:custDataLst>
              <p:tags r:id="rId2"/>
            </p:custDataLst>
          </p:nvPr>
        </p:nvSpPr>
        <p:spPr>
          <a:xfrm>
            <a:off x="676275" y="3613785"/>
            <a:ext cx="10837545" cy="103124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5400" b="0">
                <a:solidFill>
                  <a:schemeClr val="tx1">
                    <a:lumMod val="95000"/>
                    <a:lumOff val="5000"/>
                  </a:schemeClr>
                </a:solidFill>
                <a:latin typeface="MiSans Normal" panose="00000500000000000000" charset="-122"/>
                <a:ea typeface="MiSans Normal" panose="00000500000000000000" charset="-122"/>
                <a:sym typeface="+mn-ea"/>
              </a:rPr>
              <a:t>标题标标题标标题标题</a:t>
            </a:r>
            <a:endParaRPr lang="zh-CN" altLang="en-US" sz="5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4" name="圆角矩形 23"/>
          <p:cNvSpPr/>
          <p:nvPr/>
        </p:nvSpPr>
        <p:spPr>
          <a:xfrm>
            <a:off x="2907030" y="4686300"/>
            <a:ext cx="6376035" cy="38862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标题 5"/>
          <p:cNvSpPr/>
          <p:nvPr>
            <p:custDataLst>
              <p:tags r:id="rId3"/>
            </p:custDataLst>
          </p:nvPr>
        </p:nvSpPr>
        <p:spPr>
          <a:xfrm>
            <a:off x="3192145" y="4735195"/>
            <a:ext cx="58058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sym typeface="+mn-ea"/>
              </a:rPr>
              <a:t>标题标题标题标题标题标题标题标题标题标题</a:t>
            </a:r>
            <a:endParaRPr sz="1800" b="0">
              <a:solidFill>
                <a:schemeClr val="bg1"/>
              </a:solidFill>
              <a:latin typeface="MiSans Demibold" panose="00000700000000000000" charset="-122"/>
              <a:ea typeface="MiSans Demibold" panose="00000700000000000000" charset="-122"/>
            </a:endParaRPr>
          </a:p>
        </p:txBody>
      </p:sp>
      <p:sp>
        <p:nvSpPr>
          <p:cNvPr id="54" name="标题 5"/>
          <p:cNvSpPr/>
          <p:nvPr>
            <p:custDataLst>
              <p:tags r:id="rId4"/>
            </p:custDataLst>
          </p:nvPr>
        </p:nvSpPr>
        <p:spPr>
          <a:xfrm>
            <a:off x="2626360" y="5165090"/>
            <a:ext cx="6939280" cy="3670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模板模板板模模板</a:t>
            </a:r>
            <a:r>
              <a:rPr lang="zh-CN" altLang="en-US" sz="1200" b="0">
                <a:solidFill>
                  <a:schemeClr val="tx1"/>
                </a:solidFill>
                <a:latin typeface="MiSans Normal" panose="00000500000000000000" charset="-122"/>
                <a:ea typeface="MiSans Normal" panose="00000500000000000000" charset="-122"/>
              </a:rPr>
              <a:t>资源</a:t>
            </a:r>
            <a:r>
              <a:rPr sz="1200" b="0">
                <a:solidFill>
                  <a:schemeClr val="tx1"/>
                </a:solidFill>
                <a:latin typeface="MiSans Normal" panose="00000500000000000000" charset="-122"/>
                <a:ea typeface="MiSans Normal" panose="00000500000000000000" charset="-122"/>
                <a:sym typeface="+mn-ea"/>
              </a:rPr>
              <a:t>办公模板模板板模模板资源板模板板资源办公模板模板板模</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14" name="标题 5"/>
          <p:cNvSpPr/>
          <p:nvPr>
            <p:custDataLst>
              <p:tags r:id="rId5"/>
            </p:custDataLst>
          </p:nvPr>
        </p:nvSpPr>
        <p:spPr>
          <a:xfrm>
            <a:off x="5092065" y="610425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任意多边形 18"/>
          <p:cNvSpPr/>
          <p:nvPr/>
        </p:nvSpPr>
        <p:spPr>
          <a:xfrm>
            <a:off x="9377883" y="1540633"/>
            <a:ext cx="1938172" cy="737631"/>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a:off x="687705" y="1138555"/>
            <a:ext cx="2620010" cy="5020310"/>
          </a:xfrm>
          <a:custGeom>
            <a:avLst/>
            <a:gdLst/>
            <a:ahLst/>
            <a:cxnLst>
              <a:cxn ang="3">
                <a:pos x="hc" y="t"/>
              </a:cxn>
              <a:cxn ang="cd2">
                <a:pos x="l" y="vc"/>
              </a:cxn>
              <a:cxn ang="cd4">
                <a:pos x="hc" y="b"/>
              </a:cxn>
              <a:cxn ang="0">
                <a:pos x="r" y="vc"/>
              </a:cxn>
            </a:cxnLst>
            <a:rect l="l" t="t" r="r" b="b"/>
            <a:pathLst>
              <a:path w="4126" h="7906">
                <a:moveTo>
                  <a:pt x="0" y="0"/>
                </a:moveTo>
                <a:lnTo>
                  <a:pt x="4126" y="0"/>
                </a:lnTo>
                <a:lnTo>
                  <a:pt x="4126" y="604"/>
                </a:lnTo>
                <a:lnTo>
                  <a:pt x="4126" y="7144"/>
                </a:lnTo>
                <a:lnTo>
                  <a:pt x="4126" y="7906"/>
                </a:lnTo>
                <a:lnTo>
                  <a:pt x="0" y="7906"/>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60706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a:off x="3307715" y="1306830"/>
            <a:ext cx="2071461" cy="474472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262" h="7472">
                <a:moveTo>
                  <a:pt x="1693" y="225"/>
                </a:moveTo>
                <a:cubicBezTo>
                  <a:pt x="1693" y="101"/>
                  <a:pt x="1794" y="0"/>
                  <a:pt x="1918" y="0"/>
                </a:cubicBezTo>
                <a:cubicBezTo>
                  <a:pt x="2042" y="0"/>
                  <a:pt x="2143" y="101"/>
                  <a:pt x="2143" y="225"/>
                </a:cubicBezTo>
                <a:cubicBezTo>
                  <a:pt x="2143" y="349"/>
                  <a:pt x="2042" y="450"/>
                  <a:pt x="1918" y="450"/>
                </a:cubicBezTo>
                <a:cubicBezTo>
                  <a:pt x="1794" y="450"/>
                  <a:pt x="1693" y="349"/>
                  <a:pt x="1693" y="225"/>
                </a:cubicBezTo>
                <a:close/>
                <a:moveTo>
                  <a:pt x="1693" y="988"/>
                </a:moveTo>
                <a:cubicBezTo>
                  <a:pt x="1693" y="864"/>
                  <a:pt x="1794" y="763"/>
                  <a:pt x="1918" y="763"/>
                </a:cubicBezTo>
                <a:cubicBezTo>
                  <a:pt x="2042" y="763"/>
                  <a:pt x="2143" y="864"/>
                  <a:pt x="2143" y="988"/>
                </a:cubicBezTo>
                <a:cubicBezTo>
                  <a:pt x="2143" y="1112"/>
                  <a:pt x="2042" y="1213"/>
                  <a:pt x="1918" y="1213"/>
                </a:cubicBezTo>
                <a:cubicBezTo>
                  <a:pt x="1794" y="1213"/>
                  <a:pt x="1693" y="1112"/>
                  <a:pt x="1693" y="988"/>
                </a:cubicBezTo>
                <a:close/>
                <a:moveTo>
                  <a:pt x="1693" y="1751"/>
                </a:moveTo>
                <a:cubicBezTo>
                  <a:pt x="1693" y="1627"/>
                  <a:pt x="1794" y="1526"/>
                  <a:pt x="1918" y="1526"/>
                </a:cubicBezTo>
                <a:cubicBezTo>
                  <a:pt x="2042" y="1526"/>
                  <a:pt x="2143" y="1627"/>
                  <a:pt x="2143" y="1751"/>
                </a:cubicBezTo>
                <a:cubicBezTo>
                  <a:pt x="2143" y="1875"/>
                  <a:pt x="2042" y="1976"/>
                  <a:pt x="1918" y="1976"/>
                </a:cubicBezTo>
                <a:cubicBezTo>
                  <a:pt x="1794" y="1976"/>
                  <a:pt x="1693" y="1875"/>
                  <a:pt x="1693" y="1751"/>
                </a:cubicBezTo>
                <a:close/>
                <a:moveTo>
                  <a:pt x="0" y="339"/>
                </a:moveTo>
                <a:lnTo>
                  <a:pt x="3262" y="3837"/>
                </a:lnTo>
                <a:lnTo>
                  <a:pt x="1977" y="5036"/>
                </a:lnTo>
                <a:lnTo>
                  <a:pt x="1977" y="7452"/>
                </a:lnTo>
                <a:cubicBezTo>
                  <a:pt x="1977" y="7463"/>
                  <a:pt x="1968" y="7472"/>
                  <a:pt x="1957" y="7472"/>
                </a:cubicBezTo>
                <a:lnTo>
                  <a:pt x="1878" y="7472"/>
                </a:lnTo>
                <a:cubicBezTo>
                  <a:pt x="1867" y="7472"/>
                  <a:pt x="1858" y="7463"/>
                  <a:pt x="1858" y="7452"/>
                </a:cubicBezTo>
                <a:lnTo>
                  <a:pt x="1858" y="5147"/>
                </a:lnTo>
                <a:lnTo>
                  <a:pt x="0" y="6879"/>
                </a:lnTo>
                <a:lnTo>
                  <a:pt x="0" y="339"/>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椭圆 14"/>
          <p:cNvSpPr/>
          <p:nvPr/>
        </p:nvSpPr>
        <p:spPr>
          <a:xfrm>
            <a:off x="94615" y="6424930"/>
            <a:ext cx="972820" cy="97282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1125835" y="-551815"/>
            <a:ext cx="972820" cy="97282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标题 65"/>
          <p:cNvSpPr/>
          <p:nvPr>
            <p:custDataLst>
              <p:tags r:id="rId2"/>
            </p:custDataLst>
          </p:nvPr>
        </p:nvSpPr>
        <p:spPr>
          <a:xfrm>
            <a:off x="4614545" y="2412365"/>
            <a:ext cx="6701155" cy="123571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4" name="标题 5"/>
          <p:cNvSpPr/>
          <p:nvPr>
            <p:custDataLst>
              <p:tags r:id="rId3"/>
            </p:custDataLst>
          </p:nvPr>
        </p:nvSpPr>
        <p:spPr>
          <a:xfrm>
            <a:off x="5781675" y="3782060"/>
            <a:ext cx="5534025" cy="80835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办公模板模板板模模板资</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0" name="圆角矩形 19"/>
          <p:cNvSpPr/>
          <p:nvPr/>
        </p:nvSpPr>
        <p:spPr>
          <a:xfrm>
            <a:off x="9618345" y="3618865"/>
            <a:ext cx="1697355" cy="755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圆角矩形 51"/>
          <p:cNvSpPr/>
          <p:nvPr/>
        </p:nvSpPr>
        <p:spPr>
          <a:xfrm>
            <a:off x="9195435" y="4978400"/>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4"/>
            </p:custDataLst>
          </p:nvPr>
        </p:nvSpPr>
        <p:spPr>
          <a:xfrm>
            <a:off x="9307195" y="503491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矩形 51"/>
          <p:cNvSpPr/>
          <p:nvPr/>
        </p:nvSpPr>
        <p:spPr>
          <a:xfrm>
            <a:off x="-2540" y="381000"/>
            <a:ext cx="4073525" cy="46990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1"/>
            </p:custDataLst>
          </p:nvPr>
        </p:nvSpPr>
        <p:spPr>
          <a:xfrm>
            <a:off x="64135" y="469265"/>
            <a:ext cx="394017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Normal" panose="00000500000000000000" charset="-122"/>
                <a:ea typeface="MiSans Normal" panose="00000500000000000000" charset="-122"/>
              </a:rPr>
              <a:t>标题标题标题标题标题</a:t>
            </a:r>
            <a:endParaRPr sz="1800" b="0">
              <a:solidFill>
                <a:schemeClr val="bg1"/>
              </a:solidFill>
              <a:latin typeface="MiSans Normal" panose="00000500000000000000" charset="-122"/>
              <a:ea typeface="MiSans Normal" panose="00000500000000000000" charset="-122"/>
            </a:endParaRPr>
          </a:p>
        </p:txBody>
      </p:sp>
      <p:sp>
        <p:nvSpPr>
          <p:cNvPr id="16" name="任意多边形 15"/>
          <p:cNvSpPr/>
          <p:nvPr/>
        </p:nvSpPr>
        <p:spPr>
          <a:xfrm>
            <a:off x="922655" y="6303645"/>
            <a:ext cx="10908030" cy="280670"/>
          </a:xfrm>
          <a:custGeom>
            <a:avLst/>
            <a:gdLst/>
            <a:ahLst/>
            <a:cxnLst>
              <a:cxn ang="3">
                <a:pos x="hc" y="t"/>
              </a:cxn>
              <a:cxn ang="cd2">
                <a:pos x="l" y="vc"/>
              </a:cxn>
              <a:cxn ang="cd4">
                <a:pos x="hc" y="b"/>
              </a:cxn>
              <a:cxn ang="0">
                <a:pos x="r" y="vc"/>
              </a:cxn>
            </a:cxnLst>
            <a:rect l="l" t="t" r="r" b="b"/>
            <a:pathLst>
              <a:path w="17178" h="442">
                <a:moveTo>
                  <a:pt x="0" y="0"/>
                </a:moveTo>
                <a:lnTo>
                  <a:pt x="471" y="0"/>
                </a:lnTo>
                <a:lnTo>
                  <a:pt x="471" y="442"/>
                </a:lnTo>
                <a:lnTo>
                  <a:pt x="0" y="442"/>
                </a:lnTo>
                <a:lnTo>
                  <a:pt x="0" y="0"/>
                </a:lnTo>
                <a:close/>
                <a:moveTo>
                  <a:pt x="590" y="0"/>
                </a:moveTo>
                <a:lnTo>
                  <a:pt x="1073" y="0"/>
                </a:lnTo>
                <a:lnTo>
                  <a:pt x="1073" y="442"/>
                </a:lnTo>
                <a:lnTo>
                  <a:pt x="590" y="442"/>
                </a:lnTo>
                <a:lnTo>
                  <a:pt x="590" y="0"/>
                </a:lnTo>
                <a:close/>
                <a:moveTo>
                  <a:pt x="1192" y="0"/>
                </a:moveTo>
                <a:lnTo>
                  <a:pt x="1675" y="0"/>
                </a:lnTo>
                <a:lnTo>
                  <a:pt x="1675" y="442"/>
                </a:lnTo>
                <a:lnTo>
                  <a:pt x="1192" y="442"/>
                </a:lnTo>
                <a:lnTo>
                  <a:pt x="1192" y="0"/>
                </a:lnTo>
                <a:close/>
                <a:moveTo>
                  <a:pt x="1794" y="0"/>
                </a:moveTo>
                <a:lnTo>
                  <a:pt x="2277" y="0"/>
                </a:lnTo>
                <a:lnTo>
                  <a:pt x="2277" y="442"/>
                </a:lnTo>
                <a:lnTo>
                  <a:pt x="1794" y="442"/>
                </a:lnTo>
                <a:lnTo>
                  <a:pt x="1794" y="0"/>
                </a:lnTo>
                <a:close/>
                <a:moveTo>
                  <a:pt x="2396" y="0"/>
                </a:moveTo>
                <a:lnTo>
                  <a:pt x="2879" y="0"/>
                </a:lnTo>
                <a:lnTo>
                  <a:pt x="2879" y="442"/>
                </a:lnTo>
                <a:lnTo>
                  <a:pt x="2396" y="442"/>
                </a:lnTo>
                <a:lnTo>
                  <a:pt x="2396" y="0"/>
                </a:lnTo>
                <a:close/>
                <a:moveTo>
                  <a:pt x="2998" y="0"/>
                </a:moveTo>
                <a:lnTo>
                  <a:pt x="3481" y="0"/>
                </a:lnTo>
                <a:lnTo>
                  <a:pt x="3481" y="442"/>
                </a:lnTo>
                <a:lnTo>
                  <a:pt x="2998" y="442"/>
                </a:lnTo>
                <a:lnTo>
                  <a:pt x="2998" y="0"/>
                </a:lnTo>
                <a:close/>
                <a:moveTo>
                  <a:pt x="3600" y="0"/>
                </a:moveTo>
                <a:lnTo>
                  <a:pt x="4083" y="0"/>
                </a:lnTo>
                <a:lnTo>
                  <a:pt x="4083" y="442"/>
                </a:lnTo>
                <a:lnTo>
                  <a:pt x="3600" y="442"/>
                </a:lnTo>
                <a:lnTo>
                  <a:pt x="3600" y="0"/>
                </a:lnTo>
                <a:close/>
                <a:moveTo>
                  <a:pt x="4202" y="0"/>
                </a:moveTo>
                <a:lnTo>
                  <a:pt x="4685" y="0"/>
                </a:lnTo>
                <a:lnTo>
                  <a:pt x="4685" y="442"/>
                </a:lnTo>
                <a:lnTo>
                  <a:pt x="4202" y="442"/>
                </a:lnTo>
                <a:lnTo>
                  <a:pt x="4202" y="0"/>
                </a:lnTo>
                <a:close/>
                <a:moveTo>
                  <a:pt x="4804" y="0"/>
                </a:moveTo>
                <a:lnTo>
                  <a:pt x="5287" y="0"/>
                </a:lnTo>
                <a:lnTo>
                  <a:pt x="5287" y="442"/>
                </a:lnTo>
                <a:lnTo>
                  <a:pt x="4804" y="442"/>
                </a:lnTo>
                <a:lnTo>
                  <a:pt x="4804" y="0"/>
                </a:lnTo>
                <a:close/>
                <a:moveTo>
                  <a:pt x="5406" y="0"/>
                </a:moveTo>
                <a:lnTo>
                  <a:pt x="5889" y="0"/>
                </a:lnTo>
                <a:lnTo>
                  <a:pt x="5889" y="442"/>
                </a:lnTo>
                <a:lnTo>
                  <a:pt x="5406" y="442"/>
                </a:lnTo>
                <a:lnTo>
                  <a:pt x="5406" y="0"/>
                </a:lnTo>
                <a:close/>
                <a:moveTo>
                  <a:pt x="6008" y="0"/>
                </a:moveTo>
                <a:lnTo>
                  <a:pt x="17178" y="0"/>
                </a:lnTo>
                <a:lnTo>
                  <a:pt x="17178" y="442"/>
                </a:lnTo>
                <a:lnTo>
                  <a:pt x="6008" y="442"/>
                </a:lnTo>
                <a:lnTo>
                  <a:pt x="6008"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63"/>
          <p:cNvSpPr/>
          <p:nvPr/>
        </p:nvSpPr>
        <p:spPr>
          <a:xfrm>
            <a:off x="11550015" y="469265"/>
            <a:ext cx="280670" cy="6115050"/>
          </a:xfrm>
          <a:custGeom>
            <a:avLst/>
            <a:gdLst/>
            <a:ahLst/>
            <a:cxnLst>
              <a:cxn ang="3">
                <a:pos x="hc" y="t"/>
              </a:cxn>
              <a:cxn ang="cd2">
                <a:pos x="l" y="vc"/>
              </a:cxn>
              <a:cxn ang="cd4">
                <a:pos x="hc" y="b"/>
              </a:cxn>
              <a:cxn ang="0">
                <a:pos x="r" y="vc"/>
              </a:cxn>
            </a:cxnLst>
            <a:rect l="l" t="t" r="r" b="b"/>
            <a:pathLst>
              <a:path w="442" h="9630">
                <a:moveTo>
                  <a:pt x="0" y="0"/>
                </a:moveTo>
                <a:lnTo>
                  <a:pt x="442" y="0"/>
                </a:lnTo>
                <a:lnTo>
                  <a:pt x="442" y="408"/>
                </a:lnTo>
                <a:lnTo>
                  <a:pt x="0" y="408"/>
                </a:lnTo>
                <a:lnTo>
                  <a:pt x="0" y="0"/>
                </a:lnTo>
                <a:close/>
                <a:moveTo>
                  <a:pt x="0" y="535"/>
                </a:moveTo>
                <a:lnTo>
                  <a:pt x="442" y="535"/>
                </a:lnTo>
                <a:lnTo>
                  <a:pt x="442" y="868"/>
                </a:lnTo>
                <a:lnTo>
                  <a:pt x="0" y="868"/>
                </a:lnTo>
                <a:lnTo>
                  <a:pt x="0" y="535"/>
                </a:lnTo>
                <a:close/>
                <a:moveTo>
                  <a:pt x="0" y="995"/>
                </a:moveTo>
                <a:lnTo>
                  <a:pt x="442" y="995"/>
                </a:lnTo>
                <a:lnTo>
                  <a:pt x="442" y="1328"/>
                </a:lnTo>
                <a:lnTo>
                  <a:pt x="0" y="1328"/>
                </a:lnTo>
                <a:lnTo>
                  <a:pt x="0" y="995"/>
                </a:lnTo>
                <a:close/>
                <a:moveTo>
                  <a:pt x="0" y="1455"/>
                </a:moveTo>
                <a:lnTo>
                  <a:pt x="442" y="1455"/>
                </a:lnTo>
                <a:lnTo>
                  <a:pt x="442" y="1788"/>
                </a:lnTo>
                <a:lnTo>
                  <a:pt x="0" y="1788"/>
                </a:lnTo>
                <a:lnTo>
                  <a:pt x="0" y="1455"/>
                </a:lnTo>
                <a:close/>
                <a:moveTo>
                  <a:pt x="0" y="1915"/>
                </a:moveTo>
                <a:lnTo>
                  <a:pt x="442" y="1915"/>
                </a:lnTo>
                <a:lnTo>
                  <a:pt x="442" y="2248"/>
                </a:lnTo>
                <a:lnTo>
                  <a:pt x="0" y="2248"/>
                </a:lnTo>
                <a:lnTo>
                  <a:pt x="0" y="1915"/>
                </a:lnTo>
                <a:close/>
                <a:moveTo>
                  <a:pt x="0" y="2375"/>
                </a:moveTo>
                <a:lnTo>
                  <a:pt x="442" y="2375"/>
                </a:lnTo>
                <a:lnTo>
                  <a:pt x="442" y="2708"/>
                </a:lnTo>
                <a:lnTo>
                  <a:pt x="0" y="2708"/>
                </a:lnTo>
                <a:lnTo>
                  <a:pt x="0" y="2375"/>
                </a:lnTo>
                <a:close/>
                <a:moveTo>
                  <a:pt x="0" y="2835"/>
                </a:moveTo>
                <a:lnTo>
                  <a:pt x="442" y="2835"/>
                </a:lnTo>
                <a:lnTo>
                  <a:pt x="442" y="9630"/>
                </a:lnTo>
                <a:lnTo>
                  <a:pt x="0" y="9630"/>
                </a:lnTo>
                <a:lnTo>
                  <a:pt x="0" y="2835"/>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9" name="标题 65"/>
          <p:cNvSpPr/>
          <p:nvPr>
            <p:custDataLst>
              <p:tags r:id="rId2"/>
            </p:custDataLst>
          </p:nvPr>
        </p:nvSpPr>
        <p:spPr>
          <a:xfrm>
            <a:off x="545465" y="2564765"/>
            <a:ext cx="6701155" cy="12731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0" name="任意多边形 89"/>
          <p:cNvSpPr/>
          <p:nvPr/>
        </p:nvSpPr>
        <p:spPr>
          <a:xfrm>
            <a:off x="706323" y="1760343"/>
            <a:ext cx="1938172" cy="737631"/>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1" name="标题 5"/>
          <p:cNvSpPr/>
          <p:nvPr>
            <p:custDataLst>
              <p:tags r:id="rId3"/>
            </p:custDataLst>
          </p:nvPr>
        </p:nvSpPr>
        <p:spPr>
          <a:xfrm>
            <a:off x="630555" y="3747135"/>
            <a:ext cx="4584065"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圆角矩形 91"/>
          <p:cNvSpPr/>
          <p:nvPr/>
        </p:nvSpPr>
        <p:spPr>
          <a:xfrm>
            <a:off x="630555" y="470725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4"/>
            </p:custDataLst>
          </p:nvPr>
        </p:nvSpPr>
        <p:spPr>
          <a:xfrm>
            <a:off x="742315" y="476377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94" name="任意多边形 93"/>
          <p:cNvSpPr/>
          <p:nvPr/>
        </p:nvSpPr>
        <p:spPr>
          <a:xfrm>
            <a:off x="6456045" y="1896745"/>
            <a:ext cx="4732655" cy="3206750"/>
          </a:xfrm>
          <a:custGeom>
            <a:avLst/>
            <a:gdLst/>
            <a:ahLst/>
            <a:cxnLst>
              <a:cxn ang="3">
                <a:pos x="hc" y="t"/>
              </a:cxn>
              <a:cxn ang="cd2">
                <a:pos x="l" y="vc"/>
              </a:cxn>
              <a:cxn ang="cd4">
                <a:pos x="hc" y="b"/>
              </a:cxn>
              <a:cxn ang="0">
                <a:pos x="r" y="vc"/>
              </a:cxn>
            </a:cxnLst>
            <a:rect l="l" t="t" r="r" b="b"/>
            <a:pathLst>
              <a:path w="4126" h="7906">
                <a:moveTo>
                  <a:pt x="0" y="0"/>
                </a:moveTo>
                <a:lnTo>
                  <a:pt x="4126" y="0"/>
                </a:lnTo>
                <a:lnTo>
                  <a:pt x="4126" y="604"/>
                </a:lnTo>
                <a:lnTo>
                  <a:pt x="4126" y="7144"/>
                </a:lnTo>
                <a:lnTo>
                  <a:pt x="4126" y="7906"/>
                </a:lnTo>
                <a:lnTo>
                  <a:pt x="0" y="7906"/>
                </a:lnTo>
                <a:lnTo>
                  <a:pt x="0" y="0"/>
                </a:lnTo>
                <a:close/>
              </a:path>
            </a:pathLst>
          </a:cu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5" name="标题 5"/>
          <p:cNvSpPr/>
          <p:nvPr>
            <p:custDataLst>
              <p:tags r:id="rId6"/>
            </p:custDataLst>
          </p:nvPr>
        </p:nvSpPr>
        <p:spPr>
          <a:xfrm>
            <a:off x="8265160" y="382270"/>
            <a:ext cx="2974340" cy="3460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办公模</a:t>
            </a:r>
            <a:r>
              <a:rPr sz="1400" b="0">
                <a:solidFill>
                  <a:schemeClr val="tx1"/>
                </a:solidFill>
                <a:latin typeface="MiSans Normal" panose="00000500000000000000" charset="-122"/>
                <a:ea typeface="MiSans Normal" panose="00000500000000000000" charset="-122"/>
                <a:sym typeface="+mn-ea"/>
              </a:rPr>
              <a:t>办公模</a:t>
            </a:r>
            <a:r>
              <a:rPr lang="zh-CN" altLang="en-US" sz="1400" b="0">
                <a:solidFill>
                  <a:schemeClr val="tx1"/>
                </a:solidFill>
                <a:latin typeface="MiSans Normal" panose="00000500000000000000" charset="-122"/>
                <a:ea typeface="MiSans Normal" panose="00000500000000000000" charset="-122"/>
              </a:rPr>
              <a:t>板</a:t>
            </a:r>
            <a:endParaRPr lang="zh-CN" altLang="en-US" sz="1400" b="0">
              <a:solidFill>
                <a:schemeClr val="tx1"/>
              </a:solidFill>
              <a:latin typeface="MiSans Normal" panose="00000500000000000000" charset="-122"/>
              <a:ea typeface="MiSans Normal" panose="00000500000000000000" charset="-122"/>
              <a:sym typeface="+mn-ea"/>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任意多边形 44"/>
          <p:cNvSpPr/>
          <p:nvPr/>
        </p:nvSpPr>
        <p:spPr>
          <a:xfrm>
            <a:off x="0" y="0"/>
            <a:ext cx="2116455" cy="20847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830" h="1802">
                <a:moveTo>
                  <a:pt x="1150" y="0"/>
                </a:moveTo>
                <a:lnTo>
                  <a:pt x="1830" y="0"/>
                </a:lnTo>
                <a:lnTo>
                  <a:pt x="1829" y="36"/>
                </a:lnTo>
                <a:cubicBezTo>
                  <a:pt x="1805" y="1016"/>
                  <a:pt x="1003" y="1802"/>
                  <a:pt x="18" y="1802"/>
                </a:cubicBezTo>
                <a:lnTo>
                  <a:pt x="0" y="1802"/>
                </a:lnTo>
                <a:lnTo>
                  <a:pt x="0" y="1121"/>
                </a:lnTo>
                <a:lnTo>
                  <a:pt x="18" y="1121"/>
                </a:lnTo>
                <a:cubicBezTo>
                  <a:pt x="633" y="1121"/>
                  <a:pt x="1134" y="630"/>
                  <a:pt x="1150" y="18"/>
                </a:cubicBezTo>
                <a:lnTo>
                  <a:pt x="115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任意多边形 46"/>
          <p:cNvSpPr/>
          <p:nvPr/>
        </p:nvSpPr>
        <p:spPr>
          <a:xfrm>
            <a:off x="11182985" y="229870"/>
            <a:ext cx="754380" cy="6959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0" name="任意多边形 59"/>
          <p:cNvSpPr/>
          <p:nvPr/>
        </p:nvSpPr>
        <p:spPr>
          <a:xfrm>
            <a:off x="1271045" y="6031230"/>
            <a:ext cx="4617536" cy="843915"/>
          </a:xfrm>
          <a:custGeom>
            <a:avLst/>
            <a:gdLst/>
            <a:ahLst/>
            <a:cxnLst>
              <a:cxn ang="3">
                <a:pos x="hc" y="t"/>
              </a:cxn>
              <a:cxn ang="cd2">
                <a:pos x="l" y="vc"/>
              </a:cxn>
              <a:cxn ang="cd4">
                <a:pos x="hc" y="b"/>
              </a:cxn>
              <a:cxn ang="0">
                <a:pos x="r" y="vc"/>
              </a:cxn>
            </a:cxnLst>
            <a:rect l="l" t="t" r="r" b="b"/>
            <a:pathLst>
              <a:path w="7272" h="1329">
                <a:moveTo>
                  <a:pt x="3636" y="0"/>
                </a:moveTo>
                <a:cubicBezTo>
                  <a:pt x="4998" y="0"/>
                  <a:pt x="6247" y="483"/>
                  <a:pt x="7222" y="1287"/>
                </a:cubicBezTo>
                <a:lnTo>
                  <a:pt x="7272" y="1329"/>
                </a:lnTo>
                <a:lnTo>
                  <a:pt x="0" y="1329"/>
                </a:lnTo>
                <a:lnTo>
                  <a:pt x="50" y="1287"/>
                </a:lnTo>
                <a:cubicBezTo>
                  <a:pt x="1024" y="483"/>
                  <a:pt x="2274" y="0"/>
                  <a:pt x="3636"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椭圆 60"/>
          <p:cNvSpPr/>
          <p:nvPr/>
        </p:nvSpPr>
        <p:spPr>
          <a:xfrm>
            <a:off x="2936875" y="4177030"/>
            <a:ext cx="884555" cy="8845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任意多边形 61"/>
          <p:cNvSpPr/>
          <p:nvPr/>
        </p:nvSpPr>
        <p:spPr>
          <a:xfrm>
            <a:off x="0" y="0"/>
            <a:ext cx="5694045" cy="566102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8967" h="8915">
                <a:moveTo>
                  <a:pt x="3466" y="0"/>
                </a:moveTo>
                <a:lnTo>
                  <a:pt x="8967" y="0"/>
                </a:lnTo>
                <a:lnTo>
                  <a:pt x="8967" y="95"/>
                </a:lnTo>
                <a:cubicBezTo>
                  <a:pt x="8933" y="2765"/>
                  <a:pt x="7729" y="5152"/>
                  <a:pt x="5843" y="6768"/>
                </a:cubicBezTo>
                <a:lnTo>
                  <a:pt x="5820" y="6788"/>
                </a:lnTo>
                <a:lnTo>
                  <a:pt x="5814" y="6782"/>
                </a:lnTo>
                <a:cubicBezTo>
                  <a:pt x="5688" y="6656"/>
                  <a:pt x="5514" y="6578"/>
                  <a:pt x="5322" y="6578"/>
                </a:cubicBezTo>
                <a:cubicBezTo>
                  <a:pt x="4937" y="6578"/>
                  <a:pt x="4625" y="6890"/>
                  <a:pt x="4625" y="7275"/>
                </a:cubicBezTo>
                <a:cubicBezTo>
                  <a:pt x="4625" y="7383"/>
                  <a:pt x="4650" y="7485"/>
                  <a:pt x="4694" y="7576"/>
                </a:cubicBezTo>
                <a:lnTo>
                  <a:pt x="4705" y="7598"/>
                </a:lnTo>
                <a:lnTo>
                  <a:pt x="4634" y="7641"/>
                </a:lnTo>
                <a:cubicBezTo>
                  <a:pt x="3290" y="8450"/>
                  <a:pt x="1716" y="8915"/>
                  <a:pt x="33" y="8915"/>
                </a:cubicBezTo>
                <a:lnTo>
                  <a:pt x="0" y="8915"/>
                </a:lnTo>
                <a:lnTo>
                  <a:pt x="0" y="3416"/>
                </a:lnTo>
                <a:lnTo>
                  <a:pt x="33" y="3416"/>
                </a:lnTo>
                <a:cubicBezTo>
                  <a:pt x="1900" y="3416"/>
                  <a:pt x="3419" y="1925"/>
                  <a:pt x="3464" y="69"/>
                </a:cubicBezTo>
                <a:lnTo>
                  <a:pt x="3466"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标题 65"/>
          <p:cNvSpPr/>
          <p:nvPr>
            <p:ph type="ctrTitle" idx="2"/>
            <p:custDataLst>
              <p:tags r:id="rId2"/>
            </p:custDataLst>
          </p:nvPr>
        </p:nvSpPr>
        <p:spPr>
          <a:xfrm>
            <a:off x="5740400" y="2497455"/>
            <a:ext cx="5902325" cy="1245235"/>
          </a:xfrm>
        </p:spPr>
        <p:txBody>
          <a:bodyPr>
            <a:noAutofit/>
          </a:bodyPr>
          <a:p>
            <a:pPr algn="r">
              <a:lnSpc>
                <a:spcPct val="100000"/>
              </a:lnSpc>
            </a:pPr>
            <a:r>
              <a:rPr lang="zh-CN" altLang="en-US" sz="7200" b="0">
                <a:solidFill>
                  <a:schemeClr val="tx1">
                    <a:lumMod val="85000"/>
                    <a:lumOff val="15000"/>
                  </a:schemeClr>
                </a:solidFill>
                <a:latin typeface="MiSans Normal" panose="00000500000000000000" charset="-122"/>
                <a:ea typeface="MiSans Normal" panose="00000500000000000000" charset="-122"/>
              </a:rPr>
              <a:t>幻灯模板素材</a:t>
            </a:r>
            <a:endParaRPr lang="zh-CN" altLang="en-US" sz="7200" b="0">
              <a:solidFill>
                <a:schemeClr val="tx1">
                  <a:lumMod val="85000"/>
                  <a:lumOff val="15000"/>
                </a:schemeClr>
              </a:solidFill>
              <a:latin typeface="MiSans Normal" panose="00000500000000000000" charset="-122"/>
              <a:ea typeface="MiSans Normal" panose="00000500000000000000" charset="-122"/>
            </a:endParaRPr>
          </a:p>
        </p:txBody>
      </p:sp>
      <p:sp>
        <p:nvSpPr>
          <p:cNvPr id="67" name="标题 65"/>
          <p:cNvSpPr/>
          <p:nvPr>
            <p:custDataLst>
              <p:tags r:id="rId3"/>
            </p:custDataLst>
          </p:nvPr>
        </p:nvSpPr>
        <p:spPr>
          <a:xfrm>
            <a:off x="7331075" y="1889125"/>
            <a:ext cx="4163060"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2400" b="0">
                <a:solidFill>
                  <a:schemeClr val="tx1">
                    <a:lumMod val="85000"/>
                    <a:lumOff val="15000"/>
                  </a:schemeClr>
                </a:solidFill>
                <a:latin typeface="MiSans Normal" panose="00000500000000000000" charset="-122"/>
                <a:ea typeface="MiSans Normal" panose="00000500000000000000" charset="-122"/>
              </a:rPr>
              <a:t>小标题小标题小标题</a:t>
            </a:r>
            <a:r>
              <a:rPr lang="en-US" altLang="zh-CN" sz="2400" b="0">
                <a:solidFill>
                  <a:schemeClr val="tx1">
                    <a:lumMod val="85000"/>
                    <a:lumOff val="15000"/>
                  </a:schemeClr>
                </a:solidFill>
                <a:latin typeface="MiSans Normal" panose="00000500000000000000" charset="-122"/>
                <a:ea typeface="MiSans Normal" panose="00000500000000000000" charset="-122"/>
              </a:rPr>
              <a:t> </a:t>
            </a:r>
            <a:endParaRPr lang="en-US" altLang="zh-CN" sz="2400" b="0">
              <a:solidFill>
                <a:schemeClr val="tx1">
                  <a:lumMod val="85000"/>
                  <a:lumOff val="15000"/>
                </a:schemeClr>
              </a:solidFill>
              <a:latin typeface="MiSans Normal" panose="00000500000000000000" charset="-122"/>
              <a:ea typeface="MiSans Normal" panose="00000500000000000000" charset="-122"/>
            </a:endParaRPr>
          </a:p>
        </p:txBody>
      </p:sp>
      <p:sp>
        <p:nvSpPr>
          <p:cNvPr id="68" name="标题 65"/>
          <p:cNvSpPr/>
          <p:nvPr>
            <p:custDataLst>
              <p:tags r:id="rId4"/>
            </p:custDataLst>
          </p:nvPr>
        </p:nvSpPr>
        <p:spPr>
          <a:xfrm>
            <a:off x="5888355" y="3612515"/>
            <a:ext cx="5605780"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sz="2400" b="0">
                <a:solidFill>
                  <a:schemeClr val="tx1">
                    <a:lumMod val="85000"/>
                    <a:lumOff val="15000"/>
                  </a:schemeClr>
                </a:solidFill>
                <a:latin typeface="MiSans Normal" panose="00000500000000000000" charset="-122"/>
                <a:ea typeface="MiSans Normal" panose="00000500000000000000" charset="-122"/>
              </a:rPr>
              <a:t>演讲汇报</a:t>
            </a:r>
            <a:r>
              <a:rPr lang="en-US" altLang="zh-CN" sz="2400" b="0">
                <a:solidFill>
                  <a:schemeClr val="tx1">
                    <a:lumMod val="85000"/>
                    <a:lumOff val="15000"/>
                  </a:schemeClr>
                </a:solidFill>
                <a:latin typeface="MiSans Normal" panose="00000500000000000000" charset="-122"/>
                <a:ea typeface="MiSans Normal" panose="00000500000000000000" charset="-122"/>
              </a:rPr>
              <a:t>/</a:t>
            </a:r>
            <a:r>
              <a:rPr lang="zh-CN" altLang="en-US" sz="2400" b="0">
                <a:solidFill>
                  <a:schemeClr val="tx1">
                    <a:lumMod val="85000"/>
                    <a:lumOff val="15000"/>
                  </a:schemeClr>
                </a:solidFill>
                <a:latin typeface="MiSans Normal" panose="00000500000000000000" charset="-122"/>
                <a:ea typeface="MiSans Normal" panose="00000500000000000000" charset="-122"/>
              </a:rPr>
              <a:t>商务办公</a:t>
            </a:r>
            <a:r>
              <a:rPr lang="en-US" altLang="zh-CN" sz="2400" b="0">
                <a:solidFill>
                  <a:schemeClr val="tx1">
                    <a:lumMod val="85000"/>
                    <a:lumOff val="15000"/>
                  </a:schemeClr>
                </a:solidFill>
                <a:latin typeface="MiSans Normal" panose="00000500000000000000" charset="-122"/>
                <a:ea typeface="MiSans Normal" panose="00000500000000000000" charset="-122"/>
              </a:rPr>
              <a:t>/</a:t>
            </a:r>
            <a:r>
              <a:rPr lang="zh-CN" altLang="en-US" sz="2400" b="0">
                <a:solidFill>
                  <a:schemeClr val="tx1">
                    <a:lumMod val="85000"/>
                    <a:lumOff val="15000"/>
                  </a:schemeClr>
                </a:solidFill>
                <a:latin typeface="MiSans Normal" panose="00000500000000000000" charset="-122"/>
                <a:ea typeface="MiSans Normal" panose="00000500000000000000" charset="-122"/>
              </a:rPr>
              <a:t>资源互换</a:t>
            </a:r>
            <a:endParaRPr lang="zh-CN" altLang="en-US" sz="2400" b="0">
              <a:solidFill>
                <a:schemeClr val="tx1">
                  <a:lumMod val="85000"/>
                  <a:lumOff val="15000"/>
                </a:schemeClr>
              </a:solidFill>
              <a:latin typeface="MiSans Normal" panose="00000500000000000000" charset="-122"/>
              <a:ea typeface="MiSans Normal" panose="00000500000000000000" charset="-122"/>
            </a:endParaRPr>
          </a:p>
        </p:txBody>
      </p:sp>
      <p:sp>
        <p:nvSpPr>
          <p:cNvPr id="69" name="圆角矩形 68"/>
          <p:cNvSpPr/>
          <p:nvPr/>
        </p:nvSpPr>
        <p:spPr>
          <a:xfrm>
            <a:off x="9237345" y="4947285"/>
            <a:ext cx="2170430" cy="41465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9265285" y="5015230"/>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71" name="标题 65"/>
          <p:cNvSpPr/>
          <p:nvPr>
            <p:custDataLst>
              <p:tags r:id="rId6"/>
            </p:custDataLst>
          </p:nvPr>
        </p:nvSpPr>
        <p:spPr>
          <a:xfrm>
            <a:off x="5888355" y="4201160"/>
            <a:ext cx="5605780"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50000"/>
              </a:lnSpc>
            </a:pPr>
            <a:r>
              <a:rPr sz="1000" b="0">
                <a:solidFill>
                  <a:schemeClr val="tx1">
                    <a:lumMod val="85000"/>
                    <a:lumOff val="15000"/>
                  </a:schemeClr>
                </a:solidFill>
                <a:latin typeface="MiSans Normal" panose="00000500000000000000" charset="-122"/>
                <a:ea typeface="MiSans Normal" panose="00000500000000000000" charset="-122"/>
              </a:rPr>
              <a:t>Lorem ipsum dolor sit amet, consectetur adipiscing elit, sed do eiusmod tempor incididunt ut labore e</a:t>
            </a:r>
            <a:endParaRPr sz="1000" b="0">
              <a:solidFill>
                <a:schemeClr val="tx1">
                  <a:lumMod val="85000"/>
                  <a:lumOff val="15000"/>
                </a:schemeClr>
              </a:solidFill>
              <a:latin typeface="MiSans Normal" panose="00000500000000000000" charset="-122"/>
              <a:ea typeface="MiSans Normal" panose="00000500000000000000" charset="-122"/>
            </a:endParaRPr>
          </a:p>
        </p:txBody>
      </p:sp>
    </p:spTree>
    <p:custDataLst>
      <p:tags r:id="rId7"/>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7112635" y="2322228"/>
            <a:ext cx="201712" cy="82336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8" h="1297">
                <a:moveTo>
                  <a:pt x="318" y="0"/>
                </a:moveTo>
                <a:lnTo>
                  <a:pt x="304" y="27"/>
                </a:lnTo>
                <a:cubicBezTo>
                  <a:pt x="120" y="402"/>
                  <a:pt x="12" y="822"/>
                  <a:pt x="1" y="1267"/>
                </a:cubicBezTo>
                <a:lnTo>
                  <a:pt x="0" y="1297"/>
                </a:lnTo>
                <a:lnTo>
                  <a:pt x="0" y="1287"/>
                </a:lnTo>
                <a:cubicBezTo>
                  <a:pt x="0" y="1275"/>
                  <a:pt x="0" y="1264"/>
                  <a:pt x="0" y="1253"/>
                </a:cubicBezTo>
                <a:cubicBezTo>
                  <a:pt x="0" y="804"/>
                  <a:pt x="112" y="382"/>
                  <a:pt x="310" y="14"/>
                </a:cubicBezTo>
                <a:lnTo>
                  <a:pt x="31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任意多边形 7"/>
          <p:cNvSpPr/>
          <p:nvPr/>
        </p:nvSpPr>
        <p:spPr>
          <a:xfrm>
            <a:off x="7112635" y="1294130"/>
            <a:ext cx="3717925" cy="376237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55" h="5925">
                <a:moveTo>
                  <a:pt x="2927" y="0"/>
                </a:moveTo>
                <a:cubicBezTo>
                  <a:pt x="4544" y="0"/>
                  <a:pt x="5855" y="1326"/>
                  <a:pt x="5855" y="2963"/>
                </a:cubicBezTo>
                <a:cubicBezTo>
                  <a:pt x="5855" y="4599"/>
                  <a:pt x="4544" y="5925"/>
                  <a:pt x="2927" y="5925"/>
                </a:cubicBezTo>
                <a:cubicBezTo>
                  <a:pt x="2422" y="5925"/>
                  <a:pt x="1947" y="5795"/>
                  <a:pt x="1532" y="5567"/>
                </a:cubicBezTo>
                <a:lnTo>
                  <a:pt x="1527" y="5564"/>
                </a:lnTo>
                <a:lnTo>
                  <a:pt x="1526" y="5566"/>
                </a:lnTo>
                <a:cubicBezTo>
                  <a:pt x="1374" y="5783"/>
                  <a:pt x="1123" y="5924"/>
                  <a:pt x="840" y="5924"/>
                </a:cubicBezTo>
                <a:cubicBezTo>
                  <a:pt x="376" y="5924"/>
                  <a:pt x="0" y="5543"/>
                  <a:pt x="0" y="5073"/>
                </a:cubicBezTo>
                <a:cubicBezTo>
                  <a:pt x="0" y="4787"/>
                  <a:pt x="140" y="4533"/>
                  <a:pt x="354" y="4379"/>
                </a:cubicBezTo>
                <a:lnTo>
                  <a:pt x="355" y="4378"/>
                </a:lnTo>
                <a:lnTo>
                  <a:pt x="371" y="4367"/>
                </a:lnTo>
                <a:cubicBezTo>
                  <a:pt x="387" y="4356"/>
                  <a:pt x="405" y="4345"/>
                  <a:pt x="422" y="4335"/>
                </a:cubicBezTo>
                <a:lnTo>
                  <a:pt x="439" y="4325"/>
                </a:lnTo>
                <a:lnTo>
                  <a:pt x="461" y="4358"/>
                </a:lnTo>
                <a:cubicBezTo>
                  <a:pt x="751" y="4779"/>
                  <a:pt x="1161" y="5109"/>
                  <a:pt x="1641" y="5297"/>
                </a:cubicBezTo>
                <a:lnTo>
                  <a:pt x="1651" y="5301"/>
                </a:lnTo>
                <a:lnTo>
                  <a:pt x="1699" y="5319"/>
                </a:lnTo>
                <a:cubicBezTo>
                  <a:pt x="1971" y="5418"/>
                  <a:pt x="2264" y="5472"/>
                  <a:pt x="2569" y="5472"/>
                </a:cubicBezTo>
                <a:cubicBezTo>
                  <a:pt x="3989" y="5472"/>
                  <a:pt x="5139" y="4308"/>
                  <a:pt x="5139" y="2872"/>
                </a:cubicBezTo>
                <a:cubicBezTo>
                  <a:pt x="5139" y="1436"/>
                  <a:pt x="3989" y="272"/>
                  <a:pt x="2569" y="272"/>
                </a:cubicBezTo>
                <a:cubicBezTo>
                  <a:pt x="1616" y="272"/>
                  <a:pt x="784" y="797"/>
                  <a:pt x="340" y="1578"/>
                </a:cubicBezTo>
                <a:lnTo>
                  <a:pt x="318" y="1619"/>
                </a:lnTo>
                <a:lnTo>
                  <a:pt x="320" y="1614"/>
                </a:lnTo>
                <a:cubicBezTo>
                  <a:pt x="805" y="656"/>
                  <a:pt x="1791" y="0"/>
                  <a:pt x="292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7112635" y="3145591"/>
            <a:ext cx="278631" cy="92862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39" h="1462">
                <a:moveTo>
                  <a:pt x="0" y="0"/>
                </a:moveTo>
                <a:lnTo>
                  <a:pt x="1" y="23"/>
                </a:lnTo>
                <a:cubicBezTo>
                  <a:pt x="13" y="528"/>
                  <a:pt x="168" y="997"/>
                  <a:pt x="426" y="1391"/>
                </a:cubicBezTo>
                <a:lnTo>
                  <a:pt x="439" y="1410"/>
                </a:lnTo>
                <a:lnTo>
                  <a:pt x="422" y="1419"/>
                </a:lnTo>
                <a:cubicBezTo>
                  <a:pt x="405" y="1429"/>
                  <a:pt x="387" y="1440"/>
                  <a:pt x="371" y="1452"/>
                </a:cubicBezTo>
                <a:lnTo>
                  <a:pt x="355" y="1462"/>
                </a:lnTo>
                <a:lnTo>
                  <a:pt x="353" y="1459"/>
                </a:lnTo>
                <a:cubicBezTo>
                  <a:pt x="128" y="1039"/>
                  <a:pt x="0" y="558"/>
                  <a:pt x="0" y="47"/>
                </a:cubicBezTo>
                <a:cubicBezTo>
                  <a:pt x="0" y="34"/>
                  <a:pt x="0" y="21"/>
                  <a:pt x="0" y="9"/>
                </a:cubicBez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7112889" y="1466850"/>
            <a:ext cx="3263011" cy="33020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139" h="5200">
                <a:moveTo>
                  <a:pt x="2569" y="0"/>
                </a:moveTo>
                <a:cubicBezTo>
                  <a:pt x="3988" y="0"/>
                  <a:pt x="5139" y="1164"/>
                  <a:pt x="5139" y="2600"/>
                </a:cubicBezTo>
                <a:cubicBezTo>
                  <a:pt x="5139" y="4036"/>
                  <a:pt x="3988" y="5200"/>
                  <a:pt x="2569" y="5200"/>
                </a:cubicBezTo>
                <a:cubicBezTo>
                  <a:pt x="2264" y="5200"/>
                  <a:pt x="1970" y="5146"/>
                  <a:pt x="1699" y="5047"/>
                </a:cubicBezTo>
                <a:lnTo>
                  <a:pt x="1650" y="5029"/>
                </a:lnTo>
                <a:lnTo>
                  <a:pt x="1641" y="5025"/>
                </a:lnTo>
                <a:cubicBezTo>
                  <a:pt x="1161" y="4837"/>
                  <a:pt x="751" y="4507"/>
                  <a:pt x="460" y="4086"/>
                </a:cubicBezTo>
                <a:lnTo>
                  <a:pt x="438" y="4053"/>
                </a:lnTo>
                <a:lnTo>
                  <a:pt x="426" y="4035"/>
                </a:lnTo>
                <a:cubicBezTo>
                  <a:pt x="168" y="3641"/>
                  <a:pt x="13" y="3172"/>
                  <a:pt x="0" y="2667"/>
                </a:cubicBezTo>
                <a:lnTo>
                  <a:pt x="0" y="2644"/>
                </a:lnTo>
                <a:lnTo>
                  <a:pt x="1" y="2614"/>
                </a:lnTo>
                <a:cubicBezTo>
                  <a:pt x="12" y="2169"/>
                  <a:pt x="120" y="1749"/>
                  <a:pt x="304" y="1374"/>
                </a:cubicBezTo>
                <a:lnTo>
                  <a:pt x="317" y="1347"/>
                </a:lnTo>
                <a:lnTo>
                  <a:pt x="340" y="1306"/>
                </a:lnTo>
                <a:cubicBezTo>
                  <a:pt x="783" y="525"/>
                  <a:pt x="1616" y="0"/>
                  <a:pt x="2569"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6212205" y="647065"/>
            <a:ext cx="819785" cy="81978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nvSpPr>
        <p:spPr>
          <a:xfrm>
            <a:off x="12191365" y="991305"/>
            <a:ext cx="12665" cy="20078"/>
          </a:xfrm>
          <a:custGeom>
            <a:avLst/>
            <a:gdLst/>
            <a:ahLst/>
            <a:cxnLst>
              <a:cxn ang="3">
                <a:pos x="hc" y="t"/>
              </a:cxn>
              <a:cxn ang="cd2">
                <a:pos x="l" y="vc"/>
              </a:cxn>
              <a:cxn ang="cd4">
                <a:pos x="hc" y="b"/>
              </a:cxn>
              <a:cxn ang="0">
                <a:pos x="r" y="vc"/>
              </a:cxn>
            </a:cxnLst>
            <a:rect l="l" t="t" r="r" b="b"/>
            <a:pathLst>
              <a:path w="20" h="32">
                <a:moveTo>
                  <a:pt x="0" y="0"/>
                </a:moveTo>
                <a:lnTo>
                  <a:pt x="20" y="8"/>
                </a:lnTo>
                <a:lnTo>
                  <a:pt x="12" y="18"/>
                </a:lnTo>
                <a:lnTo>
                  <a:pt x="0" y="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19"/>
          <p:cNvSpPr/>
          <p:nvPr/>
        </p:nvSpPr>
        <p:spPr>
          <a:xfrm>
            <a:off x="10779125" y="635"/>
            <a:ext cx="1412240" cy="1131431"/>
          </a:xfrm>
          <a:custGeom>
            <a:avLst/>
            <a:gdLst/>
            <a:ahLst/>
            <a:cxnLst>
              <a:cxn ang="3">
                <a:pos x="hc" y="t"/>
              </a:cxn>
              <a:cxn ang="cd2">
                <a:pos x="l" y="vc"/>
              </a:cxn>
              <a:cxn ang="cd4">
                <a:pos x="hc" y="b"/>
              </a:cxn>
              <a:cxn ang="0">
                <a:pos x="r" y="vc"/>
              </a:cxn>
            </a:cxnLst>
            <a:rect l="l" t="t" r="r" b="b"/>
            <a:pathLst>
              <a:path w="2224" h="1782">
                <a:moveTo>
                  <a:pt x="266" y="0"/>
                </a:moveTo>
                <a:lnTo>
                  <a:pt x="2224" y="0"/>
                </a:lnTo>
                <a:lnTo>
                  <a:pt x="2224" y="1560"/>
                </a:lnTo>
                <a:lnTo>
                  <a:pt x="2209" y="1555"/>
                </a:lnTo>
                <a:cubicBezTo>
                  <a:pt x="2011" y="1482"/>
                  <a:pt x="1796" y="1442"/>
                  <a:pt x="1572" y="1442"/>
                </a:cubicBezTo>
                <a:cubicBezTo>
                  <a:pt x="1187" y="1442"/>
                  <a:pt x="830" y="1559"/>
                  <a:pt x="534" y="1759"/>
                </a:cubicBezTo>
                <a:lnTo>
                  <a:pt x="501" y="1782"/>
                </a:lnTo>
                <a:lnTo>
                  <a:pt x="483" y="1768"/>
                </a:lnTo>
                <a:cubicBezTo>
                  <a:pt x="189" y="1537"/>
                  <a:pt x="0" y="1178"/>
                  <a:pt x="0" y="775"/>
                </a:cubicBezTo>
                <a:cubicBezTo>
                  <a:pt x="0" y="492"/>
                  <a:pt x="93" y="230"/>
                  <a:pt x="251" y="20"/>
                </a:cubicBezTo>
                <a:lnTo>
                  <a:pt x="26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10598785" y="916305"/>
            <a:ext cx="1592580" cy="2356485"/>
          </a:xfrm>
          <a:custGeom>
            <a:avLst/>
            <a:gdLst/>
            <a:ahLst/>
            <a:cxnLst>
              <a:cxn ang="3">
                <a:pos x="hc" y="t"/>
              </a:cxn>
              <a:cxn ang="cd2">
                <a:pos x="l" y="vc"/>
              </a:cxn>
              <a:cxn ang="cd4">
                <a:pos x="hc" y="b"/>
              </a:cxn>
              <a:cxn ang="0">
                <a:pos x="r" y="vc"/>
              </a:cxn>
            </a:cxnLst>
            <a:rect l="l" t="t" r="r" b="b"/>
            <a:pathLst>
              <a:path w="2508" h="3711">
                <a:moveTo>
                  <a:pt x="1856" y="0"/>
                </a:moveTo>
                <a:cubicBezTo>
                  <a:pt x="2080" y="0"/>
                  <a:pt x="2295" y="40"/>
                  <a:pt x="2493" y="113"/>
                </a:cubicBezTo>
                <a:lnTo>
                  <a:pt x="2508" y="118"/>
                </a:lnTo>
                <a:lnTo>
                  <a:pt x="2508" y="150"/>
                </a:lnTo>
                <a:lnTo>
                  <a:pt x="2508" y="3593"/>
                </a:lnTo>
                <a:lnTo>
                  <a:pt x="2493" y="3598"/>
                </a:lnTo>
                <a:cubicBezTo>
                  <a:pt x="2295" y="3671"/>
                  <a:pt x="2080" y="3711"/>
                  <a:pt x="1856" y="3711"/>
                </a:cubicBezTo>
                <a:cubicBezTo>
                  <a:pt x="831" y="3711"/>
                  <a:pt x="0" y="2880"/>
                  <a:pt x="0" y="1856"/>
                </a:cubicBezTo>
                <a:cubicBezTo>
                  <a:pt x="0" y="1231"/>
                  <a:pt x="308" y="679"/>
                  <a:pt x="781" y="342"/>
                </a:cubicBezTo>
                <a:lnTo>
                  <a:pt x="785" y="340"/>
                </a:lnTo>
                <a:lnTo>
                  <a:pt x="818" y="317"/>
                </a:lnTo>
                <a:cubicBezTo>
                  <a:pt x="1114" y="117"/>
                  <a:pt x="1471" y="0"/>
                  <a:pt x="1856"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a:off x="9849485" y="4540250"/>
            <a:ext cx="1858645" cy="185864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同心圆 22"/>
          <p:cNvSpPr/>
          <p:nvPr/>
        </p:nvSpPr>
        <p:spPr>
          <a:xfrm>
            <a:off x="11539220" y="4013200"/>
            <a:ext cx="527050" cy="527050"/>
          </a:xfrm>
          <a:prstGeom prst="donut">
            <a:avLst>
              <a:gd name="adj" fmla="val 19489"/>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任意多边形 23"/>
          <p:cNvSpPr/>
          <p:nvPr/>
        </p:nvSpPr>
        <p:spPr>
          <a:xfrm>
            <a:off x="60706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标题 65"/>
          <p:cNvSpPr/>
          <p:nvPr>
            <p:custDataLst>
              <p:tags r:id="rId2"/>
            </p:custDataLst>
          </p:nvPr>
        </p:nvSpPr>
        <p:spPr>
          <a:xfrm>
            <a:off x="455930" y="2263140"/>
            <a:ext cx="6286500"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3"/>
            </p:custDataLst>
          </p:nvPr>
        </p:nvSpPr>
        <p:spPr>
          <a:xfrm>
            <a:off x="507365" y="1771015"/>
            <a:ext cx="478282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91" name="标题 5"/>
          <p:cNvSpPr/>
          <p:nvPr>
            <p:custDataLst>
              <p:tags r:id="rId4"/>
            </p:custDataLst>
          </p:nvPr>
        </p:nvSpPr>
        <p:spPr>
          <a:xfrm>
            <a:off x="507365" y="3585845"/>
            <a:ext cx="4584065"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圆角矩形 91"/>
          <p:cNvSpPr/>
          <p:nvPr/>
        </p:nvSpPr>
        <p:spPr>
          <a:xfrm>
            <a:off x="549910" y="471233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661670" y="476885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6" name="圆角矩形 25"/>
          <p:cNvSpPr/>
          <p:nvPr/>
        </p:nvSpPr>
        <p:spPr>
          <a:xfrm>
            <a:off x="551180" y="3524250"/>
            <a:ext cx="1697355" cy="7556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0" y="6398895"/>
            <a:ext cx="819785" cy="81978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0" y="1381760"/>
            <a:ext cx="5751195" cy="3566795"/>
          </a:xfrm>
          <a:custGeom>
            <a:avLst/>
            <a:gdLst/>
            <a:ahLst/>
            <a:cxnLst>
              <a:cxn ang="3">
                <a:pos x="hc" y="t"/>
              </a:cxn>
              <a:cxn ang="cd2">
                <a:pos x="l" y="vc"/>
              </a:cxn>
              <a:cxn ang="cd4">
                <a:pos x="hc" y="b"/>
              </a:cxn>
              <a:cxn ang="0">
                <a:pos x="r" y="vc"/>
              </a:cxn>
            </a:cxnLst>
            <a:rect l="l" t="t" r="r" b="b"/>
            <a:pathLst>
              <a:path w="9057" h="5617">
                <a:moveTo>
                  <a:pt x="0" y="0"/>
                </a:moveTo>
                <a:lnTo>
                  <a:pt x="9057" y="0"/>
                </a:lnTo>
                <a:lnTo>
                  <a:pt x="9057" y="2635"/>
                </a:lnTo>
                <a:lnTo>
                  <a:pt x="9057" y="5617"/>
                </a:lnTo>
                <a:lnTo>
                  <a:pt x="0" y="5617"/>
                </a:lnTo>
                <a:lnTo>
                  <a:pt x="0" y="2635"/>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0" y="-635"/>
            <a:ext cx="12192000" cy="3055620"/>
          </a:xfrm>
          <a:custGeom>
            <a:avLst/>
            <a:gdLst/>
            <a:ahLst/>
            <a:cxnLst>
              <a:cxn ang="3">
                <a:pos x="hc" y="t"/>
              </a:cxn>
              <a:cxn ang="cd2">
                <a:pos x="l" y="vc"/>
              </a:cxn>
              <a:cxn ang="cd4">
                <a:pos x="hc" y="b"/>
              </a:cxn>
              <a:cxn ang="0">
                <a:pos x="r" y="vc"/>
              </a:cxn>
            </a:cxnLst>
            <a:rect l="l" t="t" r="r" b="b"/>
            <a:pathLst>
              <a:path w="19200" h="4812">
                <a:moveTo>
                  <a:pt x="0" y="0"/>
                </a:moveTo>
                <a:lnTo>
                  <a:pt x="19200" y="0"/>
                </a:lnTo>
                <a:lnTo>
                  <a:pt x="19200" y="4812"/>
                </a:lnTo>
                <a:lnTo>
                  <a:pt x="9057" y="4812"/>
                </a:lnTo>
                <a:lnTo>
                  <a:pt x="9057" y="2177"/>
                </a:lnTo>
                <a:lnTo>
                  <a:pt x="0" y="2177"/>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标题 65"/>
          <p:cNvSpPr/>
          <p:nvPr>
            <p:custDataLst>
              <p:tags r:id="rId2"/>
            </p:custDataLst>
          </p:nvPr>
        </p:nvSpPr>
        <p:spPr>
          <a:xfrm>
            <a:off x="5751195" y="3054985"/>
            <a:ext cx="6286500"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5933440" y="2116455"/>
            <a:ext cx="4279900" cy="68008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chemeClr val="bg1"/>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91" name="标题 5"/>
          <p:cNvSpPr/>
          <p:nvPr>
            <p:custDataLst>
              <p:tags r:id="rId4"/>
            </p:custDataLst>
          </p:nvPr>
        </p:nvSpPr>
        <p:spPr>
          <a:xfrm>
            <a:off x="5859780" y="4266565"/>
            <a:ext cx="5615305"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圆角矩形 91"/>
          <p:cNvSpPr/>
          <p:nvPr/>
        </p:nvSpPr>
        <p:spPr>
          <a:xfrm>
            <a:off x="5933440" y="540702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6045200" y="546354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4" name="任意多边形 23"/>
          <p:cNvSpPr/>
          <p:nvPr/>
        </p:nvSpPr>
        <p:spPr>
          <a:xfrm>
            <a:off x="60706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任意多边形 6"/>
          <p:cNvSpPr/>
          <p:nvPr/>
        </p:nvSpPr>
        <p:spPr>
          <a:xfrm>
            <a:off x="0" y="6128385"/>
            <a:ext cx="4273550" cy="478155"/>
          </a:xfrm>
          <a:custGeom>
            <a:avLst/>
            <a:gdLst/>
            <a:ahLst/>
            <a:cxnLst>
              <a:cxn ang="3">
                <a:pos x="hc" y="t"/>
              </a:cxn>
              <a:cxn ang="cd2">
                <a:pos x="l" y="vc"/>
              </a:cxn>
              <a:cxn ang="cd4">
                <a:pos x="hc" y="b"/>
              </a:cxn>
              <a:cxn ang="0">
                <a:pos x="r" y="vc"/>
              </a:cxn>
            </a:cxnLst>
            <a:rect l="l" t="t" r="r" b="b"/>
            <a:pathLst>
              <a:path w="6730" h="753">
                <a:moveTo>
                  <a:pt x="0" y="0"/>
                </a:moveTo>
                <a:lnTo>
                  <a:pt x="6730" y="0"/>
                </a:lnTo>
                <a:lnTo>
                  <a:pt x="6730" y="196"/>
                </a:lnTo>
                <a:lnTo>
                  <a:pt x="0" y="196"/>
                </a:lnTo>
                <a:lnTo>
                  <a:pt x="0" y="0"/>
                </a:lnTo>
                <a:close/>
                <a:moveTo>
                  <a:pt x="0" y="557"/>
                </a:moveTo>
                <a:lnTo>
                  <a:pt x="3328" y="557"/>
                </a:lnTo>
                <a:lnTo>
                  <a:pt x="3328" y="753"/>
                </a:lnTo>
                <a:lnTo>
                  <a:pt x="0" y="753"/>
                </a:lnTo>
                <a:lnTo>
                  <a:pt x="0" y="557"/>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6132195" y="2630170"/>
            <a:ext cx="1104900" cy="417131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7237095" y="0"/>
            <a:ext cx="4954905" cy="681355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0" y="0"/>
            <a:ext cx="2839720" cy="52768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任意多边形 23"/>
          <p:cNvSpPr/>
          <p:nvPr/>
        </p:nvSpPr>
        <p:spPr>
          <a:xfrm>
            <a:off x="607060" y="83820"/>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标题 65"/>
          <p:cNvSpPr/>
          <p:nvPr>
            <p:custDataLst>
              <p:tags r:id="rId2"/>
            </p:custDataLst>
          </p:nvPr>
        </p:nvSpPr>
        <p:spPr>
          <a:xfrm>
            <a:off x="409575" y="2402840"/>
            <a:ext cx="5897880" cy="119126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6" name="标题 65"/>
          <p:cNvSpPr/>
          <p:nvPr>
            <p:custDataLst>
              <p:tags r:id="rId3"/>
            </p:custDataLst>
          </p:nvPr>
        </p:nvSpPr>
        <p:spPr>
          <a:xfrm>
            <a:off x="409575" y="3382645"/>
            <a:ext cx="5897880" cy="12223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标题标标</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4"/>
            </p:custDataLst>
          </p:nvPr>
        </p:nvSpPr>
        <p:spPr>
          <a:xfrm>
            <a:off x="598805" y="1678305"/>
            <a:ext cx="3489325" cy="55435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92" name="矩形 91"/>
          <p:cNvSpPr/>
          <p:nvPr/>
        </p:nvSpPr>
        <p:spPr>
          <a:xfrm>
            <a:off x="606425" y="4857750"/>
            <a:ext cx="2251710" cy="4108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718185" y="491426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91" name="标题 5"/>
          <p:cNvSpPr/>
          <p:nvPr>
            <p:custDataLst>
              <p:tags r:id="rId6"/>
            </p:custDataLst>
          </p:nvPr>
        </p:nvSpPr>
        <p:spPr>
          <a:xfrm>
            <a:off x="120650" y="6157595"/>
            <a:ext cx="3618230" cy="42418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a:t>
            </a:r>
            <a:endParaRPr lang="zh-CN" altLang="en-US" sz="1400" b="0">
              <a:solidFill>
                <a:schemeClr val="tx1"/>
              </a:solidFill>
              <a:latin typeface="MiSans Normal" panose="00000500000000000000" charset="-122"/>
              <a:ea typeface="MiSans Normal" panose="00000500000000000000" charset="-122"/>
              <a:sym typeface="+mn-ea"/>
            </a:endParaRPr>
          </a:p>
        </p:txBody>
      </p:sp>
    </p:spTree>
    <p:custDataLst>
      <p:tags r:id="rId7"/>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1458595" y="1924050"/>
            <a:ext cx="3455035" cy="345503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441" h="5441">
                <a:moveTo>
                  <a:pt x="2721" y="0"/>
                </a:moveTo>
                <a:cubicBezTo>
                  <a:pt x="4223" y="0"/>
                  <a:pt x="5441" y="1218"/>
                  <a:pt x="5441" y="2721"/>
                </a:cubicBezTo>
                <a:cubicBezTo>
                  <a:pt x="5441" y="4223"/>
                  <a:pt x="4223" y="5441"/>
                  <a:pt x="2721" y="5441"/>
                </a:cubicBezTo>
                <a:cubicBezTo>
                  <a:pt x="1218" y="5441"/>
                  <a:pt x="0" y="4223"/>
                  <a:pt x="0" y="2721"/>
                </a:cubicBezTo>
                <a:cubicBezTo>
                  <a:pt x="0" y="1218"/>
                  <a:pt x="1218" y="0"/>
                  <a:pt x="2721"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635" y="0"/>
            <a:ext cx="6660515" cy="6858000"/>
          </a:xfrm>
          <a:custGeom>
            <a:avLst/>
            <a:gdLst>
              <a:gd name="connisteX0" fmla="*/ 243667 w 3295698"/>
              <a:gd name="connsiteY0" fmla="*/ 157170 h 4740849"/>
              <a:gd name="connisteX1" fmla="*/ 887557 w 3295698"/>
              <a:gd name="connsiteY1" fmla="*/ 347035 h 4740849"/>
              <a:gd name="connisteX2" fmla="*/ 1224107 w 3295698"/>
              <a:gd name="connsiteY2" fmla="*/ 2279340 h 4740849"/>
              <a:gd name="connisteX3" fmla="*/ 2775412 w 3295698"/>
              <a:gd name="connsiteY3" fmla="*/ 3274385 h 4740849"/>
              <a:gd name="connisteX4" fmla="*/ 3163397 w 3295698"/>
              <a:gd name="connsiteY4" fmla="*/ 4518985 h 4740849"/>
              <a:gd name="connisteX5" fmla="*/ 1158067 w 3295698"/>
              <a:gd name="connsiteY5" fmla="*/ 4650430 h 4740849"/>
              <a:gd name="connisteX6" fmla="*/ 105872 w 3295698"/>
              <a:gd name="connsiteY6" fmla="*/ 4511365 h 4740849"/>
              <a:gd name="connisteX7" fmla="*/ 69042 w 3295698"/>
              <a:gd name="connsiteY7" fmla="*/ 2564455 h 4740849"/>
              <a:gd name="connisteX8" fmla="*/ 76662 w 3295698"/>
              <a:gd name="connsiteY8" fmla="*/ 244800 h 4740849"/>
              <a:gd name="connisteX9" fmla="*/ 243667 w 3295698"/>
              <a:gd name="connsiteY9" fmla="*/ 157170 h 474084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10489" h="10800">
                <a:moveTo>
                  <a:pt x="3109" y="0"/>
                </a:moveTo>
                <a:lnTo>
                  <a:pt x="10183" y="0"/>
                </a:lnTo>
                <a:lnTo>
                  <a:pt x="10188" y="6"/>
                </a:lnTo>
                <a:cubicBezTo>
                  <a:pt x="10548" y="432"/>
                  <a:pt x="10484" y="1013"/>
                  <a:pt x="10486" y="1607"/>
                </a:cubicBezTo>
                <a:cubicBezTo>
                  <a:pt x="10488" y="2383"/>
                  <a:pt x="10156" y="2951"/>
                  <a:pt x="9737" y="3543"/>
                </a:cubicBezTo>
                <a:cubicBezTo>
                  <a:pt x="9318" y="4135"/>
                  <a:pt x="8645" y="4590"/>
                  <a:pt x="8389" y="4569"/>
                </a:cubicBezTo>
                <a:cubicBezTo>
                  <a:pt x="8133" y="4548"/>
                  <a:pt x="8702" y="3806"/>
                  <a:pt x="8458" y="3439"/>
                </a:cubicBezTo>
                <a:cubicBezTo>
                  <a:pt x="8214" y="3072"/>
                  <a:pt x="7646" y="3123"/>
                  <a:pt x="7166" y="2736"/>
                </a:cubicBezTo>
                <a:cubicBezTo>
                  <a:pt x="6687" y="2349"/>
                  <a:pt x="6740" y="1706"/>
                  <a:pt x="6060" y="1503"/>
                </a:cubicBezTo>
                <a:cubicBezTo>
                  <a:pt x="5380" y="1300"/>
                  <a:pt x="4359" y="2028"/>
                  <a:pt x="3767" y="1722"/>
                </a:cubicBezTo>
                <a:cubicBezTo>
                  <a:pt x="3194" y="1426"/>
                  <a:pt x="3231" y="377"/>
                  <a:pt x="3111" y="6"/>
                </a:cubicBezTo>
                <a:lnTo>
                  <a:pt x="3109" y="0"/>
                </a:lnTo>
                <a:close/>
                <a:moveTo>
                  <a:pt x="736" y="979"/>
                </a:moveTo>
                <a:cubicBezTo>
                  <a:pt x="736" y="746"/>
                  <a:pt x="924" y="558"/>
                  <a:pt x="1157" y="558"/>
                </a:cubicBezTo>
                <a:cubicBezTo>
                  <a:pt x="1389" y="558"/>
                  <a:pt x="1577" y="746"/>
                  <a:pt x="1577" y="979"/>
                </a:cubicBezTo>
                <a:cubicBezTo>
                  <a:pt x="1577" y="1211"/>
                  <a:pt x="1389" y="1399"/>
                  <a:pt x="1157" y="1399"/>
                </a:cubicBezTo>
                <a:cubicBezTo>
                  <a:pt x="924" y="1399"/>
                  <a:pt x="736" y="1211"/>
                  <a:pt x="736" y="979"/>
                </a:cubicBezTo>
                <a:close/>
                <a:moveTo>
                  <a:pt x="770" y="2177"/>
                </a:moveTo>
                <a:cubicBezTo>
                  <a:pt x="770" y="1951"/>
                  <a:pt x="953" y="1768"/>
                  <a:pt x="1179" y="1768"/>
                </a:cubicBezTo>
                <a:cubicBezTo>
                  <a:pt x="1405" y="1768"/>
                  <a:pt x="1588" y="1951"/>
                  <a:pt x="1588" y="2177"/>
                </a:cubicBezTo>
                <a:lnTo>
                  <a:pt x="1588" y="3053"/>
                </a:lnTo>
                <a:cubicBezTo>
                  <a:pt x="1588" y="3279"/>
                  <a:pt x="1405" y="3462"/>
                  <a:pt x="1179" y="3462"/>
                </a:cubicBezTo>
                <a:cubicBezTo>
                  <a:pt x="953" y="3462"/>
                  <a:pt x="770" y="3279"/>
                  <a:pt x="770" y="3053"/>
                </a:cubicBezTo>
                <a:lnTo>
                  <a:pt x="770" y="2177"/>
                </a:lnTo>
                <a:close/>
                <a:moveTo>
                  <a:pt x="600" y="4242"/>
                </a:moveTo>
                <a:cubicBezTo>
                  <a:pt x="772" y="4240"/>
                  <a:pt x="948" y="4318"/>
                  <a:pt x="1093" y="4632"/>
                </a:cubicBezTo>
                <a:cubicBezTo>
                  <a:pt x="1402" y="5300"/>
                  <a:pt x="1028" y="6753"/>
                  <a:pt x="1623" y="7675"/>
                </a:cubicBezTo>
                <a:cubicBezTo>
                  <a:pt x="2218" y="8597"/>
                  <a:pt x="3455" y="8537"/>
                  <a:pt x="4066" y="9242"/>
                </a:cubicBezTo>
                <a:cubicBezTo>
                  <a:pt x="4514" y="9759"/>
                  <a:pt x="4908" y="10340"/>
                  <a:pt x="4884" y="10784"/>
                </a:cubicBezTo>
                <a:lnTo>
                  <a:pt x="4883" y="10800"/>
                </a:lnTo>
                <a:lnTo>
                  <a:pt x="0" y="10800"/>
                </a:lnTo>
                <a:lnTo>
                  <a:pt x="0" y="4301"/>
                </a:lnTo>
                <a:lnTo>
                  <a:pt x="5" y="4305"/>
                </a:lnTo>
                <a:cubicBezTo>
                  <a:pt x="27" y="4319"/>
                  <a:pt x="51" y="4329"/>
                  <a:pt x="79" y="4333"/>
                </a:cubicBezTo>
                <a:cubicBezTo>
                  <a:pt x="214" y="4350"/>
                  <a:pt x="405" y="4244"/>
                  <a:pt x="600" y="4242"/>
                </a:cubicBezTo>
                <a:close/>
                <a:moveTo>
                  <a:pt x="5017" y="3030"/>
                </a:moveTo>
                <a:cubicBezTo>
                  <a:pt x="3514" y="3030"/>
                  <a:pt x="2296" y="4248"/>
                  <a:pt x="2296" y="5751"/>
                </a:cubicBezTo>
                <a:cubicBezTo>
                  <a:pt x="2296" y="7253"/>
                  <a:pt x="3514" y="8471"/>
                  <a:pt x="5017" y="8471"/>
                </a:cubicBezTo>
                <a:cubicBezTo>
                  <a:pt x="6519" y="8471"/>
                  <a:pt x="7737" y="7253"/>
                  <a:pt x="7737" y="5751"/>
                </a:cubicBezTo>
                <a:cubicBezTo>
                  <a:pt x="7737" y="4248"/>
                  <a:pt x="6519" y="3030"/>
                  <a:pt x="5017" y="3030"/>
                </a:cubicBezTo>
                <a:close/>
                <a:moveTo>
                  <a:pt x="5017" y="2829"/>
                </a:moveTo>
                <a:cubicBezTo>
                  <a:pt x="6630" y="2829"/>
                  <a:pt x="7938" y="4137"/>
                  <a:pt x="7938" y="5751"/>
                </a:cubicBezTo>
                <a:cubicBezTo>
                  <a:pt x="7938" y="7364"/>
                  <a:pt x="6630" y="8672"/>
                  <a:pt x="5017" y="8672"/>
                </a:cubicBezTo>
                <a:cubicBezTo>
                  <a:pt x="3403" y="8672"/>
                  <a:pt x="2095" y="7364"/>
                  <a:pt x="2095" y="5751"/>
                </a:cubicBezTo>
                <a:cubicBezTo>
                  <a:pt x="2095" y="4137"/>
                  <a:pt x="3403" y="2829"/>
                  <a:pt x="5017" y="2829"/>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标题 65"/>
          <p:cNvSpPr/>
          <p:nvPr>
            <p:custDataLst>
              <p:tags r:id="rId2"/>
            </p:custDataLst>
          </p:nvPr>
        </p:nvSpPr>
        <p:spPr>
          <a:xfrm>
            <a:off x="6670675" y="2665730"/>
            <a:ext cx="5539740" cy="10306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标题标标标题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1" name="标题 5"/>
          <p:cNvSpPr/>
          <p:nvPr>
            <p:custDataLst>
              <p:tags r:id="rId3"/>
            </p:custDataLst>
          </p:nvPr>
        </p:nvSpPr>
        <p:spPr>
          <a:xfrm>
            <a:off x="6804025" y="3564255"/>
            <a:ext cx="4853940"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圆角矩形 91"/>
          <p:cNvSpPr/>
          <p:nvPr/>
        </p:nvSpPr>
        <p:spPr>
          <a:xfrm>
            <a:off x="6924238" y="4872990"/>
            <a:ext cx="1890000" cy="360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4"/>
            </p:custDataLst>
          </p:nvPr>
        </p:nvSpPr>
        <p:spPr>
          <a:xfrm>
            <a:off x="6864985" y="453326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20" name="任意多边形 19"/>
          <p:cNvSpPr/>
          <p:nvPr/>
        </p:nvSpPr>
        <p:spPr>
          <a:xfrm>
            <a:off x="10326370" y="5870575"/>
            <a:ext cx="1674495" cy="7023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96" h="879">
                <a:moveTo>
                  <a:pt x="1222" y="0"/>
                </a:moveTo>
                <a:cubicBezTo>
                  <a:pt x="1265" y="0"/>
                  <a:pt x="1299" y="34"/>
                  <a:pt x="1299" y="78"/>
                </a:cubicBezTo>
                <a:cubicBezTo>
                  <a:pt x="1299" y="121"/>
                  <a:pt x="1265" y="156"/>
                  <a:pt x="1222" y="156"/>
                </a:cubicBezTo>
                <a:cubicBezTo>
                  <a:pt x="1178" y="156"/>
                  <a:pt x="1144" y="121"/>
                  <a:pt x="1144" y="78"/>
                </a:cubicBezTo>
                <a:cubicBezTo>
                  <a:pt x="1144" y="34"/>
                  <a:pt x="1178" y="0"/>
                  <a:pt x="1222" y="0"/>
                </a:cubicBezTo>
                <a:close/>
                <a:moveTo>
                  <a:pt x="1222" y="362"/>
                </a:moveTo>
                <a:cubicBezTo>
                  <a:pt x="1265" y="362"/>
                  <a:pt x="1299" y="396"/>
                  <a:pt x="1299" y="440"/>
                </a:cubicBezTo>
                <a:cubicBezTo>
                  <a:pt x="1299" y="483"/>
                  <a:pt x="1265" y="517"/>
                  <a:pt x="1222" y="517"/>
                </a:cubicBezTo>
                <a:cubicBezTo>
                  <a:pt x="1178" y="517"/>
                  <a:pt x="1144" y="483"/>
                  <a:pt x="1144" y="440"/>
                </a:cubicBezTo>
                <a:cubicBezTo>
                  <a:pt x="1144" y="396"/>
                  <a:pt x="1178" y="362"/>
                  <a:pt x="1222" y="362"/>
                </a:cubicBezTo>
                <a:close/>
                <a:moveTo>
                  <a:pt x="1222" y="723"/>
                </a:moveTo>
                <a:cubicBezTo>
                  <a:pt x="1265" y="723"/>
                  <a:pt x="1299" y="758"/>
                  <a:pt x="1299" y="801"/>
                </a:cubicBezTo>
                <a:cubicBezTo>
                  <a:pt x="1299" y="845"/>
                  <a:pt x="1265" y="879"/>
                  <a:pt x="1222" y="879"/>
                </a:cubicBezTo>
                <a:cubicBezTo>
                  <a:pt x="1178" y="879"/>
                  <a:pt x="1144" y="845"/>
                  <a:pt x="1144" y="801"/>
                </a:cubicBezTo>
                <a:cubicBezTo>
                  <a:pt x="1144" y="758"/>
                  <a:pt x="1178" y="723"/>
                  <a:pt x="1222" y="723"/>
                </a:cubicBezTo>
                <a:close/>
                <a:moveTo>
                  <a:pt x="1620" y="0"/>
                </a:moveTo>
                <a:cubicBezTo>
                  <a:pt x="1663" y="0"/>
                  <a:pt x="1698" y="34"/>
                  <a:pt x="1698" y="78"/>
                </a:cubicBezTo>
                <a:cubicBezTo>
                  <a:pt x="1698" y="121"/>
                  <a:pt x="1663" y="156"/>
                  <a:pt x="1620" y="156"/>
                </a:cubicBezTo>
                <a:cubicBezTo>
                  <a:pt x="1577" y="156"/>
                  <a:pt x="1542" y="121"/>
                  <a:pt x="1542" y="78"/>
                </a:cubicBezTo>
                <a:cubicBezTo>
                  <a:pt x="1542" y="34"/>
                  <a:pt x="1577" y="0"/>
                  <a:pt x="1620" y="0"/>
                </a:cubicBezTo>
                <a:close/>
                <a:moveTo>
                  <a:pt x="1620" y="362"/>
                </a:moveTo>
                <a:cubicBezTo>
                  <a:pt x="1663" y="362"/>
                  <a:pt x="1698" y="396"/>
                  <a:pt x="1698" y="440"/>
                </a:cubicBezTo>
                <a:cubicBezTo>
                  <a:pt x="1698" y="483"/>
                  <a:pt x="1663" y="517"/>
                  <a:pt x="1620" y="517"/>
                </a:cubicBezTo>
                <a:cubicBezTo>
                  <a:pt x="1577" y="517"/>
                  <a:pt x="1542" y="483"/>
                  <a:pt x="1542" y="440"/>
                </a:cubicBezTo>
                <a:cubicBezTo>
                  <a:pt x="1542" y="396"/>
                  <a:pt x="1577" y="362"/>
                  <a:pt x="1620" y="362"/>
                </a:cubicBezTo>
                <a:close/>
                <a:moveTo>
                  <a:pt x="1620" y="723"/>
                </a:moveTo>
                <a:cubicBezTo>
                  <a:pt x="1663" y="723"/>
                  <a:pt x="1698" y="758"/>
                  <a:pt x="1698" y="801"/>
                </a:cubicBezTo>
                <a:cubicBezTo>
                  <a:pt x="1698" y="845"/>
                  <a:pt x="1663" y="879"/>
                  <a:pt x="1620" y="879"/>
                </a:cubicBezTo>
                <a:cubicBezTo>
                  <a:pt x="1577" y="879"/>
                  <a:pt x="1542" y="845"/>
                  <a:pt x="1542" y="801"/>
                </a:cubicBezTo>
                <a:cubicBezTo>
                  <a:pt x="1542" y="758"/>
                  <a:pt x="1577" y="723"/>
                  <a:pt x="1620" y="723"/>
                </a:cubicBezTo>
                <a:close/>
                <a:moveTo>
                  <a:pt x="2018" y="0"/>
                </a:moveTo>
                <a:cubicBezTo>
                  <a:pt x="2062" y="0"/>
                  <a:pt x="2096" y="34"/>
                  <a:pt x="2096" y="78"/>
                </a:cubicBezTo>
                <a:cubicBezTo>
                  <a:pt x="2096" y="121"/>
                  <a:pt x="2062" y="156"/>
                  <a:pt x="2018" y="156"/>
                </a:cubicBezTo>
                <a:cubicBezTo>
                  <a:pt x="1975" y="156"/>
                  <a:pt x="1941" y="121"/>
                  <a:pt x="1941" y="78"/>
                </a:cubicBezTo>
                <a:cubicBezTo>
                  <a:pt x="1941" y="34"/>
                  <a:pt x="1975" y="0"/>
                  <a:pt x="2018" y="0"/>
                </a:cubicBezTo>
                <a:close/>
                <a:moveTo>
                  <a:pt x="2018" y="362"/>
                </a:moveTo>
                <a:cubicBezTo>
                  <a:pt x="2062" y="362"/>
                  <a:pt x="2096" y="396"/>
                  <a:pt x="2096" y="440"/>
                </a:cubicBezTo>
                <a:cubicBezTo>
                  <a:pt x="2096" y="483"/>
                  <a:pt x="2062" y="517"/>
                  <a:pt x="2018" y="517"/>
                </a:cubicBezTo>
                <a:cubicBezTo>
                  <a:pt x="1975" y="517"/>
                  <a:pt x="1941" y="483"/>
                  <a:pt x="1941" y="440"/>
                </a:cubicBezTo>
                <a:cubicBezTo>
                  <a:pt x="1941" y="396"/>
                  <a:pt x="1975" y="362"/>
                  <a:pt x="2018" y="362"/>
                </a:cubicBezTo>
                <a:close/>
                <a:moveTo>
                  <a:pt x="2018" y="723"/>
                </a:moveTo>
                <a:cubicBezTo>
                  <a:pt x="2062" y="723"/>
                  <a:pt x="2096" y="758"/>
                  <a:pt x="2096" y="801"/>
                </a:cubicBezTo>
                <a:cubicBezTo>
                  <a:pt x="2096" y="845"/>
                  <a:pt x="2062" y="879"/>
                  <a:pt x="2018" y="879"/>
                </a:cubicBezTo>
                <a:cubicBezTo>
                  <a:pt x="1975" y="879"/>
                  <a:pt x="1941" y="845"/>
                  <a:pt x="1941" y="801"/>
                </a:cubicBezTo>
                <a:cubicBezTo>
                  <a:pt x="1941" y="758"/>
                  <a:pt x="1975" y="723"/>
                  <a:pt x="2018" y="723"/>
                </a:cubicBezTo>
                <a:close/>
                <a:moveTo>
                  <a:pt x="78" y="0"/>
                </a:moveTo>
                <a:cubicBezTo>
                  <a:pt x="121" y="0"/>
                  <a:pt x="155" y="34"/>
                  <a:pt x="155" y="78"/>
                </a:cubicBezTo>
                <a:cubicBezTo>
                  <a:pt x="155" y="121"/>
                  <a:pt x="121" y="156"/>
                  <a:pt x="78" y="156"/>
                </a:cubicBezTo>
                <a:cubicBezTo>
                  <a:pt x="34" y="156"/>
                  <a:pt x="0" y="121"/>
                  <a:pt x="0" y="78"/>
                </a:cubicBezTo>
                <a:cubicBezTo>
                  <a:pt x="0" y="34"/>
                  <a:pt x="34" y="0"/>
                  <a:pt x="78" y="0"/>
                </a:cubicBezTo>
                <a:close/>
                <a:moveTo>
                  <a:pt x="78" y="362"/>
                </a:moveTo>
                <a:cubicBezTo>
                  <a:pt x="121" y="362"/>
                  <a:pt x="155" y="396"/>
                  <a:pt x="155" y="440"/>
                </a:cubicBezTo>
                <a:cubicBezTo>
                  <a:pt x="155" y="483"/>
                  <a:pt x="121" y="517"/>
                  <a:pt x="78" y="517"/>
                </a:cubicBezTo>
                <a:cubicBezTo>
                  <a:pt x="34" y="517"/>
                  <a:pt x="0" y="483"/>
                  <a:pt x="0" y="440"/>
                </a:cubicBezTo>
                <a:cubicBezTo>
                  <a:pt x="0" y="396"/>
                  <a:pt x="34" y="362"/>
                  <a:pt x="78" y="362"/>
                </a:cubicBezTo>
                <a:close/>
                <a:moveTo>
                  <a:pt x="78" y="723"/>
                </a:moveTo>
                <a:cubicBezTo>
                  <a:pt x="121" y="723"/>
                  <a:pt x="155" y="758"/>
                  <a:pt x="155" y="801"/>
                </a:cubicBezTo>
                <a:cubicBezTo>
                  <a:pt x="155" y="845"/>
                  <a:pt x="121" y="879"/>
                  <a:pt x="78" y="879"/>
                </a:cubicBezTo>
                <a:cubicBezTo>
                  <a:pt x="34" y="879"/>
                  <a:pt x="0" y="845"/>
                  <a:pt x="0" y="801"/>
                </a:cubicBezTo>
                <a:cubicBezTo>
                  <a:pt x="0" y="758"/>
                  <a:pt x="34" y="723"/>
                  <a:pt x="78" y="723"/>
                </a:cubicBezTo>
                <a:close/>
                <a:moveTo>
                  <a:pt x="476" y="0"/>
                </a:moveTo>
                <a:cubicBezTo>
                  <a:pt x="519" y="0"/>
                  <a:pt x="554" y="34"/>
                  <a:pt x="554" y="78"/>
                </a:cubicBezTo>
                <a:cubicBezTo>
                  <a:pt x="554" y="121"/>
                  <a:pt x="519" y="156"/>
                  <a:pt x="476" y="156"/>
                </a:cubicBezTo>
                <a:cubicBezTo>
                  <a:pt x="433" y="156"/>
                  <a:pt x="398" y="121"/>
                  <a:pt x="398" y="78"/>
                </a:cubicBezTo>
                <a:cubicBezTo>
                  <a:pt x="398" y="34"/>
                  <a:pt x="433" y="0"/>
                  <a:pt x="476" y="0"/>
                </a:cubicBezTo>
                <a:close/>
                <a:moveTo>
                  <a:pt x="476" y="362"/>
                </a:moveTo>
                <a:cubicBezTo>
                  <a:pt x="519" y="362"/>
                  <a:pt x="554" y="396"/>
                  <a:pt x="554" y="440"/>
                </a:cubicBezTo>
                <a:cubicBezTo>
                  <a:pt x="554" y="483"/>
                  <a:pt x="519" y="517"/>
                  <a:pt x="476" y="517"/>
                </a:cubicBezTo>
                <a:cubicBezTo>
                  <a:pt x="433" y="517"/>
                  <a:pt x="398" y="483"/>
                  <a:pt x="398" y="440"/>
                </a:cubicBezTo>
                <a:cubicBezTo>
                  <a:pt x="398" y="396"/>
                  <a:pt x="433" y="362"/>
                  <a:pt x="476" y="362"/>
                </a:cubicBezTo>
                <a:close/>
                <a:moveTo>
                  <a:pt x="476" y="723"/>
                </a:moveTo>
                <a:cubicBezTo>
                  <a:pt x="519" y="723"/>
                  <a:pt x="554" y="758"/>
                  <a:pt x="554" y="801"/>
                </a:cubicBezTo>
                <a:cubicBezTo>
                  <a:pt x="554" y="845"/>
                  <a:pt x="519" y="879"/>
                  <a:pt x="476" y="879"/>
                </a:cubicBezTo>
                <a:cubicBezTo>
                  <a:pt x="433" y="879"/>
                  <a:pt x="398" y="845"/>
                  <a:pt x="398" y="801"/>
                </a:cubicBezTo>
                <a:cubicBezTo>
                  <a:pt x="398" y="758"/>
                  <a:pt x="433" y="723"/>
                  <a:pt x="476" y="723"/>
                </a:cubicBezTo>
                <a:close/>
                <a:moveTo>
                  <a:pt x="874" y="0"/>
                </a:moveTo>
                <a:cubicBezTo>
                  <a:pt x="918" y="0"/>
                  <a:pt x="952" y="34"/>
                  <a:pt x="952" y="78"/>
                </a:cubicBezTo>
                <a:cubicBezTo>
                  <a:pt x="952" y="121"/>
                  <a:pt x="918" y="156"/>
                  <a:pt x="874" y="156"/>
                </a:cubicBezTo>
                <a:cubicBezTo>
                  <a:pt x="831" y="156"/>
                  <a:pt x="797" y="121"/>
                  <a:pt x="797" y="78"/>
                </a:cubicBezTo>
                <a:cubicBezTo>
                  <a:pt x="797" y="34"/>
                  <a:pt x="831" y="0"/>
                  <a:pt x="874" y="0"/>
                </a:cubicBezTo>
                <a:close/>
                <a:moveTo>
                  <a:pt x="874" y="362"/>
                </a:moveTo>
                <a:cubicBezTo>
                  <a:pt x="918" y="362"/>
                  <a:pt x="952" y="396"/>
                  <a:pt x="952" y="440"/>
                </a:cubicBezTo>
                <a:cubicBezTo>
                  <a:pt x="952" y="483"/>
                  <a:pt x="918" y="517"/>
                  <a:pt x="874" y="517"/>
                </a:cubicBezTo>
                <a:cubicBezTo>
                  <a:pt x="831" y="517"/>
                  <a:pt x="797" y="483"/>
                  <a:pt x="797" y="440"/>
                </a:cubicBezTo>
                <a:cubicBezTo>
                  <a:pt x="797" y="396"/>
                  <a:pt x="831" y="362"/>
                  <a:pt x="874" y="362"/>
                </a:cubicBezTo>
                <a:close/>
                <a:moveTo>
                  <a:pt x="874" y="723"/>
                </a:moveTo>
                <a:cubicBezTo>
                  <a:pt x="918" y="723"/>
                  <a:pt x="952" y="758"/>
                  <a:pt x="952" y="801"/>
                </a:cubicBezTo>
                <a:cubicBezTo>
                  <a:pt x="952" y="845"/>
                  <a:pt x="918" y="879"/>
                  <a:pt x="874" y="879"/>
                </a:cubicBezTo>
                <a:cubicBezTo>
                  <a:pt x="831" y="879"/>
                  <a:pt x="797" y="845"/>
                  <a:pt x="797" y="801"/>
                </a:cubicBezTo>
                <a:cubicBezTo>
                  <a:pt x="797" y="758"/>
                  <a:pt x="831" y="723"/>
                  <a:pt x="874" y="723"/>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任意多边形 23"/>
          <p:cNvSpPr/>
          <p:nvPr/>
        </p:nvSpPr>
        <p:spPr>
          <a:xfrm>
            <a:off x="1041146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0" name="标题 5"/>
          <p:cNvSpPr/>
          <p:nvPr>
            <p:custDataLst>
              <p:tags r:id="rId5"/>
            </p:custDataLst>
          </p:nvPr>
        </p:nvSpPr>
        <p:spPr>
          <a:xfrm>
            <a:off x="6737350" y="1962150"/>
            <a:ext cx="476123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Tree>
    <p:custDataLst>
      <p:tags r:id="rId6"/>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7823835" y="1717040"/>
            <a:ext cx="2780665" cy="4032250"/>
          </a:xfrm>
          <a:custGeom>
            <a:avLst/>
            <a:gdLst/>
            <a:ahLst/>
            <a:cxnLst>
              <a:cxn ang="3">
                <a:pos x="hc" y="t"/>
              </a:cxn>
              <a:cxn ang="cd2">
                <a:pos x="l" y="vc"/>
              </a:cxn>
              <a:cxn ang="cd4">
                <a:pos x="hc" y="b"/>
              </a:cxn>
              <a:cxn ang="0">
                <a:pos x="r" y="vc"/>
              </a:cxn>
            </a:cxnLst>
            <a:rect l="l" t="t" r="r" b="b"/>
            <a:pathLst>
              <a:path w="4379" h="6350">
                <a:moveTo>
                  <a:pt x="1728" y="0"/>
                </a:moveTo>
                <a:lnTo>
                  <a:pt x="4379" y="0"/>
                </a:lnTo>
                <a:lnTo>
                  <a:pt x="4379" y="680"/>
                </a:lnTo>
                <a:lnTo>
                  <a:pt x="4212" y="680"/>
                </a:lnTo>
                <a:lnTo>
                  <a:pt x="4212" y="167"/>
                </a:lnTo>
                <a:lnTo>
                  <a:pt x="1728" y="167"/>
                </a:lnTo>
                <a:lnTo>
                  <a:pt x="1728" y="0"/>
                </a:lnTo>
                <a:close/>
                <a:moveTo>
                  <a:pt x="0" y="2547"/>
                </a:moveTo>
                <a:lnTo>
                  <a:pt x="167" y="2547"/>
                </a:lnTo>
                <a:lnTo>
                  <a:pt x="167" y="3071"/>
                </a:lnTo>
                <a:lnTo>
                  <a:pt x="0" y="3071"/>
                </a:lnTo>
                <a:lnTo>
                  <a:pt x="0" y="2547"/>
                </a:lnTo>
                <a:close/>
                <a:moveTo>
                  <a:pt x="4212" y="5348"/>
                </a:moveTo>
                <a:lnTo>
                  <a:pt x="4379" y="5348"/>
                </a:lnTo>
                <a:lnTo>
                  <a:pt x="4379" y="6350"/>
                </a:lnTo>
                <a:lnTo>
                  <a:pt x="0" y="6350"/>
                </a:lnTo>
                <a:lnTo>
                  <a:pt x="0" y="5774"/>
                </a:lnTo>
                <a:lnTo>
                  <a:pt x="167" y="5774"/>
                </a:lnTo>
                <a:lnTo>
                  <a:pt x="167" y="6183"/>
                </a:lnTo>
                <a:lnTo>
                  <a:pt x="4212" y="6183"/>
                </a:lnTo>
                <a:lnTo>
                  <a:pt x="4212" y="5348"/>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6154420" y="1390015"/>
            <a:ext cx="5293995" cy="3993515"/>
          </a:xfrm>
          <a:custGeom>
            <a:avLst/>
            <a:gdLst/>
            <a:ahLst/>
            <a:cxnLst>
              <a:cxn ang="3">
                <a:pos x="hc" y="t"/>
              </a:cxn>
              <a:cxn ang="cd2">
                <a:pos x="l" y="vc"/>
              </a:cxn>
              <a:cxn ang="cd4">
                <a:pos x="hc" y="b"/>
              </a:cxn>
              <a:cxn ang="0">
                <a:pos x="r" y="vc"/>
              </a:cxn>
            </a:cxnLst>
            <a:rect l="l" t="t" r="r" b="b"/>
            <a:pathLst>
              <a:path w="8337" h="6289">
                <a:moveTo>
                  <a:pt x="0" y="3586"/>
                </a:moveTo>
                <a:lnTo>
                  <a:pt x="2629" y="3586"/>
                </a:lnTo>
                <a:lnTo>
                  <a:pt x="2796" y="3586"/>
                </a:lnTo>
                <a:lnTo>
                  <a:pt x="4357" y="3586"/>
                </a:lnTo>
                <a:lnTo>
                  <a:pt x="4357" y="6289"/>
                </a:lnTo>
                <a:lnTo>
                  <a:pt x="2796" y="6289"/>
                </a:lnTo>
                <a:lnTo>
                  <a:pt x="2629" y="6289"/>
                </a:lnTo>
                <a:lnTo>
                  <a:pt x="0" y="6289"/>
                </a:lnTo>
                <a:lnTo>
                  <a:pt x="0" y="3586"/>
                </a:lnTo>
                <a:close/>
                <a:moveTo>
                  <a:pt x="0" y="0"/>
                </a:moveTo>
                <a:lnTo>
                  <a:pt x="4357" y="0"/>
                </a:lnTo>
                <a:lnTo>
                  <a:pt x="4357" y="515"/>
                </a:lnTo>
                <a:lnTo>
                  <a:pt x="4357" y="682"/>
                </a:lnTo>
                <a:lnTo>
                  <a:pt x="4357" y="3062"/>
                </a:lnTo>
                <a:lnTo>
                  <a:pt x="2796" y="3062"/>
                </a:lnTo>
                <a:lnTo>
                  <a:pt x="2629" y="3062"/>
                </a:lnTo>
                <a:lnTo>
                  <a:pt x="0" y="3062"/>
                </a:lnTo>
                <a:lnTo>
                  <a:pt x="0" y="0"/>
                </a:lnTo>
                <a:close/>
                <a:moveTo>
                  <a:pt x="5133" y="1195"/>
                </a:moveTo>
                <a:lnTo>
                  <a:pt x="6841" y="1195"/>
                </a:lnTo>
                <a:lnTo>
                  <a:pt x="7008" y="1195"/>
                </a:lnTo>
                <a:lnTo>
                  <a:pt x="8337" y="1195"/>
                </a:lnTo>
                <a:lnTo>
                  <a:pt x="8337" y="5863"/>
                </a:lnTo>
                <a:lnTo>
                  <a:pt x="7008" y="5863"/>
                </a:lnTo>
                <a:lnTo>
                  <a:pt x="6841" y="5863"/>
                </a:lnTo>
                <a:lnTo>
                  <a:pt x="5133" y="5863"/>
                </a:lnTo>
                <a:lnTo>
                  <a:pt x="5133" y="1195"/>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23"/>
          <p:cNvSpPr/>
          <p:nvPr/>
        </p:nvSpPr>
        <p:spPr>
          <a:xfrm>
            <a:off x="1041146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8" name="圆角矩形 17"/>
          <p:cNvSpPr/>
          <p:nvPr/>
        </p:nvSpPr>
        <p:spPr>
          <a:xfrm>
            <a:off x="343535" y="505460"/>
            <a:ext cx="2012315" cy="10223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343535" y="786130"/>
            <a:ext cx="1292400" cy="10223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标题 65"/>
          <p:cNvSpPr/>
          <p:nvPr>
            <p:custDataLst>
              <p:tags r:id="rId2"/>
            </p:custDataLst>
          </p:nvPr>
        </p:nvSpPr>
        <p:spPr>
          <a:xfrm>
            <a:off x="226695" y="1838960"/>
            <a:ext cx="5897880" cy="11258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2" name="矩形 21"/>
          <p:cNvSpPr/>
          <p:nvPr/>
        </p:nvSpPr>
        <p:spPr>
          <a:xfrm>
            <a:off x="343535" y="2957830"/>
            <a:ext cx="5125720" cy="49847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标题 5"/>
          <p:cNvSpPr/>
          <p:nvPr>
            <p:custDataLst>
              <p:tags r:id="rId3"/>
            </p:custDataLst>
          </p:nvPr>
        </p:nvSpPr>
        <p:spPr>
          <a:xfrm>
            <a:off x="343535" y="3065145"/>
            <a:ext cx="5001260"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sym typeface="+mn-ea"/>
              </a:rPr>
              <a:t>标题标题标题标题标题标题标标题</a:t>
            </a:r>
            <a:endParaRPr sz="1800" b="0">
              <a:solidFill>
                <a:schemeClr val="bg1"/>
              </a:solidFill>
              <a:latin typeface="MiSans Demibold" panose="00000700000000000000" charset="-122"/>
              <a:ea typeface="MiSans Demibold" panose="00000700000000000000" charset="-122"/>
            </a:endParaRPr>
          </a:p>
        </p:txBody>
      </p:sp>
      <p:sp>
        <p:nvSpPr>
          <p:cNvPr id="91" name="标题 5"/>
          <p:cNvSpPr/>
          <p:nvPr>
            <p:custDataLst>
              <p:tags r:id="rId4"/>
            </p:custDataLst>
          </p:nvPr>
        </p:nvSpPr>
        <p:spPr>
          <a:xfrm>
            <a:off x="227330" y="3564255"/>
            <a:ext cx="5241290"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矩形 91"/>
          <p:cNvSpPr/>
          <p:nvPr/>
        </p:nvSpPr>
        <p:spPr>
          <a:xfrm>
            <a:off x="371475" y="4704080"/>
            <a:ext cx="111760" cy="4108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483235" y="476059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Normal" panose="00000500000000000000" charset="-122"/>
                <a:ea typeface="MiSans Normal" panose="00000500000000000000" charset="-122"/>
              </a:rPr>
              <a:t>汇报人：模板狗</a:t>
            </a:r>
            <a:endParaRPr sz="1800" b="0">
              <a:solidFill>
                <a:schemeClr val="tx1"/>
              </a:solidFill>
              <a:latin typeface="MiSans Normal" panose="00000500000000000000" charset="-122"/>
              <a:ea typeface="MiSans Normal" panose="00000500000000000000" charset="-122"/>
            </a:endParaRPr>
          </a:p>
        </p:txBody>
      </p:sp>
      <p:pic>
        <p:nvPicPr>
          <p:cNvPr id="32" name="图片 31" descr="笑脸"/>
          <p:cNvPicPr>
            <a:picLocks noChangeAspect="1"/>
          </p:cNvPicPr>
          <p:nvPr/>
        </p:nvPicPr>
        <p:blipFill>
          <a:blip r:embed="rId6"/>
          <a:stretch>
            <a:fillRect/>
          </a:stretch>
        </p:blipFill>
        <p:spPr>
          <a:xfrm>
            <a:off x="371475" y="6140450"/>
            <a:ext cx="374650" cy="374650"/>
          </a:xfrm>
          <a:prstGeom prst="rect">
            <a:avLst/>
          </a:prstGeom>
        </p:spPr>
      </p:pic>
      <p:pic>
        <p:nvPicPr>
          <p:cNvPr id="33" name="图片 32" descr="笑脸"/>
          <p:cNvPicPr>
            <a:picLocks noChangeAspect="1"/>
          </p:cNvPicPr>
          <p:nvPr/>
        </p:nvPicPr>
        <p:blipFill>
          <a:blip r:embed="rId6"/>
          <a:stretch>
            <a:fillRect/>
          </a:stretch>
        </p:blipFill>
        <p:spPr>
          <a:xfrm>
            <a:off x="930275" y="6140450"/>
            <a:ext cx="374650" cy="374650"/>
          </a:xfrm>
          <a:prstGeom prst="rect">
            <a:avLst/>
          </a:prstGeom>
        </p:spPr>
      </p:pic>
      <p:pic>
        <p:nvPicPr>
          <p:cNvPr id="34" name="图片 33" descr="笑脸"/>
          <p:cNvPicPr>
            <a:picLocks noChangeAspect="1"/>
          </p:cNvPicPr>
          <p:nvPr/>
        </p:nvPicPr>
        <p:blipFill>
          <a:blip r:embed="rId6"/>
          <a:stretch>
            <a:fillRect/>
          </a:stretch>
        </p:blipFill>
        <p:spPr>
          <a:xfrm>
            <a:off x="1489075" y="6140450"/>
            <a:ext cx="374650" cy="374650"/>
          </a:xfrm>
          <a:prstGeom prst="rect">
            <a:avLst/>
          </a:prstGeom>
        </p:spPr>
      </p:pic>
    </p:spTree>
    <p:custDataLst>
      <p:tags r:id="rId7"/>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680085" y="875030"/>
            <a:ext cx="4048760" cy="5454015"/>
          </a:xfrm>
          <a:custGeom>
            <a:avLst/>
            <a:gdLst/>
            <a:ahLst/>
            <a:cxnLst>
              <a:cxn ang="3">
                <a:pos x="hc" y="t"/>
              </a:cxn>
              <a:cxn ang="cd2">
                <a:pos x="l" y="vc"/>
              </a:cxn>
              <a:cxn ang="cd4">
                <a:pos x="hc" y="b"/>
              </a:cxn>
              <a:cxn ang="0">
                <a:pos x="r" y="vc"/>
              </a:cxn>
            </a:cxnLst>
            <a:rect l="l" t="t" r="r" b="b"/>
            <a:pathLst>
              <a:path w="6376" h="8589">
                <a:moveTo>
                  <a:pt x="3288" y="0"/>
                </a:moveTo>
                <a:lnTo>
                  <a:pt x="6376" y="0"/>
                </a:lnTo>
                <a:lnTo>
                  <a:pt x="6376" y="3136"/>
                </a:lnTo>
                <a:lnTo>
                  <a:pt x="3288" y="3136"/>
                </a:lnTo>
                <a:lnTo>
                  <a:pt x="3288" y="0"/>
                </a:lnTo>
                <a:close/>
                <a:moveTo>
                  <a:pt x="0" y="3335"/>
                </a:moveTo>
                <a:lnTo>
                  <a:pt x="3088" y="3335"/>
                </a:lnTo>
                <a:lnTo>
                  <a:pt x="3088" y="8589"/>
                </a:lnTo>
                <a:lnTo>
                  <a:pt x="0" y="8589"/>
                </a:lnTo>
                <a:lnTo>
                  <a:pt x="0" y="3335"/>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680085" y="874395"/>
            <a:ext cx="4048760" cy="5454650"/>
          </a:xfrm>
          <a:custGeom>
            <a:avLst/>
            <a:gdLst/>
            <a:ahLst/>
            <a:cxnLst>
              <a:cxn ang="3">
                <a:pos x="hc" y="t"/>
              </a:cxn>
              <a:cxn ang="cd2">
                <a:pos x="l" y="vc"/>
              </a:cxn>
              <a:cxn ang="cd4">
                <a:pos x="hc" y="b"/>
              </a:cxn>
              <a:cxn ang="0">
                <a:pos x="r" y="vc"/>
              </a:cxn>
            </a:cxnLst>
            <a:rect l="l" t="t" r="r" b="b"/>
            <a:pathLst>
              <a:path w="6376" h="8590">
                <a:moveTo>
                  <a:pt x="3288" y="3335"/>
                </a:moveTo>
                <a:lnTo>
                  <a:pt x="6376" y="3335"/>
                </a:lnTo>
                <a:lnTo>
                  <a:pt x="6376" y="8590"/>
                </a:lnTo>
                <a:lnTo>
                  <a:pt x="3288" y="8590"/>
                </a:lnTo>
                <a:lnTo>
                  <a:pt x="3288" y="3335"/>
                </a:lnTo>
                <a:close/>
                <a:moveTo>
                  <a:pt x="0" y="0"/>
                </a:moveTo>
                <a:lnTo>
                  <a:pt x="3088" y="0"/>
                </a:lnTo>
                <a:lnTo>
                  <a:pt x="3088" y="3135"/>
                </a:lnTo>
                <a:lnTo>
                  <a:pt x="0" y="3135"/>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圆角矩形 6"/>
          <p:cNvSpPr/>
          <p:nvPr/>
        </p:nvSpPr>
        <p:spPr>
          <a:xfrm>
            <a:off x="5026660" y="2074545"/>
            <a:ext cx="7164705" cy="10287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标题 65"/>
          <p:cNvSpPr/>
          <p:nvPr>
            <p:custDataLst>
              <p:tags r:id="rId2"/>
            </p:custDataLst>
          </p:nvPr>
        </p:nvSpPr>
        <p:spPr>
          <a:xfrm>
            <a:off x="5150485" y="1405890"/>
            <a:ext cx="2670810" cy="42418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ln>
            <a:noFill/>
          </a:ln>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5" name="标题 65"/>
          <p:cNvSpPr/>
          <p:nvPr>
            <p:custDataLst>
              <p:tags r:id="rId3"/>
            </p:custDataLst>
          </p:nvPr>
        </p:nvSpPr>
        <p:spPr>
          <a:xfrm>
            <a:off x="5026660" y="2421890"/>
            <a:ext cx="7164070" cy="11258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标题标标标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1" name="标题 5"/>
          <p:cNvSpPr/>
          <p:nvPr>
            <p:custDataLst>
              <p:tags r:id="rId4"/>
            </p:custDataLst>
          </p:nvPr>
        </p:nvSpPr>
        <p:spPr>
          <a:xfrm>
            <a:off x="5092065" y="3429000"/>
            <a:ext cx="6252210" cy="8743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a:t>
            </a:r>
            <a:r>
              <a:rPr sz="1200" b="0">
                <a:solidFill>
                  <a:schemeClr val="tx1"/>
                </a:solidFill>
                <a:latin typeface="MiSans Normal" panose="00000500000000000000" charset="-122"/>
                <a:ea typeface="MiSans Normal" panose="00000500000000000000" charset="-122"/>
                <a:sym typeface="+mn-ea"/>
              </a:rPr>
              <a:t>模板板模模板</a:t>
            </a:r>
            <a:r>
              <a:rPr sz="1200" b="0">
                <a:solidFill>
                  <a:schemeClr val="tx1"/>
                </a:solidFill>
                <a:latin typeface="MiSans Normal" panose="00000500000000000000" charset="-122"/>
                <a:ea typeface="MiSans Normal" panose="00000500000000000000" charset="-122"/>
                <a:sym typeface="+mn-ea"/>
              </a:rPr>
              <a:t>资源</a:t>
            </a:r>
            <a:r>
              <a:rPr sz="1200" b="0">
                <a:solidFill>
                  <a:schemeClr val="tx1"/>
                </a:solidFill>
                <a:latin typeface="MiSans Normal" panose="00000500000000000000" charset="-122"/>
                <a:ea typeface="MiSans Normal" panose="00000500000000000000" charset="-122"/>
                <a:sym typeface="+mn-ea"/>
              </a:rPr>
              <a:t>办公模板模板板模模板板模模板资源办公模板模板板模模板板模模板资源办公模板模板板模模板资板板模模板资源办公模板模板板模模板板模模板资源办公模板模板板模模板资</a:t>
            </a:r>
            <a:r>
              <a:rPr sz="1200" b="0">
                <a:solidFill>
                  <a:schemeClr val="tx1"/>
                </a:solidFill>
                <a:latin typeface="MiSans Normal" panose="00000500000000000000" charset="-122"/>
                <a:ea typeface="MiSans Normal" panose="00000500000000000000" charset="-122"/>
                <a:sym typeface="+mn-ea"/>
              </a:rPr>
              <a:t>源板模板板模模板</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92" name="平行四边形 91"/>
          <p:cNvSpPr/>
          <p:nvPr/>
        </p:nvSpPr>
        <p:spPr>
          <a:xfrm>
            <a:off x="5223510" y="5267960"/>
            <a:ext cx="2251710" cy="410845"/>
          </a:xfrm>
          <a:prstGeom prst="parallelogram">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5335270" y="532447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9" name="平行四边形 8"/>
          <p:cNvSpPr/>
          <p:nvPr/>
        </p:nvSpPr>
        <p:spPr>
          <a:xfrm>
            <a:off x="7884795" y="5267960"/>
            <a:ext cx="2251710" cy="410845"/>
          </a:xfrm>
          <a:prstGeom prst="parallelogram">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标题 5"/>
          <p:cNvSpPr/>
          <p:nvPr>
            <p:custDataLst>
              <p:tags r:id="rId6"/>
            </p:custDataLst>
          </p:nvPr>
        </p:nvSpPr>
        <p:spPr>
          <a:xfrm>
            <a:off x="7996555" y="532447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28575" y="1592580"/>
            <a:ext cx="6096000" cy="3783330"/>
          </a:xfrm>
          <a:custGeom>
            <a:avLst/>
            <a:gdLst/>
            <a:ahLst/>
            <a:cxnLst>
              <a:cxn ang="3">
                <a:pos x="hc" y="t"/>
              </a:cxn>
              <a:cxn ang="cd2">
                <a:pos x="l" y="vc"/>
              </a:cxn>
              <a:cxn ang="cd4">
                <a:pos x="hc" y="b"/>
              </a:cxn>
              <a:cxn ang="0">
                <a:pos x="r" y="vc"/>
              </a:cxn>
            </a:cxnLst>
            <a:rect l="l" t="t" r="r" b="b"/>
            <a:pathLst>
              <a:path w="9600" h="5958">
                <a:moveTo>
                  <a:pt x="0" y="0"/>
                </a:moveTo>
                <a:lnTo>
                  <a:pt x="9600" y="0"/>
                </a:lnTo>
                <a:lnTo>
                  <a:pt x="9600" y="5958"/>
                </a:lnTo>
                <a:lnTo>
                  <a:pt x="0" y="5958"/>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0" y="1592580"/>
            <a:ext cx="12192000" cy="4559300"/>
          </a:xfrm>
          <a:custGeom>
            <a:avLst/>
            <a:gdLst/>
            <a:ahLst/>
            <a:cxnLst>
              <a:cxn ang="3">
                <a:pos x="hc" y="t"/>
              </a:cxn>
              <a:cxn ang="cd2">
                <a:pos x="l" y="vc"/>
              </a:cxn>
              <a:cxn ang="cd4">
                <a:pos x="hc" y="b"/>
              </a:cxn>
              <a:cxn ang="0">
                <a:pos x="r" y="vc"/>
              </a:cxn>
            </a:cxnLst>
            <a:rect l="l" t="t" r="r" b="b"/>
            <a:pathLst>
              <a:path w="19200" h="7180">
                <a:moveTo>
                  <a:pt x="9600" y="0"/>
                </a:moveTo>
                <a:lnTo>
                  <a:pt x="19200" y="0"/>
                </a:lnTo>
                <a:lnTo>
                  <a:pt x="19200" y="7180"/>
                </a:lnTo>
                <a:lnTo>
                  <a:pt x="0" y="7180"/>
                </a:lnTo>
                <a:lnTo>
                  <a:pt x="0" y="5958"/>
                </a:lnTo>
                <a:lnTo>
                  <a:pt x="9600" y="5958"/>
                </a:lnTo>
                <a:lnTo>
                  <a:pt x="960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标题 65"/>
          <p:cNvSpPr/>
          <p:nvPr>
            <p:custDataLst>
              <p:tags r:id="rId2"/>
            </p:custDataLst>
          </p:nvPr>
        </p:nvSpPr>
        <p:spPr>
          <a:xfrm>
            <a:off x="226695" y="2132965"/>
            <a:ext cx="5897880" cy="11258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bg1"/>
                </a:solidFill>
                <a:latin typeface="MiSans Normal" panose="00000500000000000000" charset="-122"/>
                <a:ea typeface="MiSans Normal" panose="00000500000000000000" charset="-122"/>
                <a:sym typeface="+mn-ea"/>
              </a:rPr>
              <a:t>标题标标标题</a:t>
            </a:r>
            <a:endParaRPr lang="zh-CN" altLang="en-US" sz="6600" b="0">
              <a:solidFill>
                <a:schemeClr val="bg1"/>
              </a:solidFill>
              <a:latin typeface="MiSans Normal" panose="00000500000000000000" charset="-122"/>
              <a:ea typeface="MiSans Normal" panose="00000500000000000000" charset="-122"/>
              <a:sym typeface="+mn-ea"/>
            </a:endParaRPr>
          </a:p>
        </p:txBody>
      </p:sp>
      <p:sp>
        <p:nvSpPr>
          <p:cNvPr id="6" name="标题 65"/>
          <p:cNvSpPr/>
          <p:nvPr>
            <p:custDataLst>
              <p:tags r:id="rId3"/>
            </p:custDataLst>
          </p:nvPr>
        </p:nvSpPr>
        <p:spPr>
          <a:xfrm>
            <a:off x="353695" y="2979420"/>
            <a:ext cx="5173345" cy="5619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2000" b="0">
                <a:solidFill>
                  <a:schemeClr val="bg1"/>
                </a:solidFill>
                <a:latin typeface="MiSans Normal" panose="00000500000000000000" charset="-122"/>
                <a:ea typeface="MiSans Normal" panose="00000500000000000000" charset="-122"/>
                <a:sym typeface="+mn-ea"/>
              </a:rPr>
              <a:t>标题</a:t>
            </a:r>
            <a:r>
              <a:rPr lang="zh-CN" altLang="en-US" sz="2000" b="0">
                <a:solidFill>
                  <a:schemeClr val="bg1"/>
                </a:solidFill>
                <a:latin typeface="MiSans Normal" panose="00000500000000000000" charset="-122"/>
                <a:ea typeface="MiSans Normal" panose="00000500000000000000" charset="-122"/>
                <a:sym typeface="+mn-ea"/>
              </a:rPr>
              <a:t>标题</a:t>
            </a:r>
            <a:r>
              <a:rPr lang="zh-CN" altLang="en-US" sz="2000" b="0">
                <a:solidFill>
                  <a:schemeClr val="bg1"/>
                </a:solidFill>
                <a:latin typeface="MiSans Normal" panose="00000500000000000000" charset="-122"/>
                <a:ea typeface="MiSans Normal" panose="00000500000000000000" charset="-122"/>
                <a:sym typeface="+mn-ea"/>
              </a:rPr>
              <a:t>标标标题</a:t>
            </a:r>
            <a:endParaRPr lang="zh-CN" altLang="en-US" sz="2000" b="0">
              <a:solidFill>
                <a:schemeClr val="bg1"/>
              </a:solidFill>
              <a:latin typeface="MiSans Normal" panose="00000500000000000000" charset="-122"/>
              <a:ea typeface="MiSans Normal" panose="00000500000000000000" charset="-122"/>
              <a:sym typeface="+mn-ea"/>
            </a:endParaRPr>
          </a:p>
        </p:txBody>
      </p:sp>
      <p:sp>
        <p:nvSpPr>
          <p:cNvPr id="91" name="标题 5"/>
          <p:cNvSpPr/>
          <p:nvPr>
            <p:custDataLst>
              <p:tags r:id="rId4"/>
            </p:custDataLst>
          </p:nvPr>
        </p:nvSpPr>
        <p:spPr>
          <a:xfrm>
            <a:off x="353695" y="3703320"/>
            <a:ext cx="5072380" cy="7778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bg1"/>
                </a:solidFill>
                <a:latin typeface="MiSans Normal" panose="00000500000000000000" charset="-122"/>
                <a:ea typeface="MiSans Normal" panose="00000500000000000000" charset="-122"/>
              </a:rPr>
              <a:t>办公</a:t>
            </a:r>
            <a:r>
              <a:rPr sz="1400" b="0">
                <a:solidFill>
                  <a:schemeClr val="bg1"/>
                </a:solidFill>
                <a:latin typeface="MiSans Normal" panose="00000500000000000000" charset="-122"/>
                <a:ea typeface="MiSans Normal" panose="00000500000000000000" charset="-122"/>
                <a:sym typeface="+mn-ea"/>
              </a:rPr>
              <a:t>模板模板板模模板</a:t>
            </a:r>
            <a:r>
              <a:rPr lang="zh-CN" altLang="en-US" sz="1400" b="0">
                <a:solidFill>
                  <a:schemeClr val="bg1"/>
                </a:solidFill>
                <a:latin typeface="MiSans Normal" panose="00000500000000000000" charset="-122"/>
                <a:ea typeface="MiSans Normal" panose="00000500000000000000" charset="-122"/>
              </a:rPr>
              <a:t>资源</a:t>
            </a:r>
            <a:r>
              <a:rPr sz="1400" b="0">
                <a:solidFill>
                  <a:schemeClr val="bg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400" b="0">
              <a:solidFill>
                <a:schemeClr val="bg1"/>
              </a:solidFill>
              <a:latin typeface="MiSans Normal" panose="00000500000000000000" charset="-122"/>
              <a:ea typeface="MiSans Normal" panose="00000500000000000000" charset="-122"/>
              <a:sym typeface="+mn-ea"/>
            </a:endParaRPr>
          </a:p>
        </p:txBody>
      </p:sp>
      <p:sp>
        <p:nvSpPr>
          <p:cNvPr id="93" name="标题 5"/>
          <p:cNvSpPr/>
          <p:nvPr>
            <p:custDataLst>
              <p:tags r:id="rId5"/>
            </p:custDataLst>
          </p:nvPr>
        </p:nvSpPr>
        <p:spPr>
          <a:xfrm>
            <a:off x="353695" y="480441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4" name="任意多边形 23"/>
          <p:cNvSpPr/>
          <p:nvPr/>
        </p:nvSpPr>
        <p:spPr>
          <a:xfrm>
            <a:off x="462280" y="457200"/>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任意多边形 6"/>
          <p:cNvSpPr/>
          <p:nvPr/>
        </p:nvSpPr>
        <p:spPr>
          <a:xfrm>
            <a:off x="6878955" y="490220"/>
            <a:ext cx="5313045" cy="448310"/>
          </a:xfrm>
          <a:custGeom>
            <a:avLst/>
            <a:gdLst/>
            <a:ahLst/>
            <a:cxnLst>
              <a:cxn ang="3">
                <a:pos x="hc" y="t"/>
              </a:cxn>
              <a:cxn ang="cd2">
                <a:pos x="l" y="vc"/>
              </a:cxn>
              <a:cxn ang="cd4">
                <a:pos x="hc" y="b"/>
              </a:cxn>
              <a:cxn ang="0">
                <a:pos x="r" y="vc"/>
              </a:cxn>
            </a:cxnLst>
            <a:rect l="l" t="t" r="r" b="b"/>
            <a:pathLst>
              <a:path w="9600" h="5958">
                <a:moveTo>
                  <a:pt x="0" y="0"/>
                </a:moveTo>
                <a:lnTo>
                  <a:pt x="9600" y="0"/>
                </a:lnTo>
                <a:lnTo>
                  <a:pt x="9600" y="5958"/>
                </a:lnTo>
                <a:lnTo>
                  <a:pt x="0" y="5958"/>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标题 5"/>
          <p:cNvSpPr/>
          <p:nvPr>
            <p:custDataLst>
              <p:tags r:id="rId6"/>
            </p:custDataLst>
          </p:nvPr>
        </p:nvSpPr>
        <p:spPr>
          <a:xfrm>
            <a:off x="6998970" y="457200"/>
            <a:ext cx="5072380" cy="44069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bg1"/>
                </a:solidFill>
                <a:latin typeface="MiSans Normal" panose="00000500000000000000" charset="-122"/>
                <a:ea typeface="MiSans Normal" panose="00000500000000000000" charset="-122"/>
              </a:rPr>
              <a:t>办公</a:t>
            </a:r>
            <a:r>
              <a:rPr sz="1400" b="0">
                <a:solidFill>
                  <a:schemeClr val="bg1"/>
                </a:solidFill>
                <a:latin typeface="MiSans Normal" panose="00000500000000000000" charset="-122"/>
                <a:ea typeface="MiSans Normal" panose="00000500000000000000" charset="-122"/>
                <a:sym typeface="+mn-ea"/>
              </a:rPr>
              <a:t>模板模板板模模板</a:t>
            </a:r>
            <a:r>
              <a:rPr lang="zh-CN" altLang="en-US" sz="1400" b="0">
                <a:solidFill>
                  <a:schemeClr val="bg1"/>
                </a:solidFill>
                <a:latin typeface="MiSans Normal" panose="00000500000000000000" charset="-122"/>
                <a:ea typeface="MiSans Normal" panose="00000500000000000000" charset="-122"/>
              </a:rPr>
              <a:t>资源</a:t>
            </a:r>
            <a:r>
              <a:rPr sz="1400" b="0">
                <a:solidFill>
                  <a:schemeClr val="bg1"/>
                </a:solidFill>
                <a:latin typeface="MiSans Normal" panose="00000500000000000000" charset="-122"/>
                <a:ea typeface="MiSans Normal" panose="00000500000000000000" charset="-122"/>
                <a:sym typeface="+mn-ea"/>
              </a:rPr>
              <a:t>办公模板模板板模</a:t>
            </a:r>
            <a:endParaRPr lang="zh-CN" altLang="en-US" sz="1400" b="0">
              <a:solidFill>
                <a:schemeClr val="bg1"/>
              </a:solidFill>
              <a:latin typeface="MiSans Normal" panose="00000500000000000000" charset="-122"/>
              <a:ea typeface="MiSans Normal" panose="00000500000000000000" charset="-122"/>
              <a:sym typeface="+mn-ea"/>
            </a:endParaRPr>
          </a:p>
        </p:txBody>
      </p:sp>
      <p:sp>
        <p:nvSpPr>
          <p:cNvPr id="9" name="标题 5"/>
          <p:cNvSpPr/>
          <p:nvPr>
            <p:custDataLst>
              <p:tags r:id="rId7"/>
            </p:custDataLst>
          </p:nvPr>
        </p:nvSpPr>
        <p:spPr>
          <a:xfrm>
            <a:off x="511810" y="6292850"/>
            <a:ext cx="11168380" cy="44069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a:t>
            </a:r>
            <a:r>
              <a:rPr sz="1400" b="0">
                <a:solidFill>
                  <a:schemeClr val="tx1"/>
                </a:solidFill>
                <a:latin typeface="MiSans Normal" panose="00000500000000000000" charset="-122"/>
                <a:ea typeface="MiSans Normal" panose="00000500000000000000" charset="-122"/>
                <a:sym typeface="+mn-ea"/>
              </a:rPr>
              <a:t>办公</a:t>
            </a:r>
            <a:r>
              <a:rPr sz="1400" b="0">
                <a:solidFill>
                  <a:schemeClr val="tx1"/>
                </a:solidFill>
                <a:latin typeface="MiSans Normal" panose="00000500000000000000" charset="-122"/>
                <a:ea typeface="MiSans Normal" panose="00000500000000000000" charset="-122"/>
                <a:sym typeface="+mn-ea"/>
              </a:rPr>
              <a:t>模板模板板</a:t>
            </a:r>
            <a:r>
              <a:rPr sz="1400" b="0">
                <a:solidFill>
                  <a:schemeClr val="tx1"/>
                </a:solidFill>
                <a:latin typeface="MiSans Normal" panose="00000500000000000000" charset="-122"/>
                <a:ea typeface="MiSans Normal" panose="00000500000000000000" charset="-122"/>
                <a:sym typeface="+mn-ea"/>
              </a:rPr>
              <a:t>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endParaRPr lang="zh-CN" altLang="en-US" sz="1400" b="0">
              <a:solidFill>
                <a:schemeClr val="tx1"/>
              </a:solidFill>
              <a:latin typeface="MiSans Normal" panose="00000500000000000000" charset="-122"/>
              <a:ea typeface="MiSans Normal" panose="00000500000000000000" charset="-122"/>
              <a:sym typeface="+mn-ea"/>
            </a:endParaRPr>
          </a:p>
        </p:txBody>
      </p:sp>
    </p:spTree>
    <p:custDataLst>
      <p:tags r:id="rId8"/>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任意多边形 8"/>
          <p:cNvSpPr/>
          <p:nvPr/>
        </p:nvSpPr>
        <p:spPr>
          <a:xfrm>
            <a:off x="2604770" y="986790"/>
            <a:ext cx="2882900" cy="1661160"/>
          </a:xfrm>
          <a:custGeom>
            <a:avLst/>
            <a:gdLst/>
            <a:ahLst/>
            <a:cxnLst>
              <a:cxn ang="3">
                <a:pos x="hc" y="t"/>
              </a:cxn>
              <a:cxn ang="cd2">
                <a:pos x="l" y="vc"/>
              </a:cxn>
              <a:cxn ang="cd4">
                <a:pos x="hc" y="b"/>
              </a:cxn>
              <a:cxn ang="0">
                <a:pos x="r" y="vc"/>
              </a:cxn>
            </a:cxnLst>
            <a:rect l="l" t="t" r="r" b="b"/>
            <a:pathLst>
              <a:path w="4540" h="2616">
                <a:moveTo>
                  <a:pt x="0" y="0"/>
                </a:moveTo>
                <a:lnTo>
                  <a:pt x="4540" y="0"/>
                </a:lnTo>
                <a:lnTo>
                  <a:pt x="4540" y="880"/>
                </a:lnTo>
                <a:lnTo>
                  <a:pt x="4340" y="880"/>
                </a:lnTo>
                <a:lnTo>
                  <a:pt x="4340" y="200"/>
                </a:lnTo>
                <a:lnTo>
                  <a:pt x="200" y="200"/>
                </a:lnTo>
                <a:lnTo>
                  <a:pt x="200" y="880"/>
                </a:lnTo>
                <a:lnTo>
                  <a:pt x="0" y="880"/>
                </a:lnTo>
                <a:lnTo>
                  <a:pt x="0" y="0"/>
                </a:lnTo>
                <a:close/>
                <a:moveTo>
                  <a:pt x="963" y="2416"/>
                </a:moveTo>
                <a:lnTo>
                  <a:pt x="1396" y="2416"/>
                </a:lnTo>
                <a:lnTo>
                  <a:pt x="1396" y="2616"/>
                </a:lnTo>
                <a:lnTo>
                  <a:pt x="963" y="2616"/>
                </a:lnTo>
                <a:lnTo>
                  <a:pt x="963" y="2416"/>
                </a:lnTo>
                <a:close/>
                <a:moveTo>
                  <a:pt x="3113" y="2416"/>
                </a:moveTo>
                <a:lnTo>
                  <a:pt x="3546" y="2416"/>
                </a:lnTo>
                <a:lnTo>
                  <a:pt x="3546" y="2616"/>
                </a:lnTo>
                <a:lnTo>
                  <a:pt x="3113" y="2616"/>
                </a:lnTo>
                <a:lnTo>
                  <a:pt x="3113" y="24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1280160" y="4258310"/>
            <a:ext cx="3051810" cy="1588135"/>
          </a:xfrm>
          <a:custGeom>
            <a:avLst/>
            <a:gdLst/>
            <a:ahLst/>
            <a:cxnLst>
              <a:cxn ang="3">
                <a:pos x="hc" y="t"/>
              </a:cxn>
              <a:cxn ang="cd2">
                <a:pos x="l" y="vc"/>
              </a:cxn>
              <a:cxn ang="cd4">
                <a:pos x="hc" y="b"/>
              </a:cxn>
              <a:cxn ang="0">
                <a:pos x="r" y="vc"/>
              </a:cxn>
            </a:cxnLst>
            <a:rect l="l" t="t" r="r" b="b"/>
            <a:pathLst>
              <a:path w="4806" h="2501">
                <a:moveTo>
                  <a:pt x="899" y="0"/>
                </a:moveTo>
                <a:lnTo>
                  <a:pt x="1332" y="0"/>
                </a:lnTo>
                <a:lnTo>
                  <a:pt x="1332" y="557"/>
                </a:lnTo>
                <a:lnTo>
                  <a:pt x="3049" y="557"/>
                </a:lnTo>
                <a:lnTo>
                  <a:pt x="3049" y="0"/>
                </a:lnTo>
                <a:lnTo>
                  <a:pt x="3482" y="0"/>
                </a:lnTo>
                <a:lnTo>
                  <a:pt x="3482" y="1302"/>
                </a:lnTo>
                <a:lnTo>
                  <a:pt x="4806" y="1302"/>
                </a:lnTo>
                <a:lnTo>
                  <a:pt x="4806" y="2501"/>
                </a:lnTo>
                <a:lnTo>
                  <a:pt x="0" y="2501"/>
                </a:lnTo>
                <a:lnTo>
                  <a:pt x="0" y="1302"/>
                </a:lnTo>
                <a:lnTo>
                  <a:pt x="899" y="1302"/>
                </a:lnTo>
                <a:lnTo>
                  <a:pt x="899"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760730" y="1545590"/>
            <a:ext cx="5186045" cy="3539490"/>
          </a:xfrm>
          <a:custGeom>
            <a:avLst/>
            <a:gdLst/>
            <a:ahLst/>
            <a:cxnLst>
              <a:cxn ang="3">
                <a:pos x="hc" y="t"/>
              </a:cxn>
              <a:cxn ang="cd2">
                <a:pos x="l" y="vc"/>
              </a:cxn>
              <a:cxn ang="cd4">
                <a:pos x="hc" y="b"/>
              </a:cxn>
              <a:cxn ang="0">
                <a:pos x="r" y="vc"/>
              </a:cxn>
            </a:cxnLst>
            <a:rect l="l" t="t" r="r" b="b"/>
            <a:pathLst>
              <a:path w="8167" h="5574">
                <a:moveTo>
                  <a:pt x="4300" y="745"/>
                </a:moveTo>
                <a:lnTo>
                  <a:pt x="6017" y="745"/>
                </a:lnTo>
                <a:lnTo>
                  <a:pt x="6017" y="1536"/>
                </a:lnTo>
                <a:lnTo>
                  <a:pt x="6017" y="1736"/>
                </a:lnTo>
                <a:lnTo>
                  <a:pt x="6017" y="5574"/>
                </a:lnTo>
                <a:lnTo>
                  <a:pt x="5624" y="5574"/>
                </a:lnTo>
                <a:lnTo>
                  <a:pt x="4300" y="5574"/>
                </a:lnTo>
                <a:lnTo>
                  <a:pt x="4300" y="4272"/>
                </a:lnTo>
                <a:lnTo>
                  <a:pt x="4300" y="1736"/>
                </a:lnTo>
                <a:lnTo>
                  <a:pt x="4300" y="1536"/>
                </a:lnTo>
                <a:lnTo>
                  <a:pt x="4300" y="745"/>
                </a:lnTo>
                <a:close/>
                <a:moveTo>
                  <a:pt x="0" y="745"/>
                </a:moveTo>
                <a:lnTo>
                  <a:pt x="1717" y="745"/>
                </a:lnTo>
                <a:lnTo>
                  <a:pt x="1717" y="4272"/>
                </a:lnTo>
                <a:lnTo>
                  <a:pt x="1717" y="5574"/>
                </a:lnTo>
                <a:lnTo>
                  <a:pt x="818" y="5574"/>
                </a:lnTo>
                <a:lnTo>
                  <a:pt x="0" y="5574"/>
                </a:lnTo>
                <a:lnTo>
                  <a:pt x="0" y="745"/>
                </a:lnTo>
                <a:close/>
                <a:moveTo>
                  <a:pt x="6450" y="0"/>
                </a:moveTo>
                <a:lnTo>
                  <a:pt x="7244" y="0"/>
                </a:lnTo>
                <a:lnTo>
                  <a:pt x="7444" y="0"/>
                </a:lnTo>
                <a:lnTo>
                  <a:pt x="8167" y="0"/>
                </a:lnTo>
                <a:lnTo>
                  <a:pt x="8167" y="4829"/>
                </a:lnTo>
                <a:lnTo>
                  <a:pt x="6450" y="4829"/>
                </a:lnTo>
                <a:lnTo>
                  <a:pt x="6450" y="1736"/>
                </a:lnTo>
                <a:lnTo>
                  <a:pt x="6450" y="1536"/>
                </a:lnTo>
                <a:lnTo>
                  <a:pt x="6450" y="0"/>
                </a:lnTo>
                <a:close/>
                <a:moveTo>
                  <a:pt x="2150" y="0"/>
                </a:moveTo>
                <a:lnTo>
                  <a:pt x="2904" y="0"/>
                </a:lnTo>
                <a:lnTo>
                  <a:pt x="3104" y="0"/>
                </a:lnTo>
                <a:lnTo>
                  <a:pt x="3867" y="0"/>
                </a:lnTo>
                <a:lnTo>
                  <a:pt x="3867" y="1536"/>
                </a:lnTo>
                <a:lnTo>
                  <a:pt x="3867" y="1736"/>
                </a:lnTo>
                <a:lnTo>
                  <a:pt x="3867" y="4272"/>
                </a:lnTo>
                <a:lnTo>
                  <a:pt x="3867" y="4829"/>
                </a:lnTo>
                <a:lnTo>
                  <a:pt x="2150" y="4829"/>
                </a:lnTo>
                <a:lnTo>
                  <a:pt x="2150" y="4272"/>
                </a:lnTo>
                <a:lnTo>
                  <a:pt x="215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标题 65"/>
          <p:cNvSpPr/>
          <p:nvPr>
            <p:custDataLst>
              <p:tags r:id="rId2"/>
            </p:custDataLst>
          </p:nvPr>
        </p:nvSpPr>
        <p:spPr>
          <a:xfrm>
            <a:off x="5838825" y="2303145"/>
            <a:ext cx="5897880" cy="11258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6" name="任意多边形 25"/>
          <p:cNvSpPr/>
          <p:nvPr/>
        </p:nvSpPr>
        <p:spPr>
          <a:xfrm>
            <a:off x="532130" y="42100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0" name="标题 5"/>
          <p:cNvSpPr/>
          <p:nvPr>
            <p:custDataLst>
              <p:tags r:id="rId3"/>
            </p:custDataLst>
          </p:nvPr>
        </p:nvSpPr>
        <p:spPr>
          <a:xfrm>
            <a:off x="6414770" y="1617980"/>
            <a:ext cx="519938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91" name="标题 5"/>
          <p:cNvSpPr/>
          <p:nvPr>
            <p:custDataLst>
              <p:tags r:id="rId4"/>
            </p:custDataLst>
          </p:nvPr>
        </p:nvSpPr>
        <p:spPr>
          <a:xfrm>
            <a:off x="6364605" y="3757295"/>
            <a:ext cx="5249545" cy="71374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a:t>
            </a:r>
            <a:r>
              <a:rPr sz="1200" b="0">
                <a:solidFill>
                  <a:schemeClr val="tx1"/>
                </a:solidFill>
                <a:latin typeface="MiSans Normal" panose="00000500000000000000" charset="-122"/>
                <a:ea typeface="MiSans Normal" panose="00000500000000000000" charset="-122"/>
                <a:sym typeface="+mn-ea"/>
              </a:rPr>
              <a:t>模板板模模板</a:t>
            </a:r>
            <a:r>
              <a:rPr sz="1200" b="0">
                <a:solidFill>
                  <a:schemeClr val="tx1"/>
                </a:solidFill>
                <a:latin typeface="MiSans Normal" panose="00000500000000000000" charset="-122"/>
                <a:ea typeface="MiSans Normal" panose="00000500000000000000" charset="-122"/>
                <a:sym typeface="+mn-ea"/>
              </a:rPr>
              <a:t>资源</a:t>
            </a:r>
            <a:r>
              <a:rPr sz="1200" b="0">
                <a:solidFill>
                  <a:schemeClr val="tx1"/>
                </a:solidFill>
                <a:latin typeface="MiSans Normal" panose="00000500000000000000" charset="-122"/>
                <a:ea typeface="MiSans Normal" panose="00000500000000000000" charset="-122"/>
                <a:sym typeface="+mn-ea"/>
              </a:rPr>
              <a:t>办公模板模板板模模板板模模板资源办公模板模板板模模板板模模板资源办公模板模板板模模板资板板</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92" name="燕尾形 91"/>
          <p:cNvSpPr/>
          <p:nvPr/>
        </p:nvSpPr>
        <p:spPr>
          <a:xfrm>
            <a:off x="6628765" y="4953635"/>
            <a:ext cx="2251710" cy="410845"/>
          </a:xfrm>
          <a:prstGeom prst="chevron">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6740525" y="501015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8" name="燕尾形 27"/>
          <p:cNvSpPr/>
          <p:nvPr/>
        </p:nvSpPr>
        <p:spPr>
          <a:xfrm>
            <a:off x="9290050" y="4953635"/>
            <a:ext cx="2251710" cy="410845"/>
          </a:xfrm>
          <a:prstGeom prst="chevron">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标题 5"/>
          <p:cNvSpPr/>
          <p:nvPr>
            <p:custDataLst>
              <p:tags r:id="rId6"/>
            </p:custDataLst>
          </p:nvPr>
        </p:nvSpPr>
        <p:spPr>
          <a:xfrm>
            <a:off x="9401810" y="501015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30" name="圆角矩形 29"/>
          <p:cNvSpPr/>
          <p:nvPr/>
        </p:nvSpPr>
        <p:spPr>
          <a:xfrm>
            <a:off x="7977505" y="3489325"/>
            <a:ext cx="356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217410" y="635"/>
            <a:ext cx="5012055" cy="685736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86080" y="354330"/>
            <a:ext cx="6769735" cy="16827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86080" y="6314440"/>
            <a:ext cx="6769735" cy="16827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386080" y="354330"/>
            <a:ext cx="168910" cy="604901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753225" y="1012825"/>
            <a:ext cx="402590" cy="484505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标题 65"/>
          <p:cNvSpPr/>
          <p:nvPr>
            <p:custDataLst>
              <p:tags r:id="rId2"/>
            </p:custDataLst>
          </p:nvPr>
        </p:nvSpPr>
        <p:spPr>
          <a:xfrm>
            <a:off x="2352358" y="1946910"/>
            <a:ext cx="2602865" cy="41338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5" name="标题 65"/>
          <p:cNvSpPr/>
          <p:nvPr>
            <p:custDataLst>
              <p:tags r:id="rId3"/>
            </p:custDataLst>
          </p:nvPr>
        </p:nvSpPr>
        <p:spPr>
          <a:xfrm>
            <a:off x="704850" y="2659380"/>
            <a:ext cx="5897880" cy="11258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1" name="标题 5"/>
          <p:cNvSpPr/>
          <p:nvPr>
            <p:custDataLst>
              <p:tags r:id="rId4"/>
            </p:custDataLst>
          </p:nvPr>
        </p:nvSpPr>
        <p:spPr>
          <a:xfrm>
            <a:off x="1029018" y="3785235"/>
            <a:ext cx="5249545" cy="71374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a:t>
            </a:r>
            <a:r>
              <a:rPr sz="1200" b="0">
                <a:solidFill>
                  <a:schemeClr val="tx1"/>
                </a:solidFill>
                <a:latin typeface="MiSans Normal" panose="00000500000000000000" charset="-122"/>
                <a:ea typeface="MiSans Normal" panose="00000500000000000000" charset="-122"/>
                <a:sym typeface="+mn-ea"/>
              </a:rPr>
              <a:t>模板板模模板</a:t>
            </a:r>
            <a:r>
              <a:rPr sz="1200" b="0">
                <a:solidFill>
                  <a:schemeClr val="tx1"/>
                </a:solidFill>
                <a:latin typeface="MiSans Normal" panose="00000500000000000000" charset="-122"/>
                <a:ea typeface="MiSans Normal" panose="00000500000000000000" charset="-122"/>
                <a:sym typeface="+mn-ea"/>
              </a:rPr>
              <a:t>资源</a:t>
            </a:r>
            <a:r>
              <a:rPr sz="1200" b="0">
                <a:solidFill>
                  <a:schemeClr val="tx1"/>
                </a:solidFill>
                <a:latin typeface="MiSans Normal" panose="00000500000000000000" charset="-122"/>
                <a:ea typeface="MiSans Normal" panose="00000500000000000000" charset="-122"/>
                <a:sym typeface="+mn-ea"/>
              </a:rPr>
              <a:t>办公模板模板板模模板板模模板资源办公模板模板板模模板板模模板资源办公模板模板板模模板资板板</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92" name="对角圆角矩形 91"/>
          <p:cNvSpPr/>
          <p:nvPr/>
        </p:nvSpPr>
        <p:spPr>
          <a:xfrm>
            <a:off x="2339975" y="4939030"/>
            <a:ext cx="2251710" cy="410845"/>
          </a:xfrm>
          <a:prstGeom prst="round2DiagRect">
            <a:avLst>
              <a:gd name="adj1" fmla="val 50000"/>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2451735" y="499554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6" name="任意多边形 25"/>
          <p:cNvSpPr/>
          <p:nvPr/>
        </p:nvSpPr>
        <p:spPr>
          <a:xfrm>
            <a:off x="759460" y="72072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标题 65"/>
          <p:cNvSpPr/>
          <p:nvPr>
            <p:custDataLst>
              <p:tags r:id="rId1"/>
            </p:custDataLst>
          </p:nvPr>
        </p:nvSpPr>
        <p:spPr>
          <a:xfrm>
            <a:off x="2417445" y="3994150"/>
            <a:ext cx="7800975" cy="114046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标标标标标题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1" name="标题 5"/>
          <p:cNvSpPr/>
          <p:nvPr>
            <p:custDataLst>
              <p:tags r:id="rId2"/>
            </p:custDataLst>
          </p:nvPr>
        </p:nvSpPr>
        <p:spPr>
          <a:xfrm>
            <a:off x="2738755" y="5039360"/>
            <a:ext cx="7158355" cy="69850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模板资源办公模板模板</a:t>
            </a:r>
            <a:r>
              <a:rPr sz="1400" b="0">
                <a:solidFill>
                  <a:schemeClr val="tx1"/>
                </a:solidFill>
                <a:latin typeface="MiSans Normal" panose="00000500000000000000" charset="-122"/>
                <a:ea typeface="MiSans Normal" panose="00000500000000000000" charset="-122"/>
                <a:sym typeface="+mn-ea"/>
              </a:rPr>
              <a:t>模模板板模模板资源办公模板模板板模模板资板板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圆角矩形 91"/>
          <p:cNvSpPr/>
          <p:nvPr/>
        </p:nvSpPr>
        <p:spPr>
          <a:xfrm>
            <a:off x="4969510" y="6161405"/>
            <a:ext cx="2251710" cy="410845"/>
          </a:xfrm>
          <a:prstGeom prst="round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3"/>
            </p:custDataLst>
          </p:nvPr>
        </p:nvSpPr>
        <p:spPr>
          <a:xfrm>
            <a:off x="5081270" y="621792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4" name="任意多边形 3"/>
          <p:cNvSpPr/>
          <p:nvPr/>
        </p:nvSpPr>
        <p:spPr>
          <a:xfrm>
            <a:off x="2326640" y="3003550"/>
            <a:ext cx="7962265" cy="490220"/>
          </a:xfrm>
          <a:custGeom>
            <a:avLst/>
            <a:gdLst/>
            <a:ahLst/>
            <a:cxnLst>
              <a:cxn ang="3">
                <a:pos x="hc" y="t"/>
              </a:cxn>
              <a:cxn ang="cd2">
                <a:pos x="l" y="vc"/>
              </a:cxn>
              <a:cxn ang="cd4">
                <a:pos x="hc" y="b"/>
              </a:cxn>
              <a:cxn ang="0">
                <a:pos x="r" y="vc"/>
              </a:cxn>
            </a:cxnLst>
            <a:rect l="l" t="t" r="r" b="b"/>
            <a:pathLst>
              <a:path w="12539" h="772">
                <a:moveTo>
                  <a:pt x="0" y="0"/>
                </a:moveTo>
                <a:lnTo>
                  <a:pt x="12539" y="0"/>
                </a:lnTo>
                <a:lnTo>
                  <a:pt x="12539" y="772"/>
                </a:lnTo>
                <a:lnTo>
                  <a:pt x="0" y="772"/>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635" y="0"/>
            <a:ext cx="12192000" cy="3903345"/>
          </a:xfrm>
          <a:custGeom>
            <a:avLst/>
            <a:gdLst/>
            <a:ahLst/>
            <a:cxnLst>
              <a:cxn ang="3">
                <a:pos x="hc" y="t"/>
              </a:cxn>
              <a:cxn ang="cd2">
                <a:pos x="l" y="vc"/>
              </a:cxn>
              <a:cxn ang="cd4">
                <a:pos x="hc" y="b"/>
              </a:cxn>
              <a:cxn ang="0">
                <a:pos x="r" y="vc"/>
              </a:cxn>
            </a:cxnLst>
            <a:rect l="l" t="t" r="r" b="b"/>
            <a:pathLst>
              <a:path w="19200" h="6147">
                <a:moveTo>
                  <a:pt x="3665" y="4730"/>
                </a:moveTo>
                <a:lnTo>
                  <a:pt x="3665" y="5502"/>
                </a:lnTo>
                <a:lnTo>
                  <a:pt x="16204" y="5502"/>
                </a:lnTo>
                <a:lnTo>
                  <a:pt x="16204" y="4730"/>
                </a:lnTo>
                <a:lnTo>
                  <a:pt x="3665" y="4730"/>
                </a:lnTo>
                <a:close/>
                <a:moveTo>
                  <a:pt x="0" y="0"/>
                </a:moveTo>
                <a:lnTo>
                  <a:pt x="19200" y="0"/>
                </a:lnTo>
                <a:lnTo>
                  <a:pt x="19200" y="6147"/>
                </a:lnTo>
                <a:lnTo>
                  <a:pt x="0" y="6147"/>
                </a:lnTo>
                <a:lnTo>
                  <a:pt x="0"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标题 5"/>
          <p:cNvSpPr/>
          <p:nvPr>
            <p:custDataLst>
              <p:tags r:id="rId5"/>
            </p:custDataLst>
          </p:nvPr>
        </p:nvSpPr>
        <p:spPr>
          <a:xfrm>
            <a:off x="2560320" y="3088640"/>
            <a:ext cx="7538720" cy="36131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000" b="0">
                <a:solidFill>
                  <a:schemeClr val="bg1"/>
                </a:solidFill>
                <a:latin typeface="MiSans Normal" panose="00000500000000000000" charset="-122"/>
                <a:ea typeface="MiSans Normal" panose="00000500000000000000" charset="-122"/>
              </a:rPr>
              <a:t>办公</a:t>
            </a:r>
            <a:r>
              <a:rPr sz="2000" b="0">
                <a:solidFill>
                  <a:schemeClr val="bg1"/>
                </a:solidFill>
                <a:latin typeface="MiSans Normal" panose="00000500000000000000" charset="-122"/>
                <a:ea typeface="MiSans Normal" panose="00000500000000000000" charset="-122"/>
                <a:sym typeface="+mn-ea"/>
              </a:rPr>
              <a:t>模板</a:t>
            </a:r>
            <a:r>
              <a:rPr sz="2000" b="0">
                <a:solidFill>
                  <a:schemeClr val="bg1"/>
                </a:solidFill>
                <a:latin typeface="MiSans Normal" panose="00000500000000000000" charset="-122"/>
                <a:ea typeface="MiSans Normal" panose="00000500000000000000" charset="-122"/>
                <a:sym typeface="+mn-ea"/>
              </a:rPr>
              <a:t>模板模板模板模板</a:t>
            </a:r>
            <a:r>
              <a:rPr sz="2000" b="0">
                <a:solidFill>
                  <a:schemeClr val="bg1"/>
                </a:solidFill>
                <a:latin typeface="MiSans Normal" panose="00000500000000000000" charset="-122"/>
                <a:ea typeface="MiSans Normal" panose="00000500000000000000" charset="-122"/>
                <a:sym typeface="+mn-ea"/>
              </a:rPr>
              <a:t>模板板</a:t>
            </a:r>
            <a:endParaRPr lang="zh-CN" altLang="en-US" sz="2000" b="0">
              <a:solidFill>
                <a:schemeClr val="bg1"/>
              </a:solidFill>
              <a:latin typeface="MiSans Normal" panose="00000500000000000000" charset="-122"/>
              <a:ea typeface="MiSans Normal" panose="00000500000000000000" charset="-122"/>
              <a:sym typeface="+mn-ea"/>
            </a:endParaRPr>
          </a:p>
        </p:txBody>
      </p:sp>
      <p:sp>
        <p:nvSpPr>
          <p:cNvPr id="26" name="任意多边形 25"/>
          <p:cNvSpPr/>
          <p:nvPr/>
        </p:nvSpPr>
        <p:spPr>
          <a:xfrm>
            <a:off x="393700" y="28892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7493635" y="635"/>
            <a:ext cx="4698365" cy="5981065"/>
          </a:xfrm>
          <a:custGeom>
            <a:avLst/>
            <a:gdLst/>
            <a:ahLst/>
            <a:cxnLst>
              <a:cxn ang="3">
                <a:pos x="hc" y="t"/>
              </a:cxn>
              <a:cxn ang="cd2">
                <a:pos x="l" y="vc"/>
              </a:cxn>
              <a:cxn ang="cd4">
                <a:pos x="hc" y="b"/>
              </a:cxn>
              <a:cxn ang="0">
                <a:pos x="r" y="vc"/>
              </a:cxn>
            </a:cxnLst>
            <a:rect l="l" t="t" r="r" b="b"/>
            <a:pathLst>
              <a:path w="7399" h="9419">
                <a:moveTo>
                  <a:pt x="0" y="0"/>
                </a:moveTo>
                <a:lnTo>
                  <a:pt x="7399" y="0"/>
                </a:lnTo>
                <a:lnTo>
                  <a:pt x="7399" y="5720"/>
                </a:lnTo>
                <a:cubicBezTo>
                  <a:pt x="7399" y="7763"/>
                  <a:pt x="5743" y="9419"/>
                  <a:pt x="3700" y="9419"/>
                </a:cubicBezTo>
                <a:cubicBezTo>
                  <a:pt x="1656" y="9419"/>
                  <a:pt x="0" y="7763"/>
                  <a:pt x="0" y="5720"/>
                </a:cubicBez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6" name="标题 65"/>
          <p:cNvSpPr/>
          <p:nvPr>
            <p:ph type="ctrTitle" idx="2"/>
            <p:custDataLst>
              <p:tags r:id="rId2"/>
            </p:custDataLst>
          </p:nvPr>
        </p:nvSpPr>
        <p:spPr>
          <a:xfrm>
            <a:off x="596265" y="2303145"/>
            <a:ext cx="6699250" cy="1245235"/>
          </a:xfrm>
        </p:spPr>
        <p:txBody>
          <a:bodyPr>
            <a:noAutofit/>
          </a:bodyPr>
          <a:p>
            <a:pPr algn="l">
              <a:lnSpc>
                <a:spcPct val="100000"/>
              </a:lnSpc>
            </a:pPr>
            <a:r>
              <a:rPr lang="zh-CN" altLang="en-US" sz="7200" b="0">
                <a:solidFill>
                  <a:schemeClr val="tx1">
                    <a:lumMod val="85000"/>
                    <a:lumOff val="15000"/>
                  </a:schemeClr>
                </a:solidFill>
                <a:latin typeface="MiSans Normal" panose="00000500000000000000" charset="-122"/>
                <a:ea typeface="MiSans Normal" panose="00000500000000000000" charset="-122"/>
              </a:rPr>
              <a:t>幻灯模板素材</a:t>
            </a:r>
            <a:endParaRPr lang="zh-CN" altLang="en-US" sz="7200" b="0">
              <a:solidFill>
                <a:schemeClr val="tx1">
                  <a:lumMod val="85000"/>
                  <a:lumOff val="15000"/>
                </a:schemeClr>
              </a:solidFill>
              <a:latin typeface="MiSans Normal" panose="00000500000000000000" charset="-122"/>
              <a:ea typeface="MiSans Normal" panose="00000500000000000000" charset="-122"/>
            </a:endParaRPr>
          </a:p>
        </p:txBody>
      </p:sp>
      <p:sp>
        <p:nvSpPr>
          <p:cNvPr id="67" name="标题 65"/>
          <p:cNvSpPr/>
          <p:nvPr>
            <p:custDataLst>
              <p:tags r:id="rId3"/>
            </p:custDataLst>
          </p:nvPr>
        </p:nvSpPr>
        <p:spPr>
          <a:xfrm>
            <a:off x="757555" y="1577975"/>
            <a:ext cx="4199255"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2000" b="0">
                <a:solidFill>
                  <a:schemeClr val="tx1">
                    <a:lumMod val="85000"/>
                    <a:lumOff val="15000"/>
                  </a:schemeClr>
                </a:solidFill>
                <a:latin typeface="MiSans Normal" panose="00000500000000000000" charset="-122"/>
                <a:ea typeface="MiSans Normal" panose="00000500000000000000" charset="-122"/>
              </a:rPr>
              <a:t>小标题小标题小标题</a:t>
            </a:r>
            <a:r>
              <a:rPr lang="en-US" altLang="zh-CN" sz="2000" b="0">
                <a:solidFill>
                  <a:schemeClr val="tx1">
                    <a:lumMod val="85000"/>
                    <a:lumOff val="15000"/>
                  </a:schemeClr>
                </a:solidFill>
                <a:latin typeface="MiSans Normal" panose="00000500000000000000" charset="-122"/>
                <a:ea typeface="MiSans Normal" panose="00000500000000000000" charset="-122"/>
              </a:rPr>
              <a:t> </a:t>
            </a:r>
            <a:endParaRPr lang="en-US" altLang="zh-CN" sz="2000" b="0">
              <a:solidFill>
                <a:schemeClr val="tx1">
                  <a:lumMod val="85000"/>
                  <a:lumOff val="15000"/>
                </a:schemeClr>
              </a:solidFill>
              <a:latin typeface="MiSans Normal" panose="00000500000000000000" charset="-122"/>
              <a:ea typeface="MiSans Normal" panose="00000500000000000000" charset="-122"/>
            </a:endParaRPr>
          </a:p>
        </p:txBody>
      </p:sp>
      <p:sp>
        <p:nvSpPr>
          <p:cNvPr id="71" name="标题 65"/>
          <p:cNvSpPr/>
          <p:nvPr>
            <p:custDataLst>
              <p:tags r:id="rId4"/>
            </p:custDataLst>
          </p:nvPr>
        </p:nvSpPr>
        <p:spPr>
          <a:xfrm>
            <a:off x="678815" y="4231005"/>
            <a:ext cx="5605780"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50000"/>
              </a:lnSpc>
            </a:pPr>
            <a:r>
              <a:rPr sz="1000" b="0">
                <a:solidFill>
                  <a:schemeClr val="tx1">
                    <a:lumMod val="85000"/>
                    <a:lumOff val="15000"/>
                  </a:schemeClr>
                </a:solidFill>
                <a:latin typeface="MiSans Normal" panose="00000500000000000000" charset="-122"/>
                <a:ea typeface="MiSans Normal" panose="00000500000000000000" charset="-122"/>
              </a:rPr>
              <a:t>Lorem ipsum dolor sit amet, consectetur adipiscing elit, sed do eiusmod tempor incididunt ut labore e</a:t>
            </a:r>
            <a:endParaRPr sz="1000" b="0">
              <a:solidFill>
                <a:schemeClr val="tx1">
                  <a:lumMod val="85000"/>
                  <a:lumOff val="15000"/>
                </a:schemeClr>
              </a:solidFill>
              <a:latin typeface="MiSans Normal" panose="00000500000000000000" charset="-122"/>
              <a:ea typeface="MiSans Normal" panose="00000500000000000000" charset="-122"/>
            </a:endParaRPr>
          </a:p>
        </p:txBody>
      </p:sp>
      <p:sp>
        <p:nvSpPr>
          <p:cNvPr id="8" name="圆角矩形 7"/>
          <p:cNvSpPr/>
          <p:nvPr/>
        </p:nvSpPr>
        <p:spPr>
          <a:xfrm>
            <a:off x="517525" y="4994275"/>
            <a:ext cx="2195830" cy="54165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913380" y="4994275"/>
            <a:ext cx="5944235" cy="541655"/>
          </a:xfrm>
          <a:prstGeom prst="roundRect">
            <a:avLst>
              <a:gd name="adj" fmla="val 50000"/>
            </a:avLst>
          </a:prstGeom>
          <a:solidFill>
            <a:srgbClr val="C98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596265" y="5095240"/>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0" name="标题 5"/>
          <p:cNvSpPr/>
          <p:nvPr>
            <p:custDataLst>
              <p:tags r:id="rId6"/>
            </p:custDataLst>
          </p:nvPr>
        </p:nvSpPr>
        <p:spPr>
          <a:xfrm>
            <a:off x="3160395" y="5095240"/>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r>
              <a:rPr lang="en-US" altLang="zh-CN" sz="1800" b="0">
                <a:solidFill>
                  <a:schemeClr val="bg1"/>
                </a:solidFill>
                <a:latin typeface="MiSans Demibold" panose="00000700000000000000" charset="-122"/>
                <a:ea typeface="MiSans Demibold" panose="00000700000000000000" charset="-122"/>
              </a:rPr>
              <a:t>2022/12/01</a:t>
            </a:r>
            <a:endParaRPr lang="en-US" altLang="zh-CN" sz="1800" b="0">
              <a:solidFill>
                <a:schemeClr val="bg1"/>
              </a:solidFill>
              <a:latin typeface="MiSans Demibold" panose="00000700000000000000" charset="-122"/>
              <a:ea typeface="MiSans Demibold" panose="00000700000000000000" charset="-122"/>
            </a:endParaRPr>
          </a:p>
        </p:txBody>
      </p:sp>
      <p:sp>
        <p:nvSpPr>
          <p:cNvPr id="11" name="标题 65"/>
          <p:cNvSpPr/>
          <p:nvPr>
            <p:custDataLst>
              <p:tags r:id="rId7"/>
            </p:custDataLst>
          </p:nvPr>
        </p:nvSpPr>
        <p:spPr>
          <a:xfrm>
            <a:off x="358775" y="292735"/>
            <a:ext cx="1287145"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en-US" sz="2400" b="0">
                <a:solidFill>
                  <a:schemeClr val="tx1">
                    <a:lumMod val="85000"/>
                    <a:lumOff val="15000"/>
                  </a:schemeClr>
                </a:solidFill>
                <a:latin typeface="MiSans Normal" panose="00000500000000000000" charset="-122"/>
                <a:ea typeface="MiSans Normal" panose="00000500000000000000" charset="-122"/>
              </a:rPr>
              <a:t>LOGO</a:t>
            </a:r>
            <a:endParaRPr lang="en-US" sz="2400" b="0">
              <a:solidFill>
                <a:schemeClr val="tx1">
                  <a:lumMod val="85000"/>
                  <a:lumOff val="15000"/>
                </a:schemeClr>
              </a:solidFill>
              <a:latin typeface="MiSans Normal" panose="00000500000000000000" charset="-122"/>
              <a:ea typeface="MiSans Normal" panose="00000500000000000000" charset="-122"/>
            </a:endParaRPr>
          </a:p>
        </p:txBody>
      </p:sp>
      <p:sp>
        <p:nvSpPr>
          <p:cNvPr id="14" name="标题 65"/>
          <p:cNvSpPr/>
          <p:nvPr>
            <p:custDataLst>
              <p:tags r:id="rId8"/>
            </p:custDataLst>
          </p:nvPr>
        </p:nvSpPr>
        <p:spPr>
          <a:xfrm>
            <a:off x="678815" y="3439795"/>
            <a:ext cx="6699250" cy="7042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4000" b="0">
                <a:solidFill>
                  <a:schemeClr val="tx1">
                    <a:lumMod val="85000"/>
                    <a:lumOff val="15000"/>
                  </a:schemeClr>
                </a:solidFill>
                <a:latin typeface="MiSans Normal" panose="00000500000000000000" charset="-122"/>
                <a:ea typeface="MiSans Normal" panose="00000500000000000000" charset="-122"/>
              </a:rPr>
              <a:t>幻灯模板素材</a:t>
            </a:r>
            <a:r>
              <a:rPr lang="zh-CN" altLang="en-US" sz="4000" b="0">
                <a:latin typeface="MiSans Normal" panose="00000500000000000000" charset="-122"/>
                <a:ea typeface="MiSans Normal" panose="00000500000000000000" charset="-122"/>
                <a:sym typeface="+mn-ea"/>
              </a:rPr>
              <a:t>幻灯</a:t>
            </a:r>
            <a:endParaRPr lang="zh-CN" altLang="en-US" sz="4000" b="0">
              <a:solidFill>
                <a:schemeClr val="tx1">
                  <a:lumMod val="85000"/>
                  <a:lumOff val="15000"/>
                </a:schemeClr>
              </a:solidFill>
              <a:latin typeface="MiSans Normal" panose="00000500000000000000" charset="-122"/>
              <a:ea typeface="MiSans Normal" panose="00000500000000000000" charset="-122"/>
            </a:endParaRPr>
          </a:p>
        </p:txBody>
      </p:sp>
      <p:sp>
        <p:nvSpPr>
          <p:cNvPr id="15" name="椭圆 14"/>
          <p:cNvSpPr/>
          <p:nvPr/>
        </p:nvSpPr>
        <p:spPr>
          <a:xfrm>
            <a:off x="214630" y="2945130"/>
            <a:ext cx="144000" cy="144000"/>
          </a:xfrm>
          <a:prstGeom prst="ellipse">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12725" y="3246755"/>
            <a:ext cx="144000" cy="144000"/>
          </a:xfrm>
          <a:prstGeom prst="ellipse">
            <a:avLst/>
          </a:prstGeom>
          <a:solidFill>
            <a:srgbClr val="C98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14630" y="3548380"/>
            <a:ext cx="144000" cy="144000"/>
          </a:xfrm>
          <a:prstGeom prst="ellipse">
            <a:avLst/>
          </a:prstGeom>
          <a:solidFill>
            <a:srgbClr val="C98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6095730" y="97304"/>
            <a:ext cx="2043775" cy="209693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219" h="3302">
                <a:moveTo>
                  <a:pt x="118" y="2326"/>
                </a:moveTo>
                <a:lnTo>
                  <a:pt x="1128" y="3088"/>
                </a:lnTo>
                <a:lnTo>
                  <a:pt x="1128" y="3302"/>
                </a:lnTo>
                <a:lnTo>
                  <a:pt x="1102" y="3293"/>
                </a:lnTo>
                <a:cubicBezTo>
                  <a:pt x="1042" y="3270"/>
                  <a:pt x="982" y="3244"/>
                  <a:pt x="925" y="3215"/>
                </a:cubicBezTo>
                <a:lnTo>
                  <a:pt x="895" y="3199"/>
                </a:lnTo>
                <a:lnTo>
                  <a:pt x="482" y="2888"/>
                </a:lnTo>
                <a:lnTo>
                  <a:pt x="468" y="2873"/>
                </a:lnTo>
                <a:cubicBezTo>
                  <a:pt x="328" y="2726"/>
                  <a:pt x="213" y="2553"/>
                  <a:pt x="133" y="2362"/>
                </a:cubicBezTo>
                <a:lnTo>
                  <a:pt x="118" y="2326"/>
                </a:lnTo>
                <a:close/>
                <a:moveTo>
                  <a:pt x="1699" y="0"/>
                </a:moveTo>
                <a:cubicBezTo>
                  <a:pt x="1713" y="0"/>
                  <a:pt x="1728" y="0"/>
                  <a:pt x="1743" y="1"/>
                </a:cubicBezTo>
                <a:lnTo>
                  <a:pt x="1765" y="1"/>
                </a:lnTo>
                <a:lnTo>
                  <a:pt x="3203" y="1085"/>
                </a:lnTo>
                <a:lnTo>
                  <a:pt x="2823" y="1085"/>
                </a:lnTo>
                <a:lnTo>
                  <a:pt x="1414" y="24"/>
                </a:lnTo>
                <a:lnTo>
                  <a:pt x="1440" y="20"/>
                </a:lnTo>
                <a:cubicBezTo>
                  <a:pt x="1524" y="7"/>
                  <a:pt x="1611" y="0"/>
                  <a:pt x="1699" y="0"/>
                </a:cubicBezTo>
                <a:close/>
                <a:moveTo>
                  <a:pt x="2014" y="29"/>
                </a:moveTo>
                <a:lnTo>
                  <a:pt x="2042" y="34"/>
                </a:lnTo>
                <a:cubicBezTo>
                  <a:pt x="2553" y="139"/>
                  <a:pt x="2981" y="474"/>
                  <a:pt x="3213" y="926"/>
                </a:cubicBezTo>
                <a:lnTo>
                  <a:pt x="3219" y="937"/>
                </a:lnTo>
                <a:lnTo>
                  <a:pt x="2014" y="29"/>
                </a:lnTo>
                <a:close/>
                <a:moveTo>
                  <a:pt x="1251" y="60"/>
                </a:moveTo>
                <a:lnTo>
                  <a:pt x="2611" y="1085"/>
                </a:lnTo>
                <a:lnTo>
                  <a:pt x="2230" y="1085"/>
                </a:lnTo>
                <a:lnTo>
                  <a:pt x="994" y="153"/>
                </a:lnTo>
                <a:lnTo>
                  <a:pt x="999" y="151"/>
                </a:lnTo>
                <a:cubicBezTo>
                  <a:pt x="1075" y="117"/>
                  <a:pt x="1153" y="88"/>
                  <a:pt x="1234" y="65"/>
                </a:cubicBezTo>
                <a:lnTo>
                  <a:pt x="1251" y="60"/>
                </a:lnTo>
                <a:close/>
                <a:moveTo>
                  <a:pt x="868" y="217"/>
                </a:moveTo>
                <a:lnTo>
                  <a:pt x="2020" y="1085"/>
                </a:lnTo>
                <a:lnTo>
                  <a:pt x="1640" y="1085"/>
                </a:lnTo>
                <a:lnTo>
                  <a:pt x="666" y="351"/>
                </a:lnTo>
                <a:lnTo>
                  <a:pt x="682" y="338"/>
                </a:lnTo>
                <a:cubicBezTo>
                  <a:pt x="737" y="297"/>
                  <a:pt x="794" y="260"/>
                  <a:pt x="853" y="226"/>
                </a:cubicBezTo>
                <a:lnTo>
                  <a:pt x="868" y="217"/>
                </a:lnTo>
                <a:close/>
                <a:moveTo>
                  <a:pt x="565" y="434"/>
                </a:moveTo>
                <a:lnTo>
                  <a:pt x="1429" y="1085"/>
                </a:lnTo>
                <a:lnTo>
                  <a:pt x="1128" y="1085"/>
                </a:lnTo>
                <a:lnTo>
                  <a:pt x="1128" y="1145"/>
                </a:lnTo>
                <a:lnTo>
                  <a:pt x="404" y="599"/>
                </a:lnTo>
                <a:lnTo>
                  <a:pt x="414" y="587"/>
                </a:lnTo>
                <a:cubicBezTo>
                  <a:pt x="458" y="536"/>
                  <a:pt x="506" y="487"/>
                  <a:pt x="556" y="441"/>
                </a:cubicBezTo>
                <a:lnTo>
                  <a:pt x="565" y="434"/>
                </a:lnTo>
                <a:close/>
                <a:moveTo>
                  <a:pt x="325" y="699"/>
                </a:moveTo>
                <a:lnTo>
                  <a:pt x="1128" y="1305"/>
                </a:lnTo>
                <a:lnTo>
                  <a:pt x="1128" y="1591"/>
                </a:lnTo>
                <a:lnTo>
                  <a:pt x="202" y="893"/>
                </a:lnTo>
                <a:lnTo>
                  <a:pt x="204" y="890"/>
                </a:lnTo>
                <a:cubicBezTo>
                  <a:pt x="236" y="830"/>
                  <a:pt x="273" y="772"/>
                  <a:pt x="312" y="716"/>
                </a:cubicBezTo>
                <a:lnTo>
                  <a:pt x="325" y="699"/>
                </a:lnTo>
                <a:close/>
                <a:moveTo>
                  <a:pt x="146" y="1010"/>
                </a:moveTo>
                <a:lnTo>
                  <a:pt x="1128" y="1750"/>
                </a:lnTo>
                <a:lnTo>
                  <a:pt x="1128" y="2037"/>
                </a:lnTo>
                <a:lnTo>
                  <a:pt x="64" y="1235"/>
                </a:lnTo>
                <a:lnTo>
                  <a:pt x="76" y="1195"/>
                </a:lnTo>
                <a:cubicBezTo>
                  <a:pt x="92" y="1142"/>
                  <a:pt x="111" y="1090"/>
                  <a:pt x="133" y="1039"/>
                </a:cubicBezTo>
                <a:lnTo>
                  <a:pt x="146" y="1010"/>
                </a:lnTo>
                <a:close/>
                <a:moveTo>
                  <a:pt x="31" y="1369"/>
                </a:moveTo>
                <a:lnTo>
                  <a:pt x="1128" y="2196"/>
                </a:lnTo>
                <a:lnTo>
                  <a:pt x="1128" y="2483"/>
                </a:lnTo>
                <a:lnTo>
                  <a:pt x="0" y="1632"/>
                </a:lnTo>
                <a:lnTo>
                  <a:pt x="1" y="1613"/>
                </a:lnTo>
                <a:cubicBezTo>
                  <a:pt x="4" y="1540"/>
                  <a:pt x="13" y="1469"/>
                  <a:pt x="25" y="1399"/>
                </a:cubicBezTo>
                <a:lnTo>
                  <a:pt x="31" y="1369"/>
                </a:lnTo>
                <a:close/>
                <a:moveTo>
                  <a:pt x="2" y="1792"/>
                </a:moveTo>
                <a:lnTo>
                  <a:pt x="1128" y="2642"/>
                </a:lnTo>
                <a:lnTo>
                  <a:pt x="1128" y="2928"/>
                </a:lnTo>
                <a:lnTo>
                  <a:pt x="51" y="2116"/>
                </a:lnTo>
                <a:lnTo>
                  <a:pt x="43" y="2084"/>
                </a:lnTo>
                <a:cubicBezTo>
                  <a:pt x="24" y="2002"/>
                  <a:pt x="11" y="1917"/>
                  <a:pt x="4" y="1831"/>
                </a:cubicBezTo>
                <a:lnTo>
                  <a:pt x="2" y="1792"/>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3" name="任意多边形 52"/>
          <p:cNvSpPr/>
          <p:nvPr/>
        </p:nvSpPr>
        <p:spPr>
          <a:xfrm>
            <a:off x="-558165" y="5266055"/>
            <a:ext cx="1177925" cy="117792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399" h="3399">
                <a:moveTo>
                  <a:pt x="118" y="2326"/>
                </a:moveTo>
                <a:lnTo>
                  <a:pt x="1533" y="3392"/>
                </a:lnTo>
                <a:lnTo>
                  <a:pt x="1525" y="3392"/>
                </a:lnTo>
                <a:cubicBezTo>
                  <a:pt x="1311" y="3370"/>
                  <a:pt x="1108" y="3308"/>
                  <a:pt x="925" y="3215"/>
                </a:cubicBezTo>
                <a:lnTo>
                  <a:pt x="895" y="3199"/>
                </a:lnTo>
                <a:lnTo>
                  <a:pt x="482" y="2888"/>
                </a:lnTo>
                <a:lnTo>
                  <a:pt x="468" y="2873"/>
                </a:lnTo>
                <a:cubicBezTo>
                  <a:pt x="328" y="2726"/>
                  <a:pt x="213" y="2553"/>
                  <a:pt x="133" y="2362"/>
                </a:cubicBezTo>
                <a:lnTo>
                  <a:pt x="118" y="2326"/>
                </a:lnTo>
                <a:close/>
                <a:moveTo>
                  <a:pt x="1699" y="0"/>
                </a:moveTo>
                <a:cubicBezTo>
                  <a:pt x="1713" y="0"/>
                  <a:pt x="1728" y="0"/>
                  <a:pt x="1743" y="1"/>
                </a:cubicBezTo>
                <a:lnTo>
                  <a:pt x="1765" y="1"/>
                </a:lnTo>
                <a:lnTo>
                  <a:pt x="3314" y="1168"/>
                </a:lnTo>
                <a:lnTo>
                  <a:pt x="3323" y="1194"/>
                </a:lnTo>
                <a:cubicBezTo>
                  <a:pt x="3352" y="1288"/>
                  <a:pt x="3373" y="1384"/>
                  <a:pt x="3385" y="1483"/>
                </a:cubicBezTo>
                <a:lnTo>
                  <a:pt x="3388" y="1511"/>
                </a:lnTo>
                <a:lnTo>
                  <a:pt x="1414" y="24"/>
                </a:lnTo>
                <a:lnTo>
                  <a:pt x="1440" y="20"/>
                </a:lnTo>
                <a:cubicBezTo>
                  <a:pt x="1524" y="7"/>
                  <a:pt x="1611" y="0"/>
                  <a:pt x="1699" y="0"/>
                </a:cubicBezTo>
                <a:close/>
                <a:moveTo>
                  <a:pt x="2014" y="29"/>
                </a:moveTo>
                <a:lnTo>
                  <a:pt x="2042" y="34"/>
                </a:lnTo>
                <a:cubicBezTo>
                  <a:pt x="2553" y="139"/>
                  <a:pt x="2981" y="474"/>
                  <a:pt x="3213" y="926"/>
                </a:cubicBezTo>
                <a:lnTo>
                  <a:pt x="3219" y="937"/>
                </a:lnTo>
                <a:lnTo>
                  <a:pt x="2014" y="29"/>
                </a:lnTo>
                <a:close/>
                <a:moveTo>
                  <a:pt x="1251" y="60"/>
                </a:moveTo>
                <a:lnTo>
                  <a:pt x="3399" y="1678"/>
                </a:lnTo>
                <a:lnTo>
                  <a:pt x="3399" y="1701"/>
                </a:lnTo>
                <a:cubicBezTo>
                  <a:pt x="3399" y="1774"/>
                  <a:pt x="3394" y="1846"/>
                  <a:pt x="3385" y="1917"/>
                </a:cubicBezTo>
                <a:lnTo>
                  <a:pt x="3381" y="1951"/>
                </a:lnTo>
                <a:lnTo>
                  <a:pt x="994" y="153"/>
                </a:lnTo>
                <a:lnTo>
                  <a:pt x="999" y="151"/>
                </a:lnTo>
                <a:cubicBezTo>
                  <a:pt x="1075" y="117"/>
                  <a:pt x="1153" y="88"/>
                  <a:pt x="1234" y="65"/>
                </a:cubicBezTo>
                <a:lnTo>
                  <a:pt x="1251" y="60"/>
                </a:lnTo>
                <a:close/>
                <a:moveTo>
                  <a:pt x="868" y="217"/>
                </a:moveTo>
                <a:lnTo>
                  <a:pt x="3355" y="2090"/>
                </a:lnTo>
                <a:lnTo>
                  <a:pt x="3346" y="2125"/>
                </a:lnTo>
                <a:cubicBezTo>
                  <a:pt x="3332" y="2179"/>
                  <a:pt x="3315" y="2233"/>
                  <a:pt x="3296" y="2285"/>
                </a:cubicBezTo>
                <a:lnTo>
                  <a:pt x="3282" y="2322"/>
                </a:lnTo>
                <a:lnTo>
                  <a:pt x="666" y="351"/>
                </a:lnTo>
                <a:lnTo>
                  <a:pt x="682" y="338"/>
                </a:lnTo>
                <a:cubicBezTo>
                  <a:pt x="737" y="297"/>
                  <a:pt x="794" y="260"/>
                  <a:pt x="853" y="226"/>
                </a:cubicBezTo>
                <a:lnTo>
                  <a:pt x="868" y="217"/>
                </a:lnTo>
                <a:close/>
                <a:moveTo>
                  <a:pt x="565" y="434"/>
                </a:moveTo>
                <a:lnTo>
                  <a:pt x="3229" y="2441"/>
                </a:lnTo>
                <a:lnTo>
                  <a:pt x="3213" y="2474"/>
                </a:lnTo>
                <a:cubicBezTo>
                  <a:pt x="3188" y="2523"/>
                  <a:pt x="3161" y="2570"/>
                  <a:pt x="3131" y="2616"/>
                </a:cubicBezTo>
                <a:lnTo>
                  <a:pt x="3114" y="2642"/>
                </a:lnTo>
                <a:lnTo>
                  <a:pt x="404" y="599"/>
                </a:lnTo>
                <a:lnTo>
                  <a:pt x="414" y="587"/>
                </a:lnTo>
                <a:cubicBezTo>
                  <a:pt x="458" y="536"/>
                  <a:pt x="506" y="487"/>
                  <a:pt x="556" y="441"/>
                </a:cubicBezTo>
                <a:lnTo>
                  <a:pt x="565" y="434"/>
                </a:lnTo>
                <a:close/>
                <a:moveTo>
                  <a:pt x="325" y="699"/>
                </a:moveTo>
                <a:lnTo>
                  <a:pt x="3040" y="2745"/>
                </a:lnTo>
                <a:lnTo>
                  <a:pt x="3036" y="2750"/>
                </a:lnTo>
                <a:cubicBezTo>
                  <a:pt x="2994" y="2803"/>
                  <a:pt x="2949" y="2854"/>
                  <a:pt x="2901" y="2902"/>
                </a:cubicBezTo>
                <a:lnTo>
                  <a:pt x="2887" y="2916"/>
                </a:lnTo>
                <a:lnTo>
                  <a:pt x="202" y="893"/>
                </a:lnTo>
                <a:lnTo>
                  <a:pt x="204" y="890"/>
                </a:lnTo>
                <a:cubicBezTo>
                  <a:pt x="236" y="830"/>
                  <a:pt x="273" y="772"/>
                  <a:pt x="312" y="716"/>
                </a:cubicBezTo>
                <a:lnTo>
                  <a:pt x="325" y="699"/>
                </a:lnTo>
                <a:close/>
                <a:moveTo>
                  <a:pt x="146" y="1010"/>
                </a:moveTo>
                <a:lnTo>
                  <a:pt x="2791" y="3003"/>
                </a:lnTo>
                <a:lnTo>
                  <a:pt x="2780" y="3012"/>
                </a:lnTo>
                <a:cubicBezTo>
                  <a:pt x="2728" y="3055"/>
                  <a:pt x="2673" y="3096"/>
                  <a:pt x="2615" y="3132"/>
                </a:cubicBezTo>
                <a:lnTo>
                  <a:pt x="2597" y="3144"/>
                </a:lnTo>
                <a:lnTo>
                  <a:pt x="64" y="1235"/>
                </a:lnTo>
                <a:lnTo>
                  <a:pt x="76" y="1195"/>
                </a:lnTo>
                <a:cubicBezTo>
                  <a:pt x="92" y="1142"/>
                  <a:pt x="111" y="1090"/>
                  <a:pt x="133" y="1039"/>
                </a:cubicBezTo>
                <a:lnTo>
                  <a:pt x="146" y="1010"/>
                </a:lnTo>
                <a:close/>
                <a:moveTo>
                  <a:pt x="31" y="1369"/>
                </a:moveTo>
                <a:lnTo>
                  <a:pt x="2476" y="3212"/>
                </a:lnTo>
                <a:lnTo>
                  <a:pt x="2472" y="3214"/>
                </a:lnTo>
                <a:cubicBezTo>
                  <a:pt x="2399" y="3251"/>
                  <a:pt x="2322" y="3284"/>
                  <a:pt x="2243" y="3310"/>
                </a:cubicBezTo>
                <a:lnTo>
                  <a:pt x="2232" y="3314"/>
                </a:lnTo>
                <a:lnTo>
                  <a:pt x="0" y="1632"/>
                </a:lnTo>
                <a:lnTo>
                  <a:pt x="1" y="1613"/>
                </a:lnTo>
                <a:cubicBezTo>
                  <a:pt x="4" y="1540"/>
                  <a:pt x="13" y="1469"/>
                  <a:pt x="25" y="1399"/>
                </a:cubicBezTo>
                <a:lnTo>
                  <a:pt x="31" y="1369"/>
                </a:lnTo>
                <a:close/>
                <a:moveTo>
                  <a:pt x="2" y="1792"/>
                </a:moveTo>
                <a:lnTo>
                  <a:pt x="2079" y="3358"/>
                </a:lnTo>
                <a:lnTo>
                  <a:pt x="2042" y="3366"/>
                </a:lnTo>
                <a:cubicBezTo>
                  <a:pt x="1959" y="3383"/>
                  <a:pt x="1874" y="3394"/>
                  <a:pt x="1787" y="3398"/>
                </a:cubicBezTo>
                <a:lnTo>
                  <a:pt x="1753" y="3399"/>
                </a:lnTo>
                <a:lnTo>
                  <a:pt x="51" y="2116"/>
                </a:lnTo>
                <a:lnTo>
                  <a:pt x="43" y="2084"/>
                </a:lnTo>
                <a:cubicBezTo>
                  <a:pt x="24" y="2002"/>
                  <a:pt x="11" y="1917"/>
                  <a:pt x="4" y="1831"/>
                </a:cubicBezTo>
                <a:lnTo>
                  <a:pt x="2" y="1792"/>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6" name="任意多边形 55"/>
          <p:cNvSpPr/>
          <p:nvPr/>
        </p:nvSpPr>
        <p:spPr>
          <a:xfrm>
            <a:off x="6812280" y="786130"/>
            <a:ext cx="4700825" cy="50057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403" h="7883">
                <a:moveTo>
                  <a:pt x="0" y="0"/>
                </a:moveTo>
                <a:lnTo>
                  <a:pt x="301" y="0"/>
                </a:lnTo>
                <a:lnTo>
                  <a:pt x="511" y="0"/>
                </a:lnTo>
                <a:lnTo>
                  <a:pt x="892" y="0"/>
                </a:lnTo>
                <a:lnTo>
                  <a:pt x="1102" y="0"/>
                </a:lnTo>
                <a:lnTo>
                  <a:pt x="1483" y="0"/>
                </a:lnTo>
                <a:lnTo>
                  <a:pt x="1694" y="0"/>
                </a:lnTo>
                <a:lnTo>
                  <a:pt x="2075" y="0"/>
                </a:lnTo>
                <a:lnTo>
                  <a:pt x="7215" y="0"/>
                </a:lnTo>
                <a:lnTo>
                  <a:pt x="7215" y="2869"/>
                </a:lnTo>
                <a:lnTo>
                  <a:pt x="7215" y="3102"/>
                </a:lnTo>
                <a:lnTo>
                  <a:pt x="7215" y="3230"/>
                </a:lnTo>
                <a:lnTo>
                  <a:pt x="7215" y="3462"/>
                </a:lnTo>
                <a:lnTo>
                  <a:pt x="7215" y="3591"/>
                </a:lnTo>
                <a:lnTo>
                  <a:pt x="7215" y="3823"/>
                </a:lnTo>
                <a:lnTo>
                  <a:pt x="7215" y="3952"/>
                </a:lnTo>
                <a:lnTo>
                  <a:pt x="7215" y="4184"/>
                </a:lnTo>
                <a:lnTo>
                  <a:pt x="7215" y="4313"/>
                </a:lnTo>
                <a:lnTo>
                  <a:pt x="7215" y="4545"/>
                </a:lnTo>
                <a:lnTo>
                  <a:pt x="7215" y="4674"/>
                </a:lnTo>
                <a:lnTo>
                  <a:pt x="7215" y="4907"/>
                </a:lnTo>
                <a:lnTo>
                  <a:pt x="7215" y="5036"/>
                </a:lnTo>
                <a:lnTo>
                  <a:pt x="7215" y="5267"/>
                </a:lnTo>
                <a:lnTo>
                  <a:pt x="7215" y="5396"/>
                </a:lnTo>
                <a:lnTo>
                  <a:pt x="7403" y="5538"/>
                </a:lnTo>
                <a:lnTo>
                  <a:pt x="7373" y="5544"/>
                </a:lnTo>
                <a:cubicBezTo>
                  <a:pt x="7322" y="5555"/>
                  <a:pt x="7271" y="5562"/>
                  <a:pt x="7219" y="5567"/>
                </a:cubicBezTo>
                <a:lnTo>
                  <a:pt x="7215" y="5567"/>
                </a:lnTo>
                <a:lnTo>
                  <a:pt x="7215" y="7883"/>
                </a:lnTo>
                <a:lnTo>
                  <a:pt x="0" y="7883"/>
                </a:lnTo>
                <a:lnTo>
                  <a:pt x="0" y="2217"/>
                </a:lnTo>
                <a:lnTo>
                  <a:pt x="0" y="2003"/>
                </a:lnTo>
                <a:lnTo>
                  <a:pt x="0" y="1844"/>
                </a:lnTo>
                <a:lnTo>
                  <a:pt x="0" y="1557"/>
                </a:lnTo>
                <a:lnTo>
                  <a:pt x="0" y="1398"/>
                </a:lnTo>
                <a:lnTo>
                  <a:pt x="0" y="1111"/>
                </a:lnTo>
                <a:lnTo>
                  <a:pt x="0" y="952"/>
                </a:lnTo>
                <a:lnTo>
                  <a:pt x="0" y="666"/>
                </a:lnTo>
                <a:lnTo>
                  <a:pt x="0" y="507"/>
                </a:lnTo>
                <a:lnTo>
                  <a:pt x="0" y="220"/>
                </a:lnTo>
                <a:lnTo>
                  <a:pt x="0" y="6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65"/>
          <p:cNvSpPr/>
          <p:nvPr/>
        </p:nvSpPr>
        <p:spPr>
          <a:xfrm>
            <a:off x="11393805" y="2590475"/>
            <a:ext cx="798195" cy="168952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257" h="2661">
                <a:moveTo>
                  <a:pt x="135" y="0"/>
                </a:moveTo>
                <a:lnTo>
                  <a:pt x="158" y="4"/>
                </a:lnTo>
                <a:cubicBezTo>
                  <a:pt x="572" y="89"/>
                  <a:pt x="918" y="360"/>
                  <a:pt x="1106" y="727"/>
                </a:cubicBezTo>
                <a:lnTo>
                  <a:pt x="1111" y="735"/>
                </a:lnTo>
                <a:lnTo>
                  <a:pt x="135" y="0"/>
                </a:lnTo>
                <a:close/>
                <a:moveTo>
                  <a:pt x="0" y="27"/>
                </a:moveTo>
                <a:lnTo>
                  <a:pt x="1188" y="923"/>
                </a:lnTo>
                <a:lnTo>
                  <a:pt x="1195" y="944"/>
                </a:lnTo>
                <a:cubicBezTo>
                  <a:pt x="1219" y="1020"/>
                  <a:pt x="1236" y="1097"/>
                  <a:pt x="1246" y="1178"/>
                </a:cubicBezTo>
                <a:lnTo>
                  <a:pt x="1248" y="1200"/>
                </a:lnTo>
                <a:lnTo>
                  <a:pt x="0" y="260"/>
                </a:lnTo>
                <a:lnTo>
                  <a:pt x="0" y="27"/>
                </a:lnTo>
                <a:close/>
                <a:moveTo>
                  <a:pt x="0" y="389"/>
                </a:moveTo>
                <a:lnTo>
                  <a:pt x="1257" y="1336"/>
                </a:lnTo>
                <a:lnTo>
                  <a:pt x="1257" y="1354"/>
                </a:lnTo>
                <a:cubicBezTo>
                  <a:pt x="1257" y="1413"/>
                  <a:pt x="1253" y="1472"/>
                  <a:pt x="1246" y="1529"/>
                </a:cubicBezTo>
                <a:lnTo>
                  <a:pt x="1242" y="1557"/>
                </a:lnTo>
                <a:lnTo>
                  <a:pt x="0" y="621"/>
                </a:lnTo>
                <a:lnTo>
                  <a:pt x="0" y="389"/>
                </a:lnTo>
                <a:close/>
                <a:moveTo>
                  <a:pt x="0" y="749"/>
                </a:moveTo>
                <a:lnTo>
                  <a:pt x="1221" y="1669"/>
                </a:lnTo>
                <a:lnTo>
                  <a:pt x="1214" y="1698"/>
                </a:lnTo>
                <a:cubicBezTo>
                  <a:pt x="1203" y="1741"/>
                  <a:pt x="1189" y="1785"/>
                  <a:pt x="1174" y="1827"/>
                </a:cubicBezTo>
                <a:lnTo>
                  <a:pt x="1162" y="1857"/>
                </a:lnTo>
                <a:lnTo>
                  <a:pt x="0" y="982"/>
                </a:lnTo>
                <a:lnTo>
                  <a:pt x="0" y="749"/>
                </a:lnTo>
                <a:close/>
                <a:moveTo>
                  <a:pt x="0" y="1110"/>
                </a:moveTo>
                <a:lnTo>
                  <a:pt x="1119" y="1954"/>
                </a:lnTo>
                <a:lnTo>
                  <a:pt x="1106" y="1980"/>
                </a:lnTo>
                <a:cubicBezTo>
                  <a:pt x="1086" y="2020"/>
                  <a:pt x="1064" y="2058"/>
                  <a:pt x="1040" y="2095"/>
                </a:cubicBezTo>
                <a:lnTo>
                  <a:pt x="1026" y="2116"/>
                </a:lnTo>
                <a:lnTo>
                  <a:pt x="0" y="1343"/>
                </a:lnTo>
                <a:lnTo>
                  <a:pt x="0" y="1110"/>
                </a:lnTo>
                <a:close/>
                <a:moveTo>
                  <a:pt x="0" y="1472"/>
                </a:moveTo>
                <a:lnTo>
                  <a:pt x="966" y="2200"/>
                </a:lnTo>
                <a:lnTo>
                  <a:pt x="963" y="2204"/>
                </a:lnTo>
                <a:cubicBezTo>
                  <a:pt x="929" y="2247"/>
                  <a:pt x="893" y="2288"/>
                  <a:pt x="854" y="2327"/>
                </a:cubicBezTo>
                <a:lnTo>
                  <a:pt x="842" y="2338"/>
                </a:lnTo>
                <a:lnTo>
                  <a:pt x="0" y="1704"/>
                </a:lnTo>
                <a:lnTo>
                  <a:pt x="0" y="1472"/>
                </a:lnTo>
                <a:close/>
                <a:moveTo>
                  <a:pt x="0" y="1833"/>
                </a:moveTo>
                <a:lnTo>
                  <a:pt x="765" y="2409"/>
                </a:lnTo>
                <a:lnTo>
                  <a:pt x="756" y="2416"/>
                </a:lnTo>
                <a:cubicBezTo>
                  <a:pt x="714" y="2451"/>
                  <a:pt x="669" y="2484"/>
                  <a:pt x="622" y="2513"/>
                </a:cubicBezTo>
                <a:lnTo>
                  <a:pt x="607" y="2523"/>
                </a:lnTo>
                <a:lnTo>
                  <a:pt x="0" y="2065"/>
                </a:lnTo>
                <a:lnTo>
                  <a:pt x="0" y="1833"/>
                </a:lnTo>
                <a:close/>
                <a:moveTo>
                  <a:pt x="0" y="2194"/>
                </a:moveTo>
                <a:lnTo>
                  <a:pt x="509" y="2578"/>
                </a:lnTo>
                <a:lnTo>
                  <a:pt x="506" y="2580"/>
                </a:lnTo>
                <a:cubicBezTo>
                  <a:pt x="447" y="2610"/>
                  <a:pt x="385" y="2636"/>
                  <a:pt x="321" y="2657"/>
                </a:cubicBezTo>
                <a:lnTo>
                  <a:pt x="312" y="2661"/>
                </a:lnTo>
                <a:lnTo>
                  <a:pt x="0" y="2426"/>
                </a:lnTo>
                <a:lnTo>
                  <a:pt x="0" y="2194"/>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3" name="圆角矩形 92"/>
          <p:cNvSpPr/>
          <p:nvPr/>
        </p:nvSpPr>
        <p:spPr>
          <a:xfrm>
            <a:off x="6812280" y="5791835"/>
            <a:ext cx="4580890" cy="397510"/>
          </a:xfrm>
          <a:prstGeom prst="round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标题 5"/>
          <p:cNvSpPr/>
          <p:nvPr>
            <p:custDataLst>
              <p:tags r:id="rId2"/>
            </p:custDataLst>
          </p:nvPr>
        </p:nvSpPr>
        <p:spPr>
          <a:xfrm>
            <a:off x="6924040" y="5848350"/>
            <a:ext cx="431355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标题标题标题标题标题标题标题</a:t>
            </a:r>
            <a:endParaRPr sz="1800" b="0">
              <a:solidFill>
                <a:schemeClr val="bg1"/>
              </a:solidFill>
              <a:latin typeface="MiSans Demibold" panose="00000700000000000000" charset="-122"/>
              <a:ea typeface="MiSans Demibold" panose="00000700000000000000" charset="-122"/>
            </a:endParaRPr>
          </a:p>
        </p:txBody>
      </p:sp>
      <p:sp>
        <p:nvSpPr>
          <p:cNvPr id="95" name="标题 65"/>
          <p:cNvSpPr/>
          <p:nvPr>
            <p:custDataLst>
              <p:tags r:id="rId3"/>
            </p:custDataLst>
          </p:nvPr>
        </p:nvSpPr>
        <p:spPr>
          <a:xfrm>
            <a:off x="619760" y="2516505"/>
            <a:ext cx="5897880" cy="11258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6" name="标题 5"/>
          <p:cNvSpPr/>
          <p:nvPr>
            <p:custDataLst>
              <p:tags r:id="rId4"/>
            </p:custDataLst>
          </p:nvPr>
        </p:nvSpPr>
        <p:spPr>
          <a:xfrm>
            <a:off x="725170" y="4001135"/>
            <a:ext cx="5249545" cy="6635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a:t>
            </a:r>
            <a:r>
              <a:rPr sz="1200" b="0">
                <a:solidFill>
                  <a:schemeClr val="tx1"/>
                </a:solidFill>
                <a:latin typeface="MiSans Normal" panose="00000500000000000000" charset="-122"/>
                <a:ea typeface="MiSans Normal" panose="00000500000000000000" charset="-122"/>
                <a:sym typeface="+mn-ea"/>
              </a:rPr>
              <a:t>模板板模模板</a:t>
            </a:r>
            <a:r>
              <a:rPr sz="1200" b="0">
                <a:solidFill>
                  <a:schemeClr val="tx1"/>
                </a:solidFill>
                <a:latin typeface="MiSans Normal" panose="00000500000000000000" charset="-122"/>
                <a:ea typeface="MiSans Normal" panose="00000500000000000000" charset="-122"/>
                <a:sym typeface="+mn-ea"/>
              </a:rPr>
              <a:t>资源</a:t>
            </a:r>
            <a:r>
              <a:rPr sz="1200" b="0">
                <a:solidFill>
                  <a:schemeClr val="tx1"/>
                </a:solidFill>
                <a:latin typeface="MiSans Normal" panose="00000500000000000000" charset="-122"/>
                <a:ea typeface="MiSans Normal" panose="00000500000000000000" charset="-122"/>
                <a:sym typeface="+mn-ea"/>
              </a:rPr>
              <a:t>办公模板模板板模模板板模模板资源办公模板模板板模模板板模模板资源办公模板模板板模模板资板板</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97" name="任意多边形 96"/>
          <p:cNvSpPr/>
          <p:nvPr/>
        </p:nvSpPr>
        <p:spPr>
          <a:xfrm>
            <a:off x="725170" y="1621155"/>
            <a:ext cx="1770380" cy="673735"/>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8" name="圆角矩形 97"/>
          <p:cNvSpPr/>
          <p:nvPr/>
        </p:nvSpPr>
        <p:spPr>
          <a:xfrm>
            <a:off x="778510" y="5151120"/>
            <a:ext cx="2251710" cy="410845"/>
          </a:xfrm>
          <a:prstGeom prst="round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5"/>
            </p:custDataLst>
          </p:nvPr>
        </p:nvSpPr>
        <p:spPr>
          <a:xfrm>
            <a:off x="890270" y="520763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00" name="任意多边形 99"/>
          <p:cNvSpPr/>
          <p:nvPr/>
        </p:nvSpPr>
        <p:spPr>
          <a:xfrm>
            <a:off x="514350" y="28892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1" name="标题 5"/>
          <p:cNvSpPr/>
          <p:nvPr>
            <p:custDataLst>
              <p:tags r:id="rId6"/>
            </p:custDataLst>
          </p:nvPr>
        </p:nvSpPr>
        <p:spPr>
          <a:xfrm>
            <a:off x="725170" y="3436620"/>
            <a:ext cx="5249545" cy="3854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2000" b="0">
                <a:solidFill>
                  <a:schemeClr val="tx1"/>
                </a:solidFill>
                <a:latin typeface="MiSans Normal" panose="00000500000000000000" charset="-122"/>
                <a:ea typeface="MiSans Normal" panose="00000500000000000000" charset="-122"/>
              </a:rPr>
              <a:t>办公</a:t>
            </a:r>
            <a:r>
              <a:rPr sz="2000" b="0">
                <a:solidFill>
                  <a:schemeClr val="tx1"/>
                </a:solidFill>
                <a:latin typeface="MiSans Normal" panose="00000500000000000000" charset="-122"/>
                <a:ea typeface="MiSans Normal" panose="00000500000000000000" charset="-122"/>
                <a:sym typeface="+mn-ea"/>
              </a:rPr>
              <a:t>模板模板板模模板模板板模模板</a:t>
            </a:r>
            <a:endParaRPr lang="zh-CN" altLang="en-US" sz="2000" b="0">
              <a:solidFill>
                <a:schemeClr val="tx1"/>
              </a:solidFill>
              <a:latin typeface="MiSans Normal" panose="00000500000000000000" charset="-122"/>
              <a:ea typeface="MiSans Normal" panose="00000500000000000000" charset="-122"/>
              <a:sym typeface="+mn-ea"/>
            </a:endParaRPr>
          </a:p>
        </p:txBody>
      </p:sp>
    </p:spTree>
    <p:custDataLst>
      <p:tags r:id="rId7"/>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6899910" y="1757045"/>
            <a:ext cx="4634865" cy="704215"/>
          </a:xfrm>
          <a:custGeom>
            <a:avLst/>
            <a:gdLst/>
            <a:ahLst/>
            <a:cxnLst>
              <a:cxn ang="3">
                <a:pos x="hc" y="t"/>
              </a:cxn>
              <a:cxn ang="cd2">
                <a:pos x="l" y="vc"/>
              </a:cxn>
              <a:cxn ang="cd4">
                <a:pos x="hc" y="b"/>
              </a:cxn>
              <a:cxn ang="0">
                <a:pos x="r" y="vc"/>
              </a:cxn>
            </a:cxnLst>
            <a:rect l="l" t="t" r="r" b="b"/>
            <a:pathLst>
              <a:path w="8394" h="1275">
                <a:moveTo>
                  <a:pt x="61" y="1036"/>
                </a:moveTo>
                <a:lnTo>
                  <a:pt x="61" y="1212"/>
                </a:lnTo>
                <a:lnTo>
                  <a:pt x="173" y="1212"/>
                </a:lnTo>
                <a:cubicBezTo>
                  <a:pt x="191" y="1212"/>
                  <a:pt x="207" y="1208"/>
                  <a:pt x="220" y="1199"/>
                </a:cubicBezTo>
                <a:cubicBezTo>
                  <a:pt x="234" y="1191"/>
                  <a:pt x="244" y="1180"/>
                  <a:pt x="252" y="1166"/>
                </a:cubicBezTo>
                <a:cubicBezTo>
                  <a:pt x="259" y="1153"/>
                  <a:pt x="263" y="1138"/>
                  <a:pt x="263" y="1123"/>
                </a:cubicBezTo>
                <a:cubicBezTo>
                  <a:pt x="263" y="1107"/>
                  <a:pt x="259" y="1093"/>
                  <a:pt x="251" y="1080"/>
                </a:cubicBezTo>
                <a:cubicBezTo>
                  <a:pt x="243" y="1066"/>
                  <a:pt x="233" y="1056"/>
                  <a:pt x="219" y="1048"/>
                </a:cubicBezTo>
                <a:cubicBezTo>
                  <a:pt x="206" y="1040"/>
                  <a:pt x="190" y="1036"/>
                  <a:pt x="174" y="1036"/>
                </a:cubicBezTo>
                <a:lnTo>
                  <a:pt x="61" y="1036"/>
                </a:lnTo>
                <a:close/>
                <a:moveTo>
                  <a:pt x="7513" y="864"/>
                </a:moveTo>
                <a:lnTo>
                  <a:pt x="7441" y="1084"/>
                </a:lnTo>
                <a:lnTo>
                  <a:pt x="7585" y="1084"/>
                </a:lnTo>
                <a:lnTo>
                  <a:pt x="7513" y="864"/>
                </a:lnTo>
                <a:close/>
                <a:moveTo>
                  <a:pt x="908" y="864"/>
                </a:moveTo>
                <a:lnTo>
                  <a:pt x="836" y="1084"/>
                </a:lnTo>
                <a:lnTo>
                  <a:pt x="980" y="1084"/>
                </a:lnTo>
                <a:lnTo>
                  <a:pt x="908" y="864"/>
                </a:lnTo>
                <a:close/>
                <a:moveTo>
                  <a:pt x="6695" y="831"/>
                </a:moveTo>
                <a:lnTo>
                  <a:pt x="6695" y="1032"/>
                </a:lnTo>
                <a:lnTo>
                  <a:pt x="6783" y="1032"/>
                </a:lnTo>
                <a:cubicBezTo>
                  <a:pt x="6814" y="1032"/>
                  <a:pt x="6838" y="1024"/>
                  <a:pt x="6857" y="1008"/>
                </a:cubicBezTo>
                <a:cubicBezTo>
                  <a:pt x="6875" y="992"/>
                  <a:pt x="6884" y="967"/>
                  <a:pt x="6884" y="932"/>
                </a:cubicBezTo>
                <a:cubicBezTo>
                  <a:pt x="6884" y="909"/>
                  <a:pt x="6879" y="889"/>
                  <a:pt x="6869" y="874"/>
                </a:cubicBezTo>
                <a:cubicBezTo>
                  <a:pt x="6859" y="859"/>
                  <a:pt x="6847" y="848"/>
                  <a:pt x="6832" y="841"/>
                </a:cubicBezTo>
                <a:cubicBezTo>
                  <a:pt x="6816" y="834"/>
                  <a:pt x="6800" y="831"/>
                  <a:pt x="6783" y="831"/>
                </a:cubicBezTo>
                <a:lnTo>
                  <a:pt x="6695" y="831"/>
                </a:lnTo>
                <a:close/>
                <a:moveTo>
                  <a:pt x="4474" y="831"/>
                </a:moveTo>
                <a:lnTo>
                  <a:pt x="4474" y="1212"/>
                </a:lnTo>
                <a:lnTo>
                  <a:pt x="4563" y="1212"/>
                </a:lnTo>
                <a:cubicBezTo>
                  <a:pt x="4583" y="1212"/>
                  <a:pt x="4602" y="1207"/>
                  <a:pt x="4620" y="1196"/>
                </a:cubicBezTo>
                <a:cubicBezTo>
                  <a:pt x="4637" y="1186"/>
                  <a:pt x="4651" y="1172"/>
                  <a:pt x="4662" y="1154"/>
                </a:cubicBezTo>
                <a:cubicBezTo>
                  <a:pt x="4672" y="1136"/>
                  <a:pt x="4678" y="1117"/>
                  <a:pt x="4679" y="1097"/>
                </a:cubicBezTo>
                <a:cubicBezTo>
                  <a:pt x="4681" y="1074"/>
                  <a:pt x="4682" y="1049"/>
                  <a:pt x="4682" y="1021"/>
                </a:cubicBezTo>
                <a:cubicBezTo>
                  <a:pt x="4682" y="993"/>
                  <a:pt x="4681" y="968"/>
                  <a:pt x="4679" y="946"/>
                </a:cubicBezTo>
                <a:cubicBezTo>
                  <a:pt x="4678" y="925"/>
                  <a:pt x="4672" y="906"/>
                  <a:pt x="4662" y="889"/>
                </a:cubicBezTo>
                <a:cubicBezTo>
                  <a:pt x="4651" y="871"/>
                  <a:pt x="4637" y="857"/>
                  <a:pt x="4620" y="846"/>
                </a:cubicBezTo>
                <a:cubicBezTo>
                  <a:pt x="4602" y="836"/>
                  <a:pt x="4583" y="831"/>
                  <a:pt x="4563" y="831"/>
                </a:cubicBezTo>
                <a:lnTo>
                  <a:pt x="4474" y="831"/>
                </a:lnTo>
                <a:close/>
                <a:moveTo>
                  <a:pt x="61" y="831"/>
                </a:moveTo>
                <a:lnTo>
                  <a:pt x="61" y="982"/>
                </a:lnTo>
                <a:lnTo>
                  <a:pt x="162" y="982"/>
                </a:lnTo>
                <a:cubicBezTo>
                  <a:pt x="185" y="982"/>
                  <a:pt x="203" y="975"/>
                  <a:pt x="217" y="960"/>
                </a:cubicBezTo>
                <a:cubicBezTo>
                  <a:pt x="232" y="946"/>
                  <a:pt x="239" y="928"/>
                  <a:pt x="239" y="908"/>
                </a:cubicBezTo>
                <a:cubicBezTo>
                  <a:pt x="239" y="887"/>
                  <a:pt x="232" y="869"/>
                  <a:pt x="218" y="854"/>
                </a:cubicBezTo>
                <a:cubicBezTo>
                  <a:pt x="205" y="838"/>
                  <a:pt x="186" y="831"/>
                  <a:pt x="162" y="831"/>
                </a:cubicBezTo>
                <a:lnTo>
                  <a:pt x="61" y="831"/>
                </a:lnTo>
                <a:close/>
                <a:moveTo>
                  <a:pt x="6157" y="783"/>
                </a:moveTo>
                <a:cubicBezTo>
                  <a:pt x="6163" y="783"/>
                  <a:pt x="6169" y="785"/>
                  <a:pt x="6174" y="788"/>
                </a:cubicBezTo>
                <a:cubicBezTo>
                  <a:pt x="6179" y="791"/>
                  <a:pt x="6182" y="794"/>
                  <a:pt x="6184" y="797"/>
                </a:cubicBezTo>
                <a:lnTo>
                  <a:pt x="6336" y="1121"/>
                </a:lnTo>
                <a:lnTo>
                  <a:pt x="6487" y="800"/>
                </a:lnTo>
                <a:cubicBezTo>
                  <a:pt x="6490" y="794"/>
                  <a:pt x="6494" y="790"/>
                  <a:pt x="6498" y="787"/>
                </a:cubicBezTo>
                <a:cubicBezTo>
                  <a:pt x="6503" y="785"/>
                  <a:pt x="6508" y="783"/>
                  <a:pt x="6514" y="783"/>
                </a:cubicBezTo>
                <a:cubicBezTo>
                  <a:pt x="6523" y="783"/>
                  <a:pt x="6531" y="786"/>
                  <a:pt x="6537" y="792"/>
                </a:cubicBezTo>
                <a:cubicBezTo>
                  <a:pt x="6543" y="798"/>
                  <a:pt x="6546" y="805"/>
                  <a:pt x="6546" y="813"/>
                </a:cubicBezTo>
                <a:lnTo>
                  <a:pt x="6546" y="1236"/>
                </a:lnTo>
                <a:cubicBezTo>
                  <a:pt x="6546" y="1244"/>
                  <a:pt x="6543" y="1251"/>
                  <a:pt x="6537" y="1257"/>
                </a:cubicBezTo>
                <a:cubicBezTo>
                  <a:pt x="6531" y="1263"/>
                  <a:pt x="6524" y="1266"/>
                  <a:pt x="6515" y="1266"/>
                </a:cubicBezTo>
                <a:cubicBezTo>
                  <a:pt x="6506" y="1266"/>
                  <a:pt x="6499" y="1263"/>
                  <a:pt x="6493" y="1258"/>
                </a:cubicBezTo>
                <a:cubicBezTo>
                  <a:pt x="6487" y="1252"/>
                  <a:pt x="6484" y="1245"/>
                  <a:pt x="6484" y="1236"/>
                </a:cubicBezTo>
                <a:lnTo>
                  <a:pt x="6484" y="912"/>
                </a:lnTo>
                <a:lnTo>
                  <a:pt x="6364" y="1184"/>
                </a:lnTo>
                <a:cubicBezTo>
                  <a:pt x="6362" y="1189"/>
                  <a:pt x="6358" y="1193"/>
                  <a:pt x="6353" y="1196"/>
                </a:cubicBezTo>
                <a:cubicBezTo>
                  <a:pt x="6348" y="1199"/>
                  <a:pt x="6342" y="1201"/>
                  <a:pt x="6336" y="1201"/>
                </a:cubicBezTo>
                <a:cubicBezTo>
                  <a:pt x="6330" y="1201"/>
                  <a:pt x="6325" y="1199"/>
                  <a:pt x="6320" y="1196"/>
                </a:cubicBezTo>
                <a:cubicBezTo>
                  <a:pt x="6315" y="1193"/>
                  <a:pt x="6312" y="1190"/>
                  <a:pt x="6310" y="1186"/>
                </a:cubicBezTo>
                <a:lnTo>
                  <a:pt x="6188" y="912"/>
                </a:lnTo>
                <a:lnTo>
                  <a:pt x="6188" y="1236"/>
                </a:lnTo>
                <a:cubicBezTo>
                  <a:pt x="6188" y="1244"/>
                  <a:pt x="6185" y="1251"/>
                  <a:pt x="6179" y="1257"/>
                </a:cubicBezTo>
                <a:cubicBezTo>
                  <a:pt x="6173" y="1263"/>
                  <a:pt x="6166" y="1266"/>
                  <a:pt x="6157" y="1266"/>
                </a:cubicBezTo>
                <a:cubicBezTo>
                  <a:pt x="6148" y="1266"/>
                  <a:pt x="6141" y="1263"/>
                  <a:pt x="6136" y="1257"/>
                </a:cubicBezTo>
                <a:cubicBezTo>
                  <a:pt x="6130" y="1252"/>
                  <a:pt x="6127" y="1245"/>
                  <a:pt x="6127" y="1236"/>
                </a:cubicBezTo>
                <a:lnTo>
                  <a:pt x="6127" y="813"/>
                </a:lnTo>
                <a:cubicBezTo>
                  <a:pt x="6127" y="805"/>
                  <a:pt x="6130" y="797"/>
                  <a:pt x="6136" y="792"/>
                </a:cubicBezTo>
                <a:cubicBezTo>
                  <a:pt x="6141" y="786"/>
                  <a:pt x="6149" y="783"/>
                  <a:pt x="6157" y="783"/>
                </a:cubicBezTo>
                <a:close/>
                <a:moveTo>
                  <a:pt x="4265" y="778"/>
                </a:moveTo>
                <a:cubicBezTo>
                  <a:pt x="4273" y="778"/>
                  <a:pt x="4280" y="781"/>
                  <a:pt x="4286" y="787"/>
                </a:cubicBezTo>
                <a:cubicBezTo>
                  <a:pt x="4292" y="793"/>
                  <a:pt x="4296" y="800"/>
                  <a:pt x="4296" y="808"/>
                </a:cubicBezTo>
                <a:lnTo>
                  <a:pt x="4296" y="1237"/>
                </a:lnTo>
                <a:cubicBezTo>
                  <a:pt x="4296" y="1246"/>
                  <a:pt x="4292" y="1253"/>
                  <a:pt x="4286" y="1259"/>
                </a:cubicBezTo>
                <a:cubicBezTo>
                  <a:pt x="4280" y="1265"/>
                  <a:pt x="4273" y="1268"/>
                  <a:pt x="4265" y="1268"/>
                </a:cubicBezTo>
                <a:cubicBezTo>
                  <a:pt x="4256" y="1268"/>
                  <a:pt x="4249" y="1265"/>
                  <a:pt x="4243" y="1259"/>
                </a:cubicBezTo>
                <a:cubicBezTo>
                  <a:pt x="4237" y="1253"/>
                  <a:pt x="4234" y="1246"/>
                  <a:pt x="4234" y="1237"/>
                </a:cubicBezTo>
                <a:lnTo>
                  <a:pt x="4234" y="808"/>
                </a:lnTo>
                <a:cubicBezTo>
                  <a:pt x="4234" y="799"/>
                  <a:pt x="4237" y="792"/>
                  <a:pt x="4243" y="787"/>
                </a:cubicBezTo>
                <a:cubicBezTo>
                  <a:pt x="4249" y="781"/>
                  <a:pt x="4256" y="778"/>
                  <a:pt x="4265" y="778"/>
                </a:cubicBezTo>
                <a:close/>
                <a:moveTo>
                  <a:pt x="1948" y="778"/>
                </a:moveTo>
                <a:cubicBezTo>
                  <a:pt x="1956" y="778"/>
                  <a:pt x="1963" y="781"/>
                  <a:pt x="1969" y="787"/>
                </a:cubicBezTo>
                <a:cubicBezTo>
                  <a:pt x="1975" y="793"/>
                  <a:pt x="1979" y="800"/>
                  <a:pt x="1979" y="808"/>
                </a:cubicBezTo>
                <a:lnTo>
                  <a:pt x="1979" y="1237"/>
                </a:lnTo>
                <a:cubicBezTo>
                  <a:pt x="1979" y="1246"/>
                  <a:pt x="1975" y="1253"/>
                  <a:pt x="1969" y="1259"/>
                </a:cubicBezTo>
                <a:cubicBezTo>
                  <a:pt x="1963" y="1265"/>
                  <a:pt x="1956" y="1268"/>
                  <a:pt x="1948" y="1268"/>
                </a:cubicBezTo>
                <a:cubicBezTo>
                  <a:pt x="1939" y="1268"/>
                  <a:pt x="1932" y="1265"/>
                  <a:pt x="1926" y="1259"/>
                </a:cubicBezTo>
                <a:cubicBezTo>
                  <a:pt x="1920" y="1253"/>
                  <a:pt x="1917" y="1246"/>
                  <a:pt x="1917" y="1237"/>
                </a:cubicBezTo>
                <a:lnTo>
                  <a:pt x="1917" y="808"/>
                </a:lnTo>
                <a:cubicBezTo>
                  <a:pt x="1917" y="799"/>
                  <a:pt x="1920" y="792"/>
                  <a:pt x="1926" y="787"/>
                </a:cubicBezTo>
                <a:cubicBezTo>
                  <a:pt x="1932" y="781"/>
                  <a:pt x="1939" y="778"/>
                  <a:pt x="1948" y="778"/>
                </a:cubicBezTo>
                <a:close/>
                <a:moveTo>
                  <a:pt x="8113" y="777"/>
                </a:moveTo>
                <a:lnTo>
                  <a:pt x="8355" y="777"/>
                </a:lnTo>
                <a:cubicBezTo>
                  <a:pt x="8363" y="777"/>
                  <a:pt x="8369" y="779"/>
                  <a:pt x="8374" y="785"/>
                </a:cubicBezTo>
                <a:cubicBezTo>
                  <a:pt x="8380" y="790"/>
                  <a:pt x="8382" y="796"/>
                  <a:pt x="8382" y="804"/>
                </a:cubicBezTo>
                <a:cubicBezTo>
                  <a:pt x="8382" y="811"/>
                  <a:pt x="8380" y="817"/>
                  <a:pt x="8375" y="823"/>
                </a:cubicBezTo>
                <a:cubicBezTo>
                  <a:pt x="8369" y="828"/>
                  <a:pt x="8363" y="831"/>
                  <a:pt x="8355" y="831"/>
                </a:cubicBezTo>
                <a:lnTo>
                  <a:pt x="8144" y="831"/>
                </a:lnTo>
                <a:lnTo>
                  <a:pt x="8144" y="982"/>
                </a:lnTo>
                <a:lnTo>
                  <a:pt x="8343" y="982"/>
                </a:lnTo>
                <a:cubicBezTo>
                  <a:pt x="8351" y="982"/>
                  <a:pt x="8357" y="985"/>
                  <a:pt x="8363" y="990"/>
                </a:cubicBezTo>
                <a:cubicBezTo>
                  <a:pt x="8368" y="996"/>
                  <a:pt x="8370" y="1002"/>
                  <a:pt x="8370" y="1010"/>
                </a:cubicBezTo>
                <a:cubicBezTo>
                  <a:pt x="8370" y="1016"/>
                  <a:pt x="8368" y="1023"/>
                  <a:pt x="8363" y="1028"/>
                </a:cubicBezTo>
                <a:cubicBezTo>
                  <a:pt x="8357" y="1033"/>
                  <a:pt x="8351" y="1036"/>
                  <a:pt x="8343" y="1036"/>
                </a:cubicBezTo>
                <a:lnTo>
                  <a:pt x="8144" y="1036"/>
                </a:lnTo>
                <a:lnTo>
                  <a:pt x="8144" y="1212"/>
                </a:lnTo>
                <a:lnTo>
                  <a:pt x="8367" y="1212"/>
                </a:lnTo>
                <a:cubicBezTo>
                  <a:pt x="8375" y="1212"/>
                  <a:pt x="8381" y="1215"/>
                  <a:pt x="8386" y="1220"/>
                </a:cubicBezTo>
                <a:cubicBezTo>
                  <a:pt x="8392" y="1225"/>
                  <a:pt x="8394" y="1231"/>
                  <a:pt x="8394" y="1239"/>
                </a:cubicBezTo>
                <a:cubicBezTo>
                  <a:pt x="8394" y="1246"/>
                  <a:pt x="8392" y="1252"/>
                  <a:pt x="8387" y="1258"/>
                </a:cubicBezTo>
                <a:cubicBezTo>
                  <a:pt x="8381" y="1263"/>
                  <a:pt x="8375" y="1266"/>
                  <a:pt x="8367" y="1266"/>
                </a:cubicBezTo>
                <a:lnTo>
                  <a:pt x="8113" y="1266"/>
                </a:lnTo>
                <a:cubicBezTo>
                  <a:pt x="8104" y="1266"/>
                  <a:pt x="8097" y="1263"/>
                  <a:pt x="8092" y="1257"/>
                </a:cubicBezTo>
                <a:cubicBezTo>
                  <a:pt x="8086" y="1251"/>
                  <a:pt x="8083" y="1244"/>
                  <a:pt x="8083" y="1236"/>
                </a:cubicBezTo>
                <a:lnTo>
                  <a:pt x="8083" y="807"/>
                </a:lnTo>
                <a:cubicBezTo>
                  <a:pt x="8083" y="798"/>
                  <a:pt x="8086" y="791"/>
                  <a:pt x="8092" y="785"/>
                </a:cubicBezTo>
                <a:cubicBezTo>
                  <a:pt x="8097" y="780"/>
                  <a:pt x="8104" y="777"/>
                  <a:pt x="8113" y="777"/>
                </a:cubicBezTo>
                <a:close/>
                <a:moveTo>
                  <a:pt x="7725" y="777"/>
                </a:moveTo>
                <a:lnTo>
                  <a:pt x="8017" y="777"/>
                </a:lnTo>
                <a:cubicBezTo>
                  <a:pt x="8025" y="777"/>
                  <a:pt x="8031" y="779"/>
                  <a:pt x="8037" y="785"/>
                </a:cubicBezTo>
                <a:cubicBezTo>
                  <a:pt x="8042" y="790"/>
                  <a:pt x="8045" y="796"/>
                  <a:pt x="8045" y="804"/>
                </a:cubicBezTo>
                <a:cubicBezTo>
                  <a:pt x="8045" y="811"/>
                  <a:pt x="8042" y="817"/>
                  <a:pt x="8037" y="823"/>
                </a:cubicBezTo>
                <a:cubicBezTo>
                  <a:pt x="8031" y="828"/>
                  <a:pt x="8025" y="831"/>
                  <a:pt x="8017" y="831"/>
                </a:cubicBezTo>
                <a:lnTo>
                  <a:pt x="7902" y="831"/>
                </a:lnTo>
                <a:lnTo>
                  <a:pt x="7902" y="1236"/>
                </a:lnTo>
                <a:cubicBezTo>
                  <a:pt x="7902" y="1244"/>
                  <a:pt x="7899" y="1251"/>
                  <a:pt x="7893" y="1257"/>
                </a:cubicBezTo>
                <a:cubicBezTo>
                  <a:pt x="7887" y="1263"/>
                  <a:pt x="7880" y="1266"/>
                  <a:pt x="7871" y="1266"/>
                </a:cubicBezTo>
                <a:cubicBezTo>
                  <a:pt x="7862" y="1266"/>
                  <a:pt x="7855" y="1263"/>
                  <a:pt x="7849" y="1257"/>
                </a:cubicBezTo>
                <a:cubicBezTo>
                  <a:pt x="7843" y="1251"/>
                  <a:pt x="7840" y="1244"/>
                  <a:pt x="7840" y="1236"/>
                </a:cubicBezTo>
                <a:lnTo>
                  <a:pt x="7840" y="831"/>
                </a:lnTo>
                <a:lnTo>
                  <a:pt x="7725" y="831"/>
                </a:lnTo>
                <a:cubicBezTo>
                  <a:pt x="7718" y="831"/>
                  <a:pt x="7711" y="828"/>
                  <a:pt x="7706" y="823"/>
                </a:cubicBezTo>
                <a:cubicBezTo>
                  <a:pt x="7701" y="818"/>
                  <a:pt x="7698" y="811"/>
                  <a:pt x="7698" y="804"/>
                </a:cubicBezTo>
                <a:cubicBezTo>
                  <a:pt x="7698" y="796"/>
                  <a:pt x="7701" y="790"/>
                  <a:pt x="7706" y="784"/>
                </a:cubicBezTo>
                <a:cubicBezTo>
                  <a:pt x="7711" y="779"/>
                  <a:pt x="7718" y="777"/>
                  <a:pt x="7725" y="777"/>
                </a:cubicBezTo>
                <a:close/>
                <a:moveTo>
                  <a:pt x="7047" y="777"/>
                </a:moveTo>
                <a:cubicBezTo>
                  <a:pt x="7056" y="777"/>
                  <a:pt x="7063" y="780"/>
                  <a:pt x="7069" y="786"/>
                </a:cubicBezTo>
                <a:cubicBezTo>
                  <a:pt x="7075" y="791"/>
                  <a:pt x="7078" y="798"/>
                  <a:pt x="7078" y="807"/>
                </a:cubicBezTo>
                <a:lnTo>
                  <a:pt x="7078" y="1212"/>
                </a:lnTo>
                <a:lnTo>
                  <a:pt x="7288" y="1212"/>
                </a:lnTo>
                <a:cubicBezTo>
                  <a:pt x="7296" y="1212"/>
                  <a:pt x="7303" y="1215"/>
                  <a:pt x="7308" y="1220"/>
                </a:cubicBezTo>
                <a:cubicBezTo>
                  <a:pt x="7314" y="1225"/>
                  <a:pt x="7316" y="1231"/>
                  <a:pt x="7316" y="1239"/>
                </a:cubicBezTo>
                <a:cubicBezTo>
                  <a:pt x="7316" y="1246"/>
                  <a:pt x="7314" y="1252"/>
                  <a:pt x="7308" y="1258"/>
                </a:cubicBezTo>
                <a:cubicBezTo>
                  <a:pt x="7303" y="1263"/>
                  <a:pt x="7296" y="1266"/>
                  <a:pt x="7288" y="1266"/>
                </a:cubicBezTo>
                <a:lnTo>
                  <a:pt x="7047" y="1266"/>
                </a:lnTo>
                <a:cubicBezTo>
                  <a:pt x="7038" y="1266"/>
                  <a:pt x="7031" y="1263"/>
                  <a:pt x="7026" y="1257"/>
                </a:cubicBezTo>
                <a:cubicBezTo>
                  <a:pt x="7020" y="1251"/>
                  <a:pt x="7017" y="1244"/>
                  <a:pt x="7017" y="1236"/>
                </a:cubicBezTo>
                <a:lnTo>
                  <a:pt x="7017" y="807"/>
                </a:lnTo>
                <a:cubicBezTo>
                  <a:pt x="7017" y="798"/>
                  <a:pt x="7020" y="791"/>
                  <a:pt x="7026" y="785"/>
                </a:cubicBezTo>
                <a:cubicBezTo>
                  <a:pt x="7031" y="780"/>
                  <a:pt x="7038" y="777"/>
                  <a:pt x="7047" y="777"/>
                </a:cubicBezTo>
                <a:close/>
                <a:moveTo>
                  <a:pt x="6664" y="777"/>
                </a:moveTo>
                <a:lnTo>
                  <a:pt x="6795" y="777"/>
                </a:lnTo>
                <a:cubicBezTo>
                  <a:pt x="6823" y="777"/>
                  <a:pt x="6849" y="784"/>
                  <a:pt x="6872" y="799"/>
                </a:cubicBezTo>
                <a:cubicBezTo>
                  <a:pt x="6895" y="813"/>
                  <a:pt x="6913" y="832"/>
                  <a:pt x="6926" y="856"/>
                </a:cubicBezTo>
                <a:cubicBezTo>
                  <a:pt x="6939" y="880"/>
                  <a:pt x="6945" y="905"/>
                  <a:pt x="6945" y="932"/>
                </a:cubicBezTo>
                <a:cubicBezTo>
                  <a:pt x="6945" y="959"/>
                  <a:pt x="6940" y="985"/>
                  <a:pt x="6928" y="1008"/>
                </a:cubicBezTo>
                <a:cubicBezTo>
                  <a:pt x="6917" y="1032"/>
                  <a:pt x="6900" y="1051"/>
                  <a:pt x="6877" y="1065"/>
                </a:cubicBezTo>
                <a:cubicBezTo>
                  <a:pt x="6855" y="1080"/>
                  <a:pt x="6827" y="1087"/>
                  <a:pt x="6795" y="1087"/>
                </a:cubicBezTo>
                <a:lnTo>
                  <a:pt x="6695" y="1087"/>
                </a:lnTo>
                <a:lnTo>
                  <a:pt x="6695" y="1236"/>
                </a:lnTo>
                <a:cubicBezTo>
                  <a:pt x="6695" y="1244"/>
                  <a:pt x="6692" y="1251"/>
                  <a:pt x="6686" y="1257"/>
                </a:cubicBezTo>
                <a:cubicBezTo>
                  <a:pt x="6680" y="1263"/>
                  <a:pt x="6673" y="1266"/>
                  <a:pt x="6664" y="1266"/>
                </a:cubicBezTo>
                <a:cubicBezTo>
                  <a:pt x="6655" y="1266"/>
                  <a:pt x="6648" y="1263"/>
                  <a:pt x="6643" y="1257"/>
                </a:cubicBezTo>
                <a:cubicBezTo>
                  <a:pt x="6637" y="1251"/>
                  <a:pt x="6634" y="1244"/>
                  <a:pt x="6634" y="1236"/>
                </a:cubicBezTo>
                <a:lnTo>
                  <a:pt x="6634" y="807"/>
                </a:lnTo>
                <a:cubicBezTo>
                  <a:pt x="6634" y="798"/>
                  <a:pt x="6637" y="791"/>
                  <a:pt x="6643" y="785"/>
                </a:cubicBezTo>
                <a:cubicBezTo>
                  <a:pt x="6648" y="780"/>
                  <a:pt x="6655" y="777"/>
                  <a:pt x="6664" y="777"/>
                </a:cubicBezTo>
                <a:close/>
                <a:moveTo>
                  <a:pt x="5784" y="777"/>
                </a:moveTo>
                <a:lnTo>
                  <a:pt x="6026" y="777"/>
                </a:lnTo>
                <a:cubicBezTo>
                  <a:pt x="6034" y="777"/>
                  <a:pt x="6040" y="779"/>
                  <a:pt x="6045" y="785"/>
                </a:cubicBezTo>
                <a:cubicBezTo>
                  <a:pt x="6051" y="790"/>
                  <a:pt x="6053" y="796"/>
                  <a:pt x="6053" y="804"/>
                </a:cubicBezTo>
                <a:cubicBezTo>
                  <a:pt x="6053" y="811"/>
                  <a:pt x="6051" y="817"/>
                  <a:pt x="6046" y="823"/>
                </a:cubicBezTo>
                <a:cubicBezTo>
                  <a:pt x="6040" y="828"/>
                  <a:pt x="6034" y="831"/>
                  <a:pt x="6026" y="831"/>
                </a:cubicBezTo>
                <a:lnTo>
                  <a:pt x="5815" y="831"/>
                </a:lnTo>
                <a:lnTo>
                  <a:pt x="5815" y="982"/>
                </a:lnTo>
                <a:lnTo>
                  <a:pt x="6014" y="982"/>
                </a:lnTo>
                <a:cubicBezTo>
                  <a:pt x="6022" y="982"/>
                  <a:pt x="6028" y="985"/>
                  <a:pt x="6034" y="990"/>
                </a:cubicBezTo>
                <a:cubicBezTo>
                  <a:pt x="6039" y="996"/>
                  <a:pt x="6041" y="1002"/>
                  <a:pt x="6041" y="1010"/>
                </a:cubicBezTo>
                <a:cubicBezTo>
                  <a:pt x="6041" y="1016"/>
                  <a:pt x="6039" y="1023"/>
                  <a:pt x="6034" y="1028"/>
                </a:cubicBezTo>
                <a:cubicBezTo>
                  <a:pt x="6028" y="1033"/>
                  <a:pt x="6022" y="1036"/>
                  <a:pt x="6014" y="1036"/>
                </a:cubicBezTo>
                <a:lnTo>
                  <a:pt x="5815" y="1036"/>
                </a:lnTo>
                <a:lnTo>
                  <a:pt x="5815" y="1212"/>
                </a:lnTo>
                <a:lnTo>
                  <a:pt x="6038" y="1212"/>
                </a:lnTo>
                <a:cubicBezTo>
                  <a:pt x="6046" y="1212"/>
                  <a:pt x="6052" y="1215"/>
                  <a:pt x="6057" y="1220"/>
                </a:cubicBezTo>
                <a:cubicBezTo>
                  <a:pt x="6063" y="1225"/>
                  <a:pt x="6065" y="1231"/>
                  <a:pt x="6065" y="1239"/>
                </a:cubicBezTo>
                <a:cubicBezTo>
                  <a:pt x="6065" y="1246"/>
                  <a:pt x="6063" y="1252"/>
                  <a:pt x="6058" y="1258"/>
                </a:cubicBezTo>
                <a:cubicBezTo>
                  <a:pt x="6052" y="1263"/>
                  <a:pt x="6046" y="1266"/>
                  <a:pt x="6038" y="1266"/>
                </a:cubicBezTo>
                <a:lnTo>
                  <a:pt x="5784" y="1266"/>
                </a:lnTo>
                <a:cubicBezTo>
                  <a:pt x="5775" y="1266"/>
                  <a:pt x="5768" y="1263"/>
                  <a:pt x="5763" y="1257"/>
                </a:cubicBezTo>
                <a:cubicBezTo>
                  <a:pt x="5757" y="1251"/>
                  <a:pt x="5754" y="1244"/>
                  <a:pt x="5754" y="1236"/>
                </a:cubicBezTo>
                <a:lnTo>
                  <a:pt x="5754" y="807"/>
                </a:lnTo>
                <a:cubicBezTo>
                  <a:pt x="5754" y="798"/>
                  <a:pt x="5757" y="791"/>
                  <a:pt x="5763" y="785"/>
                </a:cubicBezTo>
                <a:cubicBezTo>
                  <a:pt x="5768" y="780"/>
                  <a:pt x="5775" y="777"/>
                  <a:pt x="5784" y="777"/>
                </a:cubicBezTo>
                <a:close/>
                <a:moveTo>
                  <a:pt x="5396" y="777"/>
                </a:moveTo>
                <a:lnTo>
                  <a:pt x="5688" y="777"/>
                </a:lnTo>
                <a:cubicBezTo>
                  <a:pt x="5696" y="777"/>
                  <a:pt x="5702" y="779"/>
                  <a:pt x="5708" y="785"/>
                </a:cubicBezTo>
                <a:cubicBezTo>
                  <a:pt x="5713" y="790"/>
                  <a:pt x="5716" y="796"/>
                  <a:pt x="5716" y="804"/>
                </a:cubicBezTo>
                <a:cubicBezTo>
                  <a:pt x="5716" y="811"/>
                  <a:pt x="5713" y="817"/>
                  <a:pt x="5708" y="823"/>
                </a:cubicBezTo>
                <a:cubicBezTo>
                  <a:pt x="5702" y="828"/>
                  <a:pt x="5696" y="831"/>
                  <a:pt x="5688" y="831"/>
                </a:cubicBezTo>
                <a:lnTo>
                  <a:pt x="5573" y="831"/>
                </a:lnTo>
                <a:lnTo>
                  <a:pt x="5573" y="1236"/>
                </a:lnTo>
                <a:cubicBezTo>
                  <a:pt x="5573" y="1244"/>
                  <a:pt x="5570" y="1251"/>
                  <a:pt x="5564" y="1257"/>
                </a:cubicBezTo>
                <a:cubicBezTo>
                  <a:pt x="5558" y="1263"/>
                  <a:pt x="5551" y="1266"/>
                  <a:pt x="5542" y="1266"/>
                </a:cubicBezTo>
                <a:cubicBezTo>
                  <a:pt x="5533" y="1266"/>
                  <a:pt x="5526" y="1263"/>
                  <a:pt x="5520" y="1257"/>
                </a:cubicBezTo>
                <a:cubicBezTo>
                  <a:pt x="5514" y="1251"/>
                  <a:pt x="5511" y="1244"/>
                  <a:pt x="5511" y="1236"/>
                </a:cubicBezTo>
                <a:lnTo>
                  <a:pt x="5511" y="831"/>
                </a:lnTo>
                <a:lnTo>
                  <a:pt x="5396" y="831"/>
                </a:lnTo>
                <a:cubicBezTo>
                  <a:pt x="5389" y="831"/>
                  <a:pt x="5382" y="828"/>
                  <a:pt x="5377" y="823"/>
                </a:cubicBezTo>
                <a:cubicBezTo>
                  <a:pt x="5372" y="818"/>
                  <a:pt x="5369" y="811"/>
                  <a:pt x="5369" y="804"/>
                </a:cubicBezTo>
                <a:cubicBezTo>
                  <a:pt x="5369" y="796"/>
                  <a:pt x="5372" y="790"/>
                  <a:pt x="5377" y="784"/>
                </a:cubicBezTo>
                <a:cubicBezTo>
                  <a:pt x="5382" y="779"/>
                  <a:pt x="5389" y="777"/>
                  <a:pt x="5396" y="777"/>
                </a:cubicBezTo>
                <a:close/>
                <a:moveTo>
                  <a:pt x="4848" y="777"/>
                </a:moveTo>
                <a:lnTo>
                  <a:pt x="5090" y="777"/>
                </a:lnTo>
                <a:cubicBezTo>
                  <a:pt x="5098" y="777"/>
                  <a:pt x="5104" y="779"/>
                  <a:pt x="5109" y="785"/>
                </a:cubicBezTo>
                <a:cubicBezTo>
                  <a:pt x="5115" y="790"/>
                  <a:pt x="5117" y="796"/>
                  <a:pt x="5117" y="804"/>
                </a:cubicBezTo>
                <a:cubicBezTo>
                  <a:pt x="5117" y="811"/>
                  <a:pt x="5115" y="817"/>
                  <a:pt x="5110" y="823"/>
                </a:cubicBezTo>
                <a:cubicBezTo>
                  <a:pt x="5104" y="828"/>
                  <a:pt x="5098" y="831"/>
                  <a:pt x="5090" y="831"/>
                </a:cubicBezTo>
                <a:lnTo>
                  <a:pt x="4879" y="831"/>
                </a:lnTo>
                <a:lnTo>
                  <a:pt x="4879" y="982"/>
                </a:lnTo>
                <a:lnTo>
                  <a:pt x="5078" y="982"/>
                </a:lnTo>
                <a:cubicBezTo>
                  <a:pt x="5086" y="982"/>
                  <a:pt x="5092" y="985"/>
                  <a:pt x="5098" y="990"/>
                </a:cubicBezTo>
                <a:cubicBezTo>
                  <a:pt x="5103" y="996"/>
                  <a:pt x="5105" y="1002"/>
                  <a:pt x="5105" y="1010"/>
                </a:cubicBezTo>
                <a:cubicBezTo>
                  <a:pt x="5105" y="1016"/>
                  <a:pt x="5103" y="1023"/>
                  <a:pt x="5098" y="1028"/>
                </a:cubicBezTo>
                <a:cubicBezTo>
                  <a:pt x="5092" y="1033"/>
                  <a:pt x="5086" y="1036"/>
                  <a:pt x="5078" y="1036"/>
                </a:cubicBezTo>
                <a:lnTo>
                  <a:pt x="4879" y="1036"/>
                </a:lnTo>
                <a:lnTo>
                  <a:pt x="4879" y="1212"/>
                </a:lnTo>
                <a:lnTo>
                  <a:pt x="5102" y="1212"/>
                </a:lnTo>
                <a:cubicBezTo>
                  <a:pt x="5110" y="1212"/>
                  <a:pt x="5116" y="1215"/>
                  <a:pt x="5121" y="1220"/>
                </a:cubicBezTo>
                <a:cubicBezTo>
                  <a:pt x="5127" y="1225"/>
                  <a:pt x="5129" y="1231"/>
                  <a:pt x="5129" y="1239"/>
                </a:cubicBezTo>
                <a:cubicBezTo>
                  <a:pt x="5129" y="1246"/>
                  <a:pt x="5127" y="1252"/>
                  <a:pt x="5122" y="1258"/>
                </a:cubicBezTo>
                <a:cubicBezTo>
                  <a:pt x="5116" y="1263"/>
                  <a:pt x="5110" y="1266"/>
                  <a:pt x="5102" y="1266"/>
                </a:cubicBezTo>
                <a:lnTo>
                  <a:pt x="4848" y="1266"/>
                </a:lnTo>
                <a:cubicBezTo>
                  <a:pt x="4839" y="1266"/>
                  <a:pt x="4832" y="1263"/>
                  <a:pt x="4827" y="1257"/>
                </a:cubicBezTo>
                <a:cubicBezTo>
                  <a:pt x="4821" y="1251"/>
                  <a:pt x="4818" y="1244"/>
                  <a:pt x="4818" y="1236"/>
                </a:cubicBezTo>
                <a:lnTo>
                  <a:pt x="4818" y="807"/>
                </a:lnTo>
                <a:cubicBezTo>
                  <a:pt x="4818" y="798"/>
                  <a:pt x="4821" y="791"/>
                  <a:pt x="4827" y="785"/>
                </a:cubicBezTo>
                <a:cubicBezTo>
                  <a:pt x="4832" y="780"/>
                  <a:pt x="4839" y="777"/>
                  <a:pt x="4848" y="777"/>
                </a:cubicBezTo>
                <a:close/>
                <a:moveTo>
                  <a:pt x="4443" y="777"/>
                </a:moveTo>
                <a:lnTo>
                  <a:pt x="4563" y="777"/>
                </a:lnTo>
                <a:cubicBezTo>
                  <a:pt x="4593" y="777"/>
                  <a:pt x="4622" y="784"/>
                  <a:pt x="4649" y="799"/>
                </a:cubicBezTo>
                <a:cubicBezTo>
                  <a:pt x="4675" y="813"/>
                  <a:pt x="4697" y="833"/>
                  <a:pt x="4713" y="859"/>
                </a:cubicBezTo>
                <a:cubicBezTo>
                  <a:pt x="4729" y="884"/>
                  <a:pt x="4738" y="912"/>
                  <a:pt x="4740" y="942"/>
                </a:cubicBezTo>
                <a:cubicBezTo>
                  <a:pt x="4742" y="966"/>
                  <a:pt x="4743" y="992"/>
                  <a:pt x="4743" y="1021"/>
                </a:cubicBezTo>
                <a:cubicBezTo>
                  <a:pt x="4743" y="1050"/>
                  <a:pt x="4742" y="1077"/>
                  <a:pt x="4740" y="1101"/>
                </a:cubicBezTo>
                <a:cubicBezTo>
                  <a:pt x="4738" y="1131"/>
                  <a:pt x="4729" y="1159"/>
                  <a:pt x="4713" y="1184"/>
                </a:cubicBezTo>
                <a:cubicBezTo>
                  <a:pt x="4696" y="1209"/>
                  <a:pt x="4675" y="1229"/>
                  <a:pt x="4648" y="1244"/>
                </a:cubicBezTo>
                <a:cubicBezTo>
                  <a:pt x="4622" y="1259"/>
                  <a:pt x="4593" y="1266"/>
                  <a:pt x="4563" y="1266"/>
                </a:cubicBezTo>
                <a:lnTo>
                  <a:pt x="4443" y="1266"/>
                </a:lnTo>
                <a:cubicBezTo>
                  <a:pt x="4434" y="1266"/>
                  <a:pt x="4427" y="1263"/>
                  <a:pt x="4422" y="1257"/>
                </a:cubicBezTo>
                <a:cubicBezTo>
                  <a:pt x="4416" y="1251"/>
                  <a:pt x="4413" y="1244"/>
                  <a:pt x="4413" y="1236"/>
                </a:cubicBezTo>
                <a:lnTo>
                  <a:pt x="4413" y="807"/>
                </a:lnTo>
                <a:cubicBezTo>
                  <a:pt x="4413" y="798"/>
                  <a:pt x="4416" y="791"/>
                  <a:pt x="4422" y="785"/>
                </a:cubicBezTo>
                <a:cubicBezTo>
                  <a:pt x="4427" y="780"/>
                  <a:pt x="4434" y="777"/>
                  <a:pt x="4443" y="777"/>
                </a:cubicBezTo>
                <a:close/>
                <a:moveTo>
                  <a:pt x="3880" y="777"/>
                </a:moveTo>
                <a:cubicBezTo>
                  <a:pt x="3889" y="777"/>
                  <a:pt x="3896" y="780"/>
                  <a:pt x="3902" y="786"/>
                </a:cubicBezTo>
                <a:cubicBezTo>
                  <a:pt x="3908" y="791"/>
                  <a:pt x="3911" y="798"/>
                  <a:pt x="3911" y="807"/>
                </a:cubicBezTo>
                <a:lnTo>
                  <a:pt x="3911" y="1212"/>
                </a:lnTo>
                <a:lnTo>
                  <a:pt x="4121" y="1212"/>
                </a:lnTo>
                <a:cubicBezTo>
                  <a:pt x="4129" y="1212"/>
                  <a:pt x="4136" y="1215"/>
                  <a:pt x="4141" y="1220"/>
                </a:cubicBezTo>
                <a:cubicBezTo>
                  <a:pt x="4147" y="1225"/>
                  <a:pt x="4149" y="1231"/>
                  <a:pt x="4149" y="1239"/>
                </a:cubicBezTo>
                <a:cubicBezTo>
                  <a:pt x="4149" y="1246"/>
                  <a:pt x="4147" y="1252"/>
                  <a:pt x="4141" y="1258"/>
                </a:cubicBezTo>
                <a:cubicBezTo>
                  <a:pt x="4136" y="1263"/>
                  <a:pt x="4129" y="1266"/>
                  <a:pt x="4121" y="1266"/>
                </a:cubicBezTo>
                <a:lnTo>
                  <a:pt x="3880" y="1266"/>
                </a:lnTo>
                <a:cubicBezTo>
                  <a:pt x="3871" y="1266"/>
                  <a:pt x="3864" y="1263"/>
                  <a:pt x="3859" y="1257"/>
                </a:cubicBezTo>
                <a:cubicBezTo>
                  <a:pt x="3853" y="1251"/>
                  <a:pt x="3850" y="1244"/>
                  <a:pt x="3850" y="1236"/>
                </a:cubicBezTo>
                <a:lnTo>
                  <a:pt x="3850" y="807"/>
                </a:lnTo>
                <a:cubicBezTo>
                  <a:pt x="3850" y="798"/>
                  <a:pt x="3853" y="791"/>
                  <a:pt x="3859" y="785"/>
                </a:cubicBezTo>
                <a:cubicBezTo>
                  <a:pt x="3864" y="780"/>
                  <a:pt x="3871" y="777"/>
                  <a:pt x="3880" y="777"/>
                </a:cubicBezTo>
                <a:close/>
                <a:moveTo>
                  <a:pt x="2911" y="777"/>
                </a:moveTo>
                <a:cubicBezTo>
                  <a:pt x="2920" y="777"/>
                  <a:pt x="2927" y="780"/>
                  <a:pt x="2933" y="786"/>
                </a:cubicBezTo>
                <a:cubicBezTo>
                  <a:pt x="2939" y="791"/>
                  <a:pt x="2942" y="798"/>
                  <a:pt x="2942" y="807"/>
                </a:cubicBezTo>
                <a:lnTo>
                  <a:pt x="2942" y="1212"/>
                </a:lnTo>
                <a:lnTo>
                  <a:pt x="3152" y="1212"/>
                </a:lnTo>
                <a:cubicBezTo>
                  <a:pt x="3160" y="1212"/>
                  <a:pt x="3167" y="1215"/>
                  <a:pt x="3172" y="1220"/>
                </a:cubicBezTo>
                <a:cubicBezTo>
                  <a:pt x="3178" y="1225"/>
                  <a:pt x="3180" y="1231"/>
                  <a:pt x="3180" y="1239"/>
                </a:cubicBezTo>
                <a:cubicBezTo>
                  <a:pt x="3180" y="1246"/>
                  <a:pt x="3178" y="1252"/>
                  <a:pt x="3172" y="1258"/>
                </a:cubicBezTo>
                <a:cubicBezTo>
                  <a:pt x="3167" y="1263"/>
                  <a:pt x="3160" y="1266"/>
                  <a:pt x="3152" y="1266"/>
                </a:cubicBezTo>
                <a:lnTo>
                  <a:pt x="2911" y="1266"/>
                </a:lnTo>
                <a:cubicBezTo>
                  <a:pt x="2902" y="1266"/>
                  <a:pt x="2895" y="1263"/>
                  <a:pt x="2890" y="1257"/>
                </a:cubicBezTo>
                <a:cubicBezTo>
                  <a:pt x="2884" y="1251"/>
                  <a:pt x="2881" y="1244"/>
                  <a:pt x="2881" y="1236"/>
                </a:cubicBezTo>
                <a:lnTo>
                  <a:pt x="2881" y="807"/>
                </a:lnTo>
                <a:cubicBezTo>
                  <a:pt x="2881" y="798"/>
                  <a:pt x="2884" y="791"/>
                  <a:pt x="2890" y="785"/>
                </a:cubicBezTo>
                <a:cubicBezTo>
                  <a:pt x="2895" y="780"/>
                  <a:pt x="2902" y="777"/>
                  <a:pt x="2911" y="777"/>
                </a:cubicBezTo>
                <a:close/>
                <a:moveTo>
                  <a:pt x="2504" y="777"/>
                </a:moveTo>
                <a:cubicBezTo>
                  <a:pt x="2513" y="777"/>
                  <a:pt x="2520" y="780"/>
                  <a:pt x="2526" y="786"/>
                </a:cubicBezTo>
                <a:cubicBezTo>
                  <a:pt x="2532" y="792"/>
                  <a:pt x="2535" y="799"/>
                  <a:pt x="2535" y="807"/>
                </a:cubicBezTo>
                <a:lnTo>
                  <a:pt x="2535" y="1117"/>
                </a:lnTo>
                <a:cubicBezTo>
                  <a:pt x="2535" y="1135"/>
                  <a:pt x="2540" y="1153"/>
                  <a:pt x="2549" y="1169"/>
                </a:cubicBezTo>
                <a:cubicBezTo>
                  <a:pt x="2558" y="1185"/>
                  <a:pt x="2570" y="1197"/>
                  <a:pt x="2585" y="1207"/>
                </a:cubicBezTo>
                <a:cubicBezTo>
                  <a:pt x="2601" y="1216"/>
                  <a:pt x="2617" y="1221"/>
                  <a:pt x="2635" y="1221"/>
                </a:cubicBezTo>
                <a:cubicBezTo>
                  <a:pt x="2653" y="1221"/>
                  <a:pt x="2670" y="1216"/>
                  <a:pt x="2686" y="1207"/>
                </a:cubicBezTo>
                <a:cubicBezTo>
                  <a:pt x="2701" y="1197"/>
                  <a:pt x="2714" y="1184"/>
                  <a:pt x="2723" y="1168"/>
                </a:cubicBezTo>
                <a:cubicBezTo>
                  <a:pt x="2732" y="1152"/>
                  <a:pt x="2736" y="1135"/>
                  <a:pt x="2736" y="1117"/>
                </a:cubicBezTo>
                <a:lnTo>
                  <a:pt x="2736" y="807"/>
                </a:lnTo>
                <a:cubicBezTo>
                  <a:pt x="2736" y="798"/>
                  <a:pt x="2739" y="791"/>
                  <a:pt x="2745" y="785"/>
                </a:cubicBezTo>
                <a:cubicBezTo>
                  <a:pt x="2751" y="780"/>
                  <a:pt x="2758" y="777"/>
                  <a:pt x="2766" y="777"/>
                </a:cubicBezTo>
                <a:cubicBezTo>
                  <a:pt x="2775" y="777"/>
                  <a:pt x="2782" y="780"/>
                  <a:pt x="2789" y="786"/>
                </a:cubicBezTo>
                <a:cubicBezTo>
                  <a:pt x="2795" y="791"/>
                  <a:pt x="2798" y="798"/>
                  <a:pt x="2798" y="807"/>
                </a:cubicBezTo>
                <a:lnTo>
                  <a:pt x="2798" y="1117"/>
                </a:lnTo>
                <a:cubicBezTo>
                  <a:pt x="2798" y="1146"/>
                  <a:pt x="2790" y="1172"/>
                  <a:pt x="2776" y="1197"/>
                </a:cubicBezTo>
                <a:cubicBezTo>
                  <a:pt x="2761" y="1221"/>
                  <a:pt x="2742" y="1240"/>
                  <a:pt x="2717" y="1254"/>
                </a:cubicBezTo>
                <a:cubicBezTo>
                  <a:pt x="2692" y="1268"/>
                  <a:pt x="2665" y="1275"/>
                  <a:pt x="2635" y="1275"/>
                </a:cubicBezTo>
                <a:cubicBezTo>
                  <a:pt x="2606" y="1275"/>
                  <a:pt x="2579" y="1268"/>
                  <a:pt x="2554" y="1254"/>
                </a:cubicBezTo>
                <a:cubicBezTo>
                  <a:pt x="2529" y="1240"/>
                  <a:pt x="2510" y="1221"/>
                  <a:pt x="2495" y="1197"/>
                </a:cubicBezTo>
                <a:cubicBezTo>
                  <a:pt x="2481" y="1173"/>
                  <a:pt x="2474" y="1146"/>
                  <a:pt x="2474" y="1117"/>
                </a:cubicBezTo>
                <a:lnTo>
                  <a:pt x="2474" y="807"/>
                </a:lnTo>
                <a:cubicBezTo>
                  <a:pt x="2474" y="798"/>
                  <a:pt x="2477" y="791"/>
                  <a:pt x="2483" y="785"/>
                </a:cubicBezTo>
                <a:cubicBezTo>
                  <a:pt x="2489" y="780"/>
                  <a:pt x="2496" y="777"/>
                  <a:pt x="2504" y="777"/>
                </a:cubicBezTo>
                <a:close/>
                <a:moveTo>
                  <a:pt x="2126" y="777"/>
                </a:moveTo>
                <a:lnTo>
                  <a:pt x="2392" y="777"/>
                </a:lnTo>
                <a:cubicBezTo>
                  <a:pt x="2399" y="777"/>
                  <a:pt x="2406" y="779"/>
                  <a:pt x="2411" y="785"/>
                </a:cubicBezTo>
                <a:cubicBezTo>
                  <a:pt x="2417" y="790"/>
                  <a:pt x="2419" y="796"/>
                  <a:pt x="2419" y="804"/>
                </a:cubicBezTo>
                <a:cubicBezTo>
                  <a:pt x="2419" y="811"/>
                  <a:pt x="2417" y="817"/>
                  <a:pt x="2411" y="823"/>
                </a:cubicBezTo>
                <a:cubicBezTo>
                  <a:pt x="2406" y="828"/>
                  <a:pt x="2400" y="831"/>
                  <a:pt x="2392" y="831"/>
                </a:cubicBezTo>
                <a:lnTo>
                  <a:pt x="2157" y="831"/>
                </a:lnTo>
                <a:lnTo>
                  <a:pt x="2157" y="997"/>
                </a:lnTo>
                <a:lnTo>
                  <a:pt x="2356" y="997"/>
                </a:lnTo>
                <a:cubicBezTo>
                  <a:pt x="2364" y="997"/>
                  <a:pt x="2370" y="1000"/>
                  <a:pt x="2376" y="1005"/>
                </a:cubicBezTo>
                <a:cubicBezTo>
                  <a:pt x="2381" y="1010"/>
                  <a:pt x="2383" y="1017"/>
                  <a:pt x="2383" y="1024"/>
                </a:cubicBezTo>
                <a:cubicBezTo>
                  <a:pt x="2383" y="1031"/>
                  <a:pt x="2381" y="1038"/>
                  <a:pt x="2376" y="1043"/>
                </a:cubicBezTo>
                <a:cubicBezTo>
                  <a:pt x="2370" y="1049"/>
                  <a:pt x="2364" y="1051"/>
                  <a:pt x="2356" y="1051"/>
                </a:cubicBezTo>
                <a:lnTo>
                  <a:pt x="2157" y="1051"/>
                </a:lnTo>
                <a:lnTo>
                  <a:pt x="2157" y="1236"/>
                </a:lnTo>
                <a:cubicBezTo>
                  <a:pt x="2157" y="1244"/>
                  <a:pt x="2154" y="1251"/>
                  <a:pt x="2149" y="1257"/>
                </a:cubicBezTo>
                <a:cubicBezTo>
                  <a:pt x="2143" y="1263"/>
                  <a:pt x="2135" y="1266"/>
                  <a:pt x="2126" y="1266"/>
                </a:cubicBezTo>
                <a:cubicBezTo>
                  <a:pt x="2118" y="1266"/>
                  <a:pt x="2111" y="1263"/>
                  <a:pt x="2105" y="1257"/>
                </a:cubicBezTo>
                <a:cubicBezTo>
                  <a:pt x="2099" y="1251"/>
                  <a:pt x="2096" y="1244"/>
                  <a:pt x="2096" y="1236"/>
                </a:cubicBezTo>
                <a:lnTo>
                  <a:pt x="2096" y="807"/>
                </a:lnTo>
                <a:cubicBezTo>
                  <a:pt x="2096" y="798"/>
                  <a:pt x="2099" y="791"/>
                  <a:pt x="2105" y="785"/>
                </a:cubicBezTo>
                <a:cubicBezTo>
                  <a:pt x="2111" y="780"/>
                  <a:pt x="2118" y="777"/>
                  <a:pt x="2126" y="777"/>
                </a:cubicBezTo>
                <a:close/>
                <a:moveTo>
                  <a:pt x="1524" y="777"/>
                </a:moveTo>
                <a:lnTo>
                  <a:pt x="1816" y="777"/>
                </a:lnTo>
                <a:cubicBezTo>
                  <a:pt x="1824" y="777"/>
                  <a:pt x="1830" y="779"/>
                  <a:pt x="1836" y="785"/>
                </a:cubicBezTo>
                <a:cubicBezTo>
                  <a:pt x="1841" y="790"/>
                  <a:pt x="1844" y="796"/>
                  <a:pt x="1844" y="804"/>
                </a:cubicBezTo>
                <a:cubicBezTo>
                  <a:pt x="1844" y="811"/>
                  <a:pt x="1841" y="817"/>
                  <a:pt x="1836" y="823"/>
                </a:cubicBezTo>
                <a:cubicBezTo>
                  <a:pt x="1830" y="828"/>
                  <a:pt x="1824" y="831"/>
                  <a:pt x="1816" y="831"/>
                </a:cubicBezTo>
                <a:lnTo>
                  <a:pt x="1701" y="831"/>
                </a:lnTo>
                <a:lnTo>
                  <a:pt x="1701" y="1236"/>
                </a:lnTo>
                <a:cubicBezTo>
                  <a:pt x="1701" y="1244"/>
                  <a:pt x="1698" y="1251"/>
                  <a:pt x="1692" y="1257"/>
                </a:cubicBezTo>
                <a:cubicBezTo>
                  <a:pt x="1686" y="1263"/>
                  <a:pt x="1679" y="1266"/>
                  <a:pt x="1670" y="1266"/>
                </a:cubicBezTo>
                <a:cubicBezTo>
                  <a:pt x="1661" y="1266"/>
                  <a:pt x="1654" y="1263"/>
                  <a:pt x="1648" y="1257"/>
                </a:cubicBezTo>
                <a:cubicBezTo>
                  <a:pt x="1642" y="1251"/>
                  <a:pt x="1639" y="1244"/>
                  <a:pt x="1639" y="1236"/>
                </a:cubicBezTo>
                <a:lnTo>
                  <a:pt x="1639" y="831"/>
                </a:lnTo>
                <a:lnTo>
                  <a:pt x="1524" y="831"/>
                </a:lnTo>
                <a:cubicBezTo>
                  <a:pt x="1517" y="831"/>
                  <a:pt x="1510" y="828"/>
                  <a:pt x="1505" y="823"/>
                </a:cubicBezTo>
                <a:cubicBezTo>
                  <a:pt x="1500" y="818"/>
                  <a:pt x="1497" y="811"/>
                  <a:pt x="1497" y="804"/>
                </a:cubicBezTo>
                <a:cubicBezTo>
                  <a:pt x="1497" y="796"/>
                  <a:pt x="1500" y="790"/>
                  <a:pt x="1505" y="784"/>
                </a:cubicBezTo>
                <a:cubicBezTo>
                  <a:pt x="1510" y="779"/>
                  <a:pt x="1517" y="777"/>
                  <a:pt x="1524" y="777"/>
                </a:cubicBezTo>
                <a:close/>
                <a:moveTo>
                  <a:pt x="1167" y="777"/>
                </a:moveTo>
                <a:cubicBezTo>
                  <a:pt x="1176" y="777"/>
                  <a:pt x="1183" y="780"/>
                  <a:pt x="1189" y="786"/>
                </a:cubicBezTo>
                <a:cubicBezTo>
                  <a:pt x="1195" y="792"/>
                  <a:pt x="1198" y="799"/>
                  <a:pt x="1198" y="807"/>
                </a:cubicBezTo>
                <a:lnTo>
                  <a:pt x="1198" y="1117"/>
                </a:lnTo>
                <a:cubicBezTo>
                  <a:pt x="1198" y="1135"/>
                  <a:pt x="1203" y="1153"/>
                  <a:pt x="1212" y="1169"/>
                </a:cubicBezTo>
                <a:cubicBezTo>
                  <a:pt x="1221" y="1185"/>
                  <a:pt x="1233" y="1197"/>
                  <a:pt x="1248" y="1207"/>
                </a:cubicBezTo>
                <a:cubicBezTo>
                  <a:pt x="1264" y="1216"/>
                  <a:pt x="1280" y="1221"/>
                  <a:pt x="1298" y="1221"/>
                </a:cubicBezTo>
                <a:cubicBezTo>
                  <a:pt x="1316" y="1221"/>
                  <a:pt x="1333" y="1216"/>
                  <a:pt x="1349" y="1207"/>
                </a:cubicBezTo>
                <a:cubicBezTo>
                  <a:pt x="1364" y="1197"/>
                  <a:pt x="1377" y="1184"/>
                  <a:pt x="1386" y="1168"/>
                </a:cubicBezTo>
                <a:cubicBezTo>
                  <a:pt x="1395" y="1152"/>
                  <a:pt x="1399" y="1135"/>
                  <a:pt x="1399" y="1117"/>
                </a:cubicBezTo>
                <a:lnTo>
                  <a:pt x="1399" y="807"/>
                </a:lnTo>
                <a:cubicBezTo>
                  <a:pt x="1399" y="798"/>
                  <a:pt x="1402" y="791"/>
                  <a:pt x="1408" y="785"/>
                </a:cubicBezTo>
                <a:cubicBezTo>
                  <a:pt x="1414" y="780"/>
                  <a:pt x="1421" y="777"/>
                  <a:pt x="1429" y="777"/>
                </a:cubicBezTo>
                <a:cubicBezTo>
                  <a:pt x="1438" y="777"/>
                  <a:pt x="1445" y="780"/>
                  <a:pt x="1452" y="786"/>
                </a:cubicBezTo>
                <a:cubicBezTo>
                  <a:pt x="1458" y="791"/>
                  <a:pt x="1461" y="798"/>
                  <a:pt x="1461" y="807"/>
                </a:cubicBezTo>
                <a:lnTo>
                  <a:pt x="1461" y="1117"/>
                </a:lnTo>
                <a:cubicBezTo>
                  <a:pt x="1461" y="1146"/>
                  <a:pt x="1453" y="1172"/>
                  <a:pt x="1439" y="1197"/>
                </a:cubicBezTo>
                <a:cubicBezTo>
                  <a:pt x="1424" y="1221"/>
                  <a:pt x="1405" y="1240"/>
                  <a:pt x="1380" y="1254"/>
                </a:cubicBezTo>
                <a:cubicBezTo>
                  <a:pt x="1355" y="1268"/>
                  <a:pt x="1328" y="1275"/>
                  <a:pt x="1298" y="1275"/>
                </a:cubicBezTo>
                <a:cubicBezTo>
                  <a:pt x="1269" y="1275"/>
                  <a:pt x="1242" y="1268"/>
                  <a:pt x="1217" y="1254"/>
                </a:cubicBezTo>
                <a:cubicBezTo>
                  <a:pt x="1192" y="1240"/>
                  <a:pt x="1173" y="1221"/>
                  <a:pt x="1158" y="1197"/>
                </a:cubicBezTo>
                <a:cubicBezTo>
                  <a:pt x="1144" y="1173"/>
                  <a:pt x="1137" y="1146"/>
                  <a:pt x="1137" y="1117"/>
                </a:cubicBezTo>
                <a:lnTo>
                  <a:pt x="1137" y="807"/>
                </a:lnTo>
                <a:cubicBezTo>
                  <a:pt x="1137" y="798"/>
                  <a:pt x="1140" y="791"/>
                  <a:pt x="1146" y="785"/>
                </a:cubicBezTo>
                <a:cubicBezTo>
                  <a:pt x="1152" y="780"/>
                  <a:pt x="1159" y="777"/>
                  <a:pt x="1167" y="777"/>
                </a:cubicBezTo>
                <a:close/>
                <a:moveTo>
                  <a:pt x="418" y="777"/>
                </a:moveTo>
                <a:lnTo>
                  <a:pt x="660" y="777"/>
                </a:lnTo>
                <a:cubicBezTo>
                  <a:pt x="668" y="777"/>
                  <a:pt x="674" y="779"/>
                  <a:pt x="679" y="785"/>
                </a:cubicBezTo>
                <a:cubicBezTo>
                  <a:pt x="685" y="790"/>
                  <a:pt x="687" y="796"/>
                  <a:pt x="687" y="804"/>
                </a:cubicBezTo>
                <a:cubicBezTo>
                  <a:pt x="687" y="811"/>
                  <a:pt x="685" y="817"/>
                  <a:pt x="680" y="823"/>
                </a:cubicBezTo>
                <a:cubicBezTo>
                  <a:pt x="674" y="828"/>
                  <a:pt x="668" y="831"/>
                  <a:pt x="660" y="831"/>
                </a:cubicBezTo>
                <a:lnTo>
                  <a:pt x="449" y="831"/>
                </a:lnTo>
                <a:lnTo>
                  <a:pt x="449" y="982"/>
                </a:lnTo>
                <a:lnTo>
                  <a:pt x="648" y="982"/>
                </a:lnTo>
                <a:cubicBezTo>
                  <a:pt x="656" y="982"/>
                  <a:pt x="662" y="985"/>
                  <a:pt x="668" y="990"/>
                </a:cubicBezTo>
                <a:cubicBezTo>
                  <a:pt x="673" y="996"/>
                  <a:pt x="675" y="1002"/>
                  <a:pt x="675" y="1010"/>
                </a:cubicBezTo>
                <a:cubicBezTo>
                  <a:pt x="675" y="1016"/>
                  <a:pt x="673" y="1023"/>
                  <a:pt x="668" y="1028"/>
                </a:cubicBezTo>
                <a:cubicBezTo>
                  <a:pt x="662" y="1033"/>
                  <a:pt x="656" y="1036"/>
                  <a:pt x="648" y="1036"/>
                </a:cubicBezTo>
                <a:lnTo>
                  <a:pt x="449" y="1036"/>
                </a:lnTo>
                <a:lnTo>
                  <a:pt x="449" y="1212"/>
                </a:lnTo>
                <a:lnTo>
                  <a:pt x="672" y="1212"/>
                </a:lnTo>
                <a:cubicBezTo>
                  <a:pt x="680" y="1212"/>
                  <a:pt x="686" y="1215"/>
                  <a:pt x="691" y="1220"/>
                </a:cubicBezTo>
                <a:cubicBezTo>
                  <a:pt x="697" y="1225"/>
                  <a:pt x="699" y="1231"/>
                  <a:pt x="699" y="1239"/>
                </a:cubicBezTo>
                <a:cubicBezTo>
                  <a:pt x="699" y="1246"/>
                  <a:pt x="697" y="1252"/>
                  <a:pt x="692" y="1258"/>
                </a:cubicBezTo>
                <a:cubicBezTo>
                  <a:pt x="686" y="1263"/>
                  <a:pt x="680" y="1266"/>
                  <a:pt x="672" y="1266"/>
                </a:cubicBezTo>
                <a:lnTo>
                  <a:pt x="418" y="1266"/>
                </a:lnTo>
                <a:cubicBezTo>
                  <a:pt x="409" y="1266"/>
                  <a:pt x="402" y="1263"/>
                  <a:pt x="397" y="1257"/>
                </a:cubicBezTo>
                <a:cubicBezTo>
                  <a:pt x="391" y="1251"/>
                  <a:pt x="388" y="1244"/>
                  <a:pt x="388" y="1236"/>
                </a:cubicBezTo>
                <a:lnTo>
                  <a:pt x="388" y="807"/>
                </a:lnTo>
                <a:cubicBezTo>
                  <a:pt x="388" y="798"/>
                  <a:pt x="391" y="791"/>
                  <a:pt x="397" y="785"/>
                </a:cubicBezTo>
                <a:cubicBezTo>
                  <a:pt x="402" y="780"/>
                  <a:pt x="409" y="777"/>
                  <a:pt x="418" y="777"/>
                </a:cubicBezTo>
                <a:close/>
                <a:moveTo>
                  <a:pt x="30" y="777"/>
                </a:moveTo>
                <a:lnTo>
                  <a:pt x="167" y="777"/>
                </a:lnTo>
                <a:cubicBezTo>
                  <a:pt x="191" y="777"/>
                  <a:pt x="213" y="783"/>
                  <a:pt x="234" y="795"/>
                </a:cubicBezTo>
                <a:cubicBezTo>
                  <a:pt x="254" y="807"/>
                  <a:pt x="270" y="823"/>
                  <a:pt x="282" y="843"/>
                </a:cubicBezTo>
                <a:cubicBezTo>
                  <a:pt x="293" y="863"/>
                  <a:pt x="299" y="884"/>
                  <a:pt x="299" y="908"/>
                </a:cubicBezTo>
                <a:cubicBezTo>
                  <a:pt x="299" y="929"/>
                  <a:pt x="294" y="949"/>
                  <a:pt x="282" y="968"/>
                </a:cubicBezTo>
                <a:cubicBezTo>
                  <a:pt x="271" y="986"/>
                  <a:pt x="256" y="998"/>
                  <a:pt x="237" y="1003"/>
                </a:cubicBezTo>
                <a:cubicBezTo>
                  <a:pt x="263" y="1010"/>
                  <a:pt x="284" y="1024"/>
                  <a:pt x="299" y="1047"/>
                </a:cubicBezTo>
                <a:cubicBezTo>
                  <a:pt x="315" y="1070"/>
                  <a:pt x="323" y="1095"/>
                  <a:pt x="323" y="1123"/>
                </a:cubicBezTo>
                <a:cubicBezTo>
                  <a:pt x="323" y="1149"/>
                  <a:pt x="317" y="1173"/>
                  <a:pt x="306" y="1195"/>
                </a:cubicBezTo>
                <a:cubicBezTo>
                  <a:pt x="294" y="1217"/>
                  <a:pt x="277" y="1234"/>
                  <a:pt x="255" y="1247"/>
                </a:cubicBezTo>
                <a:cubicBezTo>
                  <a:pt x="233" y="1260"/>
                  <a:pt x="208" y="1266"/>
                  <a:pt x="179" y="1266"/>
                </a:cubicBezTo>
                <a:lnTo>
                  <a:pt x="30" y="1266"/>
                </a:lnTo>
                <a:cubicBezTo>
                  <a:pt x="21" y="1266"/>
                  <a:pt x="14" y="1263"/>
                  <a:pt x="9" y="1257"/>
                </a:cubicBezTo>
                <a:cubicBezTo>
                  <a:pt x="3" y="1251"/>
                  <a:pt x="0" y="1244"/>
                  <a:pt x="0" y="1236"/>
                </a:cubicBezTo>
                <a:lnTo>
                  <a:pt x="0" y="807"/>
                </a:lnTo>
                <a:cubicBezTo>
                  <a:pt x="0" y="798"/>
                  <a:pt x="3" y="791"/>
                  <a:pt x="9" y="785"/>
                </a:cubicBezTo>
                <a:cubicBezTo>
                  <a:pt x="14" y="780"/>
                  <a:pt x="21" y="777"/>
                  <a:pt x="30" y="777"/>
                </a:cubicBezTo>
                <a:close/>
                <a:moveTo>
                  <a:pt x="3609" y="768"/>
                </a:moveTo>
                <a:cubicBezTo>
                  <a:pt x="3647" y="768"/>
                  <a:pt x="3680" y="778"/>
                  <a:pt x="3707" y="799"/>
                </a:cubicBezTo>
                <a:cubicBezTo>
                  <a:pt x="3735" y="820"/>
                  <a:pt x="3752" y="849"/>
                  <a:pt x="3759" y="885"/>
                </a:cubicBezTo>
                <a:cubicBezTo>
                  <a:pt x="3760" y="893"/>
                  <a:pt x="3758" y="902"/>
                  <a:pt x="3752" y="909"/>
                </a:cubicBezTo>
                <a:cubicBezTo>
                  <a:pt x="3746" y="917"/>
                  <a:pt x="3739" y="921"/>
                  <a:pt x="3729" y="921"/>
                </a:cubicBezTo>
                <a:cubicBezTo>
                  <a:pt x="3721" y="921"/>
                  <a:pt x="3715" y="918"/>
                  <a:pt x="3709" y="914"/>
                </a:cubicBezTo>
                <a:cubicBezTo>
                  <a:pt x="3704" y="909"/>
                  <a:pt x="3700" y="904"/>
                  <a:pt x="3699" y="898"/>
                </a:cubicBezTo>
                <a:cubicBezTo>
                  <a:pt x="3694" y="874"/>
                  <a:pt x="3684" y="856"/>
                  <a:pt x="3668" y="842"/>
                </a:cubicBezTo>
                <a:cubicBezTo>
                  <a:pt x="3652" y="829"/>
                  <a:pt x="3632" y="822"/>
                  <a:pt x="3609" y="822"/>
                </a:cubicBezTo>
                <a:cubicBezTo>
                  <a:pt x="3590" y="822"/>
                  <a:pt x="3573" y="826"/>
                  <a:pt x="3560" y="834"/>
                </a:cubicBezTo>
                <a:cubicBezTo>
                  <a:pt x="3547" y="841"/>
                  <a:pt x="3537" y="851"/>
                  <a:pt x="3530" y="863"/>
                </a:cubicBezTo>
                <a:cubicBezTo>
                  <a:pt x="3524" y="875"/>
                  <a:pt x="3521" y="888"/>
                  <a:pt x="3521" y="902"/>
                </a:cubicBezTo>
                <a:cubicBezTo>
                  <a:pt x="3521" y="917"/>
                  <a:pt x="3524" y="930"/>
                  <a:pt x="3532" y="940"/>
                </a:cubicBezTo>
                <a:cubicBezTo>
                  <a:pt x="3539" y="950"/>
                  <a:pt x="3550" y="959"/>
                  <a:pt x="3565" y="966"/>
                </a:cubicBezTo>
                <a:cubicBezTo>
                  <a:pt x="3579" y="974"/>
                  <a:pt x="3599" y="981"/>
                  <a:pt x="3624" y="989"/>
                </a:cubicBezTo>
                <a:cubicBezTo>
                  <a:pt x="3653" y="999"/>
                  <a:pt x="3678" y="1009"/>
                  <a:pt x="3697" y="1018"/>
                </a:cubicBezTo>
                <a:cubicBezTo>
                  <a:pt x="3717" y="1028"/>
                  <a:pt x="3734" y="1042"/>
                  <a:pt x="3749" y="1060"/>
                </a:cubicBezTo>
                <a:cubicBezTo>
                  <a:pt x="3764" y="1078"/>
                  <a:pt x="3771" y="1101"/>
                  <a:pt x="3771" y="1129"/>
                </a:cubicBezTo>
                <a:cubicBezTo>
                  <a:pt x="3771" y="1157"/>
                  <a:pt x="3764" y="1182"/>
                  <a:pt x="3750" y="1204"/>
                </a:cubicBezTo>
                <a:cubicBezTo>
                  <a:pt x="3736" y="1226"/>
                  <a:pt x="3716" y="1244"/>
                  <a:pt x="3692" y="1256"/>
                </a:cubicBezTo>
                <a:cubicBezTo>
                  <a:pt x="3667" y="1269"/>
                  <a:pt x="3639" y="1275"/>
                  <a:pt x="3609" y="1275"/>
                </a:cubicBezTo>
                <a:cubicBezTo>
                  <a:pt x="3579" y="1275"/>
                  <a:pt x="3553" y="1269"/>
                  <a:pt x="3530" y="1257"/>
                </a:cubicBezTo>
                <a:cubicBezTo>
                  <a:pt x="3506" y="1245"/>
                  <a:pt x="3487" y="1228"/>
                  <a:pt x="3473" y="1207"/>
                </a:cubicBezTo>
                <a:cubicBezTo>
                  <a:pt x="3459" y="1185"/>
                  <a:pt x="3450" y="1160"/>
                  <a:pt x="3448" y="1132"/>
                </a:cubicBezTo>
                <a:cubicBezTo>
                  <a:pt x="3447" y="1123"/>
                  <a:pt x="3449" y="1116"/>
                  <a:pt x="3455" y="1109"/>
                </a:cubicBezTo>
                <a:cubicBezTo>
                  <a:pt x="3460" y="1103"/>
                  <a:pt x="3466" y="1099"/>
                  <a:pt x="3474" y="1098"/>
                </a:cubicBezTo>
                <a:cubicBezTo>
                  <a:pt x="3483" y="1098"/>
                  <a:pt x="3491" y="1100"/>
                  <a:pt x="3498" y="1106"/>
                </a:cubicBezTo>
                <a:cubicBezTo>
                  <a:pt x="3505" y="1111"/>
                  <a:pt x="3508" y="1117"/>
                  <a:pt x="3509" y="1125"/>
                </a:cubicBezTo>
                <a:cubicBezTo>
                  <a:pt x="3511" y="1154"/>
                  <a:pt x="3522" y="1177"/>
                  <a:pt x="3540" y="1194"/>
                </a:cubicBezTo>
                <a:cubicBezTo>
                  <a:pt x="3558" y="1212"/>
                  <a:pt x="3581" y="1221"/>
                  <a:pt x="3609" y="1221"/>
                </a:cubicBezTo>
                <a:cubicBezTo>
                  <a:pt x="3630" y="1221"/>
                  <a:pt x="3648" y="1216"/>
                  <a:pt x="3663" y="1207"/>
                </a:cubicBezTo>
                <a:cubicBezTo>
                  <a:pt x="3679" y="1199"/>
                  <a:pt x="3690" y="1187"/>
                  <a:pt x="3698" y="1173"/>
                </a:cubicBezTo>
                <a:cubicBezTo>
                  <a:pt x="3706" y="1159"/>
                  <a:pt x="3710" y="1144"/>
                  <a:pt x="3710" y="1129"/>
                </a:cubicBezTo>
                <a:cubicBezTo>
                  <a:pt x="3710" y="1114"/>
                  <a:pt x="3706" y="1101"/>
                  <a:pt x="3698" y="1091"/>
                </a:cubicBezTo>
                <a:cubicBezTo>
                  <a:pt x="3690" y="1080"/>
                  <a:pt x="3679" y="1071"/>
                  <a:pt x="3664" y="1064"/>
                </a:cubicBezTo>
                <a:cubicBezTo>
                  <a:pt x="3650" y="1056"/>
                  <a:pt x="3630" y="1049"/>
                  <a:pt x="3605" y="1040"/>
                </a:cubicBezTo>
                <a:cubicBezTo>
                  <a:pt x="3577" y="1031"/>
                  <a:pt x="3553" y="1021"/>
                  <a:pt x="3533" y="1012"/>
                </a:cubicBezTo>
                <a:cubicBezTo>
                  <a:pt x="3512" y="1002"/>
                  <a:pt x="3495" y="988"/>
                  <a:pt x="3481" y="970"/>
                </a:cubicBezTo>
                <a:cubicBezTo>
                  <a:pt x="3467" y="952"/>
                  <a:pt x="3459" y="929"/>
                  <a:pt x="3459" y="902"/>
                </a:cubicBezTo>
                <a:cubicBezTo>
                  <a:pt x="3459" y="874"/>
                  <a:pt x="3467" y="849"/>
                  <a:pt x="3481" y="829"/>
                </a:cubicBezTo>
                <a:cubicBezTo>
                  <a:pt x="3495" y="808"/>
                  <a:pt x="3514" y="793"/>
                  <a:pt x="3536" y="783"/>
                </a:cubicBezTo>
                <a:cubicBezTo>
                  <a:pt x="3559" y="773"/>
                  <a:pt x="3583" y="768"/>
                  <a:pt x="3609" y="768"/>
                </a:cubicBezTo>
                <a:close/>
                <a:moveTo>
                  <a:pt x="7512" y="767"/>
                </a:moveTo>
                <a:cubicBezTo>
                  <a:pt x="7519" y="767"/>
                  <a:pt x="7525" y="769"/>
                  <a:pt x="7530" y="773"/>
                </a:cubicBezTo>
                <a:cubicBezTo>
                  <a:pt x="7535" y="777"/>
                  <a:pt x="7539" y="782"/>
                  <a:pt x="7542" y="787"/>
                </a:cubicBezTo>
                <a:lnTo>
                  <a:pt x="7696" y="1229"/>
                </a:lnTo>
                <a:cubicBezTo>
                  <a:pt x="7698" y="1232"/>
                  <a:pt x="7699" y="1236"/>
                  <a:pt x="7699" y="1239"/>
                </a:cubicBezTo>
                <a:cubicBezTo>
                  <a:pt x="7699" y="1245"/>
                  <a:pt x="7697" y="1251"/>
                  <a:pt x="7693" y="1256"/>
                </a:cubicBezTo>
                <a:cubicBezTo>
                  <a:pt x="7689" y="1261"/>
                  <a:pt x="7684" y="1265"/>
                  <a:pt x="7678" y="1267"/>
                </a:cubicBezTo>
                <a:cubicBezTo>
                  <a:pt x="7675" y="1268"/>
                  <a:pt x="7671" y="1269"/>
                  <a:pt x="7667" y="1269"/>
                </a:cubicBezTo>
                <a:cubicBezTo>
                  <a:pt x="7660" y="1269"/>
                  <a:pt x="7654" y="1267"/>
                  <a:pt x="7649" y="1264"/>
                </a:cubicBezTo>
                <a:cubicBezTo>
                  <a:pt x="7644" y="1260"/>
                  <a:pt x="7641" y="1255"/>
                  <a:pt x="7639" y="1249"/>
                </a:cubicBezTo>
                <a:lnTo>
                  <a:pt x="7601" y="1138"/>
                </a:lnTo>
                <a:lnTo>
                  <a:pt x="7424" y="1138"/>
                </a:lnTo>
                <a:lnTo>
                  <a:pt x="7387" y="1249"/>
                </a:lnTo>
                <a:cubicBezTo>
                  <a:pt x="7385" y="1255"/>
                  <a:pt x="7381" y="1260"/>
                  <a:pt x="7376" y="1264"/>
                </a:cubicBezTo>
                <a:cubicBezTo>
                  <a:pt x="7370" y="1267"/>
                  <a:pt x="7364" y="1269"/>
                  <a:pt x="7358" y="1269"/>
                </a:cubicBezTo>
                <a:cubicBezTo>
                  <a:pt x="7354" y="1269"/>
                  <a:pt x="7350" y="1268"/>
                  <a:pt x="7347" y="1267"/>
                </a:cubicBezTo>
                <a:cubicBezTo>
                  <a:pt x="7341" y="1265"/>
                  <a:pt x="7336" y="1261"/>
                  <a:pt x="7333" y="1256"/>
                </a:cubicBezTo>
                <a:cubicBezTo>
                  <a:pt x="7329" y="1251"/>
                  <a:pt x="7327" y="1245"/>
                  <a:pt x="7327" y="1239"/>
                </a:cubicBezTo>
                <a:cubicBezTo>
                  <a:pt x="7327" y="1236"/>
                  <a:pt x="7328" y="1233"/>
                  <a:pt x="7328" y="1230"/>
                </a:cubicBezTo>
                <a:lnTo>
                  <a:pt x="7484" y="787"/>
                </a:lnTo>
                <a:cubicBezTo>
                  <a:pt x="7486" y="782"/>
                  <a:pt x="7490" y="777"/>
                  <a:pt x="7495" y="773"/>
                </a:cubicBezTo>
                <a:cubicBezTo>
                  <a:pt x="7500" y="769"/>
                  <a:pt x="7506" y="767"/>
                  <a:pt x="7512" y="767"/>
                </a:cubicBezTo>
                <a:close/>
                <a:moveTo>
                  <a:pt x="907" y="767"/>
                </a:moveTo>
                <a:cubicBezTo>
                  <a:pt x="914" y="767"/>
                  <a:pt x="920" y="769"/>
                  <a:pt x="925" y="773"/>
                </a:cubicBezTo>
                <a:cubicBezTo>
                  <a:pt x="930" y="777"/>
                  <a:pt x="934" y="782"/>
                  <a:pt x="937" y="787"/>
                </a:cubicBezTo>
                <a:lnTo>
                  <a:pt x="1091" y="1229"/>
                </a:lnTo>
                <a:cubicBezTo>
                  <a:pt x="1093" y="1232"/>
                  <a:pt x="1094" y="1236"/>
                  <a:pt x="1094" y="1239"/>
                </a:cubicBezTo>
                <a:cubicBezTo>
                  <a:pt x="1094" y="1245"/>
                  <a:pt x="1092" y="1251"/>
                  <a:pt x="1088" y="1256"/>
                </a:cubicBezTo>
                <a:cubicBezTo>
                  <a:pt x="1084" y="1261"/>
                  <a:pt x="1079" y="1265"/>
                  <a:pt x="1073" y="1267"/>
                </a:cubicBezTo>
                <a:cubicBezTo>
                  <a:pt x="1070" y="1268"/>
                  <a:pt x="1066" y="1269"/>
                  <a:pt x="1062" y="1269"/>
                </a:cubicBezTo>
                <a:cubicBezTo>
                  <a:pt x="1055" y="1269"/>
                  <a:pt x="1049" y="1267"/>
                  <a:pt x="1044" y="1264"/>
                </a:cubicBezTo>
                <a:cubicBezTo>
                  <a:pt x="1039" y="1260"/>
                  <a:pt x="1036" y="1255"/>
                  <a:pt x="1034" y="1249"/>
                </a:cubicBezTo>
                <a:lnTo>
                  <a:pt x="996" y="1138"/>
                </a:lnTo>
                <a:lnTo>
                  <a:pt x="819" y="1138"/>
                </a:lnTo>
                <a:lnTo>
                  <a:pt x="782" y="1249"/>
                </a:lnTo>
                <a:cubicBezTo>
                  <a:pt x="780" y="1255"/>
                  <a:pt x="776" y="1260"/>
                  <a:pt x="771" y="1264"/>
                </a:cubicBezTo>
                <a:cubicBezTo>
                  <a:pt x="765" y="1267"/>
                  <a:pt x="759" y="1269"/>
                  <a:pt x="753" y="1269"/>
                </a:cubicBezTo>
                <a:cubicBezTo>
                  <a:pt x="749" y="1269"/>
                  <a:pt x="745" y="1268"/>
                  <a:pt x="742" y="1267"/>
                </a:cubicBezTo>
                <a:cubicBezTo>
                  <a:pt x="736" y="1265"/>
                  <a:pt x="731" y="1261"/>
                  <a:pt x="728" y="1256"/>
                </a:cubicBezTo>
                <a:cubicBezTo>
                  <a:pt x="724" y="1251"/>
                  <a:pt x="722" y="1245"/>
                  <a:pt x="722" y="1239"/>
                </a:cubicBezTo>
                <a:cubicBezTo>
                  <a:pt x="722" y="1236"/>
                  <a:pt x="723" y="1233"/>
                  <a:pt x="723" y="1230"/>
                </a:cubicBezTo>
                <a:lnTo>
                  <a:pt x="879" y="787"/>
                </a:lnTo>
                <a:cubicBezTo>
                  <a:pt x="881" y="782"/>
                  <a:pt x="885" y="777"/>
                  <a:pt x="890" y="773"/>
                </a:cubicBezTo>
                <a:cubicBezTo>
                  <a:pt x="895" y="769"/>
                  <a:pt x="901" y="767"/>
                  <a:pt x="907" y="767"/>
                </a:cubicBezTo>
                <a:close/>
                <a:moveTo>
                  <a:pt x="3509" y="268"/>
                </a:moveTo>
                <a:lnTo>
                  <a:pt x="3509" y="444"/>
                </a:lnTo>
                <a:lnTo>
                  <a:pt x="3621" y="444"/>
                </a:lnTo>
                <a:cubicBezTo>
                  <a:pt x="3639" y="444"/>
                  <a:pt x="3655" y="440"/>
                  <a:pt x="3668" y="431"/>
                </a:cubicBezTo>
                <a:cubicBezTo>
                  <a:pt x="3682" y="423"/>
                  <a:pt x="3692" y="412"/>
                  <a:pt x="3700" y="398"/>
                </a:cubicBezTo>
                <a:cubicBezTo>
                  <a:pt x="3707" y="385"/>
                  <a:pt x="3711" y="370"/>
                  <a:pt x="3711" y="355"/>
                </a:cubicBezTo>
                <a:cubicBezTo>
                  <a:pt x="3711" y="339"/>
                  <a:pt x="3707" y="325"/>
                  <a:pt x="3699" y="312"/>
                </a:cubicBezTo>
                <a:cubicBezTo>
                  <a:pt x="3691" y="298"/>
                  <a:pt x="3681" y="288"/>
                  <a:pt x="3667" y="280"/>
                </a:cubicBezTo>
                <a:cubicBezTo>
                  <a:pt x="3654" y="272"/>
                  <a:pt x="3638" y="268"/>
                  <a:pt x="3622" y="268"/>
                </a:cubicBezTo>
                <a:lnTo>
                  <a:pt x="3509" y="268"/>
                </a:lnTo>
                <a:close/>
                <a:moveTo>
                  <a:pt x="3509" y="63"/>
                </a:moveTo>
                <a:lnTo>
                  <a:pt x="3509" y="214"/>
                </a:lnTo>
                <a:lnTo>
                  <a:pt x="3610" y="214"/>
                </a:lnTo>
                <a:cubicBezTo>
                  <a:pt x="3633" y="214"/>
                  <a:pt x="3651" y="207"/>
                  <a:pt x="3665" y="192"/>
                </a:cubicBezTo>
                <a:cubicBezTo>
                  <a:pt x="3680" y="178"/>
                  <a:pt x="3687" y="160"/>
                  <a:pt x="3687" y="140"/>
                </a:cubicBezTo>
                <a:cubicBezTo>
                  <a:pt x="3687" y="119"/>
                  <a:pt x="3680" y="101"/>
                  <a:pt x="3666" y="86"/>
                </a:cubicBezTo>
                <a:cubicBezTo>
                  <a:pt x="3653" y="70"/>
                  <a:pt x="3634" y="63"/>
                  <a:pt x="3610" y="63"/>
                </a:cubicBezTo>
                <a:lnTo>
                  <a:pt x="3509" y="63"/>
                </a:lnTo>
                <a:close/>
                <a:moveTo>
                  <a:pt x="4701" y="10"/>
                </a:moveTo>
                <a:cubicBezTo>
                  <a:pt x="4709" y="10"/>
                  <a:pt x="4716" y="13"/>
                  <a:pt x="4722" y="19"/>
                </a:cubicBezTo>
                <a:cubicBezTo>
                  <a:pt x="4728" y="25"/>
                  <a:pt x="4732" y="32"/>
                  <a:pt x="4732" y="40"/>
                </a:cubicBezTo>
                <a:lnTo>
                  <a:pt x="4732" y="469"/>
                </a:lnTo>
                <a:cubicBezTo>
                  <a:pt x="4732" y="478"/>
                  <a:pt x="4728" y="485"/>
                  <a:pt x="4722" y="491"/>
                </a:cubicBezTo>
                <a:cubicBezTo>
                  <a:pt x="4716" y="497"/>
                  <a:pt x="4709" y="500"/>
                  <a:pt x="4701" y="500"/>
                </a:cubicBezTo>
                <a:cubicBezTo>
                  <a:pt x="4692" y="500"/>
                  <a:pt x="4685" y="497"/>
                  <a:pt x="4679" y="491"/>
                </a:cubicBezTo>
                <a:cubicBezTo>
                  <a:pt x="4673" y="485"/>
                  <a:pt x="4670" y="478"/>
                  <a:pt x="4670" y="469"/>
                </a:cubicBezTo>
                <a:lnTo>
                  <a:pt x="4670" y="40"/>
                </a:lnTo>
                <a:cubicBezTo>
                  <a:pt x="4670" y="31"/>
                  <a:pt x="4673" y="24"/>
                  <a:pt x="4679" y="19"/>
                </a:cubicBezTo>
                <a:cubicBezTo>
                  <a:pt x="4685" y="13"/>
                  <a:pt x="4692" y="10"/>
                  <a:pt x="4701" y="10"/>
                </a:cubicBezTo>
                <a:close/>
                <a:moveTo>
                  <a:pt x="4879" y="9"/>
                </a:moveTo>
                <a:cubicBezTo>
                  <a:pt x="4891" y="9"/>
                  <a:pt x="4900" y="15"/>
                  <a:pt x="4907" y="26"/>
                </a:cubicBezTo>
                <a:lnTo>
                  <a:pt x="5112" y="377"/>
                </a:lnTo>
                <a:lnTo>
                  <a:pt x="5112" y="40"/>
                </a:lnTo>
                <a:cubicBezTo>
                  <a:pt x="5112" y="32"/>
                  <a:pt x="5114" y="24"/>
                  <a:pt x="5120" y="18"/>
                </a:cubicBezTo>
                <a:cubicBezTo>
                  <a:pt x="5126" y="12"/>
                  <a:pt x="5133" y="9"/>
                  <a:pt x="5141" y="9"/>
                </a:cubicBezTo>
                <a:cubicBezTo>
                  <a:pt x="5150" y="9"/>
                  <a:pt x="5158" y="12"/>
                  <a:pt x="5164" y="19"/>
                </a:cubicBezTo>
                <a:cubicBezTo>
                  <a:pt x="5170" y="25"/>
                  <a:pt x="5173" y="32"/>
                  <a:pt x="5173" y="40"/>
                </a:cubicBezTo>
                <a:lnTo>
                  <a:pt x="5173" y="469"/>
                </a:lnTo>
                <a:cubicBezTo>
                  <a:pt x="5173" y="475"/>
                  <a:pt x="5171" y="481"/>
                  <a:pt x="5166" y="487"/>
                </a:cubicBezTo>
                <a:cubicBezTo>
                  <a:pt x="5162" y="493"/>
                  <a:pt x="5157" y="496"/>
                  <a:pt x="5150" y="498"/>
                </a:cubicBezTo>
                <a:cubicBezTo>
                  <a:pt x="5146" y="499"/>
                  <a:pt x="5143" y="499"/>
                  <a:pt x="5141" y="499"/>
                </a:cubicBezTo>
                <a:cubicBezTo>
                  <a:pt x="5136" y="499"/>
                  <a:pt x="5131" y="498"/>
                  <a:pt x="5126" y="495"/>
                </a:cubicBezTo>
                <a:cubicBezTo>
                  <a:pt x="5122" y="493"/>
                  <a:pt x="5118" y="489"/>
                  <a:pt x="5116" y="485"/>
                </a:cubicBezTo>
                <a:lnTo>
                  <a:pt x="4910" y="131"/>
                </a:lnTo>
                <a:lnTo>
                  <a:pt x="4910" y="469"/>
                </a:lnTo>
                <a:cubicBezTo>
                  <a:pt x="4910" y="477"/>
                  <a:pt x="4907" y="484"/>
                  <a:pt x="4901" y="490"/>
                </a:cubicBezTo>
                <a:cubicBezTo>
                  <a:pt x="4895" y="496"/>
                  <a:pt x="4888" y="499"/>
                  <a:pt x="4879" y="499"/>
                </a:cubicBezTo>
                <a:cubicBezTo>
                  <a:pt x="4870" y="499"/>
                  <a:pt x="4863" y="496"/>
                  <a:pt x="4858" y="490"/>
                </a:cubicBezTo>
                <a:cubicBezTo>
                  <a:pt x="4852" y="484"/>
                  <a:pt x="4849" y="477"/>
                  <a:pt x="4849" y="469"/>
                </a:cubicBezTo>
                <a:lnTo>
                  <a:pt x="4849" y="40"/>
                </a:lnTo>
                <a:cubicBezTo>
                  <a:pt x="4849" y="32"/>
                  <a:pt x="4852" y="24"/>
                  <a:pt x="4858" y="18"/>
                </a:cubicBezTo>
                <a:cubicBezTo>
                  <a:pt x="4863" y="12"/>
                  <a:pt x="4871" y="9"/>
                  <a:pt x="4879" y="9"/>
                </a:cubicBezTo>
                <a:close/>
                <a:moveTo>
                  <a:pt x="8113" y="9"/>
                </a:moveTo>
                <a:lnTo>
                  <a:pt x="8355" y="9"/>
                </a:lnTo>
                <a:cubicBezTo>
                  <a:pt x="8363" y="9"/>
                  <a:pt x="8369" y="11"/>
                  <a:pt x="8374" y="17"/>
                </a:cubicBezTo>
                <a:cubicBezTo>
                  <a:pt x="8380" y="22"/>
                  <a:pt x="8382" y="28"/>
                  <a:pt x="8382" y="36"/>
                </a:cubicBezTo>
                <a:cubicBezTo>
                  <a:pt x="8382" y="43"/>
                  <a:pt x="8380" y="49"/>
                  <a:pt x="8375" y="55"/>
                </a:cubicBezTo>
                <a:cubicBezTo>
                  <a:pt x="8369" y="60"/>
                  <a:pt x="8363" y="63"/>
                  <a:pt x="8355" y="63"/>
                </a:cubicBezTo>
                <a:lnTo>
                  <a:pt x="8144" y="63"/>
                </a:lnTo>
                <a:lnTo>
                  <a:pt x="8144" y="214"/>
                </a:lnTo>
                <a:lnTo>
                  <a:pt x="8343" y="214"/>
                </a:lnTo>
                <a:cubicBezTo>
                  <a:pt x="8351" y="214"/>
                  <a:pt x="8357" y="217"/>
                  <a:pt x="8363" y="222"/>
                </a:cubicBezTo>
                <a:cubicBezTo>
                  <a:pt x="8368" y="228"/>
                  <a:pt x="8370" y="234"/>
                  <a:pt x="8370" y="242"/>
                </a:cubicBezTo>
                <a:cubicBezTo>
                  <a:pt x="8370" y="248"/>
                  <a:pt x="8368" y="255"/>
                  <a:pt x="8363" y="260"/>
                </a:cubicBezTo>
                <a:cubicBezTo>
                  <a:pt x="8357" y="265"/>
                  <a:pt x="8351" y="268"/>
                  <a:pt x="8343" y="268"/>
                </a:cubicBezTo>
                <a:lnTo>
                  <a:pt x="8144" y="268"/>
                </a:lnTo>
                <a:lnTo>
                  <a:pt x="8144" y="444"/>
                </a:lnTo>
                <a:lnTo>
                  <a:pt x="8367" y="444"/>
                </a:lnTo>
                <a:cubicBezTo>
                  <a:pt x="8375" y="444"/>
                  <a:pt x="8381" y="447"/>
                  <a:pt x="8386" y="452"/>
                </a:cubicBezTo>
                <a:cubicBezTo>
                  <a:pt x="8392" y="457"/>
                  <a:pt x="8394" y="463"/>
                  <a:pt x="8394" y="471"/>
                </a:cubicBezTo>
                <a:cubicBezTo>
                  <a:pt x="8394" y="478"/>
                  <a:pt x="8392" y="484"/>
                  <a:pt x="8387" y="490"/>
                </a:cubicBezTo>
                <a:cubicBezTo>
                  <a:pt x="8381" y="495"/>
                  <a:pt x="8375" y="498"/>
                  <a:pt x="8367" y="498"/>
                </a:cubicBezTo>
                <a:lnTo>
                  <a:pt x="8113" y="498"/>
                </a:lnTo>
                <a:cubicBezTo>
                  <a:pt x="8104" y="498"/>
                  <a:pt x="8097" y="495"/>
                  <a:pt x="8092" y="489"/>
                </a:cubicBezTo>
                <a:cubicBezTo>
                  <a:pt x="8086" y="483"/>
                  <a:pt x="8083" y="476"/>
                  <a:pt x="8083" y="468"/>
                </a:cubicBezTo>
                <a:lnTo>
                  <a:pt x="8083" y="39"/>
                </a:lnTo>
                <a:cubicBezTo>
                  <a:pt x="8083" y="30"/>
                  <a:pt x="8086" y="23"/>
                  <a:pt x="8092" y="17"/>
                </a:cubicBezTo>
                <a:cubicBezTo>
                  <a:pt x="8097" y="12"/>
                  <a:pt x="8104" y="9"/>
                  <a:pt x="8113" y="9"/>
                </a:cubicBezTo>
                <a:close/>
                <a:moveTo>
                  <a:pt x="7764" y="9"/>
                </a:moveTo>
                <a:cubicBezTo>
                  <a:pt x="7773" y="9"/>
                  <a:pt x="7780" y="12"/>
                  <a:pt x="7786" y="18"/>
                </a:cubicBezTo>
                <a:cubicBezTo>
                  <a:pt x="7792" y="23"/>
                  <a:pt x="7795" y="30"/>
                  <a:pt x="7795" y="39"/>
                </a:cubicBezTo>
                <a:lnTo>
                  <a:pt x="7795" y="444"/>
                </a:lnTo>
                <a:lnTo>
                  <a:pt x="8005" y="444"/>
                </a:lnTo>
                <a:cubicBezTo>
                  <a:pt x="8013" y="444"/>
                  <a:pt x="8020" y="447"/>
                  <a:pt x="8025" y="452"/>
                </a:cubicBezTo>
                <a:cubicBezTo>
                  <a:pt x="8031" y="457"/>
                  <a:pt x="8033" y="463"/>
                  <a:pt x="8033" y="471"/>
                </a:cubicBezTo>
                <a:cubicBezTo>
                  <a:pt x="8033" y="478"/>
                  <a:pt x="8031" y="484"/>
                  <a:pt x="8025" y="490"/>
                </a:cubicBezTo>
                <a:cubicBezTo>
                  <a:pt x="8020" y="495"/>
                  <a:pt x="8013" y="498"/>
                  <a:pt x="8005" y="498"/>
                </a:cubicBezTo>
                <a:lnTo>
                  <a:pt x="7764" y="498"/>
                </a:lnTo>
                <a:cubicBezTo>
                  <a:pt x="7755" y="498"/>
                  <a:pt x="7748" y="495"/>
                  <a:pt x="7743" y="489"/>
                </a:cubicBezTo>
                <a:cubicBezTo>
                  <a:pt x="7737" y="483"/>
                  <a:pt x="7734" y="476"/>
                  <a:pt x="7734" y="468"/>
                </a:cubicBezTo>
                <a:lnTo>
                  <a:pt x="7734" y="39"/>
                </a:lnTo>
                <a:cubicBezTo>
                  <a:pt x="7734" y="30"/>
                  <a:pt x="7737" y="23"/>
                  <a:pt x="7743" y="17"/>
                </a:cubicBezTo>
                <a:cubicBezTo>
                  <a:pt x="7748" y="12"/>
                  <a:pt x="7755" y="9"/>
                  <a:pt x="7764" y="9"/>
                </a:cubicBezTo>
                <a:close/>
                <a:moveTo>
                  <a:pt x="7022" y="9"/>
                </a:moveTo>
                <a:lnTo>
                  <a:pt x="7314" y="9"/>
                </a:lnTo>
                <a:cubicBezTo>
                  <a:pt x="7322" y="9"/>
                  <a:pt x="7328" y="11"/>
                  <a:pt x="7334" y="17"/>
                </a:cubicBezTo>
                <a:cubicBezTo>
                  <a:pt x="7338" y="21"/>
                  <a:pt x="7340" y="25"/>
                  <a:pt x="7341" y="30"/>
                </a:cubicBezTo>
                <a:lnTo>
                  <a:pt x="7342" y="33"/>
                </a:lnTo>
                <a:lnTo>
                  <a:pt x="7342" y="31"/>
                </a:lnTo>
                <a:cubicBezTo>
                  <a:pt x="7343" y="29"/>
                  <a:pt x="7344" y="26"/>
                  <a:pt x="7345" y="24"/>
                </a:cubicBezTo>
                <a:cubicBezTo>
                  <a:pt x="7348" y="19"/>
                  <a:pt x="7352" y="15"/>
                  <a:pt x="7357" y="12"/>
                </a:cubicBezTo>
                <a:cubicBezTo>
                  <a:pt x="7362" y="10"/>
                  <a:pt x="7366" y="9"/>
                  <a:pt x="7371" y="9"/>
                </a:cubicBezTo>
                <a:cubicBezTo>
                  <a:pt x="7383" y="9"/>
                  <a:pt x="7393" y="14"/>
                  <a:pt x="7398" y="25"/>
                </a:cubicBezTo>
                <a:lnTo>
                  <a:pt x="7515" y="247"/>
                </a:lnTo>
                <a:lnTo>
                  <a:pt x="7631" y="24"/>
                </a:lnTo>
                <a:cubicBezTo>
                  <a:pt x="7634" y="19"/>
                  <a:pt x="7637" y="15"/>
                  <a:pt x="7642" y="13"/>
                </a:cubicBezTo>
                <a:cubicBezTo>
                  <a:pt x="7647" y="10"/>
                  <a:pt x="7652" y="9"/>
                  <a:pt x="7657" y="9"/>
                </a:cubicBezTo>
                <a:cubicBezTo>
                  <a:pt x="7662" y="9"/>
                  <a:pt x="7667" y="10"/>
                  <a:pt x="7672" y="13"/>
                </a:cubicBezTo>
                <a:cubicBezTo>
                  <a:pt x="7678" y="16"/>
                  <a:pt x="7682" y="19"/>
                  <a:pt x="7684" y="24"/>
                </a:cubicBezTo>
                <a:cubicBezTo>
                  <a:pt x="7687" y="29"/>
                  <a:pt x="7688" y="34"/>
                  <a:pt x="7688" y="39"/>
                </a:cubicBezTo>
                <a:cubicBezTo>
                  <a:pt x="7688" y="45"/>
                  <a:pt x="7687" y="50"/>
                  <a:pt x="7684" y="54"/>
                </a:cubicBezTo>
                <a:lnTo>
                  <a:pt x="7546" y="297"/>
                </a:lnTo>
                <a:lnTo>
                  <a:pt x="7546" y="467"/>
                </a:lnTo>
                <a:cubicBezTo>
                  <a:pt x="7545" y="476"/>
                  <a:pt x="7542" y="484"/>
                  <a:pt x="7536" y="489"/>
                </a:cubicBezTo>
                <a:cubicBezTo>
                  <a:pt x="7530" y="495"/>
                  <a:pt x="7523" y="498"/>
                  <a:pt x="7514" y="498"/>
                </a:cubicBezTo>
                <a:cubicBezTo>
                  <a:pt x="7506" y="498"/>
                  <a:pt x="7499" y="495"/>
                  <a:pt x="7493" y="489"/>
                </a:cubicBezTo>
                <a:cubicBezTo>
                  <a:pt x="7487" y="484"/>
                  <a:pt x="7484" y="477"/>
                  <a:pt x="7484" y="468"/>
                </a:cubicBezTo>
                <a:lnTo>
                  <a:pt x="7484" y="298"/>
                </a:lnTo>
                <a:lnTo>
                  <a:pt x="7345" y="55"/>
                </a:lnTo>
                <a:cubicBezTo>
                  <a:pt x="7343" y="51"/>
                  <a:pt x="7342" y="48"/>
                  <a:pt x="7341" y="44"/>
                </a:cubicBezTo>
                <a:lnTo>
                  <a:pt x="7341" y="42"/>
                </a:lnTo>
                <a:lnTo>
                  <a:pt x="7340" y="46"/>
                </a:lnTo>
                <a:cubicBezTo>
                  <a:pt x="7339" y="49"/>
                  <a:pt x="7337" y="52"/>
                  <a:pt x="7334" y="55"/>
                </a:cubicBezTo>
                <a:cubicBezTo>
                  <a:pt x="7328" y="60"/>
                  <a:pt x="7322" y="63"/>
                  <a:pt x="7314" y="63"/>
                </a:cubicBezTo>
                <a:lnTo>
                  <a:pt x="7199" y="63"/>
                </a:lnTo>
                <a:lnTo>
                  <a:pt x="7199" y="468"/>
                </a:lnTo>
                <a:cubicBezTo>
                  <a:pt x="7199" y="476"/>
                  <a:pt x="7196" y="483"/>
                  <a:pt x="7190" y="489"/>
                </a:cubicBezTo>
                <a:cubicBezTo>
                  <a:pt x="7184" y="495"/>
                  <a:pt x="7177" y="498"/>
                  <a:pt x="7168" y="498"/>
                </a:cubicBezTo>
                <a:cubicBezTo>
                  <a:pt x="7159" y="498"/>
                  <a:pt x="7152" y="495"/>
                  <a:pt x="7146" y="489"/>
                </a:cubicBezTo>
                <a:cubicBezTo>
                  <a:pt x="7140" y="483"/>
                  <a:pt x="7137" y="476"/>
                  <a:pt x="7137" y="468"/>
                </a:cubicBezTo>
                <a:lnTo>
                  <a:pt x="7137" y="63"/>
                </a:lnTo>
                <a:lnTo>
                  <a:pt x="7022" y="63"/>
                </a:lnTo>
                <a:cubicBezTo>
                  <a:pt x="7015" y="63"/>
                  <a:pt x="7008" y="60"/>
                  <a:pt x="7003" y="55"/>
                </a:cubicBezTo>
                <a:cubicBezTo>
                  <a:pt x="6998" y="50"/>
                  <a:pt x="6995" y="43"/>
                  <a:pt x="6995" y="36"/>
                </a:cubicBezTo>
                <a:cubicBezTo>
                  <a:pt x="6995" y="28"/>
                  <a:pt x="6998" y="22"/>
                  <a:pt x="7003" y="16"/>
                </a:cubicBezTo>
                <a:cubicBezTo>
                  <a:pt x="7008" y="11"/>
                  <a:pt x="7015" y="9"/>
                  <a:pt x="7022" y="9"/>
                </a:cubicBezTo>
                <a:close/>
                <a:moveTo>
                  <a:pt x="5289" y="9"/>
                </a:moveTo>
                <a:lnTo>
                  <a:pt x="5531" y="9"/>
                </a:lnTo>
                <a:cubicBezTo>
                  <a:pt x="5539" y="9"/>
                  <a:pt x="5545" y="11"/>
                  <a:pt x="5550" y="17"/>
                </a:cubicBezTo>
                <a:cubicBezTo>
                  <a:pt x="5556" y="22"/>
                  <a:pt x="5558" y="28"/>
                  <a:pt x="5558" y="36"/>
                </a:cubicBezTo>
                <a:cubicBezTo>
                  <a:pt x="5558" y="43"/>
                  <a:pt x="5556" y="49"/>
                  <a:pt x="5551" y="55"/>
                </a:cubicBezTo>
                <a:cubicBezTo>
                  <a:pt x="5545" y="60"/>
                  <a:pt x="5539" y="63"/>
                  <a:pt x="5531" y="63"/>
                </a:cubicBezTo>
                <a:lnTo>
                  <a:pt x="5320" y="63"/>
                </a:lnTo>
                <a:lnTo>
                  <a:pt x="5320" y="214"/>
                </a:lnTo>
                <a:lnTo>
                  <a:pt x="5519" y="214"/>
                </a:lnTo>
                <a:cubicBezTo>
                  <a:pt x="5527" y="214"/>
                  <a:pt x="5533" y="217"/>
                  <a:pt x="5539" y="222"/>
                </a:cubicBezTo>
                <a:cubicBezTo>
                  <a:pt x="5544" y="228"/>
                  <a:pt x="5546" y="234"/>
                  <a:pt x="5546" y="242"/>
                </a:cubicBezTo>
                <a:cubicBezTo>
                  <a:pt x="5546" y="248"/>
                  <a:pt x="5544" y="255"/>
                  <a:pt x="5539" y="260"/>
                </a:cubicBezTo>
                <a:cubicBezTo>
                  <a:pt x="5533" y="265"/>
                  <a:pt x="5527" y="268"/>
                  <a:pt x="5519" y="268"/>
                </a:cubicBezTo>
                <a:lnTo>
                  <a:pt x="5320" y="268"/>
                </a:lnTo>
                <a:lnTo>
                  <a:pt x="5320" y="444"/>
                </a:lnTo>
                <a:lnTo>
                  <a:pt x="5543" y="444"/>
                </a:lnTo>
                <a:cubicBezTo>
                  <a:pt x="5551" y="444"/>
                  <a:pt x="5557" y="447"/>
                  <a:pt x="5562" y="452"/>
                </a:cubicBezTo>
                <a:cubicBezTo>
                  <a:pt x="5568" y="457"/>
                  <a:pt x="5570" y="463"/>
                  <a:pt x="5570" y="471"/>
                </a:cubicBezTo>
                <a:cubicBezTo>
                  <a:pt x="5570" y="478"/>
                  <a:pt x="5568" y="484"/>
                  <a:pt x="5563" y="490"/>
                </a:cubicBezTo>
                <a:cubicBezTo>
                  <a:pt x="5557" y="495"/>
                  <a:pt x="5551" y="498"/>
                  <a:pt x="5543" y="498"/>
                </a:cubicBezTo>
                <a:lnTo>
                  <a:pt x="5289" y="498"/>
                </a:lnTo>
                <a:cubicBezTo>
                  <a:pt x="5280" y="498"/>
                  <a:pt x="5273" y="495"/>
                  <a:pt x="5268" y="489"/>
                </a:cubicBezTo>
                <a:cubicBezTo>
                  <a:pt x="5262" y="483"/>
                  <a:pt x="5259" y="476"/>
                  <a:pt x="5259" y="468"/>
                </a:cubicBezTo>
                <a:lnTo>
                  <a:pt x="5259" y="39"/>
                </a:lnTo>
                <a:cubicBezTo>
                  <a:pt x="5259" y="30"/>
                  <a:pt x="5262" y="23"/>
                  <a:pt x="5268" y="17"/>
                </a:cubicBezTo>
                <a:cubicBezTo>
                  <a:pt x="5273" y="12"/>
                  <a:pt x="5280" y="9"/>
                  <a:pt x="5289" y="9"/>
                </a:cubicBezTo>
                <a:close/>
                <a:moveTo>
                  <a:pt x="3863" y="9"/>
                </a:moveTo>
                <a:cubicBezTo>
                  <a:pt x="3872" y="9"/>
                  <a:pt x="3879" y="12"/>
                  <a:pt x="3885" y="18"/>
                </a:cubicBezTo>
                <a:cubicBezTo>
                  <a:pt x="3891" y="24"/>
                  <a:pt x="3894" y="31"/>
                  <a:pt x="3894" y="39"/>
                </a:cubicBezTo>
                <a:lnTo>
                  <a:pt x="3894" y="349"/>
                </a:lnTo>
                <a:cubicBezTo>
                  <a:pt x="3894" y="367"/>
                  <a:pt x="3899" y="385"/>
                  <a:pt x="3908" y="401"/>
                </a:cubicBezTo>
                <a:cubicBezTo>
                  <a:pt x="3917" y="417"/>
                  <a:pt x="3929" y="429"/>
                  <a:pt x="3944" y="439"/>
                </a:cubicBezTo>
                <a:cubicBezTo>
                  <a:pt x="3960" y="448"/>
                  <a:pt x="3976" y="453"/>
                  <a:pt x="3994" y="453"/>
                </a:cubicBezTo>
                <a:cubicBezTo>
                  <a:pt x="4012" y="453"/>
                  <a:pt x="4029" y="448"/>
                  <a:pt x="4045" y="439"/>
                </a:cubicBezTo>
                <a:cubicBezTo>
                  <a:pt x="4060" y="429"/>
                  <a:pt x="4073" y="416"/>
                  <a:pt x="4082" y="400"/>
                </a:cubicBezTo>
                <a:cubicBezTo>
                  <a:pt x="4091" y="384"/>
                  <a:pt x="4095" y="367"/>
                  <a:pt x="4095" y="349"/>
                </a:cubicBezTo>
                <a:lnTo>
                  <a:pt x="4095" y="39"/>
                </a:lnTo>
                <a:cubicBezTo>
                  <a:pt x="4095" y="30"/>
                  <a:pt x="4098" y="23"/>
                  <a:pt x="4104" y="17"/>
                </a:cubicBezTo>
                <a:cubicBezTo>
                  <a:pt x="4110" y="12"/>
                  <a:pt x="4117" y="9"/>
                  <a:pt x="4125" y="9"/>
                </a:cubicBezTo>
                <a:cubicBezTo>
                  <a:pt x="4134" y="9"/>
                  <a:pt x="4141" y="12"/>
                  <a:pt x="4148" y="18"/>
                </a:cubicBezTo>
                <a:cubicBezTo>
                  <a:pt x="4154" y="23"/>
                  <a:pt x="4157" y="30"/>
                  <a:pt x="4157" y="39"/>
                </a:cubicBezTo>
                <a:lnTo>
                  <a:pt x="4157" y="349"/>
                </a:lnTo>
                <a:cubicBezTo>
                  <a:pt x="4157" y="378"/>
                  <a:pt x="4149" y="404"/>
                  <a:pt x="4135" y="429"/>
                </a:cubicBezTo>
                <a:cubicBezTo>
                  <a:pt x="4120" y="453"/>
                  <a:pt x="4101" y="472"/>
                  <a:pt x="4076" y="486"/>
                </a:cubicBezTo>
                <a:cubicBezTo>
                  <a:pt x="4051" y="500"/>
                  <a:pt x="4024" y="507"/>
                  <a:pt x="3994" y="507"/>
                </a:cubicBezTo>
                <a:cubicBezTo>
                  <a:pt x="3965" y="507"/>
                  <a:pt x="3938" y="500"/>
                  <a:pt x="3913" y="486"/>
                </a:cubicBezTo>
                <a:cubicBezTo>
                  <a:pt x="3888" y="472"/>
                  <a:pt x="3869" y="453"/>
                  <a:pt x="3854" y="429"/>
                </a:cubicBezTo>
                <a:cubicBezTo>
                  <a:pt x="3840" y="405"/>
                  <a:pt x="3833" y="378"/>
                  <a:pt x="3833" y="349"/>
                </a:cubicBezTo>
                <a:lnTo>
                  <a:pt x="3833" y="39"/>
                </a:lnTo>
                <a:cubicBezTo>
                  <a:pt x="3833" y="30"/>
                  <a:pt x="3836" y="23"/>
                  <a:pt x="3842" y="17"/>
                </a:cubicBezTo>
                <a:cubicBezTo>
                  <a:pt x="3848" y="12"/>
                  <a:pt x="3855" y="9"/>
                  <a:pt x="3863" y="9"/>
                </a:cubicBezTo>
                <a:close/>
                <a:moveTo>
                  <a:pt x="3478" y="9"/>
                </a:moveTo>
                <a:lnTo>
                  <a:pt x="3615" y="9"/>
                </a:lnTo>
                <a:cubicBezTo>
                  <a:pt x="3639" y="9"/>
                  <a:pt x="3661" y="15"/>
                  <a:pt x="3682" y="27"/>
                </a:cubicBezTo>
                <a:cubicBezTo>
                  <a:pt x="3702" y="39"/>
                  <a:pt x="3718" y="55"/>
                  <a:pt x="3730" y="75"/>
                </a:cubicBezTo>
                <a:cubicBezTo>
                  <a:pt x="3741" y="95"/>
                  <a:pt x="3747" y="116"/>
                  <a:pt x="3747" y="140"/>
                </a:cubicBezTo>
                <a:cubicBezTo>
                  <a:pt x="3747" y="161"/>
                  <a:pt x="3742" y="181"/>
                  <a:pt x="3730" y="200"/>
                </a:cubicBezTo>
                <a:cubicBezTo>
                  <a:pt x="3719" y="218"/>
                  <a:pt x="3704" y="230"/>
                  <a:pt x="3685" y="235"/>
                </a:cubicBezTo>
                <a:cubicBezTo>
                  <a:pt x="3711" y="242"/>
                  <a:pt x="3732" y="256"/>
                  <a:pt x="3747" y="279"/>
                </a:cubicBezTo>
                <a:cubicBezTo>
                  <a:pt x="3763" y="302"/>
                  <a:pt x="3771" y="327"/>
                  <a:pt x="3771" y="355"/>
                </a:cubicBezTo>
                <a:cubicBezTo>
                  <a:pt x="3771" y="381"/>
                  <a:pt x="3765" y="405"/>
                  <a:pt x="3754" y="427"/>
                </a:cubicBezTo>
                <a:cubicBezTo>
                  <a:pt x="3742" y="449"/>
                  <a:pt x="3725" y="466"/>
                  <a:pt x="3703" y="479"/>
                </a:cubicBezTo>
                <a:cubicBezTo>
                  <a:pt x="3681" y="492"/>
                  <a:pt x="3656" y="498"/>
                  <a:pt x="3627" y="498"/>
                </a:cubicBezTo>
                <a:lnTo>
                  <a:pt x="3478" y="498"/>
                </a:lnTo>
                <a:cubicBezTo>
                  <a:pt x="3469" y="498"/>
                  <a:pt x="3462" y="495"/>
                  <a:pt x="3457" y="489"/>
                </a:cubicBezTo>
                <a:cubicBezTo>
                  <a:pt x="3451" y="483"/>
                  <a:pt x="3448" y="476"/>
                  <a:pt x="3448" y="468"/>
                </a:cubicBezTo>
                <a:lnTo>
                  <a:pt x="3448" y="39"/>
                </a:lnTo>
                <a:cubicBezTo>
                  <a:pt x="3448" y="30"/>
                  <a:pt x="3451" y="23"/>
                  <a:pt x="3457" y="17"/>
                </a:cubicBezTo>
                <a:cubicBezTo>
                  <a:pt x="3462" y="12"/>
                  <a:pt x="3469" y="9"/>
                  <a:pt x="3478" y="9"/>
                </a:cubicBezTo>
                <a:close/>
                <a:moveTo>
                  <a:pt x="6801" y="0"/>
                </a:moveTo>
                <a:cubicBezTo>
                  <a:pt x="6839" y="0"/>
                  <a:pt x="6872" y="10"/>
                  <a:pt x="6899" y="31"/>
                </a:cubicBezTo>
                <a:cubicBezTo>
                  <a:pt x="6927" y="52"/>
                  <a:pt x="6944" y="81"/>
                  <a:pt x="6951" y="117"/>
                </a:cubicBezTo>
                <a:cubicBezTo>
                  <a:pt x="6952" y="125"/>
                  <a:pt x="6950" y="134"/>
                  <a:pt x="6944" y="141"/>
                </a:cubicBezTo>
                <a:cubicBezTo>
                  <a:pt x="6938" y="149"/>
                  <a:pt x="6931" y="153"/>
                  <a:pt x="6921" y="153"/>
                </a:cubicBezTo>
                <a:cubicBezTo>
                  <a:pt x="6913" y="153"/>
                  <a:pt x="6907" y="150"/>
                  <a:pt x="6901" y="146"/>
                </a:cubicBezTo>
                <a:cubicBezTo>
                  <a:pt x="6896" y="141"/>
                  <a:pt x="6892" y="136"/>
                  <a:pt x="6891" y="130"/>
                </a:cubicBezTo>
                <a:cubicBezTo>
                  <a:pt x="6886" y="106"/>
                  <a:pt x="6876" y="88"/>
                  <a:pt x="6860" y="74"/>
                </a:cubicBezTo>
                <a:cubicBezTo>
                  <a:pt x="6844" y="61"/>
                  <a:pt x="6824" y="54"/>
                  <a:pt x="6801" y="54"/>
                </a:cubicBezTo>
                <a:cubicBezTo>
                  <a:pt x="6782" y="54"/>
                  <a:pt x="6765" y="58"/>
                  <a:pt x="6752" y="66"/>
                </a:cubicBezTo>
                <a:cubicBezTo>
                  <a:pt x="6739" y="73"/>
                  <a:pt x="6729" y="83"/>
                  <a:pt x="6722" y="95"/>
                </a:cubicBezTo>
                <a:cubicBezTo>
                  <a:pt x="6716" y="107"/>
                  <a:pt x="6713" y="120"/>
                  <a:pt x="6713" y="134"/>
                </a:cubicBezTo>
                <a:cubicBezTo>
                  <a:pt x="6713" y="149"/>
                  <a:pt x="6716" y="162"/>
                  <a:pt x="6724" y="172"/>
                </a:cubicBezTo>
                <a:cubicBezTo>
                  <a:pt x="6731" y="182"/>
                  <a:pt x="6742" y="191"/>
                  <a:pt x="6757" y="198"/>
                </a:cubicBezTo>
                <a:cubicBezTo>
                  <a:pt x="6771" y="206"/>
                  <a:pt x="6791" y="213"/>
                  <a:pt x="6816" y="221"/>
                </a:cubicBezTo>
                <a:cubicBezTo>
                  <a:pt x="6845" y="231"/>
                  <a:pt x="6870" y="241"/>
                  <a:pt x="6889" y="250"/>
                </a:cubicBezTo>
                <a:cubicBezTo>
                  <a:pt x="6909" y="260"/>
                  <a:pt x="6926" y="274"/>
                  <a:pt x="6941" y="292"/>
                </a:cubicBezTo>
                <a:cubicBezTo>
                  <a:pt x="6956" y="310"/>
                  <a:pt x="6963" y="333"/>
                  <a:pt x="6963" y="361"/>
                </a:cubicBezTo>
                <a:cubicBezTo>
                  <a:pt x="6963" y="389"/>
                  <a:pt x="6956" y="414"/>
                  <a:pt x="6942" y="436"/>
                </a:cubicBezTo>
                <a:cubicBezTo>
                  <a:pt x="6928" y="458"/>
                  <a:pt x="6908" y="476"/>
                  <a:pt x="6884" y="488"/>
                </a:cubicBezTo>
                <a:cubicBezTo>
                  <a:pt x="6859" y="501"/>
                  <a:pt x="6831" y="507"/>
                  <a:pt x="6801" y="507"/>
                </a:cubicBezTo>
                <a:cubicBezTo>
                  <a:pt x="6771" y="507"/>
                  <a:pt x="6745" y="501"/>
                  <a:pt x="6722" y="489"/>
                </a:cubicBezTo>
                <a:cubicBezTo>
                  <a:pt x="6698" y="477"/>
                  <a:pt x="6679" y="460"/>
                  <a:pt x="6665" y="439"/>
                </a:cubicBezTo>
                <a:cubicBezTo>
                  <a:pt x="6651" y="417"/>
                  <a:pt x="6642" y="392"/>
                  <a:pt x="6640" y="364"/>
                </a:cubicBezTo>
                <a:cubicBezTo>
                  <a:pt x="6639" y="355"/>
                  <a:pt x="6641" y="348"/>
                  <a:pt x="6647" y="341"/>
                </a:cubicBezTo>
                <a:cubicBezTo>
                  <a:pt x="6652" y="335"/>
                  <a:pt x="6658" y="331"/>
                  <a:pt x="6666" y="330"/>
                </a:cubicBezTo>
                <a:cubicBezTo>
                  <a:pt x="6675" y="330"/>
                  <a:pt x="6683" y="332"/>
                  <a:pt x="6690" y="338"/>
                </a:cubicBezTo>
                <a:cubicBezTo>
                  <a:pt x="6697" y="343"/>
                  <a:pt x="6700" y="349"/>
                  <a:pt x="6701" y="357"/>
                </a:cubicBezTo>
                <a:cubicBezTo>
                  <a:pt x="6703" y="386"/>
                  <a:pt x="6714" y="409"/>
                  <a:pt x="6732" y="426"/>
                </a:cubicBezTo>
                <a:cubicBezTo>
                  <a:pt x="6750" y="444"/>
                  <a:pt x="6773" y="453"/>
                  <a:pt x="6801" y="453"/>
                </a:cubicBezTo>
                <a:cubicBezTo>
                  <a:pt x="6822" y="453"/>
                  <a:pt x="6840" y="448"/>
                  <a:pt x="6855" y="439"/>
                </a:cubicBezTo>
                <a:cubicBezTo>
                  <a:pt x="6871" y="431"/>
                  <a:pt x="6882" y="419"/>
                  <a:pt x="6890" y="405"/>
                </a:cubicBezTo>
                <a:cubicBezTo>
                  <a:pt x="6898" y="391"/>
                  <a:pt x="6902" y="376"/>
                  <a:pt x="6902" y="361"/>
                </a:cubicBezTo>
                <a:cubicBezTo>
                  <a:pt x="6902" y="346"/>
                  <a:pt x="6898" y="333"/>
                  <a:pt x="6890" y="323"/>
                </a:cubicBezTo>
                <a:cubicBezTo>
                  <a:pt x="6882" y="312"/>
                  <a:pt x="6871" y="303"/>
                  <a:pt x="6856" y="296"/>
                </a:cubicBezTo>
                <a:cubicBezTo>
                  <a:pt x="6842" y="288"/>
                  <a:pt x="6822" y="281"/>
                  <a:pt x="6797" y="272"/>
                </a:cubicBezTo>
                <a:cubicBezTo>
                  <a:pt x="6769" y="263"/>
                  <a:pt x="6745" y="253"/>
                  <a:pt x="6725" y="244"/>
                </a:cubicBezTo>
                <a:cubicBezTo>
                  <a:pt x="6704" y="234"/>
                  <a:pt x="6687" y="220"/>
                  <a:pt x="6673" y="202"/>
                </a:cubicBezTo>
                <a:cubicBezTo>
                  <a:pt x="6659" y="184"/>
                  <a:pt x="6651" y="161"/>
                  <a:pt x="6651" y="134"/>
                </a:cubicBezTo>
                <a:cubicBezTo>
                  <a:pt x="6651" y="106"/>
                  <a:pt x="6659" y="81"/>
                  <a:pt x="6673" y="61"/>
                </a:cubicBezTo>
                <a:cubicBezTo>
                  <a:pt x="6687" y="40"/>
                  <a:pt x="6706" y="25"/>
                  <a:pt x="6728" y="15"/>
                </a:cubicBezTo>
                <a:cubicBezTo>
                  <a:pt x="6751" y="5"/>
                  <a:pt x="6775" y="0"/>
                  <a:pt x="6801" y="0"/>
                </a:cubicBezTo>
                <a:close/>
                <a:moveTo>
                  <a:pt x="6181" y="0"/>
                </a:moveTo>
                <a:cubicBezTo>
                  <a:pt x="6219" y="0"/>
                  <a:pt x="6252" y="10"/>
                  <a:pt x="6279" y="31"/>
                </a:cubicBezTo>
                <a:cubicBezTo>
                  <a:pt x="6307" y="52"/>
                  <a:pt x="6324" y="81"/>
                  <a:pt x="6331" y="117"/>
                </a:cubicBezTo>
                <a:cubicBezTo>
                  <a:pt x="6332" y="125"/>
                  <a:pt x="6330" y="134"/>
                  <a:pt x="6324" y="141"/>
                </a:cubicBezTo>
                <a:cubicBezTo>
                  <a:pt x="6318" y="149"/>
                  <a:pt x="6311" y="153"/>
                  <a:pt x="6301" y="153"/>
                </a:cubicBezTo>
                <a:cubicBezTo>
                  <a:pt x="6293" y="153"/>
                  <a:pt x="6287" y="150"/>
                  <a:pt x="6281" y="146"/>
                </a:cubicBezTo>
                <a:cubicBezTo>
                  <a:pt x="6276" y="141"/>
                  <a:pt x="6272" y="136"/>
                  <a:pt x="6271" y="130"/>
                </a:cubicBezTo>
                <a:cubicBezTo>
                  <a:pt x="6266" y="106"/>
                  <a:pt x="6256" y="88"/>
                  <a:pt x="6240" y="74"/>
                </a:cubicBezTo>
                <a:cubicBezTo>
                  <a:pt x="6224" y="61"/>
                  <a:pt x="6204" y="54"/>
                  <a:pt x="6181" y="54"/>
                </a:cubicBezTo>
                <a:cubicBezTo>
                  <a:pt x="6162" y="54"/>
                  <a:pt x="6145" y="58"/>
                  <a:pt x="6132" y="66"/>
                </a:cubicBezTo>
                <a:cubicBezTo>
                  <a:pt x="6119" y="73"/>
                  <a:pt x="6109" y="83"/>
                  <a:pt x="6102" y="95"/>
                </a:cubicBezTo>
                <a:cubicBezTo>
                  <a:pt x="6096" y="107"/>
                  <a:pt x="6093" y="120"/>
                  <a:pt x="6093" y="134"/>
                </a:cubicBezTo>
                <a:cubicBezTo>
                  <a:pt x="6093" y="149"/>
                  <a:pt x="6096" y="162"/>
                  <a:pt x="6104" y="172"/>
                </a:cubicBezTo>
                <a:cubicBezTo>
                  <a:pt x="6111" y="182"/>
                  <a:pt x="6122" y="191"/>
                  <a:pt x="6137" y="198"/>
                </a:cubicBezTo>
                <a:cubicBezTo>
                  <a:pt x="6151" y="206"/>
                  <a:pt x="6171" y="213"/>
                  <a:pt x="6196" y="221"/>
                </a:cubicBezTo>
                <a:cubicBezTo>
                  <a:pt x="6225" y="231"/>
                  <a:pt x="6250" y="241"/>
                  <a:pt x="6269" y="250"/>
                </a:cubicBezTo>
                <a:cubicBezTo>
                  <a:pt x="6289" y="260"/>
                  <a:pt x="6306" y="274"/>
                  <a:pt x="6321" y="292"/>
                </a:cubicBezTo>
                <a:cubicBezTo>
                  <a:pt x="6336" y="310"/>
                  <a:pt x="6343" y="333"/>
                  <a:pt x="6343" y="361"/>
                </a:cubicBezTo>
                <a:cubicBezTo>
                  <a:pt x="6343" y="389"/>
                  <a:pt x="6336" y="414"/>
                  <a:pt x="6322" y="436"/>
                </a:cubicBezTo>
                <a:cubicBezTo>
                  <a:pt x="6308" y="458"/>
                  <a:pt x="6288" y="476"/>
                  <a:pt x="6264" y="488"/>
                </a:cubicBezTo>
                <a:cubicBezTo>
                  <a:pt x="6239" y="501"/>
                  <a:pt x="6211" y="507"/>
                  <a:pt x="6181" y="507"/>
                </a:cubicBezTo>
                <a:cubicBezTo>
                  <a:pt x="6151" y="507"/>
                  <a:pt x="6125" y="501"/>
                  <a:pt x="6102" y="489"/>
                </a:cubicBezTo>
                <a:cubicBezTo>
                  <a:pt x="6078" y="477"/>
                  <a:pt x="6059" y="460"/>
                  <a:pt x="6045" y="439"/>
                </a:cubicBezTo>
                <a:cubicBezTo>
                  <a:pt x="6031" y="417"/>
                  <a:pt x="6022" y="392"/>
                  <a:pt x="6020" y="364"/>
                </a:cubicBezTo>
                <a:cubicBezTo>
                  <a:pt x="6019" y="355"/>
                  <a:pt x="6021" y="348"/>
                  <a:pt x="6027" y="341"/>
                </a:cubicBezTo>
                <a:cubicBezTo>
                  <a:pt x="6032" y="335"/>
                  <a:pt x="6038" y="331"/>
                  <a:pt x="6046" y="330"/>
                </a:cubicBezTo>
                <a:cubicBezTo>
                  <a:pt x="6055" y="330"/>
                  <a:pt x="6063" y="332"/>
                  <a:pt x="6070" y="338"/>
                </a:cubicBezTo>
                <a:cubicBezTo>
                  <a:pt x="6077" y="343"/>
                  <a:pt x="6080" y="349"/>
                  <a:pt x="6081" y="357"/>
                </a:cubicBezTo>
                <a:cubicBezTo>
                  <a:pt x="6083" y="386"/>
                  <a:pt x="6094" y="409"/>
                  <a:pt x="6112" y="426"/>
                </a:cubicBezTo>
                <a:cubicBezTo>
                  <a:pt x="6130" y="444"/>
                  <a:pt x="6153" y="453"/>
                  <a:pt x="6181" y="453"/>
                </a:cubicBezTo>
                <a:cubicBezTo>
                  <a:pt x="6202" y="453"/>
                  <a:pt x="6220" y="448"/>
                  <a:pt x="6235" y="439"/>
                </a:cubicBezTo>
                <a:cubicBezTo>
                  <a:pt x="6251" y="431"/>
                  <a:pt x="6262" y="419"/>
                  <a:pt x="6270" y="405"/>
                </a:cubicBezTo>
                <a:cubicBezTo>
                  <a:pt x="6278" y="391"/>
                  <a:pt x="6282" y="376"/>
                  <a:pt x="6282" y="361"/>
                </a:cubicBezTo>
                <a:cubicBezTo>
                  <a:pt x="6282" y="346"/>
                  <a:pt x="6278" y="333"/>
                  <a:pt x="6270" y="323"/>
                </a:cubicBezTo>
                <a:cubicBezTo>
                  <a:pt x="6262" y="312"/>
                  <a:pt x="6251" y="303"/>
                  <a:pt x="6236" y="296"/>
                </a:cubicBezTo>
                <a:cubicBezTo>
                  <a:pt x="6222" y="288"/>
                  <a:pt x="6202" y="281"/>
                  <a:pt x="6177" y="272"/>
                </a:cubicBezTo>
                <a:cubicBezTo>
                  <a:pt x="6149" y="263"/>
                  <a:pt x="6125" y="253"/>
                  <a:pt x="6105" y="244"/>
                </a:cubicBezTo>
                <a:cubicBezTo>
                  <a:pt x="6084" y="234"/>
                  <a:pt x="6067" y="220"/>
                  <a:pt x="6053" y="202"/>
                </a:cubicBezTo>
                <a:cubicBezTo>
                  <a:pt x="6039" y="184"/>
                  <a:pt x="6031" y="161"/>
                  <a:pt x="6031" y="134"/>
                </a:cubicBezTo>
                <a:cubicBezTo>
                  <a:pt x="6031" y="106"/>
                  <a:pt x="6039" y="81"/>
                  <a:pt x="6053" y="61"/>
                </a:cubicBezTo>
                <a:cubicBezTo>
                  <a:pt x="6067" y="40"/>
                  <a:pt x="6086" y="25"/>
                  <a:pt x="6108" y="15"/>
                </a:cubicBezTo>
                <a:cubicBezTo>
                  <a:pt x="6131" y="5"/>
                  <a:pt x="6155" y="0"/>
                  <a:pt x="6181" y="0"/>
                </a:cubicBezTo>
                <a:close/>
                <a:moveTo>
                  <a:pt x="5786" y="0"/>
                </a:moveTo>
                <a:cubicBezTo>
                  <a:pt x="5824" y="0"/>
                  <a:pt x="5857" y="10"/>
                  <a:pt x="5884" y="31"/>
                </a:cubicBezTo>
                <a:cubicBezTo>
                  <a:pt x="5912" y="52"/>
                  <a:pt x="5929" y="81"/>
                  <a:pt x="5936" y="117"/>
                </a:cubicBezTo>
                <a:cubicBezTo>
                  <a:pt x="5937" y="125"/>
                  <a:pt x="5935" y="134"/>
                  <a:pt x="5929" y="141"/>
                </a:cubicBezTo>
                <a:cubicBezTo>
                  <a:pt x="5923" y="149"/>
                  <a:pt x="5916" y="153"/>
                  <a:pt x="5906" y="153"/>
                </a:cubicBezTo>
                <a:cubicBezTo>
                  <a:pt x="5898" y="153"/>
                  <a:pt x="5892" y="150"/>
                  <a:pt x="5886" y="146"/>
                </a:cubicBezTo>
                <a:cubicBezTo>
                  <a:pt x="5881" y="141"/>
                  <a:pt x="5877" y="136"/>
                  <a:pt x="5876" y="130"/>
                </a:cubicBezTo>
                <a:cubicBezTo>
                  <a:pt x="5871" y="106"/>
                  <a:pt x="5861" y="88"/>
                  <a:pt x="5845" y="74"/>
                </a:cubicBezTo>
                <a:cubicBezTo>
                  <a:pt x="5829" y="61"/>
                  <a:pt x="5809" y="54"/>
                  <a:pt x="5786" y="54"/>
                </a:cubicBezTo>
                <a:cubicBezTo>
                  <a:pt x="5767" y="54"/>
                  <a:pt x="5750" y="58"/>
                  <a:pt x="5737" y="66"/>
                </a:cubicBezTo>
                <a:cubicBezTo>
                  <a:pt x="5724" y="73"/>
                  <a:pt x="5714" y="83"/>
                  <a:pt x="5707" y="95"/>
                </a:cubicBezTo>
                <a:cubicBezTo>
                  <a:pt x="5701" y="107"/>
                  <a:pt x="5698" y="120"/>
                  <a:pt x="5698" y="134"/>
                </a:cubicBezTo>
                <a:cubicBezTo>
                  <a:pt x="5698" y="149"/>
                  <a:pt x="5701" y="162"/>
                  <a:pt x="5709" y="172"/>
                </a:cubicBezTo>
                <a:cubicBezTo>
                  <a:pt x="5716" y="182"/>
                  <a:pt x="5727" y="191"/>
                  <a:pt x="5742" y="198"/>
                </a:cubicBezTo>
                <a:cubicBezTo>
                  <a:pt x="5756" y="206"/>
                  <a:pt x="5776" y="213"/>
                  <a:pt x="5801" y="221"/>
                </a:cubicBezTo>
                <a:cubicBezTo>
                  <a:pt x="5830" y="231"/>
                  <a:pt x="5855" y="241"/>
                  <a:pt x="5874" y="250"/>
                </a:cubicBezTo>
                <a:cubicBezTo>
                  <a:pt x="5894" y="260"/>
                  <a:pt x="5911" y="274"/>
                  <a:pt x="5926" y="292"/>
                </a:cubicBezTo>
                <a:cubicBezTo>
                  <a:pt x="5941" y="310"/>
                  <a:pt x="5948" y="333"/>
                  <a:pt x="5948" y="361"/>
                </a:cubicBezTo>
                <a:cubicBezTo>
                  <a:pt x="5948" y="389"/>
                  <a:pt x="5941" y="414"/>
                  <a:pt x="5927" y="436"/>
                </a:cubicBezTo>
                <a:cubicBezTo>
                  <a:pt x="5913" y="458"/>
                  <a:pt x="5893" y="476"/>
                  <a:pt x="5869" y="488"/>
                </a:cubicBezTo>
                <a:cubicBezTo>
                  <a:pt x="5844" y="501"/>
                  <a:pt x="5816" y="507"/>
                  <a:pt x="5786" y="507"/>
                </a:cubicBezTo>
                <a:cubicBezTo>
                  <a:pt x="5756" y="507"/>
                  <a:pt x="5730" y="501"/>
                  <a:pt x="5707" y="489"/>
                </a:cubicBezTo>
                <a:cubicBezTo>
                  <a:pt x="5683" y="477"/>
                  <a:pt x="5664" y="460"/>
                  <a:pt x="5650" y="439"/>
                </a:cubicBezTo>
                <a:cubicBezTo>
                  <a:pt x="5636" y="417"/>
                  <a:pt x="5627" y="392"/>
                  <a:pt x="5625" y="364"/>
                </a:cubicBezTo>
                <a:cubicBezTo>
                  <a:pt x="5624" y="355"/>
                  <a:pt x="5626" y="348"/>
                  <a:pt x="5632" y="341"/>
                </a:cubicBezTo>
                <a:cubicBezTo>
                  <a:pt x="5637" y="335"/>
                  <a:pt x="5643" y="331"/>
                  <a:pt x="5651" y="330"/>
                </a:cubicBezTo>
                <a:cubicBezTo>
                  <a:pt x="5660" y="330"/>
                  <a:pt x="5668" y="332"/>
                  <a:pt x="5675" y="338"/>
                </a:cubicBezTo>
                <a:cubicBezTo>
                  <a:pt x="5682" y="343"/>
                  <a:pt x="5685" y="349"/>
                  <a:pt x="5686" y="357"/>
                </a:cubicBezTo>
                <a:cubicBezTo>
                  <a:pt x="5688" y="386"/>
                  <a:pt x="5699" y="409"/>
                  <a:pt x="5717" y="426"/>
                </a:cubicBezTo>
                <a:cubicBezTo>
                  <a:pt x="5735" y="444"/>
                  <a:pt x="5758" y="453"/>
                  <a:pt x="5786" y="453"/>
                </a:cubicBezTo>
                <a:cubicBezTo>
                  <a:pt x="5807" y="453"/>
                  <a:pt x="5825" y="448"/>
                  <a:pt x="5840" y="439"/>
                </a:cubicBezTo>
                <a:cubicBezTo>
                  <a:pt x="5856" y="431"/>
                  <a:pt x="5867" y="419"/>
                  <a:pt x="5875" y="405"/>
                </a:cubicBezTo>
                <a:cubicBezTo>
                  <a:pt x="5883" y="391"/>
                  <a:pt x="5887" y="376"/>
                  <a:pt x="5887" y="361"/>
                </a:cubicBezTo>
                <a:cubicBezTo>
                  <a:pt x="5887" y="346"/>
                  <a:pt x="5883" y="333"/>
                  <a:pt x="5875" y="323"/>
                </a:cubicBezTo>
                <a:cubicBezTo>
                  <a:pt x="5867" y="312"/>
                  <a:pt x="5856" y="303"/>
                  <a:pt x="5841" y="296"/>
                </a:cubicBezTo>
                <a:cubicBezTo>
                  <a:pt x="5827" y="288"/>
                  <a:pt x="5807" y="281"/>
                  <a:pt x="5782" y="272"/>
                </a:cubicBezTo>
                <a:cubicBezTo>
                  <a:pt x="5754" y="263"/>
                  <a:pt x="5730" y="253"/>
                  <a:pt x="5710" y="244"/>
                </a:cubicBezTo>
                <a:cubicBezTo>
                  <a:pt x="5689" y="234"/>
                  <a:pt x="5672" y="220"/>
                  <a:pt x="5658" y="202"/>
                </a:cubicBezTo>
                <a:cubicBezTo>
                  <a:pt x="5644" y="184"/>
                  <a:pt x="5636" y="161"/>
                  <a:pt x="5636" y="134"/>
                </a:cubicBezTo>
                <a:cubicBezTo>
                  <a:pt x="5636" y="106"/>
                  <a:pt x="5644" y="81"/>
                  <a:pt x="5658" y="61"/>
                </a:cubicBezTo>
                <a:cubicBezTo>
                  <a:pt x="5672" y="40"/>
                  <a:pt x="5691" y="25"/>
                  <a:pt x="5713" y="15"/>
                </a:cubicBezTo>
                <a:cubicBezTo>
                  <a:pt x="5736" y="5"/>
                  <a:pt x="5760" y="0"/>
                  <a:pt x="5786" y="0"/>
                </a:cubicBezTo>
                <a:close/>
                <a:moveTo>
                  <a:pt x="4394" y="0"/>
                </a:moveTo>
                <a:cubicBezTo>
                  <a:pt x="4432" y="0"/>
                  <a:pt x="4465" y="10"/>
                  <a:pt x="4492" y="31"/>
                </a:cubicBezTo>
                <a:cubicBezTo>
                  <a:pt x="4520" y="52"/>
                  <a:pt x="4537" y="81"/>
                  <a:pt x="4544" y="117"/>
                </a:cubicBezTo>
                <a:cubicBezTo>
                  <a:pt x="4545" y="125"/>
                  <a:pt x="4543" y="134"/>
                  <a:pt x="4537" y="141"/>
                </a:cubicBezTo>
                <a:cubicBezTo>
                  <a:pt x="4531" y="149"/>
                  <a:pt x="4524" y="153"/>
                  <a:pt x="4514" y="153"/>
                </a:cubicBezTo>
                <a:cubicBezTo>
                  <a:pt x="4506" y="153"/>
                  <a:pt x="4500" y="150"/>
                  <a:pt x="4494" y="146"/>
                </a:cubicBezTo>
                <a:cubicBezTo>
                  <a:pt x="4489" y="141"/>
                  <a:pt x="4485" y="136"/>
                  <a:pt x="4484" y="130"/>
                </a:cubicBezTo>
                <a:cubicBezTo>
                  <a:pt x="4479" y="106"/>
                  <a:pt x="4469" y="88"/>
                  <a:pt x="4453" y="74"/>
                </a:cubicBezTo>
                <a:cubicBezTo>
                  <a:pt x="4437" y="61"/>
                  <a:pt x="4417" y="54"/>
                  <a:pt x="4394" y="54"/>
                </a:cubicBezTo>
                <a:cubicBezTo>
                  <a:pt x="4375" y="54"/>
                  <a:pt x="4358" y="58"/>
                  <a:pt x="4345" y="66"/>
                </a:cubicBezTo>
                <a:cubicBezTo>
                  <a:pt x="4332" y="73"/>
                  <a:pt x="4322" y="83"/>
                  <a:pt x="4315" y="95"/>
                </a:cubicBezTo>
                <a:cubicBezTo>
                  <a:pt x="4309" y="107"/>
                  <a:pt x="4306" y="120"/>
                  <a:pt x="4306" y="134"/>
                </a:cubicBezTo>
                <a:cubicBezTo>
                  <a:pt x="4306" y="149"/>
                  <a:pt x="4309" y="162"/>
                  <a:pt x="4317" y="172"/>
                </a:cubicBezTo>
                <a:cubicBezTo>
                  <a:pt x="4324" y="182"/>
                  <a:pt x="4335" y="191"/>
                  <a:pt x="4350" y="198"/>
                </a:cubicBezTo>
                <a:cubicBezTo>
                  <a:pt x="4364" y="206"/>
                  <a:pt x="4384" y="213"/>
                  <a:pt x="4409" y="221"/>
                </a:cubicBezTo>
                <a:cubicBezTo>
                  <a:pt x="4438" y="231"/>
                  <a:pt x="4463" y="241"/>
                  <a:pt x="4482" y="250"/>
                </a:cubicBezTo>
                <a:cubicBezTo>
                  <a:pt x="4502" y="260"/>
                  <a:pt x="4519" y="274"/>
                  <a:pt x="4534" y="292"/>
                </a:cubicBezTo>
                <a:cubicBezTo>
                  <a:pt x="4549" y="310"/>
                  <a:pt x="4556" y="333"/>
                  <a:pt x="4556" y="361"/>
                </a:cubicBezTo>
                <a:cubicBezTo>
                  <a:pt x="4556" y="389"/>
                  <a:pt x="4549" y="414"/>
                  <a:pt x="4535" y="436"/>
                </a:cubicBezTo>
                <a:cubicBezTo>
                  <a:pt x="4521" y="458"/>
                  <a:pt x="4501" y="476"/>
                  <a:pt x="4477" y="488"/>
                </a:cubicBezTo>
                <a:cubicBezTo>
                  <a:pt x="4452" y="501"/>
                  <a:pt x="4424" y="507"/>
                  <a:pt x="4394" y="507"/>
                </a:cubicBezTo>
                <a:cubicBezTo>
                  <a:pt x="4364" y="507"/>
                  <a:pt x="4338" y="501"/>
                  <a:pt x="4315" y="489"/>
                </a:cubicBezTo>
                <a:cubicBezTo>
                  <a:pt x="4291" y="477"/>
                  <a:pt x="4272" y="460"/>
                  <a:pt x="4258" y="439"/>
                </a:cubicBezTo>
                <a:cubicBezTo>
                  <a:pt x="4244" y="417"/>
                  <a:pt x="4235" y="392"/>
                  <a:pt x="4233" y="364"/>
                </a:cubicBezTo>
                <a:cubicBezTo>
                  <a:pt x="4232" y="355"/>
                  <a:pt x="4234" y="348"/>
                  <a:pt x="4240" y="341"/>
                </a:cubicBezTo>
                <a:cubicBezTo>
                  <a:pt x="4245" y="335"/>
                  <a:pt x="4251" y="331"/>
                  <a:pt x="4259" y="330"/>
                </a:cubicBezTo>
                <a:cubicBezTo>
                  <a:pt x="4268" y="330"/>
                  <a:pt x="4276" y="332"/>
                  <a:pt x="4283" y="338"/>
                </a:cubicBezTo>
                <a:cubicBezTo>
                  <a:pt x="4290" y="343"/>
                  <a:pt x="4293" y="349"/>
                  <a:pt x="4294" y="357"/>
                </a:cubicBezTo>
                <a:cubicBezTo>
                  <a:pt x="4296" y="386"/>
                  <a:pt x="4307" y="409"/>
                  <a:pt x="4325" y="426"/>
                </a:cubicBezTo>
                <a:cubicBezTo>
                  <a:pt x="4343" y="444"/>
                  <a:pt x="4366" y="453"/>
                  <a:pt x="4394" y="453"/>
                </a:cubicBezTo>
                <a:cubicBezTo>
                  <a:pt x="4415" y="453"/>
                  <a:pt x="4433" y="448"/>
                  <a:pt x="4448" y="439"/>
                </a:cubicBezTo>
                <a:cubicBezTo>
                  <a:pt x="4464" y="431"/>
                  <a:pt x="4475" y="419"/>
                  <a:pt x="4483" y="405"/>
                </a:cubicBezTo>
                <a:cubicBezTo>
                  <a:pt x="4491" y="391"/>
                  <a:pt x="4495" y="376"/>
                  <a:pt x="4495" y="361"/>
                </a:cubicBezTo>
                <a:cubicBezTo>
                  <a:pt x="4495" y="346"/>
                  <a:pt x="4491" y="333"/>
                  <a:pt x="4483" y="323"/>
                </a:cubicBezTo>
                <a:cubicBezTo>
                  <a:pt x="4475" y="312"/>
                  <a:pt x="4464" y="303"/>
                  <a:pt x="4449" y="296"/>
                </a:cubicBezTo>
                <a:cubicBezTo>
                  <a:pt x="4435" y="288"/>
                  <a:pt x="4415" y="281"/>
                  <a:pt x="4390" y="272"/>
                </a:cubicBezTo>
                <a:cubicBezTo>
                  <a:pt x="4362" y="263"/>
                  <a:pt x="4338" y="253"/>
                  <a:pt x="4318" y="244"/>
                </a:cubicBezTo>
                <a:cubicBezTo>
                  <a:pt x="4297" y="234"/>
                  <a:pt x="4280" y="220"/>
                  <a:pt x="4266" y="202"/>
                </a:cubicBezTo>
                <a:cubicBezTo>
                  <a:pt x="4252" y="184"/>
                  <a:pt x="4244" y="161"/>
                  <a:pt x="4244" y="134"/>
                </a:cubicBezTo>
                <a:cubicBezTo>
                  <a:pt x="4244" y="106"/>
                  <a:pt x="4252" y="81"/>
                  <a:pt x="4266" y="61"/>
                </a:cubicBezTo>
                <a:cubicBezTo>
                  <a:pt x="4280" y="40"/>
                  <a:pt x="4299" y="25"/>
                  <a:pt x="4321" y="15"/>
                </a:cubicBezTo>
                <a:cubicBezTo>
                  <a:pt x="4344" y="5"/>
                  <a:pt x="4368" y="0"/>
                  <a:pt x="4394"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 name="矩形 2"/>
          <p:cNvSpPr/>
          <p:nvPr/>
        </p:nvSpPr>
        <p:spPr>
          <a:xfrm>
            <a:off x="0" y="0"/>
            <a:ext cx="5013325" cy="685863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任意多边形 99"/>
          <p:cNvSpPr/>
          <p:nvPr/>
        </p:nvSpPr>
        <p:spPr>
          <a:xfrm>
            <a:off x="10671810" y="28892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标题 65"/>
          <p:cNvSpPr/>
          <p:nvPr>
            <p:custDataLst>
              <p:tags r:id="rId2"/>
            </p:custDataLst>
          </p:nvPr>
        </p:nvSpPr>
        <p:spPr>
          <a:xfrm>
            <a:off x="5744845" y="2630805"/>
            <a:ext cx="5897880" cy="11258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30" name="圆角矩形 29"/>
          <p:cNvSpPr/>
          <p:nvPr/>
        </p:nvSpPr>
        <p:spPr>
          <a:xfrm>
            <a:off x="5810775" y="3777615"/>
            <a:ext cx="572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标题 5"/>
          <p:cNvSpPr/>
          <p:nvPr>
            <p:custDataLst>
              <p:tags r:id="rId3"/>
            </p:custDataLst>
          </p:nvPr>
        </p:nvSpPr>
        <p:spPr>
          <a:xfrm>
            <a:off x="5553075" y="3926205"/>
            <a:ext cx="5981700"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模板资源办公模板模板</a:t>
            </a:r>
            <a:r>
              <a:rPr sz="1400" b="0">
                <a:solidFill>
                  <a:schemeClr val="tx1"/>
                </a:solidFill>
                <a:latin typeface="MiSans Normal" panose="00000500000000000000" charset="-122"/>
                <a:ea typeface="MiSans Normal" panose="00000500000000000000" charset="-122"/>
                <a:sym typeface="+mn-ea"/>
              </a:rPr>
              <a:t>模模板板模模板资</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8" name="圆角矩形 97"/>
          <p:cNvSpPr/>
          <p:nvPr/>
        </p:nvSpPr>
        <p:spPr>
          <a:xfrm>
            <a:off x="9208135" y="5560695"/>
            <a:ext cx="2251710" cy="410845"/>
          </a:xfrm>
          <a:prstGeom prst="round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9319895" y="561721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7" name="矩形 6"/>
          <p:cNvSpPr/>
          <p:nvPr/>
        </p:nvSpPr>
        <p:spPr>
          <a:xfrm>
            <a:off x="5013325" y="-635"/>
            <a:ext cx="223520" cy="6858635"/>
          </a:xfrm>
          <a:prstGeom prst="rect">
            <a:avLst/>
          </a:pr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 name="任意多边形 52"/>
          <p:cNvSpPr/>
          <p:nvPr/>
        </p:nvSpPr>
        <p:spPr>
          <a:xfrm rot="19620000">
            <a:off x="6670675" y="5132705"/>
            <a:ext cx="1170940" cy="117094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399" h="3399">
                <a:moveTo>
                  <a:pt x="118" y="2326"/>
                </a:moveTo>
                <a:lnTo>
                  <a:pt x="1533" y="3392"/>
                </a:lnTo>
                <a:lnTo>
                  <a:pt x="1525" y="3392"/>
                </a:lnTo>
                <a:cubicBezTo>
                  <a:pt x="1311" y="3370"/>
                  <a:pt x="1108" y="3308"/>
                  <a:pt x="925" y="3215"/>
                </a:cubicBezTo>
                <a:lnTo>
                  <a:pt x="895" y="3199"/>
                </a:lnTo>
                <a:lnTo>
                  <a:pt x="482" y="2888"/>
                </a:lnTo>
                <a:lnTo>
                  <a:pt x="468" y="2873"/>
                </a:lnTo>
                <a:cubicBezTo>
                  <a:pt x="328" y="2726"/>
                  <a:pt x="213" y="2553"/>
                  <a:pt x="133" y="2362"/>
                </a:cubicBezTo>
                <a:lnTo>
                  <a:pt x="118" y="2326"/>
                </a:lnTo>
                <a:close/>
                <a:moveTo>
                  <a:pt x="1699" y="0"/>
                </a:moveTo>
                <a:cubicBezTo>
                  <a:pt x="1713" y="0"/>
                  <a:pt x="1728" y="0"/>
                  <a:pt x="1743" y="1"/>
                </a:cubicBezTo>
                <a:lnTo>
                  <a:pt x="1765" y="1"/>
                </a:lnTo>
                <a:lnTo>
                  <a:pt x="3314" y="1168"/>
                </a:lnTo>
                <a:lnTo>
                  <a:pt x="3323" y="1194"/>
                </a:lnTo>
                <a:cubicBezTo>
                  <a:pt x="3352" y="1288"/>
                  <a:pt x="3373" y="1384"/>
                  <a:pt x="3385" y="1483"/>
                </a:cubicBezTo>
                <a:lnTo>
                  <a:pt x="3388" y="1511"/>
                </a:lnTo>
                <a:lnTo>
                  <a:pt x="1414" y="24"/>
                </a:lnTo>
                <a:lnTo>
                  <a:pt x="1440" y="20"/>
                </a:lnTo>
                <a:cubicBezTo>
                  <a:pt x="1524" y="7"/>
                  <a:pt x="1611" y="0"/>
                  <a:pt x="1699" y="0"/>
                </a:cubicBezTo>
                <a:close/>
                <a:moveTo>
                  <a:pt x="2014" y="29"/>
                </a:moveTo>
                <a:lnTo>
                  <a:pt x="2042" y="34"/>
                </a:lnTo>
                <a:cubicBezTo>
                  <a:pt x="2553" y="139"/>
                  <a:pt x="2981" y="474"/>
                  <a:pt x="3213" y="926"/>
                </a:cubicBezTo>
                <a:lnTo>
                  <a:pt x="3219" y="937"/>
                </a:lnTo>
                <a:lnTo>
                  <a:pt x="2014" y="29"/>
                </a:lnTo>
                <a:close/>
                <a:moveTo>
                  <a:pt x="1251" y="60"/>
                </a:moveTo>
                <a:lnTo>
                  <a:pt x="3399" y="1678"/>
                </a:lnTo>
                <a:lnTo>
                  <a:pt x="3399" y="1701"/>
                </a:lnTo>
                <a:cubicBezTo>
                  <a:pt x="3399" y="1774"/>
                  <a:pt x="3394" y="1846"/>
                  <a:pt x="3385" y="1917"/>
                </a:cubicBezTo>
                <a:lnTo>
                  <a:pt x="3381" y="1951"/>
                </a:lnTo>
                <a:lnTo>
                  <a:pt x="994" y="153"/>
                </a:lnTo>
                <a:lnTo>
                  <a:pt x="999" y="151"/>
                </a:lnTo>
                <a:cubicBezTo>
                  <a:pt x="1075" y="117"/>
                  <a:pt x="1153" y="88"/>
                  <a:pt x="1234" y="65"/>
                </a:cubicBezTo>
                <a:lnTo>
                  <a:pt x="1251" y="60"/>
                </a:lnTo>
                <a:close/>
                <a:moveTo>
                  <a:pt x="868" y="217"/>
                </a:moveTo>
                <a:lnTo>
                  <a:pt x="3355" y="2090"/>
                </a:lnTo>
                <a:lnTo>
                  <a:pt x="3346" y="2125"/>
                </a:lnTo>
                <a:cubicBezTo>
                  <a:pt x="3332" y="2179"/>
                  <a:pt x="3315" y="2233"/>
                  <a:pt x="3296" y="2285"/>
                </a:cubicBezTo>
                <a:lnTo>
                  <a:pt x="3282" y="2322"/>
                </a:lnTo>
                <a:lnTo>
                  <a:pt x="666" y="351"/>
                </a:lnTo>
                <a:lnTo>
                  <a:pt x="682" y="338"/>
                </a:lnTo>
                <a:cubicBezTo>
                  <a:pt x="737" y="297"/>
                  <a:pt x="794" y="260"/>
                  <a:pt x="853" y="226"/>
                </a:cubicBezTo>
                <a:lnTo>
                  <a:pt x="868" y="217"/>
                </a:lnTo>
                <a:close/>
                <a:moveTo>
                  <a:pt x="565" y="434"/>
                </a:moveTo>
                <a:lnTo>
                  <a:pt x="3229" y="2441"/>
                </a:lnTo>
                <a:lnTo>
                  <a:pt x="3213" y="2474"/>
                </a:lnTo>
                <a:cubicBezTo>
                  <a:pt x="3188" y="2523"/>
                  <a:pt x="3161" y="2570"/>
                  <a:pt x="3131" y="2616"/>
                </a:cubicBezTo>
                <a:lnTo>
                  <a:pt x="3114" y="2642"/>
                </a:lnTo>
                <a:lnTo>
                  <a:pt x="404" y="599"/>
                </a:lnTo>
                <a:lnTo>
                  <a:pt x="414" y="587"/>
                </a:lnTo>
                <a:cubicBezTo>
                  <a:pt x="458" y="536"/>
                  <a:pt x="506" y="487"/>
                  <a:pt x="556" y="441"/>
                </a:cubicBezTo>
                <a:lnTo>
                  <a:pt x="565" y="434"/>
                </a:lnTo>
                <a:close/>
                <a:moveTo>
                  <a:pt x="325" y="699"/>
                </a:moveTo>
                <a:lnTo>
                  <a:pt x="3040" y="2745"/>
                </a:lnTo>
                <a:lnTo>
                  <a:pt x="3036" y="2750"/>
                </a:lnTo>
                <a:cubicBezTo>
                  <a:pt x="2994" y="2803"/>
                  <a:pt x="2949" y="2854"/>
                  <a:pt x="2901" y="2902"/>
                </a:cubicBezTo>
                <a:lnTo>
                  <a:pt x="2887" y="2916"/>
                </a:lnTo>
                <a:lnTo>
                  <a:pt x="202" y="893"/>
                </a:lnTo>
                <a:lnTo>
                  <a:pt x="204" y="890"/>
                </a:lnTo>
                <a:cubicBezTo>
                  <a:pt x="236" y="830"/>
                  <a:pt x="273" y="772"/>
                  <a:pt x="312" y="716"/>
                </a:cubicBezTo>
                <a:lnTo>
                  <a:pt x="325" y="699"/>
                </a:lnTo>
                <a:close/>
                <a:moveTo>
                  <a:pt x="146" y="1010"/>
                </a:moveTo>
                <a:lnTo>
                  <a:pt x="2791" y="3003"/>
                </a:lnTo>
                <a:lnTo>
                  <a:pt x="2780" y="3012"/>
                </a:lnTo>
                <a:cubicBezTo>
                  <a:pt x="2728" y="3055"/>
                  <a:pt x="2673" y="3096"/>
                  <a:pt x="2615" y="3132"/>
                </a:cubicBezTo>
                <a:lnTo>
                  <a:pt x="2597" y="3144"/>
                </a:lnTo>
                <a:lnTo>
                  <a:pt x="64" y="1235"/>
                </a:lnTo>
                <a:lnTo>
                  <a:pt x="76" y="1195"/>
                </a:lnTo>
                <a:cubicBezTo>
                  <a:pt x="92" y="1142"/>
                  <a:pt x="111" y="1090"/>
                  <a:pt x="133" y="1039"/>
                </a:cubicBezTo>
                <a:lnTo>
                  <a:pt x="146" y="1010"/>
                </a:lnTo>
                <a:close/>
                <a:moveTo>
                  <a:pt x="31" y="1369"/>
                </a:moveTo>
                <a:lnTo>
                  <a:pt x="2476" y="3212"/>
                </a:lnTo>
                <a:lnTo>
                  <a:pt x="2472" y="3214"/>
                </a:lnTo>
                <a:cubicBezTo>
                  <a:pt x="2399" y="3251"/>
                  <a:pt x="2322" y="3284"/>
                  <a:pt x="2243" y="3310"/>
                </a:cubicBezTo>
                <a:lnTo>
                  <a:pt x="2232" y="3314"/>
                </a:lnTo>
                <a:lnTo>
                  <a:pt x="0" y="1632"/>
                </a:lnTo>
                <a:lnTo>
                  <a:pt x="1" y="1613"/>
                </a:lnTo>
                <a:cubicBezTo>
                  <a:pt x="4" y="1540"/>
                  <a:pt x="13" y="1469"/>
                  <a:pt x="25" y="1399"/>
                </a:cubicBezTo>
                <a:lnTo>
                  <a:pt x="31" y="1369"/>
                </a:lnTo>
                <a:close/>
                <a:moveTo>
                  <a:pt x="2" y="1792"/>
                </a:moveTo>
                <a:lnTo>
                  <a:pt x="2079" y="3358"/>
                </a:lnTo>
                <a:lnTo>
                  <a:pt x="2042" y="3366"/>
                </a:lnTo>
                <a:cubicBezTo>
                  <a:pt x="1959" y="3383"/>
                  <a:pt x="1874" y="3394"/>
                  <a:pt x="1787" y="3398"/>
                </a:cubicBezTo>
                <a:lnTo>
                  <a:pt x="1753" y="3399"/>
                </a:lnTo>
                <a:lnTo>
                  <a:pt x="51" y="2116"/>
                </a:lnTo>
                <a:lnTo>
                  <a:pt x="43" y="2084"/>
                </a:lnTo>
                <a:cubicBezTo>
                  <a:pt x="24" y="2002"/>
                  <a:pt x="11" y="1917"/>
                  <a:pt x="4" y="1831"/>
                </a:cubicBezTo>
                <a:lnTo>
                  <a:pt x="2" y="1792"/>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rot="2520000">
            <a:off x="7315815" y="1052175"/>
            <a:ext cx="4763811" cy="4763811"/>
          </a:xfrm>
          <a:custGeom>
            <a:avLst/>
            <a:gdLst/>
            <a:ahLst/>
            <a:cxnLst>
              <a:cxn ang="3">
                <a:pos x="hc" y="t"/>
              </a:cxn>
              <a:cxn ang="cd2">
                <a:pos x="l" y="vc"/>
              </a:cxn>
              <a:cxn ang="cd4">
                <a:pos x="hc" y="b"/>
              </a:cxn>
              <a:cxn ang="0">
                <a:pos x="r" y="vc"/>
              </a:cxn>
            </a:cxnLst>
            <a:rect l="l" t="t" r="r" b="b"/>
            <a:pathLst>
              <a:path w="7502" h="7502">
                <a:moveTo>
                  <a:pt x="3767" y="0"/>
                </a:moveTo>
                <a:cubicBezTo>
                  <a:pt x="4788" y="5"/>
                  <a:pt x="5802" y="423"/>
                  <a:pt x="6539" y="1241"/>
                </a:cubicBezTo>
                <a:cubicBezTo>
                  <a:pt x="7925" y="2781"/>
                  <a:pt x="7800" y="5152"/>
                  <a:pt x="6261" y="6539"/>
                </a:cubicBezTo>
                <a:cubicBezTo>
                  <a:pt x="5491" y="7232"/>
                  <a:pt x="4513" y="7547"/>
                  <a:pt x="3555" y="7497"/>
                </a:cubicBezTo>
                <a:lnTo>
                  <a:pt x="3515" y="7495"/>
                </a:lnTo>
                <a:lnTo>
                  <a:pt x="3515" y="6495"/>
                </a:lnTo>
                <a:lnTo>
                  <a:pt x="3541" y="6497"/>
                </a:lnTo>
                <a:cubicBezTo>
                  <a:pt x="4266" y="6553"/>
                  <a:pt x="5011" y="6323"/>
                  <a:pt x="5594" y="5798"/>
                </a:cubicBezTo>
                <a:cubicBezTo>
                  <a:pt x="6725" y="4780"/>
                  <a:pt x="6816" y="3038"/>
                  <a:pt x="5798" y="1908"/>
                </a:cubicBezTo>
                <a:cubicBezTo>
                  <a:pt x="4780" y="778"/>
                  <a:pt x="3038" y="686"/>
                  <a:pt x="1908" y="1704"/>
                </a:cubicBezTo>
                <a:cubicBezTo>
                  <a:pt x="1281" y="2269"/>
                  <a:pt x="974" y="3056"/>
                  <a:pt x="998" y="3838"/>
                </a:cubicBezTo>
                <a:lnTo>
                  <a:pt x="999" y="3865"/>
                </a:lnTo>
                <a:lnTo>
                  <a:pt x="2" y="3865"/>
                </a:lnTo>
                <a:lnTo>
                  <a:pt x="1" y="3825"/>
                </a:lnTo>
                <a:cubicBezTo>
                  <a:pt x="-19" y="2774"/>
                  <a:pt x="399" y="1722"/>
                  <a:pt x="1241" y="963"/>
                </a:cubicBezTo>
                <a:cubicBezTo>
                  <a:pt x="1963" y="314"/>
                  <a:pt x="2867" y="-4"/>
                  <a:pt x="376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p:cNvSpPr/>
          <p:nvPr/>
        </p:nvSpPr>
        <p:spPr>
          <a:xfrm>
            <a:off x="8259445" y="1983105"/>
            <a:ext cx="2978785" cy="2978785"/>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1567795" y="70485"/>
            <a:ext cx="402590" cy="40259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0740390" y="404495"/>
            <a:ext cx="658495" cy="65849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rot="19620000">
            <a:off x="8590280" y="-332740"/>
            <a:ext cx="1170940" cy="117094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399" h="3399">
                <a:moveTo>
                  <a:pt x="118" y="2326"/>
                </a:moveTo>
                <a:lnTo>
                  <a:pt x="1533" y="3392"/>
                </a:lnTo>
                <a:lnTo>
                  <a:pt x="1525" y="3392"/>
                </a:lnTo>
                <a:cubicBezTo>
                  <a:pt x="1311" y="3370"/>
                  <a:pt x="1108" y="3308"/>
                  <a:pt x="925" y="3215"/>
                </a:cubicBezTo>
                <a:lnTo>
                  <a:pt x="895" y="3199"/>
                </a:lnTo>
                <a:lnTo>
                  <a:pt x="482" y="2888"/>
                </a:lnTo>
                <a:lnTo>
                  <a:pt x="468" y="2873"/>
                </a:lnTo>
                <a:cubicBezTo>
                  <a:pt x="328" y="2726"/>
                  <a:pt x="213" y="2553"/>
                  <a:pt x="133" y="2362"/>
                </a:cubicBezTo>
                <a:lnTo>
                  <a:pt x="118" y="2326"/>
                </a:lnTo>
                <a:close/>
                <a:moveTo>
                  <a:pt x="1699" y="0"/>
                </a:moveTo>
                <a:cubicBezTo>
                  <a:pt x="1713" y="0"/>
                  <a:pt x="1728" y="0"/>
                  <a:pt x="1743" y="1"/>
                </a:cubicBezTo>
                <a:lnTo>
                  <a:pt x="1765" y="1"/>
                </a:lnTo>
                <a:lnTo>
                  <a:pt x="3314" y="1168"/>
                </a:lnTo>
                <a:lnTo>
                  <a:pt x="3323" y="1194"/>
                </a:lnTo>
                <a:cubicBezTo>
                  <a:pt x="3352" y="1288"/>
                  <a:pt x="3373" y="1384"/>
                  <a:pt x="3385" y="1483"/>
                </a:cubicBezTo>
                <a:lnTo>
                  <a:pt x="3388" y="1511"/>
                </a:lnTo>
                <a:lnTo>
                  <a:pt x="1414" y="24"/>
                </a:lnTo>
                <a:lnTo>
                  <a:pt x="1440" y="20"/>
                </a:lnTo>
                <a:cubicBezTo>
                  <a:pt x="1524" y="7"/>
                  <a:pt x="1611" y="0"/>
                  <a:pt x="1699" y="0"/>
                </a:cubicBezTo>
                <a:close/>
                <a:moveTo>
                  <a:pt x="2014" y="29"/>
                </a:moveTo>
                <a:lnTo>
                  <a:pt x="2042" y="34"/>
                </a:lnTo>
                <a:cubicBezTo>
                  <a:pt x="2553" y="139"/>
                  <a:pt x="2981" y="474"/>
                  <a:pt x="3213" y="926"/>
                </a:cubicBezTo>
                <a:lnTo>
                  <a:pt x="3219" y="937"/>
                </a:lnTo>
                <a:lnTo>
                  <a:pt x="2014" y="29"/>
                </a:lnTo>
                <a:close/>
                <a:moveTo>
                  <a:pt x="1251" y="60"/>
                </a:moveTo>
                <a:lnTo>
                  <a:pt x="3399" y="1678"/>
                </a:lnTo>
                <a:lnTo>
                  <a:pt x="3399" y="1701"/>
                </a:lnTo>
                <a:cubicBezTo>
                  <a:pt x="3399" y="1774"/>
                  <a:pt x="3394" y="1846"/>
                  <a:pt x="3385" y="1917"/>
                </a:cubicBezTo>
                <a:lnTo>
                  <a:pt x="3381" y="1951"/>
                </a:lnTo>
                <a:lnTo>
                  <a:pt x="994" y="153"/>
                </a:lnTo>
                <a:lnTo>
                  <a:pt x="999" y="151"/>
                </a:lnTo>
                <a:cubicBezTo>
                  <a:pt x="1075" y="117"/>
                  <a:pt x="1153" y="88"/>
                  <a:pt x="1234" y="65"/>
                </a:cubicBezTo>
                <a:lnTo>
                  <a:pt x="1251" y="60"/>
                </a:lnTo>
                <a:close/>
                <a:moveTo>
                  <a:pt x="868" y="217"/>
                </a:moveTo>
                <a:lnTo>
                  <a:pt x="3355" y="2090"/>
                </a:lnTo>
                <a:lnTo>
                  <a:pt x="3346" y="2125"/>
                </a:lnTo>
                <a:cubicBezTo>
                  <a:pt x="3332" y="2179"/>
                  <a:pt x="3315" y="2233"/>
                  <a:pt x="3296" y="2285"/>
                </a:cubicBezTo>
                <a:lnTo>
                  <a:pt x="3282" y="2322"/>
                </a:lnTo>
                <a:lnTo>
                  <a:pt x="666" y="351"/>
                </a:lnTo>
                <a:lnTo>
                  <a:pt x="682" y="338"/>
                </a:lnTo>
                <a:cubicBezTo>
                  <a:pt x="737" y="297"/>
                  <a:pt x="794" y="260"/>
                  <a:pt x="853" y="226"/>
                </a:cubicBezTo>
                <a:lnTo>
                  <a:pt x="868" y="217"/>
                </a:lnTo>
                <a:close/>
                <a:moveTo>
                  <a:pt x="565" y="434"/>
                </a:moveTo>
                <a:lnTo>
                  <a:pt x="3229" y="2441"/>
                </a:lnTo>
                <a:lnTo>
                  <a:pt x="3213" y="2474"/>
                </a:lnTo>
                <a:cubicBezTo>
                  <a:pt x="3188" y="2523"/>
                  <a:pt x="3161" y="2570"/>
                  <a:pt x="3131" y="2616"/>
                </a:cubicBezTo>
                <a:lnTo>
                  <a:pt x="3114" y="2642"/>
                </a:lnTo>
                <a:lnTo>
                  <a:pt x="404" y="599"/>
                </a:lnTo>
                <a:lnTo>
                  <a:pt x="414" y="587"/>
                </a:lnTo>
                <a:cubicBezTo>
                  <a:pt x="458" y="536"/>
                  <a:pt x="506" y="487"/>
                  <a:pt x="556" y="441"/>
                </a:cubicBezTo>
                <a:lnTo>
                  <a:pt x="565" y="434"/>
                </a:lnTo>
                <a:close/>
                <a:moveTo>
                  <a:pt x="325" y="699"/>
                </a:moveTo>
                <a:lnTo>
                  <a:pt x="3040" y="2745"/>
                </a:lnTo>
                <a:lnTo>
                  <a:pt x="3036" y="2750"/>
                </a:lnTo>
                <a:cubicBezTo>
                  <a:pt x="2994" y="2803"/>
                  <a:pt x="2949" y="2854"/>
                  <a:pt x="2901" y="2902"/>
                </a:cubicBezTo>
                <a:lnTo>
                  <a:pt x="2887" y="2916"/>
                </a:lnTo>
                <a:lnTo>
                  <a:pt x="202" y="893"/>
                </a:lnTo>
                <a:lnTo>
                  <a:pt x="204" y="890"/>
                </a:lnTo>
                <a:cubicBezTo>
                  <a:pt x="236" y="830"/>
                  <a:pt x="273" y="772"/>
                  <a:pt x="312" y="716"/>
                </a:cubicBezTo>
                <a:lnTo>
                  <a:pt x="325" y="699"/>
                </a:lnTo>
                <a:close/>
                <a:moveTo>
                  <a:pt x="146" y="1010"/>
                </a:moveTo>
                <a:lnTo>
                  <a:pt x="2791" y="3003"/>
                </a:lnTo>
                <a:lnTo>
                  <a:pt x="2780" y="3012"/>
                </a:lnTo>
                <a:cubicBezTo>
                  <a:pt x="2728" y="3055"/>
                  <a:pt x="2673" y="3096"/>
                  <a:pt x="2615" y="3132"/>
                </a:cubicBezTo>
                <a:lnTo>
                  <a:pt x="2597" y="3144"/>
                </a:lnTo>
                <a:lnTo>
                  <a:pt x="64" y="1235"/>
                </a:lnTo>
                <a:lnTo>
                  <a:pt x="76" y="1195"/>
                </a:lnTo>
                <a:cubicBezTo>
                  <a:pt x="92" y="1142"/>
                  <a:pt x="111" y="1090"/>
                  <a:pt x="133" y="1039"/>
                </a:cubicBezTo>
                <a:lnTo>
                  <a:pt x="146" y="1010"/>
                </a:lnTo>
                <a:close/>
                <a:moveTo>
                  <a:pt x="31" y="1369"/>
                </a:moveTo>
                <a:lnTo>
                  <a:pt x="2476" y="3212"/>
                </a:lnTo>
                <a:lnTo>
                  <a:pt x="2472" y="3214"/>
                </a:lnTo>
                <a:cubicBezTo>
                  <a:pt x="2399" y="3251"/>
                  <a:pt x="2322" y="3284"/>
                  <a:pt x="2243" y="3310"/>
                </a:cubicBezTo>
                <a:lnTo>
                  <a:pt x="2232" y="3314"/>
                </a:lnTo>
                <a:lnTo>
                  <a:pt x="0" y="1632"/>
                </a:lnTo>
                <a:lnTo>
                  <a:pt x="1" y="1613"/>
                </a:lnTo>
                <a:cubicBezTo>
                  <a:pt x="4" y="1540"/>
                  <a:pt x="13" y="1469"/>
                  <a:pt x="25" y="1399"/>
                </a:cubicBezTo>
                <a:lnTo>
                  <a:pt x="31" y="1369"/>
                </a:lnTo>
                <a:close/>
                <a:moveTo>
                  <a:pt x="2" y="1792"/>
                </a:moveTo>
                <a:lnTo>
                  <a:pt x="2079" y="3358"/>
                </a:lnTo>
                <a:lnTo>
                  <a:pt x="2042" y="3366"/>
                </a:lnTo>
                <a:cubicBezTo>
                  <a:pt x="1959" y="3383"/>
                  <a:pt x="1874" y="3394"/>
                  <a:pt x="1787" y="3398"/>
                </a:cubicBezTo>
                <a:lnTo>
                  <a:pt x="1753" y="3399"/>
                </a:lnTo>
                <a:lnTo>
                  <a:pt x="51" y="2116"/>
                </a:lnTo>
                <a:lnTo>
                  <a:pt x="43" y="2084"/>
                </a:lnTo>
                <a:cubicBezTo>
                  <a:pt x="24" y="2002"/>
                  <a:pt x="11" y="1917"/>
                  <a:pt x="4" y="1831"/>
                </a:cubicBezTo>
                <a:lnTo>
                  <a:pt x="2" y="1792"/>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 name="圆角矩形 2"/>
          <p:cNvSpPr/>
          <p:nvPr/>
        </p:nvSpPr>
        <p:spPr>
          <a:xfrm>
            <a:off x="584835" y="1611630"/>
            <a:ext cx="161290" cy="47561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标题 65"/>
          <p:cNvSpPr/>
          <p:nvPr>
            <p:custDataLst>
              <p:tags r:id="rId2"/>
            </p:custDataLst>
          </p:nvPr>
        </p:nvSpPr>
        <p:spPr>
          <a:xfrm>
            <a:off x="746125" y="1539240"/>
            <a:ext cx="3695065" cy="6203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3200" b="0">
                <a:solidFill>
                  <a:schemeClr val="tx1">
                    <a:lumMod val="95000"/>
                    <a:lumOff val="5000"/>
                  </a:schemeClr>
                </a:solidFill>
                <a:latin typeface="MiSans Normal" panose="00000500000000000000" charset="-122"/>
                <a:ea typeface="MiSans Normal" panose="00000500000000000000" charset="-122"/>
                <a:sym typeface="+mn-ea"/>
              </a:rPr>
              <a:t>标标标标标</a:t>
            </a:r>
            <a:r>
              <a:rPr lang="zh-CN" altLang="en-US" sz="3200" b="0">
                <a:solidFill>
                  <a:schemeClr val="tx1">
                    <a:lumMod val="95000"/>
                    <a:lumOff val="5000"/>
                  </a:schemeClr>
                </a:solidFill>
                <a:latin typeface="MiSans Normal" panose="00000500000000000000" charset="-122"/>
                <a:ea typeface="MiSans Normal" panose="00000500000000000000" charset="-122"/>
                <a:sym typeface="+mn-ea"/>
              </a:rPr>
              <a:t>标</a:t>
            </a:r>
            <a:r>
              <a:rPr lang="zh-CN" altLang="en-US" sz="32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3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 name="标题 65"/>
          <p:cNvSpPr/>
          <p:nvPr>
            <p:custDataLst>
              <p:tags r:id="rId3"/>
            </p:custDataLst>
          </p:nvPr>
        </p:nvSpPr>
        <p:spPr>
          <a:xfrm>
            <a:off x="400685" y="2357755"/>
            <a:ext cx="7858760" cy="12179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年总总结模板题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6" name="标题 65"/>
          <p:cNvSpPr/>
          <p:nvPr>
            <p:custDataLst>
              <p:tags r:id="rId4"/>
            </p:custDataLst>
          </p:nvPr>
        </p:nvSpPr>
        <p:spPr>
          <a:xfrm>
            <a:off x="506730" y="3502025"/>
            <a:ext cx="6688455" cy="46736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2000" b="0">
                <a:solidFill>
                  <a:schemeClr val="tx1">
                    <a:lumMod val="95000"/>
                    <a:lumOff val="5000"/>
                  </a:schemeClr>
                </a:solidFill>
                <a:latin typeface="MiSans Normal" panose="00000500000000000000" charset="-122"/>
                <a:ea typeface="MiSans Normal" panose="00000500000000000000" charset="-122"/>
                <a:sym typeface="+mn-ea"/>
              </a:rPr>
              <a:t>标标标标标</a:t>
            </a:r>
            <a:r>
              <a:rPr lang="zh-CN" altLang="en-US" sz="2000"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sz="2000" b="0">
                <a:solidFill>
                  <a:schemeClr val="tx1">
                    <a:lumMod val="95000"/>
                    <a:lumOff val="5000"/>
                  </a:schemeClr>
                </a:solidFill>
                <a:latin typeface="MiSans Normal" panose="00000500000000000000" charset="-122"/>
                <a:ea typeface="MiSans Normal" panose="00000500000000000000" charset="-122"/>
                <a:sym typeface="+mn-ea"/>
              </a:rPr>
              <a:t>标题</a:t>
            </a:r>
            <a:r>
              <a:rPr lang="zh-CN" altLang="en-US" sz="2000" b="0">
                <a:solidFill>
                  <a:schemeClr val="tx1">
                    <a:lumMod val="95000"/>
                    <a:lumOff val="5000"/>
                  </a:schemeClr>
                </a:solidFill>
                <a:latin typeface="MiSans Normal" panose="00000500000000000000" charset="-122"/>
                <a:ea typeface="MiSans Normal" panose="00000500000000000000" charset="-122"/>
                <a:sym typeface="+mn-ea"/>
              </a:rPr>
              <a:t>标标标标</a:t>
            </a:r>
            <a:endParaRPr lang="zh-CN" altLang="en-US" sz="2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30" name="圆角矩形 29"/>
          <p:cNvSpPr/>
          <p:nvPr/>
        </p:nvSpPr>
        <p:spPr>
          <a:xfrm>
            <a:off x="584725" y="4093210"/>
            <a:ext cx="644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标题 5"/>
          <p:cNvSpPr/>
          <p:nvPr>
            <p:custDataLst>
              <p:tags r:id="rId5"/>
            </p:custDataLst>
          </p:nvPr>
        </p:nvSpPr>
        <p:spPr>
          <a:xfrm>
            <a:off x="506730" y="4161790"/>
            <a:ext cx="6521450"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模板资源办公模板模板</a:t>
            </a:r>
            <a:r>
              <a:rPr sz="1400" b="0">
                <a:solidFill>
                  <a:schemeClr val="tx1"/>
                </a:solidFill>
                <a:latin typeface="MiSans Normal" panose="00000500000000000000" charset="-122"/>
                <a:ea typeface="MiSans Normal" panose="00000500000000000000" charset="-122"/>
                <a:sym typeface="+mn-ea"/>
              </a:rPr>
              <a:t>模模板板模模板资</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9" name="标题 5"/>
          <p:cNvSpPr/>
          <p:nvPr>
            <p:custDataLst>
              <p:tags r:id="rId6"/>
            </p:custDataLst>
          </p:nvPr>
        </p:nvSpPr>
        <p:spPr>
          <a:xfrm>
            <a:off x="584835" y="581279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100" name="任意多边形 99"/>
          <p:cNvSpPr/>
          <p:nvPr/>
        </p:nvSpPr>
        <p:spPr>
          <a:xfrm>
            <a:off x="584835" y="364490"/>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7"/>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任意多边形 15"/>
          <p:cNvSpPr/>
          <p:nvPr/>
        </p:nvSpPr>
        <p:spPr>
          <a:xfrm>
            <a:off x="11430" y="800735"/>
            <a:ext cx="3658870" cy="5247005"/>
          </a:xfrm>
          <a:custGeom>
            <a:avLst/>
            <a:gdLst/>
            <a:ahLst/>
            <a:cxnLst>
              <a:cxn ang="3">
                <a:pos x="hc" y="t"/>
              </a:cxn>
              <a:cxn ang="cd2">
                <a:pos x="l" y="vc"/>
              </a:cxn>
              <a:cxn ang="cd4">
                <a:pos x="hc" y="b"/>
              </a:cxn>
              <a:cxn ang="0">
                <a:pos x="r" y="vc"/>
              </a:cxn>
            </a:cxnLst>
            <a:rect l="l" t="t" r="r" b="b"/>
            <a:pathLst>
              <a:path w="5762" h="8263">
                <a:moveTo>
                  <a:pt x="304" y="350"/>
                </a:moveTo>
                <a:lnTo>
                  <a:pt x="304" y="7910"/>
                </a:lnTo>
                <a:lnTo>
                  <a:pt x="5398" y="7910"/>
                </a:lnTo>
                <a:lnTo>
                  <a:pt x="5398" y="350"/>
                </a:lnTo>
                <a:lnTo>
                  <a:pt x="304" y="350"/>
                </a:lnTo>
                <a:close/>
                <a:moveTo>
                  <a:pt x="0" y="0"/>
                </a:moveTo>
                <a:lnTo>
                  <a:pt x="5762" y="0"/>
                </a:lnTo>
                <a:lnTo>
                  <a:pt x="5762" y="8263"/>
                </a:lnTo>
                <a:lnTo>
                  <a:pt x="0" y="8263"/>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8" name="任意多边形 17"/>
          <p:cNvSpPr/>
          <p:nvPr/>
        </p:nvSpPr>
        <p:spPr>
          <a:xfrm>
            <a:off x="204470" y="1022985"/>
            <a:ext cx="3234690" cy="4800600"/>
          </a:xfrm>
          <a:custGeom>
            <a:avLst/>
            <a:gdLst/>
            <a:ahLst/>
            <a:cxnLst>
              <a:cxn ang="3">
                <a:pos x="hc" y="t"/>
              </a:cxn>
              <a:cxn ang="cd2">
                <a:pos x="l" y="vc"/>
              </a:cxn>
              <a:cxn ang="cd4">
                <a:pos x="hc" y="b"/>
              </a:cxn>
              <a:cxn ang="0">
                <a:pos x="r" y="vc"/>
              </a:cxn>
            </a:cxnLst>
            <a:rect l="l" t="t" r="r" b="b"/>
            <a:pathLst>
              <a:path w="5094" h="7560">
                <a:moveTo>
                  <a:pt x="0" y="0"/>
                </a:moveTo>
                <a:lnTo>
                  <a:pt x="5094" y="0"/>
                </a:lnTo>
                <a:lnTo>
                  <a:pt x="5094" y="7560"/>
                </a:lnTo>
                <a:lnTo>
                  <a:pt x="0" y="756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flipV="1">
            <a:off x="3862705" y="4687570"/>
            <a:ext cx="227330" cy="136017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58" h="2142">
                <a:moveTo>
                  <a:pt x="0" y="1963"/>
                </a:moveTo>
                <a:cubicBezTo>
                  <a:pt x="0" y="1864"/>
                  <a:pt x="80" y="1784"/>
                  <a:pt x="179" y="1784"/>
                </a:cubicBezTo>
                <a:cubicBezTo>
                  <a:pt x="278" y="1784"/>
                  <a:pt x="358" y="1864"/>
                  <a:pt x="358" y="1963"/>
                </a:cubicBezTo>
                <a:cubicBezTo>
                  <a:pt x="358" y="2062"/>
                  <a:pt x="278" y="2142"/>
                  <a:pt x="179" y="2142"/>
                </a:cubicBezTo>
                <a:cubicBezTo>
                  <a:pt x="80" y="2142"/>
                  <a:pt x="0" y="2062"/>
                  <a:pt x="0" y="1963"/>
                </a:cubicBezTo>
                <a:close/>
                <a:moveTo>
                  <a:pt x="0" y="1071"/>
                </a:moveTo>
                <a:cubicBezTo>
                  <a:pt x="0" y="972"/>
                  <a:pt x="80" y="892"/>
                  <a:pt x="179" y="892"/>
                </a:cubicBezTo>
                <a:cubicBezTo>
                  <a:pt x="278" y="892"/>
                  <a:pt x="358" y="972"/>
                  <a:pt x="358" y="1071"/>
                </a:cubicBezTo>
                <a:cubicBezTo>
                  <a:pt x="358" y="1170"/>
                  <a:pt x="278" y="1250"/>
                  <a:pt x="179" y="1250"/>
                </a:cubicBezTo>
                <a:cubicBezTo>
                  <a:pt x="80" y="1250"/>
                  <a:pt x="0" y="1170"/>
                  <a:pt x="0" y="1071"/>
                </a:cubicBezTo>
                <a:close/>
                <a:moveTo>
                  <a:pt x="0" y="179"/>
                </a:moveTo>
                <a:cubicBezTo>
                  <a:pt x="0" y="80"/>
                  <a:pt x="80" y="0"/>
                  <a:pt x="179" y="0"/>
                </a:cubicBezTo>
                <a:cubicBezTo>
                  <a:pt x="278" y="0"/>
                  <a:pt x="358" y="80"/>
                  <a:pt x="358" y="179"/>
                </a:cubicBezTo>
                <a:cubicBezTo>
                  <a:pt x="358" y="278"/>
                  <a:pt x="278" y="358"/>
                  <a:pt x="179" y="358"/>
                </a:cubicBezTo>
                <a:cubicBezTo>
                  <a:pt x="80" y="358"/>
                  <a:pt x="0" y="278"/>
                  <a:pt x="0" y="179"/>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椭圆 24"/>
          <p:cNvSpPr/>
          <p:nvPr/>
        </p:nvSpPr>
        <p:spPr>
          <a:xfrm>
            <a:off x="4214495" y="-643890"/>
            <a:ext cx="1390650" cy="139065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65"/>
          <p:cNvSpPr/>
          <p:nvPr>
            <p:custDataLst>
              <p:tags r:id="rId2"/>
            </p:custDataLst>
          </p:nvPr>
        </p:nvSpPr>
        <p:spPr>
          <a:xfrm>
            <a:off x="4214495" y="2701290"/>
            <a:ext cx="7529830" cy="12179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年总总结模板题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7" name="任意多边形 26"/>
          <p:cNvSpPr/>
          <p:nvPr/>
        </p:nvSpPr>
        <p:spPr>
          <a:xfrm>
            <a:off x="6899910" y="1683385"/>
            <a:ext cx="4634865" cy="704215"/>
          </a:xfrm>
          <a:custGeom>
            <a:avLst/>
            <a:gdLst/>
            <a:ahLst/>
            <a:cxnLst>
              <a:cxn ang="3">
                <a:pos x="hc" y="t"/>
              </a:cxn>
              <a:cxn ang="cd2">
                <a:pos x="l" y="vc"/>
              </a:cxn>
              <a:cxn ang="cd4">
                <a:pos x="hc" y="b"/>
              </a:cxn>
              <a:cxn ang="0">
                <a:pos x="r" y="vc"/>
              </a:cxn>
            </a:cxnLst>
            <a:rect l="l" t="t" r="r" b="b"/>
            <a:pathLst>
              <a:path w="8394" h="1275">
                <a:moveTo>
                  <a:pt x="61" y="1036"/>
                </a:moveTo>
                <a:lnTo>
                  <a:pt x="61" y="1212"/>
                </a:lnTo>
                <a:lnTo>
                  <a:pt x="173" y="1212"/>
                </a:lnTo>
                <a:cubicBezTo>
                  <a:pt x="191" y="1212"/>
                  <a:pt x="207" y="1208"/>
                  <a:pt x="220" y="1199"/>
                </a:cubicBezTo>
                <a:cubicBezTo>
                  <a:pt x="234" y="1191"/>
                  <a:pt x="244" y="1180"/>
                  <a:pt x="252" y="1166"/>
                </a:cubicBezTo>
                <a:cubicBezTo>
                  <a:pt x="259" y="1153"/>
                  <a:pt x="263" y="1138"/>
                  <a:pt x="263" y="1123"/>
                </a:cubicBezTo>
                <a:cubicBezTo>
                  <a:pt x="263" y="1107"/>
                  <a:pt x="259" y="1093"/>
                  <a:pt x="251" y="1080"/>
                </a:cubicBezTo>
                <a:cubicBezTo>
                  <a:pt x="243" y="1066"/>
                  <a:pt x="233" y="1056"/>
                  <a:pt x="219" y="1048"/>
                </a:cubicBezTo>
                <a:cubicBezTo>
                  <a:pt x="206" y="1040"/>
                  <a:pt x="190" y="1036"/>
                  <a:pt x="174" y="1036"/>
                </a:cubicBezTo>
                <a:lnTo>
                  <a:pt x="61" y="1036"/>
                </a:lnTo>
                <a:close/>
                <a:moveTo>
                  <a:pt x="7513" y="864"/>
                </a:moveTo>
                <a:lnTo>
                  <a:pt x="7441" y="1084"/>
                </a:lnTo>
                <a:lnTo>
                  <a:pt x="7585" y="1084"/>
                </a:lnTo>
                <a:lnTo>
                  <a:pt x="7513" y="864"/>
                </a:lnTo>
                <a:close/>
                <a:moveTo>
                  <a:pt x="908" y="864"/>
                </a:moveTo>
                <a:lnTo>
                  <a:pt x="836" y="1084"/>
                </a:lnTo>
                <a:lnTo>
                  <a:pt x="980" y="1084"/>
                </a:lnTo>
                <a:lnTo>
                  <a:pt x="908" y="864"/>
                </a:lnTo>
                <a:close/>
                <a:moveTo>
                  <a:pt x="6695" y="831"/>
                </a:moveTo>
                <a:lnTo>
                  <a:pt x="6695" y="1032"/>
                </a:lnTo>
                <a:lnTo>
                  <a:pt x="6783" y="1032"/>
                </a:lnTo>
                <a:cubicBezTo>
                  <a:pt x="6814" y="1032"/>
                  <a:pt x="6838" y="1024"/>
                  <a:pt x="6857" y="1008"/>
                </a:cubicBezTo>
                <a:cubicBezTo>
                  <a:pt x="6875" y="992"/>
                  <a:pt x="6884" y="967"/>
                  <a:pt x="6884" y="932"/>
                </a:cubicBezTo>
                <a:cubicBezTo>
                  <a:pt x="6884" y="909"/>
                  <a:pt x="6879" y="889"/>
                  <a:pt x="6869" y="874"/>
                </a:cubicBezTo>
                <a:cubicBezTo>
                  <a:pt x="6859" y="859"/>
                  <a:pt x="6847" y="848"/>
                  <a:pt x="6832" y="841"/>
                </a:cubicBezTo>
                <a:cubicBezTo>
                  <a:pt x="6816" y="834"/>
                  <a:pt x="6800" y="831"/>
                  <a:pt x="6783" y="831"/>
                </a:cubicBezTo>
                <a:lnTo>
                  <a:pt x="6695" y="831"/>
                </a:lnTo>
                <a:close/>
                <a:moveTo>
                  <a:pt x="4474" y="831"/>
                </a:moveTo>
                <a:lnTo>
                  <a:pt x="4474" y="1212"/>
                </a:lnTo>
                <a:lnTo>
                  <a:pt x="4563" y="1212"/>
                </a:lnTo>
                <a:cubicBezTo>
                  <a:pt x="4583" y="1212"/>
                  <a:pt x="4602" y="1207"/>
                  <a:pt x="4620" y="1196"/>
                </a:cubicBezTo>
                <a:cubicBezTo>
                  <a:pt x="4637" y="1186"/>
                  <a:pt x="4651" y="1172"/>
                  <a:pt x="4662" y="1154"/>
                </a:cubicBezTo>
                <a:cubicBezTo>
                  <a:pt x="4672" y="1136"/>
                  <a:pt x="4678" y="1117"/>
                  <a:pt x="4679" y="1097"/>
                </a:cubicBezTo>
                <a:cubicBezTo>
                  <a:pt x="4681" y="1074"/>
                  <a:pt x="4682" y="1049"/>
                  <a:pt x="4682" y="1021"/>
                </a:cubicBezTo>
                <a:cubicBezTo>
                  <a:pt x="4682" y="993"/>
                  <a:pt x="4681" y="968"/>
                  <a:pt x="4679" y="946"/>
                </a:cubicBezTo>
                <a:cubicBezTo>
                  <a:pt x="4678" y="925"/>
                  <a:pt x="4672" y="906"/>
                  <a:pt x="4662" y="889"/>
                </a:cubicBezTo>
                <a:cubicBezTo>
                  <a:pt x="4651" y="871"/>
                  <a:pt x="4637" y="857"/>
                  <a:pt x="4620" y="846"/>
                </a:cubicBezTo>
                <a:cubicBezTo>
                  <a:pt x="4602" y="836"/>
                  <a:pt x="4583" y="831"/>
                  <a:pt x="4563" y="831"/>
                </a:cubicBezTo>
                <a:lnTo>
                  <a:pt x="4474" y="831"/>
                </a:lnTo>
                <a:close/>
                <a:moveTo>
                  <a:pt x="61" y="831"/>
                </a:moveTo>
                <a:lnTo>
                  <a:pt x="61" y="982"/>
                </a:lnTo>
                <a:lnTo>
                  <a:pt x="162" y="982"/>
                </a:lnTo>
                <a:cubicBezTo>
                  <a:pt x="185" y="982"/>
                  <a:pt x="203" y="975"/>
                  <a:pt x="217" y="960"/>
                </a:cubicBezTo>
                <a:cubicBezTo>
                  <a:pt x="232" y="946"/>
                  <a:pt x="239" y="928"/>
                  <a:pt x="239" y="908"/>
                </a:cubicBezTo>
                <a:cubicBezTo>
                  <a:pt x="239" y="887"/>
                  <a:pt x="232" y="869"/>
                  <a:pt x="218" y="854"/>
                </a:cubicBezTo>
                <a:cubicBezTo>
                  <a:pt x="205" y="838"/>
                  <a:pt x="186" y="831"/>
                  <a:pt x="162" y="831"/>
                </a:cubicBezTo>
                <a:lnTo>
                  <a:pt x="61" y="831"/>
                </a:lnTo>
                <a:close/>
                <a:moveTo>
                  <a:pt x="6157" y="783"/>
                </a:moveTo>
                <a:cubicBezTo>
                  <a:pt x="6163" y="783"/>
                  <a:pt x="6169" y="785"/>
                  <a:pt x="6174" y="788"/>
                </a:cubicBezTo>
                <a:cubicBezTo>
                  <a:pt x="6179" y="791"/>
                  <a:pt x="6182" y="794"/>
                  <a:pt x="6184" y="797"/>
                </a:cubicBezTo>
                <a:lnTo>
                  <a:pt x="6336" y="1121"/>
                </a:lnTo>
                <a:lnTo>
                  <a:pt x="6487" y="800"/>
                </a:lnTo>
                <a:cubicBezTo>
                  <a:pt x="6490" y="794"/>
                  <a:pt x="6494" y="790"/>
                  <a:pt x="6498" y="787"/>
                </a:cubicBezTo>
                <a:cubicBezTo>
                  <a:pt x="6503" y="785"/>
                  <a:pt x="6508" y="783"/>
                  <a:pt x="6514" y="783"/>
                </a:cubicBezTo>
                <a:cubicBezTo>
                  <a:pt x="6523" y="783"/>
                  <a:pt x="6531" y="786"/>
                  <a:pt x="6537" y="792"/>
                </a:cubicBezTo>
                <a:cubicBezTo>
                  <a:pt x="6543" y="798"/>
                  <a:pt x="6546" y="805"/>
                  <a:pt x="6546" y="813"/>
                </a:cubicBezTo>
                <a:lnTo>
                  <a:pt x="6546" y="1236"/>
                </a:lnTo>
                <a:cubicBezTo>
                  <a:pt x="6546" y="1244"/>
                  <a:pt x="6543" y="1251"/>
                  <a:pt x="6537" y="1257"/>
                </a:cubicBezTo>
                <a:cubicBezTo>
                  <a:pt x="6531" y="1263"/>
                  <a:pt x="6524" y="1266"/>
                  <a:pt x="6515" y="1266"/>
                </a:cubicBezTo>
                <a:cubicBezTo>
                  <a:pt x="6506" y="1266"/>
                  <a:pt x="6499" y="1263"/>
                  <a:pt x="6493" y="1258"/>
                </a:cubicBezTo>
                <a:cubicBezTo>
                  <a:pt x="6487" y="1252"/>
                  <a:pt x="6484" y="1245"/>
                  <a:pt x="6484" y="1236"/>
                </a:cubicBezTo>
                <a:lnTo>
                  <a:pt x="6484" y="912"/>
                </a:lnTo>
                <a:lnTo>
                  <a:pt x="6364" y="1184"/>
                </a:lnTo>
                <a:cubicBezTo>
                  <a:pt x="6362" y="1189"/>
                  <a:pt x="6358" y="1193"/>
                  <a:pt x="6353" y="1196"/>
                </a:cubicBezTo>
                <a:cubicBezTo>
                  <a:pt x="6348" y="1199"/>
                  <a:pt x="6342" y="1201"/>
                  <a:pt x="6336" y="1201"/>
                </a:cubicBezTo>
                <a:cubicBezTo>
                  <a:pt x="6330" y="1201"/>
                  <a:pt x="6325" y="1199"/>
                  <a:pt x="6320" y="1196"/>
                </a:cubicBezTo>
                <a:cubicBezTo>
                  <a:pt x="6315" y="1193"/>
                  <a:pt x="6312" y="1190"/>
                  <a:pt x="6310" y="1186"/>
                </a:cubicBezTo>
                <a:lnTo>
                  <a:pt x="6188" y="912"/>
                </a:lnTo>
                <a:lnTo>
                  <a:pt x="6188" y="1236"/>
                </a:lnTo>
                <a:cubicBezTo>
                  <a:pt x="6188" y="1244"/>
                  <a:pt x="6185" y="1251"/>
                  <a:pt x="6179" y="1257"/>
                </a:cubicBezTo>
                <a:cubicBezTo>
                  <a:pt x="6173" y="1263"/>
                  <a:pt x="6166" y="1266"/>
                  <a:pt x="6157" y="1266"/>
                </a:cubicBezTo>
                <a:cubicBezTo>
                  <a:pt x="6148" y="1266"/>
                  <a:pt x="6141" y="1263"/>
                  <a:pt x="6136" y="1257"/>
                </a:cubicBezTo>
                <a:cubicBezTo>
                  <a:pt x="6130" y="1252"/>
                  <a:pt x="6127" y="1245"/>
                  <a:pt x="6127" y="1236"/>
                </a:cubicBezTo>
                <a:lnTo>
                  <a:pt x="6127" y="813"/>
                </a:lnTo>
                <a:cubicBezTo>
                  <a:pt x="6127" y="805"/>
                  <a:pt x="6130" y="797"/>
                  <a:pt x="6136" y="792"/>
                </a:cubicBezTo>
                <a:cubicBezTo>
                  <a:pt x="6141" y="786"/>
                  <a:pt x="6149" y="783"/>
                  <a:pt x="6157" y="783"/>
                </a:cubicBezTo>
                <a:close/>
                <a:moveTo>
                  <a:pt x="4265" y="778"/>
                </a:moveTo>
                <a:cubicBezTo>
                  <a:pt x="4273" y="778"/>
                  <a:pt x="4280" y="781"/>
                  <a:pt x="4286" y="787"/>
                </a:cubicBezTo>
                <a:cubicBezTo>
                  <a:pt x="4292" y="793"/>
                  <a:pt x="4296" y="800"/>
                  <a:pt x="4296" y="808"/>
                </a:cubicBezTo>
                <a:lnTo>
                  <a:pt x="4296" y="1237"/>
                </a:lnTo>
                <a:cubicBezTo>
                  <a:pt x="4296" y="1246"/>
                  <a:pt x="4292" y="1253"/>
                  <a:pt x="4286" y="1259"/>
                </a:cubicBezTo>
                <a:cubicBezTo>
                  <a:pt x="4280" y="1265"/>
                  <a:pt x="4273" y="1268"/>
                  <a:pt x="4265" y="1268"/>
                </a:cubicBezTo>
                <a:cubicBezTo>
                  <a:pt x="4256" y="1268"/>
                  <a:pt x="4249" y="1265"/>
                  <a:pt x="4243" y="1259"/>
                </a:cubicBezTo>
                <a:cubicBezTo>
                  <a:pt x="4237" y="1253"/>
                  <a:pt x="4234" y="1246"/>
                  <a:pt x="4234" y="1237"/>
                </a:cubicBezTo>
                <a:lnTo>
                  <a:pt x="4234" y="808"/>
                </a:lnTo>
                <a:cubicBezTo>
                  <a:pt x="4234" y="799"/>
                  <a:pt x="4237" y="792"/>
                  <a:pt x="4243" y="787"/>
                </a:cubicBezTo>
                <a:cubicBezTo>
                  <a:pt x="4249" y="781"/>
                  <a:pt x="4256" y="778"/>
                  <a:pt x="4265" y="778"/>
                </a:cubicBezTo>
                <a:close/>
                <a:moveTo>
                  <a:pt x="1948" y="778"/>
                </a:moveTo>
                <a:cubicBezTo>
                  <a:pt x="1956" y="778"/>
                  <a:pt x="1963" y="781"/>
                  <a:pt x="1969" y="787"/>
                </a:cubicBezTo>
                <a:cubicBezTo>
                  <a:pt x="1975" y="793"/>
                  <a:pt x="1979" y="800"/>
                  <a:pt x="1979" y="808"/>
                </a:cubicBezTo>
                <a:lnTo>
                  <a:pt x="1979" y="1237"/>
                </a:lnTo>
                <a:cubicBezTo>
                  <a:pt x="1979" y="1246"/>
                  <a:pt x="1975" y="1253"/>
                  <a:pt x="1969" y="1259"/>
                </a:cubicBezTo>
                <a:cubicBezTo>
                  <a:pt x="1963" y="1265"/>
                  <a:pt x="1956" y="1268"/>
                  <a:pt x="1948" y="1268"/>
                </a:cubicBezTo>
                <a:cubicBezTo>
                  <a:pt x="1939" y="1268"/>
                  <a:pt x="1932" y="1265"/>
                  <a:pt x="1926" y="1259"/>
                </a:cubicBezTo>
                <a:cubicBezTo>
                  <a:pt x="1920" y="1253"/>
                  <a:pt x="1917" y="1246"/>
                  <a:pt x="1917" y="1237"/>
                </a:cubicBezTo>
                <a:lnTo>
                  <a:pt x="1917" y="808"/>
                </a:lnTo>
                <a:cubicBezTo>
                  <a:pt x="1917" y="799"/>
                  <a:pt x="1920" y="792"/>
                  <a:pt x="1926" y="787"/>
                </a:cubicBezTo>
                <a:cubicBezTo>
                  <a:pt x="1932" y="781"/>
                  <a:pt x="1939" y="778"/>
                  <a:pt x="1948" y="778"/>
                </a:cubicBezTo>
                <a:close/>
                <a:moveTo>
                  <a:pt x="8113" y="777"/>
                </a:moveTo>
                <a:lnTo>
                  <a:pt x="8355" y="777"/>
                </a:lnTo>
                <a:cubicBezTo>
                  <a:pt x="8363" y="777"/>
                  <a:pt x="8369" y="779"/>
                  <a:pt x="8374" y="785"/>
                </a:cubicBezTo>
                <a:cubicBezTo>
                  <a:pt x="8380" y="790"/>
                  <a:pt x="8382" y="796"/>
                  <a:pt x="8382" y="804"/>
                </a:cubicBezTo>
                <a:cubicBezTo>
                  <a:pt x="8382" y="811"/>
                  <a:pt x="8380" y="817"/>
                  <a:pt x="8375" y="823"/>
                </a:cubicBezTo>
                <a:cubicBezTo>
                  <a:pt x="8369" y="828"/>
                  <a:pt x="8363" y="831"/>
                  <a:pt x="8355" y="831"/>
                </a:cubicBezTo>
                <a:lnTo>
                  <a:pt x="8144" y="831"/>
                </a:lnTo>
                <a:lnTo>
                  <a:pt x="8144" y="982"/>
                </a:lnTo>
                <a:lnTo>
                  <a:pt x="8343" y="982"/>
                </a:lnTo>
                <a:cubicBezTo>
                  <a:pt x="8351" y="982"/>
                  <a:pt x="8357" y="985"/>
                  <a:pt x="8363" y="990"/>
                </a:cubicBezTo>
                <a:cubicBezTo>
                  <a:pt x="8368" y="996"/>
                  <a:pt x="8370" y="1002"/>
                  <a:pt x="8370" y="1010"/>
                </a:cubicBezTo>
                <a:cubicBezTo>
                  <a:pt x="8370" y="1016"/>
                  <a:pt x="8368" y="1023"/>
                  <a:pt x="8363" y="1028"/>
                </a:cubicBezTo>
                <a:cubicBezTo>
                  <a:pt x="8357" y="1033"/>
                  <a:pt x="8351" y="1036"/>
                  <a:pt x="8343" y="1036"/>
                </a:cubicBezTo>
                <a:lnTo>
                  <a:pt x="8144" y="1036"/>
                </a:lnTo>
                <a:lnTo>
                  <a:pt x="8144" y="1212"/>
                </a:lnTo>
                <a:lnTo>
                  <a:pt x="8367" y="1212"/>
                </a:lnTo>
                <a:cubicBezTo>
                  <a:pt x="8375" y="1212"/>
                  <a:pt x="8381" y="1215"/>
                  <a:pt x="8386" y="1220"/>
                </a:cubicBezTo>
                <a:cubicBezTo>
                  <a:pt x="8392" y="1225"/>
                  <a:pt x="8394" y="1231"/>
                  <a:pt x="8394" y="1239"/>
                </a:cubicBezTo>
                <a:cubicBezTo>
                  <a:pt x="8394" y="1246"/>
                  <a:pt x="8392" y="1252"/>
                  <a:pt x="8387" y="1258"/>
                </a:cubicBezTo>
                <a:cubicBezTo>
                  <a:pt x="8381" y="1263"/>
                  <a:pt x="8375" y="1266"/>
                  <a:pt x="8367" y="1266"/>
                </a:cubicBezTo>
                <a:lnTo>
                  <a:pt x="8113" y="1266"/>
                </a:lnTo>
                <a:cubicBezTo>
                  <a:pt x="8104" y="1266"/>
                  <a:pt x="8097" y="1263"/>
                  <a:pt x="8092" y="1257"/>
                </a:cubicBezTo>
                <a:cubicBezTo>
                  <a:pt x="8086" y="1251"/>
                  <a:pt x="8083" y="1244"/>
                  <a:pt x="8083" y="1236"/>
                </a:cubicBezTo>
                <a:lnTo>
                  <a:pt x="8083" y="807"/>
                </a:lnTo>
                <a:cubicBezTo>
                  <a:pt x="8083" y="798"/>
                  <a:pt x="8086" y="791"/>
                  <a:pt x="8092" y="785"/>
                </a:cubicBezTo>
                <a:cubicBezTo>
                  <a:pt x="8097" y="780"/>
                  <a:pt x="8104" y="777"/>
                  <a:pt x="8113" y="777"/>
                </a:cubicBezTo>
                <a:close/>
                <a:moveTo>
                  <a:pt x="7725" y="777"/>
                </a:moveTo>
                <a:lnTo>
                  <a:pt x="8017" y="777"/>
                </a:lnTo>
                <a:cubicBezTo>
                  <a:pt x="8025" y="777"/>
                  <a:pt x="8031" y="779"/>
                  <a:pt x="8037" y="785"/>
                </a:cubicBezTo>
                <a:cubicBezTo>
                  <a:pt x="8042" y="790"/>
                  <a:pt x="8045" y="796"/>
                  <a:pt x="8045" y="804"/>
                </a:cubicBezTo>
                <a:cubicBezTo>
                  <a:pt x="8045" y="811"/>
                  <a:pt x="8042" y="817"/>
                  <a:pt x="8037" y="823"/>
                </a:cubicBezTo>
                <a:cubicBezTo>
                  <a:pt x="8031" y="828"/>
                  <a:pt x="8025" y="831"/>
                  <a:pt x="8017" y="831"/>
                </a:cubicBezTo>
                <a:lnTo>
                  <a:pt x="7902" y="831"/>
                </a:lnTo>
                <a:lnTo>
                  <a:pt x="7902" y="1236"/>
                </a:lnTo>
                <a:cubicBezTo>
                  <a:pt x="7902" y="1244"/>
                  <a:pt x="7899" y="1251"/>
                  <a:pt x="7893" y="1257"/>
                </a:cubicBezTo>
                <a:cubicBezTo>
                  <a:pt x="7887" y="1263"/>
                  <a:pt x="7880" y="1266"/>
                  <a:pt x="7871" y="1266"/>
                </a:cubicBezTo>
                <a:cubicBezTo>
                  <a:pt x="7862" y="1266"/>
                  <a:pt x="7855" y="1263"/>
                  <a:pt x="7849" y="1257"/>
                </a:cubicBezTo>
                <a:cubicBezTo>
                  <a:pt x="7843" y="1251"/>
                  <a:pt x="7840" y="1244"/>
                  <a:pt x="7840" y="1236"/>
                </a:cubicBezTo>
                <a:lnTo>
                  <a:pt x="7840" y="831"/>
                </a:lnTo>
                <a:lnTo>
                  <a:pt x="7725" y="831"/>
                </a:lnTo>
                <a:cubicBezTo>
                  <a:pt x="7718" y="831"/>
                  <a:pt x="7711" y="828"/>
                  <a:pt x="7706" y="823"/>
                </a:cubicBezTo>
                <a:cubicBezTo>
                  <a:pt x="7701" y="818"/>
                  <a:pt x="7698" y="811"/>
                  <a:pt x="7698" y="804"/>
                </a:cubicBezTo>
                <a:cubicBezTo>
                  <a:pt x="7698" y="796"/>
                  <a:pt x="7701" y="790"/>
                  <a:pt x="7706" y="784"/>
                </a:cubicBezTo>
                <a:cubicBezTo>
                  <a:pt x="7711" y="779"/>
                  <a:pt x="7718" y="777"/>
                  <a:pt x="7725" y="777"/>
                </a:cubicBezTo>
                <a:close/>
                <a:moveTo>
                  <a:pt x="7047" y="777"/>
                </a:moveTo>
                <a:cubicBezTo>
                  <a:pt x="7056" y="777"/>
                  <a:pt x="7063" y="780"/>
                  <a:pt x="7069" y="786"/>
                </a:cubicBezTo>
                <a:cubicBezTo>
                  <a:pt x="7075" y="791"/>
                  <a:pt x="7078" y="798"/>
                  <a:pt x="7078" y="807"/>
                </a:cubicBezTo>
                <a:lnTo>
                  <a:pt x="7078" y="1212"/>
                </a:lnTo>
                <a:lnTo>
                  <a:pt x="7288" y="1212"/>
                </a:lnTo>
                <a:cubicBezTo>
                  <a:pt x="7296" y="1212"/>
                  <a:pt x="7303" y="1215"/>
                  <a:pt x="7308" y="1220"/>
                </a:cubicBezTo>
                <a:cubicBezTo>
                  <a:pt x="7314" y="1225"/>
                  <a:pt x="7316" y="1231"/>
                  <a:pt x="7316" y="1239"/>
                </a:cubicBezTo>
                <a:cubicBezTo>
                  <a:pt x="7316" y="1246"/>
                  <a:pt x="7314" y="1252"/>
                  <a:pt x="7308" y="1258"/>
                </a:cubicBezTo>
                <a:cubicBezTo>
                  <a:pt x="7303" y="1263"/>
                  <a:pt x="7296" y="1266"/>
                  <a:pt x="7288" y="1266"/>
                </a:cubicBezTo>
                <a:lnTo>
                  <a:pt x="7047" y="1266"/>
                </a:lnTo>
                <a:cubicBezTo>
                  <a:pt x="7038" y="1266"/>
                  <a:pt x="7031" y="1263"/>
                  <a:pt x="7026" y="1257"/>
                </a:cubicBezTo>
                <a:cubicBezTo>
                  <a:pt x="7020" y="1251"/>
                  <a:pt x="7017" y="1244"/>
                  <a:pt x="7017" y="1236"/>
                </a:cubicBezTo>
                <a:lnTo>
                  <a:pt x="7017" y="807"/>
                </a:lnTo>
                <a:cubicBezTo>
                  <a:pt x="7017" y="798"/>
                  <a:pt x="7020" y="791"/>
                  <a:pt x="7026" y="785"/>
                </a:cubicBezTo>
                <a:cubicBezTo>
                  <a:pt x="7031" y="780"/>
                  <a:pt x="7038" y="777"/>
                  <a:pt x="7047" y="777"/>
                </a:cubicBezTo>
                <a:close/>
                <a:moveTo>
                  <a:pt x="6664" y="777"/>
                </a:moveTo>
                <a:lnTo>
                  <a:pt x="6795" y="777"/>
                </a:lnTo>
                <a:cubicBezTo>
                  <a:pt x="6823" y="777"/>
                  <a:pt x="6849" y="784"/>
                  <a:pt x="6872" y="799"/>
                </a:cubicBezTo>
                <a:cubicBezTo>
                  <a:pt x="6895" y="813"/>
                  <a:pt x="6913" y="832"/>
                  <a:pt x="6926" y="856"/>
                </a:cubicBezTo>
                <a:cubicBezTo>
                  <a:pt x="6939" y="880"/>
                  <a:pt x="6945" y="905"/>
                  <a:pt x="6945" y="932"/>
                </a:cubicBezTo>
                <a:cubicBezTo>
                  <a:pt x="6945" y="959"/>
                  <a:pt x="6940" y="985"/>
                  <a:pt x="6928" y="1008"/>
                </a:cubicBezTo>
                <a:cubicBezTo>
                  <a:pt x="6917" y="1032"/>
                  <a:pt x="6900" y="1051"/>
                  <a:pt x="6877" y="1065"/>
                </a:cubicBezTo>
                <a:cubicBezTo>
                  <a:pt x="6855" y="1080"/>
                  <a:pt x="6827" y="1087"/>
                  <a:pt x="6795" y="1087"/>
                </a:cubicBezTo>
                <a:lnTo>
                  <a:pt x="6695" y="1087"/>
                </a:lnTo>
                <a:lnTo>
                  <a:pt x="6695" y="1236"/>
                </a:lnTo>
                <a:cubicBezTo>
                  <a:pt x="6695" y="1244"/>
                  <a:pt x="6692" y="1251"/>
                  <a:pt x="6686" y="1257"/>
                </a:cubicBezTo>
                <a:cubicBezTo>
                  <a:pt x="6680" y="1263"/>
                  <a:pt x="6673" y="1266"/>
                  <a:pt x="6664" y="1266"/>
                </a:cubicBezTo>
                <a:cubicBezTo>
                  <a:pt x="6655" y="1266"/>
                  <a:pt x="6648" y="1263"/>
                  <a:pt x="6643" y="1257"/>
                </a:cubicBezTo>
                <a:cubicBezTo>
                  <a:pt x="6637" y="1251"/>
                  <a:pt x="6634" y="1244"/>
                  <a:pt x="6634" y="1236"/>
                </a:cubicBezTo>
                <a:lnTo>
                  <a:pt x="6634" y="807"/>
                </a:lnTo>
                <a:cubicBezTo>
                  <a:pt x="6634" y="798"/>
                  <a:pt x="6637" y="791"/>
                  <a:pt x="6643" y="785"/>
                </a:cubicBezTo>
                <a:cubicBezTo>
                  <a:pt x="6648" y="780"/>
                  <a:pt x="6655" y="777"/>
                  <a:pt x="6664" y="777"/>
                </a:cubicBezTo>
                <a:close/>
                <a:moveTo>
                  <a:pt x="5784" y="777"/>
                </a:moveTo>
                <a:lnTo>
                  <a:pt x="6026" y="777"/>
                </a:lnTo>
                <a:cubicBezTo>
                  <a:pt x="6034" y="777"/>
                  <a:pt x="6040" y="779"/>
                  <a:pt x="6045" y="785"/>
                </a:cubicBezTo>
                <a:cubicBezTo>
                  <a:pt x="6051" y="790"/>
                  <a:pt x="6053" y="796"/>
                  <a:pt x="6053" y="804"/>
                </a:cubicBezTo>
                <a:cubicBezTo>
                  <a:pt x="6053" y="811"/>
                  <a:pt x="6051" y="817"/>
                  <a:pt x="6046" y="823"/>
                </a:cubicBezTo>
                <a:cubicBezTo>
                  <a:pt x="6040" y="828"/>
                  <a:pt x="6034" y="831"/>
                  <a:pt x="6026" y="831"/>
                </a:cubicBezTo>
                <a:lnTo>
                  <a:pt x="5815" y="831"/>
                </a:lnTo>
                <a:lnTo>
                  <a:pt x="5815" y="982"/>
                </a:lnTo>
                <a:lnTo>
                  <a:pt x="6014" y="982"/>
                </a:lnTo>
                <a:cubicBezTo>
                  <a:pt x="6022" y="982"/>
                  <a:pt x="6028" y="985"/>
                  <a:pt x="6034" y="990"/>
                </a:cubicBezTo>
                <a:cubicBezTo>
                  <a:pt x="6039" y="996"/>
                  <a:pt x="6041" y="1002"/>
                  <a:pt x="6041" y="1010"/>
                </a:cubicBezTo>
                <a:cubicBezTo>
                  <a:pt x="6041" y="1016"/>
                  <a:pt x="6039" y="1023"/>
                  <a:pt x="6034" y="1028"/>
                </a:cubicBezTo>
                <a:cubicBezTo>
                  <a:pt x="6028" y="1033"/>
                  <a:pt x="6022" y="1036"/>
                  <a:pt x="6014" y="1036"/>
                </a:cubicBezTo>
                <a:lnTo>
                  <a:pt x="5815" y="1036"/>
                </a:lnTo>
                <a:lnTo>
                  <a:pt x="5815" y="1212"/>
                </a:lnTo>
                <a:lnTo>
                  <a:pt x="6038" y="1212"/>
                </a:lnTo>
                <a:cubicBezTo>
                  <a:pt x="6046" y="1212"/>
                  <a:pt x="6052" y="1215"/>
                  <a:pt x="6057" y="1220"/>
                </a:cubicBezTo>
                <a:cubicBezTo>
                  <a:pt x="6063" y="1225"/>
                  <a:pt x="6065" y="1231"/>
                  <a:pt x="6065" y="1239"/>
                </a:cubicBezTo>
                <a:cubicBezTo>
                  <a:pt x="6065" y="1246"/>
                  <a:pt x="6063" y="1252"/>
                  <a:pt x="6058" y="1258"/>
                </a:cubicBezTo>
                <a:cubicBezTo>
                  <a:pt x="6052" y="1263"/>
                  <a:pt x="6046" y="1266"/>
                  <a:pt x="6038" y="1266"/>
                </a:cubicBezTo>
                <a:lnTo>
                  <a:pt x="5784" y="1266"/>
                </a:lnTo>
                <a:cubicBezTo>
                  <a:pt x="5775" y="1266"/>
                  <a:pt x="5768" y="1263"/>
                  <a:pt x="5763" y="1257"/>
                </a:cubicBezTo>
                <a:cubicBezTo>
                  <a:pt x="5757" y="1251"/>
                  <a:pt x="5754" y="1244"/>
                  <a:pt x="5754" y="1236"/>
                </a:cubicBezTo>
                <a:lnTo>
                  <a:pt x="5754" y="807"/>
                </a:lnTo>
                <a:cubicBezTo>
                  <a:pt x="5754" y="798"/>
                  <a:pt x="5757" y="791"/>
                  <a:pt x="5763" y="785"/>
                </a:cubicBezTo>
                <a:cubicBezTo>
                  <a:pt x="5768" y="780"/>
                  <a:pt x="5775" y="777"/>
                  <a:pt x="5784" y="777"/>
                </a:cubicBezTo>
                <a:close/>
                <a:moveTo>
                  <a:pt x="5396" y="777"/>
                </a:moveTo>
                <a:lnTo>
                  <a:pt x="5688" y="777"/>
                </a:lnTo>
                <a:cubicBezTo>
                  <a:pt x="5696" y="777"/>
                  <a:pt x="5702" y="779"/>
                  <a:pt x="5708" y="785"/>
                </a:cubicBezTo>
                <a:cubicBezTo>
                  <a:pt x="5713" y="790"/>
                  <a:pt x="5716" y="796"/>
                  <a:pt x="5716" y="804"/>
                </a:cubicBezTo>
                <a:cubicBezTo>
                  <a:pt x="5716" y="811"/>
                  <a:pt x="5713" y="817"/>
                  <a:pt x="5708" y="823"/>
                </a:cubicBezTo>
                <a:cubicBezTo>
                  <a:pt x="5702" y="828"/>
                  <a:pt x="5696" y="831"/>
                  <a:pt x="5688" y="831"/>
                </a:cubicBezTo>
                <a:lnTo>
                  <a:pt x="5573" y="831"/>
                </a:lnTo>
                <a:lnTo>
                  <a:pt x="5573" y="1236"/>
                </a:lnTo>
                <a:cubicBezTo>
                  <a:pt x="5573" y="1244"/>
                  <a:pt x="5570" y="1251"/>
                  <a:pt x="5564" y="1257"/>
                </a:cubicBezTo>
                <a:cubicBezTo>
                  <a:pt x="5558" y="1263"/>
                  <a:pt x="5551" y="1266"/>
                  <a:pt x="5542" y="1266"/>
                </a:cubicBezTo>
                <a:cubicBezTo>
                  <a:pt x="5533" y="1266"/>
                  <a:pt x="5526" y="1263"/>
                  <a:pt x="5520" y="1257"/>
                </a:cubicBezTo>
                <a:cubicBezTo>
                  <a:pt x="5514" y="1251"/>
                  <a:pt x="5511" y="1244"/>
                  <a:pt x="5511" y="1236"/>
                </a:cubicBezTo>
                <a:lnTo>
                  <a:pt x="5511" y="831"/>
                </a:lnTo>
                <a:lnTo>
                  <a:pt x="5396" y="831"/>
                </a:lnTo>
                <a:cubicBezTo>
                  <a:pt x="5389" y="831"/>
                  <a:pt x="5382" y="828"/>
                  <a:pt x="5377" y="823"/>
                </a:cubicBezTo>
                <a:cubicBezTo>
                  <a:pt x="5372" y="818"/>
                  <a:pt x="5369" y="811"/>
                  <a:pt x="5369" y="804"/>
                </a:cubicBezTo>
                <a:cubicBezTo>
                  <a:pt x="5369" y="796"/>
                  <a:pt x="5372" y="790"/>
                  <a:pt x="5377" y="784"/>
                </a:cubicBezTo>
                <a:cubicBezTo>
                  <a:pt x="5382" y="779"/>
                  <a:pt x="5389" y="777"/>
                  <a:pt x="5396" y="777"/>
                </a:cubicBezTo>
                <a:close/>
                <a:moveTo>
                  <a:pt x="4848" y="777"/>
                </a:moveTo>
                <a:lnTo>
                  <a:pt x="5090" y="777"/>
                </a:lnTo>
                <a:cubicBezTo>
                  <a:pt x="5098" y="777"/>
                  <a:pt x="5104" y="779"/>
                  <a:pt x="5109" y="785"/>
                </a:cubicBezTo>
                <a:cubicBezTo>
                  <a:pt x="5115" y="790"/>
                  <a:pt x="5117" y="796"/>
                  <a:pt x="5117" y="804"/>
                </a:cubicBezTo>
                <a:cubicBezTo>
                  <a:pt x="5117" y="811"/>
                  <a:pt x="5115" y="817"/>
                  <a:pt x="5110" y="823"/>
                </a:cubicBezTo>
                <a:cubicBezTo>
                  <a:pt x="5104" y="828"/>
                  <a:pt x="5098" y="831"/>
                  <a:pt x="5090" y="831"/>
                </a:cubicBezTo>
                <a:lnTo>
                  <a:pt x="4879" y="831"/>
                </a:lnTo>
                <a:lnTo>
                  <a:pt x="4879" y="982"/>
                </a:lnTo>
                <a:lnTo>
                  <a:pt x="5078" y="982"/>
                </a:lnTo>
                <a:cubicBezTo>
                  <a:pt x="5086" y="982"/>
                  <a:pt x="5092" y="985"/>
                  <a:pt x="5098" y="990"/>
                </a:cubicBezTo>
                <a:cubicBezTo>
                  <a:pt x="5103" y="996"/>
                  <a:pt x="5105" y="1002"/>
                  <a:pt x="5105" y="1010"/>
                </a:cubicBezTo>
                <a:cubicBezTo>
                  <a:pt x="5105" y="1016"/>
                  <a:pt x="5103" y="1023"/>
                  <a:pt x="5098" y="1028"/>
                </a:cubicBezTo>
                <a:cubicBezTo>
                  <a:pt x="5092" y="1033"/>
                  <a:pt x="5086" y="1036"/>
                  <a:pt x="5078" y="1036"/>
                </a:cubicBezTo>
                <a:lnTo>
                  <a:pt x="4879" y="1036"/>
                </a:lnTo>
                <a:lnTo>
                  <a:pt x="4879" y="1212"/>
                </a:lnTo>
                <a:lnTo>
                  <a:pt x="5102" y="1212"/>
                </a:lnTo>
                <a:cubicBezTo>
                  <a:pt x="5110" y="1212"/>
                  <a:pt x="5116" y="1215"/>
                  <a:pt x="5121" y="1220"/>
                </a:cubicBezTo>
                <a:cubicBezTo>
                  <a:pt x="5127" y="1225"/>
                  <a:pt x="5129" y="1231"/>
                  <a:pt x="5129" y="1239"/>
                </a:cubicBezTo>
                <a:cubicBezTo>
                  <a:pt x="5129" y="1246"/>
                  <a:pt x="5127" y="1252"/>
                  <a:pt x="5122" y="1258"/>
                </a:cubicBezTo>
                <a:cubicBezTo>
                  <a:pt x="5116" y="1263"/>
                  <a:pt x="5110" y="1266"/>
                  <a:pt x="5102" y="1266"/>
                </a:cubicBezTo>
                <a:lnTo>
                  <a:pt x="4848" y="1266"/>
                </a:lnTo>
                <a:cubicBezTo>
                  <a:pt x="4839" y="1266"/>
                  <a:pt x="4832" y="1263"/>
                  <a:pt x="4827" y="1257"/>
                </a:cubicBezTo>
                <a:cubicBezTo>
                  <a:pt x="4821" y="1251"/>
                  <a:pt x="4818" y="1244"/>
                  <a:pt x="4818" y="1236"/>
                </a:cubicBezTo>
                <a:lnTo>
                  <a:pt x="4818" y="807"/>
                </a:lnTo>
                <a:cubicBezTo>
                  <a:pt x="4818" y="798"/>
                  <a:pt x="4821" y="791"/>
                  <a:pt x="4827" y="785"/>
                </a:cubicBezTo>
                <a:cubicBezTo>
                  <a:pt x="4832" y="780"/>
                  <a:pt x="4839" y="777"/>
                  <a:pt x="4848" y="777"/>
                </a:cubicBezTo>
                <a:close/>
                <a:moveTo>
                  <a:pt x="4443" y="777"/>
                </a:moveTo>
                <a:lnTo>
                  <a:pt x="4563" y="777"/>
                </a:lnTo>
                <a:cubicBezTo>
                  <a:pt x="4593" y="777"/>
                  <a:pt x="4622" y="784"/>
                  <a:pt x="4649" y="799"/>
                </a:cubicBezTo>
                <a:cubicBezTo>
                  <a:pt x="4675" y="813"/>
                  <a:pt x="4697" y="833"/>
                  <a:pt x="4713" y="859"/>
                </a:cubicBezTo>
                <a:cubicBezTo>
                  <a:pt x="4729" y="884"/>
                  <a:pt x="4738" y="912"/>
                  <a:pt x="4740" y="942"/>
                </a:cubicBezTo>
                <a:cubicBezTo>
                  <a:pt x="4742" y="966"/>
                  <a:pt x="4743" y="992"/>
                  <a:pt x="4743" y="1021"/>
                </a:cubicBezTo>
                <a:cubicBezTo>
                  <a:pt x="4743" y="1050"/>
                  <a:pt x="4742" y="1077"/>
                  <a:pt x="4740" y="1101"/>
                </a:cubicBezTo>
                <a:cubicBezTo>
                  <a:pt x="4738" y="1131"/>
                  <a:pt x="4729" y="1159"/>
                  <a:pt x="4713" y="1184"/>
                </a:cubicBezTo>
                <a:cubicBezTo>
                  <a:pt x="4696" y="1209"/>
                  <a:pt x="4675" y="1229"/>
                  <a:pt x="4648" y="1244"/>
                </a:cubicBezTo>
                <a:cubicBezTo>
                  <a:pt x="4622" y="1259"/>
                  <a:pt x="4593" y="1266"/>
                  <a:pt x="4563" y="1266"/>
                </a:cubicBezTo>
                <a:lnTo>
                  <a:pt x="4443" y="1266"/>
                </a:lnTo>
                <a:cubicBezTo>
                  <a:pt x="4434" y="1266"/>
                  <a:pt x="4427" y="1263"/>
                  <a:pt x="4422" y="1257"/>
                </a:cubicBezTo>
                <a:cubicBezTo>
                  <a:pt x="4416" y="1251"/>
                  <a:pt x="4413" y="1244"/>
                  <a:pt x="4413" y="1236"/>
                </a:cubicBezTo>
                <a:lnTo>
                  <a:pt x="4413" y="807"/>
                </a:lnTo>
                <a:cubicBezTo>
                  <a:pt x="4413" y="798"/>
                  <a:pt x="4416" y="791"/>
                  <a:pt x="4422" y="785"/>
                </a:cubicBezTo>
                <a:cubicBezTo>
                  <a:pt x="4427" y="780"/>
                  <a:pt x="4434" y="777"/>
                  <a:pt x="4443" y="777"/>
                </a:cubicBezTo>
                <a:close/>
                <a:moveTo>
                  <a:pt x="3880" y="777"/>
                </a:moveTo>
                <a:cubicBezTo>
                  <a:pt x="3889" y="777"/>
                  <a:pt x="3896" y="780"/>
                  <a:pt x="3902" y="786"/>
                </a:cubicBezTo>
                <a:cubicBezTo>
                  <a:pt x="3908" y="791"/>
                  <a:pt x="3911" y="798"/>
                  <a:pt x="3911" y="807"/>
                </a:cubicBezTo>
                <a:lnTo>
                  <a:pt x="3911" y="1212"/>
                </a:lnTo>
                <a:lnTo>
                  <a:pt x="4121" y="1212"/>
                </a:lnTo>
                <a:cubicBezTo>
                  <a:pt x="4129" y="1212"/>
                  <a:pt x="4136" y="1215"/>
                  <a:pt x="4141" y="1220"/>
                </a:cubicBezTo>
                <a:cubicBezTo>
                  <a:pt x="4147" y="1225"/>
                  <a:pt x="4149" y="1231"/>
                  <a:pt x="4149" y="1239"/>
                </a:cubicBezTo>
                <a:cubicBezTo>
                  <a:pt x="4149" y="1246"/>
                  <a:pt x="4147" y="1252"/>
                  <a:pt x="4141" y="1258"/>
                </a:cubicBezTo>
                <a:cubicBezTo>
                  <a:pt x="4136" y="1263"/>
                  <a:pt x="4129" y="1266"/>
                  <a:pt x="4121" y="1266"/>
                </a:cubicBezTo>
                <a:lnTo>
                  <a:pt x="3880" y="1266"/>
                </a:lnTo>
                <a:cubicBezTo>
                  <a:pt x="3871" y="1266"/>
                  <a:pt x="3864" y="1263"/>
                  <a:pt x="3859" y="1257"/>
                </a:cubicBezTo>
                <a:cubicBezTo>
                  <a:pt x="3853" y="1251"/>
                  <a:pt x="3850" y="1244"/>
                  <a:pt x="3850" y="1236"/>
                </a:cubicBezTo>
                <a:lnTo>
                  <a:pt x="3850" y="807"/>
                </a:lnTo>
                <a:cubicBezTo>
                  <a:pt x="3850" y="798"/>
                  <a:pt x="3853" y="791"/>
                  <a:pt x="3859" y="785"/>
                </a:cubicBezTo>
                <a:cubicBezTo>
                  <a:pt x="3864" y="780"/>
                  <a:pt x="3871" y="777"/>
                  <a:pt x="3880" y="777"/>
                </a:cubicBezTo>
                <a:close/>
                <a:moveTo>
                  <a:pt x="2911" y="777"/>
                </a:moveTo>
                <a:cubicBezTo>
                  <a:pt x="2920" y="777"/>
                  <a:pt x="2927" y="780"/>
                  <a:pt x="2933" y="786"/>
                </a:cubicBezTo>
                <a:cubicBezTo>
                  <a:pt x="2939" y="791"/>
                  <a:pt x="2942" y="798"/>
                  <a:pt x="2942" y="807"/>
                </a:cubicBezTo>
                <a:lnTo>
                  <a:pt x="2942" y="1212"/>
                </a:lnTo>
                <a:lnTo>
                  <a:pt x="3152" y="1212"/>
                </a:lnTo>
                <a:cubicBezTo>
                  <a:pt x="3160" y="1212"/>
                  <a:pt x="3167" y="1215"/>
                  <a:pt x="3172" y="1220"/>
                </a:cubicBezTo>
                <a:cubicBezTo>
                  <a:pt x="3178" y="1225"/>
                  <a:pt x="3180" y="1231"/>
                  <a:pt x="3180" y="1239"/>
                </a:cubicBezTo>
                <a:cubicBezTo>
                  <a:pt x="3180" y="1246"/>
                  <a:pt x="3178" y="1252"/>
                  <a:pt x="3172" y="1258"/>
                </a:cubicBezTo>
                <a:cubicBezTo>
                  <a:pt x="3167" y="1263"/>
                  <a:pt x="3160" y="1266"/>
                  <a:pt x="3152" y="1266"/>
                </a:cubicBezTo>
                <a:lnTo>
                  <a:pt x="2911" y="1266"/>
                </a:lnTo>
                <a:cubicBezTo>
                  <a:pt x="2902" y="1266"/>
                  <a:pt x="2895" y="1263"/>
                  <a:pt x="2890" y="1257"/>
                </a:cubicBezTo>
                <a:cubicBezTo>
                  <a:pt x="2884" y="1251"/>
                  <a:pt x="2881" y="1244"/>
                  <a:pt x="2881" y="1236"/>
                </a:cubicBezTo>
                <a:lnTo>
                  <a:pt x="2881" y="807"/>
                </a:lnTo>
                <a:cubicBezTo>
                  <a:pt x="2881" y="798"/>
                  <a:pt x="2884" y="791"/>
                  <a:pt x="2890" y="785"/>
                </a:cubicBezTo>
                <a:cubicBezTo>
                  <a:pt x="2895" y="780"/>
                  <a:pt x="2902" y="777"/>
                  <a:pt x="2911" y="777"/>
                </a:cubicBezTo>
                <a:close/>
                <a:moveTo>
                  <a:pt x="2504" y="777"/>
                </a:moveTo>
                <a:cubicBezTo>
                  <a:pt x="2513" y="777"/>
                  <a:pt x="2520" y="780"/>
                  <a:pt x="2526" y="786"/>
                </a:cubicBezTo>
                <a:cubicBezTo>
                  <a:pt x="2532" y="792"/>
                  <a:pt x="2535" y="799"/>
                  <a:pt x="2535" y="807"/>
                </a:cubicBezTo>
                <a:lnTo>
                  <a:pt x="2535" y="1117"/>
                </a:lnTo>
                <a:cubicBezTo>
                  <a:pt x="2535" y="1135"/>
                  <a:pt x="2540" y="1153"/>
                  <a:pt x="2549" y="1169"/>
                </a:cubicBezTo>
                <a:cubicBezTo>
                  <a:pt x="2558" y="1185"/>
                  <a:pt x="2570" y="1197"/>
                  <a:pt x="2585" y="1207"/>
                </a:cubicBezTo>
                <a:cubicBezTo>
                  <a:pt x="2601" y="1216"/>
                  <a:pt x="2617" y="1221"/>
                  <a:pt x="2635" y="1221"/>
                </a:cubicBezTo>
                <a:cubicBezTo>
                  <a:pt x="2653" y="1221"/>
                  <a:pt x="2670" y="1216"/>
                  <a:pt x="2686" y="1207"/>
                </a:cubicBezTo>
                <a:cubicBezTo>
                  <a:pt x="2701" y="1197"/>
                  <a:pt x="2714" y="1184"/>
                  <a:pt x="2723" y="1168"/>
                </a:cubicBezTo>
                <a:cubicBezTo>
                  <a:pt x="2732" y="1152"/>
                  <a:pt x="2736" y="1135"/>
                  <a:pt x="2736" y="1117"/>
                </a:cubicBezTo>
                <a:lnTo>
                  <a:pt x="2736" y="807"/>
                </a:lnTo>
                <a:cubicBezTo>
                  <a:pt x="2736" y="798"/>
                  <a:pt x="2739" y="791"/>
                  <a:pt x="2745" y="785"/>
                </a:cubicBezTo>
                <a:cubicBezTo>
                  <a:pt x="2751" y="780"/>
                  <a:pt x="2758" y="777"/>
                  <a:pt x="2766" y="777"/>
                </a:cubicBezTo>
                <a:cubicBezTo>
                  <a:pt x="2775" y="777"/>
                  <a:pt x="2782" y="780"/>
                  <a:pt x="2789" y="786"/>
                </a:cubicBezTo>
                <a:cubicBezTo>
                  <a:pt x="2795" y="791"/>
                  <a:pt x="2798" y="798"/>
                  <a:pt x="2798" y="807"/>
                </a:cubicBezTo>
                <a:lnTo>
                  <a:pt x="2798" y="1117"/>
                </a:lnTo>
                <a:cubicBezTo>
                  <a:pt x="2798" y="1146"/>
                  <a:pt x="2790" y="1172"/>
                  <a:pt x="2776" y="1197"/>
                </a:cubicBezTo>
                <a:cubicBezTo>
                  <a:pt x="2761" y="1221"/>
                  <a:pt x="2742" y="1240"/>
                  <a:pt x="2717" y="1254"/>
                </a:cubicBezTo>
                <a:cubicBezTo>
                  <a:pt x="2692" y="1268"/>
                  <a:pt x="2665" y="1275"/>
                  <a:pt x="2635" y="1275"/>
                </a:cubicBezTo>
                <a:cubicBezTo>
                  <a:pt x="2606" y="1275"/>
                  <a:pt x="2579" y="1268"/>
                  <a:pt x="2554" y="1254"/>
                </a:cubicBezTo>
                <a:cubicBezTo>
                  <a:pt x="2529" y="1240"/>
                  <a:pt x="2510" y="1221"/>
                  <a:pt x="2495" y="1197"/>
                </a:cubicBezTo>
                <a:cubicBezTo>
                  <a:pt x="2481" y="1173"/>
                  <a:pt x="2474" y="1146"/>
                  <a:pt x="2474" y="1117"/>
                </a:cubicBezTo>
                <a:lnTo>
                  <a:pt x="2474" y="807"/>
                </a:lnTo>
                <a:cubicBezTo>
                  <a:pt x="2474" y="798"/>
                  <a:pt x="2477" y="791"/>
                  <a:pt x="2483" y="785"/>
                </a:cubicBezTo>
                <a:cubicBezTo>
                  <a:pt x="2489" y="780"/>
                  <a:pt x="2496" y="777"/>
                  <a:pt x="2504" y="777"/>
                </a:cubicBezTo>
                <a:close/>
                <a:moveTo>
                  <a:pt x="2126" y="777"/>
                </a:moveTo>
                <a:lnTo>
                  <a:pt x="2392" y="777"/>
                </a:lnTo>
                <a:cubicBezTo>
                  <a:pt x="2399" y="777"/>
                  <a:pt x="2406" y="779"/>
                  <a:pt x="2411" y="785"/>
                </a:cubicBezTo>
                <a:cubicBezTo>
                  <a:pt x="2417" y="790"/>
                  <a:pt x="2419" y="796"/>
                  <a:pt x="2419" y="804"/>
                </a:cubicBezTo>
                <a:cubicBezTo>
                  <a:pt x="2419" y="811"/>
                  <a:pt x="2417" y="817"/>
                  <a:pt x="2411" y="823"/>
                </a:cubicBezTo>
                <a:cubicBezTo>
                  <a:pt x="2406" y="828"/>
                  <a:pt x="2400" y="831"/>
                  <a:pt x="2392" y="831"/>
                </a:cubicBezTo>
                <a:lnTo>
                  <a:pt x="2157" y="831"/>
                </a:lnTo>
                <a:lnTo>
                  <a:pt x="2157" y="997"/>
                </a:lnTo>
                <a:lnTo>
                  <a:pt x="2356" y="997"/>
                </a:lnTo>
                <a:cubicBezTo>
                  <a:pt x="2364" y="997"/>
                  <a:pt x="2370" y="1000"/>
                  <a:pt x="2376" y="1005"/>
                </a:cubicBezTo>
                <a:cubicBezTo>
                  <a:pt x="2381" y="1010"/>
                  <a:pt x="2383" y="1017"/>
                  <a:pt x="2383" y="1024"/>
                </a:cubicBezTo>
                <a:cubicBezTo>
                  <a:pt x="2383" y="1031"/>
                  <a:pt x="2381" y="1038"/>
                  <a:pt x="2376" y="1043"/>
                </a:cubicBezTo>
                <a:cubicBezTo>
                  <a:pt x="2370" y="1049"/>
                  <a:pt x="2364" y="1051"/>
                  <a:pt x="2356" y="1051"/>
                </a:cubicBezTo>
                <a:lnTo>
                  <a:pt x="2157" y="1051"/>
                </a:lnTo>
                <a:lnTo>
                  <a:pt x="2157" y="1236"/>
                </a:lnTo>
                <a:cubicBezTo>
                  <a:pt x="2157" y="1244"/>
                  <a:pt x="2154" y="1251"/>
                  <a:pt x="2149" y="1257"/>
                </a:cubicBezTo>
                <a:cubicBezTo>
                  <a:pt x="2143" y="1263"/>
                  <a:pt x="2135" y="1266"/>
                  <a:pt x="2126" y="1266"/>
                </a:cubicBezTo>
                <a:cubicBezTo>
                  <a:pt x="2118" y="1266"/>
                  <a:pt x="2111" y="1263"/>
                  <a:pt x="2105" y="1257"/>
                </a:cubicBezTo>
                <a:cubicBezTo>
                  <a:pt x="2099" y="1251"/>
                  <a:pt x="2096" y="1244"/>
                  <a:pt x="2096" y="1236"/>
                </a:cubicBezTo>
                <a:lnTo>
                  <a:pt x="2096" y="807"/>
                </a:lnTo>
                <a:cubicBezTo>
                  <a:pt x="2096" y="798"/>
                  <a:pt x="2099" y="791"/>
                  <a:pt x="2105" y="785"/>
                </a:cubicBezTo>
                <a:cubicBezTo>
                  <a:pt x="2111" y="780"/>
                  <a:pt x="2118" y="777"/>
                  <a:pt x="2126" y="777"/>
                </a:cubicBezTo>
                <a:close/>
                <a:moveTo>
                  <a:pt x="1524" y="777"/>
                </a:moveTo>
                <a:lnTo>
                  <a:pt x="1816" y="777"/>
                </a:lnTo>
                <a:cubicBezTo>
                  <a:pt x="1824" y="777"/>
                  <a:pt x="1830" y="779"/>
                  <a:pt x="1836" y="785"/>
                </a:cubicBezTo>
                <a:cubicBezTo>
                  <a:pt x="1841" y="790"/>
                  <a:pt x="1844" y="796"/>
                  <a:pt x="1844" y="804"/>
                </a:cubicBezTo>
                <a:cubicBezTo>
                  <a:pt x="1844" y="811"/>
                  <a:pt x="1841" y="817"/>
                  <a:pt x="1836" y="823"/>
                </a:cubicBezTo>
                <a:cubicBezTo>
                  <a:pt x="1830" y="828"/>
                  <a:pt x="1824" y="831"/>
                  <a:pt x="1816" y="831"/>
                </a:cubicBezTo>
                <a:lnTo>
                  <a:pt x="1701" y="831"/>
                </a:lnTo>
                <a:lnTo>
                  <a:pt x="1701" y="1236"/>
                </a:lnTo>
                <a:cubicBezTo>
                  <a:pt x="1701" y="1244"/>
                  <a:pt x="1698" y="1251"/>
                  <a:pt x="1692" y="1257"/>
                </a:cubicBezTo>
                <a:cubicBezTo>
                  <a:pt x="1686" y="1263"/>
                  <a:pt x="1679" y="1266"/>
                  <a:pt x="1670" y="1266"/>
                </a:cubicBezTo>
                <a:cubicBezTo>
                  <a:pt x="1661" y="1266"/>
                  <a:pt x="1654" y="1263"/>
                  <a:pt x="1648" y="1257"/>
                </a:cubicBezTo>
                <a:cubicBezTo>
                  <a:pt x="1642" y="1251"/>
                  <a:pt x="1639" y="1244"/>
                  <a:pt x="1639" y="1236"/>
                </a:cubicBezTo>
                <a:lnTo>
                  <a:pt x="1639" y="831"/>
                </a:lnTo>
                <a:lnTo>
                  <a:pt x="1524" y="831"/>
                </a:lnTo>
                <a:cubicBezTo>
                  <a:pt x="1517" y="831"/>
                  <a:pt x="1510" y="828"/>
                  <a:pt x="1505" y="823"/>
                </a:cubicBezTo>
                <a:cubicBezTo>
                  <a:pt x="1500" y="818"/>
                  <a:pt x="1497" y="811"/>
                  <a:pt x="1497" y="804"/>
                </a:cubicBezTo>
                <a:cubicBezTo>
                  <a:pt x="1497" y="796"/>
                  <a:pt x="1500" y="790"/>
                  <a:pt x="1505" y="784"/>
                </a:cubicBezTo>
                <a:cubicBezTo>
                  <a:pt x="1510" y="779"/>
                  <a:pt x="1517" y="777"/>
                  <a:pt x="1524" y="777"/>
                </a:cubicBezTo>
                <a:close/>
                <a:moveTo>
                  <a:pt x="1167" y="777"/>
                </a:moveTo>
                <a:cubicBezTo>
                  <a:pt x="1176" y="777"/>
                  <a:pt x="1183" y="780"/>
                  <a:pt x="1189" y="786"/>
                </a:cubicBezTo>
                <a:cubicBezTo>
                  <a:pt x="1195" y="792"/>
                  <a:pt x="1198" y="799"/>
                  <a:pt x="1198" y="807"/>
                </a:cubicBezTo>
                <a:lnTo>
                  <a:pt x="1198" y="1117"/>
                </a:lnTo>
                <a:cubicBezTo>
                  <a:pt x="1198" y="1135"/>
                  <a:pt x="1203" y="1153"/>
                  <a:pt x="1212" y="1169"/>
                </a:cubicBezTo>
                <a:cubicBezTo>
                  <a:pt x="1221" y="1185"/>
                  <a:pt x="1233" y="1197"/>
                  <a:pt x="1248" y="1207"/>
                </a:cubicBezTo>
                <a:cubicBezTo>
                  <a:pt x="1264" y="1216"/>
                  <a:pt x="1280" y="1221"/>
                  <a:pt x="1298" y="1221"/>
                </a:cubicBezTo>
                <a:cubicBezTo>
                  <a:pt x="1316" y="1221"/>
                  <a:pt x="1333" y="1216"/>
                  <a:pt x="1349" y="1207"/>
                </a:cubicBezTo>
                <a:cubicBezTo>
                  <a:pt x="1364" y="1197"/>
                  <a:pt x="1377" y="1184"/>
                  <a:pt x="1386" y="1168"/>
                </a:cubicBezTo>
                <a:cubicBezTo>
                  <a:pt x="1395" y="1152"/>
                  <a:pt x="1399" y="1135"/>
                  <a:pt x="1399" y="1117"/>
                </a:cubicBezTo>
                <a:lnTo>
                  <a:pt x="1399" y="807"/>
                </a:lnTo>
                <a:cubicBezTo>
                  <a:pt x="1399" y="798"/>
                  <a:pt x="1402" y="791"/>
                  <a:pt x="1408" y="785"/>
                </a:cubicBezTo>
                <a:cubicBezTo>
                  <a:pt x="1414" y="780"/>
                  <a:pt x="1421" y="777"/>
                  <a:pt x="1429" y="777"/>
                </a:cubicBezTo>
                <a:cubicBezTo>
                  <a:pt x="1438" y="777"/>
                  <a:pt x="1445" y="780"/>
                  <a:pt x="1452" y="786"/>
                </a:cubicBezTo>
                <a:cubicBezTo>
                  <a:pt x="1458" y="791"/>
                  <a:pt x="1461" y="798"/>
                  <a:pt x="1461" y="807"/>
                </a:cubicBezTo>
                <a:lnTo>
                  <a:pt x="1461" y="1117"/>
                </a:lnTo>
                <a:cubicBezTo>
                  <a:pt x="1461" y="1146"/>
                  <a:pt x="1453" y="1172"/>
                  <a:pt x="1439" y="1197"/>
                </a:cubicBezTo>
                <a:cubicBezTo>
                  <a:pt x="1424" y="1221"/>
                  <a:pt x="1405" y="1240"/>
                  <a:pt x="1380" y="1254"/>
                </a:cubicBezTo>
                <a:cubicBezTo>
                  <a:pt x="1355" y="1268"/>
                  <a:pt x="1328" y="1275"/>
                  <a:pt x="1298" y="1275"/>
                </a:cubicBezTo>
                <a:cubicBezTo>
                  <a:pt x="1269" y="1275"/>
                  <a:pt x="1242" y="1268"/>
                  <a:pt x="1217" y="1254"/>
                </a:cubicBezTo>
                <a:cubicBezTo>
                  <a:pt x="1192" y="1240"/>
                  <a:pt x="1173" y="1221"/>
                  <a:pt x="1158" y="1197"/>
                </a:cubicBezTo>
                <a:cubicBezTo>
                  <a:pt x="1144" y="1173"/>
                  <a:pt x="1137" y="1146"/>
                  <a:pt x="1137" y="1117"/>
                </a:cubicBezTo>
                <a:lnTo>
                  <a:pt x="1137" y="807"/>
                </a:lnTo>
                <a:cubicBezTo>
                  <a:pt x="1137" y="798"/>
                  <a:pt x="1140" y="791"/>
                  <a:pt x="1146" y="785"/>
                </a:cubicBezTo>
                <a:cubicBezTo>
                  <a:pt x="1152" y="780"/>
                  <a:pt x="1159" y="777"/>
                  <a:pt x="1167" y="777"/>
                </a:cubicBezTo>
                <a:close/>
                <a:moveTo>
                  <a:pt x="418" y="777"/>
                </a:moveTo>
                <a:lnTo>
                  <a:pt x="660" y="777"/>
                </a:lnTo>
                <a:cubicBezTo>
                  <a:pt x="668" y="777"/>
                  <a:pt x="674" y="779"/>
                  <a:pt x="679" y="785"/>
                </a:cubicBezTo>
                <a:cubicBezTo>
                  <a:pt x="685" y="790"/>
                  <a:pt x="687" y="796"/>
                  <a:pt x="687" y="804"/>
                </a:cubicBezTo>
                <a:cubicBezTo>
                  <a:pt x="687" y="811"/>
                  <a:pt x="685" y="817"/>
                  <a:pt x="680" y="823"/>
                </a:cubicBezTo>
                <a:cubicBezTo>
                  <a:pt x="674" y="828"/>
                  <a:pt x="668" y="831"/>
                  <a:pt x="660" y="831"/>
                </a:cubicBezTo>
                <a:lnTo>
                  <a:pt x="449" y="831"/>
                </a:lnTo>
                <a:lnTo>
                  <a:pt x="449" y="982"/>
                </a:lnTo>
                <a:lnTo>
                  <a:pt x="648" y="982"/>
                </a:lnTo>
                <a:cubicBezTo>
                  <a:pt x="656" y="982"/>
                  <a:pt x="662" y="985"/>
                  <a:pt x="668" y="990"/>
                </a:cubicBezTo>
                <a:cubicBezTo>
                  <a:pt x="673" y="996"/>
                  <a:pt x="675" y="1002"/>
                  <a:pt x="675" y="1010"/>
                </a:cubicBezTo>
                <a:cubicBezTo>
                  <a:pt x="675" y="1016"/>
                  <a:pt x="673" y="1023"/>
                  <a:pt x="668" y="1028"/>
                </a:cubicBezTo>
                <a:cubicBezTo>
                  <a:pt x="662" y="1033"/>
                  <a:pt x="656" y="1036"/>
                  <a:pt x="648" y="1036"/>
                </a:cubicBezTo>
                <a:lnTo>
                  <a:pt x="449" y="1036"/>
                </a:lnTo>
                <a:lnTo>
                  <a:pt x="449" y="1212"/>
                </a:lnTo>
                <a:lnTo>
                  <a:pt x="672" y="1212"/>
                </a:lnTo>
                <a:cubicBezTo>
                  <a:pt x="680" y="1212"/>
                  <a:pt x="686" y="1215"/>
                  <a:pt x="691" y="1220"/>
                </a:cubicBezTo>
                <a:cubicBezTo>
                  <a:pt x="697" y="1225"/>
                  <a:pt x="699" y="1231"/>
                  <a:pt x="699" y="1239"/>
                </a:cubicBezTo>
                <a:cubicBezTo>
                  <a:pt x="699" y="1246"/>
                  <a:pt x="697" y="1252"/>
                  <a:pt x="692" y="1258"/>
                </a:cubicBezTo>
                <a:cubicBezTo>
                  <a:pt x="686" y="1263"/>
                  <a:pt x="680" y="1266"/>
                  <a:pt x="672" y="1266"/>
                </a:cubicBezTo>
                <a:lnTo>
                  <a:pt x="418" y="1266"/>
                </a:lnTo>
                <a:cubicBezTo>
                  <a:pt x="409" y="1266"/>
                  <a:pt x="402" y="1263"/>
                  <a:pt x="397" y="1257"/>
                </a:cubicBezTo>
                <a:cubicBezTo>
                  <a:pt x="391" y="1251"/>
                  <a:pt x="388" y="1244"/>
                  <a:pt x="388" y="1236"/>
                </a:cubicBezTo>
                <a:lnTo>
                  <a:pt x="388" y="807"/>
                </a:lnTo>
                <a:cubicBezTo>
                  <a:pt x="388" y="798"/>
                  <a:pt x="391" y="791"/>
                  <a:pt x="397" y="785"/>
                </a:cubicBezTo>
                <a:cubicBezTo>
                  <a:pt x="402" y="780"/>
                  <a:pt x="409" y="777"/>
                  <a:pt x="418" y="777"/>
                </a:cubicBezTo>
                <a:close/>
                <a:moveTo>
                  <a:pt x="30" y="777"/>
                </a:moveTo>
                <a:lnTo>
                  <a:pt x="167" y="777"/>
                </a:lnTo>
                <a:cubicBezTo>
                  <a:pt x="191" y="777"/>
                  <a:pt x="213" y="783"/>
                  <a:pt x="234" y="795"/>
                </a:cubicBezTo>
                <a:cubicBezTo>
                  <a:pt x="254" y="807"/>
                  <a:pt x="270" y="823"/>
                  <a:pt x="282" y="843"/>
                </a:cubicBezTo>
                <a:cubicBezTo>
                  <a:pt x="293" y="863"/>
                  <a:pt x="299" y="884"/>
                  <a:pt x="299" y="908"/>
                </a:cubicBezTo>
                <a:cubicBezTo>
                  <a:pt x="299" y="929"/>
                  <a:pt x="294" y="949"/>
                  <a:pt x="282" y="968"/>
                </a:cubicBezTo>
                <a:cubicBezTo>
                  <a:pt x="271" y="986"/>
                  <a:pt x="256" y="998"/>
                  <a:pt x="237" y="1003"/>
                </a:cubicBezTo>
                <a:cubicBezTo>
                  <a:pt x="263" y="1010"/>
                  <a:pt x="284" y="1024"/>
                  <a:pt x="299" y="1047"/>
                </a:cubicBezTo>
                <a:cubicBezTo>
                  <a:pt x="315" y="1070"/>
                  <a:pt x="323" y="1095"/>
                  <a:pt x="323" y="1123"/>
                </a:cubicBezTo>
                <a:cubicBezTo>
                  <a:pt x="323" y="1149"/>
                  <a:pt x="317" y="1173"/>
                  <a:pt x="306" y="1195"/>
                </a:cubicBezTo>
                <a:cubicBezTo>
                  <a:pt x="294" y="1217"/>
                  <a:pt x="277" y="1234"/>
                  <a:pt x="255" y="1247"/>
                </a:cubicBezTo>
                <a:cubicBezTo>
                  <a:pt x="233" y="1260"/>
                  <a:pt x="208" y="1266"/>
                  <a:pt x="179" y="1266"/>
                </a:cubicBezTo>
                <a:lnTo>
                  <a:pt x="30" y="1266"/>
                </a:lnTo>
                <a:cubicBezTo>
                  <a:pt x="21" y="1266"/>
                  <a:pt x="14" y="1263"/>
                  <a:pt x="9" y="1257"/>
                </a:cubicBezTo>
                <a:cubicBezTo>
                  <a:pt x="3" y="1251"/>
                  <a:pt x="0" y="1244"/>
                  <a:pt x="0" y="1236"/>
                </a:cubicBezTo>
                <a:lnTo>
                  <a:pt x="0" y="807"/>
                </a:lnTo>
                <a:cubicBezTo>
                  <a:pt x="0" y="798"/>
                  <a:pt x="3" y="791"/>
                  <a:pt x="9" y="785"/>
                </a:cubicBezTo>
                <a:cubicBezTo>
                  <a:pt x="14" y="780"/>
                  <a:pt x="21" y="777"/>
                  <a:pt x="30" y="777"/>
                </a:cubicBezTo>
                <a:close/>
                <a:moveTo>
                  <a:pt x="3609" y="768"/>
                </a:moveTo>
                <a:cubicBezTo>
                  <a:pt x="3647" y="768"/>
                  <a:pt x="3680" y="778"/>
                  <a:pt x="3707" y="799"/>
                </a:cubicBezTo>
                <a:cubicBezTo>
                  <a:pt x="3735" y="820"/>
                  <a:pt x="3752" y="849"/>
                  <a:pt x="3759" y="885"/>
                </a:cubicBezTo>
                <a:cubicBezTo>
                  <a:pt x="3760" y="893"/>
                  <a:pt x="3758" y="902"/>
                  <a:pt x="3752" y="909"/>
                </a:cubicBezTo>
                <a:cubicBezTo>
                  <a:pt x="3746" y="917"/>
                  <a:pt x="3739" y="921"/>
                  <a:pt x="3729" y="921"/>
                </a:cubicBezTo>
                <a:cubicBezTo>
                  <a:pt x="3721" y="921"/>
                  <a:pt x="3715" y="918"/>
                  <a:pt x="3709" y="914"/>
                </a:cubicBezTo>
                <a:cubicBezTo>
                  <a:pt x="3704" y="909"/>
                  <a:pt x="3700" y="904"/>
                  <a:pt x="3699" y="898"/>
                </a:cubicBezTo>
                <a:cubicBezTo>
                  <a:pt x="3694" y="874"/>
                  <a:pt x="3684" y="856"/>
                  <a:pt x="3668" y="842"/>
                </a:cubicBezTo>
                <a:cubicBezTo>
                  <a:pt x="3652" y="829"/>
                  <a:pt x="3632" y="822"/>
                  <a:pt x="3609" y="822"/>
                </a:cubicBezTo>
                <a:cubicBezTo>
                  <a:pt x="3590" y="822"/>
                  <a:pt x="3573" y="826"/>
                  <a:pt x="3560" y="834"/>
                </a:cubicBezTo>
                <a:cubicBezTo>
                  <a:pt x="3547" y="841"/>
                  <a:pt x="3537" y="851"/>
                  <a:pt x="3530" y="863"/>
                </a:cubicBezTo>
                <a:cubicBezTo>
                  <a:pt x="3524" y="875"/>
                  <a:pt x="3521" y="888"/>
                  <a:pt x="3521" y="902"/>
                </a:cubicBezTo>
                <a:cubicBezTo>
                  <a:pt x="3521" y="917"/>
                  <a:pt x="3524" y="930"/>
                  <a:pt x="3532" y="940"/>
                </a:cubicBezTo>
                <a:cubicBezTo>
                  <a:pt x="3539" y="950"/>
                  <a:pt x="3550" y="959"/>
                  <a:pt x="3565" y="966"/>
                </a:cubicBezTo>
                <a:cubicBezTo>
                  <a:pt x="3579" y="974"/>
                  <a:pt x="3599" y="981"/>
                  <a:pt x="3624" y="989"/>
                </a:cubicBezTo>
                <a:cubicBezTo>
                  <a:pt x="3653" y="999"/>
                  <a:pt x="3678" y="1009"/>
                  <a:pt x="3697" y="1018"/>
                </a:cubicBezTo>
                <a:cubicBezTo>
                  <a:pt x="3717" y="1028"/>
                  <a:pt x="3734" y="1042"/>
                  <a:pt x="3749" y="1060"/>
                </a:cubicBezTo>
                <a:cubicBezTo>
                  <a:pt x="3764" y="1078"/>
                  <a:pt x="3771" y="1101"/>
                  <a:pt x="3771" y="1129"/>
                </a:cubicBezTo>
                <a:cubicBezTo>
                  <a:pt x="3771" y="1157"/>
                  <a:pt x="3764" y="1182"/>
                  <a:pt x="3750" y="1204"/>
                </a:cubicBezTo>
                <a:cubicBezTo>
                  <a:pt x="3736" y="1226"/>
                  <a:pt x="3716" y="1244"/>
                  <a:pt x="3692" y="1256"/>
                </a:cubicBezTo>
                <a:cubicBezTo>
                  <a:pt x="3667" y="1269"/>
                  <a:pt x="3639" y="1275"/>
                  <a:pt x="3609" y="1275"/>
                </a:cubicBezTo>
                <a:cubicBezTo>
                  <a:pt x="3579" y="1275"/>
                  <a:pt x="3553" y="1269"/>
                  <a:pt x="3530" y="1257"/>
                </a:cubicBezTo>
                <a:cubicBezTo>
                  <a:pt x="3506" y="1245"/>
                  <a:pt x="3487" y="1228"/>
                  <a:pt x="3473" y="1207"/>
                </a:cubicBezTo>
                <a:cubicBezTo>
                  <a:pt x="3459" y="1185"/>
                  <a:pt x="3450" y="1160"/>
                  <a:pt x="3448" y="1132"/>
                </a:cubicBezTo>
                <a:cubicBezTo>
                  <a:pt x="3447" y="1123"/>
                  <a:pt x="3449" y="1116"/>
                  <a:pt x="3455" y="1109"/>
                </a:cubicBezTo>
                <a:cubicBezTo>
                  <a:pt x="3460" y="1103"/>
                  <a:pt x="3466" y="1099"/>
                  <a:pt x="3474" y="1098"/>
                </a:cubicBezTo>
                <a:cubicBezTo>
                  <a:pt x="3483" y="1098"/>
                  <a:pt x="3491" y="1100"/>
                  <a:pt x="3498" y="1106"/>
                </a:cubicBezTo>
                <a:cubicBezTo>
                  <a:pt x="3505" y="1111"/>
                  <a:pt x="3508" y="1117"/>
                  <a:pt x="3509" y="1125"/>
                </a:cubicBezTo>
                <a:cubicBezTo>
                  <a:pt x="3511" y="1154"/>
                  <a:pt x="3522" y="1177"/>
                  <a:pt x="3540" y="1194"/>
                </a:cubicBezTo>
                <a:cubicBezTo>
                  <a:pt x="3558" y="1212"/>
                  <a:pt x="3581" y="1221"/>
                  <a:pt x="3609" y="1221"/>
                </a:cubicBezTo>
                <a:cubicBezTo>
                  <a:pt x="3630" y="1221"/>
                  <a:pt x="3648" y="1216"/>
                  <a:pt x="3663" y="1207"/>
                </a:cubicBezTo>
                <a:cubicBezTo>
                  <a:pt x="3679" y="1199"/>
                  <a:pt x="3690" y="1187"/>
                  <a:pt x="3698" y="1173"/>
                </a:cubicBezTo>
                <a:cubicBezTo>
                  <a:pt x="3706" y="1159"/>
                  <a:pt x="3710" y="1144"/>
                  <a:pt x="3710" y="1129"/>
                </a:cubicBezTo>
                <a:cubicBezTo>
                  <a:pt x="3710" y="1114"/>
                  <a:pt x="3706" y="1101"/>
                  <a:pt x="3698" y="1091"/>
                </a:cubicBezTo>
                <a:cubicBezTo>
                  <a:pt x="3690" y="1080"/>
                  <a:pt x="3679" y="1071"/>
                  <a:pt x="3664" y="1064"/>
                </a:cubicBezTo>
                <a:cubicBezTo>
                  <a:pt x="3650" y="1056"/>
                  <a:pt x="3630" y="1049"/>
                  <a:pt x="3605" y="1040"/>
                </a:cubicBezTo>
                <a:cubicBezTo>
                  <a:pt x="3577" y="1031"/>
                  <a:pt x="3553" y="1021"/>
                  <a:pt x="3533" y="1012"/>
                </a:cubicBezTo>
                <a:cubicBezTo>
                  <a:pt x="3512" y="1002"/>
                  <a:pt x="3495" y="988"/>
                  <a:pt x="3481" y="970"/>
                </a:cubicBezTo>
                <a:cubicBezTo>
                  <a:pt x="3467" y="952"/>
                  <a:pt x="3459" y="929"/>
                  <a:pt x="3459" y="902"/>
                </a:cubicBezTo>
                <a:cubicBezTo>
                  <a:pt x="3459" y="874"/>
                  <a:pt x="3467" y="849"/>
                  <a:pt x="3481" y="829"/>
                </a:cubicBezTo>
                <a:cubicBezTo>
                  <a:pt x="3495" y="808"/>
                  <a:pt x="3514" y="793"/>
                  <a:pt x="3536" y="783"/>
                </a:cubicBezTo>
                <a:cubicBezTo>
                  <a:pt x="3559" y="773"/>
                  <a:pt x="3583" y="768"/>
                  <a:pt x="3609" y="768"/>
                </a:cubicBezTo>
                <a:close/>
                <a:moveTo>
                  <a:pt x="7512" y="767"/>
                </a:moveTo>
                <a:cubicBezTo>
                  <a:pt x="7519" y="767"/>
                  <a:pt x="7525" y="769"/>
                  <a:pt x="7530" y="773"/>
                </a:cubicBezTo>
                <a:cubicBezTo>
                  <a:pt x="7535" y="777"/>
                  <a:pt x="7539" y="782"/>
                  <a:pt x="7542" y="787"/>
                </a:cubicBezTo>
                <a:lnTo>
                  <a:pt x="7696" y="1229"/>
                </a:lnTo>
                <a:cubicBezTo>
                  <a:pt x="7698" y="1232"/>
                  <a:pt x="7699" y="1236"/>
                  <a:pt x="7699" y="1239"/>
                </a:cubicBezTo>
                <a:cubicBezTo>
                  <a:pt x="7699" y="1245"/>
                  <a:pt x="7697" y="1251"/>
                  <a:pt x="7693" y="1256"/>
                </a:cubicBezTo>
                <a:cubicBezTo>
                  <a:pt x="7689" y="1261"/>
                  <a:pt x="7684" y="1265"/>
                  <a:pt x="7678" y="1267"/>
                </a:cubicBezTo>
                <a:cubicBezTo>
                  <a:pt x="7675" y="1268"/>
                  <a:pt x="7671" y="1269"/>
                  <a:pt x="7667" y="1269"/>
                </a:cubicBezTo>
                <a:cubicBezTo>
                  <a:pt x="7660" y="1269"/>
                  <a:pt x="7654" y="1267"/>
                  <a:pt x="7649" y="1264"/>
                </a:cubicBezTo>
                <a:cubicBezTo>
                  <a:pt x="7644" y="1260"/>
                  <a:pt x="7641" y="1255"/>
                  <a:pt x="7639" y="1249"/>
                </a:cubicBezTo>
                <a:lnTo>
                  <a:pt x="7601" y="1138"/>
                </a:lnTo>
                <a:lnTo>
                  <a:pt x="7424" y="1138"/>
                </a:lnTo>
                <a:lnTo>
                  <a:pt x="7387" y="1249"/>
                </a:lnTo>
                <a:cubicBezTo>
                  <a:pt x="7385" y="1255"/>
                  <a:pt x="7381" y="1260"/>
                  <a:pt x="7376" y="1264"/>
                </a:cubicBezTo>
                <a:cubicBezTo>
                  <a:pt x="7370" y="1267"/>
                  <a:pt x="7364" y="1269"/>
                  <a:pt x="7358" y="1269"/>
                </a:cubicBezTo>
                <a:cubicBezTo>
                  <a:pt x="7354" y="1269"/>
                  <a:pt x="7350" y="1268"/>
                  <a:pt x="7347" y="1267"/>
                </a:cubicBezTo>
                <a:cubicBezTo>
                  <a:pt x="7341" y="1265"/>
                  <a:pt x="7336" y="1261"/>
                  <a:pt x="7333" y="1256"/>
                </a:cubicBezTo>
                <a:cubicBezTo>
                  <a:pt x="7329" y="1251"/>
                  <a:pt x="7327" y="1245"/>
                  <a:pt x="7327" y="1239"/>
                </a:cubicBezTo>
                <a:cubicBezTo>
                  <a:pt x="7327" y="1236"/>
                  <a:pt x="7328" y="1233"/>
                  <a:pt x="7328" y="1230"/>
                </a:cubicBezTo>
                <a:lnTo>
                  <a:pt x="7484" y="787"/>
                </a:lnTo>
                <a:cubicBezTo>
                  <a:pt x="7486" y="782"/>
                  <a:pt x="7490" y="777"/>
                  <a:pt x="7495" y="773"/>
                </a:cubicBezTo>
                <a:cubicBezTo>
                  <a:pt x="7500" y="769"/>
                  <a:pt x="7506" y="767"/>
                  <a:pt x="7512" y="767"/>
                </a:cubicBezTo>
                <a:close/>
                <a:moveTo>
                  <a:pt x="907" y="767"/>
                </a:moveTo>
                <a:cubicBezTo>
                  <a:pt x="914" y="767"/>
                  <a:pt x="920" y="769"/>
                  <a:pt x="925" y="773"/>
                </a:cubicBezTo>
                <a:cubicBezTo>
                  <a:pt x="930" y="777"/>
                  <a:pt x="934" y="782"/>
                  <a:pt x="937" y="787"/>
                </a:cubicBezTo>
                <a:lnTo>
                  <a:pt x="1091" y="1229"/>
                </a:lnTo>
                <a:cubicBezTo>
                  <a:pt x="1093" y="1232"/>
                  <a:pt x="1094" y="1236"/>
                  <a:pt x="1094" y="1239"/>
                </a:cubicBezTo>
                <a:cubicBezTo>
                  <a:pt x="1094" y="1245"/>
                  <a:pt x="1092" y="1251"/>
                  <a:pt x="1088" y="1256"/>
                </a:cubicBezTo>
                <a:cubicBezTo>
                  <a:pt x="1084" y="1261"/>
                  <a:pt x="1079" y="1265"/>
                  <a:pt x="1073" y="1267"/>
                </a:cubicBezTo>
                <a:cubicBezTo>
                  <a:pt x="1070" y="1268"/>
                  <a:pt x="1066" y="1269"/>
                  <a:pt x="1062" y="1269"/>
                </a:cubicBezTo>
                <a:cubicBezTo>
                  <a:pt x="1055" y="1269"/>
                  <a:pt x="1049" y="1267"/>
                  <a:pt x="1044" y="1264"/>
                </a:cubicBezTo>
                <a:cubicBezTo>
                  <a:pt x="1039" y="1260"/>
                  <a:pt x="1036" y="1255"/>
                  <a:pt x="1034" y="1249"/>
                </a:cubicBezTo>
                <a:lnTo>
                  <a:pt x="996" y="1138"/>
                </a:lnTo>
                <a:lnTo>
                  <a:pt x="819" y="1138"/>
                </a:lnTo>
                <a:lnTo>
                  <a:pt x="782" y="1249"/>
                </a:lnTo>
                <a:cubicBezTo>
                  <a:pt x="780" y="1255"/>
                  <a:pt x="776" y="1260"/>
                  <a:pt x="771" y="1264"/>
                </a:cubicBezTo>
                <a:cubicBezTo>
                  <a:pt x="765" y="1267"/>
                  <a:pt x="759" y="1269"/>
                  <a:pt x="753" y="1269"/>
                </a:cubicBezTo>
                <a:cubicBezTo>
                  <a:pt x="749" y="1269"/>
                  <a:pt x="745" y="1268"/>
                  <a:pt x="742" y="1267"/>
                </a:cubicBezTo>
                <a:cubicBezTo>
                  <a:pt x="736" y="1265"/>
                  <a:pt x="731" y="1261"/>
                  <a:pt x="728" y="1256"/>
                </a:cubicBezTo>
                <a:cubicBezTo>
                  <a:pt x="724" y="1251"/>
                  <a:pt x="722" y="1245"/>
                  <a:pt x="722" y="1239"/>
                </a:cubicBezTo>
                <a:cubicBezTo>
                  <a:pt x="722" y="1236"/>
                  <a:pt x="723" y="1233"/>
                  <a:pt x="723" y="1230"/>
                </a:cubicBezTo>
                <a:lnTo>
                  <a:pt x="879" y="787"/>
                </a:lnTo>
                <a:cubicBezTo>
                  <a:pt x="881" y="782"/>
                  <a:pt x="885" y="777"/>
                  <a:pt x="890" y="773"/>
                </a:cubicBezTo>
                <a:cubicBezTo>
                  <a:pt x="895" y="769"/>
                  <a:pt x="901" y="767"/>
                  <a:pt x="907" y="767"/>
                </a:cubicBezTo>
                <a:close/>
                <a:moveTo>
                  <a:pt x="3509" y="268"/>
                </a:moveTo>
                <a:lnTo>
                  <a:pt x="3509" y="444"/>
                </a:lnTo>
                <a:lnTo>
                  <a:pt x="3621" y="444"/>
                </a:lnTo>
                <a:cubicBezTo>
                  <a:pt x="3639" y="444"/>
                  <a:pt x="3655" y="440"/>
                  <a:pt x="3668" y="431"/>
                </a:cubicBezTo>
                <a:cubicBezTo>
                  <a:pt x="3682" y="423"/>
                  <a:pt x="3692" y="412"/>
                  <a:pt x="3700" y="398"/>
                </a:cubicBezTo>
                <a:cubicBezTo>
                  <a:pt x="3707" y="385"/>
                  <a:pt x="3711" y="370"/>
                  <a:pt x="3711" y="355"/>
                </a:cubicBezTo>
                <a:cubicBezTo>
                  <a:pt x="3711" y="339"/>
                  <a:pt x="3707" y="325"/>
                  <a:pt x="3699" y="312"/>
                </a:cubicBezTo>
                <a:cubicBezTo>
                  <a:pt x="3691" y="298"/>
                  <a:pt x="3681" y="288"/>
                  <a:pt x="3667" y="280"/>
                </a:cubicBezTo>
                <a:cubicBezTo>
                  <a:pt x="3654" y="272"/>
                  <a:pt x="3638" y="268"/>
                  <a:pt x="3622" y="268"/>
                </a:cubicBezTo>
                <a:lnTo>
                  <a:pt x="3509" y="268"/>
                </a:lnTo>
                <a:close/>
                <a:moveTo>
                  <a:pt x="3509" y="63"/>
                </a:moveTo>
                <a:lnTo>
                  <a:pt x="3509" y="214"/>
                </a:lnTo>
                <a:lnTo>
                  <a:pt x="3610" y="214"/>
                </a:lnTo>
                <a:cubicBezTo>
                  <a:pt x="3633" y="214"/>
                  <a:pt x="3651" y="207"/>
                  <a:pt x="3665" y="192"/>
                </a:cubicBezTo>
                <a:cubicBezTo>
                  <a:pt x="3680" y="178"/>
                  <a:pt x="3687" y="160"/>
                  <a:pt x="3687" y="140"/>
                </a:cubicBezTo>
                <a:cubicBezTo>
                  <a:pt x="3687" y="119"/>
                  <a:pt x="3680" y="101"/>
                  <a:pt x="3666" y="86"/>
                </a:cubicBezTo>
                <a:cubicBezTo>
                  <a:pt x="3653" y="70"/>
                  <a:pt x="3634" y="63"/>
                  <a:pt x="3610" y="63"/>
                </a:cubicBezTo>
                <a:lnTo>
                  <a:pt x="3509" y="63"/>
                </a:lnTo>
                <a:close/>
                <a:moveTo>
                  <a:pt x="4701" y="10"/>
                </a:moveTo>
                <a:cubicBezTo>
                  <a:pt x="4709" y="10"/>
                  <a:pt x="4716" y="13"/>
                  <a:pt x="4722" y="19"/>
                </a:cubicBezTo>
                <a:cubicBezTo>
                  <a:pt x="4728" y="25"/>
                  <a:pt x="4732" y="32"/>
                  <a:pt x="4732" y="40"/>
                </a:cubicBezTo>
                <a:lnTo>
                  <a:pt x="4732" y="469"/>
                </a:lnTo>
                <a:cubicBezTo>
                  <a:pt x="4732" y="478"/>
                  <a:pt x="4728" y="485"/>
                  <a:pt x="4722" y="491"/>
                </a:cubicBezTo>
                <a:cubicBezTo>
                  <a:pt x="4716" y="497"/>
                  <a:pt x="4709" y="500"/>
                  <a:pt x="4701" y="500"/>
                </a:cubicBezTo>
                <a:cubicBezTo>
                  <a:pt x="4692" y="500"/>
                  <a:pt x="4685" y="497"/>
                  <a:pt x="4679" y="491"/>
                </a:cubicBezTo>
                <a:cubicBezTo>
                  <a:pt x="4673" y="485"/>
                  <a:pt x="4670" y="478"/>
                  <a:pt x="4670" y="469"/>
                </a:cubicBezTo>
                <a:lnTo>
                  <a:pt x="4670" y="40"/>
                </a:lnTo>
                <a:cubicBezTo>
                  <a:pt x="4670" y="31"/>
                  <a:pt x="4673" y="24"/>
                  <a:pt x="4679" y="19"/>
                </a:cubicBezTo>
                <a:cubicBezTo>
                  <a:pt x="4685" y="13"/>
                  <a:pt x="4692" y="10"/>
                  <a:pt x="4701" y="10"/>
                </a:cubicBezTo>
                <a:close/>
                <a:moveTo>
                  <a:pt x="4879" y="9"/>
                </a:moveTo>
                <a:cubicBezTo>
                  <a:pt x="4891" y="9"/>
                  <a:pt x="4900" y="15"/>
                  <a:pt x="4907" y="26"/>
                </a:cubicBezTo>
                <a:lnTo>
                  <a:pt x="5112" y="377"/>
                </a:lnTo>
                <a:lnTo>
                  <a:pt x="5112" y="40"/>
                </a:lnTo>
                <a:cubicBezTo>
                  <a:pt x="5112" y="32"/>
                  <a:pt x="5114" y="24"/>
                  <a:pt x="5120" y="18"/>
                </a:cubicBezTo>
                <a:cubicBezTo>
                  <a:pt x="5126" y="12"/>
                  <a:pt x="5133" y="9"/>
                  <a:pt x="5141" y="9"/>
                </a:cubicBezTo>
                <a:cubicBezTo>
                  <a:pt x="5150" y="9"/>
                  <a:pt x="5158" y="12"/>
                  <a:pt x="5164" y="19"/>
                </a:cubicBezTo>
                <a:cubicBezTo>
                  <a:pt x="5170" y="25"/>
                  <a:pt x="5173" y="32"/>
                  <a:pt x="5173" y="40"/>
                </a:cubicBezTo>
                <a:lnTo>
                  <a:pt x="5173" y="469"/>
                </a:lnTo>
                <a:cubicBezTo>
                  <a:pt x="5173" y="475"/>
                  <a:pt x="5171" y="481"/>
                  <a:pt x="5166" y="487"/>
                </a:cubicBezTo>
                <a:cubicBezTo>
                  <a:pt x="5162" y="493"/>
                  <a:pt x="5157" y="496"/>
                  <a:pt x="5150" y="498"/>
                </a:cubicBezTo>
                <a:cubicBezTo>
                  <a:pt x="5146" y="499"/>
                  <a:pt x="5143" y="499"/>
                  <a:pt x="5141" y="499"/>
                </a:cubicBezTo>
                <a:cubicBezTo>
                  <a:pt x="5136" y="499"/>
                  <a:pt x="5131" y="498"/>
                  <a:pt x="5126" y="495"/>
                </a:cubicBezTo>
                <a:cubicBezTo>
                  <a:pt x="5122" y="493"/>
                  <a:pt x="5118" y="489"/>
                  <a:pt x="5116" y="485"/>
                </a:cubicBezTo>
                <a:lnTo>
                  <a:pt x="4910" y="131"/>
                </a:lnTo>
                <a:lnTo>
                  <a:pt x="4910" y="469"/>
                </a:lnTo>
                <a:cubicBezTo>
                  <a:pt x="4910" y="477"/>
                  <a:pt x="4907" y="484"/>
                  <a:pt x="4901" y="490"/>
                </a:cubicBezTo>
                <a:cubicBezTo>
                  <a:pt x="4895" y="496"/>
                  <a:pt x="4888" y="499"/>
                  <a:pt x="4879" y="499"/>
                </a:cubicBezTo>
                <a:cubicBezTo>
                  <a:pt x="4870" y="499"/>
                  <a:pt x="4863" y="496"/>
                  <a:pt x="4858" y="490"/>
                </a:cubicBezTo>
                <a:cubicBezTo>
                  <a:pt x="4852" y="484"/>
                  <a:pt x="4849" y="477"/>
                  <a:pt x="4849" y="469"/>
                </a:cubicBezTo>
                <a:lnTo>
                  <a:pt x="4849" y="40"/>
                </a:lnTo>
                <a:cubicBezTo>
                  <a:pt x="4849" y="32"/>
                  <a:pt x="4852" y="24"/>
                  <a:pt x="4858" y="18"/>
                </a:cubicBezTo>
                <a:cubicBezTo>
                  <a:pt x="4863" y="12"/>
                  <a:pt x="4871" y="9"/>
                  <a:pt x="4879" y="9"/>
                </a:cubicBezTo>
                <a:close/>
                <a:moveTo>
                  <a:pt x="8113" y="9"/>
                </a:moveTo>
                <a:lnTo>
                  <a:pt x="8355" y="9"/>
                </a:lnTo>
                <a:cubicBezTo>
                  <a:pt x="8363" y="9"/>
                  <a:pt x="8369" y="11"/>
                  <a:pt x="8374" y="17"/>
                </a:cubicBezTo>
                <a:cubicBezTo>
                  <a:pt x="8380" y="22"/>
                  <a:pt x="8382" y="28"/>
                  <a:pt x="8382" y="36"/>
                </a:cubicBezTo>
                <a:cubicBezTo>
                  <a:pt x="8382" y="43"/>
                  <a:pt x="8380" y="49"/>
                  <a:pt x="8375" y="55"/>
                </a:cubicBezTo>
                <a:cubicBezTo>
                  <a:pt x="8369" y="60"/>
                  <a:pt x="8363" y="63"/>
                  <a:pt x="8355" y="63"/>
                </a:cubicBezTo>
                <a:lnTo>
                  <a:pt x="8144" y="63"/>
                </a:lnTo>
                <a:lnTo>
                  <a:pt x="8144" y="214"/>
                </a:lnTo>
                <a:lnTo>
                  <a:pt x="8343" y="214"/>
                </a:lnTo>
                <a:cubicBezTo>
                  <a:pt x="8351" y="214"/>
                  <a:pt x="8357" y="217"/>
                  <a:pt x="8363" y="222"/>
                </a:cubicBezTo>
                <a:cubicBezTo>
                  <a:pt x="8368" y="228"/>
                  <a:pt x="8370" y="234"/>
                  <a:pt x="8370" y="242"/>
                </a:cubicBezTo>
                <a:cubicBezTo>
                  <a:pt x="8370" y="248"/>
                  <a:pt x="8368" y="255"/>
                  <a:pt x="8363" y="260"/>
                </a:cubicBezTo>
                <a:cubicBezTo>
                  <a:pt x="8357" y="265"/>
                  <a:pt x="8351" y="268"/>
                  <a:pt x="8343" y="268"/>
                </a:cubicBezTo>
                <a:lnTo>
                  <a:pt x="8144" y="268"/>
                </a:lnTo>
                <a:lnTo>
                  <a:pt x="8144" y="444"/>
                </a:lnTo>
                <a:lnTo>
                  <a:pt x="8367" y="444"/>
                </a:lnTo>
                <a:cubicBezTo>
                  <a:pt x="8375" y="444"/>
                  <a:pt x="8381" y="447"/>
                  <a:pt x="8386" y="452"/>
                </a:cubicBezTo>
                <a:cubicBezTo>
                  <a:pt x="8392" y="457"/>
                  <a:pt x="8394" y="463"/>
                  <a:pt x="8394" y="471"/>
                </a:cubicBezTo>
                <a:cubicBezTo>
                  <a:pt x="8394" y="478"/>
                  <a:pt x="8392" y="484"/>
                  <a:pt x="8387" y="490"/>
                </a:cubicBezTo>
                <a:cubicBezTo>
                  <a:pt x="8381" y="495"/>
                  <a:pt x="8375" y="498"/>
                  <a:pt x="8367" y="498"/>
                </a:cubicBezTo>
                <a:lnTo>
                  <a:pt x="8113" y="498"/>
                </a:lnTo>
                <a:cubicBezTo>
                  <a:pt x="8104" y="498"/>
                  <a:pt x="8097" y="495"/>
                  <a:pt x="8092" y="489"/>
                </a:cubicBezTo>
                <a:cubicBezTo>
                  <a:pt x="8086" y="483"/>
                  <a:pt x="8083" y="476"/>
                  <a:pt x="8083" y="468"/>
                </a:cubicBezTo>
                <a:lnTo>
                  <a:pt x="8083" y="39"/>
                </a:lnTo>
                <a:cubicBezTo>
                  <a:pt x="8083" y="30"/>
                  <a:pt x="8086" y="23"/>
                  <a:pt x="8092" y="17"/>
                </a:cubicBezTo>
                <a:cubicBezTo>
                  <a:pt x="8097" y="12"/>
                  <a:pt x="8104" y="9"/>
                  <a:pt x="8113" y="9"/>
                </a:cubicBezTo>
                <a:close/>
                <a:moveTo>
                  <a:pt x="7764" y="9"/>
                </a:moveTo>
                <a:cubicBezTo>
                  <a:pt x="7773" y="9"/>
                  <a:pt x="7780" y="12"/>
                  <a:pt x="7786" y="18"/>
                </a:cubicBezTo>
                <a:cubicBezTo>
                  <a:pt x="7792" y="23"/>
                  <a:pt x="7795" y="30"/>
                  <a:pt x="7795" y="39"/>
                </a:cubicBezTo>
                <a:lnTo>
                  <a:pt x="7795" y="444"/>
                </a:lnTo>
                <a:lnTo>
                  <a:pt x="8005" y="444"/>
                </a:lnTo>
                <a:cubicBezTo>
                  <a:pt x="8013" y="444"/>
                  <a:pt x="8020" y="447"/>
                  <a:pt x="8025" y="452"/>
                </a:cubicBezTo>
                <a:cubicBezTo>
                  <a:pt x="8031" y="457"/>
                  <a:pt x="8033" y="463"/>
                  <a:pt x="8033" y="471"/>
                </a:cubicBezTo>
                <a:cubicBezTo>
                  <a:pt x="8033" y="478"/>
                  <a:pt x="8031" y="484"/>
                  <a:pt x="8025" y="490"/>
                </a:cubicBezTo>
                <a:cubicBezTo>
                  <a:pt x="8020" y="495"/>
                  <a:pt x="8013" y="498"/>
                  <a:pt x="8005" y="498"/>
                </a:cubicBezTo>
                <a:lnTo>
                  <a:pt x="7764" y="498"/>
                </a:lnTo>
                <a:cubicBezTo>
                  <a:pt x="7755" y="498"/>
                  <a:pt x="7748" y="495"/>
                  <a:pt x="7743" y="489"/>
                </a:cubicBezTo>
                <a:cubicBezTo>
                  <a:pt x="7737" y="483"/>
                  <a:pt x="7734" y="476"/>
                  <a:pt x="7734" y="468"/>
                </a:cubicBezTo>
                <a:lnTo>
                  <a:pt x="7734" y="39"/>
                </a:lnTo>
                <a:cubicBezTo>
                  <a:pt x="7734" y="30"/>
                  <a:pt x="7737" y="23"/>
                  <a:pt x="7743" y="17"/>
                </a:cubicBezTo>
                <a:cubicBezTo>
                  <a:pt x="7748" y="12"/>
                  <a:pt x="7755" y="9"/>
                  <a:pt x="7764" y="9"/>
                </a:cubicBezTo>
                <a:close/>
                <a:moveTo>
                  <a:pt x="7022" y="9"/>
                </a:moveTo>
                <a:lnTo>
                  <a:pt x="7314" y="9"/>
                </a:lnTo>
                <a:cubicBezTo>
                  <a:pt x="7322" y="9"/>
                  <a:pt x="7328" y="11"/>
                  <a:pt x="7334" y="17"/>
                </a:cubicBezTo>
                <a:cubicBezTo>
                  <a:pt x="7338" y="21"/>
                  <a:pt x="7340" y="25"/>
                  <a:pt x="7341" y="30"/>
                </a:cubicBezTo>
                <a:lnTo>
                  <a:pt x="7342" y="33"/>
                </a:lnTo>
                <a:lnTo>
                  <a:pt x="7342" y="31"/>
                </a:lnTo>
                <a:cubicBezTo>
                  <a:pt x="7343" y="29"/>
                  <a:pt x="7344" y="26"/>
                  <a:pt x="7345" y="24"/>
                </a:cubicBezTo>
                <a:cubicBezTo>
                  <a:pt x="7348" y="19"/>
                  <a:pt x="7352" y="15"/>
                  <a:pt x="7357" y="12"/>
                </a:cubicBezTo>
                <a:cubicBezTo>
                  <a:pt x="7362" y="10"/>
                  <a:pt x="7366" y="9"/>
                  <a:pt x="7371" y="9"/>
                </a:cubicBezTo>
                <a:cubicBezTo>
                  <a:pt x="7383" y="9"/>
                  <a:pt x="7393" y="14"/>
                  <a:pt x="7398" y="25"/>
                </a:cubicBezTo>
                <a:lnTo>
                  <a:pt x="7515" y="247"/>
                </a:lnTo>
                <a:lnTo>
                  <a:pt x="7631" y="24"/>
                </a:lnTo>
                <a:cubicBezTo>
                  <a:pt x="7634" y="19"/>
                  <a:pt x="7637" y="15"/>
                  <a:pt x="7642" y="13"/>
                </a:cubicBezTo>
                <a:cubicBezTo>
                  <a:pt x="7647" y="10"/>
                  <a:pt x="7652" y="9"/>
                  <a:pt x="7657" y="9"/>
                </a:cubicBezTo>
                <a:cubicBezTo>
                  <a:pt x="7662" y="9"/>
                  <a:pt x="7667" y="10"/>
                  <a:pt x="7672" y="13"/>
                </a:cubicBezTo>
                <a:cubicBezTo>
                  <a:pt x="7678" y="16"/>
                  <a:pt x="7682" y="19"/>
                  <a:pt x="7684" y="24"/>
                </a:cubicBezTo>
                <a:cubicBezTo>
                  <a:pt x="7687" y="29"/>
                  <a:pt x="7688" y="34"/>
                  <a:pt x="7688" y="39"/>
                </a:cubicBezTo>
                <a:cubicBezTo>
                  <a:pt x="7688" y="45"/>
                  <a:pt x="7687" y="50"/>
                  <a:pt x="7684" y="54"/>
                </a:cubicBezTo>
                <a:lnTo>
                  <a:pt x="7546" y="297"/>
                </a:lnTo>
                <a:lnTo>
                  <a:pt x="7546" y="467"/>
                </a:lnTo>
                <a:cubicBezTo>
                  <a:pt x="7545" y="476"/>
                  <a:pt x="7542" y="484"/>
                  <a:pt x="7536" y="489"/>
                </a:cubicBezTo>
                <a:cubicBezTo>
                  <a:pt x="7530" y="495"/>
                  <a:pt x="7523" y="498"/>
                  <a:pt x="7514" y="498"/>
                </a:cubicBezTo>
                <a:cubicBezTo>
                  <a:pt x="7506" y="498"/>
                  <a:pt x="7499" y="495"/>
                  <a:pt x="7493" y="489"/>
                </a:cubicBezTo>
                <a:cubicBezTo>
                  <a:pt x="7487" y="484"/>
                  <a:pt x="7484" y="477"/>
                  <a:pt x="7484" y="468"/>
                </a:cubicBezTo>
                <a:lnTo>
                  <a:pt x="7484" y="298"/>
                </a:lnTo>
                <a:lnTo>
                  <a:pt x="7345" y="55"/>
                </a:lnTo>
                <a:cubicBezTo>
                  <a:pt x="7343" y="51"/>
                  <a:pt x="7342" y="48"/>
                  <a:pt x="7341" y="44"/>
                </a:cubicBezTo>
                <a:lnTo>
                  <a:pt x="7341" y="42"/>
                </a:lnTo>
                <a:lnTo>
                  <a:pt x="7340" y="46"/>
                </a:lnTo>
                <a:cubicBezTo>
                  <a:pt x="7339" y="49"/>
                  <a:pt x="7337" y="52"/>
                  <a:pt x="7334" y="55"/>
                </a:cubicBezTo>
                <a:cubicBezTo>
                  <a:pt x="7328" y="60"/>
                  <a:pt x="7322" y="63"/>
                  <a:pt x="7314" y="63"/>
                </a:cubicBezTo>
                <a:lnTo>
                  <a:pt x="7199" y="63"/>
                </a:lnTo>
                <a:lnTo>
                  <a:pt x="7199" y="468"/>
                </a:lnTo>
                <a:cubicBezTo>
                  <a:pt x="7199" y="476"/>
                  <a:pt x="7196" y="483"/>
                  <a:pt x="7190" y="489"/>
                </a:cubicBezTo>
                <a:cubicBezTo>
                  <a:pt x="7184" y="495"/>
                  <a:pt x="7177" y="498"/>
                  <a:pt x="7168" y="498"/>
                </a:cubicBezTo>
                <a:cubicBezTo>
                  <a:pt x="7159" y="498"/>
                  <a:pt x="7152" y="495"/>
                  <a:pt x="7146" y="489"/>
                </a:cubicBezTo>
                <a:cubicBezTo>
                  <a:pt x="7140" y="483"/>
                  <a:pt x="7137" y="476"/>
                  <a:pt x="7137" y="468"/>
                </a:cubicBezTo>
                <a:lnTo>
                  <a:pt x="7137" y="63"/>
                </a:lnTo>
                <a:lnTo>
                  <a:pt x="7022" y="63"/>
                </a:lnTo>
                <a:cubicBezTo>
                  <a:pt x="7015" y="63"/>
                  <a:pt x="7008" y="60"/>
                  <a:pt x="7003" y="55"/>
                </a:cubicBezTo>
                <a:cubicBezTo>
                  <a:pt x="6998" y="50"/>
                  <a:pt x="6995" y="43"/>
                  <a:pt x="6995" y="36"/>
                </a:cubicBezTo>
                <a:cubicBezTo>
                  <a:pt x="6995" y="28"/>
                  <a:pt x="6998" y="22"/>
                  <a:pt x="7003" y="16"/>
                </a:cubicBezTo>
                <a:cubicBezTo>
                  <a:pt x="7008" y="11"/>
                  <a:pt x="7015" y="9"/>
                  <a:pt x="7022" y="9"/>
                </a:cubicBezTo>
                <a:close/>
                <a:moveTo>
                  <a:pt x="5289" y="9"/>
                </a:moveTo>
                <a:lnTo>
                  <a:pt x="5531" y="9"/>
                </a:lnTo>
                <a:cubicBezTo>
                  <a:pt x="5539" y="9"/>
                  <a:pt x="5545" y="11"/>
                  <a:pt x="5550" y="17"/>
                </a:cubicBezTo>
                <a:cubicBezTo>
                  <a:pt x="5556" y="22"/>
                  <a:pt x="5558" y="28"/>
                  <a:pt x="5558" y="36"/>
                </a:cubicBezTo>
                <a:cubicBezTo>
                  <a:pt x="5558" y="43"/>
                  <a:pt x="5556" y="49"/>
                  <a:pt x="5551" y="55"/>
                </a:cubicBezTo>
                <a:cubicBezTo>
                  <a:pt x="5545" y="60"/>
                  <a:pt x="5539" y="63"/>
                  <a:pt x="5531" y="63"/>
                </a:cubicBezTo>
                <a:lnTo>
                  <a:pt x="5320" y="63"/>
                </a:lnTo>
                <a:lnTo>
                  <a:pt x="5320" y="214"/>
                </a:lnTo>
                <a:lnTo>
                  <a:pt x="5519" y="214"/>
                </a:lnTo>
                <a:cubicBezTo>
                  <a:pt x="5527" y="214"/>
                  <a:pt x="5533" y="217"/>
                  <a:pt x="5539" y="222"/>
                </a:cubicBezTo>
                <a:cubicBezTo>
                  <a:pt x="5544" y="228"/>
                  <a:pt x="5546" y="234"/>
                  <a:pt x="5546" y="242"/>
                </a:cubicBezTo>
                <a:cubicBezTo>
                  <a:pt x="5546" y="248"/>
                  <a:pt x="5544" y="255"/>
                  <a:pt x="5539" y="260"/>
                </a:cubicBezTo>
                <a:cubicBezTo>
                  <a:pt x="5533" y="265"/>
                  <a:pt x="5527" y="268"/>
                  <a:pt x="5519" y="268"/>
                </a:cubicBezTo>
                <a:lnTo>
                  <a:pt x="5320" y="268"/>
                </a:lnTo>
                <a:lnTo>
                  <a:pt x="5320" y="444"/>
                </a:lnTo>
                <a:lnTo>
                  <a:pt x="5543" y="444"/>
                </a:lnTo>
                <a:cubicBezTo>
                  <a:pt x="5551" y="444"/>
                  <a:pt x="5557" y="447"/>
                  <a:pt x="5562" y="452"/>
                </a:cubicBezTo>
                <a:cubicBezTo>
                  <a:pt x="5568" y="457"/>
                  <a:pt x="5570" y="463"/>
                  <a:pt x="5570" y="471"/>
                </a:cubicBezTo>
                <a:cubicBezTo>
                  <a:pt x="5570" y="478"/>
                  <a:pt x="5568" y="484"/>
                  <a:pt x="5563" y="490"/>
                </a:cubicBezTo>
                <a:cubicBezTo>
                  <a:pt x="5557" y="495"/>
                  <a:pt x="5551" y="498"/>
                  <a:pt x="5543" y="498"/>
                </a:cubicBezTo>
                <a:lnTo>
                  <a:pt x="5289" y="498"/>
                </a:lnTo>
                <a:cubicBezTo>
                  <a:pt x="5280" y="498"/>
                  <a:pt x="5273" y="495"/>
                  <a:pt x="5268" y="489"/>
                </a:cubicBezTo>
                <a:cubicBezTo>
                  <a:pt x="5262" y="483"/>
                  <a:pt x="5259" y="476"/>
                  <a:pt x="5259" y="468"/>
                </a:cubicBezTo>
                <a:lnTo>
                  <a:pt x="5259" y="39"/>
                </a:lnTo>
                <a:cubicBezTo>
                  <a:pt x="5259" y="30"/>
                  <a:pt x="5262" y="23"/>
                  <a:pt x="5268" y="17"/>
                </a:cubicBezTo>
                <a:cubicBezTo>
                  <a:pt x="5273" y="12"/>
                  <a:pt x="5280" y="9"/>
                  <a:pt x="5289" y="9"/>
                </a:cubicBezTo>
                <a:close/>
                <a:moveTo>
                  <a:pt x="3863" y="9"/>
                </a:moveTo>
                <a:cubicBezTo>
                  <a:pt x="3872" y="9"/>
                  <a:pt x="3879" y="12"/>
                  <a:pt x="3885" y="18"/>
                </a:cubicBezTo>
                <a:cubicBezTo>
                  <a:pt x="3891" y="24"/>
                  <a:pt x="3894" y="31"/>
                  <a:pt x="3894" y="39"/>
                </a:cubicBezTo>
                <a:lnTo>
                  <a:pt x="3894" y="349"/>
                </a:lnTo>
                <a:cubicBezTo>
                  <a:pt x="3894" y="367"/>
                  <a:pt x="3899" y="385"/>
                  <a:pt x="3908" y="401"/>
                </a:cubicBezTo>
                <a:cubicBezTo>
                  <a:pt x="3917" y="417"/>
                  <a:pt x="3929" y="429"/>
                  <a:pt x="3944" y="439"/>
                </a:cubicBezTo>
                <a:cubicBezTo>
                  <a:pt x="3960" y="448"/>
                  <a:pt x="3976" y="453"/>
                  <a:pt x="3994" y="453"/>
                </a:cubicBezTo>
                <a:cubicBezTo>
                  <a:pt x="4012" y="453"/>
                  <a:pt x="4029" y="448"/>
                  <a:pt x="4045" y="439"/>
                </a:cubicBezTo>
                <a:cubicBezTo>
                  <a:pt x="4060" y="429"/>
                  <a:pt x="4073" y="416"/>
                  <a:pt x="4082" y="400"/>
                </a:cubicBezTo>
                <a:cubicBezTo>
                  <a:pt x="4091" y="384"/>
                  <a:pt x="4095" y="367"/>
                  <a:pt x="4095" y="349"/>
                </a:cubicBezTo>
                <a:lnTo>
                  <a:pt x="4095" y="39"/>
                </a:lnTo>
                <a:cubicBezTo>
                  <a:pt x="4095" y="30"/>
                  <a:pt x="4098" y="23"/>
                  <a:pt x="4104" y="17"/>
                </a:cubicBezTo>
                <a:cubicBezTo>
                  <a:pt x="4110" y="12"/>
                  <a:pt x="4117" y="9"/>
                  <a:pt x="4125" y="9"/>
                </a:cubicBezTo>
                <a:cubicBezTo>
                  <a:pt x="4134" y="9"/>
                  <a:pt x="4141" y="12"/>
                  <a:pt x="4148" y="18"/>
                </a:cubicBezTo>
                <a:cubicBezTo>
                  <a:pt x="4154" y="23"/>
                  <a:pt x="4157" y="30"/>
                  <a:pt x="4157" y="39"/>
                </a:cubicBezTo>
                <a:lnTo>
                  <a:pt x="4157" y="349"/>
                </a:lnTo>
                <a:cubicBezTo>
                  <a:pt x="4157" y="378"/>
                  <a:pt x="4149" y="404"/>
                  <a:pt x="4135" y="429"/>
                </a:cubicBezTo>
                <a:cubicBezTo>
                  <a:pt x="4120" y="453"/>
                  <a:pt x="4101" y="472"/>
                  <a:pt x="4076" y="486"/>
                </a:cubicBezTo>
                <a:cubicBezTo>
                  <a:pt x="4051" y="500"/>
                  <a:pt x="4024" y="507"/>
                  <a:pt x="3994" y="507"/>
                </a:cubicBezTo>
                <a:cubicBezTo>
                  <a:pt x="3965" y="507"/>
                  <a:pt x="3938" y="500"/>
                  <a:pt x="3913" y="486"/>
                </a:cubicBezTo>
                <a:cubicBezTo>
                  <a:pt x="3888" y="472"/>
                  <a:pt x="3869" y="453"/>
                  <a:pt x="3854" y="429"/>
                </a:cubicBezTo>
                <a:cubicBezTo>
                  <a:pt x="3840" y="405"/>
                  <a:pt x="3833" y="378"/>
                  <a:pt x="3833" y="349"/>
                </a:cubicBezTo>
                <a:lnTo>
                  <a:pt x="3833" y="39"/>
                </a:lnTo>
                <a:cubicBezTo>
                  <a:pt x="3833" y="30"/>
                  <a:pt x="3836" y="23"/>
                  <a:pt x="3842" y="17"/>
                </a:cubicBezTo>
                <a:cubicBezTo>
                  <a:pt x="3848" y="12"/>
                  <a:pt x="3855" y="9"/>
                  <a:pt x="3863" y="9"/>
                </a:cubicBezTo>
                <a:close/>
                <a:moveTo>
                  <a:pt x="3478" y="9"/>
                </a:moveTo>
                <a:lnTo>
                  <a:pt x="3615" y="9"/>
                </a:lnTo>
                <a:cubicBezTo>
                  <a:pt x="3639" y="9"/>
                  <a:pt x="3661" y="15"/>
                  <a:pt x="3682" y="27"/>
                </a:cubicBezTo>
                <a:cubicBezTo>
                  <a:pt x="3702" y="39"/>
                  <a:pt x="3718" y="55"/>
                  <a:pt x="3730" y="75"/>
                </a:cubicBezTo>
                <a:cubicBezTo>
                  <a:pt x="3741" y="95"/>
                  <a:pt x="3747" y="116"/>
                  <a:pt x="3747" y="140"/>
                </a:cubicBezTo>
                <a:cubicBezTo>
                  <a:pt x="3747" y="161"/>
                  <a:pt x="3742" y="181"/>
                  <a:pt x="3730" y="200"/>
                </a:cubicBezTo>
                <a:cubicBezTo>
                  <a:pt x="3719" y="218"/>
                  <a:pt x="3704" y="230"/>
                  <a:pt x="3685" y="235"/>
                </a:cubicBezTo>
                <a:cubicBezTo>
                  <a:pt x="3711" y="242"/>
                  <a:pt x="3732" y="256"/>
                  <a:pt x="3747" y="279"/>
                </a:cubicBezTo>
                <a:cubicBezTo>
                  <a:pt x="3763" y="302"/>
                  <a:pt x="3771" y="327"/>
                  <a:pt x="3771" y="355"/>
                </a:cubicBezTo>
                <a:cubicBezTo>
                  <a:pt x="3771" y="381"/>
                  <a:pt x="3765" y="405"/>
                  <a:pt x="3754" y="427"/>
                </a:cubicBezTo>
                <a:cubicBezTo>
                  <a:pt x="3742" y="449"/>
                  <a:pt x="3725" y="466"/>
                  <a:pt x="3703" y="479"/>
                </a:cubicBezTo>
                <a:cubicBezTo>
                  <a:pt x="3681" y="492"/>
                  <a:pt x="3656" y="498"/>
                  <a:pt x="3627" y="498"/>
                </a:cubicBezTo>
                <a:lnTo>
                  <a:pt x="3478" y="498"/>
                </a:lnTo>
                <a:cubicBezTo>
                  <a:pt x="3469" y="498"/>
                  <a:pt x="3462" y="495"/>
                  <a:pt x="3457" y="489"/>
                </a:cubicBezTo>
                <a:cubicBezTo>
                  <a:pt x="3451" y="483"/>
                  <a:pt x="3448" y="476"/>
                  <a:pt x="3448" y="468"/>
                </a:cubicBezTo>
                <a:lnTo>
                  <a:pt x="3448" y="39"/>
                </a:lnTo>
                <a:cubicBezTo>
                  <a:pt x="3448" y="30"/>
                  <a:pt x="3451" y="23"/>
                  <a:pt x="3457" y="17"/>
                </a:cubicBezTo>
                <a:cubicBezTo>
                  <a:pt x="3462" y="12"/>
                  <a:pt x="3469" y="9"/>
                  <a:pt x="3478" y="9"/>
                </a:cubicBezTo>
                <a:close/>
                <a:moveTo>
                  <a:pt x="6801" y="0"/>
                </a:moveTo>
                <a:cubicBezTo>
                  <a:pt x="6839" y="0"/>
                  <a:pt x="6872" y="10"/>
                  <a:pt x="6899" y="31"/>
                </a:cubicBezTo>
                <a:cubicBezTo>
                  <a:pt x="6927" y="52"/>
                  <a:pt x="6944" y="81"/>
                  <a:pt x="6951" y="117"/>
                </a:cubicBezTo>
                <a:cubicBezTo>
                  <a:pt x="6952" y="125"/>
                  <a:pt x="6950" y="134"/>
                  <a:pt x="6944" y="141"/>
                </a:cubicBezTo>
                <a:cubicBezTo>
                  <a:pt x="6938" y="149"/>
                  <a:pt x="6931" y="153"/>
                  <a:pt x="6921" y="153"/>
                </a:cubicBezTo>
                <a:cubicBezTo>
                  <a:pt x="6913" y="153"/>
                  <a:pt x="6907" y="150"/>
                  <a:pt x="6901" y="146"/>
                </a:cubicBezTo>
                <a:cubicBezTo>
                  <a:pt x="6896" y="141"/>
                  <a:pt x="6892" y="136"/>
                  <a:pt x="6891" y="130"/>
                </a:cubicBezTo>
                <a:cubicBezTo>
                  <a:pt x="6886" y="106"/>
                  <a:pt x="6876" y="88"/>
                  <a:pt x="6860" y="74"/>
                </a:cubicBezTo>
                <a:cubicBezTo>
                  <a:pt x="6844" y="61"/>
                  <a:pt x="6824" y="54"/>
                  <a:pt x="6801" y="54"/>
                </a:cubicBezTo>
                <a:cubicBezTo>
                  <a:pt x="6782" y="54"/>
                  <a:pt x="6765" y="58"/>
                  <a:pt x="6752" y="66"/>
                </a:cubicBezTo>
                <a:cubicBezTo>
                  <a:pt x="6739" y="73"/>
                  <a:pt x="6729" y="83"/>
                  <a:pt x="6722" y="95"/>
                </a:cubicBezTo>
                <a:cubicBezTo>
                  <a:pt x="6716" y="107"/>
                  <a:pt x="6713" y="120"/>
                  <a:pt x="6713" y="134"/>
                </a:cubicBezTo>
                <a:cubicBezTo>
                  <a:pt x="6713" y="149"/>
                  <a:pt x="6716" y="162"/>
                  <a:pt x="6724" y="172"/>
                </a:cubicBezTo>
                <a:cubicBezTo>
                  <a:pt x="6731" y="182"/>
                  <a:pt x="6742" y="191"/>
                  <a:pt x="6757" y="198"/>
                </a:cubicBezTo>
                <a:cubicBezTo>
                  <a:pt x="6771" y="206"/>
                  <a:pt x="6791" y="213"/>
                  <a:pt x="6816" y="221"/>
                </a:cubicBezTo>
                <a:cubicBezTo>
                  <a:pt x="6845" y="231"/>
                  <a:pt x="6870" y="241"/>
                  <a:pt x="6889" y="250"/>
                </a:cubicBezTo>
                <a:cubicBezTo>
                  <a:pt x="6909" y="260"/>
                  <a:pt x="6926" y="274"/>
                  <a:pt x="6941" y="292"/>
                </a:cubicBezTo>
                <a:cubicBezTo>
                  <a:pt x="6956" y="310"/>
                  <a:pt x="6963" y="333"/>
                  <a:pt x="6963" y="361"/>
                </a:cubicBezTo>
                <a:cubicBezTo>
                  <a:pt x="6963" y="389"/>
                  <a:pt x="6956" y="414"/>
                  <a:pt x="6942" y="436"/>
                </a:cubicBezTo>
                <a:cubicBezTo>
                  <a:pt x="6928" y="458"/>
                  <a:pt x="6908" y="476"/>
                  <a:pt x="6884" y="488"/>
                </a:cubicBezTo>
                <a:cubicBezTo>
                  <a:pt x="6859" y="501"/>
                  <a:pt x="6831" y="507"/>
                  <a:pt x="6801" y="507"/>
                </a:cubicBezTo>
                <a:cubicBezTo>
                  <a:pt x="6771" y="507"/>
                  <a:pt x="6745" y="501"/>
                  <a:pt x="6722" y="489"/>
                </a:cubicBezTo>
                <a:cubicBezTo>
                  <a:pt x="6698" y="477"/>
                  <a:pt x="6679" y="460"/>
                  <a:pt x="6665" y="439"/>
                </a:cubicBezTo>
                <a:cubicBezTo>
                  <a:pt x="6651" y="417"/>
                  <a:pt x="6642" y="392"/>
                  <a:pt x="6640" y="364"/>
                </a:cubicBezTo>
                <a:cubicBezTo>
                  <a:pt x="6639" y="355"/>
                  <a:pt x="6641" y="348"/>
                  <a:pt x="6647" y="341"/>
                </a:cubicBezTo>
                <a:cubicBezTo>
                  <a:pt x="6652" y="335"/>
                  <a:pt x="6658" y="331"/>
                  <a:pt x="6666" y="330"/>
                </a:cubicBezTo>
                <a:cubicBezTo>
                  <a:pt x="6675" y="330"/>
                  <a:pt x="6683" y="332"/>
                  <a:pt x="6690" y="338"/>
                </a:cubicBezTo>
                <a:cubicBezTo>
                  <a:pt x="6697" y="343"/>
                  <a:pt x="6700" y="349"/>
                  <a:pt x="6701" y="357"/>
                </a:cubicBezTo>
                <a:cubicBezTo>
                  <a:pt x="6703" y="386"/>
                  <a:pt x="6714" y="409"/>
                  <a:pt x="6732" y="426"/>
                </a:cubicBezTo>
                <a:cubicBezTo>
                  <a:pt x="6750" y="444"/>
                  <a:pt x="6773" y="453"/>
                  <a:pt x="6801" y="453"/>
                </a:cubicBezTo>
                <a:cubicBezTo>
                  <a:pt x="6822" y="453"/>
                  <a:pt x="6840" y="448"/>
                  <a:pt x="6855" y="439"/>
                </a:cubicBezTo>
                <a:cubicBezTo>
                  <a:pt x="6871" y="431"/>
                  <a:pt x="6882" y="419"/>
                  <a:pt x="6890" y="405"/>
                </a:cubicBezTo>
                <a:cubicBezTo>
                  <a:pt x="6898" y="391"/>
                  <a:pt x="6902" y="376"/>
                  <a:pt x="6902" y="361"/>
                </a:cubicBezTo>
                <a:cubicBezTo>
                  <a:pt x="6902" y="346"/>
                  <a:pt x="6898" y="333"/>
                  <a:pt x="6890" y="323"/>
                </a:cubicBezTo>
                <a:cubicBezTo>
                  <a:pt x="6882" y="312"/>
                  <a:pt x="6871" y="303"/>
                  <a:pt x="6856" y="296"/>
                </a:cubicBezTo>
                <a:cubicBezTo>
                  <a:pt x="6842" y="288"/>
                  <a:pt x="6822" y="281"/>
                  <a:pt x="6797" y="272"/>
                </a:cubicBezTo>
                <a:cubicBezTo>
                  <a:pt x="6769" y="263"/>
                  <a:pt x="6745" y="253"/>
                  <a:pt x="6725" y="244"/>
                </a:cubicBezTo>
                <a:cubicBezTo>
                  <a:pt x="6704" y="234"/>
                  <a:pt x="6687" y="220"/>
                  <a:pt x="6673" y="202"/>
                </a:cubicBezTo>
                <a:cubicBezTo>
                  <a:pt x="6659" y="184"/>
                  <a:pt x="6651" y="161"/>
                  <a:pt x="6651" y="134"/>
                </a:cubicBezTo>
                <a:cubicBezTo>
                  <a:pt x="6651" y="106"/>
                  <a:pt x="6659" y="81"/>
                  <a:pt x="6673" y="61"/>
                </a:cubicBezTo>
                <a:cubicBezTo>
                  <a:pt x="6687" y="40"/>
                  <a:pt x="6706" y="25"/>
                  <a:pt x="6728" y="15"/>
                </a:cubicBezTo>
                <a:cubicBezTo>
                  <a:pt x="6751" y="5"/>
                  <a:pt x="6775" y="0"/>
                  <a:pt x="6801" y="0"/>
                </a:cubicBezTo>
                <a:close/>
                <a:moveTo>
                  <a:pt x="6181" y="0"/>
                </a:moveTo>
                <a:cubicBezTo>
                  <a:pt x="6219" y="0"/>
                  <a:pt x="6252" y="10"/>
                  <a:pt x="6279" y="31"/>
                </a:cubicBezTo>
                <a:cubicBezTo>
                  <a:pt x="6307" y="52"/>
                  <a:pt x="6324" y="81"/>
                  <a:pt x="6331" y="117"/>
                </a:cubicBezTo>
                <a:cubicBezTo>
                  <a:pt x="6332" y="125"/>
                  <a:pt x="6330" y="134"/>
                  <a:pt x="6324" y="141"/>
                </a:cubicBezTo>
                <a:cubicBezTo>
                  <a:pt x="6318" y="149"/>
                  <a:pt x="6311" y="153"/>
                  <a:pt x="6301" y="153"/>
                </a:cubicBezTo>
                <a:cubicBezTo>
                  <a:pt x="6293" y="153"/>
                  <a:pt x="6287" y="150"/>
                  <a:pt x="6281" y="146"/>
                </a:cubicBezTo>
                <a:cubicBezTo>
                  <a:pt x="6276" y="141"/>
                  <a:pt x="6272" y="136"/>
                  <a:pt x="6271" y="130"/>
                </a:cubicBezTo>
                <a:cubicBezTo>
                  <a:pt x="6266" y="106"/>
                  <a:pt x="6256" y="88"/>
                  <a:pt x="6240" y="74"/>
                </a:cubicBezTo>
                <a:cubicBezTo>
                  <a:pt x="6224" y="61"/>
                  <a:pt x="6204" y="54"/>
                  <a:pt x="6181" y="54"/>
                </a:cubicBezTo>
                <a:cubicBezTo>
                  <a:pt x="6162" y="54"/>
                  <a:pt x="6145" y="58"/>
                  <a:pt x="6132" y="66"/>
                </a:cubicBezTo>
                <a:cubicBezTo>
                  <a:pt x="6119" y="73"/>
                  <a:pt x="6109" y="83"/>
                  <a:pt x="6102" y="95"/>
                </a:cubicBezTo>
                <a:cubicBezTo>
                  <a:pt x="6096" y="107"/>
                  <a:pt x="6093" y="120"/>
                  <a:pt x="6093" y="134"/>
                </a:cubicBezTo>
                <a:cubicBezTo>
                  <a:pt x="6093" y="149"/>
                  <a:pt x="6096" y="162"/>
                  <a:pt x="6104" y="172"/>
                </a:cubicBezTo>
                <a:cubicBezTo>
                  <a:pt x="6111" y="182"/>
                  <a:pt x="6122" y="191"/>
                  <a:pt x="6137" y="198"/>
                </a:cubicBezTo>
                <a:cubicBezTo>
                  <a:pt x="6151" y="206"/>
                  <a:pt x="6171" y="213"/>
                  <a:pt x="6196" y="221"/>
                </a:cubicBezTo>
                <a:cubicBezTo>
                  <a:pt x="6225" y="231"/>
                  <a:pt x="6250" y="241"/>
                  <a:pt x="6269" y="250"/>
                </a:cubicBezTo>
                <a:cubicBezTo>
                  <a:pt x="6289" y="260"/>
                  <a:pt x="6306" y="274"/>
                  <a:pt x="6321" y="292"/>
                </a:cubicBezTo>
                <a:cubicBezTo>
                  <a:pt x="6336" y="310"/>
                  <a:pt x="6343" y="333"/>
                  <a:pt x="6343" y="361"/>
                </a:cubicBezTo>
                <a:cubicBezTo>
                  <a:pt x="6343" y="389"/>
                  <a:pt x="6336" y="414"/>
                  <a:pt x="6322" y="436"/>
                </a:cubicBezTo>
                <a:cubicBezTo>
                  <a:pt x="6308" y="458"/>
                  <a:pt x="6288" y="476"/>
                  <a:pt x="6264" y="488"/>
                </a:cubicBezTo>
                <a:cubicBezTo>
                  <a:pt x="6239" y="501"/>
                  <a:pt x="6211" y="507"/>
                  <a:pt x="6181" y="507"/>
                </a:cubicBezTo>
                <a:cubicBezTo>
                  <a:pt x="6151" y="507"/>
                  <a:pt x="6125" y="501"/>
                  <a:pt x="6102" y="489"/>
                </a:cubicBezTo>
                <a:cubicBezTo>
                  <a:pt x="6078" y="477"/>
                  <a:pt x="6059" y="460"/>
                  <a:pt x="6045" y="439"/>
                </a:cubicBezTo>
                <a:cubicBezTo>
                  <a:pt x="6031" y="417"/>
                  <a:pt x="6022" y="392"/>
                  <a:pt x="6020" y="364"/>
                </a:cubicBezTo>
                <a:cubicBezTo>
                  <a:pt x="6019" y="355"/>
                  <a:pt x="6021" y="348"/>
                  <a:pt x="6027" y="341"/>
                </a:cubicBezTo>
                <a:cubicBezTo>
                  <a:pt x="6032" y="335"/>
                  <a:pt x="6038" y="331"/>
                  <a:pt x="6046" y="330"/>
                </a:cubicBezTo>
                <a:cubicBezTo>
                  <a:pt x="6055" y="330"/>
                  <a:pt x="6063" y="332"/>
                  <a:pt x="6070" y="338"/>
                </a:cubicBezTo>
                <a:cubicBezTo>
                  <a:pt x="6077" y="343"/>
                  <a:pt x="6080" y="349"/>
                  <a:pt x="6081" y="357"/>
                </a:cubicBezTo>
                <a:cubicBezTo>
                  <a:pt x="6083" y="386"/>
                  <a:pt x="6094" y="409"/>
                  <a:pt x="6112" y="426"/>
                </a:cubicBezTo>
                <a:cubicBezTo>
                  <a:pt x="6130" y="444"/>
                  <a:pt x="6153" y="453"/>
                  <a:pt x="6181" y="453"/>
                </a:cubicBezTo>
                <a:cubicBezTo>
                  <a:pt x="6202" y="453"/>
                  <a:pt x="6220" y="448"/>
                  <a:pt x="6235" y="439"/>
                </a:cubicBezTo>
                <a:cubicBezTo>
                  <a:pt x="6251" y="431"/>
                  <a:pt x="6262" y="419"/>
                  <a:pt x="6270" y="405"/>
                </a:cubicBezTo>
                <a:cubicBezTo>
                  <a:pt x="6278" y="391"/>
                  <a:pt x="6282" y="376"/>
                  <a:pt x="6282" y="361"/>
                </a:cubicBezTo>
                <a:cubicBezTo>
                  <a:pt x="6282" y="346"/>
                  <a:pt x="6278" y="333"/>
                  <a:pt x="6270" y="323"/>
                </a:cubicBezTo>
                <a:cubicBezTo>
                  <a:pt x="6262" y="312"/>
                  <a:pt x="6251" y="303"/>
                  <a:pt x="6236" y="296"/>
                </a:cubicBezTo>
                <a:cubicBezTo>
                  <a:pt x="6222" y="288"/>
                  <a:pt x="6202" y="281"/>
                  <a:pt x="6177" y="272"/>
                </a:cubicBezTo>
                <a:cubicBezTo>
                  <a:pt x="6149" y="263"/>
                  <a:pt x="6125" y="253"/>
                  <a:pt x="6105" y="244"/>
                </a:cubicBezTo>
                <a:cubicBezTo>
                  <a:pt x="6084" y="234"/>
                  <a:pt x="6067" y="220"/>
                  <a:pt x="6053" y="202"/>
                </a:cubicBezTo>
                <a:cubicBezTo>
                  <a:pt x="6039" y="184"/>
                  <a:pt x="6031" y="161"/>
                  <a:pt x="6031" y="134"/>
                </a:cubicBezTo>
                <a:cubicBezTo>
                  <a:pt x="6031" y="106"/>
                  <a:pt x="6039" y="81"/>
                  <a:pt x="6053" y="61"/>
                </a:cubicBezTo>
                <a:cubicBezTo>
                  <a:pt x="6067" y="40"/>
                  <a:pt x="6086" y="25"/>
                  <a:pt x="6108" y="15"/>
                </a:cubicBezTo>
                <a:cubicBezTo>
                  <a:pt x="6131" y="5"/>
                  <a:pt x="6155" y="0"/>
                  <a:pt x="6181" y="0"/>
                </a:cubicBezTo>
                <a:close/>
                <a:moveTo>
                  <a:pt x="5786" y="0"/>
                </a:moveTo>
                <a:cubicBezTo>
                  <a:pt x="5824" y="0"/>
                  <a:pt x="5857" y="10"/>
                  <a:pt x="5884" y="31"/>
                </a:cubicBezTo>
                <a:cubicBezTo>
                  <a:pt x="5912" y="52"/>
                  <a:pt x="5929" y="81"/>
                  <a:pt x="5936" y="117"/>
                </a:cubicBezTo>
                <a:cubicBezTo>
                  <a:pt x="5937" y="125"/>
                  <a:pt x="5935" y="134"/>
                  <a:pt x="5929" y="141"/>
                </a:cubicBezTo>
                <a:cubicBezTo>
                  <a:pt x="5923" y="149"/>
                  <a:pt x="5916" y="153"/>
                  <a:pt x="5906" y="153"/>
                </a:cubicBezTo>
                <a:cubicBezTo>
                  <a:pt x="5898" y="153"/>
                  <a:pt x="5892" y="150"/>
                  <a:pt x="5886" y="146"/>
                </a:cubicBezTo>
                <a:cubicBezTo>
                  <a:pt x="5881" y="141"/>
                  <a:pt x="5877" y="136"/>
                  <a:pt x="5876" y="130"/>
                </a:cubicBezTo>
                <a:cubicBezTo>
                  <a:pt x="5871" y="106"/>
                  <a:pt x="5861" y="88"/>
                  <a:pt x="5845" y="74"/>
                </a:cubicBezTo>
                <a:cubicBezTo>
                  <a:pt x="5829" y="61"/>
                  <a:pt x="5809" y="54"/>
                  <a:pt x="5786" y="54"/>
                </a:cubicBezTo>
                <a:cubicBezTo>
                  <a:pt x="5767" y="54"/>
                  <a:pt x="5750" y="58"/>
                  <a:pt x="5737" y="66"/>
                </a:cubicBezTo>
                <a:cubicBezTo>
                  <a:pt x="5724" y="73"/>
                  <a:pt x="5714" y="83"/>
                  <a:pt x="5707" y="95"/>
                </a:cubicBezTo>
                <a:cubicBezTo>
                  <a:pt x="5701" y="107"/>
                  <a:pt x="5698" y="120"/>
                  <a:pt x="5698" y="134"/>
                </a:cubicBezTo>
                <a:cubicBezTo>
                  <a:pt x="5698" y="149"/>
                  <a:pt x="5701" y="162"/>
                  <a:pt x="5709" y="172"/>
                </a:cubicBezTo>
                <a:cubicBezTo>
                  <a:pt x="5716" y="182"/>
                  <a:pt x="5727" y="191"/>
                  <a:pt x="5742" y="198"/>
                </a:cubicBezTo>
                <a:cubicBezTo>
                  <a:pt x="5756" y="206"/>
                  <a:pt x="5776" y="213"/>
                  <a:pt x="5801" y="221"/>
                </a:cubicBezTo>
                <a:cubicBezTo>
                  <a:pt x="5830" y="231"/>
                  <a:pt x="5855" y="241"/>
                  <a:pt x="5874" y="250"/>
                </a:cubicBezTo>
                <a:cubicBezTo>
                  <a:pt x="5894" y="260"/>
                  <a:pt x="5911" y="274"/>
                  <a:pt x="5926" y="292"/>
                </a:cubicBezTo>
                <a:cubicBezTo>
                  <a:pt x="5941" y="310"/>
                  <a:pt x="5948" y="333"/>
                  <a:pt x="5948" y="361"/>
                </a:cubicBezTo>
                <a:cubicBezTo>
                  <a:pt x="5948" y="389"/>
                  <a:pt x="5941" y="414"/>
                  <a:pt x="5927" y="436"/>
                </a:cubicBezTo>
                <a:cubicBezTo>
                  <a:pt x="5913" y="458"/>
                  <a:pt x="5893" y="476"/>
                  <a:pt x="5869" y="488"/>
                </a:cubicBezTo>
                <a:cubicBezTo>
                  <a:pt x="5844" y="501"/>
                  <a:pt x="5816" y="507"/>
                  <a:pt x="5786" y="507"/>
                </a:cubicBezTo>
                <a:cubicBezTo>
                  <a:pt x="5756" y="507"/>
                  <a:pt x="5730" y="501"/>
                  <a:pt x="5707" y="489"/>
                </a:cubicBezTo>
                <a:cubicBezTo>
                  <a:pt x="5683" y="477"/>
                  <a:pt x="5664" y="460"/>
                  <a:pt x="5650" y="439"/>
                </a:cubicBezTo>
                <a:cubicBezTo>
                  <a:pt x="5636" y="417"/>
                  <a:pt x="5627" y="392"/>
                  <a:pt x="5625" y="364"/>
                </a:cubicBezTo>
                <a:cubicBezTo>
                  <a:pt x="5624" y="355"/>
                  <a:pt x="5626" y="348"/>
                  <a:pt x="5632" y="341"/>
                </a:cubicBezTo>
                <a:cubicBezTo>
                  <a:pt x="5637" y="335"/>
                  <a:pt x="5643" y="331"/>
                  <a:pt x="5651" y="330"/>
                </a:cubicBezTo>
                <a:cubicBezTo>
                  <a:pt x="5660" y="330"/>
                  <a:pt x="5668" y="332"/>
                  <a:pt x="5675" y="338"/>
                </a:cubicBezTo>
                <a:cubicBezTo>
                  <a:pt x="5682" y="343"/>
                  <a:pt x="5685" y="349"/>
                  <a:pt x="5686" y="357"/>
                </a:cubicBezTo>
                <a:cubicBezTo>
                  <a:pt x="5688" y="386"/>
                  <a:pt x="5699" y="409"/>
                  <a:pt x="5717" y="426"/>
                </a:cubicBezTo>
                <a:cubicBezTo>
                  <a:pt x="5735" y="444"/>
                  <a:pt x="5758" y="453"/>
                  <a:pt x="5786" y="453"/>
                </a:cubicBezTo>
                <a:cubicBezTo>
                  <a:pt x="5807" y="453"/>
                  <a:pt x="5825" y="448"/>
                  <a:pt x="5840" y="439"/>
                </a:cubicBezTo>
                <a:cubicBezTo>
                  <a:pt x="5856" y="431"/>
                  <a:pt x="5867" y="419"/>
                  <a:pt x="5875" y="405"/>
                </a:cubicBezTo>
                <a:cubicBezTo>
                  <a:pt x="5883" y="391"/>
                  <a:pt x="5887" y="376"/>
                  <a:pt x="5887" y="361"/>
                </a:cubicBezTo>
                <a:cubicBezTo>
                  <a:pt x="5887" y="346"/>
                  <a:pt x="5883" y="333"/>
                  <a:pt x="5875" y="323"/>
                </a:cubicBezTo>
                <a:cubicBezTo>
                  <a:pt x="5867" y="312"/>
                  <a:pt x="5856" y="303"/>
                  <a:pt x="5841" y="296"/>
                </a:cubicBezTo>
                <a:cubicBezTo>
                  <a:pt x="5827" y="288"/>
                  <a:pt x="5807" y="281"/>
                  <a:pt x="5782" y="272"/>
                </a:cubicBezTo>
                <a:cubicBezTo>
                  <a:pt x="5754" y="263"/>
                  <a:pt x="5730" y="253"/>
                  <a:pt x="5710" y="244"/>
                </a:cubicBezTo>
                <a:cubicBezTo>
                  <a:pt x="5689" y="234"/>
                  <a:pt x="5672" y="220"/>
                  <a:pt x="5658" y="202"/>
                </a:cubicBezTo>
                <a:cubicBezTo>
                  <a:pt x="5644" y="184"/>
                  <a:pt x="5636" y="161"/>
                  <a:pt x="5636" y="134"/>
                </a:cubicBezTo>
                <a:cubicBezTo>
                  <a:pt x="5636" y="106"/>
                  <a:pt x="5644" y="81"/>
                  <a:pt x="5658" y="61"/>
                </a:cubicBezTo>
                <a:cubicBezTo>
                  <a:pt x="5672" y="40"/>
                  <a:pt x="5691" y="25"/>
                  <a:pt x="5713" y="15"/>
                </a:cubicBezTo>
                <a:cubicBezTo>
                  <a:pt x="5736" y="5"/>
                  <a:pt x="5760" y="0"/>
                  <a:pt x="5786" y="0"/>
                </a:cubicBezTo>
                <a:close/>
                <a:moveTo>
                  <a:pt x="4394" y="0"/>
                </a:moveTo>
                <a:cubicBezTo>
                  <a:pt x="4432" y="0"/>
                  <a:pt x="4465" y="10"/>
                  <a:pt x="4492" y="31"/>
                </a:cubicBezTo>
                <a:cubicBezTo>
                  <a:pt x="4520" y="52"/>
                  <a:pt x="4537" y="81"/>
                  <a:pt x="4544" y="117"/>
                </a:cubicBezTo>
                <a:cubicBezTo>
                  <a:pt x="4545" y="125"/>
                  <a:pt x="4543" y="134"/>
                  <a:pt x="4537" y="141"/>
                </a:cubicBezTo>
                <a:cubicBezTo>
                  <a:pt x="4531" y="149"/>
                  <a:pt x="4524" y="153"/>
                  <a:pt x="4514" y="153"/>
                </a:cubicBezTo>
                <a:cubicBezTo>
                  <a:pt x="4506" y="153"/>
                  <a:pt x="4500" y="150"/>
                  <a:pt x="4494" y="146"/>
                </a:cubicBezTo>
                <a:cubicBezTo>
                  <a:pt x="4489" y="141"/>
                  <a:pt x="4485" y="136"/>
                  <a:pt x="4484" y="130"/>
                </a:cubicBezTo>
                <a:cubicBezTo>
                  <a:pt x="4479" y="106"/>
                  <a:pt x="4469" y="88"/>
                  <a:pt x="4453" y="74"/>
                </a:cubicBezTo>
                <a:cubicBezTo>
                  <a:pt x="4437" y="61"/>
                  <a:pt x="4417" y="54"/>
                  <a:pt x="4394" y="54"/>
                </a:cubicBezTo>
                <a:cubicBezTo>
                  <a:pt x="4375" y="54"/>
                  <a:pt x="4358" y="58"/>
                  <a:pt x="4345" y="66"/>
                </a:cubicBezTo>
                <a:cubicBezTo>
                  <a:pt x="4332" y="73"/>
                  <a:pt x="4322" y="83"/>
                  <a:pt x="4315" y="95"/>
                </a:cubicBezTo>
                <a:cubicBezTo>
                  <a:pt x="4309" y="107"/>
                  <a:pt x="4306" y="120"/>
                  <a:pt x="4306" y="134"/>
                </a:cubicBezTo>
                <a:cubicBezTo>
                  <a:pt x="4306" y="149"/>
                  <a:pt x="4309" y="162"/>
                  <a:pt x="4317" y="172"/>
                </a:cubicBezTo>
                <a:cubicBezTo>
                  <a:pt x="4324" y="182"/>
                  <a:pt x="4335" y="191"/>
                  <a:pt x="4350" y="198"/>
                </a:cubicBezTo>
                <a:cubicBezTo>
                  <a:pt x="4364" y="206"/>
                  <a:pt x="4384" y="213"/>
                  <a:pt x="4409" y="221"/>
                </a:cubicBezTo>
                <a:cubicBezTo>
                  <a:pt x="4438" y="231"/>
                  <a:pt x="4463" y="241"/>
                  <a:pt x="4482" y="250"/>
                </a:cubicBezTo>
                <a:cubicBezTo>
                  <a:pt x="4502" y="260"/>
                  <a:pt x="4519" y="274"/>
                  <a:pt x="4534" y="292"/>
                </a:cubicBezTo>
                <a:cubicBezTo>
                  <a:pt x="4549" y="310"/>
                  <a:pt x="4556" y="333"/>
                  <a:pt x="4556" y="361"/>
                </a:cubicBezTo>
                <a:cubicBezTo>
                  <a:pt x="4556" y="389"/>
                  <a:pt x="4549" y="414"/>
                  <a:pt x="4535" y="436"/>
                </a:cubicBezTo>
                <a:cubicBezTo>
                  <a:pt x="4521" y="458"/>
                  <a:pt x="4501" y="476"/>
                  <a:pt x="4477" y="488"/>
                </a:cubicBezTo>
                <a:cubicBezTo>
                  <a:pt x="4452" y="501"/>
                  <a:pt x="4424" y="507"/>
                  <a:pt x="4394" y="507"/>
                </a:cubicBezTo>
                <a:cubicBezTo>
                  <a:pt x="4364" y="507"/>
                  <a:pt x="4338" y="501"/>
                  <a:pt x="4315" y="489"/>
                </a:cubicBezTo>
                <a:cubicBezTo>
                  <a:pt x="4291" y="477"/>
                  <a:pt x="4272" y="460"/>
                  <a:pt x="4258" y="439"/>
                </a:cubicBezTo>
                <a:cubicBezTo>
                  <a:pt x="4244" y="417"/>
                  <a:pt x="4235" y="392"/>
                  <a:pt x="4233" y="364"/>
                </a:cubicBezTo>
                <a:cubicBezTo>
                  <a:pt x="4232" y="355"/>
                  <a:pt x="4234" y="348"/>
                  <a:pt x="4240" y="341"/>
                </a:cubicBezTo>
                <a:cubicBezTo>
                  <a:pt x="4245" y="335"/>
                  <a:pt x="4251" y="331"/>
                  <a:pt x="4259" y="330"/>
                </a:cubicBezTo>
                <a:cubicBezTo>
                  <a:pt x="4268" y="330"/>
                  <a:pt x="4276" y="332"/>
                  <a:pt x="4283" y="338"/>
                </a:cubicBezTo>
                <a:cubicBezTo>
                  <a:pt x="4290" y="343"/>
                  <a:pt x="4293" y="349"/>
                  <a:pt x="4294" y="357"/>
                </a:cubicBezTo>
                <a:cubicBezTo>
                  <a:pt x="4296" y="386"/>
                  <a:pt x="4307" y="409"/>
                  <a:pt x="4325" y="426"/>
                </a:cubicBezTo>
                <a:cubicBezTo>
                  <a:pt x="4343" y="444"/>
                  <a:pt x="4366" y="453"/>
                  <a:pt x="4394" y="453"/>
                </a:cubicBezTo>
                <a:cubicBezTo>
                  <a:pt x="4415" y="453"/>
                  <a:pt x="4433" y="448"/>
                  <a:pt x="4448" y="439"/>
                </a:cubicBezTo>
                <a:cubicBezTo>
                  <a:pt x="4464" y="431"/>
                  <a:pt x="4475" y="419"/>
                  <a:pt x="4483" y="405"/>
                </a:cubicBezTo>
                <a:cubicBezTo>
                  <a:pt x="4491" y="391"/>
                  <a:pt x="4495" y="376"/>
                  <a:pt x="4495" y="361"/>
                </a:cubicBezTo>
                <a:cubicBezTo>
                  <a:pt x="4495" y="346"/>
                  <a:pt x="4491" y="333"/>
                  <a:pt x="4483" y="323"/>
                </a:cubicBezTo>
                <a:cubicBezTo>
                  <a:pt x="4475" y="312"/>
                  <a:pt x="4464" y="303"/>
                  <a:pt x="4449" y="296"/>
                </a:cubicBezTo>
                <a:cubicBezTo>
                  <a:pt x="4435" y="288"/>
                  <a:pt x="4415" y="281"/>
                  <a:pt x="4390" y="272"/>
                </a:cubicBezTo>
                <a:cubicBezTo>
                  <a:pt x="4362" y="263"/>
                  <a:pt x="4338" y="253"/>
                  <a:pt x="4318" y="244"/>
                </a:cubicBezTo>
                <a:cubicBezTo>
                  <a:pt x="4297" y="234"/>
                  <a:pt x="4280" y="220"/>
                  <a:pt x="4266" y="202"/>
                </a:cubicBezTo>
                <a:cubicBezTo>
                  <a:pt x="4252" y="184"/>
                  <a:pt x="4244" y="161"/>
                  <a:pt x="4244" y="134"/>
                </a:cubicBezTo>
                <a:cubicBezTo>
                  <a:pt x="4244" y="106"/>
                  <a:pt x="4252" y="81"/>
                  <a:pt x="4266" y="61"/>
                </a:cubicBezTo>
                <a:cubicBezTo>
                  <a:pt x="4280" y="40"/>
                  <a:pt x="4299" y="25"/>
                  <a:pt x="4321" y="15"/>
                </a:cubicBezTo>
                <a:cubicBezTo>
                  <a:pt x="4344" y="5"/>
                  <a:pt x="4368" y="0"/>
                  <a:pt x="4394"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8" name="椭圆 27"/>
          <p:cNvSpPr/>
          <p:nvPr/>
        </p:nvSpPr>
        <p:spPr>
          <a:xfrm>
            <a:off x="10546715" y="6412865"/>
            <a:ext cx="1390650" cy="139065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标题 5"/>
          <p:cNvSpPr/>
          <p:nvPr>
            <p:custDataLst>
              <p:tags r:id="rId3"/>
            </p:custDataLst>
          </p:nvPr>
        </p:nvSpPr>
        <p:spPr>
          <a:xfrm>
            <a:off x="5553075" y="3838575"/>
            <a:ext cx="5981700"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模板资源办公模板模板</a:t>
            </a:r>
            <a:r>
              <a:rPr sz="1400" b="0">
                <a:solidFill>
                  <a:schemeClr val="tx1"/>
                </a:solidFill>
                <a:latin typeface="MiSans Normal" panose="00000500000000000000" charset="-122"/>
                <a:ea typeface="MiSans Normal" panose="00000500000000000000" charset="-122"/>
                <a:sym typeface="+mn-ea"/>
              </a:rPr>
              <a:t>模模板板模模板资</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8" name="圆角矩形 97"/>
          <p:cNvSpPr/>
          <p:nvPr/>
        </p:nvSpPr>
        <p:spPr>
          <a:xfrm>
            <a:off x="9208135" y="5313045"/>
            <a:ext cx="2251710" cy="410845"/>
          </a:xfrm>
          <a:prstGeom prst="round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9319895" y="536956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00" name="任意多边形 99"/>
          <p:cNvSpPr/>
          <p:nvPr/>
        </p:nvSpPr>
        <p:spPr>
          <a:xfrm>
            <a:off x="10497820" y="44005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0" name="椭圆 29"/>
          <p:cNvSpPr/>
          <p:nvPr/>
        </p:nvSpPr>
        <p:spPr>
          <a:xfrm>
            <a:off x="4791710" y="5921375"/>
            <a:ext cx="622935" cy="62293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 name="任意多边形 66"/>
          <p:cNvSpPr/>
          <p:nvPr/>
        </p:nvSpPr>
        <p:spPr>
          <a:xfrm>
            <a:off x="3528451" y="5091186"/>
            <a:ext cx="1579733" cy="1579733"/>
          </a:xfrm>
          <a:custGeom>
            <a:avLst/>
            <a:gdLst/>
            <a:ahLst/>
            <a:cxnLst>
              <a:cxn ang="3">
                <a:pos x="hc" y="t"/>
              </a:cxn>
              <a:cxn ang="cd2">
                <a:pos x="l" y="vc"/>
              </a:cxn>
              <a:cxn ang="cd4">
                <a:pos x="hc" y="b"/>
              </a:cxn>
              <a:cxn ang="0">
                <a:pos x="r" y="vc"/>
              </a:cxn>
            </a:cxnLst>
            <a:rect l="l" t="t" r="r" b="b"/>
            <a:pathLst>
              <a:path w="2488" h="2488">
                <a:moveTo>
                  <a:pt x="1383" y="0"/>
                </a:moveTo>
                <a:cubicBezTo>
                  <a:pt x="1423" y="1"/>
                  <a:pt x="1463" y="20"/>
                  <a:pt x="1490" y="54"/>
                </a:cubicBezTo>
                <a:lnTo>
                  <a:pt x="2458" y="1293"/>
                </a:lnTo>
                <a:cubicBezTo>
                  <a:pt x="2506" y="1354"/>
                  <a:pt x="2495" y="1442"/>
                  <a:pt x="2434" y="1490"/>
                </a:cubicBezTo>
                <a:lnTo>
                  <a:pt x="1195" y="2458"/>
                </a:lnTo>
                <a:cubicBezTo>
                  <a:pt x="1134" y="2506"/>
                  <a:pt x="1046" y="2495"/>
                  <a:pt x="998" y="2434"/>
                </a:cubicBezTo>
                <a:lnTo>
                  <a:pt x="30" y="1195"/>
                </a:lnTo>
                <a:cubicBezTo>
                  <a:pt x="-18" y="1134"/>
                  <a:pt x="-7" y="1046"/>
                  <a:pt x="54" y="998"/>
                </a:cubicBezTo>
                <a:lnTo>
                  <a:pt x="1293" y="30"/>
                </a:lnTo>
                <a:cubicBezTo>
                  <a:pt x="1320" y="9"/>
                  <a:pt x="1352" y="-1"/>
                  <a:pt x="1383"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任意多边形 12"/>
          <p:cNvSpPr/>
          <p:nvPr/>
        </p:nvSpPr>
        <p:spPr>
          <a:xfrm>
            <a:off x="1057669" y="-1242590"/>
            <a:ext cx="0" cy="0"/>
          </a:xfrm>
          <a:custGeom>
            <a:avLst/>
            <a:gdLst/>
            <a:ahLst/>
            <a:cxnLst>
              <a:cxn ang="3">
                <a:pos x="hc" y="t"/>
              </a:cxn>
              <a:cxn ang="cd2">
                <a:pos x="l" y="vc"/>
              </a:cxn>
              <a:cxn ang="cd4">
                <a:pos x="hc" y="b"/>
              </a:cxn>
              <a:cxn ang="0">
                <a:pos x="r" y="vc"/>
              </a:cxn>
            </a:cxnLst>
            <a:rect l="l" t="t" r="r" b="b"/>
            <a:pathLst>
              <a:path>
                <a:moveTo>
                  <a:pt x="0" y="0"/>
                </a:moveTo>
                <a:lnTo>
                  <a:pt x="0" y="0"/>
                </a:lnTo>
                <a:lnTo>
                  <a:pt x="0" y="0"/>
                </a:ln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35"/>
          <p:cNvSpPr/>
          <p:nvPr/>
        </p:nvSpPr>
        <p:spPr>
          <a:xfrm>
            <a:off x="1257502" y="-1196895"/>
            <a:ext cx="6" cy="3"/>
          </a:xfrm>
          <a:custGeom>
            <a:avLst/>
            <a:gdLst/>
            <a:ahLst/>
            <a:cxnLst>
              <a:cxn ang="3">
                <a:pos x="hc" y="t"/>
              </a:cxn>
              <a:cxn ang="cd2">
                <a:pos x="l" y="vc"/>
              </a:cxn>
              <a:cxn ang="cd4">
                <a:pos x="hc" y="b"/>
              </a:cxn>
              <a:cxn ang="0">
                <a:pos x="r" y="vc"/>
              </a:cxn>
            </a:cxnLst>
            <a:rect l="l" t="t" r="r" b="b"/>
            <a:pathLst>
              <a:path>
                <a:moveTo>
                  <a:pt x="0" y="0"/>
                </a:moveTo>
                <a:lnTo>
                  <a:pt x="0" y="0"/>
                </a:lnTo>
                <a:lnTo>
                  <a:pt x="0" y="0"/>
                </a:ln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任意多边形 47"/>
          <p:cNvSpPr/>
          <p:nvPr/>
        </p:nvSpPr>
        <p:spPr>
          <a:xfrm>
            <a:off x="1346910" y="-1141817"/>
            <a:ext cx="10" cy="8"/>
          </a:xfrm>
          <a:custGeom>
            <a:avLst/>
            <a:gdLst/>
            <a:ahLst/>
            <a:cxnLst>
              <a:cxn ang="3">
                <a:pos x="hc" y="t"/>
              </a:cxn>
              <a:cxn ang="cd2">
                <a:pos x="l" y="vc"/>
              </a:cxn>
              <a:cxn ang="cd4">
                <a:pos x="hc" y="b"/>
              </a:cxn>
              <a:cxn ang="0">
                <a:pos x="r" y="vc"/>
              </a:cxn>
            </a:cxnLst>
            <a:rect l="l" t="t" r="r" b="b"/>
            <a:pathLst>
              <a:path>
                <a:moveTo>
                  <a:pt x="0" y="0"/>
                </a:moveTo>
                <a:lnTo>
                  <a:pt x="0" y="0"/>
                </a:lnTo>
                <a:lnTo>
                  <a:pt x="0" y="0"/>
                </a:ln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58"/>
          <p:cNvSpPr/>
          <p:nvPr/>
        </p:nvSpPr>
        <p:spPr>
          <a:xfrm>
            <a:off x="0" y="-635"/>
            <a:ext cx="4831630" cy="6858635"/>
          </a:xfrm>
          <a:custGeom>
            <a:avLst/>
            <a:gdLst/>
            <a:ahLst/>
            <a:cxnLst>
              <a:cxn ang="3">
                <a:pos x="hc" y="t"/>
              </a:cxn>
              <a:cxn ang="cd2">
                <a:pos x="l" y="vc"/>
              </a:cxn>
              <a:cxn ang="cd4">
                <a:pos x="hc" y="b"/>
              </a:cxn>
              <a:cxn ang="0">
                <a:pos x="r" y="vc"/>
              </a:cxn>
            </a:cxnLst>
            <a:rect l="l" t="t" r="r" b="b"/>
            <a:pathLst>
              <a:path w="7609" h="10801">
                <a:moveTo>
                  <a:pt x="0" y="0"/>
                </a:moveTo>
                <a:lnTo>
                  <a:pt x="3601" y="0"/>
                </a:lnTo>
                <a:lnTo>
                  <a:pt x="7441" y="4742"/>
                </a:lnTo>
                <a:cubicBezTo>
                  <a:pt x="7703" y="5065"/>
                  <a:pt x="7653" y="5538"/>
                  <a:pt x="7330" y="5799"/>
                </a:cubicBezTo>
                <a:lnTo>
                  <a:pt x="1153" y="10801"/>
                </a:lnTo>
                <a:lnTo>
                  <a:pt x="0" y="10801"/>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任意多边形 59"/>
          <p:cNvSpPr/>
          <p:nvPr/>
        </p:nvSpPr>
        <p:spPr>
          <a:xfrm>
            <a:off x="732308" y="0"/>
            <a:ext cx="4536247" cy="6858635"/>
          </a:xfrm>
          <a:custGeom>
            <a:avLst/>
            <a:gdLst/>
            <a:ahLst/>
            <a:cxnLst>
              <a:cxn ang="3">
                <a:pos x="hc" y="t"/>
              </a:cxn>
              <a:cxn ang="cd2">
                <a:pos x="l" y="vc"/>
              </a:cxn>
              <a:cxn ang="cd4">
                <a:pos x="hc" y="b"/>
              </a:cxn>
              <a:cxn ang="0">
                <a:pos x="r" y="vc"/>
              </a:cxn>
            </a:cxnLst>
            <a:rect l="l" t="t" r="r" b="b"/>
            <a:pathLst>
              <a:path w="7144" h="10801">
                <a:moveTo>
                  <a:pt x="2448" y="0"/>
                </a:moveTo>
                <a:lnTo>
                  <a:pt x="3107" y="0"/>
                </a:lnTo>
                <a:lnTo>
                  <a:pt x="6959" y="4757"/>
                </a:lnTo>
                <a:cubicBezTo>
                  <a:pt x="7247" y="5113"/>
                  <a:pt x="7192" y="5636"/>
                  <a:pt x="6836" y="5924"/>
                </a:cubicBezTo>
                <a:lnTo>
                  <a:pt x="814" y="10801"/>
                </a:lnTo>
                <a:lnTo>
                  <a:pt x="0" y="10801"/>
                </a:lnTo>
                <a:lnTo>
                  <a:pt x="6177" y="5799"/>
                </a:lnTo>
                <a:cubicBezTo>
                  <a:pt x="6500" y="5538"/>
                  <a:pt x="6549" y="5065"/>
                  <a:pt x="6288" y="4742"/>
                </a:cubicBezTo>
                <a:lnTo>
                  <a:pt x="2448"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67"/>
          <p:cNvSpPr/>
          <p:nvPr/>
        </p:nvSpPr>
        <p:spPr>
          <a:xfrm>
            <a:off x="4170680" y="410210"/>
            <a:ext cx="1097915" cy="1097915"/>
          </a:xfrm>
          <a:custGeom>
            <a:avLst/>
            <a:gdLst/>
            <a:ahLst/>
            <a:cxnLst>
              <a:cxn ang="3">
                <a:pos x="hc" y="t"/>
              </a:cxn>
              <a:cxn ang="cd2">
                <a:pos x="l" y="vc"/>
              </a:cxn>
              <a:cxn ang="cd4">
                <a:pos x="hc" y="b"/>
              </a:cxn>
              <a:cxn ang="0">
                <a:pos x="r" y="vc"/>
              </a:cxn>
            </a:cxnLst>
            <a:rect l="l" t="t" r="r" b="b"/>
            <a:pathLst>
              <a:path w="2488" h="2488">
                <a:moveTo>
                  <a:pt x="1383" y="0"/>
                </a:moveTo>
                <a:cubicBezTo>
                  <a:pt x="1423" y="1"/>
                  <a:pt x="1463" y="20"/>
                  <a:pt x="1490" y="54"/>
                </a:cubicBezTo>
                <a:lnTo>
                  <a:pt x="2458" y="1293"/>
                </a:lnTo>
                <a:cubicBezTo>
                  <a:pt x="2506" y="1354"/>
                  <a:pt x="2495" y="1442"/>
                  <a:pt x="2434" y="1490"/>
                </a:cubicBezTo>
                <a:lnTo>
                  <a:pt x="1195" y="2458"/>
                </a:lnTo>
                <a:cubicBezTo>
                  <a:pt x="1134" y="2506"/>
                  <a:pt x="1046" y="2495"/>
                  <a:pt x="998" y="2434"/>
                </a:cubicBezTo>
                <a:lnTo>
                  <a:pt x="30" y="1195"/>
                </a:lnTo>
                <a:cubicBezTo>
                  <a:pt x="-18" y="1134"/>
                  <a:pt x="-7" y="1046"/>
                  <a:pt x="54" y="998"/>
                </a:cubicBezTo>
                <a:lnTo>
                  <a:pt x="1293" y="30"/>
                </a:lnTo>
                <a:cubicBezTo>
                  <a:pt x="1320" y="9"/>
                  <a:pt x="1352" y="-1"/>
                  <a:pt x="1383"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9" name="标题 65"/>
          <p:cNvSpPr/>
          <p:nvPr>
            <p:custDataLst>
              <p:tags r:id="rId2"/>
            </p:custDataLst>
          </p:nvPr>
        </p:nvSpPr>
        <p:spPr>
          <a:xfrm>
            <a:off x="5107305" y="2661920"/>
            <a:ext cx="6512560" cy="12179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总</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总结模板题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70" name="矩形 69"/>
          <p:cNvSpPr/>
          <p:nvPr/>
        </p:nvSpPr>
        <p:spPr>
          <a:xfrm>
            <a:off x="12038330" y="1914525"/>
            <a:ext cx="153670" cy="302958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标题 65"/>
          <p:cNvSpPr/>
          <p:nvPr>
            <p:custDataLst>
              <p:tags r:id="rId3"/>
            </p:custDataLst>
          </p:nvPr>
        </p:nvSpPr>
        <p:spPr>
          <a:xfrm>
            <a:off x="8843328" y="2049145"/>
            <a:ext cx="2602865" cy="41338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91" name="标题 5"/>
          <p:cNvSpPr/>
          <p:nvPr>
            <p:custDataLst>
              <p:tags r:id="rId4"/>
            </p:custDataLst>
          </p:nvPr>
        </p:nvSpPr>
        <p:spPr>
          <a:xfrm>
            <a:off x="5464810" y="3684905"/>
            <a:ext cx="6025515"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模板资源办公模板模板</a:t>
            </a:r>
            <a:r>
              <a:rPr sz="1400" b="0">
                <a:solidFill>
                  <a:schemeClr val="tx1"/>
                </a:solidFill>
                <a:latin typeface="MiSans Normal" panose="00000500000000000000" charset="-122"/>
                <a:ea typeface="MiSans Normal" panose="00000500000000000000" charset="-122"/>
                <a:sym typeface="+mn-ea"/>
              </a:rPr>
              <a:t>模模板板模模板资</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9" name="标题 5"/>
          <p:cNvSpPr/>
          <p:nvPr>
            <p:custDataLst>
              <p:tags r:id="rId5"/>
            </p:custDataLst>
          </p:nvPr>
        </p:nvSpPr>
        <p:spPr>
          <a:xfrm>
            <a:off x="9388475" y="547306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72" name="任意多边形 71"/>
          <p:cNvSpPr/>
          <p:nvPr/>
        </p:nvSpPr>
        <p:spPr>
          <a:xfrm>
            <a:off x="10497820" y="44005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a:off x="7748905" y="2652395"/>
            <a:ext cx="3088005" cy="30880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863" h="4863">
                <a:moveTo>
                  <a:pt x="2432" y="0"/>
                </a:moveTo>
                <a:cubicBezTo>
                  <a:pt x="3607" y="0"/>
                  <a:pt x="4587" y="833"/>
                  <a:pt x="4814" y="1941"/>
                </a:cubicBezTo>
                <a:lnTo>
                  <a:pt x="4824" y="1997"/>
                </a:lnTo>
                <a:lnTo>
                  <a:pt x="4825" y="2001"/>
                </a:lnTo>
                <a:cubicBezTo>
                  <a:pt x="4850" y="2141"/>
                  <a:pt x="4863" y="2285"/>
                  <a:pt x="4863" y="2432"/>
                </a:cubicBezTo>
                <a:cubicBezTo>
                  <a:pt x="4863" y="2872"/>
                  <a:pt x="4746" y="3285"/>
                  <a:pt x="4541" y="3642"/>
                </a:cubicBezTo>
                <a:lnTo>
                  <a:pt x="4530" y="3660"/>
                </a:lnTo>
                <a:lnTo>
                  <a:pt x="4511" y="3692"/>
                </a:lnTo>
                <a:cubicBezTo>
                  <a:pt x="4085" y="4394"/>
                  <a:pt x="3313" y="4863"/>
                  <a:pt x="2432" y="4863"/>
                </a:cubicBezTo>
                <a:cubicBezTo>
                  <a:pt x="1089" y="4863"/>
                  <a:pt x="0" y="3774"/>
                  <a:pt x="0" y="2432"/>
                </a:cubicBezTo>
                <a:cubicBezTo>
                  <a:pt x="0" y="2110"/>
                  <a:pt x="62" y="1803"/>
                  <a:pt x="176" y="1523"/>
                </a:cubicBezTo>
                <a:lnTo>
                  <a:pt x="184" y="1503"/>
                </a:lnTo>
                <a:lnTo>
                  <a:pt x="193" y="1481"/>
                </a:lnTo>
                <a:cubicBezTo>
                  <a:pt x="447" y="883"/>
                  <a:pt x="934" y="408"/>
                  <a:pt x="1540" y="169"/>
                </a:cubicBezTo>
                <a:lnTo>
                  <a:pt x="1577" y="155"/>
                </a:lnTo>
                <a:lnTo>
                  <a:pt x="1595" y="148"/>
                </a:lnTo>
                <a:cubicBezTo>
                  <a:pt x="1856" y="52"/>
                  <a:pt x="2138" y="0"/>
                  <a:pt x="2432"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任意多边形 14"/>
          <p:cNvSpPr/>
          <p:nvPr/>
        </p:nvSpPr>
        <p:spPr>
          <a:xfrm>
            <a:off x="6976110" y="0"/>
            <a:ext cx="1774000" cy="360649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794" h="5680">
                <a:moveTo>
                  <a:pt x="279" y="0"/>
                </a:moveTo>
                <a:lnTo>
                  <a:pt x="1223" y="0"/>
                </a:lnTo>
                <a:lnTo>
                  <a:pt x="1222" y="25"/>
                </a:lnTo>
                <a:cubicBezTo>
                  <a:pt x="1219" y="105"/>
                  <a:pt x="1217" y="186"/>
                  <a:pt x="1217" y="268"/>
                </a:cubicBezTo>
                <a:cubicBezTo>
                  <a:pt x="1217" y="1828"/>
                  <a:pt x="1810" y="3249"/>
                  <a:pt x="2783" y="4320"/>
                </a:cubicBezTo>
                <a:lnTo>
                  <a:pt x="2794" y="4332"/>
                </a:lnTo>
                <a:lnTo>
                  <a:pt x="2757" y="4346"/>
                </a:lnTo>
                <a:cubicBezTo>
                  <a:pt x="2151" y="4585"/>
                  <a:pt x="1664" y="5060"/>
                  <a:pt x="1410" y="5658"/>
                </a:cubicBezTo>
                <a:lnTo>
                  <a:pt x="1401" y="5680"/>
                </a:lnTo>
                <a:lnTo>
                  <a:pt x="1376" y="5650"/>
                </a:lnTo>
                <a:cubicBezTo>
                  <a:pt x="516" y="4608"/>
                  <a:pt x="0" y="3273"/>
                  <a:pt x="0" y="1817"/>
                </a:cubicBezTo>
                <a:cubicBezTo>
                  <a:pt x="0" y="1190"/>
                  <a:pt x="95" y="587"/>
                  <a:pt x="273" y="19"/>
                </a:cubicBezTo>
                <a:lnTo>
                  <a:pt x="279"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10625689" y="3920488"/>
            <a:ext cx="1566311" cy="105981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467" h="1669">
                <a:moveTo>
                  <a:pt x="294" y="0"/>
                </a:moveTo>
                <a:lnTo>
                  <a:pt x="355" y="12"/>
                </a:lnTo>
                <a:cubicBezTo>
                  <a:pt x="725" y="83"/>
                  <a:pt x="1106" y="120"/>
                  <a:pt x="1496" y="120"/>
                </a:cubicBezTo>
                <a:cubicBezTo>
                  <a:pt x="1813" y="120"/>
                  <a:pt x="2124" y="96"/>
                  <a:pt x="2428" y="48"/>
                </a:cubicBezTo>
                <a:lnTo>
                  <a:pt x="2467" y="42"/>
                </a:lnTo>
                <a:lnTo>
                  <a:pt x="2467" y="1260"/>
                </a:lnTo>
                <a:lnTo>
                  <a:pt x="2436" y="1272"/>
                </a:lnTo>
                <a:cubicBezTo>
                  <a:pt x="1766" y="1528"/>
                  <a:pt x="1039" y="1669"/>
                  <a:pt x="279" y="1669"/>
                </a:cubicBezTo>
                <a:cubicBezTo>
                  <a:pt x="201" y="1669"/>
                  <a:pt x="123" y="1668"/>
                  <a:pt x="46" y="1665"/>
                </a:cubicBezTo>
                <a:lnTo>
                  <a:pt x="0" y="1663"/>
                </a:lnTo>
                <a:lnTo>
                  <a:pt x="10" y="1645"/>
                </a:lnTo>
                <a:cubicBezTo>
                  <a:pt x="215" y="1288"/>
                  <a:pt x="333" y="875"/>
                  <a:pt x="333" y="435"/>
                </a:cubicBezTo>
                <a:cubicBezTo>
                  <a:pt x="333" y="288"/>
                  <a:pt x="320" y="144"/>
                  <a:pt x="295" y="4"/>
                </a:cubicBezTo>
                <a:lnTo>
                  <a:pt x="294"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18"/>
          <p:cNvSpPr/>
          <p:nvPr/>
        </p:nvSpPr>
        <p:spPr>
          <a:xfrm>
            <a:off x="7748905" y="0"/>
            <a:ext cx="4443095" cy="39966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997" h="6294">
                <a:moveTo>
                  <a:pt x="6" y="0"/>
                </a:moveTo>
                <a:lnTo>
                  <a:pt x="1756" y="0"/>
                </a:lnTo>
                <a:lnTo>
                  <a:pt x="1745" y="36"/>
                </a:lnTo>
                <a:cubicBezTo>
                  <a:pt x="1655" y="326"/>
                  <a:pt x="1606" y="635"/>
                  <a:pt x="1606" y="955"/>
                </a:cubicBezTo>
                <a:cubicBezTo>
                  <a:pt x="1606" y="2660"/>
                  <a:pt x="2989" y="4043"/>
                  <a:pt x="4695" y="4043"/>
                </a:cubicBezTo>
                <a:cubicBezTo>
                  <a:pt x="5601" y="4043"/>
                  <a:pt x="6416" y="3653"/>
                  <a:pt x="6981" y="3031"/>
                </a:cubicBezTo>
                <a:lnTo>
                  <a:pt x="6997" y="3013"/>
                </a:lnTo>
                <a:lnTo>
                  <a:pt x="6997" y="6216"/>
                </a:lnTo>
                <a:lnTo>
                  <a:pt x="6958" y="6222"/>
                </a:lnTo>
                <a:cubicBezTo>
                  <a:pt x="6655" y="6270"/>
                  <a:pt x="6343" y="6294"/>
                  <a:pt x="6027" y="6294"/>
                </a:cubicBezTo>
                <a:cubicBezTo>
                  <a:pt x="5636" y="6294"/>
                  <a:pt x="5255" y="6257"/>
                  <a:pt x="4886" y="6186"/>
                </a:cubicBezTo>
                <a:lnTo>
                  <a:pt x="4824" y="6174"/>
                </a:lnTo>
                <a:lnTo>
                  <a:pt x="4814" y="6118"/>
                </a:lnTo>
                <a:cubicBezTo>
                  <a:pt x="4587" y="5010"/>
                  <a:pt x="3607" y="4177"/>
                  <a:pt x="2432" y="4177"/>
                </a:cubicBezTo>
                <a:cubicBezTo>
                  <a:pt x="2138" y="4177"/>
                  <a:pt x="1856" y="4229"/>
                  <a:pt x="1595" y="4325"/>
                </a:cubicBezTo>
                <a:lnTo>
                  <a:pt x="1577" y="4332"/>
                </a:lnTo>
                <a:lnTo>
                  <a:pt x="1566" y="4320"/>
                </a:lnTo>
                <a:cubicBezTo>
                  <a:pt x="593" y="3249"/>
                  <a:pt x="0" y="1828"/>
                  <a:pt x="0" y="268"/>
                </a:cubicBezTo>
                <a:cubicBezTo>
                  <a:pt x="0" y="186"/>
                  <a:pt x="2" y="105"/>
                  <a:pt x="5" y="25"/>
                </a:cubicBezTo>
                <a:lnTo>
                  <a:pt x="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8768715" y="0"/>
            <a:ext cx="3423285" cy="25673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391" h="4043">
                <a:moveTo>
                  <a:pt x="150" y="0"/>
                </a:moveTo>
                <a:lnTo>
                  <a:pt x="5391" y="0"/>
                </a:lnTo>
                <a:lnTo>
                  <a:pt x="5391" y="3013"/>
                </a:lnTo>
                <a:lnTo>
                  <a:pt x="5375" y="3031"/>
                </a:lnTo>
                <a:cubicBezTo>
                  <a:pt x="4810" y="3653"/>
                  <a:pt x="3995" y="4043"/>
                  <a:pt x="3089" y="4043"/>
                </a:cubicBezTo>
                <a:cubicBezTo>
                  <a:pt x="1383" y="4043"/>
                  <a:pt x="0" y="2660"/>
                  <a:pt x="0" y="955"/>
                </a:cubicBezTo>
                <a:cubicBezTo>
                  <a:pt x="0" y="635"/>
                  <a:pt x="49" y="326"/>
                  <a:pt x="139" y="36"/>
                </a:cubicBezTo>
                <a:lnTo>
                  <a:pt x="15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标题 65"/>
          <p:cNvSpPr/>
          <p:nvPr>
            <p:custDataLst>
              <p:tags r:id="rId2"/>
            </p:custDataLst>
          </p:nvPr>
        </p:nvSpPr>
        <p:spPr>
          <a:xfrm>
            <a:off x="288925" y="2329180"/>
            <a:ext cx="7077710"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3"/>
            </p:custDataLst>
          </p:nvPr>
        </p:nvSpPr>
        <p:spPr>
          <a:xfrm>
            <a:off x="340360" y="1778635"/>
            <a:ext cx="478282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91" name="标题 5"/>
          <p:cNvSpPr/>
          <p:nvPr>
            <p:custDataLst>
              <p:tags r:id="rId4"/>
            </p:custDataLst>
          </p:nvPr>
        </p:nvSpPr>
        <p:spPr>
          <a:xfrm>
            <a:off x="340360" y="3480435"/>
            <a:ext cx="5645785"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模板资源办公模板模板</a:t>
            </a:r>
            <a:r>
              <a:rPr sz="1400" b="0">
                <a:solidFill>
                  <a:schemeClr val="tx1"/>
                </a:solidFill>
                <a:latin typeface="MiSans Normal" panose="00000500000000000000" charset="-122"/>
                <a:ea typeface="MiSans Normal" panose="00000500000000000000" charset="-122"/>
                <a:sym typeface="+mn-ea"/>
              </a:rPr>
              <a:t>模模板板模模板资</a:t>
            </a:r>
            <a:endParaRPr lang="zh-CN" altLang="en-US" sz="1400" b="0">
              <a:solidFill>
                <a:schemeClr val="tx1"/>
              </a:solidFill>
              <a:latin typeface="MiSans Normal" panose="00000500000000000000" charset="-122"/>
              <a:ea typeface="MiSans Normal" panose="00000500000000000000" charset="-122"/>
              <a:sym typeface="+mn-ea"/>
            </a:endParaRPr>
          </a:p>
        </p:txBody>
      </p:sp>
      <p:pic>
        <p:nvPicPr>
          <p:cNvPr id="32" name="图片 31" descr="笑脸"/>
          <p:cNvPicPr>
            <a:picLocks noChangeAspect="1"/>
          </p:cNvPicPr>
          <p:nvPr/>
        </p:nvPicPr>
        <p:blipFill>
          <a:blip r:embed="rId5"/>
          <a:stretch>
            <a:fillRect/>
          </a:stretch>
        </p:blipFill>
        <p:spPr>
          <a:xfrm>
            <a:off x="449580" y="6140450"/>
            <a:ext cx="374650" cy="374650"/>
          </a:xfrm>
          <a:prstGeom prst="rect">
            <a:avLst/>
          </a:prstGeom>
        </p:spPr>
      </p:pic>
      <p:pic>
        <p:nvPicPr>
          <p:cNvPr id="33" name="图片 32" descr="笑脸"/>
          <p:cNvPicPr>
            <a:picLocks noChangeAspect="1"/>
          </p:cNvPicPr>
          <p:nvPr/>
        </p:nvPicPr>
        <p:blipFill>
          <a:blip r:embed="rId5"/>
          <a:stretch>
            <a:fillRect/>
          </a:stretch>
        </p:blipFill>
        <p:spPr>
          <a:xfrm>
            <a:off x="1008380" y="6140450"/>
            <a:ext cx="374650" cy="374650"/>
          </a:xfrm>
          <a:prstGeom prst="rect">
            <a:avLst/>
          </a:prstGeom>
        </p:spPr>
      </p:pic>
      <p:pic>
        <p:nvPicPr>
          <p:cNvPr id="34" name="图片 33" descr="笑脸"/>
          <p:cNvPicPr>
            <a:picLocks noChangeAspect="1"/>
          </p:cNvPicPr>
          <p:nvPr/>
        </p:nvPicPr>
        <p:blipFill>
          <a:blip r:embed="rId5"/>
          <a:stretch>
            <a:fillRect/>
          </a:stretch>
        </p:blipFill>
        <p:spPr>
          <a:xfrm>
            <a:off x="1567180" y="6140450"/>
            <a:ext cx="374650" cy="374650"/>
          </a:xfrm>
          <a:prstGeom prst="rect">
            <a:avLst/>
          </a:prstGeom>
        </p:spPr>
      </p:pic>
      <p:sp>
        <p:nvSpPr>
          <p:cNvPr id="98" name="圆角矩形 97"/>
          <p:cNvSpPr/>
          <p:nvPr/>
        </p:nvSpPr>
        <p:spPr>
          <a:xfrm>
            <a:off x="449580" y="4770120"/>
            <a:ext cx="2251710" cy="410845"/>
          </a:xfrm>
          <a:prstGeom prst="roundRect">
            <a:avLst>
              <a:gd name="adj"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6"/>
            </p:custDataLst>
          </p:nvPr>
        </p:nvSpPr>
        <p:spPr>
          <a:xfrm>
            <a:off x="561340" y="482663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72" name="任意多边形 71"/>
          <p:cNvSpPr/>
          <p:nvPr/>
        </p:nvSpPr>
        <p:spPr>
          <a:xfrm>
            <a:off x="449580" y="44005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7"/>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椭圆 10"/>
          <p:cNvSpPr/>
          <p:nvPr/>
        </p:nvSpPr>
        <p:spPr>
          <a:xfrm>
            <a:off x="11197590" y="1152525"/>
            <a:ext cx="417195" cy="41719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7366635" y="532765"/>
            <a:ext cx="343535" cy="34200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8063230" y="5788660"/>
            <a:ext cx="673735" cy="67183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7291930" y="749028"/>
            <a:ext cx="2954580" cy="158044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653" h="2489">
                <a:moveTo>
                  <a:pt x="2756" y="0"/>
                </a:moveTo>
                <a:cubicBezTo>
                  <a:pt x="3257" y="0"/>
                  <a:pt x="3763" y="136"/>
                  <a:pt x="4218" y="420"/>
                </a:cubicBezTo>
                <a:cubicBezTo>
                  <a:pt x="4375" y="519"/>
                  <a:pt x="4519" y="630"/>
                  <a:pt x="4648" y="752"/>
                </a:cubicBezTo>
                <a:lnTo>
                  <a:pt x="4653" y="756"/>
                </a:lnTo>
                <a:lnTo>
                  <a:pt x="4629" y="754"/>
                </a:lnTo>
                <a:cubicBezTo>
                  <a:pt x="4544" y="745"/>
                  <a:pt x="4457" y="740"/>
                  <a:pt x="4370" y="740"/>
                </a:cubicBezTo>
                <a:cubicBezTo>
                  <a:pt x="4031" y="740"/>
                  <a:pt x="3707" y="807"/>
                  <a:pt x="3412" y="928"/>
                </a:cubicBezTo>
                <a:lnTo>
                  <a:pt x="3390" y="937"/>
                </a:lnTo>
                <a:lnTo>
                  <a:pt x="3368" y="928"/>
                </a:lnTo>
                <a:cubicBezTo>
                  <a:pt x="3072" y="807"/>
                  <a:pt x="2749" y="740"/>
                  <a:pt x="2410" y="740"/>
                </a:cubicBezTo>
                <a:cubicBezTo>
                  <a:pt x="1294" y="740"/>
                  <a:pt x="347" y="1461"/>
                  <a:pt x="9" y="2462"/>
                </a:cubicBezTo>
                <a:lnTo>
                  <a:pt x="0" y="2489"/>
                </a:lnTo>
                <a:lnTo>
                  <a:pt x="4" y="2450"/>
                </a:lnTo>
                <a:cubicBezTo>
                  <a:pt x="50" y="2054"/>
                  <a:pt x="182" y="1661"/>
                  <a:pt x="407" y="1301"/>
                </a:cubicBezTo>
                <a:cubicBezTo>
                  <a:pt x="932" y="461"/>
                  <a:pt x="1834" y="0"/>
                  <a:pt x="2756"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10626496" y="1989464"/>
            <a:ext cx="1321405" cy="2937486"/>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4626">
                <a:moveTo>
                  <a:pt x="1281" y="0"/>
                </a:moveTo>
                <a:lnTo>
                  <a:pt x="1321" y="41"/>
                </a:lnTo>
                <a:cubicBezTo>
                  <a:pt x="2170" y="933"/>
                  <a:pt x="2343" y="2319"/>
                  <a:pt x="1660" y="3412"/>
                </a:cubicBezTo>
                <a:cubicBezTo>
                  <a:pt x="1270" y="4037"/>
                  <a:pt x="671" y="4452"/>
                  <a:pt x="10" y="4624"/>
                </a:cubicBezTo>
                <a:lnTo>
                  <a:pt x="0" y="4626"/>
                </a:lnTo>
                <a:lnTo>
                  <a:pt x="8" y="4618"/>
                </a:lnTo>
                <a:cubicBezTo>
                  <a:pt x="325" y="4272"/>
                  <a:pt x="547" y="3837"/>
                  <a:pt x="633" y="3355"/>
                </a:cubicBezTo>
                <a:lnTo>
                  <a:pt x="633" y="3353"/>
                </a:lnTo>
                <a:lnTo>
                  <a:pt x="634" y="3352"/>
                </a:lnTo>
                <a:cubicBezTo>
                  <a:pt x="1252" y="2890"/>
                  <a:pt x="1652" y="2152"/>
                  <a:pt x="1652" y="1321"/>
                </a:cubicBezTo>
                <a:cubicBezTo>
                  <a:pt x="1652" y="840"/>
                  <a:pt x="1518" y="390"/>
                  <a:pt x="1286" y="7"/>
                </a:cubicBezTo>
                <a:lnTo>
                  <a:pt x="1281"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7276705" y="3407739"/>
            <a:ext cx="2415543" cy="214644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804" h="3380">
                <a:moveTo>
                  <a:pt x="69" y="0"/>
                </a:moveTo>
                <a:lnTo>
                  <a:pt x="72" y="8"/>
                </a:lnTo>
                <a:cubicBezTo>
                  <a:pt x="245" y="453"/>
                  <a:pt x="541" y="837"/>
                  <a:pt x="917" y="1118"/>
                </a:cubicBezTo>
                <a:lnTo>
                  <a:pt x="919" y="1119"/>
                </a:lnTo>
                <a:lnTo>
                  <a:pt x="919" y="1122"/>
                </a:lnTo>
                <a:cubicBezTo>
                  <a:pt x="1131" y="2308"/>
                  <a:pt x="2167" y="3207"/>
                  <a:pt x="3414" y="3207"/>
                </a:cubicBezTo>
                <a:cubicBezTo>
                  <a:pt x="3530" y="3207"/>
                  <a:pt x="3645" y="3200"/>
                  <a:pt x="3758" y="3184"/>
                </a:cubicBezTo>
                <a:lnTo>
                  <a:pt x="3804" y="3177"/>
                </a:lnTo>
                <a:lnTo>
                  <a:pt x="3787" y="3185"/>
                </a:lnTo>
                <a:cubicBezTo>
                  <a:pt x="2997" y="3497"/>
                  <a:pt x="2075" y="3444"/>
                  <a:pt x="1300" y="2960"/>
                </a:cubicBezTo>
                <a:cubicBezTo>
                  <a:pt x="291" y="2329"/>
                  <a:pt x="-171" y="1154"/>
                  <a:pt x="57" y="52"/>
                </a:cubicBezTo>
                <a:lnTo>
                  <a:pt x="69"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19"/>
          <p:cNvSpPr/>
          <p:nvPr/>
        </p:nvSpPr>
        <p:spPr>
          <a:xfrm>
            <a:off x="7212965" y="1219200"/>
            <a:ext cx="4462780" cy="42252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028" h="6654">
                <a:moveTo>
                  <a:pt x="2534" y="0"/>
                </a:moveTo>
                <a:cubicBezTo>
                  <a:pt x="2873" y="0"/>
                  <a:pt x="3196" y="67"/>
                  <a:pt x="3492" y="187"/>
                </a:cubicBezTo>
                <a:lnTo>
                  <a:pt x="3514" y="197"/>
                </a:lnTo>
                <a:lnTo>
                  <a:pt x="3536" y="187"/>
                </a:lnTo>
                <a:cubicBezTo>
                  <a:pt x="3832" y="67"/>
                  <a:pt x="4155" y="0"/>
                  <a:pt x="4494" y="0"/>
                </a:cubicBezTo>
                <a:cubicBezTo>
                  <a:pt x="4581" y="0"/>
                  <a:pt x="4668" y="4"/>
                  <a:pt x="4753" y="13"/>
                </a:cubicBezTo>
                <a:lnTo>
                  <a:pt x="4777" y="16"/>
                </a:lnTo>
                <a:lnTo>
                  <a:pt x="4785" y="17"/>
                </a:lnTo>
                <a:cubicBezTo>
                  <a:pt x="5559" y="105"/>
                  <a:pt x="6228" y="543"/>
                  <a:pt x="6629" y="1168"/>
                </a:cubicBezTo>
                <a:lnTo>
                  <a:pt x="6657" y="1213"/>
                </a:lnTo>
                <a:lnTo>
                  <a:pt x="6661" y="1220"/>
                </a:lnTo>
                <a:cubicBezTo>
                  <a:pt x="6894" y="1603"/>
                  <a:pt x="7028" y="2053"/>
                  <a:pt x="7028" y="2534"/>
                </a:cubicBezTo>
                <a:cubicBezTo>
                  <a:pt x="7028" y="3365"/>
                  <a:pt x="6628" y="4103"/>
                  <a:pt x="6010" y="4565"/>
                </a:cubicBezTo>
                <a:lnTo>
                  <a:pt x="6009" y="4566"/>
                </a:lnTo>
                <a:lnTo>
                  <a:pt x="6008" y="4568"/>
                </a:lnTo>
                <a:cubicBezTo>
                  <a:pt x="5922" y="5050"/>
                  <a:pt x="5700" y="5485"/>
                  <a:pt x="5383" y="5831"/>
                </a:cubicBezTo>
                <a:lnTo>
                  <a:pt x="5376" y="5839"/>
                </a:lnTo>
                <a:lnTo>
                  <a:pt x="5346" y="5870"/>
                </a:lnTo>
                <a:cubicBezTo>
                  <a:pt x="4972" y="6262"/>
                  <a:pt x="4474" y="6534"/>
                  <a:pt x="3915" y="6623"/>
                </a:cubicBezTo>
                <a:lnTo>
                  <a:pt x="3904" y="6624"/>
                </a:lnTo>
                <a:lnTo>
                  <a:pt x="3859" y="6631"/>
                </a:lnTo>
                <a:cubicBezTo>
                  <a:pt x="3746" y="6646"/>
                  <a:pt x="3631" y="6654"/>
                  <a:pt x="3514" y="6654"/>
                </a:cubicBezTo>
                <a:cubicBezTo>
                  <a:pt x="2268" y="6654"/>
                  <a:pt x="1231" y="5754"/>
                  <a:pt x="1020" y="4568"/>
                </a:cubicBezTo>
                <a:lnTo>
                  <a:pt x="1019" y="4566"/>
                </a:lnTo>
                <a:lnTo>
                  <a:pt x="1018" y="4565"/>
                </a:lnTo>
                <a:cubicBezTo>
                  <a:pt x="641" y="4283"/>
                  <a:pt x="346" y="3899"/>
                  <a:pt x="172" y="3454"/>
                </a:cubicBezTo>
                <a:lnTo>
                  <a:pt x="169" y="3447"/>
                </a:lnTo>
                <a:lnTo>
                  <a:pt x="159" y="3420"/>
                </a:lnTo>
                <a:cubicBezTo>
                  <a:pt x="56" y="3144"/>
                  <a:pt x="0" y="2846"/>
                  <a:pt x="0" y="2534"/>
                </a:cubicBezTo>
                <a:cubicBezTo>
                  <a:pt x="0" y="2272"/>
                  <a:pt x="40" y="2019"/>
                  <a:pt x="114" y="1781"/>
                </a:cubicBezTo>
                <a:lnTo>
                  <a:pt x="124" y="1748"/>
                </a:lnTo>
                <a:lnTo>
                  <a:pt x="133" y="1721"/>
                </a:lnTo>
                <a:cubicBezTo>
                  <a:pt x="472" y="720"/>
                  <a:pt x="1419" y="0"/>
                  <a:pt x="2534"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494030" y="44005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标题 65"/>
          <p:cNvSpPr/>
          <p:nvPr>
            <p:custDataLst>
              <p:tags r:id="rId2"/>
            </p:custDataLst>
          </p:nvPr>
        </p:nvSpPr>
        <p:spPr>
          <a:xfrm>
            <a:off x="288925" y="2387600"/>
            <a:ext cx="7077710"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7" name="任意多边形 96"/>
          <p:cNvSpPr/>
          <p:nvPr/>
        </p:nvSpPr>
        <p:spPr>
          <a:xfrm>
            <a:off x="494030" y="1655445"/>
            <a:ext cx="1770380" cy="673735"/>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1" name="标题 5"/>
          <p:cNvSpPr/>
          <p:nvPr>
            <p:custDataLst>
              <p:tags r:id="rId3"/>
            </p:custDataLst>
          </p:nvPr>
        </p:nvSpPr>
        <p:spPr>
          <a:xfrm>
            <a:off x="398780" y="3575685"/>
            <a:ext cx="5828665"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模板资源办公模板模板</a:t>
            </a:r>
            <a:r>
              <a:rPr sz="1400" b="0">
                <a:solidFill>
                  <a:schemeClr val="tx1"/>
                </a:solidFill>
                <a:latin typeface="MiSans Normal" panose="00000500000000000000" charset="-122"/>
                <a:ea typeface="MiSans Normal" panose="00000500000000000000" charset="-122"/>
                <a:sym typeface="+mn-ea"/>
              </a:rPr>
              <a:t>模模板板模模板资</a:t>
            </a:r>
            <a:endParaRPr lang="zh-CN" altLang="en-US" sz="1400" b="0">
              <a:solidFill>
                <a:schemeClr val="tx1"/>
              </a:solidFill>
              <a:latin typeface="MiSans Normal" panose="00000500000000000000" charset="-122"/>
              <a:ea typeface="MiSans Normal" panose="00000500000000000000" charset="-122"/>
              <a:sym typeface="+mn-ea"/>
            </a:endParaRPr>
          </a:p>
        </p:txBody>
      </p:sp>
      <p:pic>
        <p:nvPicPr>
          <p:cNvPr id="32" name="图片 31" descr="笑脸"/>
          <p:cNvPicPr>
            <a:picLocks noChangeAspect="1"/>
          </p:cNvPicPr>
          <p:nvPr/>
        </p:nvPicPr>
        <p:blipFill>
          <a:blip r:embed="rId4"/>
          <a:stretch>
            <a:fillRect/>
          </a:stretch>
        </p:blipFill>
        <p:spPr>
          <a:xfrm>
            <a:off x="449580" y="6140450"/>
            <a:ext cx="374650" cy="374650"/>
          </a:xfrm>
          <a:prstGeom prst="rect">
            <a:avLst/>
          </a:prstGeom>
        </p:spPr>
      </p:pic>
      <p:pic>
        <p:nvPicPr>
          <p:cNvPr id="33" name="图片 32" descr="笑脸"/>
          <p:cNvPicPr>
            <a:picLocks noChangeAspect="1"/>
          </p:cNvPicPr>
          <p:nvPr/>
        </p:nvPicPr>
        <p:blipFill>
          <a:blip r:embed="rId4"/>
          <a:stretch>
            <a:fillRect/>
          </a:stretch>
        </p:blipFill>
        <p:spPr>
          <a:xfrm>
            <a:off x="1008380" y="6140450"/>
            <a:ext cx="374650" cy="374650"/>
          </a:xfrm>
          <a:prstGeom prst="rect">
            <a:avLst/>
          </a:prstGeom>
        </p:spPr>
      </p:pic>
      <p:pic>
        <p:nvPicPr>
          <p:cNvPr id="34" name="图片 33" descr="笑脸"/>
          <p:cNvPicPr>
            <a:picLocks noChangeAspect="1"/>
          </p:cNvPicPr>
          <p:nvPr/>
        </p:nvPicPr>
        <p:blipFill>
          <a:blip r:embed="rId4"/>
          <a:stretch>
            <a:fillRect/>
          </a:stretch>
        </p:blipFill>
        <p:spPr>
          <a:xfrm>
            <a:off x="1567180" y="6140450"/>
            <a:ext cx="374650" cy="374650"/>
          </a:xfrm>
          <a:prstGeom prst="rect">
            <a:avLst/>
          </a:prstGeom>
        </p:spPr>
      </p:pic>
      <p:sp>
        <p:nvSpPr>
          <p:cNvPr id="98" name="圆角矩形 97"/>
          <p:cNvSpPr/>
          <p:nvPr/>
        </p:nvSpPr>
        <p:spPr>
          <a:xfrm>
            <a:off x="449580" y="4770120"/>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5"/>
            </p:custDataLst>
          </p:nvPr>
        </p:nvSpPr>
        <p:spPr>
          <a:xfrm>
            <a:off x="561340" y="482663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6096000" y="0"/>
            <a:ext cx="6095365" cy="3153410"/>
          </a:xfrm>
          <a:custGeom>
            <a:avLst/>
            <a:gdLst/>
            <a:ahLst/>
            <a:cxnLst>
              <a:cxn ang="3">
                <a:pos x="hc" y="t"/>
              </a:cxn>
              <a:cxn ang="cd2">
                <a:pos x="l" y="vc"/>
              </a:cxn>
              <a:cxn ang="cd4">
                <a:pos x="hc" y="b"/>
              </a:cxn>
              <a:cxn ang="0">
                <a:pos x="r" y="vc"/>
              </a:cxn>
            </a:cxnLst>
            <a:rect l="l" t="t" r="r" b="b"/>
            <a:pathLst>
              <a:path w="9599" h="4966">
                <a:moveTo>
                  <a:pt x="0" y="0"/>
                </a:moveTo>
                <a:lnTo>
                  <a:pt x="2870" y="0"/>
                </a:lnTo>
                <a:lnTo>
                  <a:pt x="2870" y="4"/>
                </a:lnTo>
                <a:cubicBezTo>
                  <a:pt x="2869" y="22"/>
                  <a:pt x="2869" y="39"/>
                  <a:pt x="2869" y="57"/>
                </a:cubicBezTo>
                <a:cubicBezTo>
                  <a:pt x="2869" y="1184"/>
                  <a:pt x="3782" y="2097"/>
                  <a:pt x="4909" y="2097"/>
                </a:cubicBezTo>
                <a:cubicBezTo>
                  <a:pt x="6036" y="2097"/>
                  <a:pt x="6949" y="1184"/>
                  <a:pt x="6949" y="57"/>
                </a:cubicBezTo>
                <a:cubicBezTo>
                  <a:pt x="6949" y="39"/>
                  <a:pt x="6949" y="22"/>
                  <a:pt x="6948" y="4"/>
                </a:cubicBezTo>
                <a:lnTo>
                  <a:pt x="6948" y="0"/>
                </a:lnTo>
                <a:lnTo>
                  <a:pt x="9599" y="0"/>
                </a:lnTo>
                <a:lnTo>
                  <a:pt x="9599" y="1511"/>
                </a:lnTo>
                <a:lnTo>
                  <a:pt x="9597" y="1517"/>
                </a:lnTo>
                <a:cubicBezTo>
                  <a:pt x="8976" y="3515"/>
                  <a:pt x="7112" y="4966"/>
                  <a:pt x="4909" y="4966"/>
                </a:cubicBezTo>
                <a:cubicBezTo>
                  <a:pt x="2198" y="4966"/>
                  <a:pt x="0" y="2768"/>
                  <a:pt x="0" y="57"/>
                </a:cubicBez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4087374" y="3348355"/>
            <a:ext cx="7367513" cy="3509010"/>
          </a:xfrm>
          <a:custGeom>
            <a:avLst/>
            <a:gdLst/>
            <a:ahLst/>
            <a:cxnLst>
              <a:cxn ang="3">
                <a:pos x="hc" y="t"/>
              </a:cxn>
              <a:cxn ang="cd2">
                <a:pos x="l" y="vc"/>
              </a:cxn>
              <a:cxn ang="cd4">
                <a:pos x="hc" y="b"/>
              </a:cxn>
              <a:cxn ang="0">
                <a:pos x="r" y="vc"/>
              </a:cxn>
            </a:cxnLst>
            <a:rect l="l" t="t" r="r" b="b"/>
            <a:pathLst>
              <a:path w="11602" h="5526">
                <a:moveTo>
                  <a:pt x="5801" y="0"/>
                </a:moveTo>
                <a:cubicBezTo>
                  <a:pt x="8909" y="0"/>
                  <a:pt x="11446" y="2440"/>
                  <a:pt x="11602" y="5509"/>
                </a:cubicBezTo>
                <a:lnTo>
                  <a:pt x="11602" y="5526"/>
                </a:lnTo>
                <a:lnTo>
                  <a:pt x="8736" y="5526"/>
                </a:lnTo>
                <a:lnTo>
                  <a:pt x="8734" y="5507"/>
                </a:lnTo>
                <a:cubicBezTo>
                  <a:pt x="8583" y="4020"/>
                  <a:pt x="7328" y="2860"/>
                  <a:pt x="5801" y="2860"/>
                </a:cubicBezTo>
                <a:cubicBezTo>
                  <a:pt x="4275" y="2860"/>
                  <a:pt x="3019" y="4020"/>
                  <a:pt x="2868" y="5507"/>
                </a:cubicBezTo>
                <a:lnTo>
                  <a:pt x="2866" y="5526"/>
                </a:lnTo>
                <a:lnTo>
                  <a:pt x="0" y="5526"/>
                </a:lnTo>
                <a:lnTo>
                  <a:pt x="1" y="5509"/>
                </a:lnTo>
                <a:cubicBezTo>
                  <a:pt x="156" y="2440"/>
                  <a:pt x="2694" y="0"/>
                  <a:pt x="5801"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同心圆 10"/>
          <p:cNvSpPr/>
          <p:nvPr/>
        </p:nvSpPr>
        <p:spPr>
          <a:xfrm>
            <a:off x="10507345" y="3153410"/>
            <a:ext cx="1151255" cy="1151255"/>
          </a:xfrm>
          <a:prstGeom prst="donut">
            <a:avLst>
              <a:gd name="adj" fmla="val 20149"/>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2" name="同心圆 11"/>
          <p:cNvSpPr/>
          <p:nvPr/>
        </p:nvSpPr>
        <p:spPr>
          <a:xfrm>
            <a:off x="11454765" y="4321810"/>
            <a:ext cx="1829435" cy="1829435"/>
          </a:xfrm>
          <a:prstGeom prst="donut">
            <a:avLst>
              <a:gd name="adj" fmla="val 20149"/>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同心圆 12"/>
          <p:cNvSpPr/>
          <p:nvPr/>
        </p:nvSpPr>
        <p:spPr>
          <a:xfrm>
            <a:off x="11761470" y="2474595"/>
            <a:ext cx="763905" cy="763905"/>
          </a:xfrm>
          <a:prstGeom prst="donut">
            <a:avLst>
              <a:gd name="adj" fmla="val 20149"/>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2" name="任意多边形 71"/>
          <p:cNvSpPr/>
          <p:nvPr/>
        </p:nvSpPr>
        <p:spPr>
          <a:xfrm>
            <a:off x="449580" y="44005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标题 65"/>
          <p:cNvSpPr/>
          <p:nvPr>
            <p:custDataLst>
              <p:tags r:id="rId2"/>
            </p:custDataLst>
          </p:nvPr>
        </p:nvSpPr>
        <p:spPr>
          <a:xfrm>
            <a:off x="295910" y="2106295"/>
            <a:ext cx="6953250"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标题标标</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1" name="标题 5"/>
          <p:cNvSpPr/>
          <p:nvPr>
            <p:custDataLst>
              <p:tags r:id="rId3"/>
            </p:custDataLst>
          </p:nvPr>
        </p:nvSpPr>
        <p:spPr>
          <a:xfrm>
            <a:off x="398780" y="3348355"/>
            <a:ext cx="4270375"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400" b="0">
                <a:solidFill>
                  <a:schemeClr val="tx1"/>
                </a:solidFill>
                <a:latin typeface="MiSans Normal" panose="00000500000000000000" charset="-122"/>
                <a:ea typeface="MiSans Normal" panose="00000500000000000000" charset="-122"/>
                <a:sym typeface="+mn-ea"/>
              </a:rPr>
              <a:t>模板资源办公</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8" name="同侧圆角矩形 97"/>
          <p:cNvSpPr/>
          <p:nvPr/>
        </p:nvSpPr>
        <p:spPr>
          <a:xfrm>
            <a:off x="449580" y="4770120"/>
            <a:ext cx="2251710" cy="410845"/>
          </a:xfrm>
          <a:prstGeom prst="round2SameRect">
            <a:avLst>
              <a:gd name="adj1" fmla="val 50000"/>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561340" y="482663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71" name="标题 65"/>
          <p:cNvSpPr/>
          <p:nvPr>
            <p:custDataLst>
              <p:tags r:id="rId5"/>
            </p:custDataLst>
          </p:nvPr>
        </p:nvSpPr>
        <p:spPr>
          <a:xfrm>
            <a:off x="449580" y="1692910"/>
            <a:ext cx="2171065" cy="34480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pic>
        <p:nvPicPr>
          <p:cNvPr id="32" name="图片 31" descr="笑脸"/>
          <p:cNvPicPr>
            <a:picLocks noChangeAspect="1"/>
          </p:cNvPicPr>
          <p:nvPr/>
        </p:nvPicPr>
        <p:blipFill>
          <a:blip r:embed="rId6"/>
          <a:stretch>
            <a:fillRect/>
          </a:stretch>
        </p:blipFill>
        <p:spPr>
          <a:xfrm>
            <a:off x="449580" y="6140450"/>
            <a:ext cx="374650" cy="374650"/>
          </a:xfrm>
          <a:prstGeom prst="rect">
            <a:avLst/>
          </a:prstGeom>
        </p:spPr>
      </p:pic>
      <p:pic>
        <p:nvPicPr>
          <p:cNvPr id="33" name="图片 32" descr="笑脸"/>
          <p:cNvPicPr>
            <a:picLocks noChangeAspect="1"/>
          </p:cNvPicPr>
          <p:nvPr/>
        </p:nvPicPr>
        <p:blipFill>
          <a:blip r:embed="rId6"/>
          <a:stretch>
            <a:fillRect/>
          </a:stretch>
        </p:blipFill>
        <p:spPr>
          <a:xfrm>
            <a:off x="1008380" y="6140450"/>
            <a:ext cx="374650" cy="374650"/>
          </a:xfrm>
          <a:prstGeom prst="rect">
            <a:avLst/>
          </a:prstGeom>
        </p:spPr>
      </p:pic>
      <p:pic>
        <p:nvPicPr>
          <p:cNvPr id="34" name="图片 33" descr="笑脸"/>
          <p:cNvPicPr>
            <a:picLocks noChangeAspect="1"/>
          </p:cNvPicPr>
          <p:nvPr/>
        </p:nvPicPr>
        <p:blipFill>
          <a:blip r:embed="rId6"/>
          <a:stretch>
            <a:fillRect/>
          </a:stretch>
        </p:blipFill>
        <p:spPr>
          <a:xfrm>
            <a:off x="1567180" y="6140450"/>
            <a:ext cx="374650" cy="374650"/>
          </a:xfrm>
          <a:prstGeom prst="rect">
            <a:avLst/>
          </a:prstGeom>
        </p:spPr>
      </p:pic>
    </p:spTree>
    <p:custDataLst>
      <p:tags r:id="rId7"/>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635" y="0"/>
            <a:ext cx="4551680" cy="6858000"/>
          </a:xfrm>
          <a:custGeom>
            <a:avLst/>
            <a:gdLst/>
            <a:ahLst/>
            <a:cxnLst>
              <a:cxn ang="3">
                <a:pos x="hc" y="t"/>
              </a:cxn>
              <a:cxn ang="cd2">
                <a:pos x="l" y="vc"/>
              </a:cxn>
              <a:cxn ang="cd4">
                <a:pos x="hc" y="b"/>
              </a:cxn>
              <a:cxn ang="0">
                <a:pos x="r" y="vc"/>
              </a:cxn>
            </a:cxnLst>
            <a:rect l="l" t="t" r="r" b="b"/>
            <a:pathLst>
              <a:path w="7168" h="10800">
                <a:moveTo>
                  <a:pt x="0" y="0"/>
                </a:moveTo>
                <a:lnTo>
                  <a:pt x="7168" y="0"/>
                </a:lnTo>
                <a:lnTo>
                  <a:pt x="7168" y="1686"/>
                </a:lnTo>
                <a:lnTo>
                  <a:pt x="4322" y="1686"/>
                </a:lnTo>
                <a:lnTo>
                  <a:pt x="4322" y="8487"/>
                </a:lnTo>
                <a:lnTo>
                  <a:pt x="7168" y="8487"/>
                </a:lnTo>
                <a:lnTo>
                  <a:pt x="7168" y="10800"/>
                </a:lnTo>
                <a:lnTo>
                  <a:pt x="0" y="10800"/>
                </a:lnTo>
                <a:lnTo>
                  <a:pt x="0" y="0"/>
                </a:lnTo>
                <a:close/>
                <a:moveTo>
                  <a:pt x="4401" y="1765"/>
                </a:moveTo>
                <a:lnTo>
                  <a:pt x="7168" y="1765"/>
                </a:lnTo>
                <a:lnTo>
                  <a:pt x="7168" y="8408"/>
                </a:lnTo>
                <a:lnTo>
                  <a:pt x="4401" y="8408"/>
                </a:lnTo>
                <a:lnTo>
                  <a:pt x="4401" y="1765"/>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2743835" y="1070610"/>
            <a:ext cx="1807210" cy="4318635"/>
          </a:xfrm>
          <a:custGeom>
            <a:avLst/>
            <a:gdLst/>
            <a:ahLst/>
            <a:cxnLst>
              <a:cxn ang="3">
                <a:pos x="hc" y="t"/>
              </a:cxn>
              <a:cxn ang="cd2">
                <a:pos x="l" y="vc"/>
              </a:cxn>
              <a:cxn ang="cd4">
                <a:pos x="hc" y="b"/>
              </a:cxn>
              <a:cxn ang="0">
                <a:pos x="r" y="vc"/>
              </a:cxn>
            </a:cxnLst>
            <a:rect l="l" t="t" r="r" b="b"/>
            <a:pathLst>
              <a:path w="2846" h="6801">
                <a:moveTo>
                  <a:pt x="0" y="0"/>
                </a:moveTo>
                <a:lnTo>
                  <a:pt x="2846" y="0"/>
                </a:lnTo>
                <a:lnTo>
                  <a:pt x="2846" y="79"/>
                </a:lnTo>
                <a:lnTo>
                  <a:pt x="79" y="79"/>
                </a:lnTo>
                <a:lnTo>
                  <a:pt x="79" y="6722"/>
                </a:lnTo>
                <a:lnTo>
                  <a:pt x="2846" y="6722"/>
                </a:lnTo>
                <a:lnTo>
                  <a:pt x="2846" y="6801"/>
                </a:lnTo>
                <a:lnTo>
                  <a:pt x="0" y="6801"/>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4551045" y="1070610"/>
            <a:ext cx="1873885" cy="689610"/>
          </a:xfrm>
          <a:custGeom>
            <a:avLst/>
            <a:gdLst/>
            <a:ahLst/>
            <a:cxnLst>
              <a:cxn ang="3">
                <a:pos x="hc" y="t"/>
              </a:cxn>
              <a:cxn ang="cd2">
                <a:pos x="l" y="vc"/>
              </a:cxn>
              <a:cxn ang="cd4">
                <a:pos x="hc" y="b"/>
              </a:cxn>
              <a:cxn ang="0">
                <a:pos x="r" y="vc"/>
              </a:cxn>
            </a:cxnLst>
            <a:rect l="l" t="t" r="r" b="b"/>
            <a:pathLst>
              <a:path w="2951" h="1086">
                <a:moveTo>
                  <a:pt x="0" y="0"/>
                </a:moveTo>
                <a:lnTo>
                  <a:pt x="2951" y="0"/>
                </a:lnTo>
                <a:lnTo>
                  <a:pt x="2951" y="1086"/>
                </a:lnTo>
                <a:lnTo>
                  <a:pt x="2872" y="1086"/>
                </a:lnTo>
                <a:lnTo>
                  <a:pt x="2872" y="79"/>
                </a:lnTo>
                <a:lnTo>
                  <a:pt x="0" y="79"/>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4551045" y="3479165"/>
            <a:ext cx="1873885" cy="1910080"/>
          </a:xfrm>
          <a:custGeom>
            <a:avLst/>
            <a:gdLst/>
            <a:ahLst/>
            <a:cxnLst>
              <a:cxn ang="3">
                <a:pos x="hc" y="t"/>
              </a:cxn>
              <a:cxn ang="cd2">
                <a:pos x="l" y="vc"/>
              </a:cxn>
              <a:cxn ang="cd4">
                <a:pos x="hc" y="b"/>
              </a:cxn>
              <a:cxn ang="0">
                <a:pos x="r" y="vc"/>
              </a:cxn>
            </a:cxnLst>
            <a:rect l="l" t="t" r="r" b="b"/>
            <a:pathLst>
              <a:path w="2951" h="3008">
                <a:moveTo>
                  <a:pt x="2872" y="0"/>
                </a:moveTo>
                <a:lnTo>
                  <a:pt x="2951" y="0"/>
                </a:lnTo>
                <a:lnTo>
                  <a:pt x="2951" y="3008"/>
                </a:lnTo>
                <a:lnTo>
                  <a:pt x="0" y="3008"/>
                </a:lnTo>
                <a:lnTo>
                  <a:pt x="0" y="2929"/>
                </a:lnTo>
                <a:lnTo>
                  <a:pt x="2872" y="2929"/>
                </a:lnTo>
                <a:lnTo>
                  <a:pt x="2872"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标题 65"/>
          <p:cNvSpPr/>
          <p:nvPr>
            <p:custDataLst>
              <p:tags r:id="rId2"/>
            </p:custDataLst>
          </p:nvPr>
        </p:nvSpPr>
        <p:spPr>
          <a:xfrm>
            <a:off x="5166360" y="1789430"/>
            <a:ext cx="6592570" cy="94805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5000" b="0">
                <a:solidFill>
                  <a:schemeClr val="tx1">
                    <a:lumMod val="95000"/>
                    <a:lumOff val="5000"/>
                  </a:schemeClr>
                </a:solidFill>
                <a:latin typeface="MiSans Normal" panose="00000500000000000000" charset="-122"/>
                <a:ea typeface="MiSans Normal" panose="00000500000000000000" charset="-122"/>
                <a:sym typeface="+mn-ea"/>
              </a:rPr>
              <a:t>总</a:t>
            </a:r>
            <a:r>
              <a:rPr lang="zh-CN" altLang="en-US" sz="5000" b="0">
                <a:solidFill>
                  <a:schemeClr val="tx1">
                    <a:lumMod val="95000"/>
                    <a:lumOff val="5000"/>
                  </a:schemeClr>
                </a:solidFill>
                <a:latin typeface="MiSans Normal" panose="00000500000000000000" charset="-122"/>
                <a:ea typeface="MiSans Normal" panose="00000500000000000000" charset="-122"/>
                <a:sym typeface="+mn-ea"/>
              </a:rPr>
              <a:t>总</a:t>
            </a:r>
            <a:r>
              <a:rPr lang="zh-CN" altLang="en-US" sz="5000" b="0">
                <a:solidFill>
                  <a:schemeClr val="tx1">
                    <a:lumMod val="95000"/>
                    <a:lumOff val="5000"/>
                  </a:schemeClr>
                </a:solidFill>
                <a:latin typeface="MiSans Normal" panose="00000500000000000000" charset="-122"/>
                <a:ea typeface="MiSans Normal" panose="00000500000000000000" charset="-122"/>
                <a:sym typeface="+mn-ea"/>
              </a:rPr>
              <a:t>总结</a:t>
            </a:r>
            <a:r>
              <a:rPr lang="zh-CN" altLang="en-US" sz="5000" b="0">
                <a:solidFill>
                  <a:schemeClr val="tx1">
                    <a:lumMod val="95000"/>
                    <a:lumOff val="5000"/>
                  </a:schemeClr>
                </a:solidFill>
                <a:latin typeface="MiSans Normal" panose="00000500000000000000" charset="-122"/>
                <a:ea typeface="MiSans Normal" panose="00000500000000000000" charset="-122"/>
                <a:sym typeface="+mn-ea"/>
              </a:rPr>
              <a:t>结模板题</a:t>
            </a:r>
            <a:endParaRPr lang="zh-CN" altLang="en-US" sz="5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1" name="标题 5"/>
          <p:cNvSpPr/>
          <p:nvPr>
            <p:custDataLst>
              <p:tags r:id="rId3"/>
            </p:custDataLst>
          </p:nvPr>
        </p:nvSpPr>
        <p:spPr>
          <a:xfrm>
            <a:off x="5783580" y="2766695"/>
            <a:ext cx="5975350" cy="72771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300" b="0">
                <a:solidFill>
                  <a:schemeClr val="tx1"/>
                </a:solidFill>
                <a:latin typeface="MiSans Normal" panose="00000500000000000000" charset="-122"/>
                <a:ea typeface="MiSans Normal" panose="00000500000000000000" charset="-122"/>
                <a:sym typeface="+mn-ea"/>
              </a:rPr>
              <a:t>模板资源办公模板模板模模板板模模板资</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99" name="标题 5"/>
          <p:cNvSpPr/>
          <p:nvPr>
            <p:custDataLst>
              <p:tags r:id="rId4"/>
            </p:custDataLst>
          </p:nvPr>
        </p:nvSpPr>
        <p:spPr>
          <a:xfrm>
            <a:off x="9628505" y="4709795"/>
            <a:ext cx="2008505" cy="339725"/>
          </a:xfrm>
          <a:prstGeom prst="roundRect">
            <a:avLst>
              <a:gd name="adj" fmla="val 0"/>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12" name="标题 5"/>
          <p:cNvSpPr/>
          <p:nvPr>
            <p:custDataLst>
              <p:tags r:id="rId5"/>
            </p:custDataLst>
          </p:nvPr>
        </p:nvSpPr>
        <p:spPr>
          <a:xfrm>
            <a:off x="9628505" y="5176520"/>
            <a:ext cx="2008505" cy="339725"/>
          </a:xfrm>
          <a:prstGeom prst="roundRect">
            <a:avLst>
              <a:gd name="adj" fmla="val 0"/>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tx1"/>
                </a:solidFill>
                <a:latin typeface="MiSans Demibold" panose="00000700000000000000" charset="-122"/>
                <a:ea typeface="MiSans Demibold" panose="00000700000000000000" charset="-122"/>
              </a:rPr>
              <a:t>2022/01/01</a:t>
            </a:r>
            <a:endParaRPr lang="en-US" altLang="zh-CN" sz="1800" b="0">
              <a:solidFill>
                <a:schemeClr val="tx1"/>
              </a:solidFill>
              <a:latin typeface="MiSans Demibold" panose="00000700000000000000" charset="-122"/>
              <a:ea typeface="MiSans Demibold" panose="00000700000000000000" charset="-122"/>
            </a:endParaRPr>
          </a:p>
        </p:txBody>
      </p:sp>
      <p:sp>
        <p:nvSpPr>
          <p:cNvPr id="30" name="圆角矩形 29"/>
          <p:cNvSpPr/>
          <p:nvPr/>
        </p:nvSpPr>
        <p:spPr>
          <a:xfrm>
            <a:off x="9512825" y="2698115"/>
            <a:ext cx="2124000" cy="36000"/>
          </a:xfrm>
          <a:prstGeom prst="roundRect">
            <a:avLst>
              <a:gd name="adj" fmla="val 50000"/>
            </a:avLst>
          </a:pr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任意多边形 71"/>
          <p:cNvSpPr/>
          <p:nvPr/>
        </p:nvSpPr>
        <p:spPr>
          <a:xfrm>
            <a:off x="10541635" y="44005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32" name="图片 31" descr="笑脸"/>
          <p:cNvPicPr>
            <a:picLocks noChangeAspect="1"/>
          </p:cNvPicPr>
          <p:nvPr/>
        </p:nvPicPr>
        <p:blipFill>
          <a:blip r:embed="rId6"/>
          <a:stretch>
            <a:fillRect/>
          </a:stretch>
        </p:blipFill>
        <p:spPr>
          <a:xfrm>
            <a:off x="10144760" y="6264910"/>
            <a:ext cx="374650" cy="374650"/>
          </a:xfrm>
          <a:prstGeom prst="rect">
            <a:avLst/>
          </a:prstGeom>
        </p:spPr>
      </p:pic>
      <p:pic>
        <p:nvPicPr>
          <p:cNvPr id="33" name="图片 32" descr="笑脸"/>
          <p:cNvPicPr>
            <a:picLocks noChangeAspect="1"/>
          </p:cNvPicPr>
          <p:nvPr/>
        </p:nvPicPr>
        <p:blipFill>
          <a:blip r:embed="rId6"/>
          <a:stretch>
            <a:fillRect/>
          </a:stretch>
        </p:blipFill>
        <p:spPr>
          <a:xfrm>
            <a:off x="10703560" y="6264910"/>
            <a:ext cx="374650" cy="374650"/>
          </a:xfrm>
          <a:prstGeom prst="rect">
            <a:avLst/>
          </a:prstGeom>
        </p:spPr>
      </p:pic>
      <p:pic>
        <p:nvPicPr>
          <p:cNvPr id="34" name="图片 33" descr="笑脸"/>
          <p:cNvPicPr>
            <a:picLocks noChangeAspect="1"/>
          </p:cNvPicPr>
          <p:nvPr/>
        </p:nvPicPr>
        <p:blipFill>
          <a:blip r:embed="rId6"/>
          <a:stretch>
            <a:fillRect/>
          </a:stretch>
        </p:blipFill>
        <p:spPr>
          <a:xfrm>
            <a:off x="11262360" y="6264910"/>
            <a:ext cx="374650" cy="374650"/>
          </a:xfrm>
          <a:prstGeom prst="rect">
            <a:avLst/>
          </a:prstGeom>
        </p:spPr>
      </p:pic>
    </p:spTree>
    <p:custDataLst>
      <p:tags r:id="rId7"/>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任意多边形 7"/>
          <p:cNvSpPr/>
          <p:nvPr/>
        </p:nvSpPr>
        <p:spPr>
          <a:xfrm>
            <a:off x="9899650" y="5715"/>
            <a:ext cx="1983740" cy="2254250"/>
          </a:xfrm>
          <a:custGeom>
            <a:avLst/>
            <a:gdLst>
              <a:gd name="adj1" fmla="val 5638"/>
              <a:gd name="adj2" fmla="val 0"/>
              <a:gd name="a1" fmla="pin 0 adj1 50000"/>
              <a:gd name="a2" fmla="pin 0 adj2 50000"/>
              <a:gd name="tx1" fmla="*/ ss a1 100000"/>
              <a:gd name="tx2" fmla="+- r 0 tx1"/>
              <a:gd name="bx1" fmla="*/ ss a2 100000"/>
              <a:gd name="bx2" fmla="+- r 0 bx1"/>
              <a:gd name="by1" fmla="+- b 0 bx1"/>
              <a:gd name="d" fmla="+- tx1 0 bx1"/>
              <a:gd name="tdx" fmla="*/ tx1 29289 100000"/>
              <a:gd name="bdx" fmla="*/ bx1 29289 100000"/>
              <a:gd name="il" fmla="?: d tdx bdx"/>
              <a:gd name="ir" fmla="+- r 0 il"/>
              <a:gd name="ib" fmla="+- b 0 bdx"/>
            </a:gdLst>
            <a:ahLst/>
            <a:cxnLst>
              <a:cxn ang="0">
                <a:pos x="r" y="vc"/>
              </a:cxn>
              <a:cxn ang="cd4">
                <a:pos x="hc" y="b"/>
              </a:cxn>
              <a:cxn ang="cd2">
                <a:pos x="l" y="vc"/>
              </a:cxn>
              <a:cxn ang="3">
                <a:pos x="hc" y="t"/>
              </a:cxn>
            </a:cxnLst>
            <a:rect l="l" t="t" r="r" b="b"/>
            <a:pathLst>
              <a:path w="3124" h="3550">
                <a:moveTo>
                  <a:pt x="0" y="0"/>
                </a:moveTo>
                <a:lnTo>
                  <a:pt x="3124" y="0"/>
                </a:lnTo>
                <a:lnTo>
                  <a:pt x="3124" y="3550"/>
                </a:lnTo>
                <a:lnTo>
                  <a:pt x="2101" y="3550"/>
                </a:lnTo>
                <a:lnTo>
                  <a:pt x="2101" y="1650"/>
                </a:lnTo>
                <a:cubicBezTo>
                  <a:pt x="2101" y="1409"/>
                  <a:pt x="1906" y="1214"/>
                  <a:pt x="1665" y="1214"/>
                </a:cubicBezTo>
                <a:lnTo>
                  <a:pt x="0" y="1214"/>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635" y="5541645"/>
            <a:ext cx="8000365" cy="1324610"/>
          </a:xfrm>
          <a:custGeom>
            <a:avLst/>
            <a:gdLst>
              <a:gd name="adj1" fmla="val 5638"/>
              <a:gd name="adj2" fmla="val 0"/>
              <a:gd name="a1" fmla="pin 0 adj1 50000"/>
              <a:gd name="a2" fmla="pin 0 adj2 50000"/>
              <a:gd name="tx1" fmla="*/ ss a1 100000"/>
              <a:gd name="tx2" fmla="+- r 0 tx1"/>
              <a:gd name="bx1" fmla="*/ ss a2 100000"/>
              <a:gd name="bx2" fmla="+- r 0 bx1"/>
              <a:gd name="by1" fmla="+- b 0 bx1"/>
              <a:gd name="d" fmla="+- tx1 0 bx1"/>
              <a:gd name="tdx" fmla="*/ tx1 29289 100000"/>
              <a:gd name="bdx" fmla="*/ bx1 29289 100000"/>
              <a:gd name="il" fmla="?: d tdx bdx"/>
              <a:gd name="ir" fmla="+- r 0 il"/>
              <a:gd name="ib" fmla="+- b 0 bdx"/>
            </a:gdLst>
            <a:ahLst/>
            <a:cxnLst>
              <a:cxn ang="0">
                <a:pos x="r" y="vc"/>
              </a:cxn>
              <a:cxn ang="cd4">
                <a:pos x="hc" y="b"/>
              </a:cxn>
              <a:cxn ang="cd2">
                <a:pos x="l" y="vc"/>
              </a:cxn>
              <a:cxn ang="3">
                <a:pos x="hc" y="t"/>
              </a:cxn>
            </a:cxnLst>
            <a:rect l="l" t="t" r="r" b="b"/>
            <a:pathLst>
              <a:path w="12599" h="2086">
                <a:moveTo>
                  <a:pt x="0" y="0"/>
                </a:moveTo>
                <a:lnTo>
                  <a:pt x="9959" y="0"/>
                </a:lnTo>
                <a:lnTo>
                  <a:pt x="12251" y="0"/>
                </a:lnTo>
                <a:cubicBezTo>
                  <a:pt x="12443" y="0"/>
                  <a:pt x="12599" y="156"/>
                  <a:pt x="12599" y="348"/>
                </a:cubicBezTo>
                <a:lnTo>
                  <a:pt x="12599" y="1738"/>
                </a:lnTo>
                <a:cubicBezTo>
                  <a:pt x="12599" y="1894"/>
                  <a:pt x="12496" y="2026"/>
                  <a:pt x="12355" y="2070"/>
                </a:cubicBezTo>
                <a:lnTo>
                  <a:pt x="12345" y="2073"/>
                </a:lnTo>
                <a:lnTo>
                  <a:pt x="12338" y="2075"/>
                </a:lnTo>
                <a:cubicBezTo>
                  <a:pt x="12310" y="2082"/>
                  <a:pt x="12281" y="2086"/>
                  <a:pt x="12251" y="2086"/>
                </a:cubicBezTo>
                <a:lnTo>
                  <a:pt x="0" y="2086"/>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6323330" y="776605"/>
            <a:ext cx="4910455" cy="6081395"/>
          </a:xfrm>
          <a:custGeom>
            <a:avLst/>
            <a:gdLst>
              <a:gd name="adj1" fmla="val 5638"/>
              <a:gd name="adj2" fmla="val 0"/>
              <a:gd name="a1" fmla="pin 0 adj1 50000"/>
              <a:gd name="a2" fmla="pin 0 adj2 50000"/>
              <a:gd name="tx1" fmla="*/ ss a1 100000"/>
              <a:gd name="tx2" fmla="+- r 0 tx1"/>
              <a:gd name="bx1" fmla="*/ ss a2 100000"/>
              <a:gd name="bx2" fmla="+- r 0 bx1"/>
              <a:gd name="by1" fmla="+- b 0 bx1"/>
              <a:gd name="d" fmla="+- tx1 0 bx1"/>
              <a:gd name="tdx" fmla="*/ tx1 29289 100000"/>
              <a:gd name="bdx" fmla="*/ bx1 29289 100000"/>
              <a:gd name="il" fmla="?: d tdx bdx"/>
              <a:gd name="ir" fmla="+- r 0 il"/>
              <a:gd name="ib" fmla="+- b 0 bdx"/>
            </a:gdLst>
            <a:ahLst/>
            <a:cxnLst>
              <a:cxn ang="0">
                <a:pos x="r" y="vc"/>
              </a:cxn>
              <a:cxn ang="cd4">
                <a:pos x="hc" y="b"/>
              </a:cxn>
              <a:cxn ang="cd2">
                <a:pos x="l" y="vc"/>
              </a:cxn>
              <a:cxn ang="3">
                <a:pos x="hc" y="t"/>
              </a:cxn>
            </a:cxnLst>
            <a:rect l="l" t="t" r="r" b="b"/>
            <a:pathLst>
              <a:path w="7733" h="9577">
                <a:moveTo>
                  <a:pt x="436" y="0"/>
                </a:moveTo>
                <a:lnTo>
                  <a:pt x="5632" y="0"/>
                </a:lnTo>
                <a:lnTo>
                  <a:pt x="7297" y="0"/>
                </a:lnTo>
                <a:cubicBezTo>
                  <a:pt x="7538" y="0"/>
                  <a:pt x="7733" y="195"/>
                  <a:pt x="7733" y="436"/>
                </a:cubicBezTo>
                <a:lnTo>
                  <a:pt x="7733" y="2336"/>
                </a:lnTo>
                <a:lnTo>
                  <a:pt x="7733" y="9577"/>
                </a:lnTo>
                <a:lnTo>
                  <a:pt x="2386" y="9577"/>
                </a:lnTo>
                <a:lnTo>
                  <a:pt x="2396" y="9574"/>
                </a:lnTo>
                <a:cubicBezTo>
                  <a:pt x="2537" y="9530"/>
                  <a:pt x="2640" y="9398"/>
                  <a:pt x="2640" y="9242"/>
                </a:cubicBezTo>
                <a:lnTo>
                  <a:pt x="2640" y="7852"/>
                </a:lnTo>
                <a:cubicBezTo>
                  <a:pt x="2640" y="7660"/>
                  <a:pt x="2484" y="7504"/>
                  <a:pt x="2292" y="7504"/>
                </a:cubicBezTo>
                <a:lnTo>
                  <a:pt x="0" y="7504"/>
                </a:lnTo>
                <a:lnTo>
                  <a:pt x="0" y="436"/>
                </a:lnTo>
                <a:cubicBezTo>
                  <a:pt x="0" y="195"/>
                  <a:pt x="195" y="0"/>
                  <a:pt x="436"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1" name="标题 5"/>
          <p:cNvSpPr/>
          <p:nvPr>
            <p:custDataLst>
              <p:tags r:id="rId2"/>
            </p:custDataLst>
          </p:nvPr>
        </p:nvSpPr>
        <p:spPr>
          <a:xfrm>
            <a:off x="287020" y="5765165"/>
            <a:ext cx="5508625" cy="7861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bg1"/>
                </a:solidFill>
                <a:latin typeface="MiSans Normal" panose="00000500000000000000" charset="-122"/>
                <a:ea typeface="MiSans Normal" panose="00000500000000000000" charset="-122"/>
              </a:rPr>
              <a:t>办公</a:t>
            </a:r>
            <a:r>
              <a:rPr sz="1400" b="0">
                <a:solidFill>
                  <a:schemeClr val="bg1"/>
                </a:solidFill>
                <a:latin typeface="MiSans Normal" panose="00000500000000000000" charset="-122"/>
                <a:ea typeface="MiSans Normal" panose="00000500000000000000" charset="-122"/>
                <a:sym typeface="+mn-ea"/>
              </a:rPr>
              <a:t>模板模板板模模板资源办公模板模板板模模板板模模板资源办公模板模板板模板资源办公模板模板模模板板模模板资</a:t>
            </a:r>
            <a:endParaRPr lang="zh-CN" altLang="en-US" sz="1400" b="0">
              <a:solidFill>
                <a:schemeClr val="bg1"/>
              </a:solidFill>
              <a:latin typeface="MiSans Normal" panose="00000500000000000000" charset="-122"/>
              <a:ea typeface="MiSans Normal" panose="00000500000000000000" charset="-122"/>
              <a:sym typeface="+mn-ea"/>
            </a:endParaRPr>
          </a:p>
        </p:txBody>
      </p:sp>
      <p:sp>
        <p:nvSpPr>
          <p:cNvPr id="26" name="标题 65"/>
          <p:cNvSpPr/>
          <p:nvPr>
            <p:custDataLst>
              <p:tags r:id="rId3"/>
            </p:custDataLst>
          </p:nvPr>
        </p:nvSpPr>
        <p:spPr>
          <a:xfrm>
            <a:off x="287020" y="2043430"/>
            <a:ext cx="6583045" cy="111506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标题标标标题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7" name="任意多边形 96"/>
          <p:cNvSpPr/>
          <p:nvPr/>
        </p:nvSpPr>
        <p:spPr>
          <a:xfrm>
            <a:off x="494030" y="1320800"/>
            <a:ext cx="1770380" cy="673735"/>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标题 5"/>
          <p:cNvSpPr/>
          <p:nvPr>
            <p:custDataLst>
              <p:tags r:id="rId4"/>
            </p:custDataLst>
          </p:nvPr>
        </p:nvSpPr>
        <p:spPr>
          <a:xfrm>
            <a:off x="376555" y="2991485"/>
            <a:ext cx="4915535" cy="6267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100" b="0">
                <a:solidFill>
                  <a:schemeClr val="tx1"/>
                </a:solidFill>
                <a:latin typeface="MiSans Normal" panose="00000500000000000000" charset="-122"/>
                <a:ea typeface="MiSans Normal" panose="00000500000000000000" charset="-122"/>
              </a:rPr>
              <a:t>办公</a:t>
            </a:r>
            <a:r>
              <a:rPr sz="11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模板模板板模模板资源办公模板模板板模模板板模模板资源办公模板模板板模板资源办公模板模板模模板板模模板资</a:t>
            </a:r>
            <a:endParaRPr lang="zh-CN" altLang="en-US" sz="1100" b="0">
              <a:solidFill>
                <a:schemeClr val="tx1"/>
              </a:solidFill>
              <a:latin typeface="MiSans Normal" panose="00000500000000000000" charset="-122"/>
              <a:ea typeface="MiSans Normal" panose="00000500000000000000" charset="-122"/>
              <a:sym typeface="+mn-ea"/>
            </a:endParaRPr>
          </a:p>
        </p:txBody>
      </p:sp>
      <p:pic>
        <p:nvPicPr>
          <p:cNvPr id="32" name="图片 31" descr="笑脸"/>
          <p:cNvPicPr>
            <a:picLocks noChangeAspect="1"/>
          </p:cNvPicPr>
          <p:nvPr/>
        </p:nvPicPr>
        <p:blipFill>
          <a:blip r:embed="rId5"/>
          <a:stretch>
            <a:fillRect/>
          </a:stretch>
        </p:blipFill>
        <p:spPr>
          <a:xfrm>
            <a:off x="402590" y="3963670"/>
            <a:ext cx="374650" cy="374650"/>
          </a:xfrm>
          <a:prstGeom prst="rect">
            <a:avLst/>
          </a:prstGeom>
        </p:spPr>
      </p:pic>
      <p:sp>
        <p:nvSpPr>
          <p:cNvPr id="15" name="圆角矩形 14"/>
          <p:cNvSpPr/>
          <p:nvPr/>
        </p:nvSpPr>
        <p:spPr>
          <a:xfrm>
            <a:off x="866775" y="3964940"/>
            <a:ext cx="2305050" cy="38862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6"/>
            </p:custDataLst>
          </p:nvPr>
        </p:nvSpPr>
        <p:spPr>
          <a:xfrm>
            <a:off x="980440" y="4019550"/>
            <a:ext cx="2045970"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任意多边形 8"/>
          <p:cNvSpPr/>
          <p:nvPr/>
        </p:nvSpPr>
        <p:spPr>
          <a:xfrm>
            <a:off x="6666230" y="1684020"/>
            <a:ext cx="5488940" cy="3224530"/>
          </a:xfrm>
          <a:custGeom>
            <a:avLst/>
            <a:gdLst/>
            <a:ahLst/>
            <a:cxnLst>
              <a:cxn ang="3">
                <a:pos x="hc" y="t"/>
              </a:cxn>
              <a:cxn ang="cd2">
                <a:pos x="l" y="vc"/>
              </a:cxn>
              <a:cxn ang="cd4">
                <a:pos x="hc" y="b"/>
              </a:cxn>
              <a:cxn ang="0">
                <a:pos x="r" y="vc"/>
              </a:cxn>
            </a:cxnLst>
            <a:rect l="l" t="t" r="r" b="b"/>
            <a:pathLst>
              <a:path w="8644" h="5078">
                <a:moveTo>
                  <a:pt x="2044" y="0"/>
                </a:moveTo>
                <a:lnTo>
                  <a:pt x="4118" y="0"/>
                </a:lnTo>
                <a:lnTo>
                  <a:pt x="4118" y="1544"/>
                </a:lnTo>
                <a:lnTo>
                  <a:pt x="2044" y="1544"/>
                </a:lnTo>
                <a:lnTo>
                  <a:pt x="2044" y="0"/>
                </a:lnTo>
                <a:close/>
                <a:moveTo>
                  <a:pt x="2044" y="1767"/>
                </a:moveTo>
                <a:lnTo>
                  <a:pt x="4118" y="1767"/>
                </a:lnTo>
                <a:lnTo>
                  <a:pt x="4118" y="3311"/>
                </a:lnTo>
                <a:lnTo>
                  <a:pt x="2044" y="3311"/>
                </a:lnTo>
                <a:lnTo>
                  <a:pt x="2044" y="1767"/>
                </a:lnTo>
                <a:close/>
                <a:moveTo>
                  <a:pt x="2044" y="3534"/>
                </a:moveTo>
                <a:lnTo>
                  <a:pt x="4118" y="3534"/>
                </a:lnTo>
                <a:lnTo>
                  <a:pt x="4118" y="5078"/>
                </a:lnTo>
                <a:lnTo>
                  <a:pt x="2044" y="5078"/>
                </a:lnTo>
                <a:lnTo>
                  <a:pt x="2044" y="3534"/>
                </a:lnTo>
                <a:close/>
                <a:moveTo>
                  <a:pt x="4307" y="3534"/>
                </a:moveTo>
                <a:lnTo>
                  <a:pt x="6381" y="3534"/>
                </a:lnTo>
                <a:lnTo>
                  <a:pt x="6381" y="5078"/>
                </a:lnTo>
                <a:lnTo>
                  <a:pt x="4307" y="5078"/>
                </a:lnTo>
                <a:lnTo>
                  <a:pt x="4307" y="3534"/>
                </a:lnTo>
                <a:close/>
                <a:moveTo>
                  <a:pt x="4307" y="0"/>
                </a:moveTo>
                <a:lnTo>
                  <a:pt x="6381" y="0"/>
                </a:lnTo>
                <a:lnTo>
                  <a:pt x="6381" y="1544"/>
                </a:lnTo>
                <a:lnTo>
                  <a:pt x="4307" y="1544"/>
                </a:lnTo>
                <a:lnTo>
                  <a:pt x="4307" y="0"/>
                </a:lnTo>
                <a:close/>
                <a:moveTo>
                  <a:pt x="4307" y="1767"/>
                </a:moveTo>
                <a:lnTo>
                  <a:pt x="6381" y="1767"/>
                </a:lnTo>
                <a:lnTo>
                  <a:pt x="6381" y="3311"/>
                </a:lnTo>
                <a:lnTo>
                  <a:pt x="4307" y="3311"/>
                </a:lnTo>
                <a:lnTo>
                  <a:pt x="4307" y="1767"/>
                </a:lnTo>
                <a:close/>
                <a:moveTo>
                  <a:pt x="6570" y="1767"/>
                </a:moveTo>
                <a:lnTo>
                  <a:pt x="8644" y="1767"/>
                </a:lnTo>
                <a:lnTo>
                  <a:pt x="8644" y="3311"/>
                </a:lnTo>
                <a:lnTo>
                  <a:pt x="6570" y="3311"/>
                </a:lnTo>
                <a:lnTo>
                  <a:pt x="6570" y="1767"/>
                </a:lnTo>
                <a:close/>
                <a:moveTo>
                  <a:pt x="6570" y="3534"/>
                </a:moveTo>
                <a:lnTo>
                  <a:pt x="8644" y="3534"/>
                </a:lnTo>
                <a:lnTo>
                  <a:pt x="8644" y="5078"/>
                </a:lnTo>
                <a:lnTo>
                  <a:pt x="6570" y="5078"/>
                </a:lnTo>
                <a:lnTo>
                  <a:pt x="6570" y="3534"/>
                </a:lnTo>
                <a:close/>
                <a:moveTo>
                  <a:pt x="0" y="1767"/>
                </a:moveTo>
                <a:lnTo>
                  <a:pt x="1855" y="1767"/>
                </a:lnTo>
                <a:lnTo>
                  <a:pt x="1855" y="3311"/>
                </a:lnTo>
                <a:lnTo>
                  <a:pt x="0" y="3311"/>
                </a:lnTo>
                <a:lnTo>
                  <a:pt x="0" y="1767"/>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6" name="标题 65"/>
          <p:cNvSpPr/>
          <p:nvPr>
            <p:ph type="ctrTitle" idx="2"/>
            <p:custDataLst>
              <p:tags r:id="rId2"/>
            </p:custDataLst>
          </p:nvPr>
        </p:nvSpPr>
        <p:spPr>
          <a:xfrm>
            <a:off x="405130" y="2178685"/>
            <a:ext cx="6991985" cy="1245235"/>
          </a:xfrm>
        </p:spPr>
        <p:txBody>
          <a:bodyPr>
            <a:noAutofit/>
          </a:bodyPr>
          <a:p>
            <a:pPr algn="l">
              <a:lnSpc>
                <a:spcPct val="100000"/>
              </a:lnSpc>
            </a:pPr>
            <a:r>
              <a:rPr lang="zh-CN" altLang="en-US" sz="6600" b="0">
                <a:solidFill>
                  <a:schemeClr val="tx1">
                    <a:lumMod val="85000"/>
                    <a:lumOff val="15000"/>
                  </a:schemeClr>
                </a:solidFill>
                <a:latin typeface="MiSans Normal" panose="00000500000000000000" charset="-122"/>
                <a:ea typeface="MiSans Normal" panose="00000500000000000000" charset="-122"/>
              </a:rPr>
              <a:t>幻灯模板素</a:t>
            </a:r>
            <a:r>
              <a:rPr lang="zh-CN" altLang="en-US" sz="6600" b="0">
                <a:latin typeface="MiSans Normal" panose="00000500000000000000" charset="-122"/>
                <a:ea typeface="MiSans Normal" panose="00000500000000000000" charset="-122"/>
                <a:sym typeface="+mn-ea"/>
              </a:rPr>
              <a:t>素</a:t>
            </a:r>
            <a:r>
              <a:rPr lang="zh-CN" altLang="en-US" sz="6600" b="0">
                <a:solidFill>
                  <a:schemeClr val="tx1">
                    <a:lumMod val="85000"/>
                    <a:lumOff val="15000"/>
                  </a:schemeClr>
                </a:solidFill>
                <a:latin typeface="MiSans Normal" panose="00000500000000000000" charset="-122"/>
                <a:ea typeface="MiSans Normal" panose="00000500000000000000" charset="-122"/>
              </a:rPr>
              <a:t>材</a:t>
            </a:r>
            <a:endParaRPr lang="zh-CN" altLang="en-US" sz="6600" b="0">
              <a:solidFill>
                <a:schemeClr val="tx1">
                  <a:lumMod val="85000"/>
                  <a:lumOff val="15000"/>
                </a:schemeClr>
              </a:solidFill>
              <a:latin typeface="MiSans Normal" panose="00000500000000000000" charset="-122"/>
              <a:ea typeface="MiSans Normal" panose="00000500000000000000" charset="-122"/>
            </a:endParaRPr>
          </a:p>
        </p:txBody>
      </p:sp>
      <p:sp>
        <p:nvSpPr>
          <p:cNvPr id="15" name="标题 5"/>
          <p:cNvSpPr/>
          <p:nvPr>
            <p:custDataLst>
              <p:tags r:id="rId3"/>
            </p:custDataLst>
          </p:nvPr>
        </p:nvSpPr>
        <p:spPr>
          <a:xfrm>
            <a:off x="852805" y="1856740"/>
            <a:ext cx="5172710"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000" b="0">
                <a:solidFill>
                  <a:schemeClr val="tx1"/>
                </a:solidFill>
                <a:latin typeface="MiSans Normal" panose="00000500000000000000" charset="-122"/>
                <a:ea typeface="MiSans Normal" panose="00000500000000000000" charset="-122"/>
              </a:rPr>
              <a:t>办公</a:t>
            </a:r>
            <a:r>
              <a:rPr sz="2000" b="0">
                <a:solidFill>
                  <a:schemeClr val="tx1"/>
                </a:solidFill>
                <a:latin typeface="MiSans Normal" panose="00000500000000000000" charset="-122"/>
                <a:ea typeface="MiSans Normal" panose="00000500000000000000" charset="-122"/>
                <a:sym typeface="+mn-ea"/>
              </a:rPr>
              <a:t>模板模板</a:t>
            </a:r>
            <a:r>
              <a:rPr sz="2000" b="0">
                <a:solidFill>
                  <a:schemeClr val="tx1"/>
                </a:solidFill>
                <a:latin typeface="MiSans Normal" panose="00000500000000000000" charset="-122"/>
                <a:ea typeface="MiSans Normal" panose="00000500000000000000" charset="-122"/>
                <a:sym typeface="+mn-ea"/>
              </a:rPr>
              <a:t>板模</a:t>
            </a:r>
            <a:r>
              <a:rPr sz="2000" b="0">
                <a:solidFill>
                  <a:schemeClr val="tx1"/>
                </a:solidFill>
                <a:latin typeface="MiSans Normal" panose="00000500000000000000" charset="-122"/>
                <a:ea typeface="MiSans Normal" panose="00000500000000000000" charset="-122"/>
                <a:sym typeface="+mn-ea"/>
              </a:rPr>
              <a:t>模板</a:t>
            </a:r>
            <a:endParaRPr lang="zh-CN" altLang="en-US" sz="2000" b="0">
              <a:solidFill>
                <a:schemeClr val="tx1"/>
              </a:solidFill>
              <a:latin typeface="MiSans Normal" panose="00000500000000000000" charset="-122"/>
              <a:ea typeface="MiSans Normal" panose="00000500000000000000" charset="-122"/>
            </a:endParaRPr>
          </a:p>
        </p:txBody>
      </p:sp>
      <p:sp>
        <p:nvSpPr>
          <p:cNvPr id="11" name="标题 5"/>
          <p:cNvSpPr/>
          <p:nvPr>
            <p:custDataLst>
              <p:tags r:id="rId4"/>
            </p:custDataLst>
          </p:nvPr>
        </p:nvSpPr>
        <p:spPr>
          <a:xfrm>
            <a:off x="473710" y="3423920"/>
            <a:ext cx="5114925" cy="7048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模板模板板模模板</a:t>
            </a:r>
            <a:r>
              <a:rPr lang="zh-CN" altLang="en-US" sz="1600" b="0">
                <a:solidFill>
                  <a:schemeClr val="tx1"/>
                </a:solidFill>
                <a:latin typeface="MiSans Normal" panose="00000500000000000000" charset="-122"/>
                <a:ea typeface="MiSans Normal" panose="00000500000000000000" charset="-122"/>
              </a:rPr>
              <a:t>资源</a:t>
            </a:r>
            <a:r>
              <a:rPr sz="1600" b="0">
                <a:solidFill>
                  <a:schemeClr val="tx1"/>
                </a:solidFill>
                <a:latin typeface="MiSans Normal" panose="00000500000000000000" charset="-122"/>
                <a:ea typeface="MiSans Normal" panose="00000500000000000000" charset="-122"/>
                <a:sym typeface="+mn-ea"/>
              </a:rPr>
              <a:t>办公</a:t>
            </a:r>
            <a:r>
              <a:rPr sz="1600" b="0">
                <a:solidFill>
                  <a:schemeClr val="tx1"/>
                </a:solidFill>
                <a:latin typeface="MiSans Normal" panose="00000500000000000000" charset="-122"/>
                <a:ea typeface="MiSans Normal" panose="00000500000000000000" charset="-122"/>
                <a:sym typeface="+mn-ea"/>
              </a:rPr>
              <a:t>模板模板板模模板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办公模板模板板模模板资源</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12" name="圆角矩形 11"/>
          <p:cNvSpPr/>
          <p:nvPr/>
        </p:nvSpPr>
        <p:spPr>
          <a:xfrm>
            <a:off x="473710" y="4432935"/>
            <a:ext cx="2283460" cy="44640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5"/>
            </p:custDataLst>
          </p:nvPr>
        </p:nvSpPr>
        <p:spPr>
          <a:xfrm>
            <a:off x="574675" y="4497705"/>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3" name="矩形 12"/>
          <p:cNvSpPr/>
          <p:nvPr/>
        </p:nvSpPr>
        <p:spPr>
          <a:xfrm>
            <a:off x="10859770" y="4977765"/>
            <a:ext cx="1295400" cy="1880235"/>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950200" y="480060"/>
            <a:ext cx="1339215" cy="1134745"/>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10859135" y="1684020"/>
            <a:ext cx="1295400" cy="99441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2927985" y="4432935"/>
            <a:ext cx="2283460" cy="446405"/>
          </a:xfrm>
          <a:prstGeom prst="roundRect">
            <a:avLst>
              <a:gd name="adj" fmla="val 50000"/>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标题 5"/>
          <p:cNvSpPr/>
          <p:nvPr>
            <p:custDataLst>
              <p:tags r:id="rId6"/>
            </p:custDataLst>
          </p:nvPr>
        </p:nvSpPr>
        <p:spPr>
          <a:xfrm>
            <a:off x="3028950" y="4497705"/>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lang="en-US" altLang="zh-CN" sz="1800" b="0">
                <a:solidFill>
                  <a:schemeClr val="bg1"/>
                </a:solidFill>
                <a:latin typeface="MiSans Demibold" panose="00000700000000000000" charset="-122"/>
                <a:ea typeface="MiSans Demibold" panose="00000700000000000000" charset="-122"/>
              </a:rPr>
              <a:t>2022/12/05</a:t>
            </a:r>
            <a:endParaRPr lang="en-US" altLang="zh-CN" sz="1800" b="0">
              <a:solidFill>
                <a:schemeClr val="bg1"/>
              </a:solidFill>
              <a:latin typeface="MiSans Demibold" panose="00000700000000000000" charset="-122"/>
              <a:ea typeface="MiSans Demibold" panose="00000700000000000000" charset="-122"/>
            </a:endParaRPr>
          </a:p>
        </p:txBody>
      </p:sp>
      <p:sp>
        <p:nvSpPr>
          <p:cNvPr id="19" name="矩形 18"/>
          <p:cNvSpPr/>
          <p:nvPr/>
        </p:nvSpPr>
        <p:spPr>
          <a:xfrm>
            <a:off x="574675" y="1838960"/>
            <a:ext cx="278130" cy="32258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0" y="0"/>
            <a:ext cx="76200" cy="6858635"/>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a:off x="6794241" y="635"/>
            <a:ext cx="5398394" cy="6858000"/>
          </a:xfrm>
          <a:custGeom>
            <a:avLst/>
            <a:gdLst/>
            <a:ahLst/>
            <a:cxnLst>
              <a:cxn ang="3">
                <a:pos x="hc" y="t"/>
              </a:cxn>
              <a:cxn ang="cd2">
                <a:pos x="l" y="vc"/>
              </a:cxn>
              <a:cxn ang="cd4">
                <a:pos x="hc" y="b"/>
              </a:cxn>
              <a:cxn ang="0">
                <a:pos x="r" y="vc"/>
              </a:cxn>
            </a:cxnLst>
            <a:rect l="l" t="t" r="r" b="b"/>
            <a:pathLst>
              <a:path w="8501" h="10800">
                <a:moveTo>
                  <a:pt x="5737" y="0"/>
                </a:moveTo>
                <a:lnTo>
                  <a:pt x="8501" y="0"/>
                </a:lnTo>
                <a:lnTo>
                  <a:pt x="8501" y="10800"/>
                </a:lnTo>
                <a:lnTo>
                  <a:pt x="0" y="10800"/>
                </a:lnTo>
                <a:lnTo>
                  <a:pt x="64" y="10747"/>
                </a:lnTo>
                <a:cubicBezTo>
                  <a:pt x="3227" y="8112"/>
                  <a:pt x="5350" y="4302"/>
                  <a:pt x="5737" y="0"/>
                </a:cubicBezTo>
                <a:lnTo>
                  <a:pt x="5737"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2" name="任意多边形 21"/>
          <p:cNvSpPr/>
          <p:nvPr/>
        </p:nvSpPr>
        <p:spPr>
          <a:xfrm>
            <a:off x="6351960" y="635"/>
            <a:ext cx="4085500" cy="6858000"/>
          </a:xfrm>
          <a:custGeom>
            <a:avLst/>
            <a:gdLst/>
            <a:ahLst/>
            <a:cxnLst>
              <a:cxn ang="3">
                <a:pos x="hc" y="t"/>
              </a:cxn>
              <a:cxn ang="cd2">
                <a:pos x="l" y="vc"/>
              </a:cxn>
              <a:cxn ang="cd4">
                <a:pos x="hc" y="b"/>
              </a:cxn>
              <a:cxn ang="0">
                <a:pos x="r" y="vc"/>
              </a:cxn>
            </a:cxnLst>
            <a:rect l="l" t="t" r="r" b="b"/>
            <a:pathLst>
              <a:path w="6434" h="10800">
                <a:moveTo>
                  <a:pt x="5408" y="0"/>
                </a:moveTo>
                <a:lnTo>
                  <a:pt x="6434" y="0"/>
                </a:lnTo>
                <a:lnTo>
                  <a:pt x="6434" y="0"/>
                </a:lnTo>
                <a:cubicBezTo>
                  <a:pt x="6046" y="4302"/>
                  <a:pt x="3924" y="8112"/>
                  <a:pt x="760" y="10747"/>
                </a:cubicBezTo>
                <a:lnTo>
                  <a:pt x="697" y="10800"/>
                </a:lnTo>
                <a:lnTo>
                  <a:pt x="0" y="10800"/>
                </a:lnTo>
                <a:lnTo>
                  <a:pt x="4" y="10797"/>
                </a:lnTo>
                <a:cubicBezTo>
                  <a:pt x="3053" y="8131"/>
                  <a:pt x="5073" y="4348"/>
                  <a:pt x="5401" y="98"/>
                </a:cubicBezTo>
                <a:lnTo>
                  <a:pt x="5408"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标题 65"/>
          <p:cNvSpPr/>
          <p:nvPr>
            <p:custDataLst>
              <p:tags r:id="rId2"/>
            </p:custDataLst>
          </p:nvPr>
        </p:nvSpPr>
        <p:spPr>
          <a:xfrm>
            <a:off x="464820" y="1442720"/>
            <a:ext cx="6583045" cy="148844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8000" b="0">
                <a:solidFill>
                  <a:schemeClr val="tx1">
                    <a:lumMod val="95000"/>
                    <a:lumOff val="5000"/>
                  </a:schemeClr>
                </a:solidFill>
                <a:latin typeface="MiSans Normal" panose="00000500000000000000" charset="-122"/>
                <a:ea typeface="MiSans Normal" panose="00000500000000000000" charset="-122"/>
                <a:sym typeface="+mn-ea"/>
              </a:rPr>
              <a:t>标题标标标题</a:t>
            </a:r>
            <a:endParaRPr lang="zh-CN" altLang="en-US" sz="8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496570" y="2713355"/>
            <a:ext cx="6348730" cy="683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3500" b="0">
                <a:solidFill>
                  <a:schemeClr val="tx1">
                    <a:lumMod val="95000"/>
                    <a:lumOff val="5000"/>
                  </a:schemeClr>
                </a:solidFill>
                <a:latin typeface="MiSans Normal" panose="00000500000000000000" charset="-122"/>
                <a:ea typeface="MiSans Normal" panose="00000500000000000000" charset="-122"/>
                <a:sym typeface="+mn-ea"/>
              </a:rPr>
              <a:t>标题标标</a:t>
            </a:r>
            <a:r>
              <a:rPr lang="zh-CN" altLang="en-US" sz="3500" b="0">
                <a:solidFill>
                  <a:schemeClr val="tx1">
                    <a:lumMod val="95000"/>
                    <a:lumOff val="5000"/>
                  </a:schemeClr>
                </a:solidFill>
                <a:latin typeface="MiSans Normal" panose="00000500000000000000" charset="-122"/>
                <a:ea typeface="MiSans Normal" panose="00000500000000000000" charset="-122"/>
                <a:sym typeface="+mn-ea"/>
              </a:rPr>
              <a:t>题标标</a:t>
            </a:r>
            <a:r>
              <a:rPr lang="zh-CN" altLang="en-US" sz="3500" b="0">
                <a:solidFill>
                  <a:schemeClr val="tx1">
                    <a:lumMod val="95000"/>
                    <a:lumOff val="5000"/>
                  </a:schemeClr>
                </a:solidFill>
                <a:latin typeface="MiSans Normal" panose="00000500000000000000" charset="-122"/>
                <a:ea typeface="MiSans Normal" panose="00000500000000000000" charset="-122"/>
                <a:sym typeface="+mn-ea"/>
              </a:rPr>
              <a:t>标题</a:t>
            </a:r>
            <a:endParaRPr lang="zh-CN" altLang="en-US" sz="35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4" name="圆角矩形 23"/>
          <p:cNvSpPr/>
          <p:nvPr/>
        </p:nvSpPr>
        <p:spPr>
          <a:xfrm>
            <a:off x="567055" y="3553460"/>
            <a:ext cx="6178550" cy="49847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标题 5"/>
          <p:cNvSpPr/>
          <p:nvPr>
            <p:custDataLst>
              <p:tags r:id="rId4"/>
            </p:custDataLst>
          </p:nvPr>
        </p:nvSpPr>
        <p:spPr>
          <a:xfrm>
            <a:off x="741680" y="3660775"/>
            <a:ext cx="582485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sym typeface="+mn-ea"/>
              </a:rPr>
              <a:t>标题标题标题标题标题标题标标题</a:t>
            </a:r>
            <a:endParaRPr sz="1800" b="0">
              <a:solidFill>
                <a:schemeClr val="bg1"/>
              </a:solidFill>
              <a:latin typeface="MiSans Demibold" panose="00000700000000000000" charset="-122"/>
              <a:ea typeface="MiSans Demibold" panose="00000700000000000000" charset="-122"/>
            </a:endParaRPr>
          </a:p>
        </p:txBody>
      </p:sp>
      <p:sp>
        <p:nvSpPr>
          <p:cNvPr id="27" name="标题 5"/>
          <p:cNvSpPr/>
          <p:nvPr>
            <p:custDataLst>
              <p:tags r:id="rId5"/>
            </p:custDataLst>
          </p:nvPr>
        </p:nvSpPr>
        <p:spPr>
          <a:xfrm>
            <a:off x="567055" y="4161790"/>
            <a:ext cx="6278245" cy="6267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模板模板板模模板资源办公模板模板板模模板板模模板资源办公模板模板板模板资源办公模板模板模模板板模模板资</a:t>
            </a:r>
            <a:endParaRPr lang="zh-CN" altLang="en-US" sz="1300" b="0">
              <a:solidFill>
                <a:schemeClr val="tx1"/>
              </a:solidFill>
              <a:latin typeface="MiSans Normal" panose="00000500000000000000" charset="-122"/>
              <a:ea typeface="MiSans Normal" panose="00000500000000000000" charset="-122"/>
              <a:sym typeface="+mn-ea"/>
            </a:endParaRPr>
          </a:p>
        </p:txBody>
      </p:sp>
      <p:pic>
        <p:nvPicPr>
          <p:cNvPr id="32" name="图片 31" descr="笑脸"/>
          <p:cNvPicPr>
            <a:picLocks noChangeAspect="1"/>
          </p:cNvPicPr>
          <p:nvPr/>
        </p:nvPicPr>
        <p:blipFill>
          <a:blip r:embed="rId6"/>
          <a:stretch>
            <a:fillRect/>
          </a:stretch>
        </p:blipFill>
        <p:spPr>
          <a:xfrm>
            <a:off x="250825" y="6264910"/>
            <a:ext cx="374650" cy="374650"/>
          </a:xfrm>
          <a:prstGeom prst="rect">
            <a:avLst/>
          </a:prstGeom>
        </p:spPr>
      </p:pic>
      <p:pic>
        <p:nvPicPr>
          <p:cNvPr id="33" name="图片 32" descr="笑脸"/>
          <p:cNvPicPr>
            <a:picLocks noChangeAspect="1"/>
          </p:cNvPicPr>
          <p:nvPr/>
        </p:nvPicPr>
        <p:blipFill>
          <a:blip r:embed="rId6"/>
          <a:stretch>
            <a:fillRect/>
          </a:stretch>
        </p:blipFill>
        <p:spPr>
          <a:xfrm>
            <a:off x="809625" y="6264910"/>
            <a:ext cx="374650" cy="374650"/>
          </a:xfrm>
          <a:prstGeom prst="rect">
            <a:avLst/>
          </a:prstGeom>
        </p:spPr>
      </p:pic>
      <p:pic>
        <p:nvPicPr>
          <p:cNvPr id="34" name="图片 33" descr="笑脸"/>
          <p:cNvPicPr>
            <a:picLocks noChangeAspect="1"/>
          </p:cNvPicPr>
          <p:nvPr/>
        </p:nvPicPr>
        <p:blipFill>
          <a:blip r:embed="rId6"/>
          <a:stretch>
            <a:fillRect/>
          </a:stretch>
        </p:blipFill>
        <p:spPr>
          <a:xfrm>
            <a:off x="1368425" y="6264910"/>
            <a:ext cx="374650" cy="374650"/>
          </a:xfrm>
          <a:prstGeom prst="rect">
            <a:avLst/>
          </a:prstGeom>
        </p:spPr>
      </p:pic>
      <p:sp>
        <p:nvSpPr>
          <p:cNvPr id="72" name="任意多边形 71"/>
          <p:cNvSpPr/>
          <p:nvPr/>
        </p:nvSpPr>
        <p:spPr>
          <a:xfrm>
            <a:off x="625475" y="35242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9" name="圆角矩形 28"/>
          <p:cNvSpPr/>
          <p:nvPr/>
        </p:nvSpPr>
        <p:spPr>
          <a:xfrm>
            <a:off x="567055" y="5302250"/>
            <a:ext cx="2305050" cy="38862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7"/>
            </p:custDataLst>
          </p:nvPr>
        </p:nvSpPr>
        <p:spPr>
          <a:xfrm>
            <a:off x="625475" y="5356860"/>
            <a:ext cx="2045970"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8"/>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任意多边形 22"/>
          <p:cNvSpPr/>
          <p:nvPr/>
        </p:nvSpPr>
        <p:spPr>
          <a:xfrm flipH="1">
            <a:off x="0" y="0"/>
            <a:ext cx="5263260" cy="5602391"/>
          </a:xfrm>
          <a:custGeom>
            <a:avLst/>
            <a:gdLst/>
            <a:ahLst/>
            <a:cxnLst>
              <a:cxn ang="3">
                <a:pos x="hc" y="t"/>
              </a:cxn>
              <a:cxn ang="cd2">
                <a:pos x="l" y="vc"/>
              </a:cxn>
              <a:cxn ang="cd4">
                <a:pos x="hc" y="b"/>
              </a:cxn>
              <a:cxn ang="0">
                <a:pos x="r" y="vc"/>
              </a:cxn>
            </a:cxnLst>
            <a:rect l="l" t="t" r="r" b="b"/>
            <a:pathLst>
              <a:path w="8289" h="8823">
                <a:moveTo>
                  <a:pt x="7350" y="3741"/>
                </a:moveTo>
                <a:lnTo>
                  <a:pt x="7369" y="3756"/>
                </a:lnTo>
                <a:cubicBezTo>
                  <a:pt x="7523" y="3880"/>
                  <a:pt x="7658" y="4034"/>
                  <a:pt x="7763" y="4216"/>
                </a:cubicBezTo>
                <a:lnTo>
                  <a:pt x="8108" y="4814"/>
                </a:lnTo>
                <a:lnTo>
                  <a:pt x="7763" y="4216"/>
                </a:lnTo>
                <a:cubicBezTo>
                  <a:pt x="7656" y="4032"/>
                  <a:pt x="7520" y="3876"/>
                  <a:pt x="7363" y="3751"/>
                </a:cubicBezTo>
                <a:lnTo>
                  <a:pt x="7350" y="3741"/>
                </a:lnTo>
                <a:close/>
                <a:moveTo>
                  <a:pt x="7287" y="3695"/>
                </a:moveTo>
                <a:lnTo>
                  <a:pt x="7305" y="3707"/>
                </a:lnTo>
                <a:cubicBezTo>
                  <a:pt x="7312" y="3712"/>
                  <a:pt x="7320" y="3718"/>
                  <a:pt x="7327" y="3723"/>
                </a:cubicBezTo>
                <a:lnTo>
                  <a:pt x="7346" y="3738"/>
                </a:lnTo>
                <a:lnTo>
                  <a:pt x="7331" y="3726"/>
                </a:lnTo>
                <a:cubicBezTo>
                  <a:pt x="7320" y="3718"/>
                  <a:pt x="7309" y="3710"/>
                  <a:pt x="7299" y="3702"/>
                </a:cubicBezTo>
                <a:lnTo>
                  <a:pt x="7287" y="3695"/>
                </a:lnTo>
                <a:close/>
                <a:moveTo>
                  <a:pt x="7257" y="3674"/>
                </a:moveTo>
                <a:lnTo>
                  <a:pt x="7261" y="3676"/>
                </a:lnTo>
                <a:lnTo>
                  <a:pt x="7278" y="3688"/>
                </a:lnTo>
                <a:lnTo>
                  <a:pt x="7266" y="3680"/>
                </a:lnTo>
                <a:lnTo>
                  <a:pt x="7257" y="3674"/>
                </a:lnTo>
                <a:close/>
                <a:moveTo>
                  <a:pt x="7223" y="3652"/>
                </a:moveTo>
                <a:lnTo>
                  <a:pt x="7238" y="3661"/>
                </a:lnTo>
                <a:lnTo>
                  <a:pt x="7233" y="3657"/>
                </a:lnTo>
                <a:lnTo>
                  <a:pt x="7223" y="3652"/>
                </a:lnTo>
                <a:close/>
                <a:moveTo>
                  <a:pt x="7195" y="3634"/>
                </a:moveTo>
                <a:lnTo>
                  <a:pt x="7208" y="3642"/>
                </a:lnTo>
                <a:lnTo>
                  <a:pt x="7199" y="3636"/>
                </a:lnTo>
                <a:lnTo>
                  <a:pt x="7195" y="3634"/>
                </a:lnTo>
                <a:close/>
                <a:moveTo>
                  <a:pt x="7158" y="3612"/>
                </a:moveTo>
                <a:lnTo>
                  <a:pt x="7169" y="3618"/>
                </a:lnTo>
                <a:lnTo>
                  <a:pt x="7165" y="3616"/>
                </a:lnTo>
                <a:lnTo>
                  <a:pt x="7158" y="3612"/>
                </a:lnTo>
                <a:close/>
                <a:moveTo>
                  <a:pt x="7127" y="3595"/>
                </a:moveTo>
                <a:lnTo>
                  <a:pt x="7137" y="3600"/>
                </a:lnTo>
                <a:lnTo>
                  <a:pt x="7130" y="3596"/>
                </a:lnTo>
                <a:lnTo>
                  <a:pt x="7127" y="3595"/>
                </a:lnTo>
                <a:close/>
                <a:moveTo>
                  <a:pt x="7090" y="3575"/>
                </a:moveTo>
                <a:lnTo>
                  <a:pt x="7098" y="3579"/>
                </a:lnTo>
                <a:lnTo>
                  <a:pt x="7095" y="3578"/>
                </a:lnTo>
                <a:lnTo>
                  <a:pt x="7090" y="3575"/>
                </a:lnTo>
                <a:close/>
                <a:moveTo>
                  <a:pt x="7057" y="3559"/>
                </a:moveTo>
                <a:lnTo>
                  <a:pt x="7064" y="3562"/>
                </a:lnTo>
                <a:lnTo>
                  <a:pt x="7060" y="3560"/>
                </a:lnTo>
                <a:lnTo>
                  <a:pt x="7057" y="3559"/>
                </a:lnTo>
                <a:close/>
                <a:moveTo>
                  <a:pt x="7021" y="3542"/>
                </a:moveTo>
                <a:lnTo>
                  <a:pt x="7025" y="3544"/>
                </a:lnTo>
                <a:lnTo>
                  <a:pt x="7024" y="3543"/>
                </a:lnTo>
                <a:lnTo>
                  <a:pt x="7021" y="3542"/>
                </a:lnTo>
                <a:close/>
                <a:moveTo>
                  <a:pt x="6986" y="3526"/>
                </a:moveTo>
                <a:lnTo>
                  <a:pt x="6991" y="3528"/>
                </a:lnTo>
                <a:lnTo>
                  <a:pt x="6988" y="3527"/>
                </a:lnTo>
                <a:lnTo>
                  <a:pt x="6986" y="3526"/>
                </a:lnTo>
                <a:close/>
                <a:moveTo>
                  <a:pt x="6950" y="3512"/>
                </a:moveTo>
                <a:lnTo>
                  <a:pt x="6952" y="3512"/>
                </a:lnTo>
                <a:lnTo>
                  <a:pt x="6951" y="3512"/>
                </a:lnTo>
                <a:lnTo>
                  <a:pt x="6950" y="3512"/>
                </a:lnTo>
                <a:close/>
                <a:moveTo>
                  <a:pt x="6913" y="3497"/>
                </a:moveTo>
                <a:lnTo>
                  <a:pt x="6916" y="3498"/>
                </a:lnTo>
                <a:lnTo>
                  <a:pt x="6915" y="3498"/>
                </a:lnTo>
                <a:lnTo>
                  <a:pt x="6913" y="3497"/>
                </a:lnTo>
                <a:close/>
                <a:moveTo>
                  <a:pt x="6839" y="3472"/>
                </a:moveTo>
                <a:lnTo>
                  <a:pt x="6841" y="3472"/>
                </a:lnTo>
                <a:lnTo>
                  <a:pt x="6840" y="3472"/>
                </a:lnTo>
                <a:lnTo>
                  <a:pt x="6839" y="3472"/>
                </a:lnTo>
                <a:close/>
                <a:moveTo>
                  <a:pt x="6764" y="3450"/>
                </a:moveTo>
                <a:lnTo>
                  <a:pt x="6765" y="3450"/>
                </a:lnTo>
                <a:lnTo>
                  <a:pt x="6764" y="3450"/>
                </a:lnTo>
                <a:lnTo>
                  <a:pt x="6764" y="3450"/>
                </a:lnTo>
                <a:close/>
                <a:moveTo>
                  <a:pt x="5913" y="3449"/>
                </a:moveTo>
                <a:lnTo>
                  <a:pt x="5898" y="3453"/>
                </a:lnTo>
                <a:cubicBezTo>
                  <a:pt x="5767" y="3490"/>
                  <a:pt x="5639" y="3543"/>
                  <a:pt x="5516" y="3614"/>
                </a:cubicBezTo>
                <a:lnTo>
                  <a:pt x="3008" y="5062"/>
                </a:lnTo>
                <a:lnTo>
                  <a:pt x="5516" y="3614"/>
                </a:lnTo>
                <a:cubicBezTo>
                  <a:pt x="5637" y="3545"/>
                  <a:pt x="5764" y="3492"/>
                  <a:pt x="5892" y="3455"/>
                </a:cubicBezTo>
                <a:lnTo>
                  <a:pt x="5913" y="3449"/>
                </a:lnTo>
                <a:close/>
                <a:moveTo>
                  <a:pt x="5943" y="3442"/>
                </a:moveTo>
                <a:lnTo>
                  <a:pt x="5937" y="3443"/>
                </a:lnTo>
                <a:lnTo>
                  <a:pt x="5924" y="3446"/>
                </a:lnTo>
                <a:lnTo>
                  <a:pt x="5943" y="3442"/>
                </a:lnTo>
                <a:close/>
                <a:moveTo>
                  <a:pt x="5983" y="3432"/>
                </a:moveTo>
                <a:lnTo>
                  <a:pt x="5977" y="3433"/>
                </a:lnTo>
                <a:lnTo>
                  <a:pt x="5973" y="3434"/>
                </a:lnTo>
                <a:lnTo>
                  <a:pt x="5983" y="3432"/>
                </a:lnTo>
                <a:close/>
                <a:moveTo>
                  <a:pt x="6687" y="3431"/>
                </a:moveTo>
                <a:lnTo>
                  <a:pt x="6688" y="3431"/>
                </a:lnTo>
                <a:lnTo>
                  <a:pt x="6688" y="3431"/>
                </a:lnTo>
                <a:lnTo>
                  <a:pt x="6687" y="3431"/>
                </a:lnTo>
                <a:close/>
                <a:moveTo>
                  <a:pt x="6017" y="3425"/>
                </a:moveTo>
                <a:lnTo>
                  <a:pt x="6016" y="3425"/>
                </a:lnTo>
                <a:lnTo>
                  <a:pt x="6015" y="3425"/>
                </a:lnTo>
                <a:lnTo>
                  <a:pt x="6017" y="3425"/>
                </a:lnTo>
                <a:close/>
                <a:moveTo>
                  <a:pt x="6609" y="3416"/>
                </a:moveTo>
                <a:lnTo>
                  <a:pt x="6611" y="3416"/>
                </a:lnTo>
                <a:lnTo>
                  <a:pt x="6610" y="3416"/>
                </a:lnTo>
                <a:lnTo>
                  <a:pt x="6609" y="3416"/>
                </a:lnTo>
                <a:close/>
                <a:moveTo>
                  <a:pt x="6530" y="3405"/>
                </a:moveTo>
                <a:lnTo>
                  <a:pt x="6533" y="3405"/>
                </a:lnTo>
                <a:lnTo>
                  <a:pt x="6532" y="3405"/>
                </a:lnTo>
                <a:lnTo>
                  <a:pt x="6530" y="3405"/>
                </a:lnTo>
                <a:close/>
                <a:moveTo>
                  <a:pt x="6451" y="3397"/>
                </a:moveTo>
                <a:lnTo>
                  <a:pt x="6456" y="3398"/>
                </a:lnTo>
                <a:lnTo>
                  <a:pt x="6453" y="3397"/>
                </a:lnTo>
                <a:lnTo>
                  <a:pt x="6451" y="3397"/>
                </a:lnTo>
                <a:close/>
                <a:moveTo>
                  <a:pt x="6370" y="3394"/>
                </a:moveTo>
                <a:lnTo>
                  <a:pt x="6378" y="3394"/>
                </a:lnTo>
                <a:lnTo>
                  <a:pt x="6374" y="3394"/>
                </a:lnTo>
                <a:lnTo>
                  <a:pt x="6370" y="3394"/>
                </a:lnTo>
                <a:close/>
                <a:moveTo>
                  <a:pt x="6334" y="3393"/>
                </a:moveTo>
                <a:lnTo>
                  <a:pt x="6334" y="3393"/>
                </a:lnTo>
                <a:lnTo>
                  <a:pt x="6334" y="3393"/>
                </a:lnTo>
                <a:lnTo>
                  <a:pt x="6334" y="3393"/>
                </a:lnTo>
                <a:close/>
                <a:moveTo>
                  <a:pt x="6" y="0"/>
                </a:moveTo>
                <a:lnTo>
                  <a:pt x="8289" y="0"/>
                </a:lnTo>
                <a:lnTo>
                  <a:pt x="8289" y="5126"/>
                </a:lnTo>
                <a:lnTo>
                  <a:pt x="8289" y="5127"/>
                </a:lnTo>
                <a:lnTo>
                  <a:pt x="8289" y="7751"/>
                </a:lnTo>
                <a:lnTo>
                  <a:pt x="6914" y="8545"/>
                </a:lnTo>
                <a:cubicBezTo>
                  <a:pt x="5922" y="9117"/>
                  <a:pt x="4656" y="8777"/>
                  <a:pt x="4084" y="7787"/>
                </a:cubicBezTo>
                <a:lnTo>
                  <a:pt x="2635" y="5277"/>
                </a:lnTo>
                <a:lnTo>
                  <a:pt x="2635" y="5277"/>
                </a:lnTo>
                <a:lnTo>
                  <a:pt x="278" y="1194"/>
                </a:lnTo>
                <a:cubicBezTo>
                  <a:pt x="63" y="822"/>
                  <a:pt x="-23" y="412"/>
                  <a:pt x="5" y="14"/>
                </a:cubicBezTo>
                <a:lnTo>
                  <a:pt x="6"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flipH="1">
            <a:off x="9599698" y="0"/>
            <a:ext cx="2592302" cy="1632252"/>
          </a:xfrm>
          <a:custGeom>
            <a:avLst/>
            <a:gdLst/>
            <a:ahLst/>
            <a:cxnLst>
              <a:cxn ang="3">
                <a:pos x="hc" y="t"/>
              </a:cxn>
              <a:cxn ang="cd2">
                <a:pos x="l" y="vc"/>
              </a:cxn>
              <a:cxn ang="cd4">
                <a:pos x="hc" y="b"/>
              </a:cxn>
              <a:cxn ang="0">
                <a:pos x="r" y="vc"/>
              </a:cxn>
            </a:cxnLst>
            <a:rect l="l" t="t" r="r" b="b"/>
            <a:pathLst>
              <a:path w="4082" h="2570">
                <a:moveTo>
                  <a:pt x="0" y="0"/>
                </a:moveTo>
                <a:lnTo>
                  <a:pt x="3889" y="0"/>
                </a:lnTo>
                <a:lnTo>
                  <a:pt x="4001" y="194"/>
                </a:lnTo>
                <a:cubicBezTo>
                  <a:pt x="4168" y="484"/>
                  <a:pt x="4069" y="855"/>
                  <a:pt x="3779" y="1022"/>
                </a:cubicBezTo>
                <a:lnTo>
                  <a:pt x="1238" y="2489"/>
                </a:lnTo>
                <a:cubicBezTo>
                  <a:pt x="948" y="2657"/>
                  <a:pt x="578" y="2557"/>
                  <a:pt x="411" y="2267"/>
                </a:cubicBezTo>
                <a:lnTo>
                  <a:pt x="0" y="1556"/>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18"/>
          <p:cNvSpPr/>
          <p:nvPr/>
        </p:nvSpPr>
        <p:spPr>
          <a:xfrm flipH="1">
            <a:off x="0" y="2154785"/>
            <a:ext cx="5607525" cy="4703216"/>
          </a:xfrm>
          <a:custGeom>
            <a:avLst/>
            <a:gdLst/>
            <a:ahLst/>
            <a:cxnLst>
              <a:cxn ang="3">
                <a:pos x="hc" y="t"/>
              </a:cxn>
              <a:cxn ang="cd2">
                <a:pos x="l" y="vc"/>
              </a:cxn>
              <a:cxn ang="cd4">
                <a:pos x="hc" y="b"/>
              </a:cxn>
              <a:cxn ang="0">
                <a:pos x="r" y="vc"/>
              </a:cxn>
            </a:cxnLst>
            <a:rect l="l" t="t" r="r" b="b"/>
            <a:pathLst>
              <a:path w="8831" h="7407">
                <a:moveTo>
                  <a:pt x="6876" y="0"/>
                </a:moveTo>
                <a:cubicBezTo>
                  <a:pt x="7446" y="-1"/>
                  <a:pt x="8000" y="294"/>
                  <a:pt x="8305" y="823"/>
                </a:cubicBezTo>
                <a:lnTo>
                  <a:pt x="8831" y="1733"/>
                </a:lnTo>
                <a:lnTo>
                  <a:pt x="8831" y="4358"/>
                </a:lnTo>
                <a:lnTo>
                  <a:pt x="8831" y="7407"/>
                </a:lnTo>
                <a:lnTo>
                  <a:pt x="1327" y="7407"/>
                </a:lnTo>
                <a:lnTo>
                  <a:pt x="221" y="5490"/>
                </a:lnTo>
                <a:cubicBezTo>
                  <a:pt x="-234" y="4703"/>
                  <a:pt x="36" y="3698"/>
                  <a:pt x="823" y="3244"/>
                </a:cubicBezTo>
                <a:lnTo>
                  <a:pt x="3177" y="1884"/>
                </a:lnTo>
                <a:lnTo>
                  <a:pt x="6058" y="221"/>
                </a:lnTo>
                <a:cubicBezTo>
                  <a:pt x="6317" y="72"/>
                  <a:pt x="6598" y="0"/>
                  <a:pt x="6876" y="0"/>
                </a:cubicBez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7" name="任意多边形 96"/>
          <p:cNvSpPr/>
          <p:nvPr/>
        </p:nvSpPr>
        <p:spPr>
          <a:xfrm>
            <a:off x="5828665" y="1329055"/>
            <a:ext cx="1770380" cy="673735"/>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9" name="标题 65"/>
          <p:cNvSpPr/>
          <p:nvPr>
            <p:custDataLst>
              <p:tags r:id="rId2"/>
            </p:custDataLst>
          </p:nvPr>
        </p:nvSpPr>
        <p:spPr>
          <a:xfrm>
            <a:off x="5729605" y="2237740"/>
            <a:ext cx="6285230" cy="11271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总总结结模板题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1" name="标题 5"/>
          <p:cNvSpPr/>
          <p:nvPr>
            <p:custDataLst>
              <p:tags r:id="rId3"/>
            </p:custDataLst>
          </p:nvPr>
        </p:nvSpPr>
        <p:spPr>
          <a:xfrm>
            <a:off x="5828665" y="3427095"/>
            <a:ext cx="5609590" cy="72771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模板模板板模模板资源办公模板模板板模模板板模模板资源办公模板模板板</a:t>
            </a:r>
            <a:r>
              <a:rPr sz="1300" b="0">
                <a:solidFill>
                  <a:schemeClr val="tx1"/>
                </a:solidFill>
                <a:latin typeface="MiSans Normal" panose="00000500000000000000" charset="-122"/>
                <a:ea typeface="MiSans Normal" panose="00000500000000000000" charset="-122"/>
                <a:sym typeface="+mn-ea"/>
              </a:rPr>
              <a:t>模板资源办公模板模板模模板板模模板资</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99" name="标题 5"/>
          <p:cNvSpPr/>
          <p:nvPr>
            <p:custDataLst>
              <p:tags r:id="rId4"/>
            </p:custDataLst>
          </p:nvPr>
        </p:nvSpPr>
        <p:spPr>
          <a:xfrm>
            <a:off x="9074785" y="5613083"/>
            <a:ext cx="2008505" cy="339725"/>
          </a:xfrm>
          <a:prstGeom prst="roundRect">
            <a:avLst>
              <a:gd name="adj" fmla="val 0"/>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24" name="标题 5"/>
          <p:cNvSpPr/>
          <p:nvPr>
            <p:custDataLst>
              <p:tags r:id="rId5"/>
            </p:custDataLst>
          </p:nvPr>
        </p:nvSpPr>
        <p:spPr>
          <a:xfrm>
            <a:off x="9074785" y="5053648"/>
            <a:ext cx="2008505" cy="339725"/>
          </a:xfrm>
          <a:prstGeom prst="roundRect">
            <a:avLst>
              <a:gd name="adj" fmla="val 0"/>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tx1"/>
                </a:solidFill>
                <a:latin typeface="MiSans Demibold" panose="00000700000000000000" charset="-122"/>
                <a:ea typeface="MiSans Demibold" panose="00000700000000000000" charset="-122"/>
              </a:rPr>
              <a:t>2022/01/01</a:t>
            </a:r>
            <a:endParaRPr lang="en-US" altLang="zh-CN" sz="1800" b="0">
              <a:solidFill>
                <a:schemeClr val="tx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6"/>
          <a:stretch>
            <a:fillRect/>
          </a:stretch>
        </p:blipFill>
        <p:spPr>
          <a:xfrm>
            <a:off x="8606155" y="5578475"/>
            <a:ext cx="374650" cy="374650"/>
          </a:xfrm>
          <a:prstGeom prst="rect">
            <a:avLst/>
          </a:prstGeom>
        </p:spPr>
      </p:pic>
      <p:pic>
        <p:nvPicPr>
          <p:cNvPr id="25" name="图片 24" descr="笑脸"/>
          <p:cNvPicPr>
            <a:picLocks noChangeAspect="1"/>
          </p:cNvPicPr>
          <p:nvPr/>
        </p:nvPicPr>
        <p:blipFill>
          <a:blip r:embed="rId6"/>
          <a:stretch>
            <a:fillRect/>
          </a:stretch>
        </p:blipFill>
        <p:spPr>
          <a:xfrm>
            <a:off x="8606155" y="5036185"/>
            <a:ext cx="374650" cy="374650"/>
          </a:xfrm>
          <a:prstGeom prst="rect">
            <a:avLst/>
          </a:prstGeom>
        </p:spPr>
      </p:pic>
      <p:sp>
        <p:nvSpPr>
          <p:cNvPr id="30" name="圆角矩形 29"/>
          <p:cNvSpPr/>
          <p:nvPr/>
        </p:nvSpPr>
        <p:spPr>
          <a:xfrm>
            <a:off x="5828555" y="3330575"/>
            <a:ext cx="5580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a:off x="7887970" y="4371975"/>
            <a:ext cx="3717925" cy="1800225"/>
          </a:xfrm>
          <a:custGeom>
            <a:avLst/>
            <a:gdLst/>
            <a:ahLst/>
            <a:cxnLst>
              <a:cxn ang="3">
                <a:pos x="hc" y="t"/>
              </a:cxn>
              <a:cxn ang="cd2">
                <a:pos x="l" y="vc"/>
              </a:cxn>
              <a:cxn ang="cd4">
                <a:pos x="hc" y="b"/>
              </a:cxn>
              <a:cxn ang="0">
                <a:pos x="r" y="vc"/>
              </a:cxn>
            </a:cxnLst>
            <a:rect l="l" t="t" r="r" b="b"/>
            <a:pathLst>
              <a:path w="5855" h="2835">
                <a:moveTo>
                  <a:pt x="0" y="0"/>
                </a:moveTo>
                <a:lnTo>
                  <a:pt x="5855" y="0"/>
                </a:lnTo>
                <a:lnTo>
                  <a:pt x="5855" y="2161"/>
                </a:lnTo>
                <a:lnTo>
                  <a:pt x="5843" y="2161"/>
                </a:lnTo>
                <a:lnTo>
                  <a:pt x="5843" y="2143"/>
                </a:lnTo>
                <a:lnTo>
                  <a:pt x="1" y="2835"/>
                </a:lnTo>
                <a:lnTo>
                  <a:pt x="0" y="2835"/>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任意多边形 2"/>
          <p:cNvSpPr/>
          <p:nvPr/>
        </p:nvSpPr>
        <p:spPr>
          <a:xfrm>
            <a:off x="8264525" y="1220470"/>
            <a:ext cx="3168650" cy="2985770"/>
          </a:xfrm>
          <a:custGeom>
            <a:avLst/>
            <a:gdLst/>
            <a:ahLst/>
            <a:cxnLst>
              <a:cxn ang="3">
                <a:pos x="hc" y="t"/>
              </a:cxn>
              <a:cxn ang="cd2">
                <a:pos x="l" y="vc"/>
              </a:cxn>
              <a:cxn ang="cd4">
                <a:pos x="hc" y="b"/>
              </a:cxn>
              <a:cxn ang="0">
                <a:pos x="r" y="vc"/>
              </a:cxn>
            </a:cxnLst>
            <a:rect l="l" t="t" r="r" b="b"/>
            <a:pathLst>
              <a:path w="4990" h="4702">
                <a:moveTo>
                  <a:pt x="0" y="0"/>
                </a:moveTo>
                <a:lnTo>
                  <a:pt x="4990" y="0"/>
                </a:lnTo>
                <a:lnTo>
                  <a:pt x="4990" y="261"/>
                </a:lnTo>
                <a:lnTo>
                  <a:pt x="272" y="261"/>
                </a:lnTo>
                <a:lnTo>
                  <a:pt x="272" y="4702"/>
                </a:lnTo>
                <a:lnTo>
                  <a:pt x="0" y="4702"/>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任意多边形 4"/>
          <p:cNvSpPr/>
          <p:nvPr/>
        </p:nvSpPr>
        <p:spPr>
          <a:xfrm>
            <a:off x="8437245" y="1386205"/>
            <a:ext cx="3168650" cy="2985770"/>
          </a:xfrm>
          <a:custGeom>
            <a:avLst/>
            <a:gdLst/>
            <a:ahLst/>
            <a:cxnLst>
              <a:cxn ang="3">
                <a:pos x="hc" y="t"/>
              </a:cxn>
              <a:cxn ang="cd2">
                <a:pos x="l" y="vc"/>
              </a:cxn>
              <a:cxn ang="cd4">
                <a:pos x="hc" y="b"/>
              </a:cxn>
              <a:cxn ang="0">
                <a:pos x="r" y="vc"/>
              </a:cxn>
            </a:cxnLst>
            <a:rect l="l" t="t" r="r" b="b"/>
            <a:pathLst>
              <a:path w="4990" h="4702">
                <a:moveTo>
                  <a:pt x="0" y="0"/>
                </a:moveTo>
                <a:lnTo>
                  <a:pt x="4718" y="0"/>
                </a:lnTo>
                <a:lnTo>
                  <a:pt x="4990" y="0"/>
                </a:lnTo>
                <a:lnTo>
                  <a:pt x="4990" y="4702"/>
                </a:lnTo>
                <a:lnTo>
                  <a:pt x="0" y="4702"/>
                </a:lnTo>
                <a:lnTo>
                  <a:pt x="0" y="4441"/>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标题 65"/>
          <p:cNvSpPr/>
          <p:nvPr>
            <p:custDataLst>
              <p:tags r:id="rId2"/>
            </p:custDataLst>
          </p:nvPr>
        </p:nvSpPr>
        <p:spPr>
          <a:xfrm>
            <a:off x="8187055" y="4603115"/>
            <a:ext cx="2142490" cy="34036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chemeClr val="bg1"/>
          </a:solidFill>
          <a:ln>
            <a:noFill/>
          </a:ln>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9" name="矩形 8"/>
          <p:cNvSpPr/>
          <p:nvPr/>
        </p:nvSpPr>
        <p:spPr>
          <a:xfrm>
            <a:off x="0" y="946785"/>
            <a:ext cx="168275" cy="496506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标题 65"/>
          <p:cNvSpPr/>
          <p:nvPr>
            <p:custDataLst>
              <p:tags r:id="rId3"/>
            </p:custDataLst>
          </p:nvPr>
        </p:nvSpPr>
        <p:spPr>
          <a:xfrm>
            <a:off x="610235" y="2312035"/>
            <a:ext cx="6701155" cy="13227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72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72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4"/>
            </p:custDataLst>
          </p:nvPr>
        </p:nvSpPr>
        <p:spPr>
          <a:xfrm>
            <a:off x="810260" y="1757045"/>
            <a:ext cx="2853690" cy="4533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54" name="标题 5"/>
          <p:cNvSpPr/>
          <p:nvPr>
            <p:custDataLst>
              <p:tags r:id="rId5"/>
            </p:custDataLst>
          </p:nvPr>
        </p:nvSpPr>
        <p:spPr>
          <a:xfrm>
            <a:off x="766445" y="3373120"/>
            <a:ext cx="5651500" cy="39306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600" b="0">
                <a:solidFill>
                  <a:schemeClr val="tx1"/>
                </a:solidFill>
                <a:latin typeface="MiSans Normal" panose="00000500000000000000" charset="-122"/>
                <a:ea typeface="MiSans Normal" panose="00000500000000000000" charset="-122"/>
              </a:rPr>
              <a:t>办公</a:t>
            </a:r>
            <a:r>
              <a:rPr sz="1600" b="0">
                <a:solidFill>
                  <a:schemeClr val="tx1"/>
                </a:solidFill>
                <a:latin typeface="MiSans Normal" panose="00000500000000000000" charset="-122"/>
                <a:ea typeface="MiSans Normal" panose="00000500000000000000" charset="-122"/>
                <a:sym typeface="+mn-ea"/>
              </a:rPr>
              <a:t>模板模板板模模板</a:t>
            </a:r>
            <a:r>
              <a:rPr lang="zh-CN" altLang="en-US" sz="1600" b="0">
                <a:solidFill>
                  <a:schemeClr val="tx1"/>
                </a:solidFill>
                <a:latin typeface="MiSans Normal" panose="00000500000000000000" charset="-122"/>
                <a:ea typeface="MiSans Normal" panose="00000500000000000000" charset="-122"/>
              </a:rPr>
              <a:t>资源</a:t>
            </a:r>
            <a:r>
              <a:rPr sz="1600" b="0">
                <a:solidFill>
                  <a:schemeClr val="tx1"/>
                </a:solidFill>
                <a:latin typeface="MiSans Normal" panose="00000500000000000000" charset="-122"/>
                <a:ea typeface="MiSans Normal" panose="00000500000000000000" charset="-122"/>
                <a:sym typeface="+mn-ea"/>
              </a:rPr>
              <a:t>办公模</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52" name="对角圆角矩形 51"/>
          <p:cNvSpPr/>
          <p:nvPr/>
        </p:nvSpPr>
        <p:spPr>
          <a:xfrm>
            <a:off x="770255" y="5285740"/>
            <a:ext cx="111760" cy="410845"/>
          </a:xfrm>
          <a:prstGeom prst="round2DiagRect">
            <a:avLst>
              <a:gd name="adj1" fmla="val 50000"/>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6"/>
            </p:custDataLst>
          </p:nvPr>
        </p:nvSpPr>
        <p:spPr>
          <a:xfrm>
            <a:off x="882015" y="534225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
        <p:nvSpPr>
          <p:cNvPr id="13" name="标题 5"/>
          <p:cNvSpPr/>
          <p:nvPr>
            <p:custDataLst>
              <p:tags r:id="rId7"/>
            </p:custDataLst>
          </p:nvPr>
        </p:nvSpPr>
        <p:spPr>
          <a:xfrm>
            <a:off x="770255" y="3926840"/>
            <a:ext cx="565150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模板模板板模模板</a:t>
            </a:r>
            <a:r>
              <a:rPr lang="zh-CN" altLang="en-US" sz="1200" b="0">
                <a:solidFill>
                  <a:schemeClr val="tx1"/>
                </a:solidFill>
                <a:latin typeface="MiSans Normal" panose="00000500000000000000" charset="-122"/>
                <a:ea typeface="MiSans Normal" panose="00000500000000000000" charset="-122"/>
              </a:rPr>
              <a:t>资源</a:t>
            </a:r>
            <a:r>
              <a:rPr sz="1200" b="0">
                <a:solidFill>
                  <a:schemeClr val="tx1"/>
                </a:solidFill>
                <a:latin typeface="MiSans Normal" panose="00000500000000000000" charset="-122"/>
                <a:ea typeface="MiSans Normal" panose="00000500000000000000" charset="-122"/>
                <a:sym typeface="+mn-ea"/>
              </a:rPr>
              <a:t>办公模板模板板模模板资源板模板板模模板资源办公模板模板板模模板资源</a:t>
            </a:r>
            <a:endParaRPr lang="zh-CN" altLang="en-US" sz="1200" b="0">
              <a:solidFill>
                <a:schemeClr val="tx1"/>
              </a:solidFill>
              <a:latin typeface="MiSans Normal" panose="00000500000000000000" charset="-122"/>
              <a:ea typeface="MiSans Normal" panose="00000500000000000000" charset="-122"/>
              <a:sym typeface="+mn-ea"/>
            </a:endParaRPr>
          </a:p>
        </p:txBody>
      </p:sp>
      <p:pic>
        <p:nvPicPr>
          <p:cNvPr id="32" name="图片 31" descr="笑脸"/>
          <p:cNvPicPr>
            <a:picLocks noChangeAspect="1"/>
          </p:cNvPicPr>
          <p:nvPr/>
        </p:nvPicPr>
        <p:blipFill>
          <a:blip r:embed="rId8"/>
          <a:stretch>
            <a:fillRect/>
          </a:stretch>
        </p:blipFill>
        <p:spPr>
          <a:xfrm>
            <a:off x="610235" y="286385"/>
            <a:ext cx="374650" cy="374650"/>
          </a:xfrm>
          <a:prstGeom prst="rect">
            <a:avLst/>
          </a:prstGeom>
        </p:spPr>
      </p:pic>
      <p:sp>
        <p:nvSpPr>
          <p:cNvPr id="72" name="任意多边形 71"/>
          <p:cNvSpPr/>
          <p:nvPr/>
        </p:nvSpPr>
        <p:spPr>
          <a:xfrm>
            <a:off x="1115695" y="300355"/>
            <a:ext cx="1036955" cy="360680"/>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矩形 13"/>
          <p:cNvSpPr/>
          <p:nvPr/>
        </p:nvSpPr>
        <p:spPr>
          <a:xfrm>
            <a:off x="12023725" y="5755005"/>
            <a:ext cx="168275" cy="110299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6624320" y="22860"/>
            <a:ext cx="5568315" cy="6812280"/>
          </a:xfrm>
          <a:custGeom>
            <a:avLst/>
            <a:gdLst/>
            <a:ahLst/>
            <a:cxnLst>
              <a:cxn ang="3">
                <a:pos x="hc" y="t"/>
              </a:cxn>
              <a:cxn ang="cd2">
                <a:pos x="l" y="vc"/>
              </a:cxn>
              <a:cxn ang="cd4">
                <a:pos x="hc" y="b"/>
              </a:cxn>
              <a:cxn ang="0">
                <a:pos x="r" y="vc"/>
              </a:cxn>
            </a:cxnLst>
            <a:rect l="l" t="t" r="r" b="b"/>
            <a:pathLst>
              <a:path w="8769" h="10728">
                <a:moveTo>
                  <a:pt x="4385" y="0"/>
                </a:moveTo>
                <a:lnTo>
                  <a:pt x="8769" y="0"/>
                </a:lnTo>
                <a:lnTo>
                  <a:pt x="8769" y="6380"/>
                </a:lnTo>
                <a:cubicBezTo>
                  <a:pt x="8769" y="8593"/>
                  <a:pt x="7129" y="10423"/>
                  <a:pt x="4998" y="10721"/>
                </a:cubicBezTo>
                <a:lnTo>
                  <a:pt x="4949" y="10728"/>
                </a:lnTo>
                <a:lnTo>
                  <a:pt x="0" y="10728"/>
                </a:lnTo>
                <a:lnTo>
                  <a:pt x="0" y="4385"/>
                </a:lnTo>
                <a:cubicBezTo>
                  <a:pt x="0" y="1963"/>
                  <a:pt x="1963" y="0"/>
                  <a:pt x="4385"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6624320" y="6835140"/>
            <a:ext cx="3142436" cy="22860"/>
          </a:xfrm>
          <a:custGeom>
            <a:avLst/>
            <a:gdLst/>
            <a:ahLst/>
            <a:cxnLst>
              <a:cxn ang="3">
                <a:pos x="hc" y="t"/>
              </a:cxn>
              <a:cxn ang="cd2">
                <a:pos x="l" y="vc"/>
              </a:cxn>
              <a:cxn ang="cd4">
                <a:pos x="hc" y="b"/>
              </a:cxn>
              <a:cxn ang="0">
                <a:pos x="r" y="vc"/>
              </a:cxn>
            </a:cxnLst>
            <a:rect l="l" t="t" r="r" b="b"/>
            <a:pathLst>
              <a:path w="4949" h="36">
                <a:moveTo>
                  <a:pt x="0" y="0"/>
                </a:moveTo>
                <a:lnTo>
                  <a:pt x="4949" y="0"/>
                </a:lnTo>
                <a:lnTo>
                  <a:pt x="4943" y="1"/>
                </a:lnTo>
                <a:cubicBezTo>
                  <a:pt x="4760" y="24"/>
                  <a:pt x="4574" y="36"/>
                  <a:pt x="4385" y="36"/>
                </a:cubicBezTo>
                <a:lnTo>
                  <a:pt x="0" y="3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6623685" y="22225"/>
            <a:ext cx="5568950" cy="6812915"/>
          </a:xfrm>
          <a:custGeom>
            <a:avLst/>
            <a:gdLst/>
            <a:ahLst/>
            <a:cxnLst>
              <a:cxn ang="3">
                <a:pos x="hc" y="t"/>
              </a:cxn>
              <a:cxn ang="cd2">
                <a:pos x="l" y="vc"/>
              </a:cxn>
              <a:cxn ang="cd4">
                <a:pos x="hc" y="b"/>
              </a:cxn>
              <a:cxn ang="0">
                <a:pos x="r" y="vc"/>
              </a:cxn>
            </a:cxnLst>
            <a:rect l="l" t="t" r="r" b="b"/>
            <a:pathLst>
              <a:path w="8770" h="10729">
                <a:moveTo>
                  <a:pt x="908" y="0"/>
                </a:moveTo>
                <a:lnTo>
                  <a:pt x="8770" y="0"/>
                </a:lnTo>
                <a:lnTo>
                  <a:pt x="8770" y="1"/>
                </a:lnTo>
                <a:lnTo>
                  <a:pt x="4386" y="1"/>
                </a:lnTo>
                <a:cubicBezTo>
                  <a:pt x="1964" y="1"/>
                  <a:pt x="1" y="1964"/>
                  <a:pt x="1" y="4386"/>
                </a:cubicBezTo>
                <a:lnTo>
                  <a:pt x="1" y="10729"/>
                </a:lnTo>
                <a:lnTo>
                  <a:pt x="0" y="10729"/>
                </a:lnTo>
                <a:lnTo>
                  <a:pt x="0" y="2976"/>
                </a:lnTo>
                <a:cubicBezTo>
                  <a:pt x="0" y="1895"/>
                  <a:pt x="322" y="889"/>
                  <a:pt x="874" y="50"/>
                </a:cubicBezTo>
                <a:lnTo>
                  <a:pt x="908"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9766756" y="4073843"/>
            <a:ext cx="2425879" cy="2761298"/>
          </a:xfrm>
          <a:custGeom>
            <a:avLst/>
            <a:gdLst/>
            <a:ahLst/>
            <a:cxnLst>
              <a:cxn ang="3">
                <a:pos x="hc" y="t"/>
              </a:cxn>
              <a:cxn ang="cd2">
                <a:pos x="l" y="vc"/>
              </a:cxn>
              <a:cxn ang="cd4">
                <a:pos x="hc" y="b"/>
              </a:cxn>
              <a:cxn ang="0">
                <a:pos x="r" y="vc"/>
              </a:cxn>
            </a:cxnLst>
            <a:rect l="l" t="t" r="r" b="b"/>
            <a:pathLst>
              <a:path w="3820" h="4349">
                <a:moveTo>
                  <a:pt x="3820" y="0"/>
                </a:moveTo>
                <a:lnTo>
                  <a:pt x="3820" y="3088"/>
                </a:lnTo>
                <a:lnTo>
                  <a:pt x="3817" y="3091"/>
                </a:lnTo>
                <a:cubicBezTo>
                  <a:pt x="2889" y="3875"/>
                  <a:pt x="1689" y="4349"/>
                  <a:pt x="379" y="4349"/>
                </a:cubicBezTo>
                <a:lnTo>
                  <a:pt x="0" y="4349"/>
                </a:lnTo>
                <a:lnTo>
                  <a:pt x="49" y="4342"/>
                </a:lnTo>
                <a:cubicBezTo>
                  <a:pt x="2180" y="4044"/>
                  <a:pt x="3820" y="2213"/>
                  <a:pt x="3820"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对角圆角矩形 10"/>
          <p:cNvSpPr/>
          <p:nvPr/>
        </p:nvSpPr>
        <p:spPr>
          <a:xfrm>
            <a:off x="0" y="497840"/>
            <a:ext cx="3130550" cy="667385"/>
          </a:xfrm>
          <a:prstGeom prst="round2DiagRect">
            <a:avLst>
              <a:gd name="adj1" fmla="val 50000"/>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标题 65"/>
          <p:cNvSpPr/>
          <p:nvPr>
            <p:custDataLst>
              <p:tags r:id="rId2"/>
            </p:custDataLst>
          </p:nvPr>
        </p:nvSpPr>
        <p:spPr>
          <a:xfrm>
            <a:off x="503555" y="596900"/>
            <a:ext cx="2239010" cy="4692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2000" b="0">
                <a:solidFill>
                  <a:schemeClr val="bg1"/>
                </a:solidFill>
                <a:latin typeface="MiSans Normal" panose="00000500000000000000" charset="-122"/>
                <a:ea typeface="MiSans Normal" panose="00000500000000000000" charset="-122"/>
                <a:sym typeface="+mn-ea"/>
              </a:rPr>
              <a:t>总总结结模</a:t>
            </a:r>
            <a:endParaRPr lang="zh-CN" altLang="en-US" sz="2000" b="0">
              <a:solidFill>
                <a:schemeClr val="bg1"/>
              </a:solidFill>
              <a:latin typeface="MiSans Normal" panose="00000500000000000000" charset="-122"/>
              <a:ea typeface="MiSans Normal" panose="00000500000000000000" charset="-122"/>
              <a:sym typeface="+mn-ea"/>
            </a:endParaRPr>
          </a:p>
        </p:txBody>
      </p:sp>
      <p:sp>
        <p:nvSpPr>
          <p:cNvPr id="97" name="任意多边形 96"/>
          <p:cNvSpPr/>
          <p:nvPr/>
        </p:nvSpPr>
        <p:spPr>
          <a:xfrm>
            <a:off x="394335" y="1841500"/>
            <a:ext cx="1770380" cy="673735"/>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3"/>
            </p:custDataLst>
          </p:nvPr>
        </p:nvSpPr>
        <p:spPr>
          <a:xfrm>
            <a:off x="259080" y="2704465"/>
            <a:ext cx="5531485" cy="116268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4"/>
            </p:custDataLst>
          </p:nvPr>
        </p:nvSpPr>
        <p:spPr>
          <a:xfrm>
            <a:off x="394335" y="3742690"/>
            <a:ext cx="5120005" cy="5111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2400" b="0">
                <a:solidFill>
                  <a:schemeClr val="tx1">
                    <a:lumMod val="95000"/>
                    <a:lumOff val="5000"/>
                  </a:schemeClr>
                </a:solidFill>
                <a:latin typeface="MiSans Normal" panose="00000500000000000000" charset="-122"/>
                <a:ea typeface="MiSans Normal" panose="00000500000000000000" charset="-122"/>
                <a:sym typeface="+mn-ea"/>
              </a:rPr>
              <a:t>标题标标题标标标题</a:t>
            </a:r>
            <a:endParaRPr lang="zh-CN" altLang="en-US" sz="24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2" name="任意多边形 11"/>
          <p:cNvSpPr/>
          <p:nvPr/>
        </p:nvSpPr>
        <p:spPr>
          <a:xfrm>
            <a:off x="503605" y="4431000"/>
            <a:ext cx="5203111" cy="433586"/>
          </a:xfrm>
          <a:custGeom>
            <a:avLst/>
            <a:gdLst/>
            <a:ahLst/>
            <a:cxnLst>
              <a:cxn ang="3">
                <a:pos x="hc" y="t"/>
              </a:cxn>
              <a:cxn ang="cd2">
                <a:pos x="l" y="vc"/>
              </a:cxn>
              <a:cxn ang="cd4">
                <a:pos x="hc" y="b"/>
              </a:cxn>
              <a:cxn ang="0">
                <a:pos x="r" y="vc"/>
              </a:cxn>
            </a:cxnLst>
            <a:rect l="l" t="t" r="r" b="b"/>
            <a:pathLst>
              <a:path w="8194" h="683">
                <a:moveTo>
                  <a:pt x="5970" y="593"/>
                </a:moveTo>
                <a:lnTo>
                  <a:pt x="6001" y="593"/>
                </a:lnTo>
                <a:lnTo>
                  <a:pt x="6001" y="624"/>
                </a:lnTo>
                <a:lnTo>
                  <a:pt x="5970" y="624"/>
                </a:lnTo>
                <a:lnTo>
                  <a:pt x="5970" y="593"/>
                </a:lnTo>
                <a:close/>
                <a:moveTo>
                  <a:pt x="5881" y="570"/>
                </a:moveTo>
                <a:cubicBezTo>
                  <a:pt x="5866" y="570"/>
                  <a:pt x="5856" y="571"/>
                  <a:pt x="5849" y="574"/>
                </a:cubicBezTo>
                <a:cubicBezTo>
                  <a:pt x="5842" y="577"/>
                  <a:pt x="5839" y="582"/>
                  <a:pt x="5839" y="589"/>
                </a:cubicBezTo>
                <a:cubicBezTo>
                  <a:pt x="5839" y="594"/>
                  <a:pt x="5841" y="597"/>
                  <a:pt x="5845" y="600"/>
                </a:cubicBezTo>
                <a:cubicBezTo>
                  <a:pt x="5848" y="603"/>
                  <a:pt x="5853" y="605"/>
                  <a:pt x="5860" y="605"/>
                </a:cubicBezTo>
                <a:cubicBezTo>
                  <a:pt x="5865" y="605"/>
                  <a:pt x="5870" y="604"/>
                  <a:pt x="5875" y="602"/>
                </a:cubicBezTo>
                <a:cubicBezTo>
                  <a:pt x="5880" y="600"/>
                  <a:pt x="5885" y="596"/>
                  <a:pt x="5888" y="592"/>
                </a:cubicBezTo>
                <a:cubicBezTo>
                  <a:pt x="5892" y="588"/>
                  <a:pt x="5893" y="582"/>
                  <a:pt x="5893" y="576"/>
                </a:cubicBezTo>
                <a:lnTo>
                  <a:pt x="5893" y="570"/>
                </a:lnTo>
                <a:lnTo>
                  <a:pt x="5881" y="570"/>
                </a:lnTo>
                <a:close/>
                <a:moveTo>
                  <a:pt x="4405" y="570"/>
                </a:moveTo>
                <a:cubicBezTo>
                  <a:pt x="4390" y="570"/>
                  <a:pt x="4380" y="571"/>
                  <a:pt x="4373" y="574"/>
                </a:cubicBezTo>
                <a:cubicBezTo>
                  <a:pt x="4366" y="577"/>
                  <a:pt x="4363" y="582"/>
                  <a:pt x="4363" y="589"/>
                </a:cubicBezTo>
                <a:cubicBezTo>
                  <a:pt x="4363" y="594"/>
                  <a:pt x="4365" y="597"/>
                  <a:pt x="4369" y="600"/>
                </a:cubicBezTo>
                <a:cubicBezTo>
                  <a:pt x="4372" y="603"/>
                  <a:pt x="4377" y="605"/>
                  <a:pt x="4384" y="605"/>
                </a:cubicBezTo>
                <a:cubicBezTo>
                  <a:pt x="4389" y="605"/>
                  <a:pt x="4394" y="604"/>
                  <a:pt x="4399" y="602"/>
                </a:cubicBezTo>
                <a:cubicBezTo>
                  <a:pt x="4404" y="600"/>
                  <a:pt x="4409" y="596"/>
                  <a:pt x="4412" y="592"/>
                </a:cubicBezTo>
                <a:cubicBezTo>
                  <a:pt x="4416" y="588"/>
                  <a:pt x="4417" y="582"/>
                  <a:pt x="4417" y="576"/>
                </a:cubicBezTo>
                <a:lnTo>
                  <a:pt x="4417" y="570"/>
                </a:lnTo>
                <a:lnTo>
                  <a:pt x="4405" y="570"/>
                </a:lnTo>
                <a:close/>
                <a:moveTo>
                  <a:pt x="2515" y="570"/>
                </a:moveTo>
                <a:cubicBezTo>
                  <a:pt x="2500" y="570"/>
                  <a:pt x="2490" y="571"/>
                  <a:pt x="2483" y="574"/>
                </a:cubicBezTo>
                <a:cubicBezTo>
                  <a:pt x="2476" y="577"/>
                  <a:pt x="2473" y="582"/>
                  <a:pt x="2473" y="589"/>
                </a:cubicBezTo>
                <a:cubicBezTo>
                  <a:pt x="2473" y="594"/>
                  <a:pt x="2475" y="597"/>
                  <a:pt x="2479" y="600"/>
                </a:cubicBezTo>
                <a:cubicBezTo>
                  <a:pt x="2482" y="603"/>
                  <a:pt x="2487" y="605"/>
                  <a:pt x="2494" y="605"/>
                </a:cubicBezTo>
                <a:cubicBezTo>
                  <a:pt x="2499" y="605"/>
                  <a:pt x="2504" y="604"/>
                  <a:pt x="2509" y="602"/>
                </a:cubicBezTo>
                <a:cubicBezTo>
                  <a:pt x="2514" y="600"/>
                  <a:pt x="2519" y="596"/>
                  <a:pt x="2522" y="592"/>
                </a:cubicBezTo>
                <a:cubicBezTo>
                  <a:pt x="2526" y="588"/>
                  <a:pt x="2527" y="582"/>
                  <a:pt x="2527" y="576"/>
                </a:cubicBezTo>
                <a:lnTo>
                  <a:pt x="2527" y="570"/>
                </a:lnTo>
                <a:lnTo>
                  <a:pt x="2515" y="570"/>
                </a:lnTo>
                <a:close/>
                <a:moveTo>
                  <a:pt x="1620" y="570"/>
                </a:moveTo>
                <a:cubicBezTo>
                  <a:pt x="1605" y="570"/>
                  <a:pt x="1595" y="571"/>
                  <a:pt x="1588" y="574"/>
                </a:cubicBezTo>
                <a:cubicBezTo>
                  <a:pt x="1581" y="577"/>
                  <a:pt x="1578" y="582"/>
                  <a:pt x="1578" y="589"/>
                </a:cubicBezTo>
                <a:cubicBezTo>
                  <a:pt x="1578" y="594"/>
                  <a:pt x="1580" y="597"/>
                  <a:pt x="1584" y="600"/>
                </a:cubicBezTo>
                <a:cubicBezTo>
                  <a:pt x="1587" y="603"/>
                  <a:pt x="1592" y="605"/>
                  <a:pt x="1599" y="605"/>
                </a:cubicBezTo>
                <a:cubicBezTo>
                  <a:pt x="1604" y="605"/>
                  <a:pt x="1609" y="604"/>
                  <a:pt x="1614" y="602"/>
                </a:cubicBezTo>
                <a:cubicBezTo>
                  <a:pt x="1619" y="600"/>
                  <a:pt x="1624" y="596"/>
                  <a:pt x="1627" y="592"/>
                </a:cubicBezTo>
                <a:cubicBezTo>
                  <a:pt x="1631" y="588"/>
                  <a:pt x="1632" y="582"/>
                  <a:pt x="1632" y="576"/>
                </a:cubicBezTo>
                <a:lnTo>
                  <a:pt x="1632" y="570"/>
                </a:lnTo>
                <a:lnTo>
                  <a:pt x="1620" y="570"/>
                </a:lnTo>
                <a:close/>
                <a:moveTo>
                  <a:pt x="4718" y="514"/>
                </a:moveTo>
                <a:cubicBezTo>
                  <a:pt x="4708" y="514"/>
                  <a:pt x="4699" y="518"/>
                  <a:pt x="4693" y="527"/>
                </a:cubicBezTo>
                <a:cubicBezTo>
                  <a:pt x="4686" y="535"/>
                  <a:pt x="4683" y="545"/>
                  <a:pt x="4683" y="558"/>
                </a:cubicBezTo>
                <a:cubicBezTo>
                  <a:pt x="4683" y="567"/>
                  <a:pt x="4684" y="575"/>
                  <a:pt x="4687" y="581"/>
                </a:cubicBezTo>
                <a:cubicBezTo>
                  <a:pt x="4690" y="588"/>
                  <a:pt x="4695" y="593"/>
                  <a:pt x="4700" y="597"/>
                </a:cubicBezTo>
                <a:cubicBezTo>
                  <a:pt x="4706" y="601"/>
                  <a:pt x="4712" y="603"/>
                  <a:pt x="4719" y="603"/>
                </a:cubicBezTo>
                <a:cubicBezTo>
                  <a:pt x="4729" y="603"/>
                  <a:pt x="4737" y="599"/>
                  <a:pt x="4743" y="590"/>
                </a:cubicBezTo>
                <a:cubicBezTo>
                  <a:pt x="4749" y="582"/>
                  <a:pt x="4752" y="572"/>
                  <a:pt x="4752" y="558"/>
                </a:cubicBezTo>
                <a:cubicBezTo>
                  <a:pt x="4752" y="545"/>
                  <a:pt x="4749" y="535"/>
                  <a:pt x="4743" y="527"/>
                </a:cubicBezTo>
                <a:cubicBezTo>
                  <a:pt x="4736" y="518"/>
                  <a:pt x="4728" y="514"/>
                  <a:pt x="4718" y="514"/>
                </a:cubicBezTo>
                <a:close/>
                <a:moveTo>
                  <a:pt x="5137" y="514"/>
                </a:moveTo>
                <a:cubicBezTo>
                  <a:pt x="5131" y="514"/>
                  <a:pt x="5125" y="516"/>
                  <a:pt x="5119" y="520"/>
                </a:cubicBezTo>
                <a:cubicBezTo>
                  <a:pt x="5114" y="523"/>
                  <a:pt x="5110" y="529"/>
                  <a:pt x="5107" y="535"/>
                </a:cubicBezTo>
                <a:cubicBezTo>
                  <a:pt x="5104" y="542"/>
                  <a:pt x="5102" y="550"/>
                  <a:pt x="5102" y="558"/>
                </a:cubicBezTo>
                <a:cubicBezTo>
                  <a:pt x="5102" y="571"/>
                  <a:pt x="5106" y="582"/>
                  <a:pt x="5112" y="590"/>
                </a:cubicBezTo>
                <a:cubicBezTo>
                  <a:pt x="5118" y="598"/>
                  <a:pt x="5126" y="602"/>
                  <a:pt x="5136" y="602"/>
                </a:cubicBezTo>
                <a:cubicBezTo>
                  <a:pt x="5147" y="602"/>
                  <a:pt x="5155" y="598"/>
                  <a:pt x="5162" y="590"/>
                </a:cubicBezTo>
                <a:cubicBezTo>
                  <a:pt x="5169" y="582"/>
                  <a:pt x="5172" y="571"/>
                  <a:pt x="5172" y="558"/>
                </a:cubicBezTo>
                <a:cubicBezTo>
                  <a:pt x="5172" y="550"/>
                  <a:pt x="5171" y="542"/>
                  <a:pt x="5168" y="535"/>
                </a:cubicBezTo>
                <a:cubicBezTo>
                  <a:pt x="5165" y="529"/>
                  <a:pt x="5161" y="523"/>
                  <a:pt x="5155" y="520"/>
                </a:cubicBezTo>
                <a:cubicBezTo>
                  <a:pt x="5150" y="516"/>
                  <a:pt x="5144" y="514"/>
                  <a:pt x="5137" y="514"/>
                </a:cubicBezTo>
                <a:close/>
                <a:moveTo>
                  <a:pt x="2664" y="514"/>
                </a:moveTo>
                <a:cubicBezTo>
                  <a:pt x="2658" y="514"/>
                  <a:pt x="2652" y="516"/>
                  <a:pt x="2646" y="520"/>
                </a:cubicBezTo>
                <a:cubicBezTo>
                  <a:pt x="2641" y="523"/>
                  <a:pt x="2637" y="529"/>
                  <a:pt x="2634" y="535"/>
                </a:cubicBezTo>
                <a:cubicBezTo>
                  <a:pt x="2631" y="542"/>
                  <a:pt x="2629" y="550"/>
                  <a:pt x="2629" y="558"/>
                </a:cubicBezTo>
                <a:cubicBezTo>
                  <a:pt x="2629" y="571"/>
                  <a:pt x="2633" y="582"/>
                  <a:pt x="2639" y="590"/>
                </a:cubicBezTo>
                <a:cubicBezTo>
                  <a:pt x="2645" y="598"/>
                  <a:pt x="2653" y="602"/>
                  <a:pt x="2663" y="602"/>
                </a:cubicBezTo>
                <a:cubicBezTo>
                  <a:pt x="2674" y="602"/>
                  <a:pt x="2682" y="598"/>
                  <a:pt x="2689" y="590"/>
                </a:cubicBezTo>
                <a:cubicBezTo>
                  <a:pt x="2696" y="582"/>
                  <a:pt x="2699" y="571"/>
                  <a:pt x="2699" y="558"/>
                </a:cubicBezTo>
                <a:cubicBezTo>
                  <a:pt x="2699" y="550"/>
                  <a:pt x="2698" y="542"/>
                  <a:pt x="2695" y="535"/>
                </a:cubicBezTo>
                <a:cubicBezTo>
                  <a:pt x="2692" y="529"/>
                  <a:pt x="2688" y="523"/>
                  <a:pt x="2682" y="520"/>
                </a:cubicBezTo>
                <a:cubicBezTo>
                  <a:pt x="2677" y="516"/>
                  <a:pt x="2671" y="514"/>
                  <a:pt x="2664" y="514"/>
                </a:cubicBezTo>
                <a:close/>
                <a:moveTo>
                  <a:pt x="1008" y="514"/>
                </a:moveTo>
                <a:cubicBezTo>
                  <a:pt x="998" y="514"/>
                  <a:pt x="989" y="518"/>
                  <a:pt x="983" y="526"/>
                </a:cubicBezTo>
                <a:cubicBezTo>
                  <a:pt x="976" y="534"/>
                  <a:pt x="973" y="545"/>
                  <a:pt x="973" y="558"/>
                </a:cubicBezTo>
                <a:cubicBezTo>
                  <a:pt x="973" y="567"/>
                  <a:pt x="974" y="575"/>
                  <a:pt x="977" y="581"/>
                </a:cubicBezTo>
                <a:cubicBezTo>
                  <a:pt x="980" y="588"/>
                  <a:pt x="985" y="593"/>
                  <a:pt x="990" y="597"/>
                </a:cubicBezTo>
                <a:cubicBezTo>
                  <a:pt x="996" y="601"/>
                  <a:pt x="1002" y="602"/>
                  <a:pt x="1009" y="602"/>
                </a:cubicBezTo>
                <a:cubicBezTo>
                  <a:pt x="1019" y="602"/>
                  <a:pt x="1027" y="598"/>
                  <a:pt x="1033" y="590"/>
                </a:cubicBezTo>
                <a:cubicBezTo>
                  <a:pt x="1039" y="582"/>
                  <a:pt x="1042" y="571"/>
                  <a:pt x="1042" y="558"/>
                </a:cubicBezTo>
                <a:cubicBezTo>
                  <a:pt x="1042" y="545"/>
                  <a:pt x="1039" y="534"/>
                  <a:pt x="1033" y="526"/>
                </a:cubicBezTo>
                <a:cubicBezTo>
                  <a:pt x="1026" y="518"/>
                  <a:pt x="1018" y="514"/>
                  <a:pt x="1008" y="514"/>
                </a:cubicBezTo>
                <a:close/>
                <a:moveTo>
                  <a:pt x="2827" y="514"/>
                </a:moveTo>
                <a:cubicBezTo>
                  <a:pt x="2817" y="514"/>
                  <a:pt x="2808" y="518"/>
                  <a:pt x="2802" y="526"/>
                </a:cubicBezTo>
                <a:cubicBezTo>
                  <a:pt x="2796" y="534"/>
                  <a:pt x="2793" y="544"/>
                  <a:pt x="2793" y="558"/>
                </a:cubicBezTo>
                <a:cubicBezTo>
                  <a:pt x="2793" y="572"/>
                  <a:pt x="2796" y="583"/>
                  <a:pt x="2802" y="591"/>
                </a:cubicBezTo>
                <a:cubicBezTo>
                  <a:pt x="2808" y="599"/>
                  <a:pt x="2817" y="603"/>
                  <a:pt x="2827" y="603"/>
                </a:cubicBezTo>
                <a:cubicBezTo>
                  <a:pt x="2838" y="603"/>
                  <a:pt x="2847" y="599"/>
                  <a:pt x="2853" y="591"/>
                </a:cubicBezTo>
                <a:cubicBezTo>
                  <a:pt x="2859" y="583"/>
                  <a:pt x="2862" y="572"/>
                  <a:pt x="2862" y="558"/>
                </a:cubicBezTo>
                <a:cubicBezTo>
                  <a:pt x="2862" y="544"/>
                  <a:pt x="2859" y="534"/>
                  <a:pt x="2853" y="526"/>
                </a:cubicBezTo>
                <a:cubicBezTo>
                  <a:pt x="2847" y="518"/>
                  <a:pt x="2838" y="514"/>
                  <a:pt x="2827" y="514"/>
                </a:cubicBezTo>
                <a:close/>
                <a:moveTo>
                  <a:pt x="2154" y="514"/>
                </a:moveTo>
                <a:cubicBezTo>
                  <a:pt x="2144" y="514"/>
                  <a:pt x="2135" y="518"/>
                  <a:pt x="2129" y="526"/>
                </a:cubicBezTo>
                <a:cubicBezTo>
                  <a:pt x="2123" y="534"/>
                  <a:pt x="2120" y="544"/>
                  <a:pt x="2120" y="558"/>
                </a:cubicBezTo>
                <a:cubicBezTo>
                  <a:pt x="2120" y="572"/>
                  <a:pt x="2123" y="583"/>
                  <a:pt x="2129" y="591"/>
                </a:cubicBezTo>
                <a:cubicBezTo>
                  <a:pt x="2135" y="599"/>
                  <a:pt x="2144" y="603"/>
                  <a:pt x="2154" y="603"/>
                </a:cubicBezTo>
                <a:cubicBezTo>
                  <a:pt x="2165" y="603"/>
                  <a:pt x="2174" y="599"/>
                  <a:pt x="2180" y="591"/>
                </a:cubicBezTo>
                <a:cubicBezTo>
                  <a:pt x="2186" y="583"/>
                  <a:pt x="2189" y="572"/>
                  <a:pt x="2189" y="558"/>
                </a:cubicBezTo>
                <a:cubicBezTo>
                  <a:pt x="2189" y="544"/>
                  <a:pt x="2186" y="534"/>
                  <a:pt x="2180" y="526"/>
                </a:cubicBezTo>
                <a:cubicBezTo>
                  <a:pt x="2174" y="518"/>
                  <a:pt x="2165" y="514"/>
                  <a:pt x="2154" y="514"/>
                </a:cubicBezTo>
                <a:close/>
                <a:moveTo>
                  <a:pt x="844" y="514"/>
                </a:moveTo>
                <a:cubicBezTo>
                  <a:pt x="834" y="514"/>
                  <a:pt x="825" y="518"/>
                  <a:pt x="819" y="526"/>
                </a:cubicBezTo>
                <a:cubicBezTo>
                  <a:pt x="813" y="534"/>
                  <a:pt x="810" y="544"/>
                  <a:pt x="810" y="558"/>
                </a:cubicBezTo>
                <a:cubicBezTo>
                  <a:pt x="810" y="572"/>
                  <a:pt x="813" y="583"/>
                  <a:pt x="819" y="591"/>
                </a:cubicBezTo>
                <a:cubicBezTo>
                  <a:pt x="825" y="599"/>
                  <a:pt x="834" y="603"/>
                  <a:pt x="844" y="603"/>
                </a:cubicBezTo>
                <a:cubicBezTo>
                  <a:pt x="855" y="603"/>
                  <a:pt x="864" y="599"/>
                  <a:pt x="870" y="591"/>
                </a:cubicBezTo>
                <a:cubicBezTo>
                  <a:pt x="876" y="583"/>
                  <a:pt x="879" y="572"/>
                  <a:pt x="879" y="558"/>
                </a:cubicBezTo>
                <a:cubicBezTo>
                  <a:pt x="879" y="544"/>
                  <a:pt x="876" y="534"/>
                  <a:pt x="870" y="526"/>
                </a:cubicBezTo>
                <a:cubicBezTo>
                  <a:pt x="864" y="518"/>
                  <a:pt x="855" y="514"/>
                  <a:pt x="844" y="514"/>
                </a:cubicBezTo>
                <a:close/>
                <a:moveTo>
                  <a:pt x="5714" y="512"/>
                </a:moveTo>
                <a:cubicBezTo>
                  <a:pt x="5706" y="512"/>
                  <a:pt x="5698" y="515"/>
                  <a:pt x="5693" y="520"/>
                </a:cubicBezTo>
                <a:cubicBezTo>
                  <a:pt x="5687" y="526"/>
                  <a:pt x="5683" y="534"/>
                  <a:pt x="5681" y="544"/>
                </a:cubicBezTo>
                <a:lnTo>
                  <a:pt x="5745" y="544"/>
                </a:lnTo>
                <a:cubicBezTo>
                  <a:pt x="5745" y="534"/>
                  <a:pt x="5743" y="526"/>
                  <a:pt x="5737" y="521"/>
                </a:cubicBezTo>
                <a:cubicBezTo>
                  <a:pt x="5731" y="515"/>
                  <a:pt x="5724" y="512"/>
                  <a:pt x="5714" y="512"/>
                </a:cubicBezTo>
                <a:close/>
                <a:moveTo>
                  <a:pt x="5406" y="512"/>
                </a:moveTo>
                <a:cubicBezTo>
                  <a:pt x="5398" y="512"/>
                  <a:pt x="5390" y="515"/>
                  <a:pt x="5385" y="520"/>
                </a:cubicBezTo>
                <a:cubicBezTo>
                  <a:pt x="5379" y="526"/>
                  <a:pt x="5375" y="534"/>
                  <a:pt x="5373" y="544"/>
                </a:cubicBezTo>
                <a:lnTo>
                  <a:pt x="5437" y="544"/>
                </a:lnTo>
                <a:cubicBezTo>
                  <a:pt x="5437" y="534"/>
                  <a:pt x="5435" y="526"/>
                  <a:pt x="5429" y="521"/>
                </a:cubicBezTo>
                <a:cubicBezTo>
                  <a:pt x="5423" y="515"/>
                  <a:pt x="5416" y="512"/>
                  <a:pt x="5406" y="512"/>
                </a:cubicBezTo>
                <a:close/>
                <a:moveTo>
                  <a:pt x="61" y="512"/>
                </a:moveTo>
                <a:cubicBezTo>
                  <a:pt x="53" y="512"/>
                  <a:pt x="45" y="515"/>
                  <a:pt x="40" y="520"/>
                </a:cubicBezTo>
                <a:cubicBezTo>
                  <a:pt x="34" y="526"/>
                  <a:pt x="30" y="534"/>
                  <a:pt x="28" y="544"/>
                </a:cubicBezTo>
                <a:lnTo>
                  <a:pt x="92" y="544"/>
                </a:lnTo>
                <a:cubicBezTo>
                  <a:pt x="92" y="534"/>
                  <a:pt x="90" y="526"/>
                  <a:pt x="84" y="521"/>
                </a:cubicBezTo>
                <a:cubicBezTo>
                  <a:pt x="78" y="515"/>
                  <a:pt x="71" y="512"/>
                  <a:pt x="61" y="512"/>
                </a:cubicBezTo>
                <a:close/>
                <a:moveTo>
                  <a:pt x="5499" y="492"/>
                </a:moveTo>
                <a:lnTo>
                  <a:pt x="5531" y="492"/>
                </a:lnTo>
                <a:lnTo>
                  <a:pt x="5560" y="537"/>
                </a:lnTo>
                <a:lnTo>
                  <a:pt x="5588" y="492"/>
                </a:lnTo>
                <a:lnTo>
                  <a:pt x="5619" y="492"/>
                </a:lnTo>
                <a:lnTo>
                  <a:pt x="5574" y="557"/>
                </a:lnTo>
                <a:lnTo>
                  <a:pt x="5621" y="624"/>
                </a:lnTo>
                <a:lnTo>
                  <a:pt x="5590" y="624"/>
                </a:lnTo>
                <a:lnTo>
                  <a:pt x="5559" y="577"/>
                </a:lnTo>
                <a:lnTo>
                  <a:pt x="5528" y="624"/>
                </a:lnTo>
                <a:lnTo>
                  <a:pt x="5496" y="624"/>
                </a:lnTo>
                <a:lnTo>
                  <a:pt x="5544" y="556"/>
                </a:lnTo>
                <a:lnTo>
                  <a:pt x="5499" y="492"/>
                </a:lnTo>
                <a:close/>
                <a:moveTo>
                  <a:pt x="4996" y="492"/>
                </a:moveTo>
                <a:lnTo>
                  <a:pt x="5022" y="492"/>
                </a:lnTo>
                <a:lnTo>
                  <a:pt x="5022" y="624"/>
                </a:lnTo>
                <a:lnTo>
                  <a:pt x="4996" y="624"/>
                </a:lnTo>
                <a:lnTo>
                  <a:pt x="4996" y="492"/>
                </a:lnTo>
                <a:close/>
                <a:moveTo>
                  <a:pt x="4829" y="492"/>
                </a:moveTo>
                <a:lnTo>
                  <a:pt x="4855" y="492"/>
                </a:lnTo>
                <a:lnTo>
                  <a:pt x="4855" y="572"/>
                </a:lnTo>
                <a:cubicBezTo>
                  <a:pt x="4855" y="582"/>
                  <a:pt x="4858" y="589"/>
                  <a:pt x="4863" y="595"/>
                </a:cubicBezTo>
                <a:cubicBezTo>
                  <a:pt x="4868" y="601"/>
                  <a:pt x="4875" y="604"/>
                  <a:pt x="4883" y="604"/>
                </a:cubicBezTo>
                <a:cubicBezTo>
                  <a:pt x="4892" y="604"/>
                  <a:pt x="4900" y="601"/>
                  <a:pt x="4906" y="594"/>
                </a:cubicBezTo>
                <a:cubicBezTo>
                  <a:pt x="4912" y="588"/>
                  <a:pt x="4915" y="580"/>
                  <a:pt x="4915" y="570"/>
                </a:cubicBezTo>
                <a:lnTo>
                  <a:pt x="4915" y="492"/>
                </a:lnTo>
                <a:lnTo>
                  <a:pt x="4941" y="492"/>
                </a:lnTo>
                <a:lnTo>
                  <a:pt x="4941" y="624"/>
                </a:lnTo>
                <a:lnTo>
                  <a:pt x="4915" y="624"/>
                </a:lnTo>
                <a:lnTo>
                  <a:pt x="4915" y="606"/>
                </a:lnTo>
                <a:lnTo>
                  <a:pt x="4913" y="606"/>
                </a:lnTo>
                <a:cubicBezTo>
                  <a:pt x="4909" y="613"/>
                  <a:pt x="4904" y="618"/>
                  <a:pt x="4897" y="622"/>
                </a:cubicBezTo>
                <a:cubicBezTo>
                  <a:pt x="4889" y="626"/>
                  <a:pt x="4882" y="628"/>
                  <a:pt x="4874" y="628"/>
                </a:cubicBezTo>
                <a:cubicBezTo>
                  <a:pt x="4860" y="628"/>
                  <a:pt x="4849" y="623"/>
                  <a:pt x="4841" y="614"/>
                </a:cubicBezTo>
                <a:cubicBezTo>
                  <a:pt x="4833" y="606"/>
                  <a:pt x="4829" y="593"/>
                  <a:pt x="4829" y="577"/>
                </a:cubicBezTo>
                <a:lnTo>
                  <a:pt x="4829" y="492"/>
                </a:lnTo>
                <a:close/>
                <a:moveTo>
                  <a:pt x="4581" y="492"/>
                </a:moveTo>
                <a:lnTo>
                  <a:pt x="4607" y="492"/>
                </a:lnTo>
                <a:lnTo>
                  <a:pt x="4607" y="624"/>
                </a:lnTo>
                <a:lnTo>
                  <a:pt x="4581" y="624"/>
                </a:lnTo>
                <a:lnTo>
                  <a:pt x="4581" y="492"/>
                </a:lnTo>
                <a:close/>
                <a:moveTo>
                  <a:pt x="3959" y="492"/>
                </a:moveTo>
                <a:lnTo>
                  <a:pt x="3985" y="492"/>
                </a:lnTo>
                <a:lnTo>
                  <a:pt x="3985" y="572"/>
                </a:lnTo>
                <a:cubicBezTo>
                  <a:pt x="3985" y="582"/>
                  <a:pt x="3988" y="589"/>
                  <a:pt x="3993" y="595"/>
                </a:cubicBezTo>
                <a:cubicBezTo>
                  <a:pt x="3998" y="601"/>
                  <a:pt x="4005" y="604"/>
                  <a:pt x="4013" y="604"/>
                </a:cubicBezTo>
                <a:cubicBezTo>
                  <a:pt x="4022" y="604"/>
                  <a:pt x="4030" y="601"/>
                  <a:pt x="4036" y="594"/>
                </a:cubicBezTo>
                <a:cubicBezTo>
                  <a:pt x="4042" y="588"/>
                  <a:pt x="4045" y="580"/>
                  <a:pt x="4045" y="570"/>
                </a:cubicBezTo>
                <a:lnTo>
                  <a:pt x="4045" y="492"/>
                </a:lnTo>
                <a:lnTo>
                  <a:pt x="4071" y="492"/>
                </a:lnTo>
                <a:lnTo>
                  <a:pt x="4071" y="624"/>
                </a:lnTo>
                <a:lnTo>
                  <a:pt x="4045" y="624"/>
                </a:lnTo>
                <a:lnTo>
                  <a:pt x="4045" y="606"/>
                </a:lnTo>
                <a:lnTo>
                  <a:pt x="4043" y="606"/>
                </a:lnTo>
                <a:cubicBezTo>
                  <a:pt x="4039" y="613"/>
                  <a:pt x="4034" y="618"/>
                  <a:pt x="4027" y="622"/>
                </a:cubicBezTo>
                <a:cubicBezTo>
                  <a:pt x="4019" y="626"/>
                  <a:pt x="4012" y="628"/>
                  <a:pt x="4004" y="628"/>
                </a:cubicBezTo>
                <a:cubicBezTo>
                  <a:pt x="3990" y="628"/>
                  <a:pt x="3979" y="623"/>
                  <a:pt x="3971" y="614"/>
                </a:cubicBezTo>
                <a:cubicBezTo>
                  <a:pt x="3963" y="606"/>
                  <a:pt x="3959" y="593"/>
                  <a:pt x="3959" y="577"/>
                </a:cubicBezTo>
                <a:lnTo>
                  <a:pt x="3959" y="492"/>
                </a:lnTo>
                <a:close/>
                <a:moveTo>
                  <a:pt x="3773" y="492"/>
                </a:moveTo>
                <a:lnTo>
                  <a:pt x="3799" y="492"/>
                </a:lnTo>
                <a:lnTo>
                  <a:pt x="3799" y="624"/>
                </a:lnTo>
                <a:lnTo>
                  <a:pt x="3773" y="624"/>
                </a:lnTo>
                <a:lnTo>
                  <a:pt x="3773" y="492"/>
                </a:lnTo>
                <a:close/>
                <a:moveTo>
                  <a:pt x="3549" y="492"/>
                </a:moveTo>
                <a:lnTo>
                  <a:pt x="3575" y="492"/>
                </a:lnTo>
                <a:lnTo>
                  <a:pt x="3575" y="624"/>
                </a:lnTo>
                <a:lnTo>
                  <a:pt x="3549" y="624"/>
                </a:lnTo>
                <a:lnTo>
                  <a:pt x="3549" y="492"/>
                </a:lnTo>
                <a:close/>
                <a:moveTo>
                  <a:pt x="3056" y="492"/>
                </a:moveTo>
                <a:lnTo>
                  <a:pt x="3082" y="492"/>
                </a:lnTo>
                <a:lnTo>
                  <a:pt x="3082" y="624"/>
                </a:lnTo>
                <a:lnTo>
                  <a:pt x="3056" y="624"/>
                </a:lnTo>
                <a:lnTo>
                  <a:pt x="3056" y="492"/>
                </a:lnTo>
                <a:close/>
                <a:moveTo>
                  <a:pt x="1225" y="492"/>
                </a:moveTo>
                <a:lnTo>
                  <a:pt x="1251" y="492"/>
                </a:lnTo>
                <a:lnTo>
                  <a:pt x="1251" y="572"/>
                </a:lnTo>
                <a:cubicBezTo>
                  <a:pt x="1251" y="582"/>
                  <a:pt x="1254" y="589"/>
                  <a:pt x="1259" y="595"/>
                </a:cubicBezTo>
                <a:cubicBezTo>
                  <a:pt x="1264" y="601"/>
                  <a:pt x="1271" y="604"/>
                  <a:pt x="1279" y="604"/>
                </a:cubicBezTo>
                <a:cubicBezTo>
                  <a:pt x="1288" y="604"/>
                  <a:pt x="1296" y="601"/>
                  <a:pt x="1302" y="594"/>
                </a:cubicBezTo>
                <a:cubicBezTo>
                  <a:pt x="1308" y="588"/>
                  <a:pt x="1311" y="580"/>
                  <a:pt x="1311" y="570"/>
                </a:cubicBezTo>
                <a:lnTo>
                  <a:pt x="1311" y="492"/>
                </a:lnTo>
                <a:lnTo>
                  <a:pt x="1337" y="492"/>
                </a:lnTo>
                <a:lnTo>
                  <a:pt x="1337" y="624"/>
                </a:lnTo>
                <a:lnTo>
                  <a:pt x="1311" y="624"/>
                </a:lnTo>
                <a:lnTo>
                  <a:pt x="1311" y="606"/>
                </a:lnTo>
                <a:lnTo>
                  <a:pt x="1309" y="606"/>
                </a:lnTo>
                <a:cubicBezTo>
                  <a:pt x="1305" y="613"/>
                  <a:pt x="1300" y="618"/>
                  <a:pt x="1293" y="622"/>
                </a:cubicBezTo>
                <a:cubicBezTo>
                  <a:pt x="1285" y="626"/>
                  <a:pt x="1278" y="628"/>
                  <a:pt x="1270" y="628"/>
                </a:cubicBezTo>
                <a:cubicBezTo>
                  <a:pt x="1256" y="628"/>
                  <a:pt x="1245" y="623"/>
                  <a:pt x="1237" y="614"/>
                </a:cubicBezTo>
                <a:cubicBezTo>
                  <a:pt x="1229" y="606"/>
                  <a:pt x="1225" y="593"/>
                  <a:pt x="1225" y="577"/>
                </a:cubicBezTo>
                <a:lnTo>
                  <a:pt x="1225" y="492"/>
                </a:lnTo>
                <a:close/>
                <a:moveTo>
                  <a:pt x="248" y="492"/>
                </a:moveTo>
                <a:lnTo>
                  <a:pt x="274" y="492"/>
                </a:lnTo>
                <a:lnTo>
                  <a:pt x="274" y="572"/>
                </a:lnTo>
                <a:cubicBezTo>
                  <a:pt x="274" y="582"/>
                  <a:pt x="277" y="589"/>
                  <a:pt x="282" y="595"/>
                </a:cubicBezTo>
                <a:cubicBezTo>
                  <a:pt x="287" y="601"/>
                  <a:pt x="294" y="604"/>
                  <a:pt x="302" y="604"/>
                </a:cubicBezTo>
                <a:cubicBezTo>
                  <a:pt x="311" y="604"/>
                  <a:pt x="319" y="601"/>
                  <a:pt x="325" y="594"/>
                </a:cubicBezTo>
                <a:cubicBezTo>
                  <a:pt x="331" y="588"/>
                  <a:pt x="334" y="580"/>
                  <a:pt x="334" y="570"/>
                </a:cubicBezTo>
                <a:lnTo>
                  <a:pt x="334" y="492"/>
                </a:lnTo>
                <a:lnTo>
                  <a:pt x="360" y="492"/>
                </a:lnTo>
                <a:lnTo>
                  <a:pt x="360" y="624"/>
                </a:lnTo>
                <a:lnTo>
                  <a:pt x="334" y="624"/>
                </a:lnTo>
                <a:lnTo>
                  <a:pt x="334" y="606"/>
                </a:lnTo>
                <a:lnTo>
                  <a:pt x="332" y="606"/>
                </a:lnTo>
                <a:cubicBezTo>
                  <a:pt x="328" y="613"/>
                  <a:pt x="323" y="618"/>
                  <a:pt x="316" y="622"/>
                </a:cubicBezTo>
                <a:cubicBezTo>
                  <a:pt x="308" y="626"/>
                  <a:pt x="301" y="628"/>
                  <a:pt x="293" y="628"/>
                </a:cubicBezTo>
                <a:cubicBezTo>
                  <a:pt x="279" y="628"/>
                  <a:pt x="268" y="623"/>
                  <a:pt x="260" y="614"/>
                </a:cubicBezTo>
                <a:cubicBezTo>
                  <a:pt x="252" y="606"/>
                  <a:pt x="248" y="593"/>
                  <a:pt x="248" y="577"/>
                </a:cubicBezTo>
                <a:lnTo>
                  <a:pt x="248" y="492"/>
                </a:lnTo>
                <a:close/>
                <a:moveTo>
                  <a:pt x="168" y="492"/>
                </a:moveTo>
                <a:lnTo>
                  <a:pt x="194" y="492"/>
                </a:lnTo>
                <a:lnTo>
                  <a:pt x="194" y="624"/>
                </a:lnTo>
                <a:lnTo>
                  <a:pt x="168" y="624"/>
                </a:lnTo>
                <a:lnTo>
                  <a:pt x="168" y="492"/>
                </a:lnTo>
                <a:close/>
                <a:moveTo>
                  <a:pt x="4712" y="489"/>
                </a:moveTo>
                <a:cubicBezTo>
                  <a:pt x="4720" y="489"/>
                  <a:pt x="4727" y="491"/>
                  <a:pt x="4733" y="495"/>
                </a:cubicBezTo>
                <a:cubicBezTo>
                  <a:pt x="4740" y="498"/>
                  <a:pt x="4746" y="504"/>
                  <a:pt x="4750" y="510"/>
                </a:cubicBezTo>
                <a:lnTo>
                  <a:pt x="4752" y="510"/>
                </a:lnTo>
                <a:lnTo>
                  <a:pt x="4752" y="492"/>
                </a:lnTo>
                <a:lnTo>
                  <a:pt x="4778" y="492"/>
                </a:lnTo>
                <a:lnTo>
                  <a:pt x="4778" y="683"/>
                </a:lnTo>
                <a:lnTo>
                  <a:pt x="4752" y="683"/>
                </a:lnTo>
                <a:lnTo>
                  <a:pt x="4752" y="607"/>
                </a:lnTo>
                <a:lnTo>
                  <a:pt x="4750" y="607"/>
                </a:lnTo>
                <a:cubicBezTo>
                  <a:pt x="4746" y="613"/>
                  <a:pt x="4741" y="618"/>
                  <a:pt x="4734" y="622"/>
                </a:cubicBezTo>
                <a:cubicBezTo>
                  <a:pt x="4728" y="626"/>
                  <a:pt x="4720" y="628"/>
                  <a:pt x="4712" y="628"/>
                </a:cubicBezTo>
                <a:cubicBezTo>
                  <a:pt x="4701" y="628"/>
                  <a:pt x="4692" y="625"/>
                  <a:pt x="4683" y="619"/>
                </a:cubicBezTo>
                <a:cubicBezTo>
                  <a:pt x="4675" y="613"/>
                  <a:pt x="4668" y="604"/>
                  <a:pt x="4663" y="594"/>
                </a:cubicBezTo>
                <a:cubicBezTo>
                  <a:pt x="4658" y="583"/>
                  <a:pt x="4656" y="571"/>
                  <a:pt x="4656" y="557"/>
                </a:cubicBezTo>
                <a:cubicBezTo>
                  <a:pt x="4656" y="544"/>
                  <a:pt x="4658" y="532"/>
                  <a:pt x="4663" y="522"/>
                </a:cubicBezTo>
                <a:cubicBezTo>
                  <a:pt x="4668" y="511"/>
                  <a:pt x="4674" y="503"/>
                  <a:pt x="4683" y="498"/>
                </a:cubicBezTo>
                <a:cubicBezTo>
                  <a:pt x="4691" y="492"/>
                  <a:pt x="4701" y="489"/>
                  <a:pt x="4712" y="489"/>
                </a:cubicBezTo>
                <a:close/>
                <a:moveTo>
                  <a:pt x="2004" y="489"/>
                </a:moveTo>
                <a:cubicBezTo>
                  <a:pt x="2014" y="489"/>
                  <a:pt x="2024" y="492"/>
                  <a:pt x="2033" y="498"/>
                </a:cubicBezTo>
                <a:cubicBezTo>
                  <a:pt x="2042" y="503"/>
                  <a:pt x="2049" y="511"/>
                  <a:pt x="2054" y="520"/>
                </a:cubicBezTo>
                <a:lnTo>
                  <a:pt x="2032" y="532"/>
                </a:lnTo>
                <a:cubicBezTo>
                  <a:pt x="2029" y="527"/>
                  <a:pt x="2024" y="522"/>
                  <a:pt x="2019" y="519"/>
                </a:cubicBezTo>
                <a:cubicBezTo>
                  <a:pt x="2014" y="515"/>
                  <a:pt x="2008" y="514"/>
                  <a:pt x="2002" y="514"/>
                </a:cubicBezTo>
                <a:cubicBezTo>
                  <a:pt x="1991" y="514"/>
                  <a:pt x="1983" y="518"/>
                  <a:pt x="1976" y="526"/>
                </a:cubicBezTo>
                <a:cubicBezTo>
                  <a:pt x="1970" y="534"/>
                  <a:pt x="1967" y="545"/>
                  <a:pt x="1967" y="558"/>
                </a:cubicBezTo>
                <a:cubicBezTo>
                  <a:pt x="1967" y="572"/>
                  <a:pt x="1970" y="583"/>
                  <a:pt x="1976" y="591"/>
                </a:cubicBezTo>
                <a:cubicBezTo>
                  <a:pt x="1983" y="599"/>
                  <a:pt x="1991" y="603"/>
                  <a:pt x="2002" y="603"/>
                </a:cubicBezTo>
                <a:cubicBezTo>
                  <a:pt x="2008" y="603"/>
                  <a:pt x="2014" y="601"/>
                  <a:pt x="2019" y="598"/>
                </a:cubicBezTo>
                <a:cubicBezTo>
                  <a:pt x="2024" y="595"/>
                  <a:pt x="2029" y="590"/>
                  <a:pt x="2032" y="584"/>
                </a:cubicBezTo>
                <a:lnTo>
                  <a:pt x="2054" y="596"/>
                </a:lnTo>
                <a:cubicBezTo>
                  <a:pt x="2049" y="606"/>
                  <a:pt x="2042" y="614"/>
                  <a:pt x="2033" y="619"/>
                </a:cubicBezTo>
                <a:cubicBezTo>
                  <a:pt x="2024" y="625"/>
                  <a:pt x="2014" y="628"/>
                  <a:pt x="2004" y="628"/>
                </a:cubicBezTo>
                <a:cubicBezTo>
                  <a:pt x="1991" y="628"/>
                  <a:pt x="1980" y="625"/>
                  <a:pt x="1970" y="619"/>
                </a:cubicBezTo>
                <a:cubicBezTo>
                  <a:pt x="1960" y="613"/>
                  <a:pt x="1953" y="605"/>
                  <a:pt x="1948" y="595"/>
                </a:cubicBezTo>
                <a:cubicBezTo>
                  <a:pt x="1943" y="584"/>
                  <a:pt x="1940" y="572"/>
                  <a:pt x="1940" y="558"/>
                </a:cubicBezTo>
                <a:cubicBezTo>
                  <a:pt x="1940" y="544"/>
                  <a:pt x="1943" y="532"/>
                  <a:pt x="1948" y="522"/>
                </a:cubicBezTo>
                <a:cubicBezTo>
                  <a:pt x="1953" y="511"/>
                  <a:pt x="1960" y="503"/>
                  <a:pt x="1970" y="498"/>
                </a:cubicBezTo>
                <a:cubicBezTo>
                  <a:pt x="1980" y="492"/>
                  <a:pt x="1991" y="489"/>
                  <a:pt x="2004" y="489"/>
                </a:cubicBezTo>
                <a:close/>
                <a:moveTo>
                  <a:pt x="5869" y="489"/>
                </a:moveTo>
                <a:cubicBezTo>
                  <a:pt x="5884" y="489"/>
                  <a:pt x="5897" y="493"/>
                  <a:pt x="5906" y="502"/>
                </a:cubicBezTo>
                <a:cubicBezTo>
                  <a:pt x="5915" y="510"/>
                  <a:pt x="5920" y="522"/>
                  <a:pt x="5920" y="536"/>
                </a:cubicBezTo>
                <a:lnTo>
                  <a:pt x="5920" y="624"/>
                </a:lnTo>
                <a:lnTo>
                  <a:pt x="5893" y="624"/>
                </a:lnTo>
                <a:lnTo>
                  <a:pt x="5893" y="607"/>
                </a:lnTo>
                <a:lnTo>
                  <a:pt x="5892" y="607"/>
                </a:lnTo>
                <a:cubicBezTo>
                  <a:pt x="5889" y="613"/>
                  <a:pt x="5883" y="618"/>
                  <a:pt x="5876" y="622"/>
                </a:cubicBezTo>
                <a:cubicBezTo>
                  <a:pt x="5869" y="626"/>
                  <a:pt x="5862" y="628"/>
                  <a:pt x="5854" y="628"/>
                </a:cubicBezTo>
                <a:cubicBezTo>
                  <a:pt x="5841" y="628"/>
                  <a:pt x="5831" y="624"/>
                  <a:pt x="5823" y="618"/>
                </a:cubicBezTo>
                <a:cubicBezTo>
                  <a:pt x="5816" y="611"/>
                  <a:pt x="5812" y="602"/>
                  <a:pt x="5812" y="590"/>
                </a:cubicBezTo>
                <a:cubicBezTo>
                  <a:pt x="5812" y="576"/>
                  <a:pt x="5818" y="565"/>
                  <a:pt x="5829" y="558"/>
                </a:cubicBezTo>
                <a:cubicBezTo>
                  <a:pt x="5840" y="550"/>
                  <a:pt x="5856" y="547"/>
                  <a:pt x="5877" y="547"/>
                </a:cubicBezTo>
                <a:lnTo>
                  <a:pt x="5893" y="547"/>
                </a:lnTo>
                <a:lnTo>
                  <a:pt x="5893" y="538"/>
                </a:lnTo>
                <a:cubicBezTo>
                  <a:pt x="5893" y="530"/>
                  <a:pt x="5891" y="524"/>
                  <a:pt x="5886" y="519"/>
                </a:cubicBezTo>
                <a:cubicBezTo>
                  <a:pt x="5881" y="514"/>
                  <a:pt x="5875" y="512"/>
                  <a:pt x="5866" y="512"/>
                </a:cubicBezTo>
                <a:cubicBezTo>
                  <a:pt x="5856" y="512"/>
                  <a:pt x="5846" y="517"/>
                  <a:pt x="5836" y="526"/>
                </a:cubicBezTo>
                <a:lnTo>
                  <a:pt x="5819" y="511"/>
                </a:lnTo>
                <a:cubicBezTo>
                  <a:pt x="5833" y="496"/>
                  <a:pt x="5849" y="489"/>
                  <a:pt x="5869" y="489"/>
                </a:cubicBezTo>
                <a:close/>
                <a:moveTo>
                  <a:pt x="5714" y="489"/>
                </a:moveTo>
                <a:cubicBezTo>
                  <a:pt x="5732" y="489"/>
                  <a:pt x="5746" y="494"/>
                  <a:pt x="5757" y="505"/>
                </a:cubicBezTo>
                <a:cubicBezTo>
                  <a:pt x="5767" y="515"/>
                  <a:pt x="5772" y="530"/>
                  <a:pt x="5772" y="548"/>
                </a:cubicBezTo>
                <a:cubicBezTo>
                  <a:pt x="5772" y="555"/>
                  <a:pt x="5771" y="562"/>
                  <a:pt x="5770" y="567"/>
                </a:cubicBezTo>
                <a:lnTo>
                  <a:pt x="5680" y="567"/>
                </a:lnTo>
                <a:cubicBezTo>
                  <a:pt x="5681" y="579"/>
                  <a:pt x="5685" y="588"/>
                  <a:pt x="5692" y="595"/>
                </a:cubicBezTo>
                <a:cubicBezTo>
                  <a:pt x="5698" y="601"/>
                  <a:pt x="5706" y="605"/>
                  <a:pt x="5717" y="605"/>
                </a:cubicBezTo>
                <a:cubicBezTo>
                  <a:pt x="5723" y="605"/>
                  <a:pt x="5729" y="603"/>
                  <a:pt x="5735" y="600"/>
                </a:cubicBezTo>
                <a:cubicBezTo>
                  <a:pt x="5740" y="597"/>
                  <a:pt x="5745" y="592"/>
                  <a:pt x="5748" y="586"/>
                </a:cubicBezTo>
                <a:lnTo>
                  <a:pt x="5769" y="598"/>
                </a:lnTo>
                <a:cubicBezTo>
                  <a:pt x="5764" y="607"/>
                  <a:pt x="5757" y="615"/>
                  <a:pt x="5748" y="620"/>
                </a:cubicBezTo>
                <a:cubicBezTo>
                  <a:pt x="5739" y="625"/>
                  <a:pt x="5729" y="628"/>
                  <a:pt x="5717" y="628"/>
                </a:cubicBezTo>
                <a:cubicBezTo>
                  <a:pt x="5704" y="628"/>
                  <a:pt x="5693" y="625"/>
                  <a:pt x="5683" y="619"/>
                </a:cubicBezTo>
                <a:cubicBezTo>
                  <a:pt x="5673" y="614"/>
                  <a:pt x="5666" y="606"/>
                  <a:pt x="5661" y="595"/>
                </a:cubicBezTo>
                <a:cubicBezTo>
                  <a:pt x="5656" y="585"/>
                  <a:pt x="5653" y="573"/>
                  <a:pt x="5653" y="559"/>
                </a:cubicBezTo>
                <a:cubicBezTo>
                  <a:pt x="5653" y="545"/>
                  <a:pt x="5655" y="532"/>
                  <a:pt x="5660" y="522"/>
                </a:cubicBezTo>
                <a:cubicBezTo>
                  <a:pt x="5665" y="511"/>
                  <a:pt x="5673" y="503"/>
                  <a:pt x="5682" y="497"/>
                </a:cubicBezTo>
                <a:cubicBezTo>
                  <a:pt x="5691" y="492"/>
                  <a:pt x="5702" y="489"/>
                  <a:pt x="5714" y="489"/>
                </a:cubicBezTo>
                <a:close/>
                <a:moveTo>
                  <a:pt x="5406" y="489"/>
                </a:moveTo>
                <a:cubicBezTo>
                  <a:pt x="5424" y="489"/>
                  <a:pt x="5438" y="494"/>
                  <a:pt x="5449" y="505"/>
                </a:cubicBezTo>
                <a:cubicBezTo>
                  <a:pt x="5459" y="515"/>
                  <a:pt x="5464" y="530"/>
                  <a:pt x="5464" y="548"/>
                </a:cubicBezTo>
                <a:cubicBezTo>
                  <a:pt x="5464" y="555"/>
                  <a:pt x="5463" y="562"/>
                  <a:pt x="5462" y="567"/>
                </a:cubicBezTo>
                <a:lnTo>
                  <a:pt x="5372" y="567"/>
                </a:lnTo>
                <a:cubicBezTo>
                  <a:pt x="5373" y="579"/>
                  <a:pt x="5377" y="588"/>
                  <a:pt x="5384" y="595"/>
                </a:cubicBezTo>
                <a:cubicBezTo>
                  <a:pt x="5390" y="601"/>
                  <a:pt x="5398" y="605"/>
                  <a:pt x="5409" y="605"/>
                </a:cubicBezTo>
                <a:cubicBezTo>
                  <a:pt x="5415" y="605"/>
                  <a:pt x="5421" y="603"/>
                  <a:pt x="5427" y="600"/>
                </a:cubicBezTo>
                <a:cubicBezTo>
                  <a:pt x="5432" y="597"/>
                  <a:pt x="5437" y="592"/>
                  <a:pt x="5440" y="586"/>
                </a:cubicBezTo>
                <a:lnTo>
                  <a:pt x="5461" y="598"/>
                </a:lnTo>
                <a:cubicBezTo>
                  <a:pt x="5456" y="607"/>
                  <a:pt x="5449" y="615"/>
                  <a:pt x="5440" y="620"/>
                </a:cubicBezTo>
                <a:cubicBezTo>
                  <a:pt x="5431" y="625"/>
                  <a:pt x="5421" y="628"/>
                  <a:pt x="5409" y="628"/>
                </a:cubicBezTo>
                <a:cubicBezTo>
                  <a:pt x="5396" y="628"/>
                  <a:pt x="5385" y="625"/>
                  <a:pt x="5375" y="619"/>
                </a:cubicBezTo>
                <a:cubicBezTo>
                  <a:pt x="5365" y="614"/>
                  <a:pt x="5358" y="606"/>
                  <a:pt x="5353" y="595"/>
                </a:cubicBezTo>
                <a:cubicBezTo>
                  <a:pt x="5348" y="585"/>
                  <a:pt x="5345" y="573"/>
                  <a:pt x="5345" y="559"/>
                </a:cubicBezTo>
                <a:cubicBezTo>
                  <a:pt x="5345" y="545"/>
                  <a:pt x="5347" y="532"/>
                  <a:pt x="5352" y="522"/>
                </a:cubicBezTo>
                <a:cubicBezTo>
                  <a:pt x="5357" y="511"/>
                  <a:pt x="5365" y="503"/>
                  <a:pt x="5374" y="497"/>
                </a:cubicBezTo>
                <a:cubicBezTo>
                  <a:pt x="5383" y="492"/>
                  <a:pt x="5394" y="489"/>
                  <a:pt x="5406" y="489"/>
                </a:cubicBezTo>
                <a:close/>
                <a:moveTo>
                  <a:pt x="5144" y="489"/>
                </a:moveTo>
                <a:cubicBezTo>
                  <a:pt x="5155" y="489"/>
                  <a:pt x="5164" y="492"/>
                  <a:pt x="5173" y="497"/>
                </a:cubicBezTo>
                <a:cubicBezTo>
                  <a:pt x="5181" y="503"/>
                  <a:pt x="5187" y="511"/>
                  <a:pt x="5192" y="521"/>
                </a:cubicBezTo>
                <a:cubicBezTo>
                  <a:pt x="5197" y="531"/>
                  <a:pt x="5199" y="543"/>
                  <a:pt x="5199" y="556"/>
                </a:cubicBezTo>
                <a:cubicBezTo>
                  <a:pt x="5199" y="570"/>
                  <a:pt x="5197" y="582"/>
                  <a:pt x="5192" y="593"/>
                </a:cubicBezTo>
                <a:cubicBezTo>
                  <a:pt x="5187" y="604"/>
                  <a:pt x="5181" y="613"/>
                  <a:pt x="5173" y="619"/>
                </a:cubicBezTo>
                <a:cubicBezTo>
                  <a:pt x="5164" y="625"/>
                  <a:pt x="5155" y="628"/>
                  <a:pt x="5144" y="628"/>
                </a:cubicBezTo>
                <a:cubicBezTo>
                  <a:pt x="5136" y="628"/>
                  <a:pt x="5128" y="626"/>
                  <a:pt x="5121" y="622"/>
                </a:cubicBezTo>
                <a:cubicBezTo>
                  <a:pt x="5115" y="618"/>
                  <a:pt x="5109" y="613"/>
                  <a:pt x="5105" y="606"/>
                </a:cubicBezTo>
                <a:lnTo>
                  <a:pt x="5103" y="606"/>
                </a:lnTo>
                <a:lnTo>
                  <a:pt x="5103" y="682"/>
                </a:lnTo>
                <a:lnTo>
                  <a:pt x="5077" y="682"/>
                </a:lnTo>
                <a:lnTo>
                  <a:pt x="5077" y="492"/>
                </a:lnTo>
                <a:lnTo>
                  <a:pt x="5103" y="492"/>
                </a:lnTo>
                <a:lnTo>
                  <a:pt x="5103" y="510"/>
                </a:lnTo>
                <a:lnTo>
                  <a:pt x="5105" y="510"/>
                </a:lnTo>
                <a:cubicBezTo>
                  <a:pt x="5109" y="504"/>
                  <a:pt x="5115" y="498"/>
                  <a:pt x="5122" y="495"/>
                </a:cubicBezTo>
                <a:cubicBezTo>
                  <a:pt x="5129" y="491"/>
                  <a:pt x="5136" y="489"/>
                  <a:pt x="5144" y="489"/>
                </a:cubicBezTo>
                <a:close/>
                <a:moveTo>
                  <a:pt x="4393" y="489"/>
                </a:moveTo>
                <a:cubicBezTo>
                  <a:pt x="4408" y="489"/>
                  <a:pt x="4421" y="493"/>
                  <a:pt x="4430" y="502"/>
                </a:cubicBezTo>
                <a:cubicBezTo>
                  <a:pt x="4439" y="510"/>
                  <a:pt x="4444" y="522"/>
                  <a:pt x="4444" y="536"/>
                </a:cubicBezTo>
                <a:lnTo>
                  <a:pt x="4444" y="624"/>
                </a:lnTo>
                <a:lnTo>
                  <a:pt x="4417" y="624"/>
                </a:lnTo>
                <a:lnTo>
                  <a:pt x="4417" y="607"/>
                </a:lnTo>
                <a:lnTo>
                  <a:pt x="4416" y="607"/>
                </a:lnTo>
                <a:cubicBezTo>
                  <a:pt x="4413" y="613"/>
                  <a:pt x="4407" y="618"/>
                  <a:pt x="4400" y="622"/>
                </a:cubicBezTo>
                <a:cubicBezTo>
                  <a:pt x="4393" y="626"/>
                  <a:pt x="4386" y="628"/>
                  <a:pt x="4378" y="628"/>
                </a:cubicBezTo>
                <a:cubicBezTo>
                  <a:pt x="4365" y="628"/>
                  <a:pt x="4355" y="624"/>
                  <a:pt x="4347" y="618"/>
                </a:cubicBezTo>
                <a:cubicBezTo>
                  <a:pt x="4340" y="611"/>
                  <a:pt x="4336" y="602"/>
                  <a:pt x="4336" y="590"/>
                </a:cubicBezTo>
                <a:cubicBezTo>
                  <a:pt x="4336" y="576"/>
                  <a:pt x="4342" y="565"/>
                  <a:pt x="4353" y="558"/>
                </a:cubicBezTo>
                <a:cubicBezTo>
                  <a:pt x="4364" y="550"/>
                  <a:pt x="4380" y="547"/>
                  <a:pt x="4401" y="547"/>
                </a:cubicBezTo>
                <a:lnTo>
                  <a:pt x="4417" y="547"/>
                </a:lnTo>
                <a:lnTo>
                  <a:pt x="4417" y="538"/>
                </a:lnTo>
                <a:cubicBezTo>
                  <a:pt x="4417" y="530"/>
                  <a:pt x="4415" y="524"/>
                  <a:pt x="4410" y="519"/>
                </a:cubicBezTo>
                <a:cubicBezTo>
                  <a:pt x="4405" y="514"/>
                  <a:pt x="4399" y="512"/>
                  <a:pt x="4390" y="512"/>
                </a:cubicBezTo>
                <a:cubicBezTo>
                  <a:pt x="4380" y="512"/>
                  <a:pt x="4370" y="517"/>
                  <a:pt x="4360" y="526"/>
                </a:cubicBezTo>
                <a:lnTo>
                  <a:pt x="4343" y="511"/>
                </a:lnTo>
                <a:cubicBezTo>
                  <a:pt x="4357" y="496"/>
                  <a:pt x="4373" y="489"/>
                  <a:pt x="4393" y="489"/>
                </a:cubicBezTo>
                <a:close/>
                <a:moveTo>
                  <a:pt x="3674" y="489"/>
                </a:moveTo>
                <a:cubicBezTo>
                  <a:pt x="3686" y="489"/>
                  <a:pt x="3696" y="492"/>
                  <a:pt x="3705" y="497"/>
                </a:cubicBezTo>
                <a:cubicBezTo>
                  <a:pt x="3714" y="502"/>
                  <a:pt x="3721" y="509"/>
                  <a:pt x="3726" y="519"/>
                </a:cubicBezTo>
                <a:lnTo>
                  <a:pt x="3705" y="531"/>
                </a:lnTo>
                <a:cubicBezTo>
                  <a:pt x="3701" y="525"/>
                  <a:pt x="3697" y="520"/>
                  <a:pt x="3691" y="517"/>
                </a:cubicBezTo>
                <a:cubicBezTo>
                  <a:pt x="3686" y="513"/>
                  <a:pt x="3680" y="512"/>
                  <a:pt x="3674" y="512"/>
                </a:cubicBezTo>
                <a:cubicBezTo>
                  <a:pt x="3667" y="512"/>
                  <a:pt x="3662" y="513"/>
                  <a:pt x="3658" y="516"/>
                </a:cubicBezTo>
                <a:cubicBezTo>
                  <a:pt x="3653" y="519"/>
                  <a:pt x="3651" y="523"/>
                  <a:pt x="3651" y="528"/>
                </a:cubicBezTo>
                <a:cubicBezTo>
                  <a:pt x="3651" y="533"/>
                  <a:pt x="3654" y="537"/>
                  <a:pt x="3658" y="540"/>
                </a:cubicBezTo>
                <a:cubicBezTo>
                  <a:pt x="3663" y="543"/>
                  <a:pt x="3671" y="545"/>
                  <a:pt x="3681" y="548"/>
                </a:cubicBezTo>
                <a:cubicBezTo>
                  <a:pt x="3711" y="554"/>
                  <a:pt x="3726" y="567"/>
                  <a:pt x="3726" y="587"/>
                </a:cubicBezTo>
                <a:cubicBezTo>
                  <a:pt x="3726" y="599"/>
                  <a:pt x="3721" y="609"/>
                  <a:pt x="3712" y="616"/>
                </a:cubicBezTo>
                <a:cubicBezTo>
                  <a:pt x="3703" y="624"/>
                  <a:pt x="3691" y="628"/>
                  <a:pt x="3676" y="628"/>
                </a:cubicBezTo>
                <a:cubicBezTo>
                  <a:pt x="3663" y="628"/>
                  <a:pt x="3651" y="625"/>
                  <a:pt x="3642" y="619"/>
                </a:cubicBezTo>
                <a:cubicBezTo>
                  <a:pt x="3633" y="613"/>
                  <a:pt x="3626" y="606"/>
                  <a:pt x="3621" y="596"/>
                </a:cubicBezTo>
                <a:lnTo>
                  <a:pt x="3643" y="585"/>
                </a:lnTo>
                <a:cubicBezTo>
                  <a:pt x="3646" y="591"/>
                  <a:pt x="3651" y="596"/>
                  <a:pt x="3657" y="600"/>
                </a:cubicBezTo>
                <a:cubicBezTo>
                  <a:pt x="3662" y="603"/>
                  <a:pt x="3669" y="605"/>
                  <a:pt x="3676" y="605"/>
                </a:cubicBezTo>
                <a:cubicBezTo>
                  <a:pt x="3683" y="605"/>
                  <a:pt x="3689" y="603"/>
                  <a:pt x="3693" y="601"/>
                </a:cubicBezTo>
                <a:cubicBezTo>
                  <a:pt x="3697" y="598"/>
                  <a:pt x="3699" y="594"/>
                  <a:pt x="3699" y="589"/>
                </a:cubicBezTo>
                <a:cubicBezTo>
                  <a:pt x="3699" y="585"/>
                  <a:pt x="3697" y="581"/>
                  <a:pt x="3693" y="578"/>
                </a:cubicBezTo>
                <a:cubicBezTo>
                  <a:pt x="3689" y="575"/>
                  <a:pt x="3682" y="572"/>
                  <a:pt x="3672" y="570"/>
                </a:cubicBezTo>
                <a:cubicBezTo>
                  <a:pt x="3656" y="566"/>
                  <a:pt x="3644" y="561"/>
                  <a:pt x="3636" y="555"/>
                </a:cubicBezTo>
                <a:cubicBezTo>
                  <a:pt x="3628" y="549"/>
                  <a:pt x="3624" y="540"/>
                  <a:pt x="3624" y="530"/>
                </a:cubicBezTo>
                <a:cubicBezTo>
                  <a:pt x="3624" y="518"/>
                  <a:pt x="3629" y="507"/>
                  <a:pt x="3638" y="500"/>
                </a:cubicBezTo>
                <a:cubicBezTo>
                  <a:pt x="3647" y="493"/>
                  <a:pt x="3659" y="489"/>
                  <a:pt x="3674" y="489"/>
                </a:cubicBezTo>
                <a:close/>
                <a:moveTo>
                  <a:pt x="3450" y="489"/>
                </a:moveTo>
                <a:cubicBezTo>
                  <a:pt x="3464" y="489"/>
                  <a:pt x="3475" y="493"/>
                  <a:pt x="3483" y="502"/>
                </a:cubicBezTo>
                <a:cubicBezTo>
                  <a:pt x="3491" y="511"/>
                  <a:pt x="3495" y="524"/>
                  <a:pt x="3495" y="540"/>
                </a:cubicBezTo>
                <a:lnTo>
                  <a:pt x="3495" y="624"/>
                </a:lnTo>
                <a:lnTo>
                  <a:pt x="3469" y="624"/>
                </a:lnTo>
                <a:lnTo>
                  <a:pt x="3469" y="545"/>
                </a:lnTo>
                <a:cubicBezTo>
                  <a:pt x="3469" y="535"/>
                  <a:pt x="3466" y="528"/>
                  <a:pt x="3461" y="522"/>
                </a:cubicBezTo>
                <a:cubicBezTo>
                  <a:pt x="3456" y="516"/>
                  <a:pt x="3450" y="513"/>
                  <a:pt x="3442" y="513"/>
                </a:cubicBezTo>
                <a:cubicBezTo>
                  <a:pt x="3432" y="513"/>
                  <a:pt x="3424" y="516"/>
                  <a:pt x="3418" y="523"/>
                </a:cubicBezTo>
                <a:cubicBezTo>
                  <a:pt x="3412" y="529"/>
                  <a:pt x="3409" y="537"/>
                  <a:pt x="3409" y="547"/>
                </a:cubicBezTo>
                <a:lnTo>
                  <a:pt x="3409" y="624"/>
                </a:lnTo>
                <a:lnTo>
                  <a:pt x="3383" y="624"/>
                </a:lnTo>
                <a:lnTo>
                  <a:pt x="3383" y="492"/>
                </a:lnTo>
                <a:lnTo>
                  <a:pt x="3409" y="492"/>
                </a:lnTo>
                <a:lnTo>
                  <a:pt x="3409" y="510"/>
                </a:lnTo>
                <a:lnTo>
                  <a:pt x="3411" y="510"/>
                </a:lnTo>
                <a:cubicBezTo>
                  <a:pt x="3415" y="504"/>
                  <a:pt x="3420" y="499"/>
                  <a:pt x="3427" y="495"/>
                </a:cubicBezTo>
                <a:cubicBezTo>
                  <a:pt x="3434" y="491"/>
                  <a:pt x="3442" y="489"/>
                  <a:pt x="3450" y="489"/>
                </a:cubicBezTo>
                <a:close/>
                <a:moveTo>
                  <a:pt x="3181" y="489"/>
                </a:moveTo>
                <a:cubicBezTo>
                  <a:pt x="3193" y="489"/>
                  <a:pt x="3203" y="492"/>
                  <a:pt x="3212" y="497"/>
                </a:cubicBezTo>
                <a:cubicBezTo>
                  <a:pt x="3221" y="502"/>
                  <a:pt x="3228" y="509"/>
                  <a:pt x="3233" y="519"/>
                </a:cubicBezTo>
                <a:lnTo>
                  <a:pt x="3212" y="531"/>
                </a:lnTo>
                <a:cubicBezTo>
                  <a:pt x="3208" y="525"/>
                  <a:pt x="3204" y="520"/>
                  <a:pt x="3198" y="517"/>
                </a:cubicBezTo>
                <a:cubicBezTo>
                  <a:pt x="3193" y="513"/>
                  <a:pt x="3187" y="512"/>
                  <a:pt x="3181" y="512"/>
                </a:cubicBezTo>
                <a:cubicBezTo>
                  <a:pt x="3174" y="512"/>
                  <a:pt x="3169" y="513"/>
                  <a:pt x="3165" y="516"/>
                </a:cubicBezTo>
                <a:cubicBezTo>
                  <a:pt x="3160" y="519"/>
                  <a:pt x="3158" y="523"/>
                  <a:pt x="3158" y="528"/>
                </a:cubicBezTo>
                <a:cubicBezTo>
                  <a:pt x="3158" y="533"/>
                  <a:pt x="3161" y="537"/>
                  <a:pt x="3165" y="540"/>
                </a:cubicBezTo>
                <a:cubicBezTo>
                  <a:pt x="3170" y="543"/>
                  <a:pt x="3178" y="545"/>
                  <a:pt x="3188" y="548"/>
                </a:cubicBezTo>
                <a:cubicBezTo>
                  <a:pt x="3218" y="554"/>
                  <a:pt x="3233" y="567"/>
                  <a:pt x="3233" y="587"/>
                </a:cubicBezTo>
                <a:cubicBezTo>
                  <a:pt x="3233" y="599"/>
                  <a:pt x="3228" y="609"/>
                  <a:pt x="3219" y="616"/>
                </a:cubicBezTo>
                <a:cubicBezTo>
                  <a:pt x="3210" y="624"/>
                  <a:pt x="3198" y="628"/>
                  <a:pt x="3183" y="628"/>
                </a:cubicBezTo>
                <a:cubicBezTo>
                  <a:pt x="3170" y="628"/>
                  <a:pt x="3158" y="625"/>
                  <a:pt x="3149" y="619"/>
                </a:cubicBezTo>
                <a:cubicBezTo>
                  <a:pt x="3140" y="613"/>
                  <a:pt x="3133" y="606"/>
                  <a:pt x="3128" y="596"/>
                </a:cubicBezTo>
                <a:lnTo>
                  <a:pt x="3150" y="585"/>
                </a:lnTo>
                <a:cubicBezTo>
                  <a:pt x="3153" y="591"/>
                  <a:pt x="3158" y="596"/>
                  <a:pt x="3164" y="600"/>
                </a:cubicBezTo>
                <a:cubicBezTo>
                  <a:pt x="3169" y="603"/>
                  <a:pt x="3176" y="605"/>
                  <a:pt x="3183" y="605"/>
                </a:cubicBezTo>
                <a:cubicBezTo>
                  <a:pt x="3190" y="605"/>
                  <a:pt x="3196" y="603"/>
                  <a:pt x="3200" y="601"/>
                </a:cubicBezTo>
                <a:cubicBezTo>
                  <a:pt x="3204" y="598"/>
                  <a:pt x="3206" y="594"/>
                  <a:pt x="3206" y="589"/>
                </a:cubicBezTo>
                <a:cubicBezTo>
                  <a:pt x="3206" y="585"/>
                  <a:pt x="3204" y="581"/>
                  <a:pt x="3200" y="578"/>
                </a:cubicBezTo>
                <a:cubicBezTo>
                  <a:pt x="3196" y="575"/>
                  <a:pt x="3189" y="572"/>
                  <a:pt x="3179" y="570"/>
                </a:cubicBezTo>
                <a:cubicBezTo>
                  <a:pt x="3163" y="566"/>
                  <a:pt x="3151" y="561"/>
                  <a:pt x="3143" y="555"/>
                </a:cubicBezTo>
                <a:cubicBezTo>
                  <a:pt x="3135" y="549"/>
                  <a:pt x="3131" y="540"/>
                  <a:pt x="3131" y="530"/>
                </a:cubicBezTo>
                <a:cubicBezTo>
                  <a:pt x="3131" y="518"/>
                  <a:pt x="3136" y="507"/>
                  <a:pt x="3145" y="500"/>
                </a:cubicBezTo>
                <a:cubicBezTo>
                  <a:pt x="3154" y="493"/>
                  <a:pt x="3166" y="489"/>
                  <a:pt x="3181" y="489"/>
                </a:cubicBezTo>
                <a:close/>
                <a:moveTo>
                  <a:pt x="3012" y="489"/>
                </a:moveTo>
                <a:lnTo>
                  <a:pt x="3014" y="489"/>
                </a:lnTo>
                <a:lnTo>
                  <a:pt x="3014" y="516"/>
                </a:lnTo>
                <a:lnTo>
                  <a:pt x="3012" y="516"/>
                </a:lnTo>
                <a:cubicBezTo>
                  <a:pt x="2996" y="516"/>
                  <a:pt x="2984" y="519"/>
                  <a:pt x="2975" y="526"/>
                </a:cubicBezTo>
                <a:cubicBezTo>
                  <a:pt x="2966" y="533"/>
                  <a:pt x="2962" y="542"/>
                  <a:pt x="2962" y="552"/>
                </a:cubicBezTo>
                <a:lnTo>
                  <a:pt x="2962" y="624"/>
                </a:lnTo>
                <a:lnTo>
                  <a:pt x="2936" y="624"/>
                </a:lnTo>
                <a:lnTo>
                  <a:pt x="2935" y="492"/>
                </a:lnTo>
                <a:lnTo>
                  <a:pt x="2962" y="492"/>
                </a:lnTo>
                <a:lnTo>
                  <a:pt x="2962" y="517"/>
                </a:lnTo>
                <a:lnTo>
                  <a:pt x="2963" y="517"/>
                </a:lnTo>
                <a:cubicBezTo>
                  <a:pt x="2968" y="508"/>
                  <a:pt x="2975" y="501"/>
                  <a:pt x="2983" y="496"/>
                </a:cubicBezTo>
                <a:cubicBezTo>
                  <a:pt x="2992" y="491"/>
                  <a:pt x="3001" y="489"/>
                  <a:pt x="3012" y="489"/>
                </a:cubicBezTo>
                <a:close/>
                <a:moveTo>
                  <a:pt x="2827" y="489"/>
                </a:moveTo>
                <a:cubicBezTo>
                  <a:pt x="2840" y="489"/>
                  <a:pt x="2851" y="492"/>
                  <a:pt x="2860" y="497"/>
                </a:cubicBezTo>
                <a:cubicBezTo>
                  <a:pt x="2869" y="503"/>
                  <a:pt x="2876" y="511"/>
                  <a:pt x="2881" y="522"/>
                </a:cubicBezTo>
                <a:cubicBezTo>
                  <a:pt x="2886" y="532"/>
                  <a:pt x="2889" y="544"/>
                  <a:pt x="2889" y="558"/>
                </a:cubicBezTo>
                <a:cubicBezTo>
                  <a:pt x="2889" y="572"/>
                  <a:pt x="2886" y="585"/>
                  <a:pt x="2881" y="595"/>
                </a:cubicBezTo>
                <a:cubicBezTo>
                  <a:pt x="2876" y="606"/>
                  <a:pt x="2869" y="614"/>
                  <a:pt x="2860" y="619"/>
                </a:cubicBezTo>
                <a:cubicBezTo>
                  <a:pt x="2851" y="625"/>
                  <a:pt x="2840" y="628"/>
                  <a:pt x="2827" y="628"/>
                </a:cubicBezTo>
                <a:cubicBezTo>
                  <a:pt x="2815" y="628"/>
                  <a:pt x="2804" y="625"/>
                  <a:pt x="2795" y="619"/>
                </a:cubicBezTo>
                <a:cubicBezTo>
                  <a:pt x="2786" y="614"/>
                  <a:pt x="2778" y="606"/>
                  <a:pt x="2773" y="595"/>
                </a:cubicBezTo>
                <a:cubicBezTo>
                  <a:pt x="2768" y="585"/>
                  <a:pt x="2766" y="572"/>
                  <a:pt x="2766" y="558"/>
                </a:cubicBezTo>
                <a:cubicBezTo>
                  <a:pt x="2766" y="544"/>
                  <a:pt x="2768" y="532"/>
                  <a:pt x="2773" y="522"/>
                </a:cubicBezTo>
                <a:cubicBezTo>
                  <a:pt x="2778" y="511"/>
                  <a:pt x="2786" y="503"/>
                  <a:pt x="2795" y="497"/>
                </a:cubicBezTo>
                <a:cubicBezTo>
                  <a:pt x="2804" y="492"/>
                  <a:pt x="2815" y="489"/>
                  <a:pt x="2827" y="489"/>
                </a:cubicBezTo>
                <a:close/>
                <a:moveTo>
                  <a:pt x="2503" y="489"/>
                </a:moveTo>
                <a:cubicBezTo>
                  <a:pt x="2518" y="489"/>
                  <a:pt x="2531" y="493"/>
                  <a:pt x="2540" y="502"/>
                </a:cubicBezTo>
                <a:cubicBezTo>
                  <a:pt x="2549" y="510"/>
                  <a:pt x="2554" y="522"/>
                  <a:pt x="2554" y="536"/>
                </a:cubicBezTo>
                <a:lnTo>
                  <a:pt x="2554" y="624"/>
                </a:lnTo>
                <a:lnTo>
                  <a:pt x="2527" y="624"/>
                </a:lnTo>
                <a:lnTo>
                  <a:pt x="2527" y="607"/>
                </a:lnTo>
                <a:lnTo>
                  <a:pt x="2526" y="607"/>
                </a:lnTo>
                <a:cubicBezTo>
                  <a:pt x="2523" y="613"/>
                  <a:pt x="2517" y="618"/>
                  <a:pt x="2510" y="622"/>
                </a:cubicBezTo>
                <a:cubicBezTo>
                  <a:pt x="2503" y="626"/>
                  <a:pt x="2496" y="628"/>
                  <a:pt x="2488" y="628"/>
                </a:cubicBezTo>
                <a:cubicBezTo>
                  <a:pt x="2475" y="628"/>
                  <a:pt x="2465" y="624"/>
                  <a:pt x="2457" y="618"/>
                </a:cubicBezTo>
                <a:cubicBezTo>
                  <a:pt x="2450" y="611"/>
                  <a:pt x="2446" y="602"/>
                  <a:pt x="2446" y="590"/>
                </a:cubicBezTo>
                <a:cubicBezTo>
                  <a:pt x="2446" y="576"/>
                  <a:pt x="2452" y="565"/>
                  <a:pt x="2463" y="558"/>
                </a:cubicBezTo>
                <a:cubicBezTo>
                  <a:pt x="2474" y="550"/>
                  <a:pt x="2490" y="547"/>
                  <a:pt x="2511" y="547"/>
                </a:cubicBezTo>
                <a:lnTo>
                  <a:pt x="2527" y="547"/>
                </a:lnTo>
                <a:lnTo>
                  <a:pt x="2527" y="538"/>
                </a:lnTo>
                <a:cubicBezTo>
                  <a:pt x="2527" y="530"/>
                  <a:pt x="2525" y="524"/>
                  <a:pt x="2520" y="519"/>
                </a:cubicBezTo>
                <a:cubicBezTo>
                  <a:pt x="2515" y="514"/>
                  <a:pt x="2509" y="512"/>
                  <a:pt x="2500" y="512"/>
                </a:cubicBezTo>
                <a:cubicBezTo>
                  <a:pt x="2490" y="512"/>
                  <a:pt x="2480" y="517"/>
                  <a:pt x="2470" y="526"/>
                </a:cubicBezTo>
                <a:lnTo>
                  <a:pt x="2453" y="511"/>
                </a:lnTo>
                <a:cubicBezTo>
                  <a:pt x="2467" y="496"/>
                  <a:pt x="2483" y="489"/>
                  <a:pt x="2503" y="489"/>
                </a:cubicBezTo>
                <a:close/>
                <a:moveTo>
                  <a:pt x="2154" y="489"/>
                </a:moveTo>
                <a:cubicBezTo>
                  <a:pt x="2167" y="489"/>
                  <a:pt x="2178" y="492"/>
                  <a:pt x="2187" y="497"/>
                </a:cubicBezTo>
                <a:cubicBezTo>
                  <a:pt x="2196" y="503"/>
                  <a:pt x="2203" y="511"/>
                  <a:pt x="2208" y="522"/>
                </a:cubicBezTo>
                <a:cubicBezTo>
                  <a:pt x="2213" y="532"/>
                  <a:pt x="2216" y="544"/>
                  <a:pt x="2216" y="558"/>
                </a:cubicBezTo>
                <a:cubicBezTo>
                  <a:pt x="2216" y="572"/>
                  <a:pt x="2213" y="585"/>
                  <a:pt x="2208" y="595"/>
                </a:cubicBezTo>
                <a:cubicBezTo>
                  <a:pt x="2203" y="606"/>
                  <a:pt x="2196" y="614"/>
                  <a:pt x="2187" y="619"/>
                </a:cubicBezTo>
                <a:cubicBezTo>
                  <a:pt x="2178" y="625"/>
                  <a:pt x="2167" y="628"/>
                  <a:pt x="2154" y="628"/>
                </a:cubicBezTo>
                <a:cubicBezTo>
                  <a:pt x="2142" y="628"/>
                  <a:pt x="2131" y="625"/>
                  <a:pt x="2122" y="619"/>
                </a:cubicBezTo>
                <a:cubicBezTo>
                  <a:pt x="2113" y="614"/>
                  <a:pt x="2105" y="606"/>
                  <a:pt x="2100" y="595"/>
                </a:cubicBezTo>
                <a:cubicBezTo>
                  <a:pt x="2095" y="585"/>
                  <a:pt x="2093" y="572"/>
                  <a:pt x="2093" y="558"/>
                </a:cubicBezTo>
                <a:cubicBezTo>
                  <a:pt x="2093" y="544"/>
                  <a:pt x="2095" y="532"/>
                  <a:pt x="2100" y="522"/>
                </a:cubicBezTo>
                <a:cubicBezTo>
                  <a:pt x="2105" y="511"/>
                  <a:pt x="2113" y="503"/>
                  <a:pt x="2122" y="497"/>
                </a:cubicBezTo>
                <a:cubicBezTo>
                  <a:pt x="2131" y="492"/>
                  <a:pt x="2142" y="489"/>
                  <a:pt x="2154" y="489"/>
                </a:cubicBezTo>
                <a:close/>
                <a:moveTo>
                  <a:pt x="1773" y="489"/>
                </a:moveTo>
                <a:cubicBezTo>
                  <a:pt x="1781" y="489"/>
                  <a:pt x="1788" y="491"/>
                  <a:pt x="1794" y="495"/>
                </a:cubicBezTo>
                <a:cubicBezTo>
                  <a:pt x="1800" y="500"/>
                  <a:pt x="1805" y="506"/>
                  <a:pt x="1808" y="514"/>
                </a:cubicBezTo>
                <a:lnTo>
                  <a:pt x="1809" y="514"/>
                </a:lnTo>
                <a:cubicBezTo>
                  <a:pt x="1814" y="506"/>
                  <a:pt x="1820" y="500"/>
                  <a:pt x="1827" y="495"/>
                </a:cubicBezTo>
                <a:cubicBezTo>
                  <a:pt x="1834" y="491"/>
                  <a:pt x="1843" y="489"/>
                  <a:pt x="1852" y="489"/>
                </a:cubicBezTo>
                <a:cubicBezTo>
                  <a:pt x="1865" y="489"/>
                  <a:pt x="1876" y="493"/>
                  <a:pt x="1883" y="502"/>
                </a:cubicBezTo>
                <a:cubicBezTo>
                  <a:pt x="1891" y="511"/>
                  <a:pt x="1895" y="524"/>
                  <a:pt x="1895" y="540"/>
                </a:cubicBezTo>
                <a:lnTo>
                  <a:pt x="1895" y="624"/>
                </a:lnTo>
                <a:lnTo>
                  <a:pt x="1868" y="624"/>
                </a:lnTo>
                <a:lnTo>
                  <a:pt x="1868" y="544"/>
                </a:lnTo>
                <a:cubicBezTo>
                  <a:pt x="1868" y="535"/>
                  <a:pt x="1866" y="527"/>
                  <a:pt x="1862" y="522"/>
                </a:cubicBezTo>
                <a:cubicBezTo>
                  <a:pt x="1857" y="516"/>
                  <a:pt x="1851" y="513"/>
                  <a:pt x="1844" y="513"/>
                </a:cubicBezTo>
                <a:cubicBezTo>
                  <a:pt x="1835" y="513"/>
                  <a:pt x="1828" y="516"/>
                  <a:pt x="1823" y="522"/>
                </a:cubicBezTo>
                <a:cubicBezTo>
                  <a:pt x="1818" y="528"/>
                  <a:pt x="1815" y="536"/>
                  <a:pt x="1815" y="547"/>
                </a:cubicBezTo>
                <a:lnTo>
                  <a:pt x="1815" y="624"/>
                </a:lnTo>
                <a:lnTo>
                  <a:pt x="1789" y="624"/>
                </a:lnTo>
                <a:lnTo>
                  <a:pt x="1789" y="544"/>
                </a:lnTo>
                <a:cubicBezTo>
                  <a:pt x="1789" y="535"/>
                  <a:pt x="1786" y="527"/>
                  <a:pt x="1782" y="522"/>
                </a:cubicBezTo>
                <a:cubicBezTo>
                  <a:pt x="1778" y="516"/>
                  <a:pt x="1772" y="513"/>
                  <a:pt x="1764" y="513"/>
                </a:cubicBezTo>
                <a:cubicBezTo>
                  <a:pt x="1756" y="513"/>
                  <a:pt x="1749" y="516"/>
                  <a:pt x="1743" y="522"/>
                </a:cubicBezTo>
                <a:cubicBezTo>
                  <a:pt x="1738" y="528"/>
                  <a:pt x="1735" y="536"/>
                  <a:pt x="1735" y="547"/>
                </a:cubicBezTo>
                <a:lnTo>
                  <a:pt x="1735" y="624"/>
                </a:lnTo>
                <a:lnTo>
                  <a:pt x="1709" y="624"/>
                </a:lnTo>
                <a:lnTo>
                  <a:pt x="1709" y="492"/>
                </a:lnTo>
                <a:lnTo>
                  <a:pt x="1735" y="492"/>
                </a:lnTo>
                <a:lnTo>
                  <a:pt x="1735" y="510"/>
                </a:lnTo>
                <a:lnTo>
                  <a:pt x="1737" y="510"/>
                </a:lnTo>
                <a:cubicBezTo>
                  <a:pt x="1741" y="504"/>
                  <a:pt x="1746" y="498"/>
                  <a:pt x="1752" y="495"/>
                </a:cubicBezTo>
                <a:cubicBezTo>
                  <a:pt x="1759" y="491"/>
                  <a:pt x="1765" y="489"/>
                  <a:pt x="1773" y="489"/>
                </a:cubicBezTo>
                <a:close/>
                <a:moveTo>
                  <a:pt x="1608" y="489"/>
                </a:moveTo>
                <a:cubicBezTo>
                  <a:pt x="1623" y="489"/>
                  <a:pt x="1636" y="493"/>
                  <a:pt x="1645" y="502"/>
                </a:cubicBezTo>
                <a:cubicBezTo>
                  <a:pt x="1654" y="510"/>
                  <a:pt x="1659" y="522"/>
                  <a:pt x="1659" y="536"/>
                </a:cubicBezTo>
                <a:lnTo>
                  <a:pt x="1659" y="624"/>
                </a:lnTo>
                <a:lnTo>
                  <a:pt x="1632" y="624"/>
                </a:lnTo>
                <a:lnTo>
                  <a:pt x="1632" y="607"/>
                </a:lnTo>
                <a:lnTo>
                  <a:pt x="1631" y="607"/>
                </a:lnTo>
                <a:cubicBezTo>
                  <a:pt x="1628" y="613"/>
                  <a:pt x="1622" y="618"/>
                  <a:pt x="1615" y="622"/>
                </a:cubicBezTo>
                <a:cubicBezTo>
                  <a:pt x="1608" y="626"/>
                  <a:pt x="1601" y="628"/>
                  <a:pt x="1593" y="628"/>
                </a:cubicBezTo>
                <a:cubicBezTo>
                  <a:pt x="1580" y="628"/>
                  <a:pt x="1570" y="624"/>
                  <a:pt x="1562" y="618"/>
                </a:cubicBezTo>
                <a:cubicBezTo>
                  <a:pt x="1555" y="611"/>
                  <a:pt x="1551" y="602"/>
                  <a:pt x="1551" y="590"/>
                </a:cubicBezTo>
                <a:cubicBezTo>
                  <a:pt x="1551" y="576"/>
                  <a:pt x="1557" y="565"/>
                  <a:pt x="1568" y="558"/>
                </a:cubicBezTo>
                <a:cubicBezTo>
                  <a:pt x="1579" y="550"/>
                  <a:pt x="1595" y="547"/>
                  <a:pt x="1616" y="547"/>
                </a:cubicBezTo>
                <a:lnTo>
                  <a:pt x="1632" y="547"/>
                </a:lnTo>
                <a:lnTo>
                  <a:pt x="1632" y="538"/>
                </a:lnTo>
                <a:cubicBezTo>
                  <a:pt x="1632" y="530"/>
                  <a:pt x="1630" y="524"/>
                  <a:pt x="1625" y="519"/>
                </a:cubicBezTo>
                <a:cubicBezTo>
                  <a:pt x="1620" y="514"/>
                  <a:pt x="1614" y="512"/>
                  <a:pt x="1605" y="512"/>
                </a:cubicBezTo>
                <a:cubicBezTo>
                  <a:pt x="1595" y="512"/>
                  <a:pt x="1585" y="517"/>
                  <a:pt x="1575" y="526"/>
                </a:cubicBezTo>
                <a:lnTo>
                  <a:pt x="1558" y="511"/>
                </a:lnTo>
                <a:cubicBezTo>
                  <a:pt x="1572" y="496"/>
                  <a:pt x="1588" y="489"/>
                  <a:pt x="1608" y="489"/>
                </a:cubicBezTo>
                <a:close/>
                <a:moveTo>
                  <a:pt x="844" y="489"/>
                </a:moveTo>
                <a:cubicBezTo>
                  <a:pt x="857" y="489"/>
                  <a:pt x="868" y="492"/>
                  <a:pt x="877" y="497"/>
                </a:cubicBezTo>
                <a:cubicBezTo>
                  <a:pt x="886" y="503"/>
                  <a:pt x="893" y="511"/>
                  <a:pt x="898" y="522"/>
                </a:cubicBezTo>
                <a:cubicBezTo>
                  <a:pt x="903" y="532"/>
                  <a:pt x="906" y="544"/>
                  <a:pt x="906" y="558"/>
                </a:cubicBezTo>
                <a:cubicBezTo>
                  <a:pt x="906" y="572"/>
                  <a:pt x="903" y="585"/>
                  <a:pt x="898" y="595"/>
                </a:cubicBezTo>
                <a:cubicBezTo>
                  <a:pt x="893" y="606"/>
                  <a:pt x="886" y="614"/>
                  <a:pt x="877" y="619"/>
                </a:cubicBezTo>
                <a:cubicBezTo>
                  <a:pt x="868" y="625"/>
                  <a:pt x="857" y="628"/>
                  <a:pt x="844" y="628"/>
                </a:cubicBezTo>
                <a:cubicBezTo>
                  <a:pt x="832" y="628"/>
                  <a:pt x="821" y="625"/>
                  <a:pt x="812" y="619"/>
                </a:cubicBezTo>
                <a:cubicBezTo>
                  <a:pt x="803" y="614"/>
                  <a:pt x="795" y="606"/>
                  <a:pt x="790" y="595"/>
                </a:cubicBezTo>
                <a:cubicBezTo>
                  <a:pt x="785" y="585"/>
                  <a:pt x="783" y="572"/>
                  <a:pt x="783" y="558"/>
                </a:cubicBezTo>
                <a:cubicBezTo>
                  <a:pt x="783" y="544"/>
                  <a:pt x="785" y="532"/>
                  <a:pt x="790" y="522"/>
                </a:cubicBezTo>
                <a:cubicBezTo>
                  <a:pt x="795" y="511"/>
                  <a:pt x="803" y="503"/>
                  <a:pt x="812" y="497"/>
                </a:cubicBezTo>
                <a:cubicBezTo>
                  <a:pt x="821" y="492"/>
                  <a:pt x="832" y="489"/>
                  <a:pt x="844" y="489"/>
                </a:cubicBezTo>
                <a:close/>
                <a:moveTo>
                  <a:pt x="616" y="489"/>
                </a:moveTo>
                <a:cubicBezTo>
                  <a:pt x="624" y="489"/>
                  <a:pt x="631" y="491"/>
                  <a:pt x="637" y="495"/>
                </a:cubicBezTo>
                <a:cubicBezTo>
                  <a:pt x="643" y="500"/>
                  <a:pt x="648" y="506"/>
                  <a:pt x="651" y="514"/>
                </a:cubicBezTo>
                <a:lnTo>
                  <a:pt x="652" y="514"/>
                </a:lnTo>
                <a:cubicBezTo>
                  <a:pt x="657" y="506"/>
                  <a:pt x="663" y="500"/>
                  <a:pt x="670" y="495"/>
                </a:cubicBezTo>
                <a:cubicBezTo>
                  <a:pt x="677" y="491"/>
                  <a:pt x="686" y="489"/>
                  <a:pt x="695" y="489"/>
                </a:cubicBezTo>
                <a:cubicBezTo>
                  <a:pt x="708" y="489"/>
                  <a:pt x="719" y="493"/>
                  <a:pt x="726" y="502"/>
                </a:cubicBezTo>
                <a:cubicBezTo>
                  <a:pt x="734" y="511"/>
                  <a:pt x="738" y="524"/>
                  <a:pt x="738" y="540"/>
                </a:cubicBezTo>
                <a:lnTo>
                  <a:pt x="738" y="624"/>
                </a:lnTo>
                <a:lnTo>
                  <a:pt x="711" y="624"/>
                </a:lnTo>
                <a:lnTo>
                  <a:pt x="711" y="544"/>
                </a:lnTo>
                <a:cubicBezTo>
                  <a:pt x="711" y="535"/>
                  <a:pt x="709" y="527"/>
                  <a:pt x="705" y="522"/>
                </a:cubicBezTo>
                <a:cubicBezTo>
                  <a:pt x="700" y="516"/>
                  <a:pt x="694" y="513"/>
                  <a:pt x="687" y="513"/>
                </a:cubicBezTo>
                <a:cubicBezTo>
                  <a:pt x="678" y="513"/>
                  <a:pt x="671" y="516"/>
                  <a:pt x="666" y="522"/>
                </a:cubicBezTo>
                <a:cubicBezTo>
                  <a:pt x="661" y="528"/>
                  <a:pt x="658" y="536"/>
                  <a:pt x="658" y="547"/>
                </a:cubicBezTo>
                <a:lnTo>
                  <a:pt x="658" y="624"/>
                </a:lnTo>
                <a:lnTo>
                  <a:pt x="632" y="624"/>
                </a:lnTo>
                <a:lnTo>
                  <a:pt x="632" y="544"/>
                </a:lnTo>
                <a:cubicBezTo>
                  <a:pt x="632" y="535"/>
                  <a:pt x="629" y="527"/>
                  <a:pt x="625" y="522"/>
                </a:cubicBezTo>
                <a:cubicBezTo>
                  <a:pt x="621" y="516"/>
                  <a:pt x="615" y="513"/>
                  <a:pt x="607" y="513"/>
                </a:cubicBezTo>
                <a:cubicBezTo>
                  <a:pt x="599" y="513"/>
                  <a:pt x="592" y="516"/>
                  <a:pt x="586" y="522"/>
                </a:cubicBezTo>
                <a:cubicBezTo>
                  <a:pt x="581" y="528"/>
                  <a:pt x="578" y="536"/>
                  <a:pt x="578" y="547"/>
                </a:cubicBezTo>
                <a:lnTo>
                  <a:pt x="578" y="624"/>
                </a:lnTo>
                <a:lnTo>
                  <a:pt x="552" y="624"/>
                </a:lnTo>
                <a:lnTo>
                  <a:pt x="552" y="492"/>
                </a:lnTo>
                <a:lnTo>
                  <a:pt x="578" y="492"/>
                </a:lnTo>
                <a:lnTo>
                  <a:pt x="578" y="510"/>
                </a:lnTo>
                <a:lnTo>
                  <a:pt x="580" y="510"/>
                </a:lnTo>
                <a:cubicBezTo>
                  <a:pt x="584" y="504"/>
                  <a:pt x="589" y="498"/>
                  <a:pt x="595" y="495"/>
                </a:cubicBezTo>
                <a:cubicBezTo>
                  <a:pt x="602" y="491"/>
                  <a:pt x="608" y="489"/>
                  <a:pt x="616" y="489"/>
                </a:cubicBezTo>
                <a:close/>
                <a:moveTo>
                  <a:pt x="456" y="489"/>
                </a:moveTo>
                <a:cubicBezTo>
                  <a:pt x="468" y="489"/>
                  <a:pt x="478" y="492"/>
                  <a:pt x="487" y="497"/>
                </a:cubicBezTo>
                <a:cubicBezTo>
                  <a:pt x="496" y="502"/>
                  <a:pt x="503" y="509"/>
                  <a:pt x="508" y="519"/>
                </a:cubicBezTo>
                <a:lnTo>
                  <a:pt x="487" y="531"/>
                </a:lnTo>
                <a:cubicBezTo>
                  <a:pt x="483" y="525"/>
                  <a:pt x="479" y="520"/>
                  <a:pt x="473" y="517"/>
                </a:cubicBezTo>
                <a:cubicBezTo>
                  <a:pt x="468" y="513"/>
                  <a:pt x="462" y="512"/>
                  <a:pt x="456" y="512"/>
                </a:cubicBezTo>
                <a:cubicBezTo>
                  <a:pt x="449" y="512"/>
                  <a:pt x="444" y="513"/>
                  <a:pt x="440" y="516"/>
                </a:cubicBezTo>
                <a:cubicBezTo>
                  <a:pt x="435" y="519"/>
                  <a:pt x="433" y="523"/>
                  <a:pt x="433" y="528"/>
                </a:cubicBezTo>
                <a:cubicBezTo>
                  <a:pt x="433" y="533"/>
                  <a:pt x="436" y="537"/>
                  <a:pt x="440" y="540"/>
                </a:cubicBezTo>
                <a:cubicBezTo>
                  <a:pt x="445" y="543"/>
                  <a:pt x="453" y="545"/>
                  <a:pt x="463" y="548"/>
                </a:cubicBezTo>
                <a:cubicBezTo>
                  <a:pt x="493" y="554"/>
                  <a:pt x="508" y="567"/>
                  <a:pt x="508" y="587"/>
                </a:cubicBezTo>
                <a:cubicBezTo>
                  <a:pt x="508" y="599"/>
                  <a:pt x="503" y="609"/>
                  <a:pt x="494" y="616"/>
                </a:cubicBezTo>
                <a:cubicBezTo>
                  <a:pt x="485" y="624"/>
                  <a:pt x="473" y="628"/>
                  <a:pt x="458" y="628"/>
                </a:cubicBezTo>
                <a:cubicBezTo>
                  <a:pt x="445" y="628"/>
                  <a:pt x="433" y="625"/>
                  <a:pt x="424" y="619"/>
                </a:cubicBezTo>
                <a:cubicBezTo>
                  <a:pt x="415" y="613"/>
                  <a:pt x="408" y="606"/>
                  <a:pt x="403" y="596"/>
                </a:cubicBezTo>
                <a:lnTo>
                  <a:pt x="425" y="585"/>
                </a:lnTo>
                <a:cubicBezTo>
                  <a:pt x="428" y="591"/>
                  <a:pt x="433" y="596"/>
                  <a:pt x="439" y="600"/>
                </a:cubicBezTo>
                <a:cubicBezTo>
                  <a:pt x="444" y="603"/>
                  <a:pt x="451" y="605"/>
                  <a:pt x="458" y="605"/>
                </a:cubicBezTo>
                <a:cubicBezTo>
                  <a:pt x="465" y="605"/>
                  <a:pt x="471" y="603"/>
                  <a:pt x="475" y="601"/>
                </a:cubicBezTo>
                <a:cubicBezTo>
                  <a:pt x="479" y="598"/>
                  <a:pt x="481" y="594"/>
                  <a:pt x="481" y="589"/>
                </a:cubicBezTo>
                <a:cubicBezTo>
                  <a:pt x="481" y="585"/>
                  <a:pt x="479" y="581"/>
                  <a:pt x="475" y="578"/>
                </a:cubicBezTo>
                <a:cubicBezTo>
                  <a:pt x="471" y="575"/>
                  <a:pt x="464" y="572"/>
                  <a:pt x="454" y="570"/>
                </a:cubicBezTo>
                <a:cubicBezTo>
                  <a:pt x="438" y="566"/>
                  <a:pt x="426" y="561"/>
                  <a:pt x="418" y="555"/>
                </a:cubicBezTo>
                <a:cubicBezTo>
                  <a:pt x="410" y="549"/>
                  <a:pt x="406" y="540"/>
                  <a:pt x="406" y="530"/>
                </a:cubicBezTo>
                <a:cubicBezTo>
                  <a:pt x="406" y="518"/>
                  <a:pt x="411" y="507"/>
                  <a:pt x="420" y="500"/>
                </a:cubicBezTo>
                <a:cubicBezTo>
                  <a:pt x="429" y="493"/>
                  <a:pt x="441" y="489"/>
                  <a:pt x="456" y="489"/>
                </a:cubicBezTo>
                <a:close/>
                <a:moveTo>
                  <a:pt x="61" y="489"/>
                </a:moveTo>
                <a:cubicBezTo>
                  <a:pt x="79" y="489"/>
                  <a:pt x="93" y="494"/>
                  <a:pt x="104" y="505"/>
                </a:cubicBezTo>
                <a:cubicBezTo>
                  <a:pt x="114" y="515"/>
                  <a:pt x="119" y="530"/>
                  <a:pt x="119" y="548"/>
                </a:cubicBezTo>
                <a:cubicBezTo>
                  <a:pt x="119" y="555"/>
                  <a:pt x="118" y="562"/>
                  <a:pt x="117" y="567"/>
                </a:cubicBezTo>
                <a:lnTo>
                  <a:pt x="27" y="567"/>
                </a:lnTo>
                <a:cubicBezTo>
                  <a:pt x="28" y="579"/>
                  <a:pt x="32" y="588"/>
                  <a:pt x="39" y="595"/>
                </a:cubicBezTo>
                <a:cubicBezTo>
                  <a:pt x="45" y="601"/>
                  <a:pt x="53" y="605"/>
                  <a:pt x="64" y="605"/>
                </a:cubicBezTo>
                <a:cubicBezTo>
                  <a:pt x="70" y="605"/>
                  <a:pt x="76" y="603"/>
                  <a:pt x="82" y="600"/>
                </a:cubicBezTo>
                <a:cubicBezTo>
                  <a:pt x="87" y="597"/>
                  <a:pt x="92" y="592"/>
                  <a:pt x="95" y="586"/>
                </a:cubicBezTo>
                <a:lnTo>
                  <a:pt x="116" y="598"/>
                </a:lnTo>
                <a:cubicBezTo>
                  <a:pt x="111" y="607"/>
                  <a:pt x="104" y="615"/>
                  <a:pt x="95" y="620"/>
                </a:cubicBezTo>
                <a:cubicBezTo>
                  <a:pt x="86" y="625"/>
                  <a:pt x="76" y="628"/>
                  <a:pt x="64" y="628"/>
                </a:cubicBezTo>
                <a:cubicBezTo>
                  <a:pt x="51" y="628"/>
                  <a:pt x="40" y="625"/>
                  <a:pt x="30" y="619"/>
                </a:cubicBezTo>
                <a:cubicBezTo>
                  <a:pt x="20" y="614"/>
                  <a:pt x="13" y="606"/>
                  <a:pt x="8" y="595"/>
                </a:cubicBezTo>
                <a:cubicBezTo>
                  <a:pt x="3" y="585"/>
                  <a:pt x="0" y="573"/>
                  <a:pt x="0" y="559"/>
                </a:cubicBezTo>
                <a:cubicBezTo>
                  <a:pt x="0" y="545"/>
                  <a:pt x="2" y="532"/>
                  <a:pt x="7" y="522"/>
                </a:cubicBezTo>
                <a:cubicBezTo>
                  <a:pt x="12" y="511"/>
                  <a:pt x="20" y="503"/>
                  <a:pt x="29" y="497"/>
                </a:cubicBezTo>
                <a:cubicBezTo>
                  <a:pt x="38" y="492"/>
                  <a:pt x="49" y="489"/>
                  <a:pt x="61" y="489"/>
                </a:cubicBezTo>
                <a:close/>
                <a:moveTo>
                  <a:pt x="4132" y="452"/>
                </a:moveTo>
                <a:lnTo>
                  <a:pt x="4158" y="452"/>
                </a:lnTo>
                <a:lnTo>
                  <a:pt x="4158" y="492"/>
                </a:lnTo>
                <a:lnTo>
                  <a:pt x="4195" y="492"/>
                </a:lnTo>
                <a:lnTo>
                  <a:pt x="4195" y="517"/>
                </a:lnTo>
                <a:lnTo>
                  <a:pt x="4158" y="517"/>
                </a:lnTo>
                <a:lnTo>
                  <a:pt x="4158" y="584"/>
                </a:lnTo>
                <a:cubicBezTo>
                  <a:pt x="4158" y="590"/>
                  <a:pt x="4160" y="595"/>
                  <a:pt x="4163" y="599"/>
                </a:cubicBezTo>
                <a:cubicBezTo>
                  <a:pt x="4167" y="602"/>
                  <a:pt x="4172" y="604"/>
                  <a:pt x="4178" y="604"/>
                </a:cubicBezTo>
                <a:cubicBezTo>
                  <a:pt x="4182" y="604"/>
                  <a:pt x="4187" y="603"/>
                  <a:pt x="4192" y="601"/>
                </a:cubicBezTo>
                <a:lnTo>
                  <a:pt x="4192" y="626"/>
                </a:lnTo>
                <a:cubicBezTo>
                  <a:pt x="4186" y="628"/>
                  <a:pt x="4179" y="629"/>
                  <a:pt x="4172" y="629"/>
                </a:cubicBezTo>
                <a:cubicBezTo>
                  <a:pt x="4159" y="629"/>
                  <a:pt x="4149" y="625"/>
                  <a:pt x="4142" y="618"/>
                </a:cubicBezTo>
                <a:cubicBezTo>
                  <a:pt x="4136" y="611"/>
                  <a:pt x="4132" y="600"/>
                  <a:pt x="4132" y="587"/>
                </a:cubicBezTo>
                <a:lnTo>
                  <a:pt x="4132" y="517"/>
                </a:lnTo>
                <a:lnTo>
                  <a:pt x="4111" y="517"/>
                </a:lnTo>
                <a:lnTo>
                  <a:pt x="4111" y="492"/>
                </a:lnTo>
                <a:lnTo>
                  <a:pt x="4132" y="492"/>
                </a:lnTo>
                <a:lnTo>
                  <a:pt x="4132" y="452"/>
                </a:lnTo>
                <a:close/>
                <a:moveTo>
                  <a:pt x="4494" y="439"/>
                </a:moveTo>
                <a:lnTo>
                  <a:pt x="4520" y="439"/>
                </a:lnTo>
                <a:lnTo>
                  <a:pt x="4520" y="592"/>
                </a:lnTo>
                <a:cubicBezTo>
                  <a:pt x="4520" y="598"/>
                  <a:pt x="4524" y="601"/>
                  <a:pt x="4530" y="601"/>
                </a:cubicBezTo>
                <a:lnTo>
                  <a:pt x="4536" y="601"/>
                </a:lnTo>
                <a:lnTo>
                  <a:pt x="4536" y="626"/>
                </a:lnTo>
                <a:lnTo>
                  <a:pt x="4523" y="626"/>
                </a:lnTo>
                <a:cubicBezTo>
                  <a:pt x="4513" y="626"/>
                  <a:pt x="4506" y="624"/>
                  <a:pt x="4501" y="619"/>
                </a:cubicBezTo>
                <a:cubicBezTo>
                  <a:pt x="4497" y="615"/>
                  <a:pt x="4494" y="608"/>
                  <a:pt x="4494" y="600"/>
                </a:cubicBezTo>
                <a:lnTo>
                  <a:pt x="4494" y="439"/>
                </a:lnTo>
                <a:close/>
                <a:moveTo>
                  <a:pt x="2604" y="439"/>
                </a:moveTo>
                <a:lnTo>
                  <a:pt x="2630" y="439"/>
                </a:lnTo>
                <a:lnTo>
                  <a:pt x="2630" y="510"/>
                </a:lnTo>
                <a:lnTo>
                  <a:pt x="2632" y="510"/>
                </a:lnTo>
                <a:cubicBezTo>
                  <a:pt x="2636" y="503"/>
                  <a:pt x="2642" y="498"/>
                  <a:pt x="2649" y="495"/>
                </a:cubicBezTo>
                <a:cubicBezTo>
                  <a:pt x="2656" y="491"/>
                  <a:pt x="2663" y="489"/>
                  <a:pt x="2671" y="489"/>
                </a:cubicBezTo>
                <a:cubicBezTo>
                  <a:pt x="2682" y="489"/>
                  <a:pt x="2691" y="492"/>
                  <a:pt x="2700" y="498"/>
                </a:cubicBezTo>
                <a:cubicBezTo>
                  <a:pt x="2708" y="503"/>
                  <a:pt x="2714" y="511"/>
                  <a:pt x="2719" y="521"/>
                </a:cubicBezTo>
                <a:cubicBezTo>
                  <a:pt x="2724" y="531"/>
                  <a:pt x="2726" y="543"/>
                  <a:pt x="2726" y="556"/>
                </a:cubicBezTo>
                <a:cubicBezTo>
                  <a:pt x="2726" y="570"/>
                  <a:pt x="2724" y="582"/>
                  <a:pt x="2719" y="593"/>
                </a:cubicBezTo>
                <a:cubicBezTo>
                  <a:pt x="2714" y="604"/>
                  <a:pt x="2708" y="613"/>
                  <a:pt x="2700" y="619"/>
                </a:cubicBezTo>
                <a:cubicBezTo>
                  <a:pt x="2691" y="625"/>
                  <a:pt x="2682" y="628"/>
                  <a:pt x="2671" y="628"/>
                </a:cubicBezTo>
                <a:cubicBezTo>
                  <a:pt x="2663" y="628"/>
                  <a:pt x="2655" y="626"/>
                  <a:pt x="2648" y="622"/>
                </a:cubicBezTo>
                <a:cubicBezTo>
                  <a:pt x="2642" y="618"/>
                  <a:pt x="2636" y="613"/>
                  <a:pt x="2632" y="606"/>
                </a:cubicBezTo>
                <a:lnTo>
                  <a:pt x="2630" y="606"/>
                </a:lnTo>
                <a:lnTo>
                  <a:pt x="2630" y="624"/>
                </a:lnTo>
                <a:lnTo>
                  <a:pt x="2604" y="624"/>
                </a:lnTo>
                <a:lnTo>
                  <a:pt x="2604" y="439"/>
                </a:lnTo>
                <a:close/>
                <a:moveTo>
                  <a:pt x="2368" y="439"/>
                </a:moveTo>
                <a:lnTo>
                  <a:pt x="2394" y="439"/>
                </a:lnTo>
                <a:lnTo>
                  <a:pt x="2394" y="592"/>
                </a:lnTo>
                <a:cubicBezTo>
                  <a:pt x="2394" y="598"/>
                  <a:pt x="2398" y="601"/>
                  <a:pt x="2404" y="601"/>
                </a:cubicBezTo>
                <a:lnTo>
                  <a:pt x="2410" y="601"/>
                </a:lnTo>
                <a:lnTo>
                  <a:pt x="2410" y="626"/>
                </a:lnTo>
                <a:lnTo>
                  <a:pt x="2397" y="626"/>
                </a:lnTo>
                <a:cubicBezTo>
                  <a:pt x="2387" y="626"/>
                  <a:pt x="2380" y="624"/>
                  <a:pt x="2375" y="619"/>
                </a:cubicBezTo>
                <a:cubicBezTo>
                  <a:pt x="2371" y="615"/>
                  <a:pt x="2368" y="608"/>
                  <a:pt x="2368" y="600"/>
                </a:cubicBezTo>
                <a:lnTo>
                  <a:pt x="2368" y="439"/>
                </a:lnTo>
                <a:close/>
                <a:moveTo>
                  <a:pt x="1473" y="439"/>
                </a:moveTo>
                <a:lnTo>
                  <a:pt x="1499" y="439"/>
                </a:lnTo>
                <a:lnTo>
                  <a:pt x="1499" y="592"/>
                </a:lnTo>
                <a:cubicBezTo>
                  <a:pt x="1499" y="598"/>
                  <a:pt x="1503" y="601"/>
                  <a:pt x="1509" y="601"/>
                </a:cubicBezTo>
                <a:lnTo>
                  <a:pt x="1515" y="601"/>
                </a:lnTo>
                <a:lnTo>
                  <a:pt x="1515" y="626"/>
                </a:lnTo>
                <a:lnTo>
                  <a:pt x="1502" y="626"/>
                </a:lnTo>
                <a:cubicBezTo>
                  <a:pt x="1492" y="626"/>
                  <a:pt x="1485" y="624"/>
                  <a:pt x="1480" y="619"/>
                </a:cubicBezTo>
                <a:cubicBezTo>
                  <a:pt x="1476" y="615"/>
                  <a:pt x="1473" y="608"/>
                  <a:pt x="1473" y="600"/>
                </a:cubicBezTo>
                <a:lnTo>
                  <a:pt x="1473" y="439"/>
                </a:lnTo>
                <a:close/>
                <a:moveTo>
                  <a:pt x="1389" y="439"/>
                </a:moveTo>
                <a:lnTo>
                  <a:pt x="1415" y="439"/>
                </a:lnTo>
                <a:lnTo>
                  <a:pt x="1415" y="592"/>
                </a:lnTo>
                <a:cubicBezTo>
                  <a:pt x="1415" y="598"/>
                  <a:pt x="1419" y="601"/>
                  <a:pt x="1425" y="601"/>
                </a:cubicBezTo>
                <a:lnTo>
                  <a:pt x="1431" y="601"/>
                </a:lnTo>
                <a:lnTo>
                  <a:pt x="1431" y="626"/>
                </a:lnTo>
                <a:lnTo>
                  <a:pt x="1418" y="626"/>
                </a:lnTo>
                <a:cubicBezTo>
                  <a:pt x="1408" y="626"/>
                  <a:pt x="1401" y="624"/>
                  <a:pt x="1396" y="619"/>
                </a:cubicBezTo>
                <a:cubicBezTo>
                  <a:pt x="1392" y="615"/>
                  <a:pt x="1389" y="608"/>
                  <a:pt x="1389" y="600"/>
                </a:cubicBezTo>
                <a:lnTo>
                  <a:pt x="1389" y="439"/>
                </a:lnTo>
                <a:close/>
                <a:moveTo>
                  <a:pt x="1042" y="439"/>
                </a:moveTo>
                <a:lnTo>
                  <a:pt x="1068" y="439"/>
                </a:lnTo>
                <a:lnTo>
                  <a:pt x="1068" y="624"/>
                </a:lnTo>
                <a:lnTo>
                  <a:pt x="1042" y="624"/>
                </a:lnTo>
                <a:lnTo>
                  <a:pt x="1042" y="606"/>
                </a:lnTo>
                <a:lnTo>
                  <a:pt x="1040" y="606"/>
                </a:lnTo>
                <a:cubicBezTo>
                  <a:pt x="1036" y="613"/>
                  <a:pt x="1031" y="618"/>
                  <a:pt x="1024" y="622"/>
                </a:cubicBezTo>
                <a:cubicBezTo>
                  <a:pt x="1018" y="626"/>
                  <a:pt x="1010" y="628"/>
                  <a:pt x="1002" y="628"/>
                </a:cubicBezTo>
                <a:cubicBezTo>
                  <a:pt x="991" y="628"/>
                  <a:pt x="982" y="625"/>
                  <a:pt x="973" y="619"/>
                </a:cubicBezTo>
                <a:cubicBezTo>
                  <a:pt x="965" y="613"/>
                  <a:pt x="958" y="604"/>
                  <a:pt x="953" y="594"/>
                </a:cubicBezTo>
                <a:cubicBezTo>
                  <a:pt x="948" y="583"/>
                  <a:pt x="946" y="571"/>
                  <a:pt x="946" y="557"/>
                </a:cubicBezTo>
                <a:cubicBezTo>
                  <a:pt x="946" y="544"/>
                  <a:pt x="948" y="532"/>
                  <a:pt x="953" y="521"/>
                </a:cubicBezTo>
                <a:cubicBezTo>
                  <a:pt x="958" y="511"/>
                  <a:pt x="964" y="503"/>
                  <a:pt x="973" y="497"/>
                </a:cubicBezTo>
                <a:cubicBezTo>
                  <a:pt x="981" y="492"/>
                  <a:pt x="991" y="489"/>
                  <a:pt x="1002" y="489"/>
                </a:cubicBezTo>
                <a:cubicBezTo>
                  <a:pt x="1010" y="489"/>
                  <a:pt x="1017" y="491"/>
                  <a:pt x="1023" y="495"/>
                </a:cubicBezTo>
                <a:cubicBezTo>
                  <a:pt x="1030" y="498"/>
                  <a:pt x="1036" y="504"/>
                  <a:pt x="1040" y="510"/>
                </a:cubicBezTo>
                <a:lnTo>
                  <a:pt x="1042" y="510"/>
                </a:lnTo>
                <a:lnTo>
                  <a:pt x="1042" y="439"/>
                </a:lnTo>
                <a:close/>
                <a:moveTo>
                  <a:pt x="5009" y="432"/>
                </a:moveTo>
                <a:cubicBezTo>
                  <a:pt x="5014" y="432"/>
                  <a:pt x="5018" y="434"/>
                  <a:pt x="5021" y="437"/>
                </a:cubicBezTo>
                <a:cubicBezTo>
                  <a:pt x="5024" y="440"/>
                  <a:pt x="5026" y="444"/>
                  <a:pt x="5026" y="449"/>
                </a:cubicBezTo>
                <a:cubicBezTo>
                  <a:pt x="5026" y="454"/>
                  <a:pt x="5024" y="458"/>
                  <a:pt x="5021" y="461"/>
                </a:cubicBezTo>
                <a:cubicBezTo>
                  <a:pt x="5018" y="464"/>
                  <a:pt x="5014" y="466"/>
                  <a:pt x="5009" y="466"/>
                </a:cubicBezTo>
                <a:cubicBezTo>
                  <a:pt x="5004" y="466"/>
                  <a:pt x="5000" y="464"/>
                  <a:pt x="4997" y="461"/>
                </a:cubicBezTo>
                <a:cubicBezTo>
                  <a:pt x="4994" y="458"/>
                  <a:pt x="4992" y="454"/>
                  <a:pt x="4992" y="449"/>
                </a:cubicBezTo>
                <a:cubicBezTo>
                  <a:pt x="4992" y="444"/>
                  <a:pt x="4994" y="440"/>
                  <a:pt x="4997" y="437"/>
                </a:cubicBezTo>
                <a:cubicBezTo>
                  <a:pt x="5000" y="434"/>
                  <a:pt x="5004" y="432"/>
                  <a:pt x="5009" y="432"/>
                </a:cubicBezTo>
                <a:close/>
                <a:moveTo>
                  <a:pt x="4594" y="432"/>
                </a:moveTo>
                <a:cubicBezTo>
                  <a:pt x="4599" y="432"/>
                  <a:pt x="4603" y="434"/>
                  <a:pt x="4606" y="437"/>
                </a:cubicBezTo>
                <a:cubicBezTo>
                  <a:pt x="4609" y="440"/>
                  <a:pt x="4611" y="444"/>
                  <a:pt x="4611" y="449"/>
                </a:cubicBezTo>
                <a:cubicBezTo>
                  <a:pt x="4611" y="454"/>
                  <a:pt x="4609" y="458"/>
                  <a:pt x="4606" y="461"/>
                </a:cubicBezTo>
                <a:cubicBezTo>
                  <a:pt x="4603" y="464"/>
                  <a:pt x="4599" y="466"/>
                  <a:pt x="4594" y="466"/>
                </a:cubicBezTo>
                <a:cubicBezTo>
                  <a:pt x="4589" y="466"/>
                  <a:pt x="4585" y="464"/>
                  <a:pt x="4582" y="461"/>
                </a:cubicBezTo>
                <a:cubicBezTo>
                  <a:pt x="4579" y="458"/>
                  <a:pt x="4577" y="454"/>
                  <a:pt x="4577" y="449"/>
                </a:cubicBezTo>
                <a:cubicBezTo>
                  <a:pt x="4577" y="444"/>
                  <a:pt x="4579" y="440"/>
                  <a:pt x="4582" y="437"/>
                </a:cubicBezTo>
                <a:cubicBezTo>
                  <a:pt x="4585" y="434"/>
                  <a:pt x="4589" y="432"/>
                  <a:pt x="4594" y="432"/>
                </a:cubicBezTo>
                <a:close/>
                <a:moveTo>
                  <a:pt x="3786" y="432"/>
                </a:moveTo>
                <a:cubicBezTo>
                  <a:pt x="3791" y="432"/>
                  <a:pt x="3795" y="434"/>
                  <a:pt x="3798" y="437"/>
                </a:cubicBezTo>
                <a:cubicBezTo>
                  <a:pt x="3801" y="440"/>
                  <a:pt x="3803" y="444"/>
                  <a:pt x="3803" y="449"/>
                </a:cubicBezTo>
                <a:cubicBezTo>
                  <a:pt x="3803" y="454"/>
                  <a:pt x="3801" y="458"/>
                  <a:pt x="3798" y="461"/>
                </a:cubicBezTo>
                <a:cubicBezTo>
                  <a:pt x="3795" y="464"/>
                  <a:pt x="3791" y="466"/>
                  <a:pt x="3786" y="466"/>
                </a:cubicBezTo>
                <a:cubicBezTo>
                  <a:pt x="3781" y="466"/>
                  <a:pt x="3777" y="464"/>
                  <a:pt x="3774" y="461"/>
                </a:cubicBezTo>
                <a:cubicBezTo>
                  <a:pt x="3771" y="458"/>
                  <a:pt x="3769" y="454"/>
                  <a:pt x="3769" y="449"/>
                </a:cubicBezTo>
                <a:cubicBezTo>
                  <a:pt x="3769" y="444"/>
                  <a:pt x="3771" y="440"/>
                  <a:pt x="3774" y="437"/>
                </a:cubicBezTo>
                <a:cubicBezTo>
                  <a:pt x="3777" y="434"/>
                  <a:pt x="3781" y="432"/>
                  <a:pt x="3786" y="432"/>
                </a:cubicBezTo>
                <a:close/>
                <a:moveTo>
                  <a:pt x="3562" y="432"/>
                </a:moveTo>
                <a:cubicBezTo>
                  <a:pt x="3567" y="432"/>
                  <a:pt x="3571" y="434"/>
                  <a:pt x="3574" y="437"/>
                </a:cubicBezTo>
                <a:cubicBezTo>
                  <a:pt x="3577" y="440"/>
                  <a:pt x="3579" y="444"/>
                  <a:pt x="3579" y="449"/>
                </a:cubicBezTo>
                <a:cubicBezTo>
                  <a:pt x="3579" y="454"/>
                  <a:pt x="3577" y="458"/>
                  <a:pt x="3574" y="461"/>
                </a:cubicBezTo>
                <a:cubicBezTo>
                  <a:pt x="3571" y="464"/>
                  <a:pt x="3567" y="466"/>
                  <a:pt x="3562" y="466"/>
                </a:cubicBezTo>
                <a:cubicBezTo>
                  <a:pt x="3557" y="466"/>
                  <a:pt x="3553" y="464"/>
                  <a:pt x="3550" y="461"/>
                </a:cubicBezTo>
                <a:cubicBezTo>
                  <a:pt x="3547" y="458"/>
                  <a:pt x="3545" y="454"/>
                  <a:pt x="3545" y="449"/>
                </a:cubicBezTo>
                <a:cubicBezTo>
                  <a:pt x="3545" y="444"/>
                  <a:pt x="3547" y="440"/>
                  <a:pt x="3550" y="437"/>
                </a:cubicBezTo>
                <a:cubicBezTo>
                  <a:pt x="3553" y="434"/>
                  <a:pt x="3557" y="432"/>
                  <a:pt x="3562" y="432"/>
                </a:cubicBezTo>
                <a:close/>
                <a:moveTo>
                  <a:pt x="3069" y="432"/>
                </a:moveTo>
                <a:cubicBezTo>
                  <a:pt x="3074" y="432"/>
                  <a:pt x="3078" y="434"/>
                  <a:pt x="3081" y="437"/>
                </a:cubicBezTo>
                <a:cubicBezTo>
                  <a:pt x="3084" y="440"/>
                  <a:pt x="3086" y="444"/>
                  <a:pt x="3086" y="449"/>
                </a:cubicBezTo>
                <a:cubicBezTo>
                  <a:pt x="3086" y="454"/>
                  <a:pt x="3084" y="458"/>
                  <a:pt x="3081" y="461"/>
                </a:cubicBezTo>
                <a:cubicBezTo>
                  <a:pt x="3078" y="464"/>
                  <a:pt x="3074" y="466"/>
                  <a:pt x="3069" y="466"/>
                </a:cubicBezTo>
                <a:cubicBezTo>
                  <a:pt x="3064" y="466"/>
                  <a:pt x="3060" y="464"/>
                  <a:pt x="3057" y="461"/>
                </a:cubicBezTo>
                <a:cubicBezTo>
                  <a:pt x="3054" y="458"/>
                  <a:pt x="3052" y="454"/>
                  <a:pt x="3052" y="449"/>
                </a:cubicBezTo>
                <a:cubicBezTo>
                  <a:pt x="3052" y="444"/>
                  <a:pt x="3054" y="440"/>
                  <a:pt x="3057" y="437"/>
                </a:cubicBezTo>
                <a:cubicBezTo>
                  <a:pt x="3060" y="434"/>
                  <a:pt x="3064" y="432"/>
                  <a:pt x="3069" y="432"/>
                </a:cubicBezTo>
                <a:close/>
                <a:moveTo>
                  <a:pt x="181" y="432"/>
                </a:moveTo>
                <a:cubicBezTo>
                  <a:pt x="186" y="432"/>
                  <a:pt x="190" y="434"/>
                  <a:pt x="193" y="437"/>
                </a:cubicBezTo>
                <a:cubicBezTo>
                  <a:pt x="196" y="440"/>
                  <a:pt x="198" y="444"/>
                  <a:pt x="198" y="449"/>
                </a:cubicBezTo>
                <a:cubicBezTo>
                  <a:pt x="198" y="454"/>
                  <a:pt x="196" y="458"/>
                  <a:pt x="193" y="461"/>
                </a:cubicBezTo>
                <a:cubicBezTo>
                  <a:pt x="190" y="464"/>
                  <a:pt x="186" y="466"/>
                  <a:pt x="181" y="466"/>
                </a:cubicBezTo>
                <a:cubicBezTo>
                  <a:pt x="176" y="466"/>
                  <a:pt x="172" y="464"/>
                  <a:pt x="169" y="461"/>
                </a:cubicBezTo>
                <a:cubicBezTo>
                  <a:pt x="166" y="458"/>
                  <a:pt x="164" y="454"/>
                  <a:pt x="164" y="449"/>
                </a:cubicBezTo>
                <a:cubicBezTo>
                  <a:pt x="164" y="444"/>
                  <a:pt x="166" y="440"/>
                  <a:pt x="169" y="437"/>
                </a:cubicBezTo>
                <a:cubicBezTo>
                  <a:pt x="172" y="434"/>
                  <a:pt x="176" y="432"/>
                  <a:pt x="181" y="432"/>
                </a:cubicBezTo>
                <a:close/>
                <a:moveTo>
                  <a:pt x="7147" y="161"/>
                </a:moveTo>
                <a:lnTo>
                  <a:pt x="7178" y="161"/>
                </a:lnTo>
                <a:lnTo>
                  <a:pt x="7178" y="192"/>
                </a:lnTo>
                <a:cubicBezTo>
                  <a:pt x="7178" y="202"/>
                  <a:pt x="7176" y="210"/>
                  <a:pt x="7172" y="217"/>
                </a:cubicBezTo>
                <a:cubicBezTo>
                  <a:pt x="7167" y="224"/>
                  <a:pt x="7160" y="230"/>
                  <a:pt x="7150" y="235"/>
                </a:cubicBezTo>
                <a:lnTo>
                  <a:pt x="7143" y="223"/>
                </a:lnTo>
                <a:cubicBezTo>
                  <a:pt x="7151" y="219"/>
                  <a:pt x="7156" y="215"/>
                  <a:pt x="7159" y="211"/>
                </a:cubicBezTo>
                <a:cubicBezTo>
                  <a:pt x="7163" y="206"/>
                  <a:pt x="7164" y="200"/>
                  <a:pt x="7164" y="192"/>
                </a:cubicBezTo>
                <a:lnTo>
                  <a:pt x="7147" y="192"/>
                </a:lnTo>
                <a:lnTo>
                  <a:pt x="7147" y="161"/>
                </a:lnTo>
                <a:close/>
                <a:moveTo>
                  <a:pt x="3757" y="161"/>
                </a:moveTo>
                <a:lnTo>
                  <a:pt x="3788" y="161"/>
                </a:lnTo>
                <a:lnTo>
                  <a:pt x="3788" y="192"/>
                </a:lnTo>
                <a:cubicBezTo>
                  <a:pt x="3788" y="202"/>
                  <a:pt x="3786" y="210"/>
                  <a:pt x="3782" y="217"/>
                </a:cubicBezTo>
                <a:cubicBezTo>
                  <a:pt x="3777" y="224"/>
                  <a:pt x="3770" y="230"/>
                  <a:pt x="3760" y="235"/>
                </a:cubicBezTo>
                <a:lnTo>
                  <a:pt x="3753" y="223"/>
                </a:lnTo>
                <a:cubicBezTo>
                  <a:pt x="3761" y="219"/>
                  <a:pt x="3766" y="215"/>
                  <a:pt x="3769" y="211"/>
                </a:cubicBezTo>
                <a:cubicBezTo>
                  <a:pt x="3773" y="206"/>
                  <a:pt x="3774" y="200"/>
                  <a:pt x="3774" y="192"/>
                </a:cubicBezTo>
                <a:lnTo>
                  <a:pt x="3757" y="192"/>
                </a:lnTo>
                <a:lnTo>
                  <a:pt x="3757" y="161"/>
                </a:lnTo>
                <a:close/>
                <a:moveTo>
                  <a:pt x="5712" y="138"/>
                </a:moveTo>
                <a:cubicBezTo>
                  <a:pt x="5697" y="138"/>
                  <a:pt x="5687" y="139"/>
                  <a:pt x="5680" y="142"/>
                </a:cubicBezTo>
                <a:cubicBezTo>
                  <a:pt x="5673" y="145"/>
                  <a:pt x="5670" y="150"/>
                  <a:pt x="5670" y="157"/>
                </a:cubicBezTo>
                <a:cubicBezTo>
                  <a:pt x="5670" y="162"/>
                  <a:pt x="5672" y="165"/>
                  <a:pt x="5676" y="168"/>
                </a:cubicBezTo>
                <a:cubicBezTo>
                  <a:pt x="5679" y="171"/>
                  <a:pt x="5684" y="173"/>
                  <a:pt x="5691" y="173"/>
                </a:cubicBezTo>
                <a:cubicBezTo>
                  <a:pt x="5696" y="173"/>
                  <a:pt x="5701" y="172"/>
                  <a:pt x="5706" y="170"/>
                </a:cubicBezTo>
                <a:cubicBezTo>
                  <a:pt x="5711" y="168"/>
                  <a:pt x="5716" y="164"/>
                  <a:pt x="5719" y="160"/>
                </a:cubicBezTo>
                <a:cubicBezTo>
                  <a:pt x="5723" y="156"/>
                  <a:pt x="5724" y="150"/>
                  <a:pt x="5724" y="144"/>
                </a:cubicBezTo>
                <a:lnTo>
                  <a:pt x="5724" y="138"/>
                </a:lnTo>
                <a:lnTo>
                  <a:pt x="5712" y="138"/>
                </a:lnTo>
                <a:close/>
                <a:moveTo>
                  <a:pt x="3156" y="138"/>
                </a:moveTo>
                <a:cubicBezTo>
                  <a:pt x="3141" y="138"/>
                  <a:pt x="3131" y="139"/>
                  <a:pt x="3124" y="142"/>
                </a:cubicBezTo>
                <a:cubicBezTo>
                  <a:pt x="3117" y="145"/>
                  <a:pt x="3114" y="150"/>
                  <a:pt x="3114" y="157"/>
                </a:cubicBezTo>
                <a:cubicBezTo>
                  <a:pt x="3114" y="162"/>
                  <a:pt x="3116" y="165"/>
                  <a:pt x="3120" y="168"/>
                </a:cubicBezTo>
                <a:cubicBezTo>
                  <a:pt x="3123" y="171"/>
                  <a:pt x="3128" y="173"/>
                  <a:pt x="3135" y="173"/>
                </a:cubicBezTo>
                <a:cubicBezTo>
                  <a:pt x="3140" y="173"/>
                  <a:pt x="3145" y="172"/>
                  <a:pt x="3150" y="170"/>
                </a:cubicBezTo>
                <a:cubicBezTo>
                  <a:pt x="3155" y="168"/>
                  <a:pt x="3160" y="164"/>
                  <a:pt x="3163" y="160"/>
                </a:cubicBezTo>
                <a:cubicBezTo>
                  <a:pt x="3167" y="156"/>
                  <a:pt x="3168" y="150"/>
                  <a:pt x="3168" y="144"/>
                </a:cubicBezTo>
                <a:lnTo>
                  <a:pt x="3168" y="138"/>
                </a:lnTo>
                <a:lnTo>
                  <a:pt x="3156" y="138"/>
                </a:lnTo>
                <a:close/>
                <a:moveTo>
                  <a:pt x="7965" y="82"/>
                </a:moveTo>
                <a:cubicBezTo>
                  <a:pt x="7955" y="82"/>
                  <a:pt x="7946" y="86"/>
                  <a:pt x="7940" y="94"/>
                </a:cubicBezTo>
                <a:cubicBezTo>
                  <a:pt x="7933" y="102"/>
                  <a:pt x="7930" y="113"/>
                  <a:pt x="7930" y="126"/>
                </a:cubicBezTo>
                <a:cubicBezTo>
                  <a:pt x="7930" y="135"/>
                  <a:pt x="7931" y="143"/>
                  <a:pt x="7934" y="149"/>
                </a:cubicBezTo>
                <a:cubicBezTo>
                  <a:pt x="7937" y="156"/>
                  <a:pt x="7942" y="161"/>
                  <a:pt x="7947" y="165"/>
                </a:cubicBezTo>
                <a:cubicBezTo>
                  <a:pt x="7953" y="169"/>
                  <a:pt x="7959" y="170"/>
                  <a:pt x="7966" y="170"/>
                </a:cubicBezTo>
                <a:cubicBezTo>
                  <a:pt x="7976" y="170"/>
                  <a:pt x="7984" y="166"/>
                  <a:pt x="7990" y="158"/>
                </a:cubicBezTo>
                <a:cubicBezTo>
                  <a:pt x="7996" y="150"/>
                  <a:pt x="7999" y="139"/>
                  <a:pt x="7999" y="126"/>
                </a:cubicBezTo>
                <a:cubicBezTo>
                  <a:pt x="7999" y="113"/>
                  <a:pt x="7996" y="102"/>
                  <a:pt x="7990" y="94"/>
                </a:cubicBezTo>
                <a:cubicBezTo>
                  <a:pt x="7983" y="86"/>
                  <a:pt x="7975" y="82"/>
                  <a:pt x="7965" y="82"/>
                </a:cubicBezTo>
                <a:close/>
                <a:moveTo>
                  <a:pt x="7691" y="82"/>
                </a:moveTo>
                <a:cubicBezTo>
                  <a:pt x="7681" y="82"/>
                  <a:pt x="7672" y="86"/>
                  <a:pt x="7666" y="94"/>
                </a:cubicBezTo>
                <a:cubicBezTo>
                  <a:pt x="7659" y="102"/>
                  <a:pt x="7656" y="113"/>
                  <a:pt x="7656" y="126"/>
                </a:cubicBezTo>
                <a:cubicBezTo>
                  <a:pt x="7656" y="135"/>
                  <a:pt x="7657" y="143"/>
                  <a:pt x="7660" y="149"/>
                </a:cubicBezTo>
                <a:cubicBezTo>
                  <a:pt x="7663" y="156"/>
                  <a:pt x="7668" y="161"/>
                  <a:pt x="7673" y="165"/>
                </a:cubicBezTo>
                <a:cubicBezTo>
                  <a:pt x="7679" y="169"/>
                  <a:pt x="7685" y="170"/>
                  <a:pt x="7692" y="170"/>
                </a:cubicBezTo>
                <a:cubicBezTo>
                  <a:pt x="7702" y="170"/>
                  <a:pt x="7710" y="166"/>
                  <a:pt x="7716" y="158"/>
                </a:cubicBezTo>
                <a:cubicBezTo>
                  <a:pt x="7722" y="150"/>
                  <a:pt x="7725" y="139"/>
                  <a:pt x="7725" y="126"/>
                </a:cubicBezTo>
                <a:cubicBezTo>
                  <a:pt x="7725" y="113"/>
                  <a:pt x="7722" y="102"/>
                  <a:pt x="7716" y="94"/>
                </a:cubicBezTo>
                <a:cubicBezTo>
                  <a:pt x="7709" y="86"/>
                  <a:pt x="7701" y="82"/>
                  <a:pt x="7691" y="82"/>
                </a:cubicBezTo>
                <a:close/>
                <a:moveTo>
                  <a:pt x="6113" y="82"/>
                </a:moveTo>
                <a:cubicBezTo>
                  <a:pt x="6107" y="82"/>
                  <a:pt x="6101" y="84"/>
                  <a:pt x="6095" y="88"/>
                </a:cubicBezTo>
                <a:cubicBezTo>
                  <a:pt x="6090" y="91"/>
                  <a:pt x="6086" y="97"/>
                  <a:pt x="6083" y="103"/>
                </a:cubicBezTo>
                <a:cubicBezTo>
                  <a:pt x="6080" y="110"/>
                  <a:pt x="6078" y="118"/>
                  <a:pt x="6078" y="126"/>
                </a:cubicBezTo>
                <a:cubicBezTo>
                  <a:pt x="6078" y="139"/>
                  <a:pt x="6082" y="150"/>
                  <a:pt x="6088" y="158"/>
                </a:cubicBezTo>
                <a:cubicBezTo>
                  <a:pt x="6094" y="166"/>
                  <a:pt x="6102" y="170"/>
                  <a:pt x="6112" y="170"/>
                </a:cubicBezTo>
                <a:cubicBezTo>
                  <a:pt x="6123" y="170"/>
                  <a:pt x="6131" y="166"/>
                  <a:pt x="6138" y="158"/>
                </a:cubicBezTo>
                <a:cubicBezTo>
                  <a:pt x="6145" y="150"/>
                  <a:pt x="6148" y="139"/>
                  <a:pt x="6148" y="126"/>
                </a:cubicBezTo>
                <a:cubicBezTo>
                  <a:pt x="6148" y="118"/>
                  <a:pt x="6147" y="110"/>
                  <a:pt x="6144" y="103"/>
                </a:cubicBezTo>
                <a:cubicBezTo>
                  <a:pt x="6141" y="97"/>
                  <a:pt x="6137" y="91"/>
                  <a:pt x="6131" y="88"/>
                </a:cubicBezTo>
                <a:cubicBezTo>
                  <a:pt x="6126" y="84"/>
                  <a:pt x="6120" y="82"/>
                  <a:pt x="6113" y="82"/>
                </a:cubicBezTo>
                <a:close/>
                <a:moveTo>
                  <a:pt x="5857" y="82"/>
                </a:moveTo>
                <a:cubicBezTo>
                  <a:pt x="5847" y="82"/>
                  <a:pt x="5838" y="86"/>
                  <a:pt x="5832" y="94"/>
                </a:cubicBezTo>
                <a:cubicBezTo>
                  <a:pt x="5825" y="102"/>
                  <a:pt x="5822" y="113"/>
                  <a:pt x="5822" y="126"/>
                </a:cubicBezTo>
                <a:cubicBezTo>
                  <a:pt x="5822" y="135"/>
                  <a:pt x="5823" y="143"/>
                  <a:pt x="5826" y="149"/>
                </a:cubicBezTo>
                <a:cubicBezTo>
                  <a:pt x="5829" y="156"/>
                  <a:pt x="5834" y="161"/>
                  <a:pt x="5839" y="165"/>
                </a:cubicBezTo>
                <a:cubicBezTo>
                  <a:pt x="5845" y="169"/>
                  <a:pt x="5851" y="170"/>
                  <a:pt x="5858" y="170"/>
                </a:cubicBezTo>
                <a:cubicBezTo>
                  <a:pt x="5868" y="170"/>
                  <a:pt x="5876" y="166"/>
                  <a:pt x="5882" y="158"/>
                </a:cubicBezTo>
                <a:cubicBezTo>
                  <a:pt x="5888" y="150"/>
                  <a:pt x="5891" y="139"/>
                  <a:pt x="5891" y="126"/>
                </a:cubicBezTo>
                <a:cubicBezTo>
                  <a:pt x="5891" y="113"/>
                  <a:pt x="5888" y="102"/>
                  <a:pt x="5882" y="94"/>
                </a:cubicBezTo>
                <a:cubicBezTo>
                  <a:pt x="5875" y="86"/>
                  <a:pt x="5867" y="82"/>
                  <a:pt x="5857" y="82"/>
                </a:cubicBezTo>
                <a:close/>
                <a:moveTo>
                  <a:pt x="1904" y="82"/>
                </a:moveTo>
                <a:cubicBezTo>
                  <a:pt x="1894" y="82"/>
                  <a:pt x="1885" y="86"/>
                  <a:pt x="1879" y="94"/>
                </a:cubicBezTo>
                <a:cubicBezTo>
                  <a:pt x="1872" y="102"/>
                  <a:pt x="1869" y="113"/>
                  <a:pt x="1869" y="126"/>
                </a:cubicBezTo>
                <a:cubicBezTo>
                  <a:pt x="1869" y="135"/>
                  <a:pt x="1870" y="143"/>
                  <a:pt x="1873" y="149"/>
                </a:cubicBezTo>
                <a:cubicBezTo>
                  <a:pt x="1876" y="156"/>
                  <a:pt x="1881" y="161"/>
                  <a:pt x="1886" y="165"/>
                </a:cubicBezTo>
                <a:cubicBezTo>
                  <a:pt x="1892" y="169"/>
                  <a:pt x="1898" y="170"/>
                  <a:pt x="1905" y="170"/>
                </a:cubicBezTo>
                <a:cubicBezTo>
                  <a:pt x="1915" y="170"/>
                  <a:pt x="1923" y="166"/>
                  <a:pt x="1929" y="158"/>
                </a:cubicBezTo>
                <a:cubicBezTo>
                  <a:pt x="1935" y="150"/>
                  <a:pt x="1938" y="139"/>
                  <a:pt x="1938" y="126"/>
                </a:cubicBezTo>
                <a:cubicBezTo>
                  <a:pt x="1938" y="113"/>
                  <a:pt x="1935" y="102"/>
                  <a:pt x="1929" y="94"/>
                </a:cubicBezTo>
                <a:cubicBezTo>
                  <a:pt x="1922" y="86"/>
                  <a:pt x="1914" y="82"/>
                  <a:pt x="1904" y="82"/>
                </a:cubicBezTo>
                <a:close/>
                <a:moveTo>
                  <a:pt x="1094" y="82"/>
                </a:moveTo>
                <a:cubicBezTo>
                  <a:pt x="1088" y="82"/>
                  <a:pt x="1082" y="84"/>
                  <a:pt x="1076" y="88"/>
                </a:cubicBezTo>
                <a:cubicBezTo>
                  <a:pt x="1071" y="91"/>
                  <a:pt x="1067" y="97"/>
                  <a:pt x="1064" y="103"/>
                </a:cubicBezTo>
                <a:cubicBezTo>
                  <a:pt x="1061" y="110"/>
                  <a:pt x="1059" y="118"/>
                  <a:pt x="1059" y="126"/>
                </a:cubicBezTo>
                <a:cubicBezTo>
                  <a:pt x="1059" y="139"/>
                  <a:pt x="1063" y="150"/>
                  <a:pt x="1069" y="158"/>
                </a:cubicBezTo>
                <a:cubicBezTo>
                  <a:pt x="1075" y="166"/>
                  <a:pt x="1083" y="170"/>
                  <a:pt x="1093" y="170"/>
                </a:cubicBezTo>
                <a:cubicBezTo>
                  <a:pt x="1104" y="170"/>
                  <a:pt x="1112" y="166"/>
                  <a:pt x="1119" y="158"/>
                </a:cubicBezTo>
                <a:cubicBezTo>
                  <a:pt x="1126" y="150"/>
                  <a:pt x="1129" y="139"/>
                  <a:pt x="1129" y="126"/>
                </a:cubicBezTo>
                <a:cubicBezTo>
                  <a:pt x="1129" y="118"/>
                  <a:pt x="1128" y="110"/>
                  <a:pt x="1125" y="103"/>
                </a:cubicBezTo>
                <a:cubicBezTo>
                  <a:pt x="1122" y="97"/>
                  <a:pt x="1118" y="91"/>
                  <a:pt x="1112" y="88"/>
                </a:cubicBezTo>
                <a:cubicBezTo>
                  <a:pt x="1107" y="84"/>
                  <a:pt x="1101" y="82"/>
                  <a:pt x="1094" y="82"/>
                </a:cubicBezTo>
                <a:close/>
                <a:moveTo>
                  <a:pt x="8132" y="82"/>
                </a:moveTo>
                <a:cubicBezTo>
                  <a:pt x="8122" y="82"/>
                  <a:pt x="8113" y="86"/>
                  <a:pt x="8107" y="94"/>
                </a:cubicBezTo>
                <a:cubicBezTo>
                  <a:pt x="8101" y="102"/>
                  <a:pt x="8098" y="112"/>
                  <a:pt x="8098" y="126"/>
                </a:cubicBezTo>
                <a:cubicBezTo>
                  <a:pt x="8098" y="140"/>
                  <a:pt x="8101" y="151"/>
                  <a:pt x="8107" y="159"/>
                </a:cubicBezTo>
                <a:cubicBezTo>
                  <a:pt x="8113" y="167"/>
                  <a:pt x="8122" y="171"/>
                  <a:pt x="8132" y="171"/>
                </a:cubicBezTo>
                <a:cubicBezTo>
                  <a:pt x="8143" y="171"/>
                  <a:pt x="8152" y="167"/>
                  <a:pt x="8158" y="159"/>
                </a:cubicBezTo>
                <a:cubicBezTo>
                  <a:pt x="8164" y="151"/>
                  <a:pt x="8167" y="140"/>
                  <a:pt x="8167" y="126"/>
                </a:cubicBezTo>
                <a:cubicBezTo>
                  <a:pt x="8167" y="112"/>
                  <a:pt x="8164" y="102"/>
                  <a:pt x="8158" y="94"/>
                </a:cubicBezTo>
                <a:cubicBezTo>
                  <a:pt x="8152" y="86"/>
                  <a:pt x="8143" y="82"/>
                  <a:pt x="8132" y="82"/>
                </a:cubicBezTo>
                <a:close/>
                <a:moveTo>
                  <a:pt x="4154" y="82"/>
                </a:moveTo>
                <a:cubicBezTo>
                  <a:pt x="4144" y="82"/>
                  <a:pt x="4135" y="86"/>
                  <a:pt x="4129" y="94"/>
                </a:cubicBezTo>
                <a:cubicBezTo>
                  <a:pt x="4123" y="102"/>
                  <a:pt x="4120" y="112"/>
                  <a:pt x="4120" y="126"/>
                </a:cubicBezTo>
                <a:cubicBezTo>
                  <a:pt x="4120" y="140"/>
                  <a:pt x="4123" y="151"/>
                  <a:pt x="4129" y="159"/>
                </a:cubicBezTo>
                <a:cubicBezTo>
                  <a:pt x="4135" y="167"/>
                  <a:pt x="4144" y="171"/>
                  <a:pt x="4154" y="171"/>
                </a:cubicBezTo>
                <a:cubicBezTo>
                  <a:pt x="4165" y="171"/>
                  <a:pt x="4174" y="167"/>
                  <a:pt x="4180" y="159"/>
                </a:cubicBezTo>
                <a:cubicBezTo>
                  <a:pt x="4186" y="151"/>
                  <a:pt x="4189" y="140"/>
                  <a:pt x="4189" y="126"/>
                </a:cubicBezTo>
                <a:cubicBezTo>
                  <a:pt x="4189" y="112"/>
                  <a:pt x="4186" y="102"/>
                  <a:pt x="4180" y="94"/>
                </a:cubicBezTo>
                <a:cubicBezTo>
                  <a:pt x="4174" y="86"/>
                  <a:pt x="4165" y="82"/>
                  <a:pt x="4154" y="82"/>
                </a:cubicBezTo>
                <a:close/>
                <a:moveTo>
                  <a:pt x="2318" y="82"/>
                </a:moveTo>
                <a:cubicBezTo>
                  <a:pt x="2308" y="82"/>
                  <a:pt x="2299" y="86"/>
                  <a:pt x="2293" y="94"/>
                </a:cubicBezTo>
                <a:cubicBezTo>
                  <a:pt x="2287" y="102"/>
                  <a:pt x="2284" y="112"/>
                  <a:pt x="2284" y="126"/>
                </a:cubicBezTo>
                <a:cubicBezTo>
                  <a:pt x="2284" y="140"/>
                  <a:pt x="2287" y="151"/>
                  <a:pt x="2293" y="159"/>
                </a:cubicBezTo>
                <a:cubicBezTo>
                  <a:pt x="2299" y="167"/>
                  <a:pt x="2308" y="171"/>
                  <a:pt x="2318" y="171"/>
                </a:cubicBezTo>
                <a:cubicBezTo>
                  <a:pt x="2329" y="171"/>
                  <a:pt x="2338" y="167"/>
                  <a:pt x="2344" y="159"/>
                </a:cubicBezTo>
                <a:cubicBezTo>
                  <a:pt x="2350" y="151"/>
                  <a:pt x="2353" y="140"/>
                  <a:pt x="2353" y="126"/>
                </a:cubicBezTo>
                <a:cubicBezTo>
                  <a:pt x="2353" y="112"/>
                  <a:pt x="2350" y="102"/>
                  <a:pt x="2344" y="94"/>
                </a:cubicBezTo>
                <a:cubicBezTo>
                  <a:pt x="2338" y="86"/>
                  <a:pt x="2329" y="82"/>
                  <a:pt x="2318" y="82"/>
                </a:cubicBezTo>
                <a:close/>
                <a:moveTo>
                  <a:pt x="2071" y="82"/>
                </a:moveTo>
                <a:cubicBezTo>
                  <a:pt x="2061" y="82"/>
                  <a:pt x="2052" y="86"/>
                  <a:pt x="2046" y="94"/>
                </a:cubicBezTo>
                <a:cubicBezTo>
                  <a:pt x="2040" y="102"/>
                  <a:pt x="2037" y="112"/>
                  <a:pt x="2037" y="126"/>
                </a:cubicBezTo>
                <a:cubicBezTo>
                  <a:pt x="2037" y="140"/>
                  <a:pt x="2040" y="151"/>
                  <a:pt x="2046" y="159"/>
                </a:cubicBezTo>
                <a:cubicBezTo>
                  <a:pt x="2052" y="167"/>
                  <a:pt x="2061" y="171"/>
                  <a:pt x="2071" y="171"/>
                </a:cubicBezTo>
                <a:cubicBezTo>
                  <a:pt x="2082" y="171"/>
                  <a:pt x="2091" y="167"/>
                  <a:pt x="2097" y="159"/>
                </a:cubicBezTo>
                <a:cubicBezTo>
                  <a:pt x="2103" y="151"/>
                  <a:pt x="2106" y="140"/>
                  <a:pt x="2106" y="126"/>
                </a:cubicBezTo>
                <a:cubicBezTo>
                  <a:pt x="2106" y="112"/>
                  <a:pt x="2103" y="102"/>
                  <a:pt x="2097" y="94"/>
                </a:cubicBezTo>
                <a:cubicBezTo>
                  <a:pt x="2091" y="86"/>
                  <a:pt x="2082" y="82"/>
                  <a:pt x="2071" y="82"/>
                </a:cubicBezTo>
                <a:close/>
                <a:moveTo>
                  <a:pt x="222" y="82"/>
                </a:moveTo>
                <a:cubicBezTo>
                  <a:pt x="212" y="82"/>
                  <a:pt x="203" y="86"/>
                  <a:pt x="197" y="94"/>
                </a:cubicBezTo>
                <a:cubicBezTo>
                  <a:pt x="191" y="102"/>
                  <a:pt x="188" y="112"/>
                  <a:pt x="188" y="126"/>
                </a:cubicBezTo>
                <a:cubicBezTo>
                  <a:pt x="188" y="140"/>
                  <a:pt x="191" y="151"/>
                  <a:pt x="197" y="159"/>
                </a:cubicBezTo>
                <a:cubicBezTo>
                  <a:pt x="203" y="167"/>
                  <a:pt x="212" y="171"/>
                  <a:pt x="222" y="171"/>
                </a:cubicBezTo>
                <a:cubicBezTo>
                  <a:pt x="233" y="171"/>
                  <a:pt x="242" y="167"/>
                  <a:pt x="248" y="159"/>
                </a:cubicBezTo>
                <a:cubicBezTo>
                  <a:pt x="254" y="151"/>
                  <a:pt x="257" y="140"/>
                  <a:pt x="257" y="126"/>
                </a:cubicBezTo>
                <a:cubicBezTo>
                  <a:pt x="257" y="112"/>
                  <a:pt x="254" y="102"/>
                  <a:pt x="248" y="94"/>
                </a:cubicBezTo>
                <a:cubicBezTo>
                  <a:pt x="242" y="86"/>
                  <a:pt x="233" y="82"/>
                  <a:pt x="222" y="82"/>
                </a:cubicBezTo>
                <a:close/>
                <a:moveTo>
                  <a:pt x="7531" y="80"/>
                </a:moveTo>
                <a:cubicBezTo>
                  <a:pt x="7523" y="80"/>
                  <a:pt x="7515" y="83"/>
                  <a:pt x="7510" y="88"/>
                </a:cubicBezTo>
                <a:cubicBezTo>
                  <a:pt x="7504" y="94"/>
                  <a:pt x="7500" y="102"/>
                  <a:pt x="7498" y="112"/>
                </a:cubicBezTo>
                <a:lnTo>
                  <a:pt x="7562" y="112"/>
                </a:lnTo>
                <a:cubicBezTo>
                  <a:pt x="7562" y="102"/>
                  <a:pt x="7560" y="94"/>
                  <a:pt x="7554" y="89"/>
                </a:cubicBezTo>
                <a:cubicBezTo>
                  <a:pt x="7548" y="83"/>
                  <a:pt x="7541" y="80"/>
                  <a:pt x="7531" y="80"/>
                </a:cubicBezTo>
                <a:close/>
                <a:moveTo>
                  <a:pt x="6759" y="80"/>
                </a:moveTo>
                <a:cubicBezTo>
                  <a:pt x="6751" y="80"/>
                  <a:pt x="6743" y="83"/>
                  <a:pt x="6738" y="88"/>
                </a:cubicBezTo>
                <a:cubicBezTo>
                  <a:pt x="6732" y="94"/>
                  <a:pt x="6728" y="102"/>
                  <a:pt x="6726" y="112"/>
                </a:cubicBezTo>
                <a:lnTo>
                  <a:pt x="6790" y="112"/>
                </a:lnTo>
                <a:cubicBezTo>
                  <a:pt x="6790" y="102"/>
                  <a:pt x="6788" y="94"/>
                  <a:pt x="6782" y="89"/>
                </a:cubicBezTo>
                <a:cubicBezTo>
                  <a:pt x="6776" y="83"/>
                  <a:pt x="6769" y="80"/>
                  <a:pt x="6759" y="80"/>
                </a:cubicBezTo>
                <a:close/>
                <a:moveTo>
                  <a:pt x="5045" y="80"/>
                </a:moveTo>
                <a:cubicBezTo>
                  <a:pt x="5037" y="80"/>
                  <a:pt x="5029" y="83"/>
                  <a:pt x="5024" y="88"/>
                </a:cubicBezTo>
                <a:cubicBezTo>
                  <a:pt x="5018" y="94"/>
                  <a:pt x="5014" y="102"/>
                  <a:pt x="5012" y="112"/>
                </a:cubicBezTo>
                <a:lnTo>
                  <a:pt x="5076" y="112"/>
                </a:lnTo>
                <a:cubicBezTo>
                  <a:pt x="5076" y="102"/>
                  <a:pt x="5074" y="94"/>
                  <a:pt x="5068" y="89"/>
                </a:cubicBezTo>
                <a:cubicBezTo>
                  <a:pt x="5062" y="83"/>
                  <a:pt x="5055" y="80"/>
                  <a:pt x="5045" y="80"/>
                </a:cubicBezTo>
                <a:close/>
                <a:moveTo>
                  <a:pt x="4620" y="80"/>
                </a:moveTo>
                <a:cubicBezTo>
                  <a:pt x="4612" y="80"/>
                  <a:pt x="4604" y="83"/>
                  <a:pt x="4599" y="88"/>
                </a:cubicBezTo>
                <a:cubicBezTo>
                  <a:pt x="4593" y="94"/>
                  <a:pt x="4589" y="102"/>
                  <a:pt x="4587" y="112"/>
                </a:cubicBezTo>
                <a:lnTo>
                  <a:pt x="4651" y="112"/>
                </a:lnTo>
                <a:cubicBezTo>
                  <a:pt x="4651" y="102"/>
                  <a:pt x="4649" y="94"/>
                  <a:pt x="4643" y="89"/>
                </a:cubicBezTo>
                <a:cubicBezTo>
                  <a:pt x="4637" y="83"/>
                  <a:pt x="4630" y="80"/>
                  <a:pt x="4620" y="80"/>
                </a:cubicBezTo>
                <a:close/>
                <a:moveTo>
                  <a:pt x="3537" y="80"/>
                </a:moveTo>
                <a:cubicBezTo>
                  <a:pt x="3529" y="80"/>
                  <a:pt x="3521" y="83"/>
                  <a:pt x="3516" y="88"/>
                </a:cubicBezTo>
                <a:cubicBezTo>
                  <a:pt x="3510" y="94"/>
                  <a:pt x="3506" y="102"/>
                  <a:pt x="3504" y="112"/>
                </a:cubicBezTo>
                <a:lnTo>
                  <a:pt x="3568" y="112"/>
                </a:lnTo>
                <a:cubicBezTo>
                  <a:pt x="3568" y="102"/>
                  <a:pt x="3566" y="94"/>
                  <a:pt x="3560" y="89"/>
                </a:cubicBezTo>
                <a:cubicBezTo>
                  <a:pt x="3554" y="83"/>
                  <a:pt x="3547" y="80"/>
                  <a:pt x="3537" y="80"/>
                </a:cubicBezTo>
                <a:close/>
                <a:moveTo>
                  <a:pt x="503" y="80"/>
                </a:moveTo>
                <a:cubicBezTo>
                  <a:pt x="495" y="80"/>
                  <a:pt x="487" y="83"/>
                  <a:pt x="482" y="88"/>
                </a:cubicBezTo>
                <a:cubicBezTo>
                  <a:pt x="476" y="94"/>
                  <a:pt x="472" y="102"/>
                  <a:pt x="470" y="112"/>
                </a:cubicBezTo>
                <a:lnTo>
                  <a:pt x="534" y="112"/>
                </a:lnTo>
                <a:cubicBezTo>
                  <a:pt x="534" y="102"/>
                  <a:pt x="532" y="94"/>
                  <a:pt x="526" y="89"/>
                </a:cubicBezTo>
                <a:cubicBezTo>
                  <a:pt x="520" y="83"/>
                  <a:pt x="513" y="80"/>
                  <a:pt x="503" y="80"/>
                </a:cubicBezTo>
                <a:close/>
                <a:moveTo>
                  <a:pt x="6950" y="60"/>
                </a:moveTo>
                <a:lnTo>
                  <a:pt x="6976" y="60"/>
                </a:lnTo>
                <a:lnTo>
                  <a:pt x="6976" y="192"/>
                </a:lnTo>
                <a:lnTo>
                  <a:pt x="6950" y="192"/>
                </a:lnTo>
                <a:lnTo>
                  <a:pt x="6950" y="60"/>
                </a:lnTo>
                <a:close/>
                <a:moveTo>
                  <a:pt x="6224" y="60"/>
                </a:moveTo>
                <a:lnTo>
                  <a:pt x="6250" y="60"/>
                </a:lnTo>
                <a:lnTo>
                  <a:pt x="6250" y="192"/>
                </a:lnTo>
                <a:lnTo>
                  <a:pt x="6224" y="192"/>
                </a:lnTo>
                <a:lnTo>
                  <a:pt x="6224" y="60"/>
                </a:lnTo>
                <a:close/>
                <a:moveTo>
                  <a:pt x="5972" y="60"/>
                </a:moveTo>
                <a:lnTo>
                  <a:pt x="5998" y="60"/>
                </a:lnTo>
                <a:lnTo>
                  <a:pt x="5998" y="192"/>
                </a:lnTo>
                <a:lnTo>
                  <a:pt x="5972" y="192"/>
                </a:lnTo>
                <a:lnTo>
                  <a:pt x="5972" y="60"/>
                </a:lnTo>
                <a:close/>
                <a:moveTo>
                  <a:pt x="5261" y="60"/>
                </a:moveTo>
                <a:lnTo>
                  <a:pt x="5287" y="60"/>
                </a:lnTo>
                <a:lnTo>
                  <a:pt x="5287" y="140"/>
                </a:lnTo>
                <a:cubicBezTo>
                  <a:pt x="5287" y="150"/>
                  <a:pt x="5290" y="157"/>
                  <a:pt x="5295" y="163"/>
                </a:cubicBezTo>
                <a:cubicBezTo>
                  <a:pt x="5300" y="169"/>
                  <a:pt x="5307" y="172"/>
                  <a:pt x="5315" y="172"/>
                </a:cubicBezTo>
                <a:cubicBezTo>
                  <a:pt x="5324" y="172"/>
                  <a:pt x="5332" y="169"/>
                  <a:pt x="5338" y="162"/>
                </a:cubicBezTo>
                <a:cubicBezTo>
                  <a:pt x="5344" y="156"/>
                  <a:pt x="5347" y="148"/>
                  <a:pt x="5347" y="138"/>
                </a:cubicBezTo>
                <a:lnTo>
                  <a:pt x="5347" y="60"/>
                </a:lnTo>
                <a:lnTo>
                  <a:pt x="5373" y="60"/>
                </a:lnTo>
                <a:lnTo>
                  <a:pt x="5373" y="192"/>
                </a:lnTo>
                <a:lnTo>
                  <a:pt x="5347" y="192"/>
                </a:lnTo>
                <a:lnTo>
                  <a:pt x="5347" y="174"/>
                </a:lnTo>
                <a:lnTo>
                  <a:pt x="5345" y="174"/>
                </a:lnTo>
                <a:cubicBezTo>
                  <a:pt x="5341" y="181"/>
                  <a:pt x="5336" y="186"/>
                  <a:pt x="5329" y="190"/>
                </a:cubicBezTo>
                <a:cubicBezTo>
                  <a:pt x="5321" y="194"/>
                  <a:pt x="5314" y="196"/>
                  <a:pt x="5306" y="196"/>
                </a:cubicBezTo>
                <a:cubicBezTo>
                  <a:pt x="5292" y="196"/>
                  <a:pt x="5281" y="191"/>
                  <a:pt x="5273" y="182"/>
                </a:cubicBezTo>
                <a:cubicBezTo>
                  <a:pt x="5265" y="174"/>
                  <a:pt x="5261" y="161"/>
                  <a:pt x="5261" y="145"/>
                </a:cubicBezTo>
                <a:lnTo>
                  <a:pt x="5261" y="60"/>
                </a:lnTo>
                <a:close/>
                <a:moveTo>
                  <a:pt x="2793" y="60"/>
                </a:moveTo>
                <a:lnTo>
                  <a:pt x="2819" y="60"/>
                </a:lnTo>
                <a:lnTo>
                  <a:pt x="2819" y="192"/>
                </a:lnTo>
                <a:lnTo>
                  <a:pt x="2793" y="192"/>
                </a:lnTo>
                <a:lnTo>
                  <a:pt x="2793" y="60"/>
                </a:lnTo>
                <a:close/>
                <a:moveTo>
                  <a:pt x="1341" y="60"/>
                </a:moveTo>
                <a:lnTo>
                  <a:pt x="1367" y="60"/>
                </a:lnTo>
                <a:lnTo>
                  <a:pt x="1367" y="140"/>
                </a:lnTo>
                <a:cubicBezTo>
                  <a:pt x="1367" y="150"/>
                  <a:pt x="1370" y="157"/>
                  <a:pt x="1375" y="163"/>
                </a:cubicBezTo>
                <a:cubicBezTo>
                  <a:pt x="1380" y="169"/>
                  <a:pt x="1387" y="172"/>
                  <a:pt x="1395" y="172"/>
                </a:cubicBezTo>
                <a:cubicBezTo>
                  <a:pt x="1404" y="172"/>
                  <a:pt x="1412" y="169"/>
                  <a:pt x="1418" y="162"/>
                </a:cubicBezTo>
                <a:cubicBezTo>
                  <a:pt x="1424" y="156"/>
                  <a:pt x="1427" y="148"/>
                  <a:pt x="1427" y="138"/>
                </a:cubicBezTo>
                <a:lnTo>
                  <a:pt x="1427" y="60"/>
                </a:lnTo>
                <a:lnTo>
                  <a:pt x="1453" y="60"/>
                </a:lnTo>
                <a:lnTo>
                  <a:pt x="1453" y="192"/>
                </a:lnTo>
                <a:lnTo>
                  <a:pt x="1427" y="192"/>
                </a:lnTo>
                <a:lnTo>
                  <a:pt x="1427" y="174"/>
                </a:lnTo>
                <a:lnTo>
                  <a:pt x="1425" y="174"/>
                </a:lnTo>
                <a:cubicBezTo>
                  <a:pt x="1421" y="181"/>
                  <a:pt x="1416" y="186"/>
                  <a:pt x="1409" y="190"/>
                </a:cubicBezTo>
                <a:cubicBezTo>
                  <a:pt x="1401" y="194"/>
                  <a:pt x="1394" y="196"/>
                  <a:pt x="1386" y="196"/>
                </a:cubicBezTo>
                <a:cubicBezTo>
                  <a:pt x="1372" y="196"/>
                  <a:pt x="1361" y="191"/>
                  <a:pt x="1353" y="182"/>
                </a:cubicBezTo>
                <a:cubicBezTo>
                  <a:pt x="1345" y="174"/>
                  <a:pt x="1341" y="161"/>
                  <a:pt x="1341" y="145"/>
                </a:cubicBezTo>
                <a:lnTo>
                  <a:pt x="1341" y="60"/>
                </a:lnTo>
                <a:close/>
                <a:moveTo>
                  <a:pt x="953" y="60"/>
                </a:moveTo>
                <a:lnTo>
                  <a:pt x="979" y="60"/>
                </a:lnTo>
                <a:lnTo>
                  <a:pt x="979" y="192"/>
                </a:lnTo>
                <a:lnTo>
                  <a:pt x="953" y="192"/>
                </a:lnTo>
                <a:lnTo>
                  <a:pt x="953" y="60"/>
                </a:lnTo>
                <a:close/>
                <a:moveTo>
                  <a:pt x="6503" y="57"/>
                </a:moveTo>
                <a:cubicBezTo>
                  <a:pt x="6513" y="57"/>
                  <a:pt x="6523" y="60"/>
                  <a:pt x="6532" y="66"/>
                </a:cubicBezTo>
                <a:cubicBezTo>
                  <a:pt x="6541" y="71"/>
                  <a:pt x="6548" y="79"/>
                  <a:pt x="6553" y="88"/>
                </a:cubicBezTo>
                <a:lnTo>
                  <a:pt x="6531" y="100"/>
                </a:lnTo>
                <a:cubicBezTo>
                  <a:pt x="6528" y="95"/>
                  <a:pt x="6523" y="90"/>
                  <a:pt x="6518" y="87"/>
                </a:cubicBezTo>
                <a:cubicBezTo>
                  <a:pt x="6513" y="83"/>
                  <a:pt x="6507" y="82"/>
                  <a:pt x="6501" y="82"/>
                </a:cubicBezTo>
                <a:cubicBezTo>
                  <a:pt x="6490" y="82"/>
                  <a:pt x="6482" y="86"/>
                  <a:pt x="6475" y="94"/>
                </a:cubicBezTo>
                <a:cubicBezTo>
                  <a:pt x="6469" y="102"/>
                  <a:pt x="6466" y="113"/>
                  <a:pt x="6466" y="126"/>
                </a:cubicBezTo>
                <a:cubicBezTo>
                  <a:pt x="6466" y="140"/>
                  <a:pt x="6469" y="151"/>
                  <a:pt x="6475" y="159"/>
                </a:cubicBezTo>
                <a:cubicBezTo>
                  <a:pt x="6482" y="167"/>
                  <a:pt x="6490" y="171"/>
                  <a:pt x="6501" y="171"/>
                </a:cubicBezTo>
                <a:cubicBezTo>
                  <a:pt x="6507" y="171"/>
                  <a:pt x="6513" y="169"/>
                  <a:pt x="6518" y="166"/>
                </a:cubicBezTo>
                <a:cubicBezTo>
                  <a:pt x="6523" y="163"/>
                  <a:pt x="6528" y="158"/>
                  <a:pt x="6531" y="152"/>
                </a:cubicBezTo>
                <a:lnTo>
                  <a:pt x="6553" y="164"/>
                </a:lnTo>
                <a:cubicBezTo>
                  <a:pt x="6548" y="174"/>
                  <a:pt x="6541" y="182"/>
                  <a:pt x="6532" y="187"/>
                </a:cubicBezTo>
                <a:cubicBezTo>
                  <a:pt x="6523" y="193"/>
                  <a:pt x="6513" y="196"/>
                  <a:pt x="6503" y="196"/>
                </a:cubicBezTo>
                <a:cubicBezTo>
                  <a:pt x="6490" y="196"/>
                  <a:pt x="6479" y="193"/>
                  <a:pt x="6469" y="187"/>
                </a:cubicBezTo>
                <a:cubicBezTo>
                  <a:pt x="6459" y="181"/>
                  <a:pt x="6452" y="173"/>
                  <a:pt x="6447" y="163"/>
                </a:cubicBezTo>
                <a:cubicBezTo>
                  <a:pt x="6442" y="152"/>
                  <a:pt x="6439" y="140"/>
                  <a:pt x="6439" y="126"/>
                </a:cubicBezTo>
                <a:cubicBezTo>
                  <a:pt x="6439" y="112"/>
                  <a:pt x="6442" y="100"/>
                  <a:pt x="6447" y="90"/>
                </a:cubicBezTo>
                <a:cubicBezTo>
                  <a:pt x="6452" y="79"/>
                  <a:pt x="6459" y="71"/>
                  <a:pt x="6469" y="66"/>
                </a:cubicBezTo>
                <a:cubicBezTo>
                  <a:pt x="6479" y="60"/>
                  <a:pt x="6490" y="57"/>
                  <a:pt x="6503" y="57"/>
                </a:cubicBezTo>
                <a:close/>
                <a:moveTo>
                  <a:pt x="4782" y="57"/>
                </a:moveTo>
                <a:cubicBezTo>
                  <a:pt x="4792" y="57"/>
                  <a:pt x="4802" y="60"/>
                  <a:pt x="4811" y="66"/>
                </a:cubicBezTo>
                <a:cubicBezTo>
                  <a:pt x="4820" y="71"/>
                  <a:pt x="4827" y="79"/>
                  <a:pt x="4832" y="88"/>
                </a:cubicBezTo>
                <a:lnTo>
                  <a:pt x="4810" y="100"/>
                </a:lnTo>
                <a:cubicBezTo>
                  <a:pt x="4807" y="95"/>
                  <a:pt x="4802" y="90"/>
                  <a:pt x="4797" y="87"/>
                </a:cubicBezTo>
                <a:cubicBezTo>
                  <a:pt x="4792" y="83"/>
                  <a:pt x="4786" y="82"/>
                  <a:pt x="4780" y="82"/>
                </a:cubicBezTo>
                <a:cubicBezTo>
                  <a:pt x="4769" y="82"/>
                  <a:pt x="4761" y="86"/>
                  <a:pt x="4754" y="94"/>
                </a:cubicBezTo>
                <a:cubicBezTo>
                  <a:pt x="4748" y="102"/>
                  <a:pt x="4745" y="113"/>
                  <a:pt x="4745" y="126"/>
                </a:cubicBezTo>
                <a:cubicBezTo>
                  <a:pt x="4745" y="140"/>
                  <a:pt x="4748" y="151"/>
                  <a:pt x="4754" y="159"/>
                </a:cubicBezTo>
                <a:cubicBezTo>
                  <a:pt x="4761" y="167"/>
                  <a:pt x="4769" y="171"/>
                  <a:pt x="4780" y="171"/>
                </a:cubicBezTo>
                <a:cubicBezTo>
                  <a:pt x="4786" y="171"/>
                  <a:pt x="4792" y="169"/>
                  <a:pt x="4797" y="166"/>
                </a:cubicBezTo>
                <a:cubicBezTo>
                  <a:pt x="4802" y="163"/>
                  <a:pt x="4807" y="158"/>
                  <a:pt x="4810" y="152"/>
                </a:cubicBezTo>
                <a:lnTo>
                  <a:pt x="4832" y="164"/>
                </a:lnTo>
                <a:cubicBezTo>
                  <a:pt x="4827" y="174"/>
                  <a:pt x="4820" y="182"/>
                  <a:pt x="4811" y="187"/>
                </a:cubicBezTo>
                <a:cubicBezTo>
                  <a:pt x="4802" y="193"/>
                  <a:pt x="4792" y="196"/>
                  <a:pt x="4782" y="196"/>
                </a:cubicBezTo>
                <a:cubicBezTo>
                  <a:pt x="4769" y="196"/>
                  <a:pt x="4758" y="193"/>
                  <a:pt x="4748" y="187"/>
                </a:cubicBezTo>
                <a:cubicBezTo>
                  <a:pt x="4738" y="181"/>
                  <a:pt x="4731" y="173"/>
                  <a:pt x="4726" y="163"/>
                </a:cubicBezTo>
                <a:cubicBezTo>
                  <a:pt x="4721" y="152"/>
                  <a:pt x="4718" y="140"/>
                  <a:pt x="4718" y="126"/>
                </a:cubicBezTo>
                <a:cubicBezTo>
                  <a:pt x="4718" y="112"/>
                  <a:pt x="4721" y="100"/>
                  <a:pt x="4726" y="90"/>
                </a:cubicBezTo>
                <a:cubicBezTo>
                  <a:pt x="4731" y="79"/>
                  <a:pt x="4738" y="71"/>
                  <a:pt x="4748" y="66"/>
                </a:cubicBezTo>
                <a:cubicBezTo>
                  <a:pt x="4758" y="60"/>
                  <a:pt x="4769" y="57"/>
                  <a:pt x="4782" y="57"/>
                </a:cubicBezTo>
                <a:close/>
                <a:moveTo>
                  <a:pt x="4004" y="57"/>
                </a:moveTo>
                <a:cubicBezTo>
                  <a:pt x="4014" y="57"/>
                  <a:pt x="4024" y="60"/>
                  <a:pt x="4033" y="66"/>
                </a:cubicBezTo>
                <a:cubicBezTo>
                  <a:pt x="4042" y="71"/>
                  <a:pt x="4049" y="79"/>
                  <a:pt x="4054" y="88"/>
                </a:cubicBezTo>
                <a:lnTo>
                  <a:pt x="4032" y="100"/>
                </a:lnTo>
                <a:cubicBezTo>
                  <a:pt x="4029" y="95"/>
                  <a:pt x="4024" y="90"/>
                  <a:pt x="4019" y="87"/>
                </a:cubicBezTo>
                <a:cubicBezTo>
                  <a:pt x="4014" y="83"/>
                  <a:pt x="4008" y="82"/>
                  <a:pt x="4002" y="82"/>
                </a:cubicBezTo>
                <a:cubicBezTo>
                  <a:pt x="3991" y="82"/>
                  <a:pt x="3983" y="86"/>
                  <a:pt x="3976" y="94"/>
                </a:cubicBezTo>
                <a:cubicBezTo>
                  <a:pt x="3970" y="102"/>
                  <a:pt x="3967" y="113"/>
                  <a:pt x="3967" y="126"/>
                </a:cubicBezTo>
                <a:cubicBezTo>
                  <a:pt x="3967" y="140"/>
                  <a:pt x="3970" y="151"/>
                  <a:pt x="3976" y="159"/>
                </a:cubicBezTo>
                <a:cubicBezTo>
                  <a:pt x="3983" y="167"/>
                  <a:pt x="3991" y="171"/>
                  <a:pt x="4002" y="171"/>
                </a:cubicBezTo>
                <a:cubicBezTo>
                  <a:pt x="4008" y="171"/>
                  <a:pt x="4014" y="169"/>
                  <a:pt x="4019" y="166"/>
                </a:cubicBezTo>
                <a:cubicBezTo>
                  <a:pt x="4024" y="163"/>
                  <a:pt x="4029" y="158"/>
                  <a:pt x="4032" y="152"/>
                </a:cubicBezTo>
                <a:lnTo>
                  <a:pt x="4054" y="164"/>
                </a:lnTo>
                <a:cubicBezTo>
                  <a:pt x="4049" y="174"/>
                  <a:pt x="4042" y="182"/>
                  <a:pt x="4033" y="187"/>
                </a:cubicBezTo>
                <a:cubicBezTo>
                  <a:pt x="4024" y="193"/>
                  <a:pt x="4014" y="196"/>
                  <a:pt x="4004" y="196"/>
                </a:cubicBezTo>
                <a:cubicBezTo>
                  <a:pt x="3991" y="196"/>
                  <a:pt x="3980" y="193"/>
                  <a:pt x="3970" y="187"/>
                </a:cubicBezTo>
                <a:cubicBezTo>
                  <a:pt x="3960" y="181"/>
                  <a:pt x="3953" y="173"/>
                  <a:pt x="3948" y="163"/>
                </a:cubicBezTo>
                <a:cubicBezTo>
                  <a:pt x="3943" y="152"/>
                  <a:pt x="3940" y="140"/>
                  <a:pt x="3940" y="126"/>
                </a:cubicBezTo>
                <a:cubicBezTo>
                  <a:pt x="3940" y="112"/>
                  <a:pt x="3943" y="100"/>
                  <a:pt x="3948" y="90"/>
                </a:cubicBezTo>
                <a:cubicBezTo>
                  <a:pt x="3953" y="79"/>
                  <a:pt x="3960" y="71"/>
                  <a:pt x="3970" y="66"/>
                </a:cubicBezTo>
                <a:cubicBezTo>
                  <a:pt x="3980" y="60"/>
                  <a:pt x="3991" y="57"/>
                  <a:pt x="4004" y="57"/>
                </a:cubicBezTo>
                <a:close/>
                <a:moveTo>
                  <a:pt x="8132" y="57"/>
                </a:moveTo>
                <a:cubicBezTo>
                  <a:pt x="8145" y="57"/>
                  <a:pt x="8156" y="60"/>
                  <a:pt x="8165" y="65"/>
                </a:cubicBezTo>
                <a:cubicBezTo>
                  <a:pt x="8174" y="71"/>
                  <a:pt x="8181" y="79"/>
                  <a:pt x="8186" y="90"/>
                </a:cubicBezTo>
                <a:cubicBezTo>
                  <a:pt x="8191" y="100"/>
                  <a:pt x="8194" y="112"/>
                  <a:pt x="8194" y="126"/>
                </a:cubicBezTo>
                <a:cubicBezTo>
                  <a:pt x="8194" y="140"/>
                  <a:pt x="8191" y="153"/>
                  <a:pt x="8186" y="163"/>
                </a:cubicBezTo>
                <a:cubicBezTo>
                  <a:pt x="8181" y="174"/>
                  <a:pt x="8174" y="182"/>
                  <a:pt x="8165" y="187"/>
                </a:cubicBezTo>
                <a:cubicBezTo>
                  <a:pt x="8156" y="193"/>
                  <a:pt x="8145" y="196"/>
                  <a:pt x="8132" y="196"/>
                </a:cubicBezTo>
                <a:cubicBezTo>
                  <a:pt x="8120" y="196"/>
                  <a:pt x="8109" y="193"/>
                  <a:pt x="8100" y="187"/>
                </a:cubicBezTo>
                <a:cubicBezTo>
                  <a:pt x="8091" y="182"/>
                  <a:pt x="8083" y="174"/>
                  <a:pt x="8078" y="163"/>
                </a:cubicBezTo>
                <a:cubicBezTo>
                  <a:pt x="8073" y="153"/>
                  <a:pt x="8071" y="140"/>
                  <a:pt x="8071" y="126"/>
                </a:cubicBezTo>
                <a:cubicBezTo>
                  <a:pt x="8071" y="112"/>
                  <a:pt x="8073" y="100"/>
                  <a:pt x="8078" y="90"/>
                </a:cubicBezTo>
                <a:cubicBezTo>
                  <a:pt x="8083" y="79"/>
                  <a:pt x="8091" y="71"/>
                  <a:pt x="8100" y="65"/>
                </a:cubicBezTo>
                <a:cubicBezTo>
                  <a:pt x="8109" y="60"/>
                  <a:pt x="8120" y="57"/>
                  <a:pt x="8132" y="57"/>
                </a:cubicBezTo>
                <a:close/>
                <a:moveTo>
                  <a:pt x="7531" y="57"/>
                </a:moveTo>
                <a:cubicBezTo>
                  <a:pt x="7549" y="57"/>
                  <a:pt x="7563" y="62"/>
                  <a:pt x="7574" y="73"/>
                </a:cubicBezTo>
                <a:cubicBezTo>
                  <a:pt x="7584" y="83"/>
                  <a:pt x="7589" y="98"/>
                  <a:pt x="7589" y="116"/>
                </a:cubicBezTo>
                <a:cubicBezTo>
                  <a:pt x="7589" y="123"/>
                  <a:pt x="7588" y="130"/>
                  <a:pt x="7587" y="135"/>
                </a:cubicBezTo>
                <a:lnTo>
                  <a:pt x="7497" y="135"/>
                </a:lnTo>
                <a:cubicBezTo>
                  <a:pt x="7498" y="147"/>
                  <a:pt x="7502" y="156"/>
                  <a:pt x="7509" y="163"/>
                </a:cubicBezTo>
                <a:cubicBezTo>
                  <a:pt x="7515" y="169"/>
                  <a:pt x="7523" y="173"/>
                  <a:pt x="7534" y="173"/>
                </a:cubicBezTo>
                <a:cubicBezTo>
                  <a:pt x="7540" y="173"/>
                  <a:pt x="7546" y="171"/>
                  <a:pt x="7552" y="168"/>
                </a:cubicBezTo>
                <a:cubicBezTo>
                  <a:pt x="7557" y="165"/>
                  <a:pt x="7562" y="160"/>
                  <a:pt x="7565" y="154"/>
                </a:cubicBezTo>
                <a:lnTo>
                  <a:pt x="7586" y="166"/>
                </a:lnTo>
                <a:cubicBezTo>
                  <a:pt x="7581" y="175"/>
                  <a:pt x="7574" y="183"/>
                  <a:pt x="7565" y="188"/>
                </a:cubicBezTo>
                <a:cubicBezTo>
                  <a:pt x="7556" y="193"/>
                  <a:pt x="7546" y="196"/>
                  <a:pt x="7534" y="196"/>
                </a:cubicBezTo>
                <a:cubicBezTo>
                  <a:pt x="7521" y="196"/>
                  <a:pt x="7510" y="193"/>
                  <a:pt x="7500" y="187"/>
                </a:cubicBezTo>
                <a:cubicBezTo>
                  <a:pt x="7490" y="182"/>
                  <a:pt x="7483" y="174"/>
                  <a:pt x="7478" y="163"/>
                </a:cubicBezTo>
                <a:cubicBezTo>
                  <a:pt x="7473" y="153"/>
                  <a:pt x="7470" y="141"/>
                  <a:pt x="7470" y="127"/>
                </a:cubicBezTo>
                <a:cubicBezTo>
                  <a:pt x="7470" y="113"/>
                  <a:pt x="7472" y="100"/>
                  <a:pt x="7477" y="90"/>
                </a:cubicBezTo>
                <a:cubicBezTo>
                  <a:pt x="7482" y="79"/>
                  <a:pt x="7490" y="71"/>
                  <a:pt x="7499" y="65"/>
                </a:cubicBezTo>
                <a:cubicBezTo>
                  <a:pt x="7508" y="60"/>
                  <a:pt x="7519" y="57"/>
                  <a:pt x="7531" y="57"/>
                </a:cubicBezTo>
                <a:close/>
                <a:moveTo>
                  <a:pt x="7380" y="57"/>
                </a:moveTo>
                <a:cubicBezTo>
                  <a:pt x="7392" y="57"/>
                  <a:pt x="7402" y="60"/>
                  <a:pt x="7411" y="65"/>
                </a:cubicBezTo>
                <a:cubicBezTo>
                  <a:pt x="7420" y="70"/>
                  <a:pt x="7427" y="77"/>
                  <a:pt x="7432" y="87"/>
                </a:cubicBezTo>
                <a:lnTo>
                  <a:pt x="7411" y="99"/>
                </a:lnTo>
                <a:cubicBezTo>
                  <a:pt x="7407" y="93"/>
                  <a:pt x="7403" y="88"/>
                  <a:pt x="7397" y="85"/>
                </a:cubicBezTo>
                <a:cubicBezTo>
                  <a:pt x="7392" y="81"/>
                  <a:pt x="7386" y="80"/>
                  <a:pt x="7380" y="80"/>
                </a:cubicBezTo>
                <a:cubicBezTo>
                  <a:pt x="7373" y="80"/>
                  <a:pt x="7368" y="81"/>
                  <a:pt x="7364" y="84"/>
                </a:cubicBezTo>
                <a:cubicBezTo>
                  <a:pt x="7359" y="87"/>
                  <a:pt x="7357" y="91"/>
                  <a:pt x="7357" y="96"/>
                </a:cubicBezTo>
                <a:cubicBezTo>
                  <a:pt x="7357" y="101"/>
                  <a:pt x="7360" y="105"/>
                  <a:pt x="7364" y="108"/>
                </a:cubicBezTo>
                <a:cubicBezTo>
                  <a:pt x="7369" y="111"/>
                  <a:pt x="7377" y="113"/>
                  <a:pt x="7387" y="116"/>
                </a:cubicBezTo>
                <a:cubicBezTo>
                  <a:pt x="7417" y="122"/>
                  <a:pt x="7432" y="135"/>
                  <a:pt x="7432" y="155"/>
                </a:cubicBezTo>
                <a:cubicBezTo>
                  <a:pt x="7432" y="167"/>
                  <a:pt x="7427" y="177"/>
                  <a:pt x="7418" y="184"/>
                </a:cubicBezTo>
                <a:cubicBezTo>
                  <a:pt x="7409" y="192"/>
                  <a:pt x="7397" y="196"/>
                  <a:pt x="7382" y="196"/>
                </a:cubicBezTo>
                <a:cubicBezTo>
                  <a:pt x="7369" y="196"/>
                  <a:pt x="7357" y="193"/>
                  <a:pt x="7348" y="187"/>
                </a:cubicBezTo>
                <a:cubicBezTo>
                  <a:pt x="7339" y="181"/>
                  <a:pt x="7332" y="174"/>
                  <a:pt x="7327" y="164"/>
                </a:cubicBezTo>
                <a:lnTo>
                  <a:pt x="7349" y="153"/>
                </a:lnTo>
                <a:cubicBezTo>
                  <a:pt x="7352" y="159"/>
                  <a:pt x="7357" y="164"/>
                  <a:pt x="7363" y="168"/>
                </a:cubicBezTo>
                <a:cubicBezTo>
                  <a:pt x="7368" y="171"/>
                  <a:pt x="7375" y="173"/>
                  <a:pt x="7382" y="173"/>
                </a:cubicBezTo>
                <a:cubicBezTo>
                  <a:pt x="7389" y="173"/>
                  <a:pt x="7395" y="171"/>
                  <a:pt x="7399" y="169"/>
                </a:cubicBezTo>
                <a:cubicBezTo>
                  <a:pt x="7403" y="166"/>
                  <a:pt x="7405" y="162"/>
                  <a:pt x="7405" y="157"/>
                </a:cubicBezTo>
                <a:cubicBezTo>
                  <a:pt x="7405" y="153"/>
                  <a:pt x="7403" y="149"/>
                  <a:pt x="7399" y="146"/>
                </a:cubicBezTo>
                <a:cubicBezTo>
                  <a:pt x="7395" y="143"/>
                  <a:pt x="7388" y="140"/>
                  <a:pt x="7378" y="138"/>
                </a:cubicBezTo>
                <a:cubicBezTo>
                  <a:pt x="7362" y="134"/>
                  <a:pt x="7350" y="129"/>
                  <a:pt x="7342" y="123"/>
                </a:cubicBezTo>
                <a:cubicBezTo>
                  <a:pt x="7334" y="117"/>
                  <a:pt x="7330" y="108"/>
                  <a:pt x="7330" y="98"/>
                </a:cubicBezTo>
                <a:cubicBezTo>
                  <a:pt x="7330" y="86"/>
                  <a:pt x="7335" y="75"/>
                  <a:pt x="7344" y="68"/>
                </a:cubicBezTo>
                <a:cubicBezTo>
                  <a:pt x="7353" y="61"/>
                  <a:pt x="7365" y="57"/>
                  <a:pt x="7380" y="57"/>
                </a:cubicBezTo>
                <a:close/>
                <a:moveTo>
                  <a:pt x="6759" y="57"/>
                </a:moveTo>
                <a:cubicBezTo>
                  <a:pt x="6777" y="57"/>
                  <a:pt x="6791" y="62"/>
                  <a:pt x="6802" y="73"/>
                </a:cubicBezTo>
                <a:cubicBezTo>
                  <a:pt x="6812" y="83"/>
                  <a:pt x="6817" y="98"/>
                  <a:pt x="6817" y="116"/>
                </a:cubicBezTo>
                <a:cubicBezTo>
                  <a:pt x="6817" y="123"/>
                  <a:pt x="6816" y="130"/>
                  <a:pt x="6815" y="135"/>
                </a:cubicBezTo>
                <a:lnTo>
                  <a:pt x="6725" y="135"/>
                </a:lnTo>
                <a:cubicBezTo>
                  <a:pt x="6726" y="147"/>
                  <a:pt x="6730" y="156"/>
                  <a:pt x="6737" y="163"/>
                </a:cubicBezTo>
                <a:cubicBezTo>
                  <a:pt x="6743" y="169"/>
                  <a:pt x="6751" y="173"/>
                  <a:pt x="6762" y="173"/>
                </a:cubicBezTo>
                <a:cubicBezTo>
                  <a:pt x="6768" y="173"/>
                  <a:pt x="6774" y="171"/>
                  <a:pt x="6780" y="168"/>
                </a:cubicBezTo>
                <a:cubicBezTo>
                  <a:pt x="6785" y="165"/>
                  <a:pt x="6790" y="160"/>
                  <a:pt x="6793" y="154"/>
                </a:cubicBezTo>
                <a:lnTo>
                  <a:pt x="6814" y="166"/>
                </a:lnTo>
                <a:cubicBezTo>
                  <a:pt x="6809" y="175"/>
                  <a:pt x="6802" y="183"/>
                  <a:pt x="6793" y="188"/>
                </a:cubicBezTo>
                <a:cubicBezTo>
                  <a:pt x="6784" y="193"/>
                  <a:pt x="6774" y="196"/>
                  <a:pt x="6762" y="196"/>
                </a:cubicBezTo>
                <a:cubicBezTo>
                  <a:pt x="6749" y="196"/>
                  <a:pt x="6738" y="193"/>
                  <a:pt x="6728" y="187"/>
                </a:cubicBezTo>
                <a:cubicBezTo>
                  <a:pt x="6718" y="182"/>
                  <a:pt x="6711" y="174"/>
                  <a:pt x="6706" y="163"/>
                </a:cubicBezTo>
                <a:cubicBezTo>
                  <a:pt x="6701" y="153"/>
                  <a:pt x="6698" y="141"/>
                  <a:pt x="6698" y="127"/>
                </a:cubicBezTo>
                <a:cubicBezTo>
                  <a:pt x="6698" y="113"/>
                  <a:pt x="6700" y="100"/>
                  <a:pt x="6705" y="90"/>
                </a:cubicBezTo>
                <a:cubicBezTo>
                  <a:pt x="6710" y="79"/>
                  <a:pt x="6718" y="71"/>
                  <a:pt x="6727" y="65"/>
                </a:cubicBezTo>
                <a:cubicBezTo>
                  <a:pt x="6736" y="60"/>
                  <a:pt x="6747" y="57"/>
                  <a:pt x="6759" y="57"/>
                </a:cubicBezTo>
                <a:close/>
                <a:moveTo>
                  <a:pt x="6349" y="57"/>
                </a:moveTo>
                <a:cubicBezTo>
                  <a:pt x="6361" y="57"/>
                  <a:pt x="6371" y="60"/>
                  <a:pt x="6380" y="65"/>
                </a:cubicBezTo>
                <a:cubicBezTo>
                  <a:pt x="6389" y="70"/>
                  <a:pt x="6396" y="77"/>
                  <a:pt x="6401" y="87"/>
                </a:cubicBezTo>
                <a:lnTo>
                  <a:pt x="6380" y="99"/>
                </a:lnTo>
                <a:cubicBezTo>
                  <a:pt x="6376" y="93"/>
                  <a:pt x="6372" y="88"/>
                  <a:pt x="6366" y="85"/>
                </a:cubicBezTo>
                <a:cubicBezTo>
                  <a:pt x="6361" y="81"/>
                  <a:pt x="6355" y="80"/>
                  <a:pt x="6349" y="80"/>
                </a:cubicBezTo>
                <a:cubicBezTo>
                  <a:pt x="6342" y="80"/>
                  <a:pt x="6337" y="81"/>
                  <a:pt x="6333" y="84"/>
                </a:cubicBezTo>
                <a:cubicBezTo>
                  <a:pt x="6328" y="87"/>
                  <a:pt x="6326" y="91"/>
                  <a:pt x="6326" y="96"/>
                </a:cubicBezTo>
                <a:cubicBezTo>
                  <a:pt x="6326" y="101"/>
                  <a:pt x="6329" y="105"/>
                  <a:pt x="6333" y="108"/>
                </a:cubicBezTo>
                <a:cubicBezTo>
                  <a:pt x="6338" y="111"/>
                  <a:pt x="6346" y="113"/>
                  <a:pt x="6356" y="116"/>
                </a:cubicBezTo>
                <a:cubicBezTo>
                  <a:pt x="6386" y="122"/>
                  <a:pt x="6401" y="135"/>
                  <a:pt x="6401" y="155"/>
                </a:cubicBezTo>
                <a:cubicBezTo>
                  <a:pt x="6401" y="167"/>
                  <a:pt x="6396" y="177"/>
                  <a:pt x="6387" y="184"/>
                </a:cubicBezTo>
                <a:cubicBezTo>
                  <a:pt x="6378" y="192"/>
                  <a:pt x="6366" y="196"/>
                  <a:pt x="6351" y="196"/>
                </a:cubicBezTo>
                <a:cubicBezTo>
                  <a:pt x="6338" y="196"/>
                  <a:pt x="6326" y="193"/>
                  <a:pt x="6317" y="187"/>
                </a:cubicBezTo>
                <a:cubicBezTo>
                  <a:pt x="6308" y="181"/>
                  <a:pt x="6301" y="174"/>
                  <a:pt x="6296" y="164"/>
                </a:cubicBezTo>
                <a:lnTo>
                  <a:pt x="6318" y="153"/>
                </a:lnTo>
                <a:cubicBezTo>
                  <a:pt x="6321" y="159"/>
                  <a:pt x="6326" y="164"/>
                  <a:pt x="6332" y="168"/>
                </a:cubicBezTo>
                <a:cubicBezTo>
                  <a:pt x="6337" y="171"/>
                  <a:pt x="6344" y="173"/>
                  <a:pt x="6351" y="173"/>
                </a:cubicBezTo>
                <a:cubicBezTo>
                  <a:pt x="6358" y="173"/>
                  <a:pt x="6364" y="171"/>
                  <a:pt x="6368" y="169"/>
                </a:cubicBezTo>
                <a:cubicBezTo>
                  <a:pt x="6372" y="166"/>
                  <a:pt x="6374" y="162"/>
                  <a:pt x="6374" y="157"/>
                </a:cubicBezTo>
                <a:cubicBezTo>
                  <a:pt x="6374" y="153"/>
                  <a:pt x="6372" y="149"/>
                  <a:pt x="6368" y="146"/>
                </a:cubicBezTo>
                <a:cubicBezTo>
                  <a:pt x="6364" y="143"/>
                  <a:pt x="6357" y="140"/>
                  <a:pt x="6347" y="138"/>
                </a:cubicBezTo>
                <a:cubicBezTo>
                  <a:pt x="6331" y="134"/>
                  <a:pt x="6319" y="129"/>
                  <a:pt x="6311" y="123"/>
                </a:cubicBezTo>
                <a:cubicBezTo>
                  <a:pt x="6303" y="117"/>
                  <a:pt x="6299" y="108"/>
                  <a:pt x="6299" y="98"/>
                </a:cubicBezTo>
                <a:cubicBezTo>
                  <a:pt x="6299" y="86"/>
                  <a:pt x="6304" y="75"/>
                  <a:pt x="6313" y="68"/>
                </a:cubicBezTo>
                <a:cubicBezTo>
                  <a:pt x="6322" y="61"/>
                  <a:pt x="6334" y="57"/>
                  <a:pt x="6349" y="57"/>
                </a:cubicBezTo>
                <a:close/>
                <a:moveTo>
                  <a:pt x="6120" y="57"/>
                </a:moveTo>
                <a:cubicBezTo>
                  <a:pt x="6131" y="57"/>
                  <a:pt x="6140" y="60"/>
                  <a:pt x="6149" y="65"/>
                </a:cubicBezTo>
                <a:cubicBezTo>
                  <a:pt x="6157" y="71"/>
                  <a:pt x="6163" y="79"/>
                  <a:pt x="6168" y="89"/>
                </a:cubicBezTo>
                <a:cubicBezTo>
                  <a:pt x="6173" y="99"/>
                  <a:pt x="6175" y="111"/>
                  <a:pt x="6175" y="124"/>
                </a:cubicBezTo>
                <a:cubicBezTo>
                  <a:pt x="6175" y="138"/>
                  <a:pt x="6173" y="150"/>
                  <a:pt x="6168" y="161"/>
                </a:cubicBezTo>
                <a:cubicBezTo>
                  <a:pt x="6163" y="172"/>
                  <a:pt x="6157" y="181"/>
                  <a:pt x="6149" y="187"/>
                </a:cubicBezTo>
                <a:cubicBezTo>
                  <a:pt x="6140" y="193"/>
                  <a:pt x="6131" y="196"/>
                  <a:pt x="6120" y="196"/>
                </a:cubicBezTo>
                <a:cubicBezTo>
                  <a:pt x="6112" y="196"/>
                  <a:pt x="6104" y="194"/>
                  <a:pt x="6097" y="190"/>
                </a:cubicBezTo>
                <a:cubicBezTo>
                  <a:pt x="6091" y="186"/>
                  <a:pt x="6085" y="181"/>
                  <a:pt x="6081" y="174"/>
                </a:cubicBezTo>
                <a:lnTo>
                  <a:pt x="6079" y="174"/>
                </a:lnTo>
                <a:lnTo>
                  <a:pt x="6079" y="250"/>
                </a:lnTo>
                <a:lnTo>
                  <a:pt x="6053" y="250"/>
                </a:lnTo>
                <a:lnTo>
                  <a:pt x="6053" y="60"/>
                </a:lnTo>
                <a:lnTo>
                  <a:pt x="6079" y="60"/>
                </a:lnTo>
                <a:lnTo>
                  <a:pt x="6079" y="78"/>
                </a:lnTo>
                <a:lnTo>
                  <a:pt x="6081" y="78"/>
                </a:lnTo>
                <a:cubicBezTo>
                  <a:pt x="6085" y="72"/>
                  <a:pt x="6091" y="66"/>
                  <a:pt x="6098" y="63"/>
                </a:cubicBezTo>
                <a:cubicBezTo>
                  <a:pt x="6105" y="59"/>
                  <a:pt x="6112" y="57"/>
                  <a:pt x="6120" y="57"/>
                </a:cubicBezTo>
                <a:close/>
                <a:moveTo>
                  <a:pt x="5700" y="57"/>
                </a:moveTo>
                <a:cubicBezTo>
                  <a:pt x="5715" y="57"/>
                  <a:pt x="5728" y="61"/>
                  <a:pt x="5737" y="70"/>
                </a:cubicBezTo>
                <a:cubicBezTo>
                  <a:pt x="5746" y="78"/>
                  <a:pt x="5751" y="90"/>
                  <a:pt x="5751" y="104"/>
                </a:cubicBezTo>
                <a:lnTo>
                  <a:pt x="5751" y="192"/>
                </a:lnTo>
                <a:lnTo>
                  <a:pt x="5724" y="192"/>
                </a:lnTo>
                <a:lnTo>
                  <a:pt x="5724" y="175"/>
                </a:lnTo>
                <a:lnTo>
                  <a:pt x="5723" y="175"/>
                </a:lnTo>
                <a:cubicBezTo>
                  <a:pt x="5720" y="181"/>
                  <a:pt x="5714" y="186"/>
                  <a:pt x="5707" y="190"/>
                </a:cubicBezTo>
                <a:cubicBezTo>
                  <a:pt x="5700" y="194"/>
                  <a:pt x="5693" y="196"/>
                  <a:pt x="5685" y="196"/>
                </a:cubicBezTo>
                <a:cubicBezTo>
                  <a:pt x="5672" y="196"/>
                  <a:pt x="5662" y="192"/>
                  <a:pt x="5654" y="186"/>
                </a:cubicBezTo>
                <a:cubicBezTo>
                  <a:pt x="5647" y="179"/>
                  <a:pt x="5643" y="170"/>
                  <a:pt x="5643" y="158"/>
                </a:cubicBezTo>
                <a:cubicBezTo>
                  <a:pt x="5643" y="144"/>
                  <a:pt x="5649" y="133"/>
                  <a:pt x="5660" y="126"/>
                </a:cubicBezTo>
                <a:cubicBezTo>
                  <a:pt x="5671" y="118"/>
                  <a:pt x="5687" y="115"/>
                  <a:pt x="5708" y="115"/>
                </a:cubicBezTo>
                <a:lnTo>
                  <a:pt x="5724" y="115"/>
                </a:lnTo>
                <a:lnTo>
                  <a:pt x="5724" y="106"/>
                </a:lnTo>
                <a:cubicBezTo>
                  <a:pt x="5724" y="98"/>
                  <a:pt x="5722" y="92"/>
                  <a:pt x="5717" y="87"/>
                </a:cubicBezTo>
                <a:cubicBezTo>
                  <a:pt x="5712" y="82"/>
                  <a:pt x="5706" y="80"/>
                  <a:pt x="5697" y="80"/>
                </a:cubicBezTo>
                <a:cubicBezTo>
                  <a:pt x="5687" y="80"/>
                  <a:pt x="5677" y="85"/>
                  <a:pt x="5667" y="94"/>
                </a:cubicBezTo>
                <a:lnTo>
                  <a:pt x="5650" y="79"/>
                </a:lnTo>
                <a:cubicBezTo>
                  <a:pt x="5664" y="64"/>
                  <a:pt x="5680" y="57"/>
                  <a:pt x="5700" y="57"/>
                </a:cubicBezTo>
                <a:close/>
                <a:moveTo>
                  <a:pt x="5502" y="57"/>
                </a:moveTo>
                <a:lnTo>
                  <a:pt x="5504" y="57"/>
                </a:lnTo>
                <a:lnTo>
                  <a:pt x="5504" y="84"/>
                </a:lnTo>
                <a:lnTo>
                  <a:pt x="5502" y="84"/>
                </a:lnTo>
                <a:cubicBezTo>
                  <a:pt x="5486" y="84"/>
                  <a:pt x="5474" y="87"/>
                  <a:pt x="5465" y="94"/>
                </a:cubicBezTo>
                <a:cubicBezTo>
                  <a:pt x="5456" y="101"/>
                  <a:pt x="5452" y="110"/>
                  <a:pt x="5452" y="120"/>
                </a:cubicBezTo>
                <a:lnTo>
                  <a:pt x="5452" y="192"/>
                </a:lnTo>
                <a:lnTo>
                  <a:pt x="5426" y="192"/>
                </a:lnTo>
                <a:lnTo>
                  <a:pt x="5425" y="60"/>
                </a:lnTo>
                <a:lnTo>
                  <a:pt x="5452" y="60"/>
                </a:lnTo>
                <a:lnTo>
                  <a:pt x="5452" y="85"/>
                </a:lnTo>
                <a:lnTo>
                  <a:pt x="5453" y="85"/>
                </a:lnTo>
                <a:cubicBezTo>
                  <a:pt x="5458" y="76"/>
                  <a:pt x="5465" y="69"/>
                  <a:pt x="5473" y="64"/>
                </a:cubicBezTo>
                <a:cubicBezTo>
                  <a:pt x="5482" y="59"/>
                  <a:pt x="5491" y="57"/>
                  <a:pt x="5502" y="57"/>
                </a:cubicBezTo>
                <a:close/>
                <a:moveTo>
                  <a:pt x="5045" y="57"/>
                </a:moveTo>
                <a:cubicBezTo>
                  <a:pt x="5063" y="57"/>
                  <a:pt x="5077" y="62"/>
                  <a:pt x="5088" y="73"/>
                </a:cubicBezTo>
                <a:cubicBezTo>
                  <a:pt x="5098" y="83"/>
                  <a:pt x="5103" y="98"/>
                  <a:pt x="5103" y="116"/>
                </a:cubicBezTo>
                <a:cubicBezTo>
                  <a:pt x="5103" y="123"/>
                  <a:pt x="5102" y="130"/>
                  <a:pt x="5101" y="135"/>
                </a:cubicBezTo>
                <a:lnTo>
                  <a:pt x="5011" y="135"/>
                </a:lnTo>
                <a:cubicBezTo>
                  <a:pt x="5012" y="147"/>
                  <a:pt x="5016" y="156"/>
                  <a:pt x="5023" y="163"/>
                </a:cubicBezTo>
                <a:cubicBezTo>
                  <a:pt x="5029" y="169"/>
                  <a:pt x="5037" y="173"/>
                  <a:pt x="5048" y="173"/>
                </a:cubicBezTo>
                <a:cubicBezTo>
                  <a:pt x="5054" y="173"/>
                  <a:pt x="5060" y="171"/>
                  <a:pt x="5066" y="168"/>
                </a:cubicBezTo>
                <a:cubicBezTo>
                  <a:pt x="5071" y="165"/>
                  <a:pt x="5076" y="160"/>
                  <a:pt x="5079" y="154"/>
                </a:cubicBezTo>
                <a:lnTo>
                  <a:pt x="5100" y="166"/>
                </a:lnTo>
                <a:cubicBezTo>
                  <a:pt x="5095" y="175"/>
                  <a:pt x="5088" y="183"/>
                  <a:pt x="5079" y="188"/>
                </a:cubicBezTo>
                <a:cubicBezTo>
                  <a:pt x="5070" y="193"/>
                  <a:pt x="5060" y="196"/>
                  <a:pt x="5048" y="196"/>
                </a:cubicBezTo>
                <a:cubicBezTo>
                  <a:pt x="5035" y="196"/>
                  <a:pt x="5024" y="193"/>
                  <a:pt x="5014" y="187"/>
                </a:cubicBezTo>
                <a:cubicBezTo>
                  <a:pt x="5004" y="182"/>
                  <a:pt x="4997" y="174"/>
                  <a:pt x="4992" y="163"/>
                </a:cubicBezTo>
                <a:cubicBezTo>
                  <a:pt x="4987" y="153"/>
                  <a:pt x="4984" y="141"/>
                  <a:pt x="4984" y="127"/>
                </a:cubicBezTo>
                <a:cubicBezTo>
                  <a:pt x="4984" y="113"/>
                  <a:pt x="4986" y="100"/>
                  <a:pt x="4991" y="90"/>
                </a:cubicBezTo>
                <a:cubicBezTo>
                  <a:pt x="4996" y="79"/>
                  <a:pt x="5004" y="71"/>
                  <a:pt x="5013" y="65"/>
                </a:cubicBezTo>
                <a:cubicBezTo>
                  <a:pt x="5022" y="60"/>
                  <a:pt x="5033" y="57"/>
                  <a:pt x="5045" y="57"/>
                </a:cubicBezTo>
                <a:close/>
                <a:moveTo>
                  <a:pt x="4620" y="57"/>
                </a:moveTo>
                <a:cubicBezTo>
                  <a:pt x="4638" y="57"/>
                  <a:pt x="4652" y="62"/>
                  <a:pt x="4663" y="73"/>
                </a:cubicBezTo>
                <a:cubicBezTo>
                  <a:pt x="4673" y="83"/>
                  <a:pt x="4678" y="98"/>
                  <a:pt x="4678" y="116"/>
                </a:cubicBezTo>
                <a:cubicBezTo>
                  <a:pt x="4678" y="123"/>
                  <a:pt x="4677" y="130"/>
                  <a:pt x="4676" y="135"/>
                </a:cubicBezTo>
                <a:lnTo>
                  <a:pt x="4586" y="135"/>
                </a:lnTo>
                <a:cubicBezTo>
                  <a:pt x="4587" y="147"/>
                  <a:pt x="4591" y="156"/>
                  <a:pt x="4598" y="163"/>
                </a:cubicBezTo>
                <a:cubicBezTo>
                  <a:pt x="4604" y="169"/>
                  <a:pt x="4612" y="173"/>
                  <a:pt x="4623" y="173"/>
                </a:cubicBezTo>
                <a:cubicBezTo>
                  <a:pt x="4629" y="173"/>
                  <a:pt x="4635" y="171"/>
                  <a:pt x="4641" y="168"/>
                </a:cubicBezTo>
                <a:cubicBezTo>
                  <a:pt x="4646" y="165"/>
                  <a:pt x="4651" y="160"/>
                  <a:pt x="4654" y="154"/>
                </a:cubicBezTo>
                <a:lnTo>
                  <a:pt x="4675" y="166"/>
                </a:lnTo>
                <a:cubicBezTo>
                  <a:pt x="4670" y="175"/>
                  <a:pt x="4663" y="183"/>
                  <a:pt x="4654" y="188"/>
                </a:cubicBezTo>
                <a:cubicBezTo>
                  <a:pt x="4645" y="193"/>
                  <a:pt x="4635" y="196"/>
                  <a:pt x="4623" y="196"/>
                </a:cubicBezTo>
                <a:cubicBezTo>
                  <a:pt x="4610" y="196"/>
                  <a:pt x="4599" y="193"/>
                  <a:pt x="4589" y="187"/>
                </a:cubicBezTo>
                <a:cubicBezTo>
                  <a:pt x="4579" y="182"/>
                  <a:pt x="4572" y="174"/>
                  <a:pt x="4567" y="163"/>
                </a:cubicBezTo>
                <a:cubicBezTo>
                  <a:pt x="4562" y="153"/>
                  <a:pt x="4559" y="141"/>
                  <a:pt x="4559" y="127"/>
                </a:cubicBezTo>
                <a:cubicBezTo>
                  <a:pt x="4559" y="113"/>
                  <a:pt x="4561" y="100"/>
                  <a:pt x="4566" y="90"/>
                </a:cubicBezTo>
                <a:cubicBezTo>
                  <a:pt x="4571" y="79"/>
                  <a:pt x="4579" y="71"/>
                  <a:pt x="4588" y="65"/>
                </a:cubicBezTo>
                <a:cubicBezTo>
                  <a:pt x="4597" y="60"/>
                  <a:pt x="4608" y="57"/>
                  <a:pt x="4620" y="57"/>
                </a:cubicBezTo>
                <a:close/>
                <a:moveTo>
                  <a:pt x="4469" y="57"/>
                </a:moveTo>
                <a:cubicBezTo>
                  <a:pt x="4481" y="57"/>
                  <a:pt x="4491" y="60"/>
                  <a:pt x="4500" y="65"/>
                </a:cubicBezTo>
                <a:cubicBezTo>
                  <a:pt x="4509" y="70"/>
                  <a:pt x="4516" y="77"/>
                  <a:pt x="4521" y="87"/>
                </a:cubicBezTo>
                <a:lnTo>
                  <a:pt x="4500" y="99"/>
                </a:lnTo>
                <a:cubicBezTo>
                  <a:pt x="4496" y="93"/>
                  <a:pt x="4492" y="88"/>
                  <a:pt x="4486" y="85"/>
                </a:cubicBezTo>
                <a:cubicBezTo>
                  <a:pt x="4481" y="81"/>
                  <a:pt x="4475" y="80"/>
                  <a:pt x="4469" y="80"/>
                </a:cubicBezTo>
                <a:cubicBezTo>
                  <a:pt x="4462" y="80"/>
                  <a:pt x="4457" y="81"/>
                  <a:pt x="4453" y="84"/>
                </a:cubicBezTo>
                <a:cubicBezTo>
                  <a:pt x="4448" y="87"/>
                  <a:pt x="4446" y="91"/>
                  <a:pt x="4446" y="96"/>
                </a:cubicBezTo>
                <a:cubicBezTo>
                  <a:pt x="4446" y="101"/>
                  <a:pt x="4449" y="105"/>
                  <a:pt x="4453" y="108"/>
                </a:cubicBezTo>
                <a:cubicBezTo>
                  <a:pt x="4458" y="111"/>
                  <a:pt x="4466" y="113"/>
                  <a:pt x="4476" y="116"/>
                </a:cubicBezTo>
                <a:cubicBezTo>
                  <a:pt x="4506" y="122"/>
                  <a:pt x="4521" y="135"/>
                  <a:pt x="4521" y="155"/>
                </a:cubicBezTo>
                <a:cubicBezTo>
                  <a:pt x="4521" y="167"/>
                  <a:pt x="4516" y="177"/>
                  <a:pt x="4507" y="184"/>
                </a:cubicBezTo>
                <a:cubicBezTo>
                  <a:pt x="4498" y="192"/>
                  <a:pt x="4486" y="196"/>
                  <a:pt x="4471" y="196"/>
                </a:cubicBezTo>
                <a:cubicBezTo>
                  <a:pt x="4458" y="196"/>
                  <a:pt x="4446" y="193"/>
                  <a:pt x="4437" y="187"/>
                </a:cubicBezTo>
                <a:cubicBezTo>
                  <a:pt x="4428" y="181"/>
                  <a:pt x="4421" y="174"/>
                  <a:pt x="4416" y="164"/>
                </a:cubicBezTo>
                <a:lnTo>
                  <a:pt x="4438" y="153"/>
                </a:lnTo>
                <a:cubicBezTo>
                  <a:pt x="4441" y="159"/>
                  <a:pt x="4446" y="164"/>
                  <a:pt x="4452" y="168"/>
                </a:cubicBezTo>
                <a:cubicBezTo>
                  <a:pt x="4457" y="171"/>
                  <a:pt x="4464" y="173"/>
                  <a:pt x="4471" y="173"/>
                </a:cubicBezTo>
                <a:cubicBezTo>
                  <a:pt x="4478" y="173"/>
                  <a:pt x="4484" y="171"/>
                  <a:pt x="4488" y="169"/>
                </a:cubicBezTo>
                <a:cubicBezTo>
                  <a:pt x="4492" y="166"/>
                  <a:pt x="4494" y="162"/>
                  <a:pt x="4494" y="157"/>
                </a:cubicBezTo>
                <a:cubicBezTo>
                  <a:pt x="4494" y="153"/>
                  <a:pt x="4492" y="149"/>
                  <a:pt x="4488" y="146"/>
                </a:cubicBezTo>
                <a:cubicBezTo>
                  <a:pt x="4484" y="143"/>
                  <a:pt x="4477" y="140"/>
                  <a:pt x="4467" y="138"/>
                </a:cubicBezTo>
                <a:cubicBezTo>
                  <a:pt x="4451" y="134"/>
                  <a:pt x="4439" y="129"/>
                  <a:pt x="4431" y="123"/>
                </a:cubicBezTo>
                <a:cubicBezTo>
                  <a:pt x="4423" y="117"/>
                  <a:pt x="4419" y="108"/>
                  <a:pt x="4419" y="98"/>
                </a:cubicBezTo>
                <a:cubicBezTo>
                  <a:pt x="4419" y="86"/>
                  <a:pt x="4424" y="75"/>
                  <a:pt x="4433" y="68"/>
                </a:cubicBezTo>
                <a:cubicBezTo>
                  <a:pt x="4442" y="61"/>
                  <a:pt x="4454" y="57"/>
                  <a:pt x="4469" y="57"/>
                </a:cubicBezTo>
                <a:close/>
                <a:moveTo>
                  <a:pt x="4329" y="57"/>
                </a:moveTo>
                <a:cubicBezTo>
                  <a:pt x="4343" y="57"/>
                  <a:pt x="4354" y="61"/>
                  <a:pt x="4362" y="70"/>
                </a:cubicBezTo>
                <a:cubicBezTo>
                  <a:pt x="4370" y="79"/>
                  <a:pt x="4374" y="92"/>
                  <a:pt x="4374" y="108"/>
                </a:cubicBezTo>
                <a:lnTo>
                  <a:pt x="4374" y="192"/>
                </a:lnTo>
                <a:lnTo>
                  <a:pt x="4348" y="192"/>
                </a:lnTo>
                <a:lnTo>
                  <a:pt x="4348" y="113"/>
                </a:lnTo>
                <a:cubicBezTo>
                  <a:pt x="4348" y="103"/>
                  <a:pt x="4345" y="96"/>
                  <a:pt x="4340" y="90"/>
                </a:cubicBezTo>
                <a:cubicBezTo>
                  <a:pt x="4335" y="84"/>
                  <a:pt x="4329" y="81"/>
                  <a:pt x="4321" y="81"/>
                </a:cubicBezTo>
                <a:cubicBezTo>
                  <a:pt x="4311" y="81"/>
                  <a:pt x="4303" y="84"/>
                  <a:pt x="4297" y="91"/>
                </a:cubicBezTo>
                <a:cubicBezTo>
                  <a:pt x="4291" y="97"/>
                  <a:pt x="4288" y="105"/>
                  <a:pt x="4288" y="115"/>
                </a:cubicBezTo>
                <a:lnTo>
                  <a:pt x="4288" y="192"/>
                </a:lnTo>
                <a:lnTo>
                  <a:pt x="4262" y="192"/>
                </a:lnTo>
                <a:lnTo>
                  <a:pt x="4262" y="60"/>
                </a:lnTo>
                <a:lnTo>
                  <a:pt x="4288" y="60"/>
                </a:lnTo>
                <a:lnTo>
                  <a:pt x="4288" y="78"/>
                </a:lnTo>
                <a:lnTo>
                  <a:pt x="4290" y="78"/>
                </a:lnTo>
                <a:cubicBezTo>
                  <a:pt x="4294" y="72"/>
                  <a:pt x="4299" y="67"/>
                  <a:pt x="4306" y="63"/>
                </a:cubicBezTo>
                <a:cubicBezTo>
                  <a:pt x="4313" y="59"/>
                  <a:pt x="4321" y="57"/>
                  <a:pt x="4329" y="57"/>
                </a:cubicBezTo>
                <a:close/>
                <a:moveTo>
                  <a:pt x="4154" y="57"/>
                </a:moveTo>
                <a:cubicBezTo>
                  <a:pt x="4167" y="57"/>
                  <a:pt x="4178" y="60"/>
                  <a:pt x="4187" y="65"/>
                </a:cubicBezTo>
                <a:cubicBezTo>
                  <a:pt x="4196" y="71"/>
                  <a:pt x="4203" y="79"/>
                  <a:pt x="4208" y="90"/>
                </a:cubicBezTo>
                <a:cubicBezTo>
                  <a:pt x="4213" y="100"/>
                  <a:pt x="4216" y="112"/>
                  <a:pt x="4216" y="126"/>
                </a:cubicBezTo>
                <a:cubicBezTo>
                  <a:pt x="4216" y="140"/>
                  <a:pt x="4213" y="153"/>
                  <a:pt x="4208" y="163"/>
                </a:cubicBezTo>
                <a:cubicBezTo>
                  <a:pt x="4203" y="174"/>
                  <a:pt x="4196" y="182"/>
                  <a:pt x="4187" y="187"/>
                </a:cubicBezTo>
                <a:cubicBezTo>
                  <a:pt x="4178" y="193"/>
                  <a:pt x="4167" y="196"/>
                  <a:pt x="4154" y="196"/>
                </a:cubicBezTo>
                <a:cubicBezTo>
                  <a:pt x="4142" y="196"/>
                  <a:pt x="4131" y="193"/>
                  <a:pt x="4122" y="187"/>
                </a:cubicBezTo>
                <a:cubicBezTo>
                  <a:pt x="4113" y="182"/>
                  <a:pt x="4105" y="174"/>
                  <a:pt x="4100" y="163"/>
                </a:cubicBezTo>
                <a:cubicBezTo>
                  <a:pt x="4095" y="153"/>
                  <a:pt x="4093" y="140"/>
                  <a:pt x="4093" y="126"/>
                </a:cubicBezTo>
                <a:cubicBezTo>
                  <a:pt x="4093" y="112"/>
                  <a:pt x="4095" y="100"/>
                  <a:pt x="4100" y="90"/>
                </a:cubicBezTo>
                <a:cubicBezTo>
                  <a:pt x="4105" y="79"/>
                  <a:pt x="4113" y="71"/>
                  <a:pt x="4122" y="65"/>
                </a:cubicBezTo>
                <a:cubicBezTo>
                  <a:pt x="4131" y="60"/>
                  <a:pt x="4142" y="57"/>
                  <a:pt x="4154" y="57"/>
                </a:cubicBezTo>
                <a:close/>
                <a:moveTo>
                  <a:pt x="3537" y="57"/>
                </a:moveTo>
                <a:cubicBezTo>
                  <a:pt x="3555" y="57"/>
                  <a:pt x="3569" y="62"/>
                  <a:pt x="3580" y="73"/>
                </a:cubicBezTo>
                <a:cubicBezTo>
                  <a:pt x="3590" y="83"/>
                  <a:pt x="3595" y="98"/>
                  <a:pt x="3595" y="116"/>
                </a:cubicBezTo>
                <a:cubicBezTo>
                  <a:pt x="3595" y="123"/>
                  <a:pt x="3594" y="130"/>
                  <a:pt x="3593" y="135"/>
                </a:cubicBezTo>
                <a:lnTo>
                  <a:pt x="3503" y="135"/>
                </a:lnTo>
                <a:cubicBezTo>
                  <a:pt x="3504" y="147"/>
                  <a:pt x="3508" y="156"/>
                  <a:pt x="3515" y="163"/>
                </a:cubicBezTo>
                <a:cubicBezTo>
                  <a:pt x="3521" y="169"/>
                  <a:pt x="3529" y="173"/>
                  <a:pt x="3540" y="173"/>
                </a:cubicBezTo>
                <a:cubicBezTo>
                  <a:pt x="3546" y="173"/>
                  <a:pt x="3552" y="171"/>
                  <a:pt x="3558" y="168"/>
                </a:cubicBezTo>
                <a:cubicBezTo>
                  <a:pt x="3563" y="165"/>
                  <a:pt x="3568" y="160"/>
                  <a:pt x="3571" y="154"/>
                </a:cubicBezTo>
                <a:lnTo>
                  <a:pt x="3592" y="166"/>
                </a:lnTo>
                <a:cubicBezTo>
                  <a:pt x="3587" y="175"/>
                  <a:pt x="3580" y="183"/>
                  <a:pt x="3571" y="188"/>
                </a:cubicBezTo>
                <a:cubicBezTo>
                  <a:pt x="3562" y="193"/>
                  <a:pt x="3552" y="196"/>
                  <a:pt x="3540" y="196"/>
                </a:cubicBezTo>
                <a:cubicBezTo>
                  <a:pt x="3527" y="196"/>
                  <a:pt x="3516" y="193"/>
                  <a:pt x="3506" y="187"/>
                </a:cubicBezTo>
                <a:cubicBezTo>
                  <a:pt x="3496" y="182"/>
                  <a:pt x="3489" y="174"/>
                  <a:pt x="3484" y="163"/>
                </a:cubicBezTo>
                <a:cubicBezTo>
                  <a:pt x="3479" y="153"/>
                  <a:pt x="3476" y="141"/>
                  <a:pt x="3476" y="127"/>
                </a:cubicBezTo>
                <a:cubicBezTo>
                  <a:pt x="3476" y="113"/>
                  <a:pt x="3478" y="100"/>
                  <a:pt x="3483" y="90"/>
                </a:cubicBezTo>
                <a:cubicBezTo>
                  <a:pt x="3488" y="79"/>
                  <a:pt x="3496" y="71"/>
                  <a:pt x="3505" y="65"/>
                </a:cubicBezTo>
                <a:cubicBezTo>
                  <a:pt x="3514" y="60"/>
                  <a:pt x="3525" y="57"/>
                  <a:pt x="3537" y="57"/>
                </a:cubicBezTo>
                <a:close/>
                <a:moveTo>
                  <a:pt x="3309" y="57"/>
                </a:moveTo>
                <a:cubicBezTo>
                  <a:pt x="3317" y="57"/>
                  <a:pt x="3324" y="59"/>
                  <a:pt x="3330" y="63"/>
                </a:cubicBezTo>
                <a:cubicBezTo>
                  <a:pt x="3336" y="68"/>
                  <a:pt x="3341" y="74"/>
                  <a:pt x="3344" y="82"/>
                </a:cubicBezTo>
                <a:lnTo>
                  <a:pt x="3345" y="82"/>
                </a:lnTo>
                <a:cubicBezTo>
                  <a:pt x="3350" y="74"/>
                  <a:pt x="3356" y="68"/>
                  <a:pt x="3363" y="63"/>
                </a:cubicBezTo>
                <a:cubicBezTo>
                  <a:pt x="3370" y="59"/>
                  <a:pt x="3379" y="57"/>
                  <a:pt x="3388" y="57"/>
                </a:cubicBezTo>
                <a:cubicBezTo>
                  <a:pt x="3401" y="57"/>
                  <a:pt x="3412" y="61"/>
                  <a:pt x="3419" y="70"/>
                </a:cubicBezTo>
                <a:cubicBezTo>
                  <a:pt x="3427" y="79"/>
                  <a:pt x="3431" y="92"/>
                  <a:pt x="3431" y="108"/>
                </a:cubicBezTo>
                <a:lnTo>
                  <a:pt x="3431" y="192"/>
                </a:lnTo>
                <a:lnTo>
                  <a:pt x="3404" y="192"/>
                </a:lnTo>
                <a:lnTo>
                  <a:pt x="3404" y="112"/>
                </a:lnTo>
                <a:cubicBezTo>
                  <a:pt x="3404" y="103"/>
                  <a:pt x="3402" y="95"/>
                  <a:pt x="3398" y="90"/>
                </a:cubicBezTo>
                <a:cubicBezTo>
                  <a:pt x="3393" y="84"/>
                  <a:pt x="3387" y="81"/>
                  <a:pt x="3380" y="81"/>
                </a:cubicBezTo>
                <a:cubicBezTo>
                  <a:pt x="3371" y="81"/>
                  <a:pt x="3364" y="84"/>
                  <a:pt x="3359" y="90"/>
                </a:cubicBezTo>
                <a:cubicBezTo>
                  <a:pt x="3354" y="96"/>
                  <a:pt x="3351" y="104"/>
                  <a:pt x="3351" y="115"/>
                </a:cubicBezTo>
                <a:lnTo>
                  <a:pt x="3351" y="192"/>
                </a:lnTo>
                <a:lnTo>
                  <a:pt x="3325" y="192"/>
                </a:lnTo>
                <a:lnTo>
                  <a:pt x="3325" y="112"/>
                </a:lnTo>
                <a:cubicBezTo>
                  <a:pt x="3325" y="103"/>
                  <a:pt x="3322" y="95"/>
                  <a:pt x="3318" y="90"/>
                </a:cubicBezTo>
                <a:cubicBezTo>
                  <a:pt x="3314" y="84"/>
                  <a:pt x="3308" y="81"/>
                  <a:pt x="3300" y="81"/>
                </a:cubicBezTo>
                <a:cubicBezTo>
                  <a:pt x="3292" y="81"/>
                  <a:pt x="3285" y="84"/>
                  <a:pt x="3279" y="90"/>
                </a:cubicBezTo>
                <a:cubicBezTo>
                  <a:pt x="3274" y="96"/>
                  <a:pt x="3271" y="104"/>
                  <a:pt x="3271" y="115"/>
                </a:cubicBezTo>
                <a:lnTo>
                  <a:pt x="3271" y="192"/>
                </a:lnTo>
                <a:lnTo>
                  <a:pt x="3245" y="192"/>
                </a:lnTo>
                <a:lnTo>
                  <a:pt x="3245" y="60"/>
                </a:lnTo>
                <a:lnTo>
                  <a:pt x="3271" y="60"/>
                </a:lnTo>
                <a:lnTo>
                  <a:pt x="3271" y="78"/>
                </a:lnTo>
                <a:lnTo>
                  <a:pt x="3273" y="78"/>
                </a:lnTo>
                <a:cubicBezTo>
                  <a:pt x="3277" y="72"/>
                  <a:pt x="3282" y="66"/>
                  <a:pt x="3288" y="63"/>
                </a:cubicBezTo>
                <a:cubicBezTo>
                  <a:pt x="3295" y="59"/>
                  <a:pt x="3301" y="57"/>
                  <a:pt x="3309" y="57"/>
                </a:cubicBezTo>
                <a:close/>
                <a:moveTo>
                  <a:pt x="3144" y="57"/>
                </a:moveTo>
                <a:cubicBezTo>
                  <a:pt x="3159" y="57"/>
                  <a:pt x="3172" y="61"/>
                  <a:pt x="3181" y="70"/>
                </a:cubicBezTo>
                <a:cubicBezTo>
                  <a:pt x="3190" y="78"/>
                  <a:pt x="3195" y="90"/>
                  <a:pt x="3195" y="104"/>
                </a:cubicBezTo>
                <a:lnTo>
                  <a:pt x="3195" y="192"/>
                </a:lnTo>
                <a:lnTo>
                  <a:pt x="3168" y="192"/>
                </a:lnTo>
                <a:lnTo>
                  <a:pt x="3168" y="175"/>
                </a:lnTo>
                <a:lnTo>
                  <a:pt x="3167" y="175"/>
                </a:lnTo>
                <a:cubicBezTo>
                  <a:pt x="3164" y="181"/>
                  <a:pt x="3158" y="186"/>
                  <a:pt x="3151" y="190"/>
                </a:cubicBezTo>
                <a:cubicBezTo>
                  <a:pt x="3144" y="194"/>
                  <a:pt x="3137" y="196"/>
                  <a:pt x="3129" y="196"/>
                </a:cubicBezTo>
                <a:cubicBezTo>
                  <a:pt x="3116" y="196"/>
                  <a:pt x="3106" y="192"/>
                  <a:pt x="3098" y="186"/>
                </a:cubicBezTo>
                <a:cubicBezTo>
                  <a:pt x="3091" y="179"/>
                  <a:pt x="3087" y="170"/>
                  <a:pt x="3087" y="158"/>
                </a:cubicBezTo>
                <a:cubicBezTo>
                  <a:pt x="3087" y="144"/>
                  <a:pt x="3093" y="133"/>
                  <a:pt x="3104" y="126"/>
                </a:cubicBezTo>
                <a:cubicBezTo>
                  <a:pt x="3115" y="118"/>
                  <a:pt x="3131" y="115"/>
                  <a:pt x="3152" y="115"/>
                </a:cubicBezTo>
                <a:lnTo>
                  <a:pt x="3168" y="115"/>
                </a:lnTo>
                <a:lnTo>
                  <a:pt x="3168" y="106"/>
                </a:lnTo>
                <a:cubicBezTo>
                  <a:pt x="3168" y="98"/>
                  <a:pt x="3166" y="92"/>
                  <a:pt x="3161" y="87"/>
                </a:cubicBezTo>
                <a:cubicBezTo>
                  <a:pt x="3156" y="82"/>
                  <a:pt x="3150" y="80"/>
                  <a:pt x="3141" y="80"/>
                </a:cubicBezTo>
                <a:cubicBezTo>
                  <a:pt x="3131" y="80"/>
                  <a:pt x="3121" y="85"/>
                  <a:pt x="3111" y="94"/>
                </a:cubicBezTo>
                <a:lnTo>
                  <a:pt x="3094" y="79"/>
                </a:lnTo>
                <a:cubicBezTo>
                  <a:pt x="3108" y="64"/>
                  <a:pt x="3124" y="57"/>
                  <a:pt x="3144" y="57"/>
                </a:cubicBezTo>
                <a:close/>
                <a:moveTo>
                  <a:pt x="2694" y="57"/>
                </a:moveTo>
                <a:cubicBezTo>
                  <a:pt x="2706" y="57"/>
                  <a:pt x="2716" y="60"/>
                  <a:pt x="2725" y="65"/>
                </a:cubicBezTo>
                <a:cubicBezTo>
                  <a:pt x="2734" y="70"/>
                  <a:pt x="2741" y="77"/>
                  <a:pt x="2746" y="87"/>
                </a:cubicBezTo>
                <a:lnTo>
                  <a:pt x="2725" y="99"/>
                </a:lnTo>
                <a:cubicBezTo>
                  <a:pt x="2721" y="93"/>
                  <a:pt x="2717" y="88"/>
                  <a:pt x="2711" y="85"/>
                </a:cubicBezTo>
                <a:cubicBezTo>
                  <a:pt x="2706" y="81"/>
                  <a:pt x="2700" y="80"/>
                  <a:pt x="2694" y="80"/>
                </a:cubicBezTo>
                <a:cubicBezTo>
                  <a:pt x="2687" y="80"/>
                  <a:pt x="2682" y="81"/>
                  <a:pt x="2678" y="84"/>
                </a:cubicBezTo>
                <a:cubicBezTo>
                  <a:pt x="2673" y="87"/>
                  <a:pt x="2671" y="91"/>
                  <a:pt x="2671" y="96"/>
                </a:cubicBezTo>
                <a:cubicBezTo>
                  <a:pt x="2671" y="101"/>
                  <a:pt x="2674" y="105"/>
                  <a:pt x="2678" y="108"/>
                </a:cubicBezTo>
                <a:cubicBezTo>
                  <a:pt x="2683" y="111"/>
                  <a:pt x="2691" y="113"/>
                  <a:pt x="2701" y="116"/>
                </a:cubicBezTo>
                <a:cubicBezTo>
                  <a:pt x="2731" y="122"/>
                  <a:pt x="2746" y="135"/>
                  <a:pt x="2746" y="155"/>
                </a:cubicBezTo>
                <a:cubicBezTo>
                  <a:pt x="2746" y="167"/>
                  <a:pt x="2741" y="177"/>
                  <a:pt x="2732" y="184"/>
                </a:cubicBezTo>
                <a:cubicBezTo>
                  <a:pt x="2723" y="192"/>
                  <a:pt x="2711" y="196"/>
                  <a:pt x="2696" y="196"/>
                </a:cubicBezTo>
                <a:cubicBezTo>
                  <a:pt x="2683" y="196"/>
                  <a:pt x="2671" y="193"/>
                  <a:pt x="2662" y="187"/>
                </a:cubicBezTo>
                <a:cubicBezTo>
                  <a:pt x="2653" y="181"/>
                  <a:pt x="2646" y="174"/>
                  <a:pt x="2641" y="164"/>
                </a:cubicBezTo>
                <a:lnTo>
                  <a:pt x="2663" y="153"/>
                </a:lnTo>
                <a:cubicBezTo>
                  <a:pt x="2666" y="159"/>
                  <a:pt x="2671" y="164"/>
                  <a:pt x="2677" y="168"/>
                </a:cubicBezTo>
                <a:cubicBezTo>
                  <a:pt x="2682" y="171"/>
                  <a:pt x="2689" y="173"/>
                  <a:pt x="2696" y="173"/>
                </a:cubicBezTo>
                <a:cubicBezTo>
                  <a:pt x="2703" y="173"/>
                  <a:pt x="2709" y="171"/>
                  <a:pt x="2713" y="169"/>
                </a:cubicBezTo>
                <a:cubicBezTo>
                  <a:pt x="2717" y="166"/>
                  <a:pt x="2719" y="162"/>
                  <a:pt x="2719" y="157"/>
                </a:cubicBezTo>
                <a:cubicBezTo>
                  <a:pt x="2719" y="153"/>
                  <a:pt x="2717" y="149"/>
                  <a:pt x="2713" y="146"/>
                </a:cubicBezTo>
                <a:cubicBezTo>
                  <a:pt x="2709" y="143"/>
                  <a:pt x="2702" y="140"/>
                  <a:pt x="2692" y="138"/>
                </a:cubicBezTo>
                <a:cubicBezTo>
                  <a:pt x="2676" y="134"/>
                  <a:pt x="2664" y="129"/>
                  <a:pt x="2656" y="123"/>
                </a:cubicBezTo>
                <a:cubicBezTo>
                  <a:pt x="2648" y="117"/>
                  <a:pt x="2644" y="108"/>
                  <a:pt x="2644" y="98"/>
                </a:cubicBezTo>
                <a:cubicBezTo>
                  <a:pt x="2644" y="86"/>
                  <a:pt x="2649" y="75"/>
                  <a:pt x="2658" y="68"/>
                </a:cubicBezTo>
                <a:cubicBezTo>
                  <a:pt x="2667" y="61"/>
                  <a:pt x="2679" y="57"/>
                  <a:pt x="2694" y="57"/>
                </a:cubicBezTo>
                <a:close/>
                <a:moveTo>
                  <a:pt x="2503" y="57"/>
                </a:moveTo>
                <a:lnTo>
                  <a:pt x="2505" y="57"/>
                </a:lnTo>
                <a:lnTo>
                  <a:pt x="2505" y="84"/>
                </a:lnTo>
                <a:lnTo>
                  <a:pt x="2503" y="84"/>
                </a:lnTo>
                <a:cubicBezTo>
                  <a:pt x="2487" y="84"/>
                  <a:pt x="2475" y="87"/>
                  <a:pt x="2466" y="94"/>
                </a:cubicBezTo>
                <a:cubicBezTo>
                  <a:pt x="2457" y="101"/>
                  <a:pt x="2453" y="110"/>
                  <a:pt x="2453" y="120"/>
                </a:cubicBezTo>
                <a:lnTo>
                  <a:pt x="2453" y="192"/>
                </a:lnTo>
                <a:lnTo>
                  <a:pt x="2427" y="192"/>
                </a:lnTo>
                <a:lnTo>
                  <a:pt x="2426" y="60"/>
                </a:lnTo>
                <a:lnTo>
                  <a:pt x="2453" y="60"/>
                </a:lnTo>
                <a:lnTo>
                  <a:pt x="2453" y="85"/>
                </a:lnTo>
                <a:lnTo>
                  <a:pt x="2454" y="85"/>
                </a:lnTo>
                <a:cubicBezTo>
                  <a:pt x="2459" y="76"/>
                  <a:pt x="2466" y="69"/>
                  <a:pt x="2474" y="64"/>
                </a:cubicBezTo>
                <a:cubicBezTo>
                  <a:pt x="2483" y="59"/>
                  <a:pt x="2492" y="57"/>
                  <a:pt x="2503" y="57"/>
                </a:cubicBezTo>
                <a:close/>
                <a:moveTo>
                  <a:pt x="2318" y="57"/>
                </a:moveTo>
                <a:cubicBezTo>
                  <a:pt x="2331" y="57"/>
                  <a:pt x="2342" y="60"/>
                  <a:pt x="2351" y="65"/>
                </a:cubicBezTo>
                <a:cubicBezTo>
                  <a:pt x="2360" y="71"/>
                  <a:pt x="2367" y="79"/>
                  <a:pt x="2372" y="90"/>
                </a:cubicBezTo>
                <a:cubicBezTo>
                  <a:pt x="2377" y="100"/>
                  <a:pt x="2380" y="112"/>
                  <a:pt x="2380" y="126"/>
                </a:cubicBezTo>
                <a:cubicBezTo>
                  <a:pt x="2380" y="140"/>
                  <a:pt x="2377" y="153"/>
                  <a:pt x="2372" y="163"/>
                </a:cubicBezTo>
                <a:cubicBezTo>
                  <a:pt x="2367" y="174"/>
                  <a:pt x="2360" y="182"/>
                  <a:pt x="2351" y="187"/>
                </a:cubicBezTo>
                <a:cubicBezTo>
                  <a:pt x="2342" y="193"/>
                  <a:pt x="2331" y="196"/>
                  <a:pt x="2318" y="196"/>
                </a:cubicBezTo>
                <a:cubicBezTo>
                  <a:pt x="2306" y="196"/>
                  <a:pt x="2295" y="193"/>
                  <a:pt x="2286" y="187"/>
                </a:cubicBezTo>
                <a:cubicBezTo>
                  <a:pt x="2277" y="182"/>
                  <a:pt x="2269" y="174"/>
                  <a:pt x="2264" y="163"/>
                </a:cubicBezTo>
                <a:cubicBezTo>
                  <a:pt x="2259" y="153"/>
                  <a:pt x="2257" y="140"/>
                  <a:pt x="2257" y="126"/>
                </a:cubicBezTo>
                <a:cubicBezTo>
                  <a:pt x="2257" y="112"/>
                  <a:pt x="2259" y="100"/>
                  <a:pt x="2264" y="90"/>
                </a:cubicBezTo>
                <a:cubicBezTo>
                  <a:pt x="2269" y="79"/>
                  <a:pt x="2277" y="71"/>
                  <a:pt x="2286" y="65"/>
                </a:cubicBezTo>
                <a:cubicBezTo>
                  <a:pt x="2295" y="60"/>
                  <a:pt x="2306" y="57"/>
                  <a:pt x="2318" y="57"/>
                </a:cubicBezTo>
                <a:close/>
                <a:moveTo>
                  <a:pt x="2071" y="57"/>
                </a:moveTo>
                <a:cubicBezTo>
                  <a:pt x="2084" y="57"/>
                  <a:pt x="2095" y="60"/>
                  <a:pt x="2104" y="65"/>
                </a:cubicBezTo>
                <a:cubicBezTo>
                  <a:pt x="2113" y="71"/>
                  <a:pt x="2120" y="79"/>
                  <a:pt x="2125" y="90"/>
                </a:cubicBezTo>
                <a:cubicBezTo>
                  <a:pt x="2130" y="100"/>
                  <a:pt x="2133" y="112"/>
                  <a:pt x="2133" y="126"/>
                </a:cubicBezTo>
                <a:cubicBezTo>
                  <a:pt x="2133" y="140"/>
                  <a:pt x="2130" y="153"/>
                  <a:pt x="2125" y="163"/>
                </a:cubicBezTo>
                <a:cubicBezTo>
                  <a:pt x="2120" y="174"/>
                  <a:pt x="2113" y="182"/>
                  <a:pt x="2104" y="187"/>
                </a:cubicBezTo>
                <a:cubicBezTo>
                  <a:pt x="2095" y="193"/>
                  <a:pt x="2084" y="196"/>
                  <a:pt x="2071" y="196"/>
                </a:cubicBezTo>
                <a:cubicBezTo>
                  <a:pt x="2059" y="196"/>
                  <a:pt x="2048" y="193"/>
                  <a:pt x="2039" y="187"/>
                </a:cubicBezTo>
                <a:cubicBezTo>
                  <a:pt x="2030" y="182"/>
                  <a:pt x="2022" y="174"/>
                  <a:pt x="2017" y="163"/>
                </a:cubicBezTo>
                <a:cubicBezTo>
                  <a:pt x="2012" y="153"/>
                  <a:pt x="2010" y="140"/>
                  <a:pt x="2010" y="126"/>
                </a:cubicBezTo>
                <a:cubicBezTo>
                  <a:pt x="2010" y="112"/>
                  <a:pt x="2012" y="100"/>
                  <a:pt x="2017" y="90"/>
                </a:cubicBezTo>
                <a:cubicBezTo>
                  <a:pt x="2022" y="79"/>
                  <a:pt x="2030" y="71"/>
                  <a:pt x="2039" y="65"/>
                </a:cubicBezTo>
                <a:cubicBezTo>
                  <a:pt x="2048" y="60"/>
                  <a:pt x="2059" y="57"/>
                  <a:pt x="2071" y="57"/>
                </a:cubicBezTo>
                <a:close/>
                <a:moveTo>
                  <a:pt x="1569" y="57"/>
                </a:moveTo>
                <a:cubicBezTo>
                  <a:pt x="1577" y="57"/>
                  <a:pt x="1584" y="59"/>
                  <a:pt x="1590" y="63"/>
                </a:cubicBezTo>
                <a:cubicBezTo>
                  <a:pt x="1596" y="68"/>
                  <a:pt x="1601" y="74"/>
                  <a:pt x="1604" y="82"/>
                </a:cubicBezTo>
                <a:lnTo>
                  <a:pt x="1605" y="82"/>
                </a:lnTo>
                <a:cubicBezTo>
                  <a:pt x="1610" y="74"/>
                  <a:pt x="1616" y="68"/>
                  <a:pt x="1623" y="63"/>
                </a:cubicBezTo>
                <a:cubicBezTo>
                  <a:pt x="1630" y="59"/>
                  <a:pt x="1639" y="57"/>
                  <a:pt x="1648" y="57"/>
                </a:cubicBezTo>
                <a:cubicBezTo>
                  <a:pt x="1661" y="57"/>
                  <a:pt x="1672" y="61"/>
                  <a:pt x="1679" y="70"/>
                </a:cubicBezTo>
                <a:cubicBezTo>
                  <a:pt x="1687" y="79"/>
                  <a:pt x="1691" y="92"/>
                  <a:pt x="1691" y="108"/>
                </a:cubicBezTo>
                <a:lnTo>
                  <a:pt x="1691" y="192"/>
                </a:lnTo>
                <a:lnTo>
                  <a:pt x="1664" y="192"/>
                </a:lnTo>
                <a:lnTo>
                  <a:pt x="1664" y="112"/>
                </a:lnTo>
                <a:cubicBezTo>
                  <a:pt x="1664" y="103"/>
                  <a:pt x="1662" y="95"/>
                  <a:pt x="1658" y="90"/>
                </a:cubicBezTo>
                <a:cubicBezTo>
                  <a:pt x="1653" y="84"/>
                  <a:pt x="1647" y="81"/>
                  <a:pt x="1640" y="81"/>
                </a:cubicBezTo>
                <a:cubicBezTo>
                  <a:pt x="1631" y="81"/>
                  <a:pt x="1624" y="84"/>
                  <a:pt x="1619" y="90"/>
                </a:cubicBezTo>
                <a:cubicBezTo>
                  <a:pt x="1614" y="96"/>
                  <a:pt x="1611" y="104"/>
                  <a:pt x="1611" y="115"/>
                </a:cubicBezTo>
                <a:lnTo>
                  <a:pt x="1611" y="192"/>
                </a:lnTo>
                <a:lnTo>
                  <a:pt x="1585" y="192"/>
                </a:lnTo>
                <a:lnTo>
                  <a:pt x="1585" y="112"/>
                </a:lnTo>
                <a:cubicBezTo>
                  <a:pt x="1585" y="103"/>
                  <a:pt x="1582" y="95"/>
                  <a:pt x="1578" y="90"/>
                </a:cubicBezTo>
                <a:cubicBezTo>
                  <a:pt x="1574" y="84"/>
                  <a:pt x="1568" y="81"/>
                  <a:pt x="1560" y="81"/>
                </a:cubicBezTo>
                <a:cubicBezTo>
                  <a:pt x="1552" y="81"/>
                  <a:pt x="1545" y="84"/>
                  <a:pt x="1539" y="90"/>
                </a:cubicBezTo>
                <a:cubicBezTo>
                  <a:pt x="1534" y="96"/>
                  <a:pt x="1531" y="104"/>
                  <a:pt x="1531" y="115"/>
                </a:cubicBezTo>
                <a:lnTo>
                  <a:pt x="1531" y="192"/>
                </a:lnTo>
                <a:lnTo>
                  <a:pt x="1505" y="192"/>
                </a:lnTo>
                <a:lnTo>
                  <a:pt x="1505" y="60"/>
                </a:lnTo>
                <a:lnTo>
                  <a:pt x="1531" y="60"/>
                </a:lnTo>
                <a:lnTo>
                  <a:pt x="1531" y="78"/>
                </a:lnTo>
                <a:lnTo>
                  <a:pt x="1533" y="78"/>
                </a:lnTo>
                <a:cubicBezTo>
                  <a:pt x="1537" y="72"/>
                  <a:pt x="1542" y="66"/>
                  <a:pt x="1548" y="63"/>
                </a:cubicBezTo>
                <a:cubicBezTo>
                  <a:pt x="1555" y="59"/>
                  <a:pt x="1561" y="57"/>
                  <a:pt x="1569" y="57"/>
                </a:cubicBezTo>
                <a:close/>
                <a:moveTo>
                  <a:pt x="1246" y="57"/>
                </a:moveTo>
                <a:cubicBezTo>
                  <a:pt x="1258" y="57"/>
                  <a:pt x="1268" y="60"/>
                  <a:pt x="1277" y="65"/>
                </a:cubicBezTo>
                <a:cubicBezTo>
                  <a:pt x="1286" y="70"/>
                  <a:pt x="1293" y="77"/>
                  <a:pt x="1298" y="87"/>
                </a:cubicBezTo>
                <a:lnTo>
                  <a:pt x="1277" y="99"/>
                </a:lnTo>
                <a:cubicBezTo>
                  <a:pt x="1273" y="93"/>
                  <a:pt x="1269" y="88"/>
                  <a:pt x="1263" y="85"/>
                </a:cubicBezTo>
                <a:cubicBezTo>
                  <a:pt x="1258" y="81"/>
                  <a:pt x="1252" y="80"/>
                  <a:pt x="1246" y="80"/>
                </a:cubicBezTo>
                <a:cubicBezTo>
                  <a:pt x="1239" y="80"/>
                  <a:pt x="1234" y="81"/>
                  <a:pt x="1230" y="84"/>
                </a:cubicBezTo>
                <a:cubicBezTo>
                  <a:pt x="1225" y="87"/>
                  <a:pt x="1223" y="91"/>
                  <a:pt x="1223" y="96"/>
                </a:cubicBezTo>
                <a:cubicBezTo>
                  <a:pt x="1223" y="101"/>
                  <a:pt x="1226" y="105"/>
                  <a:pt x="1230" y="108"/>
                </a:cubicBezTo>
                <a:cubicBezTo>
                  <a:pt x="1235" y="111"/>
                  <a:pt x="1243" y="113"/>
                  <a:pt x="1253" y="116"/>
                </a:cubicBezTo>
                <a:cubicBezTo>
                  <a:pt x="1283" y="122"/>
                  <a:pt x="1298" y="135"/>
                  <a:pt x="1298" y="155"/>
                </a:cubicBezTo>
                <a:cubicBezTo>
                  <a:pt x="1298" y="167"/>
                  <a:pt x="1293" y="177"/>
                  <a:pt x="1284" y="184"/>
                </a:cubicBezTo>
                <a:cubicBezTo>
                  <a:pt x="1275" y="192"/>
                  <a:pt x="1263" y="196"/>
                  <a:pt x="1248" y="196"/>
                </a:cubicBezTo>
                <a:cubicBezTo>
                  <a:pt x="1235" y="196"/>
                  <a:pt x="1223" y="193"/>
                  <a:pt x="1214" y="187"/>
                </a:cubicBezTo>
                <a:cubicBezTo>
                  <a:pt x="1205" y="181"/>
                  <a:pt x="1198" y="174"/>
                  <a:pt x="1193" y="164"/>
                </a:cubicBezTo>
                <a:lnTo>
                  <a:pt x="1215" y="153"/>
                </a:lnTo>
                <a:cubicBezTo>
                  <a:pt x="1218" y="159"/>
                  <a:pt x="1223" y="164"/>
                  <a:pt x="1229" y="168"/>
                </a:cubicBezTo>
                <a:cubicBezTo>
                  <a:pt x="1234" y="171"/>
                  <a:pt x="1241" y="173"/>
                  <a:pt x="1248" y="173"/>
                </a:cubicBezTo>
                <a:cubicBezTo>
                  <a:pt x="1255" y="173"/>
                  <a:pt x="1261" y="171"/>
                  <a:pt x="1265" y="169"/>
                </a:cubicBezTo>
                <a:cubicBezTo>
                  <a:pt x="1269" y="166"/>
                  <a:pt x="1271" y="162"/>
                  <a:pt x="1271" y="157"/>
                </a:cubicBezTo>
                <a:cubicBezTo>
                  <a:pt x="1271" y="153"/>
                  <a:pt x="1269" y="149"/>
                  <a:pt x="1265" y="146"/>
                </a:cubicBezTo>
                <a:cubicBezTo>
                  <a:pt x="1261" y="143"/>
                  <a:pt x="1254" y="140"/>
                  <a:pt x="1244" y="138"/>
                </a:cubicBezTo>
                <a:cubicBezTo>
                  <a:pt x="1228" y="134"/>
                  <a:pt x="1216" y="129"/>
                  <a:pt x="1208" y="123"/>
                </a:cubicBezTo>
                <a:cubicBezTo>
                  <a:pt x="1200" y="117"/>
                  <a:pt x="1196" y="108"/>
                  <a:pt x="1196" y="98"/>
                </a:cubicBezTo>
                <a:cubicBezTo>
                  <a:pt x="1196" y="86"/>
                  <a:pt x="1201" y="75"/>
                  <a:pt x="1210" y="68"/>
                </a:cubicBezTo>
                <a:cubicBezTo>
                  <a:pt x="1219" y="61"/>
                  <a:pt x="1231" y="57"/>
                  <a:pt x="1246" y="57"/>
                </a:cubicBezTo>
                <a:close/>
                <a:moveTo>
                  <a:pt x="1101" y="57"/>
                </a:moveTo>
                <a:cubicBezTo>
                  <a:pt x="1112" y="57"/>
                  <a:pt x="1121" y="60"/>
                  <a:pt x="1130" y="65"/>
                </a:cubicBezTo>
                <a:cubicBezTo>
                  <a:pt x="1138" y="71"/>
                  <a:pt x="1144" y="79"/>
                  <a:pt x="1149" y="89"/>
                </a:cubicBezTo>
                <a:cubicBezTo>
                  <a:pt x="1154" y="99"/>
                  <a:pt x="1156" y="111"/>
                  <a:pt x="1156" y="124"/>
                </a:cubicBezTo>
                <a:cubicBezTo>
                  <a:pt x="1156" y="138"/>
                  <a:pt x="1154" y="150"/>
                  <a:pt x="1149" y="161"/>
                </a:cubicBezTo>
                <a:cubicBezTo>
                  <a:pt x="1144" y="172"/>
                  <a:pt x="1138" y="181"/>
                  <a:pt x="1130" y="187"/>
                </a:cubicBezTo>
                <a:cubicBezTo>
                  <a:pt x="1121" y="193"/>
                  <a:pt x="1112" y="196"/>
                  <a:pt x="1101" y="196"/>
                </a:cubicBezTo>
                <a:cubicBezTo>
                  <a:pt x="1093" y="196"/>
                  <a:pt x="1085" y="194"/>
                  <a:pt x="1078" y="190"/>
                </a:cubicBezTo>
                <a:cubicBezTo>
                  <a:pt x="1072" y="186"/>
                  <a:pt x="1066" y="181"/>
                  <a:pt x="1062" y="174"/>
                </a:cubicBezTo>
                <a:lnTo>
                  <a:pt x="1060" y="174"/>
                </a:lnTo>
                <a:lnTo>
                  <a:pt x="1060" y="250"/>
                </a:lnTo>
                <a:lnTo>
                  <a:pt x="1034" y="250"/>
                </a:lnTo>
                <a:lnTo>
                  <a:pt x="1034" y="60"/>
                </a:lnTo>
                <a:lnTo>
                  <a:pt x="1060" y="60"/>
                </a:lnTo>
                <a:lnTo>
                  <a:pt x="1060" y="78"/>
                </a:lnTo>
                <a:lnTo>
                  <a:pt x="1062" y="78"/>
                </a:lnTo>
                <a:cubicBezTo>
                  <a:pt x="1066" y="72"/>
                  <a:pt x="1072" y="66"/>
                  <a:pt x="1079" y="63"/>
                </a:cubicBezTo>
                <a:cubicBezTo>
                  <a:pt x="1086" y="59"/>
                  <a:pt x="1093" y="57"/>
                  <a:pt x="1101" y="57"/>
                </a:cubicBezTo>
                <a:close/>
                <a:moveTo>
                  <a:pt x="671" y="57"/>
                </a:moveTo>
                <a:cubicBezTo>
                  <a:pt x="679" y="57"/>
                  <a:pt x="686" y="59"/>
                  <a:pt x="692" y="63"/>
                </a:cubicBezTo>
                <a:cubicBezTo>
                  <a:pt x="698" y="68"/>
                  <a:pt x="703" y="74"/>
                  <a:pt x="706" y="82"/>
                </a:cubicBezTo>
                <a:lnTo>
                  <a:pt x="707" y="82"/>
                </a:lnTo>
                <a:cubicBezTo>
                  <a:pt x="712" y="74"/>
                  <a:pt x="718" y="68"/>
                  <a:pt x="725" y="63"/>
                </a:cubicBezTo>
                <a:cubicBezTo>
                  <a:pt x="732" y="59"/>
                  <a:pt x="741" y="57"/>
                  <a:pt x="750" y="57"/>
                </a:cubicBezTo>
                <a:cubicBezTo>
                  <a:pt x="763" y="57"/>
                  <a:pt x="774" y="61"/>
                  <a:pt x="781" y="70"/>
                </a:cubicBezTo>
                <a:cubicBezTo>
                  <a:pt x="789" y="79"/>
                  <a:pt x="793" y="92"/>
                  <a:pt x="793" y="108"/>
                </a:cubicBezTo>
                <a:lnTo>
                  <a:pt x="793" y="192"/>
                </a:lnTo>
                <a:lnTo>
                  <a:pt x="766" y="192"/>
                </a:lnTo>
                <a:lnTo>
                  <a:pt x="766" y="112"/>
                </a:lnTo>
                <a:cubicBezTo>
                  <a:pt x="766" y="103"/>
                  <a:pt x="764" y="95"/>
                  <a:pt x="760" y="90"/>
                </a:cubicBezTo>
                <a:cubicBezTo>
                  <a:pt x="755" y="84"/>
                  <a:pt x="749" y="81"/>
                  <a:pt x="742" y="81"/>
                </a:cubicBezTo>
                <a:cubicBezTo>
                  <a:pt x="733" y="81"/>
                  <a:pt x="726" y="84"/>
                  <a:pt x="721" y="90"/>
                </a:cubicBezTo>
                <a:cubicBezTo>
                  <a:pt x="716" y="96"/>
                  <a:pt x="713" y="104"/>
                  <a:pt x="713" y="115"/>
                </a:cubicBezTo>
                <a:lnTo>
                  <a:pt x="713" y="192"/>
                </a:lnTo>
                <a:lnTo>
                  <a:pt x="687" y="192"/>
                </a:lnTo>
                <a:lnTo>
                  <a:pt x="687" y="112"/>
                </a:lnTo>
                <a:cubicBezTo>
                  <a:pt x="687" y="103"/>
                  <a:pt x="684" y="95"/>
                  <a:pt x="680" y="90"/>
                </a:cubicBezTo>
                <a:cubicBezTo>
                  <a:pt x="676" y="84"/>
                  <a:pt x="670" y="81"/>
                  <a:pt x="662" y="81"/>
                </a:cubicBezTo>
                <a:cubicBezTo>
                  <a:pt x="654" y="81"/>
                  <a:pt x="647" y="84"/>
                  <a:pt x="641" y="90"/>
                </a:cubicBezTo>
                <a:cubicBezTo>
                  <a:pt x="636" y="96"/>
                  <a:pt x="633" y="104"/>
                  <a:pt x="633" y="115"/>
                </a:cubicBezTo>
                <a:lnTo>
                  <a:pt x="633" y="192"/>
                </a:lnTo>
                <a:lnTo>
                  <a:pt x="607" y="192"/>
                </a:lnTo>
                <a:lnTo>
                  <a:pt x="607" y="60"/>
                </a:lnTo>
                <a:lnTo>
                  <a:pt x="633" y="60"/>
                </a:lnTo>
                <a:lnTo>
                  <a:pt x="633" y="78"/>
                </a:lnTo>
                <a:lnTo>
                  <a:pt x="635" y="78"/>
                </a:lnTo>
                <a:cubicBezTo>
                  <a:pt x="639" y="72"/>
                  <a:pt x="644" y="66"/>
                  <a:pt x="650" y="63"/>
                </a:cubicBezTo>
                <a:cubicBezTo>
                  <a:pt x="657" y="59"/>
                  <a:pt x="663" y="57"/>
                  <a:pt x="671" y="57"/>
                </a:cubicBezTo>
                <a:close/>
                <a:moveTo>
                  <a:pt x="503" y="57"/>
                </a:moveTo>
                <a:cubicBezTo>
                  <a:pt x="521" y="57"/>
                  <a:pt x="535" y="62"/>
                  <a:pt x="546" y="73"/>
                </a:cubicBezTo>
                <a:cubicBezTo>
                  <a:pt x="556" y="83"/>
                  <a:pt x="561" y="98"/>
                  <a:pt x="561" y="116"/>
                </a:cubicBezTo>
                <a:cubicBezTo>
                  <a:pt x="561" y="123"/>
                  <a:pt x="560" y="130"/>
                  <a:pt x="559" y="135"/>
                </a:cubicBezTo>
                <a:lnTo>
                  <a:pt x="469" y="135"/>
                </a:lnTo>
                <a:cubicBezTo>
                  <a:pt x="470" y="147"/>
                  <a:pt x="474" y="156"/>
                  <a:pt x="481" y="163"/>
                </a:cubicBezTo>
                <a:cubicBezTo>
                  <a:pt x="487" y="169"/>
                  <a:pt x="495" y="173"/>
                  <a:pt x="506" y="173"/>
                </a:cubicBezTo>
                <a:cubicBezTo>
                  <a:pt x="512" y="173"/>
                  <a:pt x="518" y="171"/>
                  <a:pt x="524" y="168"/>
                </a:cubicBezTo>
                <a:cubicBezTo>
                  <a:pt x="529" y="165"/>
                  <a:pt x="534" y="160"/>
                  <a:pt x="537" y="154"/>
                </a:cubicBezTo>
                <a:lnTo>
                  <a:pt x="558" y="166"/>
                </a:lnTo>
                <a:cubicBezTo>
                  <a:pt x="553" y="175"/>
                  <a:pt x="546" y="183"/>
                  <a:pt x="537" y="188"/>
                </a:cubicBezTo>
                <a:cubicBezTo>
                  <a:pt x="528" y="193"/>
                  <a:pt x="518" y="196"/>
                  <a:pt x="506" y="196"/>
                </a:cubicBezTo>
                <a:cubicBezTo>
                  <a:pt x="493" y="196"/>
                  <a:pt x="482" y="193"/>
                  <a:pt x="472" y="187"/>
                </a:cubicBezTo>
                <a:cubicBezTo>
                  <a:pt x="462" y="182"/>
                  <a:pt x="455" y="174"/>
                  <a:pt x="450" y="163"/>
                </a:cubicBezTo>
                <a:cubicBezTo>
                  <a:pt x="445" y="153"/>
                  <a:pt x="442" y="141"/>
                  <a:pt x="442" y="127"/>
                </a:cubicBezTo>
                <a:cubicBezTo>
                  <a:pt x="442" y="113"/>
                  <a:pt x="444" y="100"/>
                  <a:pt x="449" y="90"/>
                </a:cubicBezTo>
                <a:cubicBezTo>
                  <a:pt x="454" y="79"/>
                  <a:pt x="462" y="71"/>
                  <a:pt x="471" y="65"/>
                </a:cubicBezTo>
                <a:cubicBezTo>
                  <a:pt x="480" y="60"/>
                  <a:pt x="491" y="57"/>
                  <a:pt x="503" y="57"/>
                </a:cubicBezTo>
                <a:close/>
                <a:moveTo>
                  <a:pt x="407" y="57"/>
                </a:moveTo>
                <a:lnTo>
                  <a:pt x="409" y="57"/>
                </a:lnTo>
                <a:lnTo>
                  <a:pt x="409" y="84"/>
                </a:lnTo>
                <a:lnTo>
                  <a:pt x="407" y="84"/>
                </a:lnTo>
                <a:cubicBezTo>
                  <a:pt x="391" y="84"/>
                  <a:pt x="379" y="87"/>
                  <a:pt x="370" y="94"/>
                </a:cubicBezTo>
                <a:cubicBezTo>
                  <a:pt x="361" y="101"/>
                  <a:pt x="357" y="110"/>
                  <a:pt x="357" y="120"/>
                </a:cubicBezTo>
                <a:lnTo>
                  <a:pt x="357" y="192"/>
                </a:lnTo>
                <a:lnTo>
                  <a:pt x="331" y="192"/>
                </a:lnTo>
                <a:lnTo>
                  <a:pt x="330" y="60"/>
                </a:lnTo>
                <a:lnTo>
                  <a:pt x="357" y="60"/>
                </a:lnTo>
                <a:lnTo>
                  <a:pt x="357" y="85"/>
                </a:lnTo>
                <a:lnTo>
                  <a:pt x="358" y="85"/>
                </a:lnTo>
                <a:cubicBezTo>
                  <a:pt x="363" y="76"/>
                  <a:pt x="370" y="69"/>
                  <a:pt x="378" y="64"/>
                </a:cubicBezTo>
                <a:cubicBezTo>
                  <a:pt x="387" y="59"/>
                  <a:pt x="396" y="57"/>
                  <a:pt x="407" y="57"/>
                </a:cubicBezTo>
                <a:close/>
                <a:moveTo>
                  <a:pt x="222" y="57"/>
                </a:moveTo>
                <a:cubicBezTo>
                  <a:pt x="235" y="57"/>
                  <a:pt x="246" y="60"/>
                  <a:pt x="255" y="65"/>
                </a:cubicBezTo>
                <a:cubicBezTo>
                  <a:pt x="264" y="71"/>
                  <a:pt x="271" y="79"/>
                  <a:pt x="276" y="90"/>
                </a:cubicBezTo>
                <a:cubicBezTo>
                  <a:pt x="281" y="100"/>
                  <a:pt x="284" y="112"/>
                  <a:pt x="284" y="126"/>
                </a:cubicBezTo>
                <a:cubicBezTo>
                  <a:pt x="284" y="140"/>
                  <a:pt x="281" y="153"/>
                  <a:pt x="276" y="163"/>
                </a:cubicBezTo>
                <a:cubicBezTo>
                  <a:pt x="271" y="174"/>
                  <a:pt x="264" y="182"/>
                  <a:pt x="255" y="187"/>
                </a:cubicBezTo>
                <a:cubicBezTo>
                  <a:pt x="246" y="193"/>
                  <a:pt x="235" y="196"/>
                  <a:pt x="222" y="196"/>
                </a:cubicBezTo>
                <a:cubicBezTo>
                  <a:pt x="210" y="196"/>
                  <a:pt x="199" y="193"/>
                  <a:pt x="190" y="187"/>
                </a:cubicBezTo>
                <a:cubicBezTo>
                  <a:pt x="181" y="182"/>
                  <a:pt x="173" y="174"/>
                  <a:pt x="168" y="163"/>
                </a:cubicBezTo>
                <a:cubicBezTo>
                  <a:pt x="163" y="153"/>
                  <a:pt x="161" y="140"/>
                  <a:pt x="161" y="126"/>
                </a:cubicBezTo>
                <a:cubicBezTo>
                  <a:pt x="161" y="112"/>
                  <a:pt x="163" y="100"/>
                  <a:pt x="168" y="90"/>
                </a:cubicBezTo>
                <a:cubicBezTo>
                  <a:pt x="173" y="79"/>
                  <a:pt x="181" y="71"/>
                  <a:pt x="190" y="65"/>
                </a:cubicBezTo>
                <a:cubicBezTo>
                  <a:pt x="199" y="60"/>
                  <a:pt x="210" y="57"/>
                  <a:pt x="222" y="57"/>
                </a:cubicBezTo>
                <a:close/>
                <a:moveTo>
                  <a:pt x="7040" y="20"/>
                </a:moveTo>
                <a:lnTo>
                  <a:pt x="7066" y="20"/>
                </a:lnTo>
                <a:lnTo>
                  <a:pt x="7066" y="60"/>
                </a:lnTo>
                <a:lnTo>
                  <a:pt x="7103" y="60"/>
                </a:lnTo>
                <a:lnTo>
                  <a:pt x="7103" y="85"/>
                </a:lnTo>
                <a:lnTo>
                  <a:pt x="7066" y="85"/>
                </a:lnTo>
                <a:lnTo>
                  <a:pt x="7066" y="152"/>
                </a:lnTo>
                <a:cubicBezTo>
                  <a:pt x="7066" y="158"/>
                  <a:pt x="7068" y="163"/>
                  <a:pt x="7071" y="167"/>
                </a:cubicBezTo>
                <a:cubicBezTo>
                  <a:pt x="7075" y="170"/>
                  <a:pt x="7080" y="172"/>
                  <a:pt x="7086" y="172"/>
                </a:cubicBezTo>
                <a:cubicBezTo>
                  <a:pt x="7090" y="172"/>
                  <a:pt x="7095" y="171"/>
                  <a:pt x="7100" y="169"/>
                </a:cubicBezTo>
                <a:lnTo>
                  <a:pt x="7100" y="194"/>
                </a:lnTo>
                <a:cubicBezTo>
                  <a:pt x="7094" y="196"/>
                  <a:pt x="7087" y="197"/>
                  <a:pt x="7080" y="197"/>
                </a:cubicBezTo>
                <a:cubicBezTo>
                  <a:pt x="7067" y="197"/>
                  <a:pt x="7057" y="193"/>
                  <a:pt x="7050" y="186"/>
                </a:cubicBezTo>
                <a:cubicBezTo>
                  <a:pt x="7044" y="179"/>
                  <a:pt x="7040" y="168"/>
                  <a:pt x="7040" y="155"/>
                </a:cubicBezTo>
                <a:lnTo>
                  <a:pt x="7040" y="85"/>
                </a:lnTo>
                <a:lnTo>
                  <a:pt x="7019" y="85"/>
                </a:lnTo>
                <a:lnTo>
                  <a:pt x="7019" y="60"/>
                </a:lnTo>
                <a:lnTo>
                  <a:pt x="7040" y="60"/>
                </a:lnTo>
                <a:lnTo>
                  <a:pt x="7040" y="20"/>
                </a:lnTo>
                <a:close/>
                <a:moveTo>
                  <a:pt x="5158" y="20"/>
                </a:moveTo>
                <a:lnTo>
                  <a:pt x="5184" y="20"/>
                </a:lnTo>
                <a:lnTo>
                  <a:pt x="5184" y="60"/>
                </a:lnTo>
                <a:lnTo>
                  <a:pt x="5221" y="60"/>
                </a:lnTo>
                <a:lnTo>
                  <a:pt x="5221" y="85"/>
                </a:lnTo>
                <a:lnTo>
                  <a:pt x="5184" y="85"/>
                </a:lnTo>
                <a:lnTo>
                  <a:pt x="5184" y="152"/>
                </a:lnTo>
                <a:cubicBezTo>
                  <a:pt x="5184" y="158"/>
                  <a:pt x="5186" y="163"/>
                  <a:pt x="5189" y="167"/>
                </a:cubicBezTo>
                <a:cubicBezTo>
                  <a:pt x="5193" y="170"/>
                  <a:pt x="5198" y="172"/>
                  <a:pt x="5204" y="172"/>
                </a:cubicBezTo>
                <a:cubicBezTo>
                  <a:pt x="5208" y="172"/>
                  <a:pt x="5213" y="171"/>
                  <a:pt x="5218" y="169"/>
                </a:cubicBezTo>
                <a:lnTo>
                  <a:pt x="5218" y="194"/>
                </a:lnTo>
                <a:cubicBezTo>
                  <a:pt x="5212" y="196"/>
                  <a:pt x="5205" y="197"/>
                  <a:pt x="5198" y="197"/>
                </a:cubicBezTo>
                <a:cubicBezTo>
                  <a:pt x="5185" y="197"/>
                  <a:pt x="5175" y="193"/>
                  <a:pt x="5168" y="186"/>
                </a:cubicBezTo>
                <a:cubicBezTo>
                  <a:pt x="5162" y="179"/>
                  <a:pt x="5158" y="168"/>
                  <a:pt x="5158" y="155"/>
                </a:cubicBezTo>
                <a:lnTo>
                  <a:pt x="5158" y="85"/>
                </a:lnTo>
                <a:lnTo>
                  <a:pt x="5137" y="85"/>
                </a:lnTo>
                <a:lnTo>
                  <a:pt x="5137" y="60"/>
                </a:lnTo>
                <a:lnTo>
                  <a:pt x="5158" y="60"/>
                </a:lnTo>
                <a:lnTo>
                  <a:pt x="5158" y="20"/>
                </a:lnTo>
                <a:close/>
                <a:moveTo>
                  <a:pt x="4886" y="20"/>
                </a:moveTo>
                <a:lnTo>
                  <a:pt x="4912" y="20"/>
                </a:lnTo>
                <a:lnTo>
                  <a:pt x="4912" y="60"/>
                </a:lnTo>
                <a:lnTo>
                  <a:pt x="4949" y="60"/>
                </a:lnTo>
                <a:lnTo>
                  <a:pt x="4949" y="85"/>
                </a:lnTo>
                <a:lnTo>
                  <a:pt x="4912" y="85"/>
                </a:lnTo>
                <a:lnTo>
                  <a:pt x="4912" y="152"/>
                </a:lnTo>
                <a:cubicBezTo>
                  <a:pt x="4912" y="158"/>
                  <a:pt x="4914" y="163"/>
                  <a:pt x="4917" y="167"/>
                </a:cubicBezTo>
                <a:cubicBezTo>
                  <a:pt x="4921" y="170"/>
                  <a:pt x="4926" y="172"/>
                  <a:pt x="4932" y="172"/>
                </a:cubicBezTo>
                <a:cubicBezTo>
                  <a:pt x="4936" y="172"/>
                  <a:pt x="4941" y="171"/>
                  <a:pt x="4946" y="169"/>
                </a:cubicBezTo>
                <a:lnTo>
                  <a:pt x="4946" y="194"/>
                </a:lnTo>
                <a:cubicBezTo>
                  <a:pt x="4940" y="196"/>
                  <a:pt x="4933" y="197"/>
                  <a:pt x="4926" y="197"/>
                </a:cubicBezTo>
                <a:cubicBezTo>
                  <a:pt x="4913" y="197"/>
                  <a:pt x="4903" y="193"/>
                  <a:pt x="4896" y="186"/>
                </a:cubicBezTo>
                <a:cubicBezTo>
                  <a:pt x="4890" y="179"/>
                  <a:pt x="4886" y="168"/>
                  <a:pt x="4886" y="155"/>
                </a:cubicBezTo>
                <a:lnTo>
                  <a:pt x="4886" y="85"/>
                </a:lnTo>
                <a:lnTo>
                  <a:pt x="4865" y="85"/>
                </a:lnTo>
                <a:lnTo>
                  <a:pt x="4865" y="60"/>
                </a:lnTo>
                <a:lnTo>
                  <a:pt x="4886" y="60"/>
                </a:lnTo>
                <a:lnTo>
                  <a:pt x="4886" y="20"/>
                </a:lnTo>
                <a:close/>
                <a:moveTo>
                  <a:pt x="3650" y="20"/>
                </a:moveTo>
                <a:lnTo>
                  <a:pt x="3676" y="20"/>
                </a:lnTo>
                <a:lnTo>
                  <a:pt x="3676" y="60"/>
                </a:lnTo>
                <a:lnTo>
                  <a:pt x="3713" y="60"/>
                </a:lnTo>
                <a:lnTo>
                  <a:pt x="3713" y="85"/>
                </a:lnTo>
                <a:lnTo>
                  <a:pt x="3676" y="85"/>
                </a:lnTo>
                <a:lnTo>
                  <a:pt x="3676" y="152"/>
                </a:lnTo>
                <a:cubicBezTo>
                  <a:pt x="3676" y="158"/>
                  <a:pt x="3678" y="163"/>
                  <a:pt x="3681" y="167"/>
                </a:cubicBezTo>
                <a:cubicBezTo>
                  <a:pt x="3685" y="170"/>
                  <a:pt x="3690" y="172"/>
                  <a:pt x="3696" y="172"/>
                </a:cubicBezTo>
                <a:cubicBezTo>
                  <a:pt x="3700" y="172"/>
                  <a:pt x="3705" y="171"/>
                  <a:pt x="3710" y="169"/>
                </a:cubicBezTo>
                <a:lnTo>
                  <a:pt x="3710" y="194"/>
                </a:lnTo>
                <a:cubicBezTo>
                  <a:pt x="3704" y="196"/>
                  <a:pt x="3697" y="197"/>
                  <a:pt x="3690" y="197"/>
                </a:cubicBezTo>
                <a:cubicBezTo>
                  <a:pt x="3677" y="197"/>
                  <a:pt x="3667" y="193"/>
                  <a:pt x="3660" y="186"/>
                </a:cubicBezTo>
                <a:cubicBezTo>
                  <a:pt x="3654" y="179"/>
                  <a:pt x="3650" y="168"/>
                  <a:pt x="3650" y="155"/>
                </a:cubicBezTo>
                <a:lnTo>
                  <a:pt x="3650" y="85"/>
                </a:lnTo>
                <a:lnTo>
                  <a:pt x="3629" y="85"/>
                </a:lnTo>
                <a:lnTo>
                  <a:pt x="3629" y="60"/>
                </a:lnTo>
                <a:lnTo>
                  <a:pt x="3650" y="60"/>
                </a:lnTo>
                <a:lnTo>
                  <a:pt x="3650" y="20"/>
                </a:lnTo>
                <a:close/>
                <a:moveTo>
                  <a:pt x="2883" y="20"/>
                </a:moveTo>
                <a:lnTo>
                  <a:pt x="2909" y="20"/>
                </a:lnTo>
                <a:lnTo>
                  <a:pt x="2909" y="60"/>
                </a:lnTo>
                <a:lnTo>
                  <a:pt x="2946" y="60"/>
                </a:lnTo>
                <a:lnTo>
                  <a:pt x="2946" y="85"/>
                </a:lnTo>
                <a:lnTo>
                  <a:pt x="2909" y="85"/>
                </a:lnTo>
                <a:lnTo>
                  <a:pt x="2909" y="152"/>
                </a:lnTo>
                <a:cubicBezTo>
                  <a:pt x="2909" y="158"/>
                  <a:pt x="2911" y="163"/>
                  <a:pt x="2914" y="167"/>
                </a:cubicBezTo>
                <a:cubicBezTo>
                  <a:pt x="2918" y="170"/>
                  <a:pt x="2923" y="172"/>
                  <a:pt x="2929" y="172"/>
                </a:cubicBezTo>
                <a:cubicBezTo>
                  <a:pt x="2933" y="172"/>
                  <a:pt x="2938" y="171"/>
                  <a:pt x="2943" y="169"/>
                </a:cubicBezTo>
                <a:lnTo>
                  <a:pt x="2943" y="194"/>
                </a:lnTo>
                <a:cubicBezTo>
                  <a:pt x="2937" y="196"/>
                  <a:pt x="2930" y="197"/>
                  <a:pt x="2923" y="197"/>
                </a:cubicBezTo>
                <a:cubicBezTo>
                  <a:pt x="2910" y="197"/>
                  <a:pt x="2900" y="193"/>
                  <a:pt x="2893" y="186"/>
                </a:cubicBezTo>
                <a:cubicBezTo>
                  <a:pt x="2887" y="179"/>
                  <a:pt x="2883" y="168"/>
                  <a:pt x="2883" y="155"/>
                </a:cubicBezTo>
                <a:lnTo>
                  <a:pt x="2883" y="85"/>
                </a:lnTo>
                <a:lnTo>
                  <a:pt x="2862" y="85"/>
                </a:lnTo>
                <a:lnTo>
                  <a:pt x="2862" y="60"/>
                </a:lnTo>
                <a:lnTo>
                  <a:pt x="2883" y="60"/>
                </a:lnTo>
                <a:lnTo>
                  <a:pt x="2883" y="20"/>
                </a:lnTo>
                <a:close/>
                <a:moveTo>
                  <a:pt x="7999" y="7"/>
                </a:moveTo>
                <a:lnTo>
                  <a:pt x="8025" y="7"/>
                </a:lnTo>
                <a:lnTo>
                  <a:pt x="8025" y="192"/>
                </a:lnTo>
                <a:lnTo>
                  <a:pt x="7999" y="192"/>
                </a:lnTo>
                <a:lnTo>
                  <a:pt x="7999" y="174"/>
                </a:lnTo>
                <a:lnTo>
                  <a:pt x="7997" y="174"/>
                </a:lnTo>
                <a:cubicBezTo>
                  <a:pt x="7993" y="181"/>
                  <a:pt x="7988" y="186"/>
                  <a:pt x="7981" y="190"/>
                </a:cubicBezTo>
                <a:cubicBezTo>
                  <a:pt x="7975" y="194"/>
                  <a:pt x="7967" y="196"/>
                  <a:pt x="7959" y="196"/>
                </a:cubicBezTo>
                <a:cubicBezTo>
                  <a:pt x="7948" y="196"/>
                  <a:pt x="7939" y="193"/>
                  <a:pt x="7930" y="187"/>
                </a:cubicBezTo>
                <a:cubicBezTo>
                  <a:pt x="7922" y="181"/>
                  <a:pt x="7915" y="172"/>
                  <a:pt x="7910" y="162"/>
                </a:cubicBezTo>
                <a:cubicBezTo>
                  <a:pt x="7905" y="151"/>
                  <a:pt x="7903" y="139"/>
                  <a:pt x="7903" y="125"/>
                </a:cubicBezTo>
                <a:cubicBezTo>
                  <a:pt x="7903" y="112"/>
                  <a:pt x="7905" y="100"/>
                  <a:pt x="7910" y="89"/>
                </a:cubicBezTo>
                <a:cubicBezTo>
                  <a:pt x="7915" y="79"/>
                  <a:pt x="7921" y="71"/>
                  <a:pt x="7930" y="65"/>
                </a:cubicBezTo>
                <a:cubicBezTo>
                  <a:pt x="7938" y="60"/>
                  <a:pt x="7948" y="57"/>
                  <a:pt x="7959" y="57"/>
                </a:cubicBezTo>
                <a:cubicBezTo>
                  <a:pt x="7967" y="57"/>
                  <a:pt x="7974" y="59"/>
                  <a:pt x="7980" y="63"/>
                </a:cubicBezTo>
                <a:cubicBezTo>
                  <a:pt x="7987" y="66"/>
                  <a:pt x="7993" y="72"/>
                  <a:pt x="7997" y="78"/>
                </a:cubicBezTo>
                <a:lnTo>
                  <a:pt x="7999" y="78"/>
                </a:lnTo>
                <a:lnTo>
                  <a:pt x="7999" y="7"/>
                </a:lnTo>
                <a:close/>
                <a:moveTo>
                  <a:pt x="7725" y="7"/>
                </a:moveTo>
                <a:lnTo>
                  <a:pt x="7751" y="7"/>
                </a:lnTo>
                <a:lnTo>
                  <a:pt x="7751" y="192"/>
                </a:lnTo>
                <a:lnTo>
                  <a:pt x="7725" y="192"/>
                </a:lnTo>
                <a:lnTo>
                  <a:pt x="7725" y="174"/>
                </a:lnTo>
                <a:lnTo>
                  <a:pt x="7723" y="174"/>
                </a:lnTo>
                <a:cubicBezTo>
                  <a:pt x="7719" y="181"/>
                  <a:pt x="7714" y="186"/>
                  <a:pt x="7707" y="190"/>
                </a:cubicBezTo>
                <a:cubicBezTo>
                  <a:pt x="7701" y="194"/>
                  <a:pt x="7693" y="196"/>
                  <a:pt x="7685" y="196"/>
                </a:cubicBezTo>
                <a:cubicBezTo>
                  <a:pt x="7674" y="196"/>
                  <a:pt x="7665" y="193"/>
                  <a:pt x="7656" y="187"/>
                </a:cubicBezTo>
                <a:cubicBezTo>
                  <a:pt x="7648" y="181"/>
                  <a:pt x="7641" y="172"/>
                  <a:pt x="7636" y="162"/>
                </a:cubicBezTo>
                <a:cubicBezTo>
                  <a:pt x="7631" y="151"/>
                  <a:pt x="7629" y="139"/>
                  <a:pt x="7629" y="125"/>
                </a:cubicBezTo>
                <a:cubicBezTo>
                  <a:pt x="7629" y="112"/>
                  <a:pt x="7631" y="100"/>
                  <a:pt x="7636" y="89"/>
                </a:cubicBezTo>
                <a:cubicBezTo>
                  <a:pt x="7641" y="79"/>
                  <a:pt x="7647" y="71"/>
                  <a:pt x="7656" y="65"/>
                </a:cubicBezTo>
                <a:cubicBezTo>
                  <a:pt x="7664" y="60"/>
                  <a:pt x="7674" y="57"/>
                  <a:pt x="7685" y="57"/>
                </a:cubicBezTo>
                <a:cubicBezTo>
                  <a:pt x="7693" y="57"/>
                  <a:pt x="7700" y="59"/>
                  <a:pt x="7706" y="63"/>
                </a:cubicBezTo>
                <a:cubicBezTo>
                  <a:pt x="7713" y="66"/>
                  <a:pt x="7719" y="72"/>
                  <a:pt x="7723" y="78"/>
                </a:cubicBezTo>
                <a:lnTo>
                  <a:pt x="7725" y="78"/>
                </a:lnTo>
                <a:lnTo>
                  <a:pt x="7725" y="7"/>
                </a:lnTo>
                <a:close/>
                <a:moveTo>
                  <a:pt x="6863" y="7"/>
                </a:moveTo>
                <a:lnTo>
                  <a:pt x="6889" y="7"/>
                </a:lnTo>
                <a:lnTo>
                  <a:pt x="6889" y="160"/>
                </a:lnTo>
                <a:cubicBezTo>
                  <a:pt x="6889" y="166"/>
                  <a:pt x="6893" y="169"/>
                  <a:pt x="6899" y="169"/>
                </a:cubicBezTo>
                <a:lnTo>
                  <a:pt x="6905" y="169"/>
                </a:lnTo>
                <a:lnTo>
                  <a:pt x="6905" y="194"/>
                </a:lnTo>
                <a:lnTo>
                  <a:pt x="6892" y="194"/>
                </a:lnTo>
                <a:cubicBezTo>
                  <a:pt x="6882" y="194"/>
                  <a:pt x="6875" y="192"/>
                  <a:pt x="6870" y="187"/>
                </a:cubicBezTo>
                <a:cubicBezTo>
                  <a:pt x="6866" y="183"/>
                  <a:pt x="6863" y="176"/>
                  <a:pt x="6863" y="168"/>
                </a:cubicBezTo>
                <a:lnTo>
                  <a:pt x="6863" y="7"/>
                </a:lnTo>
                <a:close/>
                <a:moveTo>
                  <a:pt x="5891" y="7"/>
                </a:moveTo>
                <a:lnTo>
                  <a:pt x="5917" y="7"/>
                </a:lnTo>
                <a:lnTo>
                  <a:pt x="5917" y="192"/>
                </a:lnTo>
                <a:lnTo>
                  <a:pt x="5891" y="192"/>
                </a:lnTo>
                <a:lnTo>
                  <a:pt x="5891" y="174"/>
                </a:lnTo>
                <a:lnTo>
                  <a:pt x="5889" y="174"/>
                </a:lnTo>
                <a:cubicBezTo>
                  <a:pt x="5885" y="181"/>
                  <a:pt x="5880" y="186"/>
                  <a:pt x="5873" y="190"/>
                </a:cubicBezTo>
                <a:cubicBezTo>
                  <a:pt x="5867" y="194"/>
                  <a:pt x="5859" y="196"/>
                  <a:pt x="5851" y="196"/>
                </a:cubicBezTo>
                <a:cubicBezTo>
                  <a:pt x="5840" y="196"/>
                  <a:pt x="5831" y="193"/>
                  <a:pt x="5822" y="187"/>
                </a:cubicBezTo>
                <a:cubicBezTo>
                  <a:pt x="5814" y="181"/>
                  <a:pt x="5807" y="172"/>
                  <a:pt x="5802" y="162"/>
                </a:cubicBezTo>
                <a:cubicBezTo>
                  <a:pt x="5797" y="151"/>
                  <a:pt x="5795" y="139"/>
                  <a:pt x="5795" y="125"/>
                </a:cubicBezTo>
                <a:cubicBezTo>
                  <a:pt x="5795" y="112"/>
                  <a:pt x="5797" y="100"/>
                  <a:pt x="5802" y="89"/>
                </a:cubicBezTo>
                <a:cubicBezTo>
                  <a:pt x="5807" y="79"/>
                  <a:pt x="5813" y="71"/>
                  <a:pt x="5822" y="65"/>
                </a:cubicBezTo>
                <a:cubicBezTo>
                  <a:pt x="5830" y="60"/>
                  <a:pt x="5840" y="57"/>
                  <a:pt x="5851" y="57"/>
                </a:cubicBezTo>
                <a:cubicBezTo>
                  <a:pt x="5859" y="57"/>
                  <a:pt x="5866" y="59"/>
                  <a:pt x="5872" y="63"/>
                </a:cubicBezTo>
                <a:cubicBezTo>
                  <a:pt x="5879" y="66"/>
                  <a:pt x="5885" y="72"/>
                  <a:pt x="5889" y="78"/>
                </a:cubicBezTo>
                <a:lnTo>
                  <a:pt x="5891" y="78"/>
                </a:lnTo>
                <a:lnTo>
                  <a:pt x="5891" y="7"/>
                </a:lnTo>
                <a:close/>
                <a:moveTo>
                  <a:pt x="2179" y="7"/>
                </a:moveTo>
                <a:lnTo>
                  <a:pt x="2205" y="7"/>
                </a:lnTo>
                <a:lnTo>
                  <a:pt x="2205" y="160"/>
                </a:lnTo>
                <a:cubicBezTo>
                  <a:pt x="2205" y="166"/>
                  <a:pt x="2209" y="169"/>
                  <a:pt x="2215" y="169"/>
                </a:cubicBezTo>
                <a:lnTo>
                  <a:pt x="2221" y="169"/>
                </a:lnTo>
                <a:lnTo>
                  <a:pt x="2221" y="194"/>
                </a:lnTo>
                <a:lnTo>
                  <a:pt x="2208" y="194"/>
                </a:lnTo>
                <a:cubicBezTo>
                  <a:pt x="2198" y="194"/>
                  <a:pt x="2191" y="192"/>
                  <a:pt x="2186" y="187"/>
                </a:cubicBezTo>
                <a:cubicBezTo>
                  <a:pt x="2182" y="183"/>
                  <a:pt x="2179" y="176"/>
                  <a:pt x="2179" y="168"/>
                </a:cubicBezTo>
                <a:lnTo>
                  <a:pt x="2179" y="7"/>
                </a:lnTo>
                <a:close/>
                <a:moveTo>
                  <a:pt x="1938" y="7"/>
                </a:moveTo>
                <a:lnTo>
                  <a:pt x="1964" y="7"/>
                </a:lnTo>
                <a:lnTo>
                  <a:pt x="1964" y="192"/>
                </a:lnTo>
                <a:lnTo>
                  <a:pt x="1938" y="192"/>
                </a:lnTo>
                <a:lnTo>
                  <a:pt x="1938" y="174"/>
                </a:lnTo>
                <a:lnTo>
                  <a:pt x="1936" y="174"/>
                </a:lnTo>
                <a:cubicBezTo>
                  <a:pt x="1932" y="181"/>
                  <a:pt x="1927" y="186"/>
                  <a:pt x="1920" y="190"/>
                </a:cubicBezTo>
                <a:cubicBezTo>
                  <a:pt x="1914" y="194"/>
                  <a:pt x="1906" y="196"/>
                  <a:pt x="1898" y="196"/>
                </a:cubicBezTo>
                <a:cubicBezTo>
                  <a:pt x="1887" y="196"/>
                  <a:pt x="1878" y="193"/>
                  <a:pt x="1869" y="187"/>
                </a:cubicBezTo>
                <a:cubicBezTo>
                  <a:pt x="1861" y="181"/>
                  <a:pt x="1854" y="172"/>
                  <a:pt x="1849" y="162"/>
                </a:cubicBezTo>
                <a:cubicBezTo>
                  <a:pt x="1844" y="151"/>
                  <a:pt x="1842" y="139"/>
                  <a:pt x="1842" y="125"/>
                </a:cubicBezTo>
                <a:cubicBezTo>
                  <a:pt x="1842" y="112"/>
                  <a:pt x="1844" y="100"/>
                  <a:pt x="1849" y="89"/>
                </a:cubicBezTo>
                <a:cubicBezTo>
                  <a:pt x="1854" y="79"/>
                  <a:pt x="1860" y="71"/>
                  <a:pt x="1869" y="65"/>
                </a:cubicBezTo>
                <a:cubicBezTo>
                  <a:pt x="1877" y="60"/>
                  <a:pt x="1887" y="57"/>
                  <a:pt x="1898" y="57"/>
                </a:cubicBezTo>
                <a:cubicBezTo>
                  <a:pt x="1906" y="57"/>
                  <a:pt x="1913" y="59"/>
                  <a:pt x="1919" y="63"/>
                </a:cubicBezTo>
                <a:cubicBezTo>
                  <a:pt x="1926" y="66"/>
                  <a:pt x="1932" y="72"/>
                  <a:pt x="1936" y="78"/>
                </a:cubicBezTo>
                <a:lnTo>
                  <a:pt x="1938" y="78"/>
                </a:lnTo>
                <a:lnTo>
                  <a:pt x="1938" y="7"/>
                </a:lnTo>
                <a:close/>
                <a:moveTo>
                  <a:pt x="8" y="7"/>
                </a:moveTo>
                <a:lnTo>
                  <a:pt x="35" y="7"/>
                </a:lnTo>
                <a:lnTo>
                  <a:pt x="35" y="167"/>
                </a:lnTo>
                <a:lnTo>
                  <a:pt x="125" y="167"/>
                </a:lnTo>
                <a:lnTo>
                  <a:pt x="125" y="192"/>
                </a:lnTo>
                <a:lnTo>
                  <a:pt x="8" y="192"/>
                </a:lnTo>
                <a:lnTo>
                  <a:pt x="8" y="7"/>
                </a:lnTo>
                <a:close/>
                <a:moveTo>
                  <a:pt x="6963" y="0"/>
                </a:moveTo>
                <a:cubicBezTo>
                  <a:pt x="6968" y="0"/>
                  <a:pt x="6972" y="2"/>
                  <a:pt x="6975" y="5"/>
                </a:cubicBezTo>
                <a:cubicBezTo>
                  <a:pt x="6978" y="8"/>
                  <a:pt x="6980" y="12"/>
                  <a:pt x="6980" y="17"/>
                </a:cubicBezTo>
                <a:cubicBezTo>
                  <a:pt x="6980" y="22"/>
                  <a:pt x="6978" y="26"/>
                  <a:pt x="6975" y="29"/>
                </a:cubicBezTo>
                <a:cubicBezTo>
                  <a:pt x="6972" y="32"/>
                  <a:pt x="6968" y="34"/>
                  <a:pt x="6963" y="34"/>
                </a:cubicBezTo>
                <a:cubicBezTo>
                  <a:pt x="6958" y="34"/>
                  <a:pt x="6954" y="32"/>
                  <a:pt x="6951" y="29"/>
                </a:cubicBezTo>
                <a:cubicBezTo>
                  <a:pt x="6948" y="26"/>
                  <a:pt x="6946" y="22"/>
                  <a:pt x="6946" y="17"/>
                </a:cubicBezTo>
                <a:cubicBezTo>
                  <a:pt x="6946" y="12"/>
                  <a:pt x="6948" y="8"/>
                  <a:pt x="6951" y="5"/>
                </a:cubicBezTo>
                <a:cubicBezTo>
                  <a:pt x="6954" y="2"/>
                  <a:pt x="6958" y="0"/>
                  <a:pt x="6963" y="0"/>
                </a:cubicBezTo>
                <a:close/>
                <a:moveTo>
                  <a:pt x="6237" y="0"/>
                </a:moveTo>
                <a:cubicBezTo>
                  <a:pt x="6242" y="0"/>
                  <a:pt x="6246" y="2"/>
                  <a:pt x="6249" y="5"/>
                </a:cubicBezTo>
                <a:cubicBezTo>
                  <a:pt x="6252" y="8"/>
                  <a:pt x="6254" y="12"/>
                  <a:pt x="6254" y="17"/>
                </a:cubicBezTo>
                <a:cubicBezTo>
                  <a:pt x="6254" y="22"/>
                  <a:pt x="6252" y="26"/>
                  <a:pt x="6249" y="29"/>
                </a:cubicBezTo>
                <a:cubicBezTo>
                  <a:pt x="6246" y="32"/>
                  <a:pt x="6242" y="34"/>
                  <a:pt x="6237" y="34"/>
                </a:cubicBezTo>
                <a:cubicBezTo>
                  <a:pt x="6232" y="34"/>
                  <a:pt x="6228" y="32"/>
                  <a:pt x="6225" y="29"/>
                </a:cubicBezTo>
                <a:cubicBezTo>
                  <a:pt x="6222" y="26"/>
                  <a:pt x="6220" y="22"/>
                  <a:pt x="6220" y="17"/>
                </a:cubicBezTo>
                <a:cubicBezTo>
                  <a:pt x="6220" y="12"/>
                  <a:pt x="6222" y="8"/>
                  <a:pt x="6225" y="5"/>
                </a:cubicBezTo>
                <a:cubicBezTo>
                  <a:pt x="6228" y="2"/>
                  <a:pt x="6232" y="0"/>
                  <a:pt x="6237" y="0"/>
                </a:cubicBezTo>
                <a:close/>
                <a:moveTo>
                  <a:pt x="5985" y="0"/>
                </a:moveTo>
                <a:cubicBezTo>
                  <a:pt x="5990" y="0"/>
                  <a:pt x="5994" y="2"/>
                  <a:pt x="5997" y="5"/>
                </a:cubicBezTo>
                <a:cubicBezTo>
                  <a:pt x="6000" y="8"/>
                  <a:pt x="6002" y="12"/>
                  <a:pt x="6002" y="17"/>
                </a:cubicBezTo>
                <a:cubicBezTo>
                  <a:pt x="6002" y="22"/>
                  <a:pt x="6000" y="26"/>
                  <a:pt x="5997" y="29"/>
                </a:cubicBezTo>
                <a:cubicBezTo>
                  <a:pt x="5994" y="32"/>
                  <a:pt x="5990" y="34"/>
                  <a:pt x="5985" y="34"/>
                </a:cubicBezTo>
                <a:cubicBezTo>
                  <a:pt x="5980" y="34"/>
                  <a:pt x="5976" y="32"/>
                  <a:pt x="5973" y="29"/>
                </a:cubicBezTo>
                <a:cubicBezTo>
                  <a:pt x="5970" y="26"/>
                  <a:pt x="5968" y="22"/>
                  <a:pt x="5968" y="17"/>
                </a:cubicBezTo>
                <a:cubicBezTo>
                  <a:pt x="5968" y="12"/>
                  <a:pt x="5970" y="8"/>
                  <a:pt x="5973" y="5"/>
                </a:cubicBezTo>
                <a:cubicBezTo>
                  <a:pt x="5976" y="2"/>
                  <a:pt x="5980" y="0"/>
                  <a:pt x="5985" y="0"/>
                </a:cubicBezTo>
                <a:close/>
                <a:moveTo>
                  <a:pt x="2806" y="0"/>
                </a:moveTo>
                <a:cubicBezTo>
                  <a:pt x="2811" y="0"/>
                  <a:pt x="2815" y="2"/>
                  <a:pt x="2818" y="5"/>
                </a:cubicBezTo>
                <a:cubicBezTo>
                  <a:pt x="2821" y="8"/>
                  <a:pt x="2823" y="12"/>
                  <a:pt x="2823" y="17"/>
                </a:cubicBezTo>
                <a:cubicBezTo>
                  <a:pt x="2823" y="22"/>
                  <a:pt x="2821" y="26"/>
                  <a:pt x="2818" y="29"/>
                </a:cubicBezTo>
                <a:cubicBezTo>
                  <a:pt x="2815" y="32"/>
                  <a:pt x="2811" y="34"/>
                  <a:pt x="2806" y="34"/>
                </a:cubicBezTo>
                <a:cubicBezTo>
                  <a:pt x="2801" y="34"/>
                  <a:pt x="2797" y="32"/>
                  <a:pt x="2794" y="29"/>
                </a:cubicBezTo>
                <a:cubicBezTo>
                  <a:pt x="2791" y="26"/>
                  <a:pt x="2789" y="22"/>
                  <a:pt x="2789" y="17"/>
                </a:cubicBezTo>
                <a:cubicBezTo>
                  <a:pt x="2789" y="12"/>
                  <a:pt x="2791" y="8"/>
                  <a:pt x="2794" y="5"/>
                </a:cubicBezTo>
                <a:cubicBezTo>
                  <a:pt x="2797" y="2"/>
                  <a:pt x="2801" y="0"/>
                  <a:pt x="2806" y="0"/>
                </a:cubicBezTo>
                <a:close/>
                <a:moveTo>
                  <a:pt x="966" y="0"/>
                </a:moveTo>
                <a:cubicBezTo>
                  <a:pt x="971" y="0"/>
                  <a:pt x="975" y="2"/>
                  <a:pt x="978" y="5"/>
                </a:cubicBezTo>
                <a:cubicBezTo>
                  <a:pt x="981" y="8"/>
                  <a:pt x="983" y="12"/>
                  <a:pt x="983" y="17"/>
                </a:cubicBezTo>
                <a:cubicBezTo>
                  <a:pt x="983" y="22"/>
                  <a:pt x="981" y="26"/>
                  <a:pt x="978" y="29"/>
                </a:cubicBezTo>
                <a:cubicBezTo>
                  <a:pt x="975" y="32"/>
                  <a:pt x="971" y="34"/>
                  <a:pt x="966" y="34"/>
                </a:cubicBezTo>
                <a:cubicBezTo>
                  <a:pt x="961" y="34"/>
                  <a:pt x="957" y="32"/>
                  <a:pt x="954" y="29"/>
                </a:cubicBezTo>
                <a:cubicBezTo>
                  <a:pt x="951" y="26"/>
                  <a:pt x="949" y="22"/>
                  <a:pt x="949" y="17"/>
                </a:cubicBezTo>
                <a:cubicBezTo>
                  <a:pt x="949" y="12"/>
                  <a:pt x="951" y="8"/>
                  <a:pt x="954" y="5"/>
                </a:cubicBezTo>
                <a:cubicBezTo>
                  <a:pt x="957" y="2"/>
                  <a:pt x="961" y="0"/>
                  <a:pt x="966"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对角圆角矩形 13"/>
          <p:cNvSpPr/>
          <p:nvPr/>
        </p:nvSpPr>
        <p:spPr>
          <a:xfrm>
            <a:off x="413385" y="5811520"/>
            <a:ext cx="414655" cy="414020"/>
          </a:xfrm>
          <a:prstGeom prst="round2DiagRect">
            <a:avLst>
              <a:gd name="adj1" fmla="val 44901"/>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descr="笑脸"/>
          <p:cNvPicPr>
            <a:picLocks noChangeAspect="1"/>
          </p:cNvPicPr>
          <p:nvPr/>
        </p:nvPicPr>
        <p:blipFill>
          <a:blip r:embed="rId5"/>
          <a:stretch>
            <a:fillRect/>
          </a:stretch>
        </p:blipFill>
        <p:spPr>
          <a:xfrm>
            <a:off x="469900" y="5867718"/>
            <a:ext cx="301625" cy="301625"/>
          </a:xfrm>
          <a:prstGeom prst="rect">
            <a:avLst/>
          </a:prstGeom>
        </p:spPr>
      </p:pic>
      <p:sp>
        <p:nvSpPr>
          <p:cNvPr id="99" name="标题 5"/>
          <p:cNvSpPr/>
          <p:nvPr>
            <p:custDataLst>
              <p:tags r:id="rId6"/>
            </p:custDataLst>
          </p:nvPr>
        </p:nvSpPr>
        <p:spPr>
          <a:xfrm>
            <a:off x="878840" y="5867718"/>
            <a:ext cx="2008505" cy="339725"/>
          </a:xfrm>
          <a:prstGeom prst="roundRect">
            <a:avLst>
              <a:gd name="adj" fmla="val 0"/>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40" y="1518285"/>
            <a:ext cx="6119495" cy="382714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0" y="0"/>
            <a:ext cx="2959100" cy="39497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9232900" y="6463030"/>
            <a:ext cx="2959100" cy="39497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578225" y="1123315"/>
            <a:ext cx="2183765" cy="39497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540" y="5345430"/>
            <a:ext cx="1678305" cy="39497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任意多边形 65"/>
          <p:cNvSpPr/>
          <p:nvPr/>
        </p:nvSpPr>
        <p:spPr>
          <a:xfrm>
            <a:off x="6116955" y="4116705"/>
            <a:ext cx="615315" cy="122872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257" h="2661">
                <a:moveTo>
                  <a:pt x="135" y="0"/>
                </a:moveTo>
                <a:lnTo>
                  <a:pt x="158" y="4"/>
                </a:lnTo>
                <a:cubicBezTo>
                  <a:pt x="572" y="89"/>
                  <a:pt x="918" y="360"/>
                  <a:pt x="1106" y="727"/>
                </a:cubicBezTo>
                <a:lnTo>
                  <a:pt x="1111" y="735"/>
                </a:lnTo>
                <a:lnTo>
                  <a:pt x="135" y="0"/>
                </a:lnTo>
                <a:close/>
                <a:moveTo>
                  <a:pt x="0" y="27"/>
                </a:moveTo>
                <a:lnTo>
                  <a:pt x="1188" y="923"/>
                </a:lnTo>
                <a:lnTo>
                  <a:pt x="1195" y="944"/>
                </a:lnTo>
                <a:cubicBezTo>
                  <a:pt x="1219" y="1020"/>
                  <a:pt x="1236" y="1097"/>
                  <a:pt x="1246" y="1178"/>
                </a:cubicBezTo>
                <a:lnTo>
                  <a:pt x="1248" y="1200"/>
                </a:lnTo>
                <a:lnTo>
                  <a:pt x="0" y="260"/>
                </a:lnTo>
                <a:lnTo>
                  <a:pt x="0" y="27"/>
                </a:lnTo>
                <a:close/>
                <a:moveTo>
                  <a:pt x="0" y="389"/>
                </a:moveTo>
                <a:lnTo>
                  <a:pt x="1257" y="1336"/>
                </a:lnTo>
                <a:lnTo>
                  <a:pt x="1257" y="1354"/>
                </a:lnTo>
                <a:cubicBezTo>
                  <a:pt x="1257" y="1413"/>
                  <a:pt x="1253" y="1472"/>
                  <a:pt x="1246" y="1529"/>
                </a:cubicBezTo>
                <a:lnTo>
                  <a:pt x="1242" y="1557"/>
                </a:lnTo>
                <a:lnTo>
                  <a:pt x="0" y="621"/>
                </a:lnTo>
                <a:lnTo>
                  <a:pt x="0" y="389"/>
                </a:lnTo>
                <a:close/>
                <a:moveTo>
                  <a:pt x="0" y="749"/>
                </a:moveTo>
                <a:lnTo>
                  <a:pt x="1221" y="1669"/>
                </a:lnTo>
                <a:lnTo>
                  <a:pt x="1214" y="1698"/>
                </a:lnTo>
                <a:cubicBezTo>
                  <a:pt x="1203" y="1741"/>
                  <a:pt x="1189" y="1785"/>
                  <a:pt x="1174" y="1827"/>
                </a:cubicBezTo>
                <a:lnTo>
                  <a:pt x="1162" y="1857"/>
                </a:lnTo>
                <a:lnTo>
                  <a:pt x="0" y="982"/>
                </a:lnTo>
                <a:lnTo>
                  <a:pt x="0" y="749"/>
                </a:lnTo>
                <a:close/>
                <a:moveTo>
                  <a:pt x="0" y="1110"/>
                </a:moveTo>
                <a:lnTo>
                  <a:pt x="1119" y="1954"/>
                </a:lnTo>
                <a:lnTo>
                  <a:pt x="1106" y="1980"/>
                </a:lnTo>
                <a:cubicBezTo>
                  <a:pt x="1086" y="2020"/>
                  <a:pt x="1064" y="2058"/>
                  <a:pt x="1040" y="2095"/>
                </a:cubicBezTo>
                <a:lnTo>
                  <a:pt x="1026" y="2116"/>
                </a:lnTo>
                <a:lnTo>
                  <a:pt x="0" y="1343"/>
                </a:lnTo>
                <a:lnTo>
                  <a:pt x="0" y="1110"/>
                </a:lnTo>
                <a:close/>
                <a:moveTo>
                  <a:pt x="0" y="1472"/>
                </a:moveTo>
                <a:lnTo>
                  <a:pt x="966" y="2200"/>
                </a:lnTo>
                <a:lnTo>
                  <a:pt x="963" y="2204"/>
                </a:lnTo>
                <a:cubicBezTo>
                  <a:pt x="929" y="2247"/>
                  <a:pt x="893" y="2288"/>
                  <a:pt x="854" y="2327"/>
                </a:cubicBezTo>
                <a:lnTo>
                  <a:pt x="842" y="2338"/>
                </a:lnTo>
                <a:lnTo>
                  <a:pt x="0" y="1704"/>
                </a:lnTo>
                <a:lnTo>
                  <a:pt x="0" y="1472"/>
                </a:lnTo>
                <a:close/>
                <a:moveTo>
                  <a:pt x="0" y="1833"/>
                </a:moveTo>
                <a:lnTo>
                  <a:pt x="765" y="2409"/>
                </a:lnTo>
                <a:lnTo>
                  <a:pt x="756" y="2416"/>
                </a:lnTo>
                <a:cubicBezTo>
                  <a:pt x="714" y="2451"/>
                  <a:pt x="669" y="2484"/>
                  <a:pt x="622" y="2513"/>
                </a:cubicBezTo>
                <a:lnTo>
                  <a:pt x="607" y="2523"/>
                </a:lnTo>
                <a:lnTo>
                  <a:pt x="0" y="2065"/>
                </a:lnTo>
                <a:lnTo>
                  <a:pt x="0" y="1833"/>
                </a:lnTo>
                <a:close/>
                <a:moveTo>
                  <a:pt x="0" y="2194"/>
                </a:moveTo>
                <a:lnTo>
                  <a:pt x="509" y="2578"/>
                </a:lnTo>
                <a:lnTo>
                  <a:pt x="506" y="2580"/>
                </a:lnTo>
                <a:cubicBezTo>
                  <a:pt x="447" y="2610"/>
                  <a:pt x="385" y="2636"/>
                  <a:pt x="321" y="2657"/>
                </a:cubicBezTo>
                <a:lnTo>
                  <a:pt x="312" y="2661"/>
                </a:lnTo>
                <a:lnTo>
                  <a:pt x="0" y="2426"/>
                </a:lnTo>
                <a:lnTo>
                  <a:pt x="0" y="2194"/>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52"/>
          <p:cNvSpPr/>
          <p:nvPr/>
        </p:nvSpPr>
        <p:spPr>
          <a:xfrm>
            <a:off x="1675765" y="6005830"/>
            <a:ext cx="1572895" cy="15430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399" h="3399">
                <a:moveTo>
                  <a:pt x="118" y="2326"/>
                </a:moveTo>
                <a:lnTo>
                  <a:pt x="1533" y="3392"/>
                </a:lnTo>
                <a:lnTo>
                  <a:pt x="1525" y="3392"/>
                </a:lnTo>
                <a:cubicBezTo>
                  <a:pt x="1311" y="3370"/>
                  <a:pt x="1108" y="3308"/>
                  <a:pt x="925" y="3215"/>
                </a:cubicBezTo>
                <a:lnTo>
                  <a:pt x="895" y="3199"/>
                </a:lnTo>
                <a:lnTo>
                  <a:pt x="482" y="2888"/>
                </a:lnTo>
                <a:lnTo>
                  <a:pt x="468" y="2873"/>
                </a:lnTo>
                <a:cubicBezTo>
                  <a:pt x="328" y="2726"/>
                  <a:pt x="213" y="2553"/>
                  <a:pt x="133" y="2362"/>
                </a:cubicBezTo>
                <a:lnTo>
                  <a:pt x="118" y="2326"/>
                </a:lnTo>
                <a:close/>
                <a:moveTo>
                  <a:pt x="1699" y="0"/>
                </a:moveTo>
                <a:cubicBezTo>
                  <a:pt x="1713" y="0"/>
                  <a:pt x="1728" y="0"/>
                  <a:pt x="1743" y="1"/>
                </a:cubicBezTo>
                <a:lnTo>
                  <a:pt x="1765" y="1"/>
                </a:lnTo>
                <a:lnTo>
                  <a:pt x="3314" y="1168"/>
                </a:lnTo>
                <a:lnTo>
                  <a:pt x="3323" y="1194"/>
                </a:lnTo>
                <a:cubicBezTo>
                  <a:pt x="3352" y="1288"/>
                  <a:pt x="3373" y="1384"/>
                  <a:pt x="3385" y="1483"/>
                </a:cubicBezTo>
                <a:lnTo>
                  <a:pt x="3388" y="1511"/>
                </a:lnTo>
                <a:lnTo>
                  <a:pt x="1414" y="24"/>
                </a:lnTo>
                <a:lnTo>
                  <a:pt x="1440" y="20"/>
                </a:lnTo>
                <a:cubicBezTo>
                  <a:pt x="1524" y="7"/>
                  <a:pt x="1611" y="0"/>
                  <a:pt x="1699" y="0"/>
                </a:cubicBezTo>
                <a:close/>
                <a:moveTo>
                  <a:pt x="2014" y="29"/>
                </a:moveTo>
                <a:lnTo>
                  <a:pt x="2042" y="34"/>
                </a:lnTo>
                <a:cubicBezTo>
                  <a:pt x="2553" y="139"/>
                  <a:pt x="2981" y="474"/>
                  <a:pt x="3213" y="926"/>
                </a:cubicBezTo>
                <a:lnTo>
                  <a:pt x="3219" y="937"/>
                </a:lnTo>
                <a:lnTo>
                  <a:pt x="2014" y="29"/>
                </a:lnTo>
                <a:close/>
                <a:moveTo>
                  <a:pt x="1251" y="60"/>
                </a:moveTo>
                <a:lnTo>
                  <a:pt x="3399" y="1678"/>
                </a:lnTo>
                <a:lnTo>
                  <a:pt x="3399" y="1701"/>
                </a:lnTo>
                <a:cubicBezTo>
                  <a:pt x="3399" y="1774"/>
                  <a:pt x="3394" y="1846"/>
                  <a:pt x="3385" y="1917"/>
                </a:cubicBezTo>
                <a:lnTo>
                  <a:pt x="3381" y="1951"/>
                </a:lnTo>
                <a:lnTo>
                  <a:pt x="994" y="153"/>
                </a:lnTo>
                <a:lnTo>
                  <a:pt x="999" y="151"/>
                </a:lnTo>
                <a:cubicBezTo>
                  <a:pt x="1075" y="117"/>
                  <a:pt x="1153" y="88"/>
                  <a:pt x="1234" y="65"/>
                </a:cubicBezTo>
                <a:lnTo>
                  <a:pt x="1251" y="60"/>
                </a:lnTo>
                <a:close/>
                <a:moveTo>
                  <a:pt x="868" y="217"/>
                </a:moveTo>
                <a:lnTo>
                  <a:pt x="3355" y="2090"/>
                </a:lnTo>
                <a:lnTo>
                  <a:pt x="3346" y="2125"/>
                </a:lnTo>
                <a:cubicBezTo>
                  <a:pt x="3332" y="2179"/>
                  <a:pt x="3315" y="2233"/>
                  <a:pt x="3296" y="2285"/>
                </a:cubicBezTo>
                <a:lnTo>
                  <a:pt x="3282" y="2322"/>
                </a:lnTo>
                <a:lnTo>
                  <a:pt x="666" y="351"/>
                </a:lnTo>
                <a:lnTo>
                  <a:pt x="682" y="338"/>
                </a:lnTo>
                <a:cubicBezTo>
                  <a:pt x="737" y="297"/>
                  <a:pt x="794" y="260"/>
                  <a:pt x="853" y="226"/>
                </a:cubicBezTo>
                <a:lnTo>
                  <a:pt x="868" y="217"/>
                </a:lnTo>
                <a:close/>
                <a:moveTo>
                  <a:pt x="565" y="434"/>
                </a:moveTo>
                <a:lnTo>
                  <a:pt x="3229" y="2441"/>
                </a:lnTo>
                <a:lnTo>
                  <a:pt x="3213" y="2474"/>
                </a:lnTo>
                <a:cubicBezTo>
                  <a:pt x="3188" y="2523"/>
                  <a:pt x="3161" y="2570"/>
                  <a:pt x="3131" y="2616"/>
                </a:cubicBezTo>
                <a:lnTo>
                  <a:pt x="3114" y="2642"/>
                </a:lnTo>
                <a:lnTo>
                  <a:pt x="404" y="599"/>
                </a:lnTo>
                <a:lnTo>
                  <a:pt x="414" y="587"/>
                </a:lnTo>
                <a:cubicBezTo>
                  <a:pt x="458" y="536"/>
                  <a:pt x="506" y="487"/>
                  <a:pt x="556" y="441"/>
                </a:cubicBezTo>
                <a:lnTo>
                  <a:pt x="565" y="434"/>
                </a:lnTo>
                <a:close/>
                <a:moveTo>
                  <a:pt x="325" y="699"/>
                </a:moveTo>
                <a:lnTo>
                  <a:pt x="3040" y="2745"/>
                </a:lnTo>
                <a:lnTo>
                  <a:pt x="3036" y="2750"/>
                </a:lnTo>
                <a:cubicBezTo>
                  <a:pt x="2994" y="2803"/>
                  <a:pt x="2949" y="2854"/>
                  <a:pt x="2901" y="2902"/>
                </a:cubicBezTo>
                <a:lnTo>
                  <a:pt x="2887" y="2916"/>
                </a:lnTo>
                <a:lnTo>
                  <a:pt x="202" y="893"/>
                </a:lnTo>
                <a:lnTo>
                  <a:pt x="204" y="890"/>
                </a:lnTo>
                <a:cubicBezTo>
                  <a:pt x="236" y="830"/>
                  <a:pt x="273" y="772"/>
                  <a:pt x="312" y="716"/>
                </a:cubicBezTo>
                <a:lnTo>
                  <a:pt x="325" y="699"/>
                </a:lnTo>
                <a:close/>
                <a:moveTo>
                  <a:pt x="146" y="1010"/>
                </a:moveTo>
                <a:lnTo>
                  <a:pt x="2791" y="3003"/>
                </a:lnTo>
                <a:lnTo>
                  <a:pt x="2780" y="3012"/>
                </a:lnTo>
                <a:cubicBezTo>
                  <a:pt x="2728" y="3055"/>
                  <a:pt x="2673" y="3096"/>
                  <a:pt x="2615" y="3132"/>
                </a:cubicBezTo>
                <a:lnTo>
                  <a:pt x="2597" y="3144"/>
                </a:lnTo>
                <a:lnTo>
                  <a:pt x="64" y="1235"/>
                </a:lnTo>
                <a:lnTo>
                  <a:pt x="76" y="1195"/>
                </a:lnTo>
                <a:cubicBezTo>
                  <a:pt x="92" y="1142"/>
                  <a:pt x="111" y="1090"/>
                  <a:pt x="133" y="1039"/>
                </a:cubicBezTo>
                <a:lnTo>
                  <a:pt x="146" y="1010"/>
                </a:lnTo>
                <a:close/>
                <a:moveTo>
                  <a:pt x="31" y="1369"/>
                </a:moveTo>
                <a:lnTo>
                  <a:pt x="2476" y="3212"/>
                </a:lnTo>
                <a:lnTo>
                  <a:pt x="2472" y="3214"/>
                </a:lnTo>
                <a:cubicBezTo>
                  <a:pt x="2399" y="3251"/>
                  <a:pt x="2322" y="3284"/>
                  <a:pt x="2243" y="3310"/>
                </a:cubicBezTo>
                <a:lnTo>
                  <a:pt x="2232" y="3314"/>
                </a:lnTo>
                <a:lnTo>
                  <a:pt x="0" y="1632"/>
                </a:lnTo>
                <a:lnTo>
                  <a:pt x="1" y="1613"/>
                </a:lnTo>
                <a:cubicBezTo>
                  <a:pt x="4" y="1540"/>
                  <a:pt x="13" y="1469"/>
                  <a:pt x="25" y="1399"/>
                </a:cubicBezTo>
                <a:lnTo>
                  <a:pt x="31" y="1369"/>
                </a:lnTo>
                <a:close/>
                <a:moveTo>
                  <a:pt x="2" y="1792"/>
                </a:moveTo>
                <a:lnTo>
                  <a:pt x="2079" y="3358"/>
                </a:lnTo>
                <a:lnTo>
                  <a:pt x="2042" y="3366"/>
                </a:lnTo>
                <a:cubicBezTo>
                  <a:pt x="1959" y="3383"/>
                  <a:pt x="1874" y="3394"/>
                  <a:pt x="1787" y="3398"/>
                </a:cubicBezTo>
                <a:lnTo>
                  <a:pt x="1753" y="3399"/>
                </a:lnTo>
                <a:lnTo>
                  <a:pt x="51" y="2116"/>
                </a:lnTo>
                <a:lnTo>
                  <a:pt x="43" y="2084"/>
                </a:lnTo>
                <a:cubicBezTo>
                  <a:pt x="24" y="2002"/>
                  <a:pt x="11" y="1917"/>
                  <a:pt x="4" y="1831"/>
                </a:cubicBezTo>
                <a:lnTo>
                  <a:pt x="2" y="1792"/>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任意多边形 6"/>
          <p:cNvSpPr/>
          <p:nvPr/>
        </p:nvSpPr>
        <p:spPr>
          <a:xfrm>
            <a:off x="174625" y="1217930"/>
            <a:ext cx="1078865" cy="2051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699" h="323">
                <a:moveTo>
                  <a:pt x="0" y="162"/>
                </a:moveTo>
                <a:cubicBezTo>
                  <a:pt x="0" y="72"/>
                  <a:pt x="72" y="0"/>
                  <a:pt x="162" y="0"/>
                </a:cubicBezTo>
                <a:cubicBezTo>
                  <a:pt x="251" y="0"/>
                  <a:pt x="323" y="72"/>
                  <a:pt x="323" y="162"/>
                </a:cubicBezTo>
                <a:cubicBezTo>
                  <a:pt x="323" y="251"/>
                  <a:pt x="251" y="323"/>
                  <a:pt x="162" y="323"/>
                </a:cubicBezTo>
                <a:cubicBezTo>
                  <a:pt x="72" y="323"/>
                  <a:pt x="0" y="251"/>
                  <a:pt x="0" y="162"/>
                </a:cubicBezTo>
                <a:close/>
                <a:moveTo>
                  <a:pt x="688" y="162"/>
                </a:moveTo>
                <a:cubicBezTo>
                  <a:pt x="688" y="72"/>
                  <a:pt x="760" y="0"/>
                  <a:pt x="850" y="0"/>
                </a:cubicBezTo>
                <a:cubicBezTo>
                  <a:pt x="939" y="0"/>
                  <a:pt x="1011" y="72"/>
                  <a:pt x="1011" y="162"/>
                </a:cubicBezTo>
                <a:cubicBezTo>
                  <a:pt x="1011" y="251"/>
                  <a:pt x="939" y="323"/>
                  <a:pt x="850" y="323"/>
                </a:cubicBezTo>
                <a:cubicBezTo>
                  <a:pt x="760" y="323"/>
                  <a:pt x="688" y="251"/>
                  <a:pt x="688" y="162"/>
                </a:cubicBezTo>
                <a:close/>
                <a:moveTo>
                  <a:pt x="1376" y="162"/>
                </a:moveTo>
                <a:cubicBezTo>
                  <a:pt x="1376" y="72"/>
                  <a:pt x="1448" y="0"/>
                  <a:pt x="1538" y="0"/>
                </a:cubicBezTo>
                <a:cubicBezTo>
                  <a:pt x="1627" y="0"/>
                  <a:pt x="1699" y="72"/>
                  <a:pt x="1699" y="162"/>
                </a:cubicBezTo>
                <a:cubicBezTo>
                  <a:pt x="1699" y="251"/>
                  <a:pt x="1627" y="323"/>
                  <a:pt x="1538" y="323"/>
                </a:cubicBezTo>
                <a:cubicBezTo>
                  <a:pt x="1448" y="323"/>
                  <a:pt x="1376" y="251"/>
                  <a:pt x="1376" y="16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10357485" y="1588770"/>
            <a:ext cx="1286510" cy="44767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2"/>
            </p:custDataLst>
          </p:nvPr>
        </p:nvSpPr>
        <p:spPr>
          <a:xfrm>
            <a:off x="6333490" y="2303145"/>
            <a:ext cx="5531485" cy="116268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3" name="标题 5"/>
          <p:cNvSpPr/>
          <p:nvPr>
            <p:custDataLst>
              <p:tags r:id="rId3"/>
            </p:custDataLst>
          </p:nvPr>
        </p:nvSpPr>
        <p:spPr>
          <a:xfrm>
            <a:off x="6591935" y="3527425"/>
            <a:ext cx="517652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模板板模板板模板板模板板模板板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模模板资源板模板板模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平行四边形 91"/>
          <p:cNvSpPr/>
          <p:nvPr/>
        </p:nvSpPr>
        <p:spPr>
          <a:xfrm>
            <a:off x="6981190" y="4839970"/>
            <a:ext cx="2251710" cy="410845"/>
          </a:xfrm>
          <a:prstGeom prst="parallelogram">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4"/>
            </p:custDataLst>
          </p:nvPr>
        </p:nvSpPr>
        <p:spPr>
          <a:xfrm>
            <a:off x="7092950" y="489648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0" name="平行四边形 9"/>
          <p:cNvSpPr/>
          <p:nvPr/>
        </p:nvSpPr>
        <p:spPr>
          <a:xfrm>
            <a:off x="9370060" y="4833620"/>
            <a:ext cx="2251710" cy="410845"/>
          </a:xfrm>
          <a:prstGeom prst="parallelogram">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标题 5"/>
          <p:cNvSpPr/>
          <p:nvPr>
            <p:custDataLst>
              <p:tags r:id="rId5"/>
            </p:custDataLst>
          </p:nvPr>
        </p:nvSpPr>
        <p:spPr>
          <a:xfrm>
            <a:off x="9481820" y="489013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33350" cy="685863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10417175" y="5483860"/>
            <a:ext cx="1774825" cy="1017270"/>
          </a:xfrm>
          <a:custGeom>
            <a:avLst/>
            <a:gdLst/>
            <a:ahLst/>
            <a:cxnLst>
              <a:cxn ang="3">
                <a:pos x="hc" y="t"/>
              </a:cxn>
              <a:cxn ang="cd2">
                <a:pos x="l" y="vc"/>
              </a:cxn>
              <a:cxn ang="cd4">
                <a:pos x="hc" y="b"/>
              </a:cxn>
              <a:cxn ang="0">
                <a:pos x="r" y="vc"/>
              </a:cxn>
            </a:cxnLst>
            <a:rect l="l" t="t" r="r" b="b"/>
            <a:pathLst>
              <a:path w="2795" h="1602">
                <a:moveTo>
                  <a:pt x="1979" y="0"/>
                </a:moveTo>
                <a:lnTo>
                  <a:pt x="2795" y="0"/>
                </a:lnTo>
                <a:lnTo>
                  <a:pt x="2795" y="1602"/>
                </a:lnTo>
                <a:lnTo>
                  <a:pt x="0" y="1602"/>
                </a:lnTo>
                <a:lnTo>
                  <a:pt x="0" y="1477"/>
                </a:lnTo>
                <a:lnTo>
                  <a:pt x="0" y="1080"/>
                </a:lnTo>
                <a:lnTo>
                  <a:pt x="1503" y="1080"/>
                </a:lnTo>
                <a:lnTo>
                  <a:pt x="1979" y="1080"/>
                </a:lnTo>
                <a:lnTo>
                  <a:pt x="1979"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7544435" y="940435"/>
            <a:ext cx="2872740" cy="5481320"/>
          </a:xfrm>
          <a:custGeom>
            <a:avLst/>
            <a:gdLst/>
            <a:ahLst/>
            <a:cxnLst>
              <a:cxn ang="3">
                <a:pos x="hc" y="t"/>
              </a:cxn>
              <a:cxn ang="cd2">
                <a:pos x="l" y="vc"/>
              </a:cxn>
              <a:cxn ang="cd4">
                <a:pos x="hc" y="b"/>
              </a:cxn>
              <a:cxn ang="0">
                <a:pos x="r" y="vc"/>
              </a:cxn>
            </a:cxnLst>
            <a:rect l="l" t="t" r="r" b="b"/>
            <a:pathLst>
              <a:path w="4524" h="8632">
                <a:moveTo>
                  <a:pt x="0" y="0"/>
                </a:moveTo>
                <a:lnTo>
                  <a:pt x="476" y="0"/>
                </a:lnTo>
                <a:lnTo>
                  <a:pt x="476" y="8235"/>
                </a:lnTo>
                <a:lnTo>
                  <a:pt x="4524" y="8235"/>
                </a:lnTo>
                <a:lnTo>
                  <a:pt x="4524" y="8632"/>
                </a:lnTo>
                <a:lnTo>
                  <a:pt x="0" y="8632"/>
                </a:ln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7846695" y="688340"/>
            <a:ext cx="3827145" cy="5481320"/>
          </a:xfrm>
          <a:custGeom>
            <a:avLst/>
            <a:gdLst/>
            <a:ahLst/>
            <a:cxnLst>
              <a:cxn ang="3">
                <a:pos x="hc" y="t"/>
              </a:cxn>
              <a:cxn ang="cd2">
                <a:pos x="l" y="vc"/>
              </a:cxn>
              <a:cxn ang="cd4">
                <a:pos x="hc" y="b"/>
              </a:cxn>
              <a:cxn ang="0">
                <a:pos x="r" y="vc"/>
              </a:cxn>
            </a:cxnLst>
            <a:rect l="l" t="t" r="r" b="b"/>
            <a:pathLst>
              <a:path w="6027" h="8632">
                <a:moveTo>
                  <a:pt x="0" y="0"/>
                </a:moveTo>
                <a:lnTo>
                  <a:pt x="6027" y="0"/>
                </a:lnTo>
                <a:lnTo>
                  <a:pt x="6027" y="7552"/>
                </a:lnTo>
                <a:lnTo>
                  <a:pt x="6027" y="8632"/>
                </a:lnTo>
                <a:lnTo>
                  <a:pt x="5551" y="8632"/>
                </a:lnTo>
                <a:lnTo>
                  <a:pt x="4048" y="8632"/>
                </a:lnTo>
                <a:lnTo>
                  <a:pt x="0" y="8632"/>
                </a:lnTo>
                <a:lnTo>
                  <a:pt x="0" y="397"/>
                </a:lnTo>
                <a:lnTo>
                  <a:pt x="0" y="0"/>
                </a:lnTo>
                <a:close/>
              </a:path>
            </a:pathLst>
          </a:cu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7" name="任意多边形 96"/>
          <p:cNvSpPr/>
          <p:nvPr/>
        </p:nvSpPr>
        <p:spPr>
          <a:xfrm>
            <a:off x="621030" y="1475105"/>
            <a:ext cx="1770380" cy="673735"/>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2"/>
            </p:custDataLst>
          </p:nvPr>
        </p:nvSpPr>
        <p:spPr>
          <a:xfrm>
            <a:off x="483870" y="2353310"/>
            <a:ext cx="5831205" cy="116268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2" name="任意多边形 11"/>
          <p:cNvSpPr/>
          <p:nvPr/>
        </p:nvSpPr>
        <p:spPr>
          <a:xfrm>
            <a:off x="621080" y="4035395"/>
            <a:ext cx="5203111" cy="433586"/>
          </a:xfrm>
          <a:custGeom>
            <a:avLst/>
            <a:gdLst/>
            <a:ahLst/>
            <a:cxnLst>
              <a:cxn ang="3">
                <a:pos x="hc" y="t"/>
              </a:cxn>
              <a:cxn ang="cd2">
                <a:pos x="l" y="vc"/>
              </a:cxn>
              <a:cxn ang="cd4">
                <a:pos x="hc" y="b"/>
              </a:cxn>
              <a:cxn ang="0">
                <a:pos x="r" y="vc"/>
              </a:cxn>
            </a:cxnLst>
            <a:rect l="l" t="t" r="r" b="b"/>
            <a:pathLst>
              <a:path w="8194" h="683">
                <a:moveTo>
                  <a:pt x="5970" y="593"/>
                </a:moveTo>
                <a:lnTo>
                  <a:pt x="6001" y="593"/>
                </a:lnTo>
                <a:lnTo>
                  <a:pt x="6001" y="624"/>
                </a:lnTo>
                <a:lnTo>
                  <a:pt x="5970" y="624"/>
                </a:lnTo>
                <a:lnTo>
                  <a:pt x="5970" y="593"/>
                </a:lnTo>
                <a:close/>
                <a:moveTo>
                  <a:pt x="5881" y="570"/>
                </a:moveTo>
                <a:cubicBezTo>
                  <a:pt x="5866" y="570"/>
                  <a:pt x="5856" y="571"/>
                  <a:pt x="5849" y="574"/>
                </a:cubicBezTo>
                <a:cubicBezTo>
                  <a:pt x="5842" y="577"/>
                  <a:pt x="5839" y="582"/>
                  <a:pt x="5839" y="589"/>
                </a:cubicBezTo>
                <a:cubicBezTo>
                  <a:pt x="5839" y="594"/>
                  <a:pt x="5841" y="597"/>
                  <a:pt x="5845" y="600"/>
                </a:cubicBezTo>
                <a:cubicBezTo>
                  <a:pt x="5848" y="603"/>
                  <a:pt x="5853" y="605"/>
                  <a:pt x="5860" y="605"/>
                </a:cubicBezTo>
                <a:cubicBezTo>
                  <a:pt x="5865" y="605"/>
                  <a:pt x="5870" y="604"/>
                  <a:pt x="5875" y="602"/>
                </a:cubicBezTo>
                <a:cubicBezTo>
                  <a:pt x="5880" y="600"/>
                  <a:pt x="5885" y="596"/>
                  <a:pt x="5888" y="592"/>
                </a:cubicBezTo>
                <a:cubicBezTo>
                  <a:pt x="5892" y="588"/>
                  <a:pt x="5893" y="582"/>
                  <a:pt x="5893" y="576"/>
                </a:cubicBezTo>
                <a:lnTo>
                  <a:pt x="5893" y="570"/>
                </a:lnTo>
                <a:lnTo>
                  <a:pt x="5881" y="570"/>
                </a:lnTo>
                <a:close/>
                <a:moveTo>
                  <a:pt x="4405" y="570"/>
                </a:moveTo>
                <a:cubicBezTo>
                  <a:pt x="4390" y="570"/>
                  <a:pt x="4380" y="571"/>
                  <a:pt x="4373" y="574"/>
                </a:cubicBezTo>
                <a:cubicBezTo>
                  <a:pt x="4366" y="577"/>
                  <a:pt x="4363" y="582"/>
                  <a:pt x="4363" y="589"/>
                </a:cubicBezTo>
                <a:cubicBezTo>
                  <a:pt x="4363" y="594"/>
                  <a:pt x="4365" y="597"/>
                  <a:pt x="4369" y="600"/>
                </a:cubicBezTo>
                <a:cubicBezTo>
                  <a:pt x="4372" y="603"/>
                  <a:pt x="4377" y="605"/>
                  <a:pt x="4384" y="605"/>
                </a:cubicBezTo>
                <a:cubicBezTo>
                  <a:pt x="4389" y="605"/>
                  <a:pt x="4394" y="604"/>
                  <a:pt x="4399" y="602"/>
                </a:cubicBezTo>
                <a:cubicBezTo>
                  <a:pt x="4404" y="600"/>
                  <a:pt x="4409" y="596"/>
                  <a:pt x="4412" y="592"/>
                </a:cubicBezTo>
                <a:cubicBezTo>
                  <a:pt x="4416" y="588"/>
                  <a:pt x="4417" y="582"/>
                  <a:pt x="4417" y="576"/>
                </a:cubicBezTo>
                <a:lnTo>
                  <a:pt x="4417" y="570"/>
                </a:lnTo>
                <a:lnTo>
                  <a:pt x="4405" y="570"/>
                </a:lnTo>
                <a:close/>
                <a:moveTo>
                  <a:pt x="2515" y="570"/>
                </a:moveTo>
                <a:cubicBezTo>
                  <a:pt x="2500" y="570"/>
                  <a:pt x="2490" y="571"/>
                  <a:pt x="2483" y="574"/>
                </a:cubicBezTo>
                <a:cubicBezTo>
                  <a:pt x="2476" y="577"/>
                  <a:pt x="2473" y="582"/>
                  <a:pt x="2473" y="589"/>
                </a:cubicBezTo>
                <a:cubicBezTo>
                  <a:pt x="2473" y="594"/>
                  <a:pt x="2475" y="597"/>
                  <a:pt x="2479" y="600"/>
                </a:cubicBezTo>
                <a:cubicBezTo>
                  <a:pt x="2482" y="603"/>
                  <a:pt x="2487" y="605"/>
                  <a:pt x="2494" y="605"/>
                </a:cubicBezTo>
                <a:cubicBezTo>
                  <a:pt x="2499" y="605"/>
                  <a:pt x="2504" y="604"/>
                  <a:pt x="2509" y="602"/>
                </a:cubicBezTo>
                <a:cubicBezTo>
                  <a:pt x="2514" y="600"/>
                  <a:pt x="2519" y="596"/>
                  <a:pt x="2522" y="592"/>
                </a:cubicBezTo>
                <a:cubicBezTo>
                  <a:pt x="2526" y="588"/>
                  <a:pt x="2527" y="582"/>
                  <a:pt x="2527" y="576"/>
                </a:cubicBezTo>
                <a:lnTo>
                  <a:pt x="2527" y="570"/>
                </a:lnTo>
                <a:lnTo>
                  <a:pt x="2515" y="570"/>
                </a:lnTo>
                <a:close/>
                <a:moveTo>
                  <a:pt x="1620" y="570"/>
                </a:moveTo>
                <a:cubicBezTo>
                  <a:pt x="1605" y="570"/>
                  <a:pt x="1595" y="571"/>
                  <a:pt x="1588" y="574"/>
                </a:cubicBezTo>
                <a:cubicBezTo>
                  <a:pt x="1581" y="577"/>
                  <a:pt x="1578" y="582"/>
                  <a:pt x="1578" y="589"/>
                </a:cubicBezTo>
                <a:cubicBezTo>
                  <a:pt x="1578" y="594"/>
                  <a:pt x="1580" y="597"/>
                  <a:pt x="1584" y="600"/>
                </a:cubicBezTo>
                <a:cubicBezTo>
                  <a:pt x="1587" y="603"/>
                  <a:pt x="1592" y="605"/>
                  <a:pt x="1599" y="605"/>
                </a:cubicBezTo>
                <a:cubicBezTo>
                  <a:pt x="1604" y="605"/>
                  <a:pt x="1609" y="604"/>
                  <a:pt x="1614" y="602"/>
                </a:cubicBezTo>
                <a:cubicBezTo>
                  <a:pt x="1619" y="600"/>
                  <a:pt x="1624" y="596"/>
                  <a:pt x="1627" y="592"/>
                </a:cubicBezTo>
                <a:cubicBezTo>
                  <a:pt x="1631" y="588"/>
                  <a:pt x="1632" y="582"/>
                  <a:pt x="1632" y="576"/>
                </a:cubicBezTo>
                <a:lnTo>
                  <a:pt x="1632" y="570"/>
                </a:lnTo>
                <a:lnTo>
                  <a:pt x="1620" y="570"/>
                </a:lnTo>
                <a:close/>
                <a:moveTo>
                  <a:pt x="4718" y="514"/>
                </a:moveTo>
                <a:cubicBezTo>
                  <a:pt x="4708" y="514"/>
                  <a:pt x="4699" y="518"/>
                  <a:pt x="4693" y="527"/>
                </a:cubicBezTo>
                <a:cubicBezTo>
                  <a:pt x="4686" y="535"/>
                  <a:pt x="4683" y="545"/>
                  <a:pt x="4683" y="558"/>
                </a:cubicBezTo>
                <a:cubicBezTo>
                  <a:pt x="4683" y="567"/>
                  <a:pt x="4684" y="575"/>
                  <a:pt x="4687" y="581"/>
                </a:cubicBezTo>
                <a:cubicBezTo>
                  <a:pt x="4690" y="588"/>
                  <a:pt x="4695" y="593"/>
                  <a:pt x="4700" y="597"/>
                </a:cubicBezTo>
                <a:cubicBezTo>
                  <a:pt x="4706" y="601"/>
                  <a:pt x="4712" y="603"/>
                  <a:pt x="4719" y="603"/>
                </a:cubicBezTo>
                <a:cubicBezTo>
                  <a:pt x="4729" y="603"/>
                  <a:pt x="4737" y="599"/>
                  <a:pt x="4743" y="590"/>
                </a:cubicBezTo>
                <a:cubicBezTo>
                  <a:pt x="4749" y="582"/>
                  <a:pt x="4752" y="572"/>
                  <a:pt x="4752" y="558"/>
                </a:cubicBezTo>
                <a:cubicBezTo>
                  <a:pt x="4752" y="545"/>
                  <a:pt x="4749" y="535"/>
                  <a:pt x="4743" y="527"/>
                </a:cubicBezTo>
                <a:cubicBezTo>
                  <a:pt x="4736" y="518"/>
                  <a:pt x="4728" y="514"/>
                  <a:pt x="4718" y="514"/>
                </a:cubicBezTo>
                <a:close/>
                <a:moveTo>
                  <a:pt x="5137" y="514"/>
                </a:moveTo>
                <a:cubicBezTo>
                  <a:pt x="5131" y="514"/>
                  <a:pt x="5125" y="516"/>
                  <a:pt x="5119" y="520"/>
                </a:cubicBezTo>
                <a:cubicBezTo>
                  <a:pt x="5114" y="523"/>
                  <a:pt x="5110" y="529"/>
                  <a:pt x="5107" y="535"/>
                </a:cubicBezTo>
                <a:cubicBezTo>
                  <a:pt x="5104" y="542"/>
                  <a:pt x="5102" y="550"/>
                  <a:pt x="5102" y="558"/>
                </a:cubicBezTo>
                <a:cubicBezTo>
                  <a:pt x="5102" y="571"/>
                  <a:pt x="5106" y="582"/>
                  <a:pt x="5112" y="590"/>
                </a:cubicBezTo>
                <a:cubicBezTo>
                  <a:pt x="5118" y="598"/>
                  <a:pt x="5126" y="602"/>
                  <a:pt x="5136" y="602"/>
                </a:cubicBezTo>
                <a:cubicBezTo>
                  <a:pt x="5147" y="602"/>
                  <a:pt x="5155" y="598"/>
                  <a:pt x="5162" y="590"/>
                </a:cubicBezTo>
                <a:cubicBezTo>
                  <a:pt x="5169" y="582"/>
                  <a:pt x="5172" y="571"/>
                  <a:pt x="5172" y="558"/>
                </a:cubicBezTo>
                <a:cubicBezTo>
                  <a:pt x="5172" y="550"/>
                  <a:pt x="5171" y="542"/>
                  <a:pt x="5168" y="535"/>
                </a:cubicBezTo>
                <a:cubicBezTo>
                  <a:pt x="5165" y="529"/>
                  <a:pt x="5161" y="523"/>
                  <a:pt x="5155" y="520"/>
                </a:cubicBezTo>
                <a:cubicBezTo>
                  <a:pt x="5150" y="516"/>
                  <a:pt x="5144" y="514"/>
                  <a:pt x="5137" y="514"/>
                </a:cubicBezTo>
                <a:close/>
                <a:moveTo>
                  <a:pt x="2664" y="514"/>
                </a:moveTo>
                <a:cubicBezTo>
                  <a:pt x="2658" y="514"/>
                  <a:pt x="2652" y="516"/>
                  <a:pt x="2646" y="520"/>
                </a:cubicBezTo>
                <a:cubicBezTo>
                  <a:pt x="2641" y="523"/>
                  <a:pt x="2637" y="529"/>
                  <a:pt x="2634" y="535"/>
                </a:cubicBezTo>
                <a:cubicBezTo>
                  <a:pt x="2631" y="542"/>
                  <a:pt x="2629" y="550"/>
                  <a:pt x="2629" y="558"/>
                </a:cubicBezTo>
                <a:cubicBezTo>
                  <a:pt x="2629" y="571"/>
                  <a:pt x="2633" y="582"/>
                  <a:pt x="2639" y="590"/>
                </a:cubicBezTo>
                <a:cubicBezTo>
                  <a:pt x="2645" y="598"/>
                  <a:pt x="2653" y="602"/>
                  <a:pt x="2663" y="602"/>
                </a:cubicBezTo>
                <a:cubicBezTo>
                  <a:pt x="2674" y="602"/>
                  <a:pt x="2682" y="598"/>
                  <a:pt x="2689" y="590"/>
                </a:cubicBezTo>
                <a:cubicBezTo>
                  <a:pt x="2696" y="582"/>
                  <a:pt x="2699" y="571"/>
                  <a:pt x="2699" y="558"/>
                </a:cubicBezTo>
                <a:cubicBezTo>
                  <a:pt x="2699" y="550"/>
                  <a:pt x="2698" y="542"/>
                  <a:pt x="2695" y="535"/>
                </a:cubicBezTo>
                <a:cubicBezTo>
                  <a:pt x="2692" y="529"/>
                  <a:pt x="2688" y="523"/>
                  <a:pt x="2682" y="520"/>
                </a:cubicBezTo>
                <a:cubicBezTo>
                  <a:pt x="2677" y="516"/>
                  <a:pt x="2671" y="514"/>
                  <a:pt x="2664" y="514"/>
                </a:cubicBezTo>
                <a:close/>
                <a:moveTo>
                  <a:pt x="1008" y="514"/>
                </a:moveTo>
                <a:cubicBezTo>
                  <a:pt x="998" y="514"/>
                  <a:pt x="989" y="518"/>
                  <a:pt x="983" y="526"/>
                </a:cubicBezTo>
                <a:cubicBezTo>
                  <a:pt x="976" y="534"/>
                  <a:pt x="973" y="545"/>
                  <a:pt x="973" y="558"/>
                </a:cubicBezTo>
                <a:cubicBezTo>
                  <a:pt x="973" y="567"/>
                  <a:pt x="974" y="575"/>
                  <a:pt x="977" y="581"/>
                </a:cubicBezTo>
                <a:cubicBezTo>
                  <a:pt x="980" y="588"/>
                  <a:pt x="985" y="593"/>
                  <a:pt x="990" y="597"/>
                </a:cubicBezTo>
                <a:cubicBezTo>
                  <a:pt x="996" y="601"/>
                  <a:pt x="1002" y="602"/>
                  <a:pt x="1009" y="602"/>
                </a:cubicBezTo>
                <a:cubicBezTo>
                  <a:pt x="1019" y="602"/>
                  <a:pt x="1027" y="598"/>
                  <a:pt x="1033" y="590"/>
                </a:cubicBezTo>
                <a:cubicBezTo>
                  <a:pt x="1039" y="582"/>
                  <a:pt x="1042" y="571"/>
                  <a:pt x="1042" y="558"/>
                </a:cubicBezTo>
                <a:cubicBezTo>
                  <a:pt x="1042" y="545"/>
                  <a:pt x="1039" y="534"/>
                  <a:pt x="1033" y="526"/>
                </a:cubicBezTo>
                <a:cubicBezTo>
                  <a:pt x="1026" y="518"/>
                  <a:pt x="1018" y="514"/>
                  <a:pt x="1008" y="514"/>
                </a:cubicBezTo>
                <a:close/>
                <a:moveTo>
                  <a:pt x="2827" y="514"/>
                </a:moveTo>
                <a:cubicBezTo>
                  <a:pt x="2817" y="514"/>
                  <a:pt x="2808" y="518"/>
                  <a:pt x="2802" y="526"/>
                </a:cubicBezTo>
                <a:cubicBezTo>
                  <a:pt x="2796" y="534"/>
                  <a:pt x="2793" y="544"/>
                  <a:pt x="2793" y="558"/>
                </a:cubicBezTo>
                <a:cubicBezTo>
                  <a:pt x="2793" y="572"/>
                  <a:pt x="2796" y="583"/>
                  <a:pt x="2802" y="591"/>
                </a:cubicBezTo>
                <a:cubicBezTo>
                  <a:pt x="2808" y="599"/>
                  <a:pt x="2817" y="603"/>
                  <a:pt x="2827" y="603"/>
                </a:cubicBezTo>
                <a:cubicBezTo>
                  <a:pt x="2838" y="603"/>
                  <a:pt x="2847" y="599"/>
                  <a:pt x="2853" y="591"/>
                </a:cubicBezTo>
                <a:cubicBezTo>
                  <a:pt x="2859" y="583"/>
                  <a:pt x="2862" y="572"/>
                  <a:pt x="2862" y="558"/>
                </a:cubicBezTo>
                <a:cubicBezTo>
                  <a:pt x="2862" y="544"/>
                  <a:pt x="2859" y="534"/>
                  <a:pt x="2853" y="526"/>
                </a:cubicBezTo>
                <a:cubicBezTo>
                  <a:pt x="2847" y="518"/>
                  <a:pt x="2838" y="514"/>
                  <a:pt x="2827" y="514"/>
                </a:cubicBezTo>
                <a:close/>
                <a:moveTo>
                  <a:pt x="2154" y="514"/>
                </a:moveTo>
                <a:cubicBezTo>
                  <a:pt x="2144" y="514"/>
                  <a:pt x="2135" y="518"/>
                  <a:pt x="2129" y="526"/>
                </a:cubicBezTo>
                <a:cubicBezTo>
                  <a:pt x="2123" y="534"/>
                  <a:pt x="2120" y="544"/>
                  <a:pt x="2120" y="558"/>
                </a:cubicBezTo>
                <a:cubicBezTo>
                  <a:pt x="2120" y="572"/>
                  <a:pt x="2123" y="583"/>
                  <a:pt x="2129" y="591"/>
                </a:cubicBezTo>
                <a:cubicBezTo>
                  <a:pt x="2135" y="599"/>
                  <a:pt x="2144" y="603"/>
                  <a:pt x="2154" y="603"/>
                </a:cubicBezTo>
                <a:cubicBezTo>
                  <a:pt x="2165" y="603"/>
                  <a:pt x="2174" y="599"/>
                  <a:pt x="2180" y="591"/>
                </a:cubicBezTo>
                <a:cubicBezTo>
                  <a:pt x="2186" y="583"/>
                  <a:pt x="2189" y="572"/>
                  <a:pt x="2189" y="558"/>
                </a:cubicBezTo>
                <a:cubicBezTo>
                  <a:pt x="2189" y="544"/>
                  <a:pt x="2186" y="534"/>
                  <a:pt x="2180" y="526"/>
                </a:cubicBezTo>
                <a:cubicBezTo>
                  <a:pt x="2174" y="518"/>
                  <a:pt x="2165" y="514"/>
                  <a:pt x="2154" y="514"/>
                </a:cubicBezTo>
                <a:close/>
                <a:moveTo>
                  <a:pt x="844" y="514"/>
                </a:moveTo>
                <a:cubicBezTo>
                  <a:pt x="834" y="514"/>
                  <a:pt x="825" y="518"/>
                  <a:pt x="819" y="526"/>
                </a:cubicBezTo>
                <a:cubicBezTo>
                  <a:pt x="813" y="534"/>
                  <a:pt x="810" y="544"/>
                  <a:pt x="810" y="558"/>
                </a:cubicBezTo>
                <a:cubicBezTo>
                  <a:pt x="810" y="572"/>
                  <a:pt x="813" y="583"/>
                  <a:pt x="819" y="591"/>
                </a:cubicBezTo>
                <a:cubicBezTo>
                  <a:pt x="825" y="599"/>
                  <a:pt x="834" y="603"/>
                  <a:pt x="844" y="603"/>
                </a:cubicBezTo>
                <a:cubicBezTo>
                  <a:pt x="855" y="603"/>
                  <a:pt x="864" y="599"/>
                  <a:pt x="870" y="591"/>
                </a:cubicBezTo>
                <a:cubicBezTo>
                  <a:pt x="876" y="583"/>
                  <a:pt x="879" y="572"/>
                  <a:pt x="879" y="558"/>
                </a:cubicBezTo>
                <a:cubicBezTo>
                  <a:pt x="879" y="544"/>
                  <a:pt x="876" y="534"/>
                  <a:pt x="870" y="526"/>
                </a:cubicBezTo>
                <a:cubicBezTo>
                  <a:pt x="864" y="518"/>
                  <a:pt x="855" y="514"/>
                  <a:pt x="844" y="514"/>
                </a:cubicBezTo>
                <a:close/>
                <a:moveTo>
                  <a:pt x="5714" y="512"/>
                </a:moveTo>
                <a:cubicBezTo>
                  <a:pt x="5706" y="512"/>
                  <a:pt x="5698" y="515"/>
                  <a:pt x="5693" y="520"/>
                </a:cubicBezTo>
                <a:cubicBezTo>
                  <a:pt x="5687" y="526"/>
                  <a:pt x="5683" y="534"/>
                  <a:pt x="5681" y="544"/>
                </a:cubicBezTo>
                <a:lnTo>
                  <a:pt x="5745" y="544"/>
                </a:lnTo>
                <a:cubicBezTo>
                  <a:pt x="5745" y="534"/>
                  <a:pt x="5743" y="526"/>
                  <a:pt x="5737" y="521"/>
                </a:cubicBezTo>
                <a:cubicBezTo>
                  <a:pt x="5731" y="515"/>
                  <a:pt x="5724" y="512"/>
                  <a:pt x="5714" y="512"/>
                </a:cubicBezTo>
                <a:close/>
                <a:moveTo>
                  <a:pt x="5406" y="512"/>
                </a:moveTo>
                <a:cubicBezTo>
                  <a:pt x="5398" y="512"/>
                  <a:pt x="5390" y="515"/>
                  <a:pt x="5385" y="520"/>
                </a:cubicBezTo>
                <a:cubicBezTo>
                  <a:pt x="5379" y="526"/>
                  <a:pt x="5375" y="534"/>
                  <a:pt x="5373" y="544"/>
                </a:cubicBezTo>
                <a:lnTo>
                  <a:pt x="5437" y="544"/>
                </a:lnTo>
                <a:cubicBezTo>
                  <a:pt x="5437" y="534"/>
                  <a:pt x="5435" y="526"/>
                  <a:pt x="5429" y="521"/>
                </a:cubicBezTo>
                <a:cubicBezTo>
                  <a:pt x="5423" y="515"/>
                  <a:pt x="5416" y="512"/>
                  <a:pt x="5406" y="512"/>
                </a:cubicBezTo>
                <a:close/>
                <a:moveTo>
                  <a:pt x="61" y="512"/>
                </a:moveTo>
                <a:cubicBezTo>
                  <a:pt x="53" y="512"/>
                  <a:pt x="45" y="515"/>
                  <a:pt x="40" y="520"/>
                </a:cubicBezTo>
                <a:cubicBezTo>
                  <a:pt x="34" y="526"/>
                  <a:pt x="30" y="534"/>
                  <a:pt x="28" y="544"/>
                </a:cubicBezTo>
                <a:lnTo>
                  <a:pt x="92" y="544"/>
                </a:lnTo>
                <a:cubicBezTo>
                  <a:pt x="92" y="534"/>
                  <a:pt x="90" y="526"/>
                  <a:pt x="84" y="521"/>
                </a:cubicBezTo>
                <a:cubicBezTo>
                  <a:pt x="78" y="515"/>
                  <a:pt x="71" y="512"/>
                  <a:pt x="61" y="512"/>
                </a:cubicBezTo>
                <a:close/>
                <a:moveTo>
                  <a:pt x="5499" y="492"/>
                </a:moveTo>
                <a:lnTo>
                  <a:pt x="5531" y="492"/>
                </a:lnTo>
                <a:lnTo>
                  <a:pt x="5560" y="537"/>
                </a:lnTo>
                <a:lnTo>
                  <a:pt x="5588" y="492"/>
                </a:lnTo>
                <a:lnTo>
                  <a:pt x="5619" y="492"/>
                </a:lnTo>
                <a:lnTo>
                  <a:pt x="5574" y="557"/>
                </a:lnTo>
                <a:lnTo>
                  <a:pt x="5621" y="624"/>
                </a:lnTo>
                <a:lnTo>
                  <a:pt x="5590" y="624"/>
                </a:lnTo>
                <a:lnTo>
                  <a:pt x="5559" y="577"/>
                </a:lnTo>
                <a:lnTo>
                  <a:pt x="5528" y="624"/>
                </a:lnTo>
                <a:lnTo>
                  <a:pt x="5496" y="624"/>
                </a:lnTo>
                <a:lnTo>
                  <a:pt x="5544" y="556"/>
                </a:lnTo>
                <a:lnTo>
                  <a:pt x="5499" y="492"/>
                </a:lnTo>
                <a:close/>
                <a:moveTo>
                  <a:pt x="4996" y="492"/>
                </a:moveTo>
                <a:lnTo>
                  <a:pt x="5022" y="492"/>
                </a:lnTo>
                <a:lnTo>
                  <a:pt x="5022" y="624"/>
                </a:lnTo>
                <a:lnTo>
                  <a:pt x="4996" y="624"/>
                </a:lnTo>
                <a:lnTo>
                  <a:pt x="4996" y="492"/>
                </a:lnTo>
                <a:close/>
                <a:moveTo>
                  <a:pt x="4829" y="492"/>
                </a:moveTo>
                <a:lnTo>
                  <a:pt x="4855" y="492"/>
                </a:lnTo>
                <a:lnTo>
                  <a:pt x="4855" y="572"/>
                </a:lnTo>
                <a:cubicBezTo>
                  <a:pt x="4855" y="582"/>
                  <a:pt x="4858" y="589"/>
                  <a:pt x="4863" y="595"/>
                </a:cubicBezTo>
                <a:cubicBezTo>
                  <a:pt x="4868" y="601"/>
                  <a:pt x="4875" y="604"/>
                  <a:pt x="4883" y="604"/>
                </a:cubicBezTo>
                <a:cubicBezTo>
                  <a:pt x="4892" y="604"/>
                  <a:pt x="4900" y="601"/>
                  <a:pt x="4906" y="594"/>
                </a:cubicBezTo>
                <a:cubicBezTo>
                  <a:pt x="4912" y="588"/>
                  <a:pt x="4915" y="580"/>
                  <a:pt x="4915" y="570"/>
                </a:cubicBezTo>
                <a:lnTo>
                  <a:pt x="4915" y="492"/>
                </a:lnTo>
                <a:lnTo>
                  <a:pt x="4941" y="492"/>
                </a:lnTo>
                <a:lnTo>
                  <a:pt x="4941" y="624"/>
                </a:lnTo>
                <a:lnTo>
                  <a:pt x="4915" y="624"/>
                </a:lnTo>
                <a:lnTo>
                  <a:pt x="4915" y="606"/>
                </a:lnTo>
                <a:lnTo>
                  <a:pt x="4913" y="606"/>
                </a:lnTo>
                <a:cubicBezTo>
                  <a:pt x="4909" y="613"/>
                  <a:pt x="4904" y="618"/>
                  <a:pt x="4897" y="622"/>
                </a:cubicBezTo>
                <a:cubicBezTo>
                  <a:pt x="4889" y="626"/>
                  <a:pt x="4882" y="628"/>
                  <a:pt x="4874" y="628"/>
                </a:cubicBezTo>
                <a:cubicBezTo>
                  <a:pt x="4860" y="628"/>
                  <a:pt x="4849" y="623"/>
                  <a:pt x="4841" y="614"/>
                </a:cubicBezTo>
                <a:cubicBezTo>
                  <a:pt x="4833" y="606"/>
                  <a:pt x="4829" y="593"/>
                  <a:pt x="4829" y="577"/>
                </a:cubicBezTo>
                <a:lnTo>
                  <a:pt x="4829" y="492"/>
                </a:lnTo>
                <a:close/>
                <a:moveTo>
                  <a:pt x="4581" y="492"/>
                </a:moveTo>
                <a:lnTo>
                  <a:pt x="4607" y="492"/>
                </a:lnTo>
                <a:lnTo>
                  <a:pt x="4607" y="624"/>
                </a:lnTo>
                <a:lnTo>
                  <a:pt x="4581" y="624"/>
                </a:lnTo>
                <a:lnTo>
                  <a:pt x="4581" y="492"/>
                </a:lnTo>
                <a:close/>
                <a:moveTo>
                  <a:pt x="3959" y="492"/>
                </a:moveTo>
                <a:lnTo>
                  <a:pt x="3985" y="492"/>
                </a:lnTo>
                <a:lnTo>
                  <a:pt x="3985" y="572"/>
                </a:lnTo>
                <a:cubicBezTo>
                  <a:pt x="3985" y="582"/>
                  <a:pt x="3988" y="589"/>
                  <a:pt x="3993" y="595"/>
                </a:cubicBezTo>
                <a:cubicBezTo>
                  <a:pt x="3998" y="601"/>
                  <a:pt x="4005" y="604"/>
                  <a:pt x="4013" y="604"/>
                </a:cubicBezTo>
                <a:cubicBezTo>
                  <a:pt x="4022" y="604"/>
                  <a:pt x="4030" y="601"/>
                  <a:pt x="4036" y="594"/>
                </a:cubicBezTo>
                <a:cubicBezTo>
                  <a:pt x="4042" y="588"/>
                  <a:pt x="4045" y="580"/>
                  <a:pt x="4045" y="570"/>
                </a:cubicBezTo>
                <a:lnTo>
                  <a:pt x="4045" y="492"/>
                </a:lnTo>
                <a:lnTo>
                  <a:pt x="4071" y="492"/>
                </a:lnTo>
                <a:lnTo>
                  <a:pt x="4071" y="624"/>
                </a:lnTo>
                <a:lnTo>
                  <a:pt x="4045" y="624"/>
                </a:lnTo>
                <a:lnTo>
                  <a:pt x="4045" y="606"/>
                </a:lnTo>
                <a:lnTo>
                  <a:pt x="4043" y="606"/>
                </a:lnTo>
                <a:cubicBezTo>
                  <a:pt x="4039" y="613"/>
                  <a:pt x="4034" y="618"/>
                  <a:pt x="4027" y="622"/>
                </a:cubicBezTo>
                <a:cubicBezTo>
                  <a:pt x="4019" y="626"/>
                  <a:pt x="4012" y="628"/>
                  <a:pt x="4004" y="628"/>
                </a:cubicBezTo>
                <a:cubicBezTo>
                  <a:pt x="3990" y="628"/>
                  <a:pt x="3979" y="623"/>
                  <a:pt x="3971" y="614"/>
                </a:cubicBezTo>
                <a:cubicBezTo>
                  <a:pt x="3963" y="606"/>
                  <a:pt x="3959" y="593"/>
                  <a:pt x="3959" y="577"/>
                </a:cubicBezTo>
                <a:lnTo>
                  <a:pt x="3959" y="492"/>
                </a:lnTo>
                <a:close/>
                <a:moveTo>
                  <a:pt x="3773" y="492"/>
                </a:moveTo>
                <a:lnTo>
                  <a:pt x="3799" y="492"/>
                </a:lnTo>
                <a:lnTo>
                  <a:pt x="3799" y="624"/>
                </a:lnTo>
                <a:lnTo>
                  <a:pt x="3773" y="624"/>
                </a:lnTo>
                <a:lnTo>
                  <a:pt x="3773" y="492"/>
                </a:lnTo>
                <a:close/>
                <a:moveTo>
                  <a:pt x="3549" y="492"/>
                </a:moveTo>
                <a:lnTo>
                  <a:pt x="3575" y="492"/>
                </a:lnTo>
                <a:lnTo>
                  <a:pt x="3575" y="624"/>
                </a:lnTo>
                <a:lnTo>
                  <a:pt x="3549" y="624"/>
                </a:lnTo>
                <a:lnTo>
                  <a:pt x="3549" y="492"/>
                </a:lnTo>
                <a:close/>
                <a:moveTo>
                  <a:pt x="3056" y="492"/>
                </a:moveTo>
                <a:lnTo>
                  <a:pt x="3082" y="492"/>
                </a:lnTo>
                <a:lnTo>
                  <a:pt x="3082" y="624"/>
                </a:lnTo>
                <a:lnTo>
                  <a:pt x="3056" y="624"/>
                </a:lnTo>
                <a:lnTo>
                  <a:pt x="3056" y="492"/>
                </a:lnTo>
                <a:close/>
                <a:moveTo>
                  <a:pt x="1225" y="492"/>
                </a:moveTo>
                <a:lnTo>
                  <a:pt x="1251" y="492"/>
                </a:lnTo>
                <a:lnTo>
                  <a:pt x="1251" y="572"/>
                </a:lnTo>
                <a:cubicBezTo>
                  <a:pt x="1251" y="582"/>
                  <a:pt x="1254" y="589"/>
                  <a:pt x="1259" y="595"/>
                </a:cubicBezTo>
                <a:cubicBezTo>
                  <a:pt x="1264" y="601"/>
                  <a:pt x="1271" y="604"/>
                  <a:pt x="1279" y="604"/>
                </a:cubicBezTo>
                <a:cubicBezTo>
                  <a:pt x="1288" y="604"/>
                  <a:pt x="1296" y="601"/>
                  <a:pt x="1302" y="594"/>
                </a:cubicBezTo>
                <a:cubicBezTo>
                  <a:pt x="1308" y="588"/>
                  <a:pt x="1311" y="580"/>
                  <a:pt x="1311" y="570"/>
                </a:cubicBezTo>
                <a:lnTo>
                  <a:pt x="1311" y="492"/>
                </a:lnTo>
                <a:lnTo>
                  <a:pt x="1337" y="492"/>
                </a:lnTo>
                <a:lnTo>
                  <a:pt x="1337" y="624"/>
                </a:lnTo>
                <a:lnTo>
                  <a:pt x="1311" y="624"/>
                </a:lnTo>
                <a:lnTo>
                  <a:pt x="1311" y="606"/>
                </a:lnTo>
                <a:lnTo>
                  <a:pt x="1309" y="606"/>
                </a:lnTo>
                <a:cubicBezTo>
                  <a:pt x="1305" y="613"/>
                  <a:pt x="1300" y="618"/>
                  <a:pt x="1293" y="622"/>
                </a:cubicBezTo>
                <a:cubicBezTo>
                  <a:pt x="1285" y="626"/>
                  <a:pt x="1278" y="628"/>
                  <a:pt x="1270" y="628"/>
                </a:cubicBezTo>
                <a:cubicBezTo>
                  <a:pt x="1256" y="628"/>
                  <a:pt x="1245" y="623"/>
                  <a:pt x="1237" y="614"/>
                </a:cubicBezTo>
                <a:cubicBezTo>
                  <a:pt x="1229" y="606"/>
                  <a:pt x="1225" y="593"/>
                  <a:pt x="1225" y="577"/>
                </a:cubicBezTo>
                <a:lnTo>
                  <a:pt x="1225" y="492"/>
                </a:lnTo>
                <a:close/>
                <a:moveTo>
                  <a:pt x="248" y="492"/>
                </a:moveTo>
                <a:lnTo>
                  <a:pt x="274" y="492"/>
                </a:lnTo>
                <a:lnTo>
                  <a:pt x="274" y="572"/>
                </a:lnTo>
                <a:cubicBezTo>
                  <a:pt x="274" y="582"/>
                  <a:pt x="277" y="589"/>
                  <a:pt x="282" y="595"/>
                </a:cubicBezTo>
                <a:cubicBezTo>
                  <a:pt x="287" y="601"/>
                  <a:pt x="294" y="604"/>
                  <a:pt x="302" y="604"/>
                </a:cubicBezTo>
                <a:cubicBezTo>
                  <a:pt x="311" y="604"/>
                  <a:pt x="319" y="601"/>
                  <a:pt x="325" y="594"/>
                </a:cubicBezTo>
                <a:cubicBezTo>
                  <a:pt x="331" y="588"/>
                  <a:pt x="334" y="580"/>
                  <a:pt x="334" y="570"/>
                </a:cubicBezTo>
                <a:lnTo>
                  <a:pt x="334" y="492"/>
                </a:lnTo>
                <a:lnTo>
                  <a:pt x="360" y="492"/>
                </a:lnTo>
                <a:lnTo>
                  <a:pt x="360" y="624"/>
                </a:lnTo>
                <a:lnTo>
                  <a:pt x="334" y="624"/>
                </a:lnTo>
                <a:lnTo>
                  <a:pt x="334" y="606"/>
                </a:lnTo>
                <a:lnTo>
                  <a:pt x="332" y="606"/>
                </a:lnTo>
                <a:cubicBezTo>
                  <a:pt x="328" y="613"/>
                  <a:pt x="323" y="618"/>
                  <a:pt x="316" y="622"/>
                </a:cubicBezTo>
                <a:cubicBezTo>
                  <a:pt x="308" y="626"/>
                  <a:pt x="301" y="628"/>
                  <a:pt x="293" y="628"/>
                </a:cubicBezTo>
                <a:cubicBezTo>
                  <a:pt x="279" y="628"/>
                  <a:pt x="268" y="623"/>
                  <a:pt x="260" y="614"/>
                </a:cubicBezTo>
                <a:cubicBezTo>
                  <a:pt x="252" y="606"/>
                  <a:pt x="248" y="593"/>
                  <a:pt x="248" y="577"/>
                </a:cubicBezTo>
                <a:lnTo>
                  <a:pt x="248" y="492"/>
                </a:lnTo>
                <a:close/>
                <a:moveTo>
                  <a:pt x="168" y="492"/>
                </a:moveTo>
                <a:lnTo>
                  <a:pt x="194" y="492"/>
                </a:lnTo>
                <a:lnTo>
                  <a:pt x="194" y="624"/>
                </a:lnTo>
                <a:lnTo>
                  <a:pt x="168" y="624"/>
                </a:lnTo>
                <a:lnTo>
                  <a:pt x="168" y="492"/>
                </a:lnTo>
                <a:close/>
                <a:moveTo>
                  <a:pt x="4712" y="489"/>
                </a:moveTo>
                <a:cubicBezTo>
                  <a:pt x="4720" y="489"/>
                  <a:pt x="4727" y="491"/>
                  <a:pt x="4733" y="495"/>
                </a:cubicBezTo>
                <a:cubicBezTo>
                  <a:pt x="4740" y="498"/>
                  <a:pt x="4746" y="504"/>
                  <a:pt x="4750" y="510"/>
                </a:cubicBezTo>
                <a:lnTo>
                  <a:pt x="4752" y="510"/>
                </a:lnTo>
                <a:lnTo>
                  <a:pt x="4752" y="492"/>
                </a:lnTo>
                <a:lnTo>
                  <a:pt x="4778" y="492"/>
                </a:lnTo>
                <a:lnTo>
                  <a:pt x="4778" y="683"/>
                </a:lnTo>
                <a:lnTo>
                  <a:pt x="4752" y="683"/>
                </a:lnTo>
                <a:lnTo>
                  <a:pt x="4752" y="607"/>
                </a:lnTo>
                <a:lnTo>
                  <a:pt x="4750" y="607"/>
                </a:lnTo>
                <a:cubicBezTo>
                  <a:pt x="4746" y="613"/>
                  <a:pt x="4741" y="618"/>
                  <a:pt x="4734" y="622"/>
                </a:cubicBezTo>
                <a:cubicBezTo>
                  <a:pt x="4728" y="626"/>
                  <a:pt x="4720" y="628"/>
                  <a:pt x="4712" y="628"/>
                </a:cubicBezTo>
                <a:cubicBezTo>
                  <a:pt x="4701" y="628"/>
                  <a:pt x="4692" y="625"/>
                  <a:pt x="4683" y="619"/>
                </a:cubicBezTo>
                <a:cubicBezTo>
                  <a:pt x="4675" y="613"/>
                  <a:pt x="4668" y="604"/>
                  <a:pt x="4663" y="594"/>
                </a:cubicBezTo>
                <a:cubicBezTo>
                  <a:pt x="4658" y="583"/>
                  <a:pt x="4656" y="571"/>
                  <a:pt x="4656" y="557"/>
                </a:cubicBezTo>
                <a:cubicBezTo>
                  <a:pt x="4656" y="544"/>
                  <a:pt x="4658" y="532"/>
                  <a:pt x="4663" y="522"/>
                </a:cubicBezTo>
                <a:cubicBezTo>
                  <a:pt x="4668" y="511"/>
                  <a:pt x="4674" y="503"/>
                  <a:pt x="4683" y="498"/>
                </a:cubicBezTo>
                <a:cubicBezTo>
                  <a:pt x="4691" y="492"/>
                  <a:pt x="4701" y="489"/>
                  <a:pt x="4712" y="489"/>
                </a:cubicBezTo>
                <a:close/>
                <a:moveTo>
                  <a:pt x="2004" y="489"/>
                </a:moveTo>
                <a:cubicBezTo>
                  <a:pt x="2014" y="489"/>
                  <a:pt x="2024" y="492"/>
                  <a:pt x="2033" y="498"/>
                </a:cubicBezTo>
                <a:cubicBezTo>
                  <a:pt x="2042" y="503"/>
                  <a:pt x="2049" y="511"/>
                  <a:pt x="2054" y="520"/>
                </a:cubicBezTo>
                <a:lnTo>
                  <a:pt x="2032" y="532"/>
                </a:lnTo>
                <a:cubicBezTo>
                  <a:pt x="2029" y="527"/>
                  <a:pt x="2024" y="522"/>
                  <a:pt x="2019" y="519"/>
                </a:cubicBezTo>
                <a:cubicBezTo>
                  <a:pt x="2014" y="515"/>
                  <a:pt x="2008" y="514"/>
                  <a:pt x="2002" y="514"/>
                </a:cubicBezTo>
                <a:cubicBezTo>
                  <a:pt x="1991" y="514"/>
                  <a:pt x="1983" y="518"/>
                  <a:pt x="1976" y="526"/>
                </a:cubicBezTo>
                <a:cubicBezTo>
                  <a:pt x="1970" y="534"/>
                  <a:pt x="1967" y="545"/>
                  <a:pt x="1967" y="558"/>
                </a:cubicBezTo>
                <a:cubicBezTo>
                  <a:pt x="1967" y="572"/>
                  <a:pt x="1970" y="583"/>
                  <a:pt x="1976" y="591"/>
                </a:cubicBezTo>
                <a:cubicBezTo>
                  <a:pt x="1983" y="599"/>
                  <a:pt x="1991" y="603"/>
                  <a:pt x="2002" y="603"/>
                </a:cubicBezTo>
                <a:cubicBezTo>
                  <a:pt x="2008" y="603"/>
                  <a:pt x="2014" y="601"/>
                  <a:pt x="2019" y="598"/>
                </a:cubicBezTo>
                <a:cubicBezTo>
                  <a:pt x="2024" y="595"/>
                  <a:pt x="2029" y="590"/>
                  <a:pt x="2032" y="584"/>
                </a:cubicBezTo>
                <a:lnTo>
                  <a:pt x="2054" y="596"/>
                </a:lnTo>
                <a:cubicBezTo>
                  <a:pt x="2049" y="606"/>
                  <a:pt x="2042" y="614"/>
                  <a:pt x="2033" y="619"/>
                </a:cubicBezTo>
                <a:cubicBezTo>
                  <a:pt x="2024" y="625"/>
                  <a:pt x="2014" y="628"/>
                  <a:pt x="2004" y="628"/>
                </a:cubicBezTo>
                <a:cubicBezTo>
                  <a:pt x="1991" y="628"/>
                  <a:pt x="1980" y="625"/>
                  <a:pt x="1970" y="619"/>
                </a:cubicBezTo>
                <a:cubicBezTo>
                  <a:pt x="1960" y="613"/>
                  <a:pt x="1953" y="605"/>
                  <a:pt x="1948" y="595"/>
                </a:cubicBezTo>
                <a:cubicBezTo>
                  <a:pt x="1943" y="584"/>
                  <a:pt x="1940" y="572"/>
                  <a:pt x="1940" y="558"/>
                </a:cubicBezTo>
                <a:cubicBezTo>
                  <a:pt x="1940" y="544"/>
                  <a:pt x="1943" y="532"/>
                  <a:pt x="1948" y="522"/>
                </a:cubicBezTo>
                <a:cubicBezTo>
                  <a:pt x="1953" y="511"/>
                  <a:pt x="1960" y="503"/>
                  <a:pt x="1970" y="498"/>
                </a:cubicBezTo>
                <a:cubicBezTo>
                  <a:pt x="1980" y="492"/>
                  <a:pt x="1991" y="489"/>
                  <a:pt x="2004" y="489"/>
                </a:cubicBezTo>
                <a:close/>
                <a:moveTo>
                  <a:pt x="5869" y="489"/>
                </a:moveTo>
                <a:cubicBezTo>
                  <a:pt x="5884" y="489"/>
                  <a:pt x="5897" y="493"/>
                  <a:pt x="5906" y="502"/>
                </a:cubicBezTo>
                <a:cubicBezTo>
                  <a:pt x="5915" y="510"/>
                  <a:pt x="5920" y="522"/>
                  <a:pt x="5920" y="536"/>
                </a:cubicBezTo>
                <a:lnTo>
                  <a:pt x="5920" y="624"/>
                </a:lnTo>
                <a:lnTo>
                  <a:pt x="5893" y="624"/>
                </a:lnTo>
                <a:lnTo>
                  <a:pt x="5893" y="607"/>
                </a:lnTo>
                <a:lnTo>
                  <a:pt x="5892" y="607"/>
                </a:lnTo>
                <a:cubicBezTo>
                  <a:pt x="5889" y="613"/>
                  <a:pt x="5883" y="618"/>
                  <a:pt x="5876" y="622"/>
                </a:cubicBezTo>
                <a:cubicBezTo>
                  <a:pt x="5869" y="626"/>
                  <a:pt x="5862" y="628"/>
                  <a:pt x="5854" y="628"/>
                </a:cubicBezTo>
                <a:cubicBezTo>
                  <a:pt x="5841" y="628"/>
                  <a:pt x="5831" y="624"/>
                  <a:pt x="5823" y="618"/>
                </a:cubicBezTo>
                <a:cubicBezTo>
                  <a:pt x="5816" y="611"/>
                  <a:pt x="5812" y="602"/>
                  <a:pt x="5812" y="590"/>
                </a:cubicBezTo>
                <a:cubicBezTo>
                  <a:pt x="5812" y="576"/>
                  <a:pt x="5818" y="565"/>
                  <a:pt x="5829" y="558"/>
                </a:cubicBezTo>
                <a:cubicBezTo>
                  <a:pt x="5840" y="550"/>
                  <a:pt x="5856" y="547"/>
                  <a:pt x="5877" y="547"/>
                </a:cubicBezTo>
                <a:lnTo>
                  <a:pt x="5893" y="547"/>
                </a:lnTo>
                <a:lnTo>
                  <a:pt x="5893" y="538"/>
                </a:lnTo>
                <a:cubicBezTo>
                  <a:pt x="5893" y="530"/>
                  <a:pt x="5891" y="524"/>
                  <a:pt x="5886" y="519"/>
                </a:cubicBezTo>
                <a:cubicBezTo>
                  <a:pt x="5881" y="514"/>
                  <a:pt x="5875" y="512"/>
                  <a:pt x="5866" y="512"/>
                </a:cubicBezTo>
                <a:cubicBezTo>
                  <a:pt x="5856" y="512"/>
                  <a:pt x="5846" y="517"/>
                  <a:pt x="5836" y="526"/>
                </a:cubicBezTo>
                <a:lnTo>
                  <a:pt x="5819" y="511"/>
                </a:lnTo>
                <a:cubicBezTo>
                  <a:pt x="5833" y="496"/>
                  <a:pt x="5849" y="489"/>
                  <a:pt x="5869" y="489"/>
                </a:cubicBezTo>
                <a:close/>
                <a:moveTo>
                  <a:pt x="5714" y="489"/>
                </a:moveTo>
                <a:cubicBezTo>
                  <a:pt x="5732" y="489"/>
                  <a:pt x="5746" y="494"/>
                  <a:pt x="5757" y="505"/>
                </a:cubicBezTo>
                <a:cubicBezTo>
                  <a:pt x="5767" y="515"/>
                  <a:pt x="5772" y="530"/>
                  <a:pt x="5772" y="548"/>
                </a:cubicBezTo>
                <a:cubicBezTo>
                  <a:pt x="5772" y="555"/>
                  <a:pt x="5771" y="562"/>
                  <a:pt x="5770" y="567"/>
                </a:cubicBezTo>
                <a:lnTo>
                  <a:pt x="5680" y="567"/>
                </a:lnTo>
                <a:cubicBezTo>
                  <a:pt x="5681" y="579"/>
                  <a:pt x="5685" y="588"/>
                  <a:pt x="5692" y="595"/>
                </a:cubicBezTo>
                <a:cubicBezTo>
                  <a:pt x="5698" y="601"/>
                  <a:pt x="5706" y="605"/>
                  <a:pt x="5717" y="605"/>
                </a:cubicBezTo>
                <a:cubicBezTo>
                  <a:pt x="5723" y="605"/>
                  <a:pt x="5729" y="603"/>
                  <a:pt x="5735" y="600"/>
                </a:cubicBezTo>
                <a:cubicBezTo>
                  <a:pt x="5740" y="597"/>
                  <a:pt x="5745" y="592"/>
                  <a:pt x="5748" y="586"/>
                </a:cubicBezTo>
                <a:lnTo>
                  <a:pt x="5769" y="598"/>
                </a:lnTo>
                <a:cubicBezTo>
                  <a:pt x="5764" y="607"/>
                  <a:pt x="5757" y="615"/>
                  <a:pt x="5748" y="620"/>
                </a:cubicBezTo>
                <a:cubicBezTo>
                  <a:pt x="5739" y="625"/>
                  <a:pt x="5729" y="628"/>
                  <a:pt x="5717" y="628"/>
                </a:cubicBezTo>
                <a:cubicBezTo>
                  <a:pt x="5704" y="628"/>
                  <a:pt x="5693" y="625"/>
                  <a:pt x="5683" y="619"/>
                </a:cubicBezTo>
                <a:cubicBezTo>
                  <a:pt x="5673" y="614"/>
                  <a:pt x="5666" y="606"/>
                  <a:pt x="5661" y="595"/>
                </a:cubicBezTo>
                <a:cubicBezTo>
                  <a:pt x="5656" y="585"/>
                  <a:pt x="5653" y="573"/>
                  <a:pt x="5653" y="559"/>
                </a:cubicBezTo>
                <a:cubicBezTo>
                  <a:pt x="5653" y="545"/>
                  <a:pt x="5655" y="532"/>
                  <a:pt x="5660" y="522"/>
                </a:cubicBezTo>
                <a:cubicBezTo>
                  <a:pt x="5665" y="511"/>
                  <a:pt x="5673" y="503"/>
                  <a:pt x="5682" y="497"/>
                </a:cubicBezTo>
                <a:cubicBezTo>
                  <a:pt x="5691" y="492"/>
                  <a:pt x="5702" y="489"/>
                  <a:pt x="5714" y="489"/>
                </a:cubicBezTo>
                <a:close/>
                <a:moveTo>
                  <a:pt x="5406" y="489"/>
                </a:moveTo>
                <a:cubicBezTo>
                  <a:pt x="5424" y="489"/>
                  <a:pt x="5438" y="494"/>
                  <a:pt x="5449" y="505"/>
                </a:cubicBezTo>
                <a:cubicBezTo>
                  <a:pt x="5459" y="515"/>
                  <a:pt x="5464" y="530"/>
                  <a:pt x="5464" y="548"/>
                </a:cubicBezTo>
                <a:cubicBezTo>
                  <a:pt x="5464" y="555"/>
                  <a:pt x="5463" y="562"/>
                  <a:pt x="5462" y="567"/>
                </a:cubicBezTo>
                <a:lnTo>
                  <a:pt x="5372" y="567"/>
                </a:lnTo>
                <a:cubicBezTo>
                  <a:pt x="5373" y="579"/>
                  <a:pt x="5377" y="588"/>
                  <a:pt x="5384" y="595"/>
                </a:cubicBezTo>
                <a:cubicBezTo>
                  <a:pt x="5390" y="601"/>
                  <a:pt x="5398" y="605"/>
                  <a:pt x="5409" y="605"/>
                </a:cubicBezTo>
                <a:cubicBezTo>
                  <a:pt x="5415" y="605"/>
                  <a:pt x="5421" y="603"/>
                  <a:pt x="5427" y="600"/>
                </a:cubicBezTo>
                <a:cubicBezTo>
                  <a:pt x="5432" y="597"/>
                  <a:pt x="5437" y="592"/>
                  <a:pt x="5440" y="586"/>
                </a:cubicBezTo>
                <a:lnTo>
                  <a:pt x="5461" y="598"/>
                </a:lnTo>
                <a:cubicBezTo>
                  <a:pt x="5456" y="607"/>
                  <a:pt x="5449" y="615"/>
                  <a:pt x="5440" y="620"/>
                </a:cubicBezTo>
                <a:cubicBezTo>
                  <a:pt x="5431" y="625"/>
                  <a:pt x="5421" y="628"/>
                  <a:pt x="5409" y="628"/>
                </a:cubicBezTo>
                <a:cubicBezTo>
                  <a:pt x="5396" y="628"/>
                  <a:pt x="5385" y="625"/>
                  <a:pt x="5375" y="619"/>
                </a:cubicBezTo>
                <a:cubicBezTo>
                  <a:pt x="5365" y="614"/>
                  <a:pt x="5358" y="606"/>
                  <a:pt x="5353" y="595"/>
                </a:cubicBezTo>
                <a:cubicBezTo>
                  <a:pt x="5348" y="585"/>
                  <a:pt x="5345" y="573"/>
                  <a:pt x="5345" y="559"/>
                </a:cubicBezTo>
                <a:cubicBezTo>
                  <a:pt x="5345" y="545"/>
                  <a:pt x="5347" y="532"/>
                  <a:pt x="5352" y="522"/>
                </a:cubicBezTo>
                <a:cubicBezTo>
                  <a:pt x="5357" y="511"/>
                  <a:pt x="5365" y="503"/>
                  <a:pt x="5374" y="497"/>
                </a:cubicBezTo>
                <a:cubicBezTo>
                  <a:pt x="5383" y="492"/>
                  <a:pt x="5394" y="489"/>
                  <a:pt x="5406" y="489"/>
                </a:cubicBezTo>
                <a:close/>
                <a:moveTo>
                  <a:pt x="5144" y="489"/>
                </a:moveTo>
                <a:cubicBezTo>
                  <a:pt x="5155" y="489"/>
                  <a:pt x="5164" y="492"/>
                  <a:pt x="5173" y="497"/>
                </a:cubicBezTo>
                <a:cubicBezTo>
                  <a:pt x="5181" y="503"/>
                  <a:pt x="5187" y="511"/>
                  <a:pt x="5192" y="521"/>
                </a:cubicBezTo>
                <a:cubicBezTo>
                  <a:pt x="5197" y="531"/>
                  <a:pt x="5199" y="543"/>
                  <a:pt x="5199" y="556"/>
                </a:cubicBezTo>
                <a:cubicBezTo>
                  <a:pt x="5199" y="570"/>
                  <a:pt x="5197" y="582"/>
                  <a:pt x="5192" y="593"/>
                </a:cubicBezTo>
                <a:cubicBezTo>
                  <a:pt x="5187" y="604"/>
                  <a:pt x="5181" y="613"/>
                  <a:pt x="5173" y="619"/>
                </a:cubicBezTo>
                <a:cubicBezTo>
                  <a:pt x="5164" y="625"/>
                  <a:pt x="5155" y="628"/>
                  <a:pt x="5144" y="628"/>
                </a:cubicBezTo>
                <a:cubicBezTo>
                  <a:pt x="5136" y="628"/>
                  <a:pt x="5128" y="626"/>
                  <a:pt x="5121" y="622"/>
                </a:cubicBezTo>
                <a:cubicBezTo>
                  <a:pt x="5115" y="618"/>
                  <a:pt x="5109" y="613"/>
                  <a:pt x="5105" y="606"/>
                </a:cubicBezTo>
                <a:lnTo>
                  <a:pt x="5103" y="606"/>
                </a:lnTo>
                <a:lnTo>
                  <a:pt x="5103" y="682"/>
                </a:lnTo>
                <a:lnTo>
                  <a:pt x="5077" y="682"/>
                </a:lnTo>
                <a:lnTo>
                  <a:pt x="5077" y="492"/>
                </a:lnTo>
                <a:lnTo>
                  <a:pt x="5103" y="492"/>
                </a:lnTo>
                <a:lnTo>
                  <a:pt x="5103" y="510"/>
                </a:lnTo>
                <a:lnTo>
                  <a:pt x="5105" y="510"/>
                </a:lnTo>
                <a:cubicBezTo>
                  <a:pt x="5109" y="504"/>
                  <a:pt x="5115" y="498"/>
                  <a:pt x="5122" y="495"/>
                </a:cubicBezTo>
                <a:cubicBezTo>
                  <a:pt x="5129" y="491"/>
                  <a:pt x="5136" y="489"/>
                  <a:pt x="5144" y="489"/>
                </a:cubicBezTo>
                <a:close/>
                <a:moveTo>
                  <a:pt x="4393" y="489"/>
                </a:moveTo>
                <a:cubicBezTo>
                  <a:pt x="4408" y="489"/>
                  <a:pt x="4421" y="493"/>
                  <a:pt x="4430" y="502"/>
                </a:cubicBezTo>
                <a:cubicBezTo>
                  <a:pt x="4439" y="510"/>
                  <a:pt x="4444" y="522"/>
                  <a:pt x="4444" y="536"/>
                </a:cubicBezTo>
                <a:lnTo>
                  <a:pt x="4444" y="624"/>
                </a:lnTo>
                <a:lnTo>
                  <a:pt x="4417" y="624"/>
                </a:lnTo>
                <a:lnTo>
                  <a:pt x="4417" y="607"/>
                </a:lnTo>
                <a:lnTo>
                  <a:pt x="4416" y="607"/>
                </a:lnTo>
                <a:cubicBezTo>
                  <a:pt x="4413" y="613"/>
                  <a:pt x="4407" y="618"/>
                  <a:pt x="4400" y="622"/>
                </a:cubicBezTo>
                <a:cubicBezTo>
                  <a:pt x="4393" y="626"/>
                  <a:pt x="4386" y="628"/>
                  <a:pt x="4378" y="628"/>
                </a:cubicBezTo>
                <a:cubicBezTo>
                  <a:pt x="4365" y="628"/>
                  <a:pt x="4355" y="624"/>
                  <a:pt x="4347" y="618"/>
                </a:cubicBezTo>
                <a:cubicBezTo>
                  <a:pt x="4340" y="611"/>
                  <a:pt x="4336" y="602"/>
                  <a:pt x="4336" y="590"/>
                </a:cubicBezTo>
                <a:cubicBezTo>
                  <a:pt x="4336" y="576"/>
                  <a:pt x="4342" y="565"/>
                  <a:pt x="4353" y="558"/>
                </a:cubicBezTo>
                <a:cubicBezTo>
                  <a:pt x="4364" y="550"/>
                  <a:pt x="4380" y="547"/>
                  <a:pt x="4401" y="547"/>
                </a:cubicBezTo>
                <a:lnTo>
                  <a:pt x="4417" y="547"/>
                </a:lnTo>
                <a:lnTo>
                  <a:pt x="4417" y="538"/>
                </a:lnTo>
                <a:cubicBezTo>
                  <a:pt x="4417" y="530"/>
                  <a:pt x="4415" y="524"/>
                  <a:pt x="4410" y="519"/>
                </a:cubicBezTo>
                <a:cubicBezTo>
                  <a:pt x="4405" y="514"/>
                  <a:pt x="4399" y="512"/>
                  <a:pt x="4390" y="512"/>
                </a:cubicBezTo>
                <a:cubicBezTo>
                  <a:pt x="4380" y="512"/>
                  <a:pt x="4370" y="517"/>
                  <a:pt x="4360" y="526"/>
                </a:cubicBezTo>
                <a:lnTo>
                  <a:pt x="4343" y="511"/>
                </a:lnTo>
                <a:cubicBezTo>
                  <a:pt x="4357" y="496"/>
                  <a:pt x="4373" y="489"/>
                  <a:pt x="4393" y="489"/>
                </a:cubicBezTo>
                <a:close/>
                <a:moveTo>
                  <a:pt x="3674" y="489"/>
                </a:moveTo>
                <a:cubicBezTo>
                  <a:pt x="3686" y="489"/>
                  <a:pt x="3696" y="492"/>
                  <a:pt x="3705" y="497"/>
                </a:cubicBezTo>
                <a:cubicBezTo>
                  <a:pt x="3714" y="502"/>
                  <a:pt x="3721" y="509"/>
                  <a:pt x="3726" y="519"/>
                </a:cubicBezTo>
                <a:lnTo>
                  <a:pt x="3705" y="531"/>
                </a:lnTo>
                <a:cubicBezTo>
                  <a:pt x="3701" y="525"/>
                  <a:pt x="3697" y="520"/>
                  <a:pt x="3691" y="517"/>
                </a:cubicBezTo>
                <a:cubicBezTo>
                  <a:pt x="3686" y="513"/>
                  <a:pt x="3680" y="512"/>
                  <a:pt x="3674" y="512"/>
                </a:cubicBezTo>
                <a:cubicBezTo>
                  <a:pt x="3667" y="512"/>
                  <a:pt x="3662" y="513"/>
                  <a:pt x="3658" y="516"/>
                </a:cubicBezTo>
                <a:cubicBezTo>
                  <a:pt x="3653" y="519"/>
                  <a:pt x="3651" y="523"/>
                  <a:pt x="3651" y="528"/>
                </a:cubicBezTo>
                <a:cubicBezTo>
                  <a:pt x="3651" y="533"/>
                  <a:pt x="3654" y="537"/>
                  <a:pt x="3658" y="540"/>
                </a:cubicBezTo>
                <a:cubicBezTo>
                  <a:pt x="3663" y="543"/>
                  <a:pt x="3671" y="545"/>
                  <a:pt x="3681" y="548"/>
                </a:cubicBezTo>
                <a:cubicBezTo>
                  <a:pt x="3711" y="554"/>
                  <a:pt x="3726" y="567"/>
                  <a:pt x="3726" y="587"/>
                </a:cubicBezTo>
                <a:cubicBezTo>
                  <a:pt x="3726" y="599"/>
                  <a:pt x="3721" y="609"/>
                  <a:pt x="3712" y="616"/>
                </a:cubicBezTo>
                <a:cubicBezTo>
                  <a:pt x="3703" y="624"/>
                  <a:pt x="3691" y="628"/>
                  <a:pt x="3676" y="628"/>
                </a:cubicBezTo>
                <a:cubicBezTo>
                  <a:pt x="3663" y="628"/>
                  <a:pt x="3651" y="625"/>
                  <a:pt x="3642" y="619"/>
                </a:cubicBezTo>
                <a:cubicBezTo>
                  <a:pt x="3633" y="613"/>
                  <a:pt x="3626" y="606"/>
                  <a:pt x="3621" y="596"/>
                </a:cubicBezTo>
                <a:lnTo>
                  <a:pt x="3643" y="585"/>
                </a:lnTo>
                <a:cubicBezTo>
                  <a:pt x="3646" y="591"/>
                  <a:pt x="3651" y="596"/>
                  <a:pt x="3657" y="600"/>
                </a:cubicBezTo>
                <a:cubicBezTo>
                  <a:pt x="3662" y="603"/>
                  <a:pt x="3669" y="605"/>
                  <a:pt x="3676" y="605"/>
                </a:cubicBezTo>
                <a:cubicBezTo>
                  <a:pt x="3683" y="605"/>
                  <a:pt x="3689" y="603"/>
                  <a:pt x="3693" y="601"/>
                </a:cubicBezTo>
                <a:cubicBezTo>
                  <a:pt x="3697" y="598"/>
                  <a:pt x="3699" y="594"/>
                  <a:pt x="3699" y="589"/>
                </a:cubicBezTo>
                <a:cubicBezTo>
                  <a:pt x="3699" y="585"/>
                  <a:pt x="3697" y="581"/>
                  <a:pt x="3693" y="578"/>
                </a:cubicBezTo>
                <a:cubicBezTo>
                  <a:pt x="3689" y="575"/>
                  <a:pt x="3682" y="572"/>
                  <a:pt x="3672" y="570"/>
                </a:cubicBezTo>
                <a:cubicBezTo>
                  <a:pt x="3656" y="566"/>
                  <a:pt x="3644" y="561"/>
                  <a:pt x="3636" y="555"/>
                </a:cubicBezTo>
                <a:cubicBezTo>
                  <a:pt x="3628" y="549"/>
                  <a:pt x="3624" y="540"/>
                  <a:pt x="3624" y="530"/>
                </a:cubicBezTo>
                <a:cubicBezTo>
                  <a:pt x="3624" y="518"/>
                  <a:pt x="3629" y="507"/>
                  <a:pt x="3638" y="500"/>
                </a:cubicBezTo>
                <a:cubicBezTo>
                  <a:pt x="3647" y="493"/>
                  <a:pt x="3659" y="489"/>
                  <a:pt x="3674" y="489"/>
                </a:cubicBezTo>
                <a:close/>
                <a:moveTo>
                  <a:pt x="3450" y="489"/>
                </a:moveTo>
                <a:cubicBezTo>
                  <a:pt x="3464" y="489"/>
                  <a:pt x="3475" y="493"/>
                  <a:pt x="3483" y="502"/>
                </a:cubicBezTo>
                <a:cubicBezTo>
                  <a:pt x="3491" y="511"/>
                  <a:pt x="3495" y="524"/>
                  <a:pt x="3495" y="540"/>
                </a:cubicBezTo>
                <a:lnTo>
                  <a:pt x="3495" y="624"/>
                </a:lnTo>
                <a:lnTo>
                  <a:pt x="3469" y="624"/>
                </a:lnTo>
                <a:lnTo>
                  <a:pt x="3469" y="545"/>
                </a:lnTo>
                <a:cubicBezTo>
                  <a:pt x="3469" y="535"/>
                  <a:pt x="3466" y="528"/>
                  <a:pt x="3461" y="522"/>
                </a:cubicBezTo>
                <a:cubicBezTo>
                  <a:pt x="3456" y="516"/>
                  <a:pt x="3450" y="513"/>
                  <a:pt x="3442" y="513"/>
                </a:cubicBezTo>
                <a:cubicBezTo>
                  <a:pt x="3432" y="513"/>
                  <a:pt x="3424" y="516"/>
                  <a:pt x="3418" y="523"/>
                </a:cubicBezTo>
                <a:cubicBezTo>
                  <a:pt x="3412" y="529"/>
                  <a:pt x="3409" y="537"/>
                  <a:pt x="3409" y="547"/>
                </a:cubicBezTo>
                <a:lnTo>
                  <a:pt x="3409" y="624"/>
                </a:lnTo>
                <a:lnTo>
                  <a:pt x="3383" y="624"/>
                </a:lnTo>
                <a:lnTo>
                  <a:pt x="3383" y="492"/>
                </a:lnTo>
                <a:lnTo>
                  <a:pt x="3409" y="492"/>
                </a:lnTo>
                <a:lnTo>
                  <a:pt x="3409" y="510"/>
                </a:lnTo>
                <a:lnTo>
                  <a:pt x="3411" y="510"/>
                </a:lnTo>
                <a:cubicBezTo>
                  <a:pt x="3415" y="504"/>
                  <a:pt x="3420" y="499"/>
                  <a:pt x="3427" y="495"/>
                </a:cubicBezTo>
                <a:cubicBezTo>
                  <a:pt x="3434" y="491"/>
                  <a:pt x="3442" y="489"/>
                  <a:pt x="3450" y="489"/>
                </a:cubicBezTo>
                <a:close/>
                <a:moveTo>
                  <a:pt x="3181" y="489"/>
                </a:moveTo>
                <a:cubicBezTo>
                  <a:pt x="3193" y="489"/>
                  <a:pt x="3203" y="492"/>
                  <a:pt x="3212" y="497"/>
                </a:cubicBezTo>
                <a:cubicBezTo>
                  <a:pt x="3221" y="502"/>
                  <a:pt x="3228" y="509"/>
                  <a:pt x="3233" y="519"/>
                </a:cubicBezTo>
                <a:lnTo>
                  <a:pt x="3212" y="531"/>
                </a:lnTo>
                <a:cubicBezTo>
                  <a:pt x="3208" y="525"/>
                  <a:pt x="3204" y="520"/>
                  <a:pt x="3198" y="517"/>
                </a:cubicBezTo>
                <a:cubicBezTo>
                  <a:pt x="3193" y="513"/>
                  <a:pt x="3187" y="512"/>
                  <a:pt x="3181" y="512"/>
                </a:cubicBezTo>
                <a:cubicBezTo>
                  <a:pt x="3174" y="512"/>
                  <a:pt x="3169" y="513"/>
                  <a:pt x="3165" y="516"/>
                </a:cubicBezTo>
                <a:cubicBezTo>
                  <a:pt x="3160" y="519"/>
                  <a:pt x="3158" y="523"/>
                  <a:pt x="3158" y="528"/>
                </a:cubicBezTo>
                <a:cubicBezTo>
                  <a:pt x="3158" y="533"/>
                  <a:pt x="3161" y="537"/>
                  <a:pt x="3165" y="540"/>
                </a:cubicBezTo>
                <a:cubicBezTo>
                  <a:pt x="3170" y="543"/>
                  <a:pt x="3178" y="545"/>
                  <a:pt x="3188" y="548"/>
                </a:cubicBezTo>
                <a:cubicBezTo>
                  <a:pt x="3218" y="554"/>
                  <a:pt x="3233" y="567"/>
                  <a:pt x="3233" y="587"/>
                </a:cubicBezTo>
                <a:cubicBezTo>
                  <a:pt x="3233" y="599"/>
                  <a:pt x="3228" y="609"/>
                  <a:pt x="3219" y="616"/>
                </a:cubicBezTo>
                <a:cubicBezTo>
                  <a:pt x="3210" y="624"/>
                  <a:pt x="3198" y="628"/>
                  <a:pt x="3183" y="628"/>
                </a:cubicBezTo>
                <a:cubicBezTo>
                  <a:pt x="3170" y="628"/>
                  <a:pt x="3158" y="625"/>
                  <a:pt x="3149" y="619"/>
                </a:cubicBezTo>
                <a:cubicBezTo>
                  <a:pt x="3140" y="613"/>
                  <a:pt x="3133" y="606"/>
                  <a:pt x="3128" y="596"/>
                </a:cubicBezTo>
                <a:lnTo>
                  <a:pt x="3150" y="585"/>
                </a:lnTo>
                <a:cubicBezTo>
                  <a:pt x="3153" y="591"/>
                  <a:pt x="3158" y="596"/>
                  <a:pt x="3164" y="600"/>
                </a:cubicBezTo>
                <a:cubicBezTo>
                  <a:pt x="3169" y="603"/>
                  <a:pt x="3176" y="605"/>
                  <a:pt x="3183" y="605"/>
                </a:cubicBezTo>
                <a:cubicBezTo>
                  <a:pt x="3190" y="605"/>
                  <a:pt x="3196" y="603"/>
                  <a:pt x="3200" y="601"/>
                </a:cubicBezTo>
                <a:cubicBezTo>
                  <a:pt x="3204" y="598"/>
                  <a:pt x="3206" y="594"/>
                  <a:pt x="3206" y="589"/>
                </a:cubicBezTo>
                <a:cubicBezTo>
                  <a:pt x="3206" y="585"/>
                  <a:pt x="3204" y="581"/>
                  <a:pt x="3200" y="578"/>
                </a:cubicBezTo>
                <a:cubicBezTo>
                  <a:pt x="3196" y="575"/>
                  <a:pt x="3189" y="572"/>
                  <a:pt x="3179" y="570"/>
                </a:cubicBezTo>
                <a:cubicBezTo>
                  <a:pt x="3163" y="566"/>
                  <a:pt x="3151" y="561"/>
                  <a:pt x="3143" y="555"/>
                </a:cubicBezTo>
                <a:cubicBezTo>
                  <a:pt x="3135" y="549"/>
                  <a:pt x="3131" y="540"/>
                  <a:pt x="3131" y="530"/>
                </a:cubicBezTo>
                <a:cubicBezTo>
                  <a:pt x="3131" y="518"/>
                  <a:pt x="3136" y="507"/>
                  <a:pt x="3145" y="500"/>
                </a:cubicBezTo>
                <a:cubicBezTo>
                  <a:pt x="3154" y="493"/>
                  <a:pt x="3166" y="489"/>
                  <a:pt x="3181" y="489"/>
                </a:cubicBezTo>
                <a:close/>
                <a:moveTo>
                  <a:pt x="3012" y="489"/>
                </a:moveTo>
                <a:lnTo>
                  <a:pt x="3014" y="489"/>
                </a:lnTo>
                <a:lnTo>
                  <a:pt x="3014" y="516"/>
                </a:lnTo>
                <a:lnTo>
                  <a:pt x="3012" y="516"/>
                </a:lnTo>
                <a:cubicBezTo>
                  <a:pt x="2996" y="516"/>
                  <a:pt x="2984" y="519"/>
                  <a:pt x="2975" y="526"/>
                </a:cubicBezTo>
                <a:cubicBezTo>
                  <a:pt x="2966" y="533"/>
                  <a:pt x="2962" y="542"/>
                  <a:pt x="2962" y="552"/>
                </a:cubicBezTo>
                <a:lnTo>
                  <a:pt x="2962" y="624"/>
                </a:lnTo>
                <a:lnTo>
                  <a:pt x="2936" y="624"/>
                </a:lnTo>
                <a:lnTo>
                  <a:pt x="2935" y="492"/>
                </a:lnTo>
                <a:lnTo>
                  <a:pt x="2962" y="492"/>
                </a:lnTo>
                <a:lnTo>
                  <a:pt x="2962" y="517"/>
                </a:lnTo>
                <a:lnTo>
                  <a:pt x="2963" y="517"/>
                </a:lnTo>
                <a:cubicBezTo>
                  <a:pt x="2968" y="508"/>
                  <a:pt x="2975" y="501"/>
                  <a:pt x="2983" y="496"/>
                </a:cubicBezTo>
                <a:cubicBezTo>
                  <a:pt x="2992" y="491"/>
                  <a:pt x="3001" y="489"/>
                  <a:pt x="3012" y="489"/>
                </a:cubicBezTo>
                <a:close/>
                <a:moveTo>
                  <a:pt x="2827" y="489"/>
                </a:moveTo>
                <a:cubicBezTo>
                  <a:pt x="2840" y="489"/>
                  <a:pt x="2851" y="492"/>
                  <a:pt x="2860" y="497"/>
                </a:cubicBezTo>
                <a:cubicBezTo>
                  <a:pt x="2869" y="503"/>
                  <a:pt x="2876" y="511"/>
                  <a:pt x="2881" y="522"/>
                </a:cubicBezTo>
                <a:cubicBezTo>
                  <a:pt x="2886" y="532"/>
                  <a:pt x="2889" y="544"/>
                  <a:pt x="2889" y="558"/>
                </a:cubicBezTo>
                <a:cubicBezTo>
                  <a:pt x="2889" y="572"/>
                  <a:pt x="2886" y="585"/>
                  <a:pt x="2881" y="595"/>
                </a:cubicBezTo>
                <a:cubicBezTo>
                  <a:pt x="2876" y="606"/>
                  <a:pt x="2869" y="614"/>
                  <a:pt x="2860" y="619"/>
                </a:cubicBezTo>
                <a:cubicBezTo>
                  <a:pt x="2851" y="625"/>
                  <a:pt x="2840" y="628"/>
                  <a:pt x="2827" y="628"/>
                </a:cubicBezTo>
                <a:cubicBezTo>
                  <a:pt x="2815" y="628"/>
                  <a:pt x="2804" y="625"/>
                  <a:pt x="2795" y="619"/>
                </a:cubicBezTo>
                <a:cubicBezTo>
                  <a:pt x="2786" y="614"/>
                  <a:pt x="2778" y="606"/>
                  <a:pt x="2773" y="595"/>
                </a:cubicBezTo>
                <a:cubicBezTo>
                  <a:pt x="2768" y="585"/>
                  <a:pt x="2766" y="572"/>
                  <a:pt x="2766" y="558"/>
                </a:cubicBezTo>
                <a:cubicBezTo>
                  <a:pt x="2766" y="544"/>
                  <a:pt x="2768" y="532"/>
                  <a:pt x="2773" y="522"/>
                </a:cubicBezTo>
                <a:cubicBezTo>
                  <a:pt x="2778" y="511"/>
                  <a:pt x="2786" y="503"/>
                  <a:pt x="2795" y="497"/>
                </a:cubicBezTo>
                <a:cubicBezTo>
                  <a:pt x="2804" y="492"/>
                  <a:pt x="2815" y="489"/>
                  <a:pt x="2827" y="489"/>
                </a:cubicBezTo>
                <a:close/>
                <a:moveTo>
                  <a:pt x="2503" y="489"/>
                </a:moveTo>
                <a:cubicBezTo>
                  <a:pt x="2518" y="489"/>
                  <a:pt x="2531" y="493"/>
                  <a:pt x="2540" y="502"/>
                </a:cubicBezTo>
                <a:cubicBezTo>
                  <a:pt x="2549" y="510"/>
                  <a:pt x="2554" y="522"/>
                  <a:pt x="2554" y="536"/>
                </a:cubicBezTo>
                <a:lnTo>
                  <a:pt x="2554" y="624"/>
                </a:lnTo>
                <a:lnTo>
                  <a:pt x="2527" y="624"/>
                </a:lnTo>
                <a:lnTo>
                  <a:pt x="2527" y="607"/>
                </a:lnTo>
                <a:lnTo>
                  <a:pt x="2526" y="607"/>
                </a:lnTo>
                <a:cubicBezTo>
                  <a:pt x="2523" y="613"/>
                  <a:pt x="2517" y="618"/>
                  <a:pt x="2510" y="622"/>
                </a:cubicBezTo>
                <a:cubicBezTo>
                  <a:pt x="2503" y="626"/>
                  <a:pt x="2496" y="628"/>
                  <a:pt x="2488" y="628"/>
                </a:cubicBezTo>
                <a:cubicBezTo>
                  <a:pt x="2475" y="628"/>
                  <a:pt x="2465" y="624"/>
                  <a:pt x="2457" y="618"/>
                </a:cubicBezTo>
                <a:cubicBezTo>
                  <a:pt x="2450" y="611"/>
                  <a:pt x="2446" y="602"/>
                  <a:pt x="2446" y="590"/>
                </a:cubicBezTo>
                <a:cubicBezTo>
                  <a:pt x="2446" y="576"/>
                  <a:pt x="2452" y="565"/>
                  <a:pt x="2463" y="558"/>
                </a:cubicBezTo>
                <a:cubicBezTo>
                  <a:pt x="2474" y="550"/>
                  <a:pt x="2490" y="547"/>
                  <a:pt x="2511" y="547"/>
                </a:cubicBezTo>
                <a:lnTo>
                  <a:pt x="2527" y="547"/>
                </a:lnTo>
                <a:lnTo>
                  <a:pt x="2527" y="538"/>
                </a:lnTo>
                <a:cubicBezTo>
                  <a:pt x="2527" y="530"/>
                  <a:pt x="2525" y="524"/>
                  <a:pt x="2520" y="519"/>
                </a:cubicBezTo>
                <a:cubicBezTo>
                  <a:pt x="2515" y="514"/>
                  <a:pt x="2509" y="512"/>
                  <a:pt x="2500" y="512"/>
                </a:cubicBezTo>
                <a:cubicBezTo>
                  <a:pt x="2490" y="512"/>
                  <a:pt x="2480" y="517"/>
                  <a:pt x="2470" y="526"/>
                </a:cubicBezTo>
                <a:lnTo>
                  <a:pt x="2453" y="511"/>
                </a:lnTo>
                <a:cubicBezTo>
                  <a:pt x="2467" y="496"/>
                  <a:pt x="2483" y="489"/>
                  <a:pt x="2503" y="489"/>
                </a:cubicBezTo>
                <a:close/>
                <a:moveTo>
                  <a:pt x="2154" y="489"/>
                </a:moveTo>
                <a:cubicBezTo>
                  <a:pt x="2167" y="489"/>
                  <a:pt x="2178" y="492"/>
                  <a:pt x="2187" y="497"/>
                </a:cubicBezTo>
                <a:cubicBezTo>
                  <a:pt x="2196" y="503"/>
                  <a:pt x="2203" y="511"/>
                  <a:pt x="2208" y="522"/>
                </a:cubicBezTo>
                <a:cubicBezTo>
                  <a:pt x="2213" y="532"/>
                  <a:pt x="2216" y="544"/>
                  <a:pt x="2216" y="558"/>
                </a:cubicBezTo>
                <a:cubicBezTo>
                  <a:pt x="2216" y="572"/>
                  <a:pt x="2213" y="585"/>
                  <a:pt x="2208" y="595"/>
                </a:cubicBezTo>
                <a:cubicBezTo>
                  <a:pt x="2203" y="606"/>
                  <a:pt x="2196" y="614"/>
                  <a:pt x="2187" y="619"/>
                </a:cubicBezTo>
                <a:cubicBezTo>
                  <a:pt x="2178" y="625"/>
                  <a:pt x="2167" y="628"/>
                  <a:pt x="2154" y="628"/>
                </a:cubicBezTo>
                <a:cubicBezTo>
                  <a:pt x="2142" y="628"/>
                  <a:pt x="2131" y="625"/>
                  <a:pt x="2122" y="619"/>
                </a:cubicBezTo>
                <a:cubicBezTo>
                  <a:pt x="2113" y="614"/>
                  <a:pt x="2105" y="606"/>
                  <a:pt x="2100" y="595"/>
                </a:cubicBezTo>
                <a:cubicBezTo>
                  <a:pt x="2095" y="585"/>
                  <a:pt x="2093" y="572"/>
                  <a:pt x="2093" y="558"/>
                </a:cubicBezTo>
                <a:cubicBezTo>
                  <a:pt x="2093" y="544"/>
                  <a:pt x="2095" y="532"/>
                  <a:pt x="2100" y="522"/>
                </a:cubicBezTo>
                <a:cubicBezTo>
                  <a:pt x="2105" y="511"/>
                  <a:pt x="2113" y="503"/>
                  <a:pt x="2122" y="497"/>
                </a:cubicBezTo>
                <a:cubicBezTo>
                  <a:pt x="2131" y="492"/>
                  <a:pt x="2142" y="489"/>
                  <a:pt x="2154" y="489"/>
                </a:cubicBezTo>
                <a:close/>
                <a:moveTo>
                  <a:pt x="1773" y="489"/>
                </a:moveTo>
                <a:cubicBezTo>
                  <a:pt x="1781" y="489"/>
                  <a:pt x="1788" y="491"/>
                  <a:pt x="1794" y="495"/>
                </a:cubicBezTo>
                <a:cubicBezTo>
                  <a:pt x="1800" y="500"/>
                  <a:pt x="1805" y="506"/>
                  <a:pt x="1808" y="514"/>
                </a:cubicBezTo>
                <a:lnTo>
                  <a:pt x="1809" y="514"/>
                </a:lnTo>
                <a:cubicBezTo>
                  <a:pt x="1814" y="506"/>
                  <a:pt x="1820" y="500"/>
                  <a:pt x="1827" y="495"/>
                </a:cubicBezTo>
                <a:cubicBezTo>
                  <a:pt x="1834" y="491"/>
                  <a:pt x="1843" y="489"/>
                  <a:pt x="1852" y="489"/>
                </a:cubicBezTo>
                <a:cubicBezTo>
                  <a:pt x="1865" y="489"/>
                  <a:pt x="1876" y="493"/>
                  <a:pt x="1883" y="502"/>
                </a:cubicBezTo>
                <a:cubicBezTo>
                  <a:pt x="1891" y="511"/>
                  <a:pt x="1895" y="524"/>
                  <a:pt x="1895" y="540"/>
                </a:cubicBezTo>
                <a:lnTo>
                  <a:pt x="1895" y="624"/>
                </a:lnTo>
                <a:lnTo>
                  <a:pt x="1868" y="624"/>
                </a:lnTo>
                <a:lnTo>
                  <a:pt x="1868" y="544"/>
                </a:lnTo>
                <a:cubicBezTo>
                  <a:pt x="1868" y="535"/>
                  <a:pt x="1866" y="527"/>
                  <a:pt x="1862" y="522"/>
                </a:cubicBezTo>
                <a:cubicBezTo>
                  <a:pt x="1857" y="516"/>
                  <a:pt x="1851" y="513"/>
                  <a:pt x="1844" y="513"/>
                </a:cubicBezTo>
                <a:cubicBezTo>
                  <a:pt x="1835" y="513"/>
                  <a:pt x="1828" y="516"/>
                  <a:pt x="1823" y="522"/>
                </a:cubicBezTo>
                <a:cubicBezTo>
                  <a:pt x="1818" y="528"/>
                  <a:pt x="1815" y="536"/>
                  <a:pt x="1815" y="547"/>
                </a:cubicBezTo>
                <a:lnTo>
                  <a:pt x="1815" y="624"/>
                </a:lnTo>
                <a:lnTo>
                  <a:pt x="1789" y="624"/>
                </a:lnTo>
                <a:lnTo>
                  <a:pt x="1789" y="544"/>
                </a:lnTo>
                <a:cubicBezTo>
                  <a:pt x="1789" y="535"/>
                  <a:pt x="1786" y="527"/>
                  <a:pt x="1782" y="522"/>
                </a:cubicBezTo>
                <a:cubicBezTo>
                  <a:pt x="1778" y="516"/>
                  <a:pt x="1772" y="513"/>
                  <a:pt x="1764" y="513"/>
                </a:cubicBezTo>
                <a:cubicBezTo>
                  <a:pt x="1756" y="513"/>
                  <a:pt x="1749" y="516"/>
                  <a:pt x="1743" y="522"/>
                </a:cubicBezTo>
                <a:cubicBezTo>
                  <a:pt x="1738" y="528"/>
                  <a:pt x="1735" y="536"/>
                  <a:pt x="1735" y="547"/>
                </a:cubicBezTo>
                <a:lnTo>
                  <a:pt x="1735" y="624"/>
                </a:lnTo>
                <a:lnTo>
                  <a:pt x="1709" y="624"/>
                </a:lnTo>
                <a:lnTo>
                  <a:pt x="1709" y="492"/>
                </a:lnTo>
                <a:lnTo>
                  <a:pt x="1735" y="492"/>
                </a:lnTo>
                <a:lnTo>
                  <a:pt x="1735" y="510"/>
                </a:lnTo>
                <a:lnTo>
                  <a:pt x="1737" y="510"/>
                </a:lnTo>
                <a:cubicBezTo>
                  <a:pt x="1741" y="504"/>
                  <a:pt x="1746" y="498"/>
                  <a:pt x="1752" y="495"/>
                </a:cubicBezTo>
                <a:cubicBezTo>
                  <a:pt x="1759" y="491"/>
                  <a:pt x="1765" y="489"/>
                  <a:pt x="1773" y="489"/>
                </a:cubicBezTo>
                <a:close/>
                <a:moveTo>
                  <a:pt x="1608" y="489"/>
                </a:moveTo>
                <a:cubicBezTo>
                  <a:pt x="1623" y="489"/>
                  <a:pt x="1636" y="493"/>
                  <a:pt x="1645" y="502"/>
                </a:cubicBezTo>
                <a:cubicBezTo>
                  <a:pt x="1654" y="510"/>
                  <a:pt x="1659" y="522"/>
                  <a:pt x="1659" y="536"/>
                </a:cubicBezTo>
                <a:lnTo>
                  <a:pt x="1659" y="624"/>
                </a:lnTo>
                <a:lnTo>
                  <a:pt x="1632" y="624"/>
                </a:lnTo>
                <a:lnTo>
                  <a:pt x="1632" y="607"/>
                </a:lnTo>
                <a:lnTo>
                  <a:pt x="1631" y="607"/>
                </a:lnTo>
                <a:cubicBezTo>
                  <a:pt x="1628" y="613"/>
                  <a:pt x="1622" y="618"/>
                  <a:pt x="1615" y="622"/>
                </a:cubicBezTo>
                <a:cubicBezTo>
                  <a:pt x="1608" y="626"/>
                  <a:pt x="1601" y="628"/>
                  <a:pt x="1593" y="628"/>
                </a:cubicBezTo>
                <a:cubicBezTo>
                  <a:pt x="1580" y="628"/>
                  <a:pt x="1570" y="624"/>
                  <a:pt x="1562" y="618"/>
                </a:cubicBezTo>
                <a:cubicBezTo>
                  <a:pt x="1555" y="611"/>
                  <a:pt x="1551" y="602"/>
                  <a:pt x="1551" y="590"/>
                </a:cubicBezTo>
                <a:cubicBezTo>
                  <a:pt x="1551" y="576"/>
                  <a:pt x="1557" y="565"/>
                  <a:pt x="1568" y="558"/>
                </a:cubicBezTo>
                <a:cubicBezTo>
                  <a:pt x="1579" y="550"/>
                  <a:pt x="1595" y="547"/>
                  <a:pt x="1616" y="547"/>
                </a:cubicBezTo>
                <a:lnTo>
                  <a:pt x="1632" y="547"/>
                </a:lnTo>
                <a:lnTo>
                  <a:pt x="1632" y="538"/>
                </a:lnTo>
                <a:cubicBezTo>
                  <a:pt x="1632" y="530"/>
                  <a:pt x="1630" y="524"/>
                  <a:pt x="1625" y="519"/>
                </a:cubicBezTo>
                <a:cubicBezTo>
                  <a:pt x="1620" y="514"/>
                  <a:pt x="1614" y="512"/>
                  <a:pt x="1605" y="512"/>
                </a:cubicBezTo>
                <a:cubicBezTo>
                  <a:pt x="1595" y="512"/>
                  <a:pt x="1585" y="517"/>
                  <a:pt x="1575" y="526"/>
                </a:cubicBezTo>
                <a:lnTo>
                  <a:pt x="1558" y="511"/>
                </a:lnTo>
                <a:cubicBezTo>
                  <a:pt x="1572" y="496"/>
                  <a:pt x="1588" y="489"/>
                  <a:pt x="1608" y="489"/>
                </a:cubicBezTo>
                <a:close/>
                <a:moveTo>
                  <a:pt x="844" y="489"/>
                </a:moveTo>
                <a:cubicBezTo>
                  <a:pt x="857" y="489"/>
                  <a:pt x="868" y="492"/>
                  <a:pt x="877" y="497"/>
                </a:cubicBezTo>
                <a:cubicBezTo>
                  <a:pt x="886" y="503"/>
                  <a:pt x="893" y="511"/>
                  <a:pt x="898" y="522"/>
                </a:cubicBezTo>
                <a:cubicBezTo>
                  <a:pt x="903" y="532"/>
                  <a:pt x="906" y="544"/>
                  <a:pt x="906" y="558"/>
                </a:cubicBezTo>
                <a:cubicBezTo>
                  <a:pt x="906" y="572"/>
                  <a:pt x="903" y="585"/>
                  <a:pt x="898" y="595"/>
                </a:cubicBezTo>
                <a:cubicBezTo>
                  <a:pt x="893" y="606"/>
                  <a:pt x="886" y="614"/>
                  <a:pt x="877" y="619"/>
                </a:cubicBezTo>
                <a:cubicBezTo>
                  <a:pt x="868" y="625"/>
                  <a:pt x="857" y="628"/>
                  <a:pt x="844" y="628"/>
                </a:cubicBezTo>
                <a:cubicBezTo>
                  <a:pt x="832" y="628"/>
                  <a:pt x="821" y="625"/>
                  <a:pt x="812" y="619"/>
                </a:cubicBezTo>
                <a:cubicBezTo>
                  <a:pt x="803" y="614"/>
                  <a:pt x="795" y="606"/>
                  <a:pt x="790" y="595"/>
                </a:cubicBezTo>
                <a:cubicBezTo>
                  <a:pt x="785" y="585"/>
                  <a:pt x="783" y="572"/>
                  <a:pt x="783" y="558"/>
                </a:cubicBezTo>
                <a:cubicBezTo>
                  <a:pt x="783" y="544"/>
                  <a:pt x="785" y="532"/>
                  <a:pt x="790" y="522"/>
                </a:cubicBezTo>
                <a:cubicBezTo>
                  <a:pt x="795" y="511"/>
                  <a:pt x="803" y="503"/>
                  <a:pt x="812" y="497"/>
                </a:cubicBezTo>
                <a:cubicBezTo>
                  <a:pt x="821" y="492"/>
                  <a:pt x="832" y="489"/>
                  <a:pt x="844" y="489"/>
                </a:cubicBezTo>
                <a:close/>
                <a:moveTo>
                  <a:pt x="616" y="489"/>
                </a:moveTo>
                <a:cubicBezTo>
                  <a:pt x="624" y="489"/>
                  <a:pt x="631" y="491"/>
                  <a:pt x="637" y="495"/>
                </a:cubicBezTo>
                <a:cubicBezTo>
                  <a:pt x="643" y="500"/>
                  <a:pt x="648" y="506"/>
                  <a:pt x="651" y="514"/>
                </a:cubicBezTo>
                <a:lnTo>
                  <a:pt x="652" y="514"/>
                </a:lnTo>
                <a:cubicBezTo>
                  <a:pt x="657" y="506"/>
                  <a:pt x="663" y="500"/>
                  <a:pt x="670" y="495"/>
                </a:cubicBezTo>
                <a:cubicBezTo>
                  <a:pt x="677" y="491"/>
                  <a:pt x="686" y="489"/>
                  <a:pt x="695" y="489"/>
                </a:cubicBezTo>
                <a:cubicBezTo>
                  <a:pt x="708" y="489"/>
                  <a:pt x="719" y="493"/>
                  <a:pt x="726" y="502"/>
                </a:cubicBezTo>
                <a:cubicBezTo>
                  <a:pt x="734" y="511"/>
                  <a:pt x="738" y="524"/>
                  <a:pt x="738" y="540"/>
                </a:cubicBezTo>
                <a:lnTo>
                  <a:pt x="738" y="624"/>
                </a:lnTo>
                <a:lnTo>
                  <a:pt x="711" y="624"/>
                </a:lnTo>
                <a:lnTo>
                  <a:pt x="711" y="544"/>
                </a:lnTo>
                <a:cubicBezTo>
                  <a:pt x="711" y="535"/>
                  <a:pt x="709" y="527"/>
                  <a:pt x="705" y="522"/>
                </a:cubicBezTo>
                <a:cubicBezTo>
                  <a:pt x="700" y="516"/>
                  <a:pt x="694" y="513"/>
                  <a:pt x="687" y="513"/>
                </a:cubicBezTo>
                <a:cubicBezTo>
                  <a:pt x="678" y="513"/>
                  <a:pt x="671" y="516"/>
                  <a:pt x="666" y="522"/>
                </a:cubicBezTo>
                <a:cubicBezTo>
                  <a:pt x="661" y="528"/>
                  <a:pt x="658" y="536"/>
                  <a:pt x="658" y="547"/>
                </a:cubicBezTo>
                <a:lnTo>
                  <a:pt x="658" y="624"/>
                </a:lnTo>
                <a:lnTo>
                  <a:pt x="632" y="624"/>
                </a:lnTo>
                <a:lnTo>
                  <a:pt x="632" y="544"/>
                </a:lnTo>
                <a:cubicBezTo>
                  <a:pt x="632" y="535"/>
                  <a:pt x="629" y="527"/>
                  <a:pt x="625" y="522"/>
                </a:cubicBezTo>
                <a:cubicBezTo>
                  <a:pt x="621" y="516"/>
                  <a:pt x="615" y="513"/>
                  <a:pt x="607" y="513"/>
                </a:cubicBezTo>
                <a:cubicBezTo>
                  <a:pt x="599" y="513"/>
                  <a:pt x="592" y="516"/>
                  <a:pt x="586" y="522"/>
                </a:cubicBezTo>
                <a:cubicBezTo>
                  <a:pt x="581" y="528"/>
                  <a:pt x="578" y="536"/>
                  <a:pt x="578" y="547"/>
                </a:cubicBezTo>
                <a:lnTo>
                  <a:pt x="578" y="624"/>
                </a:lnTo>
                <a:lnTo>
                  <a:pt x="552" y="624"/>
                </a:lnTo>
                <a:lnTo>
                  <a:pt x="552" y="492"/>
                </a:lnTo>
                <a:lnTo>
                  <a:pt x="578" y="492"/>
                </a:lnTo>
                <a:lnTo>
                  <a:pt x="578" y="510"/>
                </a:lnTo>
                <a:lnTo>
                  <a:pt x="580" y="510"/>
                </a:lnTo>
                <a:cubicBezTo>
                  <a:pt x="584" y="504"/>
                  <a:pt x="589" y="498"/>
                  <a:pt x="595" y="495"/>
                </a:cubicBezTo>
                <a:cubicBezTo>
                  <a:pt x="602" y="491"/>
                  <a:pt x="608" y="489"/>
                  <a:pt x="616" y="489"/>
                </a:cubicBezTo>
                <a:close/>
                <a:moveTo>
                  <a:pt x="456" y="489"/>
                </a:moveTo>
                <a:cubicBezTo>
                  <a:pt x="468" y="489"/>
                  <a:pt x="478" y="492"/>
                  <a:pt x="487" y="497"/>
                </a:cubicBezTo>
                <a:cubicBezTo>
                  <a:pt x="496" y="502"/>
                  <a:pt x="503" y="509"/>
                  <a:pt x="508" y="519"/>
                </a:cubicBezTo>
                <a:lnTo>
                  <a:pt x="487" y="531"/>
                </a:lnTo>
                <a:cubicBezTo>
                  <a:pt x="483" y="525"/>
                  <a:pt x="479" y="520"/>
                  <a:pt x="473" y="517"/>
                </a:cubicBezTo>
                <a:cubicBezTo>
                  <a:pt x="468" y="513"/>
                  <a:pt x="462" y="512"/>
                  <a:pt x="456" y="512"/>
                </a:cubicBezTo>
                <a:cubicBezTo>
                  <a:pt x="449" y="512"/>
                  <a:pt x="444" y="513"/>
                  <a:pt x="440" y="516"/>
                </a:cubicBezTo>
                <a:cubicBezTo>
                  <a:pt x="435" y="519"/>
                  <a:pt x="433" y="523"/>
                  <a:pt x="433" y="528"/>
                </a:cubicBezTo>
                <a:cubicBezTo>
                  <a:pt x="433" y="533"/>
                  <a:pt x="436" y="537"/>
                  <a:pt x="440" y="540"/>
                </a:cubicBezTo>
                <a:cubicBezTo>
                  <a:pt x="445" y="543"/>
                  <a:pt x="453" y="545"/>
                  <a:pt x="463" y="548"/>
                </a:cubicBezTo>
                <a:cubicBezTo>
                  <a:pt x="493" y="554"/>
                  <a:pt x="508" y="567"/>
                  <a:pt x="508" y="587"/>
                </a:cubicBezTo>
                <a:cubicBezTo>
                  <a:pt x="508" y="599"/>
                  <a:pt x="503" y="609"/>
                  <a:pt x="494" y="616"/>
                </a:cubicBezTo>
                <a:cubicBezTo>
                  <a:pt x="485" y="624"/>
                  <a:pt x="473" y="628"/>
                  <a:pt x="458" y="628"/>
                </a:cubicBezTo>
                <a:cubicBezTo>
                  <a:pt x="445" y="628"/>
                  <a:pt x="433" y="625"/>
                  <a:pt x="424" y="619"/>
                </a:cubicBezTo>
                <a:cubicBezTo>
                  <a:pt x="415" y="613"/>
                  <a:pt x="408" y="606"/>
                  <a:pt x="403" y="596"/>
                </a:cubicBezTo>
                <a:lnTo>
                  <a:pt x="425" y="585"/>
                </a:lnTo>
                <a:cubicBezTo>
                  <a:pt x="428" y="591"/>
                  <a:pt x="433" y="596"/>
                  <a:pt x="439" y="600"/>
                </a:cubicBezTo>
                <a:cubicBezTo>
                  <a:pt x="444" y="603"/>
                  <a:pt x="451" y="605"/>
                  <a:pt x="458" y="605"/>
                </a:cubicBezTo>
                <a:cubicBezTo>
                  <a:pt x="465" y="605"/>
                  <a:pt x="471" y="603"/>
                  <a:pt x="475" y="601"/>
                </a:cubicBezTo>
                <a:cubicBezTo>
                  <a:pt x="479" y="598"/>
                  <a:pt x="481" y="594"/>
                  <a:pt x="481" y="589"/>
                </a:cubicBezTo>
                <a:cubicBezTo>
                  <a:pt x="481" y="585"/>
                  <a:pt x="479" y="581"/>
                  <a:pt x="475" y="578"/>
                </a:cubicBezTo>
                <a:cubicBezTo>
                  <a:pt x="471" y="575"/>
                  <a:pt x="464" y="572"/>
                  <a:pt x="454" y="570"/>
                </a:cubicBezTo>
                <a:cubicBezTo>
                  <a:pt x="438" y="566"/>
                  <a:pt x="426" y="561"/>
                  <a:pt x="418" y="555"/>
                </a:cubicBezTo>
                <a:cubicBezTo>
                  <a:pt x="410" y="549"/>
                  <a:pt x="406" y="540"/>
                  <a:pt x="406" y="530"/>
                </a:cubicBezTo>
                <a:cubicBezTo>
                  <a:pt x="406" y="518"/>
                  <a:pt x="411" y="507"/>
                  <a:pt x="420" y="500"/>
                </a:cubicBezTo>
                <a:cubicBezTo>
                  <a:pt x="429" y="493"/>
                  <a:pt x="441" y="489"/>
                  <a:pt x="456" y="489"/>
                </a:cubicBezTo>
                <a:close/>
                <a:moveTo>
                  <a:pt x="61" y="489"/>
                </a:moveTo>
                <a:cubicBezTo>
                  <a:pt x="79" y="489"/>
                  <a:pt x="93" y="494"/>
                  <a:pt x="104" y="505"/>
                </a:cubicBezTo>
                <a:cubicBezTo>
                  <a:pt x="114" y="515"/>
                  <a:pt x="119" y="530"/>
                  <a:pt x="119" y="548"/>
                </a:cubicBezTo>
                <a:cubicBezTo>
                  <a:pt x="119" y="555"/>
                  <a:pt x="118" y="562"/>
                  <a:pt x="117" y="567"/>
                </a:cubicBezTo>
                <a:lnTo>
                  <a:pt x="27" y="567"/>
                </a:lnTo>
                <a:cubicBezTo>
                  <a:pt x="28" y="579"/>
                  <a:pt x="32" y="588"/>
                  <a:pt x="39" y="595"/>
                </a:cubicBezTo>
                <a:cubicBezTo>
                  <a:pt x="45" y="601"/>
                  <a:pt x="53" y="605"/>
                  <a:pt x="64" y="605"/>
                </a:cubicBezTo>
                <a:cubicBezTo>
                  <a:pt x="70" y="605"/>
                  <a:pt x="76" y="603"/>
                  <a:pt x="82" y="600"/>
                </a:cubicBezTo>
                <a:cubicBezTo>
                  <a:pt x="87" y="597"/>
                  <a:pt x="92" y="592"/>
                  <a:pt x="95" y="586"/>
                </a:cubicBezTo>
                <a:lnTo>
                  <a:pt x="116" y="598"/>
                </a:lnTo>
                <a:cubicBezTo>
                  <a:pt x="111" y="607"/>
                  <a:pt x="104" y="615"/>
                  <a:pt x="95" y="620"/>
                </a:cubicBezTo>
                <a:cubicBezTo>
                  <a:pt x="86" y="625"/>
                  <a:pt x="76" y="628"/>
                  <a:pt x="64" y="628"/>
                </a:cubicBezTo>
                <a:cubicBezTo>
                  <a:pt x="51" y="628"/>
                  <a:pt x="40" y="625"/>
                  <a:pt x="30" y="619"/>
                </a:cubicBezTo>
                <a:cubicBezTo>
                  <a:pt x="20" y="614"/>
                  <a:pt x="13" y="606"/>
                  <a:pt x="8" y="595"/>
                </a:cubicBezTo>
                <a:cubicBezTo>
                  <a:pt x="3" y="585"/>
                  <a:pt x="0" y="573"/>
                  <a:pt x="0" y="559"/>
                </a:cubicBezTo>
                <a:cubicBezTo>
                  <a:pt x="0" y="545"/>
                  <a:pt x="2" y="532"/>
                  <a:pt x="7" y="522"/>
                </a:cubicBezTo>
                <a:cubicBezTo>
                  <a:pt x="12" y="511"/>
                  <a:pt x="20" y="503"/>
                  <a:pt x="29" y="497"/>
                </a:cubicBezTo>
                <a:cubicBezTo>
                  <a:pt x="38" y="492"/>
                  <a:pt x="49" y="489"/>
                  <a:pt x="61" y="489"/>
                </a:cubicBezTo>
                <a:close/>
                <a:moveTo>
                  <a:pt x="4132" y="452"/>
                </a:moveTo>
                <a:lnTo>
                  <a:pt x="4158" y="452"/>
                </a:lnTo>
                <a:lnTo>
                  <a:pt x="4158" y="492"/>
                </a:lnTo>
                <a:lnTo>
                  <a:pt x="4195" y="492"/>
                </a:lnTo>
                <a:lnTo>
                  <a:pt x="4195" y="517"/>
                </a:lnTo>
                <a:lnTo>
                  <a:pt x="4158" y="517"/>
                </a:lnTo>
                <a:lnTo>
                  <a:pt x="4158" y="584"/>
                </a:lnTo>
                <a:cubicBezTo>
                  <a:pt x="4158" y="590"/>
                  <a:pt x="4160" y="595"/>
                  <a:pt x="4163" y="599"/>
                </a:cubicBezTo>
                <a:cubicBezTo>
                  <a:pt x="4167" y="602"/>
                  <a:pt x="4172" y="604"/>
                  <a:pt x="4178" y="604"/>
                </a:cubicBezTo>
                <a:cubicBezTo>
                  <a:pt x="4182" y="604"/>
                  <a:pt x="4187" y="603"/>
                  <a:pt x="4192" y="601"/>
                </a:cubicBezTo>
                <a:lnTo>
                  <a:pt x="4192" y="626"/>
                </a:lnTo>
                <a:cubicBezTo>
                  <a:pt x="4186" y="628"/>
                  <a:pt x="4179" y="629"/>
                  <a:pt x="4172" y="629"/>
                </a:cubicBezTo>
                <a:cubicBezTo>
                  <a:pt x="4159" y="629"/>
                  <a:pt x="4149" y="625"/>
                  <a:pt x="4142" y="618"/>
                </a:cubicBezTo>
                <a:cubicBezTo>
                  <a:pt x="4136" y="611"/>
                  <a:pt x="4132" y="600"/>
                  <a:pt x="4132" y="587"/>
                </a:cubicBezTo>
                <a:lnTo>
                  <a:pt x="4132" y="517"/>
                </a:lnTo>
                <a:lnTo>
                  <a:pt x="4111" y="517"/>
                </a:lnTo>
                <a:lnTo>
                  <a:pt x="4111" y="492"/>
                </a:lnTo>
                <a:lnTo>
                  <a:pt x="4132" y="492"/>
                </a:lnTo>
                <a:lnTo>
                  <a:pt x="4132" y="452"/>
                </a:lnTo>
                <a:close/>
                <a:moveTo>
                  <a:pt x="4494" y="439"/>
                </a:moveTo>
                <a:lnTo>
                  <a:pt x="4520" y="439"/>
                </a:lnTo>
                <a:lnTo>
                  <a:pt x="4520" y="592"/>
                </a:lnTo>
                <a:cubicBezTo>
                  <a:pt x="4520" y="598"/>
                  <a:pt x="4524" y="601"/>
                  <a:pt x="4530" y="601"/>
                </a:cubicBezTo>
                <a:lnTo>
                  <a:pt x="4536" y="601"/>
                </a:lnTo>
                <a:lnTo>
                  <a:pt x="4536" y="626"/>
                </a:lnTo>
                <a:lnTo>
                  <a:pt x="4523" y="626"/>
                </a:lnTo>
                <a:cubicBezTo>
                  <a:pt x="4513" y="626"/>
                  <a:pt x="4506" y="624"/>
                  <a:pt x="4501" y="619"/>
                </a:cubicBezTo>
                <a:cubicBezTo>
                  <a:pt x="4497" y="615"/>
                  <a:pt x="4494" y="608"/>
                  <a:pt x="4494" y="600"/>
                </a:cubicBezTo>
                <a:lnTo>
                  <a:pt x="4494" y="439"/>
                </a:lnTo>
                <a:close/>
                <a:moveTo>
                  <a:pt x="2604" y="439"/>
                </a:moveTo>
                <a:lnTo>
                  <a:pt x="2630" y="439"/>
                </a:lnTo>
                <a:lnTo>
                  <a:pt x="2630" y="510"/>
                </a:lnTo>
                <a:lnTo>
                  <a:pt x="2632" y="510"/>
                </a:lnTo>
                <a:cubicBezTo>
                  <a:pt x="2636" y="503"/>
                  <a:pt x="2642" y="498"/>
                  <a:pt x="2649" y="495"/>
                </a:cubicBezTo>
                <a:cubicBezTo>
                  <a:pt x="2656" y="491"/>
                  <a:pt x="2663" y="489"/>
                  <a:pt x="2671" y="489"/>
                </a:cubicBezTo>
                <a:cubicBezTo>
                  <a:pt x="2682" y="489"/>
                  <a:pt x="2691" y="492"/>
                  <a:pt x="2700" y="498"/>
                </a:cubicBezTo>
                <a:cubicBezTo>
                  <a:pt x="2708" y="503"/>
                  <a:pt x="2714" y="511"/>
                  <a:pt x="2719" y="521"/>
                </a:cubicBezTo>
                <a:cubicBezTo>
                  <a:pt x="2724" y="531"/>
                  <a:pt x="2726" y="543"/>
                  <a:pt x="2726" y="556"/>
                </a:cubicBezTo>
                <a:cubicBezTo>
                  <a:pt x="2726" y="570"/>
                  <a:pt x="2724" y="582"/>
                  <a:pt x="2719" y="593"/>
                </a:cubicBezTo>
                <a:cubicBezTo>
                  <a:pt x="2714" y="604"/>
                  <a:pt x="2708" y="613"/>
                  <a:pt x="2700" y="619"/>
                </a:cubicBezTo>
                <a:cubicBezTo>
                  <a:pt x="2691" y="625"/>
                  <a:pt x="2682" y="628"/>
                  <a:pt x="2671" y="628"/>
                </a:cubicBezTo>
                <a:cubicBezTo>
                  <a:pt x="2663" y="628"/>
                  <a:pt x="2655" y="626"/>
                  <a:pt x="2648" y="622"/>
                </a:cubicBezTo>
                <a:cubicBezTo>
                  <a:pt x="2642" y="618"/>
                  <a:pt x="2636" y="613"/>
                  <a:pt x="2632" y="606"/>
                </a:cubicBezTo>
                <a:lnTo>
                  <a:pt x="2630" y="606"/>
                </a:lnTo>
                <a:lnTo>
                  <a:pt x="2630" y="624"/>
                </a:lnTo>
                <a:lnTo>
                  <a:pt x="2604" y="624"/>
                </a:lnTo>
                <a:lnTo>
                  <a:pt x="2604" y="439"/>
                </a:lnTo>
                <a:close/>
                <a:moveTo>
                  <a:pt x="2368" y="439"/>
                </a:moveTo>
                <a:lnTo>
                  <a:pt x="2394" y="439"/>
                </a:lnTo>
                <a:lnTo>
                  <a:pt x="2394" y="592"/>
                </a:lnTo>
                <a:cubicBezTo>
                  <a:pt x="2394" y="598"/>
                  <a:pt x="2398" y="601"/>
                  <a:pt x="2404" y="601"/>
                </a:cubicBezTo>
                <a:lnTo>
                  <a:pt x="2410" y="601"/>
                </a:lnTo>
                <a:lnTo>
                  <a:pt x="2410" y="626"/>
                </a:lnTo>
                <a:lnTo>
                  <a:pt x="2397" y="626"/>
                </a:lnTo>
                <a:cubicBezTo>
                  <a:pt x="2387" y="626"/>
                  <a:pt x="2380" y="624"/>
                  <a:pt x="2375" y="619"/>
                </a:cubicBezTo>
                <a:cubicBezTo>
                  <a:pt x="2371" y="615"/>
                  <a:pt x="2368" y="608"/>
                  <a:pt x="2368" y="600"/>
                </a:cubicBezTo>
                <a:lnTo>
                  <a:pt x="2368" y="439"/>
                </a:lnTo>
                <a:close/>
                <a:moveTo>
                  <a:pt x="1473" y="439"/>
                </a:moveTo>
                <a:lnTo>
                  <a:pt x="1499" y="439"/>
                </a:lnTo>
                <a:lnTo>
                  <a:pt x="1499" y="592"/>
                </a:lnTo>
                <a:cubicBezTo>
                  <a:pt x="1499" y="598"/>
                  <a:pt x="1503" y="601"/>
                  <a:pt x="1509" y="601"/>
                </a:cubicBezTo>
                <a:lnTo>
                  <a:pt x="1515" y="601"/>
                </a:lnTo>
                <a:lnTo>
                  <a:pt x="1515" y="626"/>
                </a:lnTo>
                <a:lnTo>
                  <a:pt x="1502" y="626"/>
                </a:lnTo>
                <a:cubicBezTo>
                  <a:pt x="1492" y="626"/>
                  <a:pt x="1485" y="624"/>
                  <a:pt x="1480" y="619"/>
                </a:cubicBezTo>
                <a:cubicBezTo>
                  <a:pt x="1476" y="615"/>
                  <a:pt x="1473" y="608"/>
                  <a:pt x="1473" y="600"/>
                </a:cubicBezTo>
                <a:lnTo>
                  <a:pt x="1473" y="439"/>
                </a:lnTo>
                <a:close/>
                <a:moveTo>
                  <a:pt x="1389" y="439"/>
                </a:moveTo>
                <a:lnTo>
                  <a:pt x="1415" y="439"/>
                </a:lnTo>
                <a:lnTo>
                  <a:pt x="1415" y="592"/>
                </a:lnTo>
                <a:cubicBezTo>
                  <a:pt x="1415" y="598"/>
                  <a:pt x="1419" y="601"/>
                  <a:pt x="1425" y="601"/>
                </a:cubicBezTo>
                <a:lnTo>
                  <a:pt x="1431" y="601"/>
                </a:lnTo>
                <a:lnTo>
                  <a:pt x="1431" y="626"/>
                </a:lnTo>
                <a:lnTo>
                  <a:pt x="1418" y="626"/>
                </a:lnTo>
                <a:cubicBezTo>
                  <a:pt x="1408" y="626"/>
                  <a:pt x="1401" y="624"/>
                  <a:pt x="1396" y="619"/>
                </a:cubicBezTo>
                <a:cubicBezTo>
                  <a:pt x="1392" y="615"/>
                  <a:pt x="1389" y="608"/>
                  <a:pt x="1389" y="600"/>
                </a:cubicBezTo>
                <a:lnTo>
                  <a:pt x="1389" y="439"/>
                </a:lnTo>
                <a:close/>
                <a:moveTo>
                  <a:pt x="1042" y="439"/>
                </a:moveTo>
                <a:lnTo>
                  <a:pt x="1068" y="439"/>
                </a:lnTo>
                <a:lnTo>
                  <a:pt x="1068" y="624"/>
                </a:lnTo>
                <a:lnTo>
                  <a:pt x="1042" y="624"/>
                </a:lnTo>
                <a:lnTo>
                  <a:pt x="1042" y="606"/>
                </a:lnTo>
                <a:lnTo>
                  <a:pt x="1040" y="606"/>
                </a:lnTo>
                <a:cubicBezTo>
                  <a:pt x="1036" y="613"/>
                  <a:pt x="1031" y="618"/>
                  <a:pt x="1024" y="622"/>
                </a:cubicBezTo>
                <a:cubicBezTo>
                  <a:pt x="1018" y="626"/>
                  <a:pt x="1010" y="628"/>
                  <a:pt x="1002" y="628"/>
                </a:cubicBezTo>
                <a:cubicBezTo>
                  <a:pt x="991" y="628"/>
                  <a:pt x="982" y="625"/>
                  <a:pt x="973" y="619"/>
                </a:cubicBezTo>
                <a:cubicBezTo>
                  <a:pt x="965" y="613"/>
                  <a:pt x="958" y="604"/>
                  <a:pt x="953" y="594"/>
                </a:cubicBezTo>
                <a:cubicBezTo>
                  <a:pt x="948" y="583"/>
                  <a:pt x="946" y="571"/>
                  <a:pt x="946" y="557"/>
                </a:cubicBezTo>
                <a:cubicBezTo>
                  <a:pt x="946" y="544"/>
                  <a:pt x="948" y="532"/>
                  <a:pt x="953" y="521"/>
                </a:cubicBezTo>
                <a:cubicBezTo>
                  <a:pt x="958" y="511"/>
                  <a:pt x="964" y="503"/>
                  <a:pt x="973" y="497"/>
                </a:cubicBezTo>
                <a:cubicBezTo>
                  <a:pt x="981" y="492"/>
                  <a:pt x="991" y="489"/>
                  <a:pt x="1002" y="489"/>
                </a:cubicBezTo>
                <a:cubicBezTo>
                  <a:pt x="1010" y="489"/>
                  <a:pt x="1017" y="491"/>
                  <a:pt x="1023" y="495"/>
                </a:cubicBezTo>
                <a:cubicBezTo>
                  <a:pt x="1030" y="498"/>
                  <a:pt x="1036" y="504"/>
                  <a:pt x="1040" y="510"/>
                </a:cubicBezTo>
                <a:lnTo>
                  <a:pt x="1042" y="510"/>
                </a:lnTo>
                <a:lnTo>
                  <a:pt x="1042" y="439"/>
                </a:lnTo>
                <a:close/>
                <a:moveTo>
                  <a:pt x="5009" y="432"/>
                </a:moveTo>
                <a:cubicBezTo>
                  <a:pt x="5014" y="432"/>
                  <a:pt x="5018" y="434"/>
                  <a:pt x="5021" y="437"/>
                </a:cubicBezTo>
                <a:cubicBezTo>
                  <a:pt x="5024" y="440"/>
                  <a:pt x="5026" y="444"/>
                  <a:pt x="5026" y="449"/>
                </a:cubicBezTo>
                <a:cubicBezTo>
                  <a:pt x="5026" y="454"/>
                  <a:pt x="5024" y="458"/>
                  <a:pt x="5021" y="461"/>
                </a:cubicBezTo>
                <a:cubicBezTo>
                  <a:pt x="5018" y="464"/>
                  <a:pt x="5014" y="466"/>
                  <a:pt x="5009" y="466"/>
                </a:cubicBezTo>
                <a:cubicBezTo>
                  <a:pt x="5004" y="466"/>
                  <a:pt x="5000" y="464"/>
                  <a:pt x="4997" y="461"/>
                </a:cubicBezTo>
                <a:cubicBezTo>
                  <a:pt x="4994" y="458"/>
                  <a:pt x="4992" y="454"/>
                  <a:pt x="4992" y="449"/>
                </a:cubicBezTo>
                <a:cubicBezTo>
                  <a:pt x="4992" y="444"/>
                  <a:pt x="4994" y="440"/>
                  <a:pt x="4997" y="437"/>
                </a:cubicBezTo>
                <a:cubicBezTo>
                  <a:pt x="5000" y="434"/>
                  <a:pt x="5004" y="432"/>
                  <a:pt x="5009" y="432"/>
                </a:cubicBezTo>
                <a:close/>
                <a:moveTo>
                  <a:pt x="4594" y="432"/>
                </a:moveTo>
                <a:cubicBezTo>
                  <a:pt x="4599" y="432"/>
                  <a:pt x="4603" y="434"/>
                  <a:pt x="4606" y="437"/>
                </a:cubicBezTo>
                <a:cubicBezTo>
                  <a:pt x="4609" y="440"/>
                  <a:pt x="4611" y="444"/>
                  <a:pt x="4611" y="449"/>
                </a:cubicBezTo>
                <a:cubicBezTo>
                  <a:pt x="4611" y="454"/>
                  <a:pt x="4609" y="458"/>
                  <a:pt x="4606" y="461"/>
                </a:cubicBezTo>
                <a:cubicBezTo>
                  <a:pt x="4603" y="464"/>
                  <a:pt x="4599" y="466"/>
                  <a:pt x="4594" y="466"/>
                </a:cubicBezTo>
                <a:cubicBezTo>
                  <a:pt x="4589" y="466"/>
                  <a:pt x="4585" y="464"/>
                  <a:pt x="4582" y="461"/>
                </a:cubicBezTo>
                <a:cubicBezTo>
                  <a:pt x="4579" y="458"/>
                  <a:pt x="4577" y="454"/>
                  <a:pt x="4577" y="449"/>
                </a:cubicBezTo>
                <a:cubicBezTo>
                  <a:pt x="4577" y="444"/>
                  <a:pt x="4579" y="440"/>
                  <a:pt x="4582" y="437"/>
                </a:cubicBezTo>
                <a:cubicBezTo>
                  <a:pt x="4585" y="434"/>
                  <a:pt x="4589" y="432"/>
                  <a:pt x="4594" y="432"/>
                </a:cubicBezTo>
                <a:close/>
                <a:moveTo>
                  <a:pt x="3786" y="432"/>
                </a:moveTo>
                <a:cubicBezTo>
                  <a:pt x="3791" y="432"/>
                  <a:pt x="3795" y="434"/>
                  <a:pt x="3798" y="437"/>
                </a:cubicBezTo>
                <a:cubicBezTo>
                  <a:pt x="3801" y="440"/>
                  <a:pt x="3803" y="444"/>
                  <a:pt x="3803" y="449"/>
                </a:cubicBezTo>
                <a:cubicBezTo>
                  <a:pt x="3803" y="454"/>
                  <a:pt x="3801" y="458"/>
                  <a:pt x="3798" y="461"/>
                </a:cubicBezTo>
                <a:cubicBezTo>
                  <a:pt x="3795" y="464"/>
                  <a:pt x="3791" y="466"/>
                  <a:pt x="3786" y="466"/>
                </a:cubicBezTo>
                <a:cubicBezTo>
                  <a:pt x="3781" y="466"/>
                  <a:pt x="3777" y="464"/>
                  <a:pt x="3774" y="461"/>
                </a:cubicBezTo>
                <a:cubicBezTo>
                  <a:pt x="3771" y="458"/>
                  <a:pt x="3769" y="454"/>
                  <a:pt x="3769" y="449"/>
                </a:cubicBezTo>
                <a:cubicBezTo>
                  <a:pt x="3769" y="444"/>
                  <a:pt x="3771" y="440"/>
                  <a:pt x="3774" y="437"/>
                </a:cubicBezTo>
                <a:cubicBezTo>
                  <a:pt x="3777" y="434"/>
                  <a:pt x="3781" y="432"/>
                  <a:pt x="3786" y="432"/>
                </a:cubicBezTo>
                <a:close/>
                <a:moveTo>
                  <a:pt x="3562" y="432"/>
                </a:moveTo>
                <a:cubicBezTo>
                  <a:pt x="3567" y="432"/>
                  <a:pt x="3571" y="434"/>
                  <a:pt x="3574" y="437"/>
                </a:cubicBezTo>
                <a:cubicBezTo>
                  <a:pt x="3577" y="440"/>
                  <a:pt x="3579" y="444"/>
                  <a:pt x="3579" y="449"/>
                </a:cubicBezTo>
                <a:cubicBezTo>
                  <a:pt x="3579" y="454"/>
                  <a:pt x="3577" y="458"/>
                  <a:pt x="3574" y="461"/>
                </a:cubicBezTo>
                <a:cubicBezTo>
                  <a:pt x="3571" y="464"/>
                  <a:pt x="3567" y="466"/>
                  <a:pt x="3562" y="466"/>
                </a:cubicBezTo>
                <a:cubicBezTo>
                  <a:pt x="3557" y="466"/>
                  <a:pt x="3553" y="464"/>
                  <a:pt x="3550" y="461"/>
                </a:cubicBezTo>
                <a:cubicBezTo>
                  <a:pt x="3547" y="458"/>
                  <a:pt x="3545" y="454"/>
                  <a:pt x="3545" y="449"/>
                </a:cubicBezTo>
                <a:cubicBezTo>
                  <a:pt x="3545" y="444"/>
                  <a:pt x="3547" y="440"/>
                  <a:pt x="3550" y="437"/>
                </a:cubicBezTo>
                <a:cubicBezTo>
                  <a:pt x="3553" y="434"/>
                  <a:pt x="3557" y="432"/>
                  <a:pt x="3562" y="432"/>
                </a:cubicBezTo>
                <a:close/>
                <a:moveTo>
                  <a:pt x="3069" y="432"/>
                </a:moveTo>
                <a:cubicBezTo>
                  <a:pt x="3074" y="432"/>
                  <a:pt x="3078" y="434"/>
                  <a:pt x="3081" y="437"/>
                </a:cubicBezTo>
                <a:cubicBezTo>
                  <a:pt x="3084" y="440"/>
                  <a:pt x="3086" y="444"/>
                  <a:pt x="3086" y="449"/>
                </a:cubicBezTo>
                <a:cubicBezTo>
                  <a:pt x="3086" y="454"/>
                  <a:pt x="3084" y="458"/>
                  <a:pt x="3081" y="461"/>
                </a:cubicBezTo>
                <a:cubicBezTo>
                  <a:pt x="3078" y="464"/>
                  <a:pt x="3074" y="466"/>
                  <a:pt x="3069" y="466"/>
                </a:cubicBezTo>
                <a:cubicBezTo>
                  <a:pt x="3064" y="466"/>
                  <a:pt x="3060" y="464"/>
                  <a:pt x="3057" y="461"/>
                </a:cubicBezTo>
                <a:cubicBezTo>
                  <a:pt x="3054" y="458"/>
                  <a:pt x="3052" y="454"/>
                  <a:pt x="3052" y="449"/>
                </a:cubicBezTo>
                <a:cubicBezTo>
                  <a:pt x="3052" y="444"/>
                  <a:pt x="3054" y="440"/>
                  <a:pt x="3057" y="437"/>
                </a:cubicBezTo>
                <a:cubicBezTo>
                  <a:pt x="3060" y="434"/>
                  <a:pt x="3064" y="432"/>
                  <a:pt x="3069" y="432"/>
                </a:cubicBezTo>
                <a:close/>
                <a:moveTo>
                  <a:pt x="181" y="432"/>
                </a:moveTo>
                <a:cubicBezTo>
                  <a:pt x="186" y="432"/>
                  <a:pt x="190" y="434"/>
                  <a:pt x="193" y="437"/>
                </a:cubicBezTo>
                <a:cubicBezTo>
                  <a:pt x="196" y="440"/>
                  <a:pt x="198" y="444"/>
                  <a:pt x="198" y="449"/>
                </a:cubicBezTo>
                <a:cubicBezTo>
                  <a:pt x="198" y="454"/>
                  <a:pt x="196" y="458"/>
                  <a:pt x="193" y="461"/>
                </a:cubicBezTo>
                <a:cubicBezTo>
                  <a:pt x="190" y="464"/>
                  <a:pt x="186" y="466"/>
                  <a:pt x="181" y="466"/>
                </a:cubicBezTo>
                <a:cubicBezTo>
                  <a:pt x="176" y="466"/>
                  <a:pt x="172" y="464"/>
                  <a:pt x="169" y="461"/>
                </a:cubicBezTo>
                <a:cubicBezTo>
                  <a:pt x="166" y="458"/>
                  <a:pt x="164" y="454"/>
                  <a:pt x="164" y="449"/>
                </a:cubicBezTo>
                <a:cubicBezTo>
                  <a:pt x="164" y="444"/>
                  <a:pt x="166" y="440"/>
                  <a:pt x="169" y="437"/>
                </a:cubicBezTo>
                <a:cubicBezTo>
                  <a:pt x="172" y="434"/>
                  <a:pt x="176" y="432"/>
                  <a:pt x="181" y="432"/>
                </a:cubicBezTo>
                <a:close/>
                <a:moveTo>
                  <a:pt x="7147" y="161"/>
                </a:moveTo>
                <a:lnTo>
                  <a:pt x="7178" y="161"/>
                </a:lnTo>
                <a:lnTo>
                  <a:pt x="7178" y="192"/>
                </a:lnTo>
                <a:cubicBezTo>
                  <a:pt x="7178" y="202"/>
                  <a:pt x="7176" y="210"/>
                  <a:pt x="7172" y="217"/>
                </a:cubicBezTo>
                <a:cubicBezTo>
                  <a:pt x="7167" y="224"/>
                  <a:pt x="7160" y="230"/>
                  <a:pt x="7150" y="235"/>
                </a:cubicBezTo>
                <a:lnTo>
                  <a:pt x="7143" y="223"/>
                </a:lnTo>
                <a:cubicBezTo>
                  <a:pt x="7151" y="219"/>
                  <a:pt x="7156" y="215"/>
                  <a:pt x="7159" y="211"/>
                </a:cubicBezTo>
                <a:cubicBezTo>
                  <a:pt x="7163" y="206"/>
                  <a:pt x="7164" y="200"/>
                  <a:pt x="7164" y="192"/>
                </a:cubicBezTo>
                <a:lnTo>
                  <a:pt x="7147" y="192"/>
                </a:lnTo>
                <a:lnTo>
                  <a:pt x="7147" y="161"/>
                </a:lnTo>
                <a:close/>
                <a:moveTo>
                  <a:pt x="3757" y="161"/>
                </a:moveTo>
                <a:lnTo>
                  <a:pt x="3788" y="161"/>
                </a:lnTo>
                <a:lnTo>
                  <a:pt x="3788" y="192"/>
                </a:lnTo>
                <a:cubicBezTo>
                  <a:pt x="3788" y="202"/>
                  <a:pt x="3786" y="210"/>
                  <a:pt x="3782" y="217"/>
                </a:cubicBezTo>
                <a:cubicBezTo>
                  <a:pt x="3777" y="224"/>
                  <a:pt x="3770" y="230"/>
                  <a:pt x="3760" y="235"/>
                </a:cubicBezTo>
                <a:lnTo>
                  <a:pt x="3753" y="223"/>
                </a:lnTo>
                <a:cubicBezTo>
                  <a:pt x="3761" y="219"/>
                  <a:pt x="3766" y="215"/>
                  <a:pt x="3769" y="211"/>
                </a:cubicBezTo>
                <a:cubicBezTo>
                  <a:pt x="3773" y="206"/>
                  <a:pt x="3774" y="200"/>
                  <a:pt x="3774" y="192"/>
                </a:cubicBezTo>
                <a:lnTo>
                  <a:pt x="3757" y="192"/>
                </a:lnTo>
                <a:lnTo>
                  <a:pt x="3757" y="161"/>
                </a:lnTo>
                <a:close/>
                <a:moveTo>
                  <a:pt x="5712" y="138"/>
                </a:moveTo>
                <a:cubicBezTo>
                  <a:pt x="5697" y="138"/>
                  <a:pt x="5687" y="139"/>
                  <a:pt x="5680" y="142"/>
                </a:cubicBezTo>
                <a:cubicBezTo>
                  <a:pt x="5673" y="145"/>
                  <a:pt x="5670" y="150"/>
                  <a:pt x="5670" y="157"/>
                </a:cubicBezTo>
                <a:cubicBezTo>
                  <a:pt x="5670" y="162"/>
                  <a:pt x="5672" y="165"/>
                  <a:pt x="5676" y="168"/>
                </a:cubicBezTo>
                <a:cubicBezTo>
                  <a:pt x="5679" y="171"/>
                  <a:pt x="5684" y="173"/>
                  <a:pt x="5691" y="173"/>
                </a:cubicBezTo>
                <a:cubicBezTo>
                  <a:pt x="5696" y="173"/>
                  <a:pt x="5701" y="172"/>
                  <a:pt x="5706" y="170"/>
                </a:cubicBezTo>
                <a:cubicBezTo>
                  <a:pt x="5711" y="168"/>
                  <a:pt x="5716" y="164"/>
                  <a:pt x="5719" y="160"/>
                </a:cubicBezTo>
                <a:cubicBezTo>
                  <a:pt x="5723" y="156"/>
                  <a:pt x="5724" y="150"/>
                  <a:pt x="5724" y="144"/>
                </a:cubicBezTo>
                <a:lnTo>
                  <a:pt x="5724" y="138"/>
                </a:lnTo>
                <a:lnTo>
                  <a:pt x="5712" y="138"/>
                </a:lnTo>
                <a:close/>
                <a:moveTo>
                  <a:pt x="3156" y="138"/>
                </a:moveTo>
                <a:cubicBezTo>
                  <a:pt x="3141" y="138"/>
                  <a:pt x="3131" y="139"/>
                  <a:pt x="3124" y="142"/>
                </a:cubicBezTo>
                <a:cubicBezTo>
                  <a:pt x="3117" y="145"/>
                  <a:pt x="3114" y="150"/>
                  <a:pt x="3114" y="157"/>
                </a:cubicBezTo>
                <a:cubicBezTo>
                  <a:pt x="3114" y="162"/>
                  <a:pt x="3116" y="165"/>
                  <a:pt x="3120" y="168"/>
                </a:cubicBezTo>
                <a:cubicBezTo>
                  <a:pt x="3123" y="171"/>
                  <a:pt x="3128" y="173"/>
                  <a:pt x="3135" y="173"/>
                </a:cubicBezTo>
                <a:cubicBezTo>
                  <a:pt x="3140" y="173"/>
                  <a:pt x="3145" y="172"/>
                  <a:pt x="3150" y="170"/>
                </a:cubicBezTo>
                <a:cubicBezTo>
                  <a:pt x="3155" y="168"/>
                  <a:pt x="3160" y="164"/>
                  <a:pt x="3163" y="160"/>
                </a:cubicBezTo>
                <a:cubicBezTo>
                  <a:pt x="3167" y="156"/>
                  <a:pt x="3168" y="150"/>
                  <a:pt x="3168" y="144"/>
                </a:cubicBezTo>
                <a:lnTo>
                  <a:pt x="3168" y="138"/>
                </a:lnTo>
                <a:lnTo>
                  <a:pt x="3156" y="138"/>
                </a:lnTo>
                <a:close/>
                <a:moveTo>
                  <a:pt x="7965" y="82"/>
                </a:moveTo>
                <a:cubicBezTo>
                  <a:pt x="7955" y="82"/>
                  <a:pt x="7946" y="86"/>
                  <a:pt x="7940" y="94"/>
                </a:cubicBezTo>
                <a:cubicBezTo>
                  <a:pt x="7933" y="102"/>
                  <a:pt x="7930" y="113"/>
                  <a:pt x="7930" y="126"/>
                </a:cubicBezTo>
                <a:cubicBezTo>
                  <a:pt x="7930" y="135"/>
                  <a:pt x="7931" y="143"/>
                  <a:pt x="7934" y="149"/>
                </a:cubicBezTo>
                <a:cubicBezTo>
                  <a:pt x="7937" y="156"/>
                  <a:pt x="7942" y="161"/>
                  <a:pt x="7947" y="165"/>
                </a:cubicBezTo>
                <a:cubicBezTo>
                  <a:pt x="7953" y="169"/>
                  <a:pt x="7959" y="170"/>
                  <a:pt x="7966" y="170"/>
                </a:cubicBezTo>
                <a:cubicBezTo>
                  <a:pt x="7976" y="170"/>
                  <a:pt x="7984" y="166"/>
                  <a:pt x="7990" y="158"/>
                </a:cubicBezTo>
                <a:cubicBezTo>
                  <a:pt x="7996" y="150"/>
                  <a:pt x="7999" y="139"/>
                  <a:pt x="7999" y="126"/>
                </a:cubicBezTo>
                <a:cubicBezTo>
                  <a:pt x="7999" y="113"/>
                  <a:pt x="7996" y="102"/>
                  <a:pt x="7990" y="94"/>
                </a:cubicBezTo>
                <a:cubicBezTo>
                  <a:pt x="7983" y="86"/>
                  <a:pt x="7975" y="82"/>
                  <a:pt x="7965" y="82"/>
                </a:cubicBezTo>
                <a:close/>
                <a:moveTo>
                  <a:pt x="7691" y="82"/>
                </a:moveTo>
                <a:cubicBezTo>
                  <a:pt x="7681" y="82"/>
                  <a:pt x="7672" y="86"/>
                  <a:pt x="7666" y="94"/>
                </a:cubicBezTo>
                <a:cubicBezTo>
                  <a:pt x="7659" y="102"/>
                  <a:pt x="7656" y="113"/>
                  <a:pt x="7656" y="126"/>
                </a:cubicBezTo>
                <a:cubicBezTo>
                  <a:pt x="7656" y="135"/>
                  <a:pt x="7657" y="143"/>
                  <a:pt x="7660" y="149"/>
                </a:cubicBezTo>
                <a:cubicBezTo>
                  <a:pt x="7663" y="156"/>
                  <a:pt x="7668" y="161"/>
                  <a:pt x="7673" y="165"/>
                </a:cubicBezTo>
                <a:cubicBezTo>
                  <a:pt x="7679" y="169"/>
                  <a:pt x="7685" y="170"/>
                  <a:pt x="7692" y="170"/>
                </a:cubicBezTo>
                <a:cubicBezTo>
                  <a:pt x="7702" y="170"/>
                  <a:pt x="7710" y="166"/>
                  <a:pt x="7716" y="158"/>
                </a:cubicBezTo>
                <a:cubicBezTo>
                  <a:pt x="7722" y="150"/>
                  <a:pt x="7725" y="139"/>
                  <a:pt x="7725" y="126"/>
                </a:cubicBezTo>
                <a:cubicBezTo>
                  <a:pt x="7725" y="113"/>
                  <a:pt x="7722" y="102"/>
                  <a:pt x="7716" y="94"/>
                </a:cubicBezTo>
                <a:cubicBezTo>
                  <a:pt x="7709" y="86"/>
                  <a:pt x="7701" y="82"/>
                  <a:pt x="7691" y="82"/>
                </a:cubicBezTo>
                <a:close/>
                <a:moveTo>
                  <a:pt x="6113" y="82"/>
                </a:moveTo>
                <a:cubicBezTo>
                  <a:pt x="6107" y="82"/>
                  <a:pt x="6101" y="84"/>
                  <a:pt x="6095" y="88"/>
                </a:cubicBezTo>
                <a:cubicBezTo>
                  <a:pt x="6090" y="91"/>
                  <a:pt x="6086" y="97"/>
                  <a:pt x="6083" y="103"/>
                </a:cubicBezTo>
                <a:cubicBezTo>
                  <a:pt x="6080" y="110"/>
                  <a:pt x="6078" y="118"/>
                  <a:pt x="6078" y="126"/>
                </a:cubicBezTo>
                <a:cubicBezTo>
                  <a:pt x="6078" y="139"/>
                  <a:pt x="6082" y="150"/>
                  <a:pt x="6088" y="158"/>
                </a:cubicBezTo>
                <a:cubicBezTo>
                  <a:pt x="6094" y="166"/>
                  <a:pt x="6102" y="170"/>
                  <a:pt x="6112" y="170"/>
                </a:cubicBezTo>
                <a:cubicBezTo>
                  <a:pt x="6123" y="170"/>
                  <a:pt x="6131" y="166"/>
                  <a:pt x="6138" y="158"/>
                </a:cubicBezTo>
                <a:cubicBezTo>
                  <a:pt x="6145" y="150"/>
                  <a:pt x="6148" y="139"/>
                  <a:pt x="6148" y="126"/>
                </a:cubicBezTo>
                <a:cubicBezTo>
                  <a:pt x="6148" y="118"/>
                  <a:pt x="6147" y="110"/>
                  <a:pt x="6144" y="103"/>
                </a:cubicBezTo>
                <a:cubicBezTo>
                  <a:pt x="6141" y="97"/>
                  <a:pt x="6137" y="91"/>
                  <a:pt x="6131" y="88"/>
                </a:cubicBezTo>
                <a:cubicBezTo>
                  <a:pt x="6126" y="84"/>
                  <a:pt x="6120" y="82"/>
                  <a:pt x="6113" y="82"/>
                </a:cubicBezTo>
                <a:close/>
                <a:moveTo>
                  <a:pt x="5857" y="82"/>
                </a:moveTo>
                <a:cubicBezTo>
                  <a:pt x="5847" y="82"/>
                  <a:pt x="5838" y="86"/>
                  <a:pt x="5832" y="94"/>
                </a:cubicBezTo>
                <a:cubicBezTo>
                  <a:pt x="5825" y="102"/>
                  <a:pt x="5822" y="113"/>
                  <a:pt x="5822" y="126"/>
                </a:cubicBezTo>
                <a:cubicBezTo>
                  <a:pt x="5822" y="135"/>
                  <a:pt x="5823" y="143"/>
                  <a:pt x="5826" y="149"/>
                </a:cubicBezTo>
                <a:cubicBezTo>
                  <a:pt x="5829" y="156"/>
                  <a:pt x="5834" y="161"/>
                  <a:pt x="5839" y="165"/>
                </a:cubicBezTo>
                <a:cubicBezTo>
                  <a:pt x="5845" y="169"/>
                  <a:pt x="5851" y="170"/>
                  <a:pt x="5858" y="170"/>
                </a:cubicBezTo>
                <a:cubicBezTo>
                  <a:pt x="5868" y="170"/>
                  <a:pt x="5876" y="166"/>
                  <a:pt x="5882" y="158"/>
                </a:cubicBezTo>
                <a:cubicBezTo>
                  <a:pt x="5888" y="150"/>
                  <a:pt x="5891" y="139"/>
                  <a:pt x="5891" y="126"/>
                </a:cubicBezTo>
                <a:cubicBezTo>
                  <a:pt x="5891" y="113"/>
                  <a:pt x="5888" y="102"/>
                  <a:pt x="5882" y="94"/>
                </a:cubicBezTo>
                <a:cubicBezTo>
                  <a:pt x="5875" y="86"/>
                  <a:pt x="5867" y="82"/>
                  <a:pt x="5857" y="82"/>
                </a:cubicBezTo>
                <a:close/>
                <a:moveTo>
                  <a:pt x="1904" y="82"/>
                </a:moveTo>
                <a:cubicBezTo>
                  <a:pt x="1894" y="82"/>
                  <a:pt x="1885" y="86"/>
                  <a:pt x="1879" y="94"/>
                </a:cubicBezTo>
                <a:cubicBezTo>
                  <a:pt x="1872" y="102"/>
                  <a:pt x="1869" y="113"/>
                  <a:pt x="1869" y="126"/>
                </a:cubicBezTo>
                <a:cubicBezTo>
                  <a:pt x="1869" y="135"/>
                  <a:pt x="1870" y="143"/>
                  <a:pt x="1873" y="149"/>
                </a:cubicBezTo>
                <a:cubicBezTo>
                  <a:pt x="1876" y="156"/>
                  <a:pt x="1881" y="161"/>
                  <a:pt x="1886" y="165"/>
                </a:cubicBezTo>
                <a:cubicBezTo>
                  <a:pt x="1892" y="169"/>
                  <a:pt x="1898" y="170"/>
                  <a:pt x="1905" y="170"/>
                </a:cubicBezTo>
                <a:cubicBezTo>
                  <a:pt x="1915" y="170"/>
                  <a:pt x="1923" y="166"/>
                  <a:pt x="1929" y="158"/>
                </a:cubicBezTo>
                <a:cubicBezTo>
                  <a:pt x="1935" y="150"/>
                  <a:pt x="1938" y="139"/>
                  <a:pt x="1938" y="126"/>
                </a:cubicBezTo>
                <a:cubicBezTo>
                  <a:pt x="1938" y="113"/>
                  <a:pt x="1935" y="102"/>
                  <a:pt x="1929" y="94"/>
                </a:cubicBezTo>
                <a:cubicBezTo>
                  <a:pt x="1922" y="86"/>
                  <a:pt x="1914" y="82"/>
                  <a:pt x="1904" y="82"/>
                </a:cubicBezTo>
                <a:close/>
                <a:moveTo>
                  <a:pt x="1094" y="82"/>
                </a:moveTo>
                <a:cubicBezTo>
                  <a:pt x="1088" y="82"/>
                  <a:pt x="1082" y="84"/>
                  <a:pt x="1076" y="88"/>
                </a:cubicBezTo>
                <a:cubicBezTo>
                  <a:pt x="1071" y="91"/>
                  <a:pt x="1067" y="97"/>
                  <a:pt x="1064" y="103"/>
                </a:cubicBezTo>
                <a:cubicBezTo>
                  <a:pt x="1061" y="110"/>
                  <a:pt x="1059" y="118"/>
                  <a:pt x="1059" y="126"/>
                </a:cubicBezTo>
                <a:cubicBezTo>
                  <a:pt x="1059" y="139"/>
                  <a:pt x="1063" y="150"/>
                  <a:pt x="1069" y="158"/>
                </a:cubicBezTo>
                <a:cubicBezTo>
                  <a:pt x="1075" y="166"/>
                  <a:pt x="1083" y="170"/>
                  <a:pt x="1093" y="170"/>
                </a:cubicBezTo>
                <a:cubicBezTo>
                  <a:pt x="1104" y="170"/>
                  <a:pt x="1112" y="166"/>
                  <a:pt x="1119" y="158"/>
                </a:cubicBezTo>
                <a:cubicBezTo>
                  <a:pt x="1126" y="150"/>
                  <a:pt x="1129" y="139"/>
                  <a:pt x="1129" y="126"/>
                </a:cubicBezTo>
                <a:cubicBezTo>
                  <a:pt x="1129" y="118"/>
                  <a:pt x="1128" y="110"/>
                  <a:pt x="1125" y="103"/>
                </a:cubicBezTo>
                <a:cubicBezTo>
                  <a:pt x="1122" y="97"/>
                  <a:pt x="1118" y="91"/>
                  <a:pt x="1112" y="88"/>
                </a:cubicBezTo>
                <a:cubicBezTo>
                  <a:pt x="1107" y="84"/>
                  <a:pt x="1101" y="82"/>
                  <a:pt x="1094" y="82"/>
                </a:cubicBezTo>
                <a:close/>
                <a:moveTo>
                  <a:pt x="8132" y="82"/>
                </a:moveTo>
                <a:cubicBezTo>
                  <a:pt x="8122" y="82"/>
                  <a:pt x="8113" y="86"/>
                  <a:pt x="8107" y="94"/>
                </a:cubicBezTo>
                <a:cubicBezTo>
                  <a:pt x="8101" y="102"/>
                  <a:pt x="8098" y="112"/>
                  <a:pt x="8098" y="126"/>
                </a:cubicBezTo>
                <a:cubicBezTo>
                  <a:pt x="8098" y="140"/>
                  <a:pt x="8101" y="151"/>
                  <a:pt x="8107" y="159"/>
                </a:cubicBezTo>
                <a:cubicBezTo>
                  <a:pt x="8113" y="167"/>
                  <a:pt x="8122" y="171"/>
                  <a:pt x="8132" y="171"/>
                </a:cubicBezTo>
                <a:cubicBezTo>
                  <a:pt x="8143" y="171"/>
                  <a:pt x="8152" y="167"/>
                  <a:pt x="8158" y="159"/>
                </a:cubicBezTo>
                <a:cubicBezTo>
                  <a:pt x="8164" y="151"/>
                  <a:pt x="8167" y="140"/>
                  <a:pt x="8167" y="126"/>
                </a:cubicBezTo>
                <a:cubicBezTo>
                  <a:pt x="8167" y="112"/>
                  <a:pt x="8164" y="102"/>
                  <a:pt x="8158" y="94"/>
                </a:cubicBezTo>
                <a:cubicBezTo>
                  <a:pt x="8152" y="86"/>
                  <a:pt x="8143" y="82"/>
                  <a:pt x="8132" y="82"/>
                </a:cubicBezTo>
                <a:close/>
                <a:moveTo>
                  <a:pt x="4154" y="82"/>
                </a:moveTo>
                <a:cubicBezTo>
                  <a:pt x="4144" y="82"/>
                  <a:pt x="4135" y="86"/>
                  <a:pt x="4129" y="94"/>
                </a:cubicBezTo>
                <a:cubicBezTo>
                  <a:pt x="4123" y="102"/>
                  <a:pt x="4120" y="112"/>
                  <a:pt x="4120" y="126"/>
                </a:cubicBezTo>
                <a:cubicBezTo>
                  <a:pt x="4120" y="140"/>
                  <a:pt x="4123" y="151"/>
                  <a:pt x="4129" y="159"/>
                </a:cubicBezTo>
                <a:cubicBezTo>
                  <a:pt x="4135" y="167"/>
                  <a:pt x="4144" y="171"/>
                  <a:pt x="4154" y="171"/>
                </a:cubicBezTo>
                <a:cubicBezTo>
                  <a:pt x="4165" y="171"/>
                  <a:pt x="4174" y="167"/>
                  <a:pt x="4180" y="159"/>
                </a:cubicBezTo>
                <a:cubicBezTo>
                  <a:pt x="4186" y="151"/>
                  <a:pt x="4189" y="140"/>
                  <a:pt x="4189" y="126"/>
                </a:cubicBezTo>
                <a:cubicBezTo>
                  <a:pt x="4189" y="112"/>
                  <a:pt x="4186" y="102"/>
                  <a:pt x="4180" y="94"/>
                </a:cubicBezTo>
                <a:cubicBezTo>
                  <a:pt x="4174" y="86"/>
                  <a:pt x="4165" y="82"/>
                  <a:pt x="4154" y="82"/>
                </a:cubicBezTo>
                <a:close/>
                <a:moveTo>
                  <a:pt x="2318" y="82"/>
                </a:moveTo>
                <a:cubicBezTo>
                  <a:pt x="2308" y="82"/>
                  <a:pt x="2299" y="86"/>
                  <a:pt x="2293" y="94"/>
                </a:cubicBezTo>
                <a:cubicBezTo>
                  <a:pt x="2287" y="102"/>
                  <a:pt x="2284" y="112"/>
                  <a:pt x="2284" y="126"/>
                </a:cubicBezTo>
                <a:cubicBezTo>
                  <a:pt x="2284" y="140"/>
                  <a:pt x="2287" y="151"/>
                  <a:pt x="2293" y="159"/>
                </a:cubicBezTo>
                <a:cubicBezTo>
                  <a:pt x="2299" y="167"/>
                  <a:pt x="2308" y="171"/>
                  <a:pt x="2318" y="171"/>
                </a:cubicBezTo>
                <a:cubicBezTo>
                  <a:pt x="2329" y="171"/>
                  <a:pt x="2338" y="167"/>
                  <a:pt x="2344" y="159"/>
                </a:cubicBezTo>
                <a:cubicBezTo>
                  <a:pt x="2350" y="151"/>
                  <a:pt x="2353" y="140"/>
                  <a:pt x="2353" y="126"/>
                </a:cubicBezTo>
                <a:cubicBezTo>
                  <a:pt x="2353" y="112"/>
                  <a:pt x="2350" y="102"/>
                  <a:pt x="2344" y="94"/>
                </a:cubicBezTo>
                <a:cubicBezTo>
                  <a:pt x="2338" y="86"/>
                  <a:pt x="2329" y="82"/>
                  <a:pt x="2318" y="82"/>
                </a:cubicBezTo>
                <a:close/>
                <a:moveTo>
                  <a:pt x="2071" y="82"/>
                </a:moveTo>
                <a:cubicBezTo>
                  <a:pt x="2061" y="82"/>
                  <a:pt x="2052" y="86"/>
                  <a:pt x="2046" y="94"/>
                </a:cubicBezTo>
                <a:cubicBezTo>
                  <a:pt x="2040" y="102"/>
                  <a:pt x="2037" y="112"/>
                  <a:pt x="2037" y="126"/>
                </a:cubicBezTo>
                <a:cubicBezTo>
                  <a:pt x="2037" y="140"/>
                  <a:pt x="2040" y="151"/>
                  <a:pt x="2046" y="159"/>
                </a:cubicBezTo>
                <a:cubicBezTo>
                  <a:pt x="2052" y="167"/>
                  <a:pt x="2061" y="171"/>
                  <a:pt x="2071" y="171"/>
                </a:cubicBezTo>
                <a:cubicBezTo>
                  <a:pt x="2082" y="171"/>
                  <a:pt x="2091" y="167"/>
                  <a:pt x="2097" y="159"/>
                </a:cubicBezTo>
                <a:cubicBezTo>
                  <a:pt x="2103" y="151"/>
                  <a:pt x="2106" y="140"/>
                  <a:pt x="2106" y="126"/>
                </a:cubicBezTo>
                <a:cubicBezTo>
                  <a:pt x="2106" y="112"/>
                  <a:pt x="2103" y="102"/>
                  <a:pt x="2097" y="94"/>
                </a:cubicBezTo>
                <a:cubicBezTo>
                  <a:pt x="2091" y="86"/>
                  <a:pt x="2082" y="82"/>
                  <a:pt x="2071" y="82"/>
                </a:cubicBezTo>
                <a:close/>
                <a:moveTo>
                  <a:pt x="222" y="82"/>
                </a:moveTo>
                <a:cubicBezTo>
                  <a:pt x="212" y="82"/>
                  <a:pt x="203" y="86"/>
                  <a:pt x="197" y="94"/>
                </a:cubicBezTo>
                <a:cubicBezTo>
                  <a:pt x="191" y="102"/>
                  <a:pt x="188" y="112"/>
                  <a:pt x="188" y="126"/>
                </a:cubicBezTo>
                <a:cubicBezTo>
                  <a:pt x="188" y="140"/>
                  <a:pt x="191" y="151"/>
                  <a:pt x="197" y="159"/>
                </a:cubicBezTo>
                <a:cubicBezTo>
                  <a:pt x="203" y="167"/>
                  <a:pt x="212" y="171"/>
                  <a:pt x="222" y="171"/>
                </a:cubicBezTo>
                <a:cubicBezTo>
                  <a:pt x="233" y="171"/>
                  <a:pt x="242" y="167"/>
                  <a:pt x="248" y="159"/>
                </a:cubicBezTo>
                <a:cubicBezTo>
                  <a:pt x="254" y="151"/>
                  <a:pt x="257" y="140"/>
                  <a:pt x="257" y="126"/>
                </a:cubicBezTo>
                <a:cubicBezTo>
                  <a:pt x="257" y="112"/>
                  <a:pt x="254" y="102"/>
                  <a:pt x="248" y="94"/>
                </a:cubicBezTo>
                <a:cubicBezTo>
                  <a:pt x="242" y="86"/>
                  <a:pt x="233" y="82"/>
                  <a:pt x="222" y="82"/>
                </a:cubicBezTo>
                <a:close/>
                <a:moveTo>
                  <a:pt x="7531" y="80"/>
                </a:moveTo>
                <a:cubicBezTo>
                  <a:pt x="7523" y="80"/>
                  <a:pt x="7515" y="83"/>
                  <a:pt x="7510" y="88"/>
                </a:cubicBezTo>
                <a:cubicBezTo>
                  <a:pt x="7504" y="94"/>
                  <a:pt x="7500" y="102"/>
                  <a:pt x="7498" y="112"/>
                </a:cubicBezTo>
                <a:lnTo>
                  <a:pt x="7562" y="112"/>
                </a:lnTo>
                <a:cubicBezTo>
                  <a:pt x="7562" y="102"/>
                  <a:pt x="7560" y="94"/>
                  <a:pt x="7554" y="89"/>
                </a:cubicBezTo>
                <a:cubicBezTo>
                  <a:pt x="7548" y="83"/>
                  <a:pt x="7541" y="80"/>
                  <a:pt x="7531" y="80"/>
                </a:cubicBezTo>
                <a:close/>
                <a:moveTo>
                  <a:pt x="6759" y="80"/>
                </a:moveTo>
                <a:cubicBezTo>
                  <a:pt x="6751" y="80"/>
                  <a:pt x="6743" y="83"/>
                  <a:pt x="6738" y="88"/>
                </a:cubicBezTo>
                <a:cubicBezTo>
                  <a:pt x="6732" y="94"/>
                  <a:pt x="6728" y="102"/>
                  <a:pt x="6726" y="112"/>
                </a:cubicBezTo>
                <a:lnTo>
                  <a:pt x="6790" y="112"/>
                </a:lnTo>
                <a:cubicBezTo>
                  <a:pt x="6790" y="102"/>
                  <a:pt x="6788" y="94"/>
                  <a:pt x="6782" y="89"/>
                </a:cubicBezTo>
                <a:cubicBezTo>
                  <a:pt x="6776" y="83"/>
                  <a:pt x="6769" y="80"/>
                  <a:pt x="6759" y="80"/>
                </a:cubicBezTo>
                <a:close/>
                <a:moveTo>
                  <a:pt x="5045" y="80"/>
                </a:moveTo>
                <a:cubicBezTo>
                  <a:pt x="5037" y="80"/>
                  <a:pt x="5029" y="83"/>
                  <a:pt x="5024" y="88"/>
                </a:cubicBezTo>
                <a:cubicBezTo>
                  <a:pt x="5018" y="94"/>
                  <a:pt x="5014" y="102"/>
                  <a:pt x="5012" y="112"/>
                </a:cubicBezTo>
                <a:lnTo>
                  <a:pt x="5076" y="112"/>
                </a:lnTo>
                <a:cubicBezTo>
                  <a:pt x="5076" y="102"/>
                  <a:pt x="5074" y="94"/>
                  <a:pt x="5068" y="89"/>
                </a:cubicBezTo>
                <a:cubicBezTo>
                  <a:pt x="5062" y="83"/>
                  <a:pt x="5055" y="80"/>
                  <a:pt x="5045" y="80"/>
                </a:cubicBezTo>
                <a:close/>
                <a:moveTo>
                  <a:pt x="4620" y="80"/>
                </a:moveTo>
                <a:cubicBezTo>
                  <a:pt x="4612" y="80"/>
                  <a:pt x="4604" y="83"/>
                  <a:pt x="4599" y="88"/>
                </a:cubicBezTo>
                <a:cubicBezTo>
                  <a:pt x="4593" y="94"/>
                  <a:pt x="4589" y="102"/>
                  <a:pt x="4587" y="112"/>
                </a:cubicBezTo>
                <a:lnTo>
                  <a:pt x="4651" y="112"/>
                </a:lnTo>
                <a:cubicBezTo>
                  <a:pt x="4651" y="102"/>
                  <a:pt x="4649" y="94"/>
                  <a:pt x="4643" y="89"/>
                </a:cubicBezTo>
                <a:cubicBezTo>
                  <a:pt x="4637" y="83"/>
                  <a:pt x="4630" y="80"/>
                  <a:pt x="4620" y="80"/>
                </a:cubicBezTo>
                <a:close/>
                <a:moveTo>
                  <a:pt x="3537" y="80"/>
                </a:moveTo>
                <a:cubicBezTo>
                  <a:pt x="3529" y="80"/>
                  <a:pt x="3521" y="83"/>
                  <a:pt x="3516" y="88"/>
                </a:cubicBezTo>
                <a:cubicBezTo>
                  <a:pt x="3510" y="94"/>
                  <a:pt x="3506" y="102"/>
                  <a:pt x="3504" y="112"/>
                </a:cubicBezTo>
                <a:lnTo>
                  <a:pt x="3568" y="112"/>
                </a:lnTo>
                <a:cubicBezTo>
                  <a:pt x="3568" y="102"/>
                  <a:pt x="3566" y="94"/>
                  <a:pt x="3560" y="89"/>
                </a:cubicBezTo>
                <a:cubicBezTo>
                  <a:pt x="3554" y="83"/>
                  <a:pt x="3547" y="80"/>
                  <a:pt x="3537" y="80"/>
                </a:cubicBezTo>
                <a:close/>
                <a:moveTo>
                  <a:pt x="503" y="80"/>
                </a:moveTo>
                <a:cubicBezTo>
                  <a:pt x="495" y="80"/>
                  <a:pt x="487" y="83"/>
                  <a:pt x="482" y="88"/>
                </a:cubicBezTo>
                <a:cubicBezTo>
                  <a:pt x="476" y="94"/>
                  <a:pt x="472" y="102"/>
                  <a:pt x="470" y="112"/>
                </a:cubicBezTo>
                <a:lnTo>
                  <a:pt x="534" y="112"/>
                </a:lnTo>
                <a:cubicBezTo>
                  <a:pt x="534" y="102"/>
                  <a:pt x="532" y="94"/>
                  <a:pt x="526" y="89"/>
                </a:cubicBezTo>
                <a:cubicBezTo>
                  <a:pt x="520" y="83"/>
                  <a:pt x="513" y="80"/>
                  <a:pt x="503" y="80"/>
                </a:cubicBezTo>
                <a:close/>
                <a:moveTo>
                  <a:pt x="6950" y="60"/>
                </a:moveTo>
                <a:lnTo>
                  <a:pt x="6976" y="60"/>
                </a:lnTo>
                <a:lnTo>
                  <a:pt x="6976" y="192"/>
                </a:lnTo>
                <a:lnTo>
                  <a:pt x="6950" y="192"/>
                </a:lnTo>
                <a:lnTo>
                  <a:pt x="6950" y="60"/>
                </a:lnTo>
                <a:close/>
                <a:moveTo>
                  <a:pt x="6224" y="60"/>
                </a:moveTo>
                <a:lnTo>
                  <a:pt x="6250" y="60"/>
                </a:lnTo>
                <a:lnTo>
                  <a:pt x="6250" y="192"/>
                </a:lnTo>
                <a:lnTo>
                  <a:pt x="6224" y="192"/>
                </a:lnTo>
                <a:lnTo>
                  <a:pt x="6224" y="60"/>
                </a:lnTo>
                <a:close/>
                <a:moveTo>
                  <a:pt x="5972" y="60"/>
                </a:moveTo>
                <a:lnTo>
                  <a:pt x="5998" y="60"/>
                </a:lnTo>
                <a:lnTo>
                  <a:pt x="5998" y="192"/>
                </a:lnTo>
                <a:lnTo>
                  <a:pt x="5972" y="192"/>
                </a:lnTo>
                <a:lnTo>
                  <a:pt x="5972" y="60"/>
                </a:lnTo>
                <a:close/>
                <a:moveTo>
                  <a:pt x="5261" y="60"/>
                </a:moveTo>
                <a:lnTo>
                  <a:pt x="5287" y="60"/>
                </a:lnTo>
                <a:lnTo>
                  <a:pt x="5287" y="140"/>
                </a:lnTo>
                <a:cubicBezTo>
                  <a:pt x="5287" y="150"/>
                  <a:pt x="5290" y="157"/>
                  <a:pt x="5295" y="163"/>
                </a:cubicBezTo>
                <a:cubicBezTo>
                  <a:pt x="5300" y="169"/>
                  <a:pt x="5307" y="172"/>
                  <a:pt x="5315" y="172"/>
                </a:cubicBezTo>
                <a:cubicBezTo>
                  <a:pt x="5324" y="172"/>
                  <a:pt x="5332" y="169"/>
                  <a:pt x="5338" y="162"/>
                </a:cubicBezTo>
                <a:cubicBezTo>
                  <a:pt x="5344" y="156"/>
                  <a:pt x="5347" y="148"/>
                  <a:pt x="5347" y="138"/>
                </a:cubicBezTo>
                <a:lnTo>
                  <a:pt x="5347" y="60"/>
                </a:lnTo>
                <a:lnTo>
                  <a:pt x="5373" y="60"/>
                </a:lnTo>
                <a:lnTo>
                  <a:pt x="5373" y="192"/>
                </a:lnTo>
                <a:lnTo>
                  <a:pt x="5347" y="192"/>
                </a:lnTo>
                <a:lnTo>
                  <a:pt x="5347" y="174"/>
                </a:lnTo>
                <a:lnTo>
                  <a:pt x="5345" y="174"/>
                </a:lnTo>
                <a:cubicBezTo>
                  <a:pt x="5341" y="181"/>
                  <a:pt x="5336" y="186"/>
                  <a:pt x="5329" y="190"/>
                </a:cubicBezTo>
                <a:cubicBezTo>
                  <a:pt x="5321" y="194"/>
                  <a:pt x="5314" y="196"/>
                  <a:pt x="5306" y="196"/>
                </a:cubicBezTo>
                <a:cubicBezTo>
                  <a:pt x="5292" y="196"/>
                  <a:pt x="5281" y="191"/>
                  <a:pt x="5273" y="182"/>
                </a:cubicBezTo>
                <a:cubicBezTo>
                  <a:pt x="5265" y="174"/>
                  <a:pt x="5261" y="161"/>
                  <a:pt x="5261" y="145"/>
                </a:cubicBezTo>
                <a:lnTo>
                  <a:pt x="5261" y="60"/>
                </a:lnTo>
                <a:close/>
                <a:moveTo>
                  <a:pt x="2793" y="60"/>
                </a:moveTo>
                <a:lnTo>
                  <a:pt x="2819" y="60"/>
                </a:lnTo>
                <a:lnTo>
                  <a:pt x="2819" y="192"/>
                </a:lnTo>
                <a:lnTo>
                  <a:pt x="2793" y="192"/>
                </a:lnTo>
                <a:lnTo>
                  <a:pt x="2793" y="60"/>
                </a:lnTo>
                <a:close/>
                <a:moveTo>
                  <a:pt x="1341" y="60"/>
                </a:moveTo>
                <a:lnTo>
                  <a:pt x="1367" y="60"/>
                </a:lnTo>
                <a:lnTo>
                  <a:pt x="1367" y="140"/>
                </a:lnTo>
                <a:cubicBezTo>
                  <a:pt x="1367" y="150"/>
                  <a:pt x="1370" y="157"/>
                  <a:pt x="1375" y="163"/>
                </a:cubicBezTo>
                <a:cubicBezTo>
                  <a:pt x="1380" y="169"/>
                  <a:pt x="1387" y="172"/>
                  <a:pt x="1395" y="172"/>
                </a:cubicBezTo>
                <a:cubicBezTo>
                  <a:pt x="1404" y="172"/>
                  <a:pt x="1412" y="169"/>
                  <a:pt x="1418" y="162"/>
                </a:cubicBezTo>
                <a:cubicBezTo>
                  <a:pt x="1424" y="156"/>
                  <a:pt x="1427" y="148"/>
                  <a:pt x="1427" y="138"/>
                </a:cubicBezTo>
                <a:lnTo>
                  <a:pt x="1427" y="60"/>
                </a:lnTo>
                <a:lnTo>
                  <a:pt x="1453" y="60"/>
                </a:lnTo>
                <a:lnTo>
                  <a:pt x="1453" y="192"/>
                </a:lnTo>
                <a:lnTo>
                  <a:pt x="1427" y="192"/>
                </a:lnTo>
                <a:lnTo>
                  <a:pt x="1427" y="174"/>
                </a:lnTo>
                <a:lnTo>
                  <a:pt x="1425" y="174"/>
                </a:lnTo>
                <a:cubicBezTo>
                  <a:pt x="1421" y="181"/>
                  <a:pt x="1416" y="186"/>
                  <a:pt x="1409" y="190"/>
                </a:cubicBezTo>
                <a:cubicBezTo>
                  <a:pt x="1401" y="194"/>
                  <a:pt x="1394" y="196"/>
                  <a:pt x="1386" y="196"/>
                </a:cubicBezTo>
                <a:cubicBezTo>
                  <a:pt x="1372" y="196"/>
                  <a:pt x="1361" y="191"/>
                  <a:pt x="1353" y="182"/>
                </a:cubicBezTo>
                <a:cubicBezTo>
                  <a:pt x="1345" y="174"/>
                  <a:pt x="1341" y="161"/>
                  <a:pt x="1341" y="145"/>
                </a:cubicBezTo>
                <a:lnTo>
                  <a:pt x="1341" y="60"/>
                </a:lnTo>
                <a:close/>
                <a:moveTo>
                  <a:pt x="953" y="60"/>
                </a:moveTo>
                <a:lnTo>
                  <a:pt x="979" y="60"/>
                </a:lnTo>
                <a:lnTo>
                  <a:pt x="979" y="192"/>
                </a:lnTo>
                <a:lnTo>
                  <a:pt x="953" y="192"/>
                </a:lnTo>
                <a:lnTo>
                  <a:pt x="953" y="60"/>
                </a:lnTo>
                <a:close/>
                <a:moveTo>
                  <a:pt x="6503" y="57"/>
                </a:moveTo>
                <a:cubicBezTo>
                  <a:pt x="6513" y="57"/>
                  <a:pt x="6523" y="60"/>
                  <a:pt x="6532" y="66"/>
                </a:cubicBezTo>
                <a:cubicBezTo>
                  <a:pt x="6541" y="71"/>
                  <a:pt x="6548" y="79"/>
                  <a:pt x="6553" y="88"/>
                </a:cubicBezTo>
                <a:lnTo>
                  <a:pt x="6531" y="100"/>
                </a:lnTo>
                <a:cubicBezTo>
                  <a:pt x="6528" y="95"/>
                  <a:pt x="6523" y="90"/>
                  <a:pt x="6518" y="87"/>
                </a:cubicBezTo>
                <a:cubicBezTo>
                  <a:pt x="6513" y="83"/>
                  <a:pt x="6507" y="82"/>
                  <a:pt x="6501" y="82"/>
                </a:cubicBezTo>
                <a:cubicBezTo>
                  <a:pt x="6490" y="82"/>
                  <a:pt x="6482" y="86"/>
                  <a:pt x="6475" y="94"/>
                </a:cubicBezTo>
                <a:cubicBezTo>
                  <a:pt x="6469" y="102"/>
                  <a:pt x="6466" y="113"/>
                  <a:pt x="6466" y="126"/>
                </a:cubicBezTo>
                <a:cubicBezTo>
                  <a:pt x="6466" y="140"/>
                  <a:pt x="6469" y="151"/>
                  <a:pt x="6475" y="159"/>
                </a:cubicBezTo>
                <a:cubicBezTo>
                  <a:pt x="6482" y="167"/>
                  <a:pt x="6490" y="171"/>
                  <a:pt x="6501" y="171"/>
                </a:cubicBezTo>
                <a:cubicBezTo>
                  <a:pt x="6507" y="171"/>
                  <a:pt x="6513" y="169"/>
                  <a:pt x="6518" y="166"/>
                </a:cubicBezTo>
                <a:cubicBezTo>
                  <a:pt x="6523" y="163"/>
                  <a:pt x="6528" y="158"/>
                  <a:pt x="6531" y="152"/>
                </a:cubicBezTo>
                <a:lnTo>
                  <a:pt x="6553" y="164"/>
                </a:lnTo>
                <a:cubicBezTo>
                  <a:pt x="6548" y="174"/>
                  <a:pt x="6541" y="182"/>
                  <a:pt x="6532" y="187"/>
                </a:cubicBezTo>
                <a:cubicBezTo>
                  <a:pt x="6523" y="193"/>
                  <a:pt x="6513" y="196"/>
                  <a:pt x="6503" y="196"/>
                </a:cubicBezTo>
                <a:cubicBezTo>
                  <a:pt x="6490" y="196"/>
                  <a:pt x="6479" y="193"/>
                  <a:pt x="6469" y="187"/>
                </a:cubicBezTo>
                <a:cubicBezTo>
                  <a:pt x="6459" y="181"/>
                  <a:pt x="6452" y="173"/>
                  <a:pt x="6447" y="163"/>
                </a:cubicBezTo>
                <a:cubicBezTo>
                  <a:pt x="6442" y="152"/>
                  <a:pt x="6439" y="140"/>
                  <a:pt x="6439" y="126"/>
                </a:cubicBezTo>
                <a:cubicBezTo>
                  <a:pt x="6439" y="112"/>
                  <a:pt x="6442" y="100"/>
                  <a:pt x="6447" y="90"/>
                </a:cubicBezTo>
                <a:cubicBezTo>
                  <a:pt x="6452" y="79"/>
                  <a:pt x="6459" y="71"/>
                  <a:pt x="6469" y="66"/>
                </a:cubicBezTo>
                <a:cubicBezTo>
                  <a:pt x="6479" y="60"/>
                  <a:pt x="6490" y="57"/>
                  <a:pt x="6503" y="57"/>
                </a:cubicBezTo>
                <a:close/>
                <a:moveTo>
                  <a:pt x="4782" y="57"/>
                </a:moveTo>
                <a:cubicBezTo>
                  <a:pt x="4792" y="57"/>
                  <a:pt x="4802" y="60"/>
                  <a:pt x="4811" y="66"/>
                </a:cubicBezTo>
                <a:cubicBezTo>
                  <a:pt x="4820" y="71"/>
                  <a:pt x="4827" y="79"/>
                  <a:pt x="4832" y="88"/>
                </a:cubicBezTo>
                <a:lnTo>
                  <a:pt x="4810" y="100"/>
                </a:lnTo>
                <a:cubicBezTo>
                  <a:pt x="4807" y="95"/>
                  <a:pt x="4802" y="90"/>
                  <a:pt x="4797" y="87"/>
                </a:cubicBezTo>
                <a:cubicBezTo>
                  <a:pt x="4792" y="83"/>
                  <a:pt x="4786" y="82"/>
                  <a:pt x="4780" y="82"/>
                </a:cubicBezTo>
                <a:cubicBezTo>
                  <a:pt x="4769" y="82"/>
                  <a:pt x="4761" y="86"/>
                  <a:pt x="4754" y="94"/>
                </a:cubicBezTo>
                <a:cubicBezTo>
                  <a:pt x="4748" y="102"/>
                  <a:pt x="4745" y="113"/>
                  <a:pt x="4745" y="126"/>
                </a:cubicBezTo>
                <a:cubicBezTo>
                  <a:pt x="4745" y="140"/>
                  <a:pt x="4748" y="151"/>
                  <a:pt x="4754" y="159"/>
                </a:cubicBezTo>
                <a:cubicBezTo>
                  <a:pt x="4761" y="167"/>
                  <a:pt x="4769" y="171"/>
                  <a:pt x="4780" y="171"/>
                </a:cubicBezTo>
                <a:cubicBezTo>
                  <a:pt x="4786" y="171"/>
                  <a:pt x="4792" y="169"/>
                  <a:pt x="4797" y="166"/>
                </a:cubicBezTo>
                <a:cubicBezTo>
                  <a:pt x="4802" y="163"/>
                  <a:pt x="4807" y="158"/>
                  <a:pt x="4810" y="152"/>
                </a:cubicBezTo>
                <a:lnTo>
                  <a:pt x="4832" y="164"/>
                </a:lnTo>
                <a:cubicBezTo>
                  <a:pt x="4827" y="174"/>
                  <a:pt x="4820" y="182"/>
                  <a:pt x="4811" y="187"/>
                </a:cubicBezTo>
                <a:cubicBezTo>
                  <a:pt x="4802" y="193"/>
                  <a:pt x="4792" y="196"/>
                  <a:pt x="4782" y="196"/>
                </a:cubicBezTo>
                <a:cubicBezTo>
                  <a:pt x="4769" y="196"/>
                  <a:pt x="4758" y="193"/>
                  <a:pt x="4748" y="187"/>
                </a:cubicBezTo>
                <a:cubicBezTo>
                  <a:pt x="4738" y="181"/>
                  <a:pt x="4731" y="173"/>
                  <a:pt x="4726" y="163"/>
                </a:cubicBezTo>
                <a:cubicBezTo>
                  <a:pt x="4721" y="152"/>
                  <a:pt x="4718" y="140"/>
                  <a:pt x="4718" y="126"/>
                </a:cubicBezTo>
                <a:cubicBezTo>
                  <a:pt x="4718" y="112"/>
                  <a:pt x="4721" y="100"/>
                  <a:pt x="4726" y="90"/>
                </a:cubicBezTo>
                <a:cubicBezTo>
                  <a:pt x="4731" y="79"/>
                  <a:pt x="4738" y="71"/>
                  <a:pt x="4748" y="66"/>
                </a:cubicBezTo>
                <a:cubicBezTo>
                  <a:pt x="4758" y="60"/>
                  <a:pt x="4769" y="57"/>
                  <a:pt x="4782" y="57"/>
                </a:cubicBezTo>
                <a:close/>
                <a:moveTo>
                  <a:pt x="4004" y="57"/>
                </a:moveTo>
                <a:cubicBezTo>
                  <a:pt x="4014" y="57"/>
                  <a:pt x="4024" y="60"/>
                  <a:pt x="4033" y="66"/>
                </a:cubicBezTo>
                <a:cubicBezTo>
                  <a:pt x="4042" y="71"/>
                  <a:pt x="4049" y="79"/>
                  <a:pt x="4054" y="88"/>
                </a:cubicBezTo>
                <a:lnTo>
                  <a:pt x="4032" y="100"/>
                </a:lnTo>
                <a:cubicBezTo>
                  <a:pt x="4029" y="95"/>
                  <a:pt x="4024" y="90"/>
                  <a:pt x="4019" y="87"/>
                </a:cubicBezTo>
                <a:cubicBezTo>
                  <a:pt x="4014" y="83"/>
                  <a:pt x="4008" y="82"/>
                  <a:pt x="4002" y="82"/>
                </a:cubicBezTo>
                <a:cubicBezTo>
                  <a:pt x="3991" y="82"/>
                  <a:pt x="3983" y="86"/>
                  <a:pt x="3976" y="94"/>
                </a:cubicBezTo>
                <a:cubicBezTo>
                  <a:pt x="3970" y="102"/>
                  <a:pt x="3967" y="113"/>
                  <a:pt x="3967" y="126"/>
                </a:cubicBezTo>
                <a:cubicBezTo>
                  <a:pt x="3967" y="140"/>
                  <a:pt x="3970" y="151"/>
                  <a:pt x="3976" y="159"/>
                </a:cubicBezTo>
                <a:cubicBezTo>
                  <a:pt x="3983" y="167"/>
                  <a:pt x="3991" y="171"/>
                  <a:pt x="4002" y="171"/>
                </a:cubicBezTo>
                <a:cubicBezTo>
                  <a:pt x="4008" y="171"/>
                  <a:pt x="4014" y="169"/>
                  <a:pt x="4019" y="166"/>
                </a:cubicBezTo>
                <a:cubicBezTo>
                  <a:pt x="4024" y="163"/>
                  <a:pt x="4029" y="158"/>
                  <a:pt x="4032" y="152"/>
                </a:cubicBezTo>
                <a:lnTo>
                  <a:pt x="4054" y="164"/>
                </a:lnTo>
                <a:cubicBezTo>
                  <a:pt x="4049" y="174"/>
                  <a:pt x="4042" y="182"/>
                  <a:pt x="4033" y="187"/>
                </a:cubicBezTo>
                <a:cubicBezTo>
                  <a:pt x="4024" y="193"/>
                  <a:pt x="4014" y="196"/>
                  <a:pt x="4004" y="196"/>
                </a:cubicBezTo>
                <a:cubicBezTo>
                  <a:pt x="3991" y="196"/>
                  <a:pt x="3980" y="193"/>
                  <a:pt x="3970" y="187"/>
                </a:cubicBezTo>
                <a:cubicBezTo>
                  <a:pt x="3960" y="181"/>
                  <a:pt x="3953" y="173"/>
                  <a:pt x="3948" y="163"/>
                </a:cubicBezTo>
                <a:cubicBezTo>
                  <a:pt x="3943" y="152"/>
                  <a:pt x="3940" y="140"/>
                  <a:pt x="3940" y="126"/>
                </a:cubicBezTo>
                <a:cubicBezTo>
                  <a:pt x="3940" y="112"/>
                  <a:pt x="3943" y="100"/>
                  <a:pt x="3948" y="90"/>
                </a:cubicBezTo>
                <a:cubicBezTo>
                  <a:pt x="3953" y="79"/>
                  <a:pt x="3960" y="71"/>
                  <a:pt x="3970" y="66"/>
                </a:cubicBezTo>
                <a:cubicBezTo>
                  <a:pt x="3980" y="60"/>
                  <a:pt x="3991" y="57"/>
                  <a:pt x="4004" y="57"/>
                </a:cubicBezTo>
                <a:close/>
                <a:moveTo>
                  <a:pt x="8132" y="57"/>
                </a:moveTo>
                <a:cubicBezTo>
                  <a:pt x="8145" y="57"/>
                  <a:pt x="8156" y="60"/>
                  <a:pt x="8165" y="65"/>
                </a:cubicBezTo>
                <a:cubicBezTo>
                  <a:pt x="8174" y="71"/>
                  <a:pt x="8181" y="79"/>
                  <a:pt x="8186" y="90"/>
                </a:cubicBezTo>
                <a:cubicBezTo>
                  <a:pt x="8191" y="100"/>
                  <a:pt x="8194" y="112"/>
                  <a:pt x="8194" y="126"/>
                </a:cubicBezTo>
                <a:cubicBezTo>
                  <a:pt x="8194" y="140"/>
                  <a:pt x="8191" y="153"/>
                  <a:pt x="8186" y="163"/>
                </a:cubicBezTo>
                <a:cubicBezTo>
                  <a:pt x="8181" y="174"/>
                  <a:pt x="8174" y="182"/>
                  <a:pt x="8165" y="187"/>
                </a:cubicBezTo>
                <a:cubicBezTo>
                  <a:pt x="8156" y="193"/>
                  <a:pt x="8145" y="196"/>
                  <a:pt x="8132" y="196"/>
                </a:cubicBezTo>
                <a:cubicBezTo>
                  <a:pt x="8120" y="196"/>
                  <a:pt x="8109" y="193"/>
                  <a:pt x="8100" y="187"/>
                </a:cubicBezTo>
                <a:cubicBezTo>
                  <a:pt x="8091" y="182"/>
                  <a:pt x="8083" y="174"/>
                  <a:pt x="8078" y="163"/>
                </a:cubicBezTo>
                <a:cubicBezTo>
                  <a:pt x="8073" y="153"/>
                  <a:pt x="8071" y="140"/>
                  <a:pt x="8071" y="126"/>
                </a:cubicBezTo>
                <a:cubicBezTo>
                  <a:pt x="8071" y="112"/>
                  <a:pt x="8073" y="100"/>
                  <a:pt x="8078" y="90"/>
                </a:cubicBezTo>
                <a:cubicBezTo>
                  <a:pt x="8083" y="79"/>
                  <a:pt x="8091" y="71"/>
                  <a:pt x="8100" y="65"/>
                </a:cubicBezTo>
                <a:cubicBezTo>
                  <a:pt x="8109" y="60"/>
                  <a:pt x="8120" y="57"/>
                  <a:pt x="8132" y="57"/>
                </a:cubicBezTo>
                <a:close/>
                <a:moveTo>
                  <a:pt x="7531" y="57"/>
                </a:moveTo>
                <a:cubicBezTo>
                  <a:pt x="7549" y="57"/>
                  <a:pt x="7563" y="62"/>
                  <a:pt x="7574" y="73"/>
                </a:cubicBezTo>
                <a:cubicBezTo>
                  <a:pt x="7584" y="83"/>
                  <a:pt x="7589" y="98"/>
                  <a:pt x="7589" y="116"/>
                </a:cubicBezTo>
                <a:cubicBezTo>
                  <a:pt x="7589" y="123"/>
                  <a:pt x="7588" y="130"/>
                  <a:pt x="7587" y="135"/>
                </a:cubicBezTo>
                <a:lnTo>
                  <a:pt x="7497" y="135"/>
                </a:lnTo>
                <a:cubicBezTo>
                  <a:pt x="7498" y="147"/>
                  <a:pt x="7502" y="156"/>
                  <a:pt x="7509" y="163"/>
                </a:cubicBezTo>
                <a:cubicBezTo>
                  <a:pt x="7515" y="169"/>
                  <a:pt x="7523" y="173"/>
                  <a:pt x="7534" y="173"/>
                </a:cubicBezTo>
                <a:cubicBezTo>
                  <a:pt x="7540" y="173"/>
                  <a:pt x="7546" y="171"/>
                  <a:pt x="7552" y="168"/>
                </a:cubicBezTo>
                <a:cubicBezTo>
                  <a:pt x="7557" y="165"/>
                  <a:pt x="7562" y="160"/>
                  <a:pt x="7565" y="154"/>
                </a:cubicBezTo>
                <a:lnTo>
                  <a:pt x="7586" y="166"/>
                </a:lnTo>
                <a:cubicBezTo>
                  <a:pt x="7581" y="175"/>
                  <a:pt x="7574" y="183"/>
                  <a:pt x="7565" y="188"/>
                </a:cubicBezTo>
                <a:cubicBezTo>
                  <a:pt x="7556" y="193"/>
                  <a:pt x="7546" y="196"/>
                  <a:pt x="7534" y="196"/>
                </a:cubicBezTo>
                <a:cubicBezTo>
                  <a:pt x="7521" y="196"/>
                  <a:pt x="7510" y="193"/>
                  <a:pt x="7500" y="187"/>
                </a:cubicBezTo>
                <a:cubicBezTo>
                  <a:pt x="7490" y="182"/>
                  <a:pt x="7483" y="174"/>
                  <a:pt x="7478" y="163"/>
                </a:cubicBezTo>
                <a:cubicBezTo>
                  <a:pt x="7473" y="153"/>
                  <a:pt x="7470" y="141"/>
                  <a:pt x="7470" y="127"/>
                </a:cubicBezTo>
                <a:cubicBezTo>
                  <a:pt x="7470" y="113"/>
                  <a:pt x="7472" y="100"/>
                  <a:pt x="7477" y="90"/>
                </a:cubicBezTo>
                <a:cubicBezTo>
                  <a:pt x="7482" y="79"/>
                  <a:pt x="7490" y="71"/>
                  <a:pt x="7499" y="65"/>
                </a:cubicBezTo>
                <a:cubicBezTo>
                  <a:pt x="7508" y="60"/>
                  <a:pt x="7519" y="57"/>
                  <a:pt x="7531" y="57"/>
                </a:cubicBezTo>
                <a:close/>
                <a:moveTo>
                  <a:pt x="7380" y="57"/>
                </a:moveTo>
                <a:cubicBezTo>
                  <a:pt x="7392" y="57"/>
                  <a:pt x="7402" y="60"/>
                  <a:pt x="7411" y="65"/>
                </a:cubicBezTo>
                <a:cubicBezTo>
                  <a:pt x="7420" y="70"/>
                  <a:pt x="7427" y="77"/>
                  <a:pt x="7432" y="87"/>
                </a:cubicBezTo>
                <a:lnTo>
                  <a:pt x="7411" y="99"/>
                </a:lnTo>
                <a:cubicBezTo>
                  <a:pt x="7407" y="93"/>
                  <a:pt x="7403" y="88"/>
                  <a:pt x="7397" y="85"/>
                </a:cubicBezTo>
                <a:cubicBezTo>
                  <a:pt x="7392" y="81"/>
                  <a:pt x="7386" y="80"/>
                  <a:pt x="7380" y="80"/>
                </a:cubicBezTo>
                <a:cubicBezTo>
                  <a:pt x="7373" y="80"/>
                  <a:pt x="7368" y="81"/>
                  <a:pt x="7364" y="84"/>
                </a:cubicBezTo>
                <a:cubicBezTo>
                  <a:pt x="7359" y="87"/>
                  <a:pt x="7357" y="91"/>
                  <a:pt x="7357" y="96"/>
                </a:cubicBezTo>
                <a:cubicBezTo>
                  <a:pt x="7357" y="101"/>
                  <a:pt x="7360" y="105"/>
                  <a:pt x="7364" y="108"/>
                </a:cubicBezTo>
                <a:cubicBezTo>
                  <a:pt x="7369" y="111"/>
                  <a:pt x="7377" y="113"/>
                  <a:pt x="7387" y="116"/>
                </a:cubicBezTo>
                <a:cubicBezTo>
                  <a:pt x="7417" y="122"/>
                  <a:pt x="7432" y="135"/>
                  <a:pt x="7432" y="155"/>
                </a:cubicBezTo>
                <a:cubicBezTo>
                  <a:pt x="7432" y="167"/>
                  <a:pt x="7427" y="177"/>
                  <a:pt x="7418" y="184"/>
                </a:cubicBezTo>
                <a:cubicBezTo>
                  <a:pt x="7409" y="192"/>
                  <a:pt x="7397" y="196"/>
                  <a:pt x="7382" y="196"/>
                </a:cubicBezTo>
                <a:cubicBezTo>
                  <a:pt x="7369" y="196"/>
                  <a:pt x="7357" y="193"/>
                  <a:pt x="7348" y="187"/>
                </a:cubicBezTo>
                <a:cubicBezTo>
                  <a:pt x="7339" y="181"/>
                  <a:pt x="7332" y="174"/>
                  <a:pt x="7327" y="164"/>
                </a:cubicBezTo>
                <a:lnTo>
                  <a:pt x="7349" y="153"/>
                </a:lnTo>
                <a:cubicBezTo>
                  <a:pt x="7352" y="159"/>
                  <a:pt x="7357" y="164"/>
                  <a:pt x="7363" y="168"/>
                </a:cubicBezTo>
                <a:cubicBezTo>
                  <a:pt x="7368" y="171"/>
                  <a:pt x="7375" y="173"/>
                  <a:pt x="7382" y="173"/>
                </a:cubicBezTo>
                <a:cubicBezTo>
                  <a:pt x="7389" y="173"/>
                  <a:pt x="7395" y="171"/>
                  <a:pt x="7399" y="169"/>
                </a:cubicBezTo>
                <a:cubicBezTo>
                  <a:pt x="7403" y="166"/>
                  <a:pt x="7405" y="162"/>
                  <a:pt x="7405" y="157"/>
                </a:cubicBezTo>
                <a:cubicBezTo>
                  <a:pt x="7405" y="153"/>
                  <a:pt x="7403" y="149"/>
                  <a:pt x="7399" y="146"/>
                </a:cubicBezTo>
                <a:cubicBezTo>
                  <a:pt x="7395" y="143"/>
                  <a:pt x="7388" y="140"/>
                  <a:pt x="7378" y="138"/>
                </a:cubicBezTo>
                <a:cubicBezTo>
                  <a:pt x="7362" y="134"/>
                  <a:pt x="7350" y="129"/>
                  <a:pt x="7342" y="123"/>
                </a:cubicBezTo>
                <a:cubicBezTo>
                  <a:pt x="7334" y="117"/>
                  <a:pt x="7330" y="108"/>
                  <a:pt x="7330" y="98"/>
                </a:cubicBezTo>
                <a:cubicBezTo>
                  <a:pt x="7330" y="86"/>
                  <a:pt x="7335" y="75"/>
                  <a:pt x="7344" y="68"/>
                </a:cubicBezTo>
                <a:cubicBezTo>
                  <a:pt x="7353" y="61"/>
                  <a:pt x="7365" y="57"/>
                  <a:pt x="7380" y="57"/>
                </a:cubicBezTo>
                <a:close/>
                <a:moveTo>
                  <a:pt x="6759" y="57"/>
                </a:moveTo>
                <a:cubicBezTo>
                  <a:pt x="6777" y="57"/>
                  <a:pt x="6791" y="62"/>
                  <a:pt x="6802" y="73"/>
                </a:cubicBezTo>
                <a:cubicBezTo>
                  <a:pt x="6812" y="83"/>
                  <a:pt x="6817" y="98"/>
                  <a:pt x="6817" y="116"/>
                </a:cubicBezTo>
                <a:cubicBezTo>
                  <a:pt x="6817" y="123"/>
                  <a:pt x="6816" y="130"/>
                  <a:pt x="6815" y="135"/>
                </a:cubicBezTo>
                <a:lnTo>
                  <a:pt x="6725" y="135"/>
                </a:lnTo>
                <a:cubicBezTo>
                  <a:pt x="6726" y="147"/>
                  <a:pt x="6730" y="156"/>
                  <a:pt x="6737" y="163"/>
                </a:cubicBezTo>
                <a:cubicBezTo>
                  <a:pt x="6743" y="169"/>
                  <a:pt x="6751" y="173"/>
                  <a:pt x="6762" y="173"/>
                </a:cubicBezTo>
                <a:cubicBezTo>
                  <a:pt x="6768" y="173"/>
                  <a:pt x="6774" y="171"/>
                  <a:pt x="6780" y="168"/>
                </a:cubicBezTo>
                <a:cubicBezTo>
                  <a:pt x="6785" y="165"/>
                  <a:pt x="6790" y="160"/>
                  <a:pt x="6793" y="154"/>
                </a:cubicBezTo>
                <a:lnTo>
                  <a:pt x="6814" y="166"/>
                </a:lnTo>
                <a:cubicBezTo>
                  <a:pt x="6809" y="175"/>
                  <a:pt x="6802" y="183"/>
                  <a:pt x="6793" y="188"/>
                </a:cubicBezTo>
                <a:cubicBezTo>
                  <a:pt x="6784" y="193"/>
                  <a:pt x="6774" y="196"/>
                  <a:pt x="6762" y="196"/>
                </a:cubicBezTo>
                <a:cubicBezTo>
                  <a:pt x="6749" y="196"/>
                  <a:pt x="6738" y="193"/>
                  <a:pt x="6728" y="187"/>
                </a:cubicBezTo>
                <a:cubicBezTo>
                  <a:pt x="6718" y="182"/>
                  <a:pt x="6711" y="174"/>
                  <a:pt x="6706" y="163"/>
                </a:cubicBezTo>
                <a:cubicBezTo>
                  <a:pt x="6701" y="153"/>
                  <a:pt x="6698" y="141"/>
                  <a:pt x="6698" y="127"/>
                </a:cubicBezTo>
                <a:cubicBezTo>
                  <a:pt x="6698" y="113"/>
                  <a:pt x="6700" y="100"/>
                  <a:pt x="6705" y="90"/>
                </a:cubicBezTo>
                <a:cubicBezTo>
                  <a:pt x="6710" y="79"/>
                  <a:pt x="6718" y="71"/>
                  <a:pt x="6727" y="65"/>
                </a:cubicBezTo>
                <a:cubicBezTo>
                  <a:pt x="6736" y="60"/>
                  <a:pt x="6747" y="57"/>
                  <a:pt x="6759" y="57"/>
                </a:cubicBezTo>
                <a:close/>
                <a:moveTo>
                  <a:pt x="6349" y="57"/>
                </a:moveTo>
                <a:cubicBezTo>
                  <a:pt x="6361" y="57"/>
                  <a:pt x="6371" y="60"/>
                  <a:pt x="6380" y="65"/>
                </a:cubicBezTo>
                <a:cubicBezTo>
                  <a:pt x="6389" y="70"/>
                  <a:pt x="6396" y="77"/>
                  <a:pt x="6401" y="87"/>
                </a:cubicBezTo>
                <a:lnTo>
                  <a:pt x="6380" y="99"/>
                </a:lnTo>
                <a:cubicBezTo>
                  <a:pt x="6376" y="93"/>
                  <a:pt x="6372" y="88"/>
                  <a:pt x="6366" y="85"/>
                </a:cubicBezTo>
                <a:cubicBezTo>
                  <a:pt x="6361" y="81"/>
                  <a:pt x="6355" y="80"/>
                  <a:pt x="6349" y="80"/>
                </a:cubicBezTo>
                <a:cubicBezTo>
                  <a:pt x="6342" y="80"/>
                  <a:pt x="6337" y="81"/>
                  <a:pt x="6333" y="84"/>
                </a:cubicBezTo>
                <a:cubicBezTo>
                  <a:pt x="6328" y="87"/>
                  <a:pt x="6326" y="91"/>
                  <a:pt x="6326" y="96"/>
                </a:cubicBezTo>
                <a:cubicBezTo>
                  <a:pt x="6326" y="101"/>
                  <a:pt x="6329" y="105"/>
                  <a:pt x="6333" y="108"/>
                </a:cubicBezTo>
                <a:cubicBezTo>
                  <a:pt x="6338" y="111"/>
                  <a:pt x="6346" y="113"/>
                  <a:pt x="6356" y="116"/>
                </a:cubicBezTo>
                <a:cubicBezTo>
                  <a:pt x="6386" y="122"/>
                  <a:pt x="6401" y="135"/>
                  <a:pt x="6401" y="155"/>
                </a:cubicBezTo>
                <a:cubicBezTo>
                  <a:pt x="6401" y="167"/>
                  <a:pt x="6396" y="177"/>
                  <a:pt x="6387" y="184"/>
                </a:cubicBezTo>
                <a:cubicBezTo>
                  <a:pt x="6378" y="192"/>
                  <a:pt x="6366" y="196"/>
                  <a:pt x="6351" y="196"/>
                </a:cubicBezTo>
                <a:cubicBezTo>
                  <a:pt x="6338" y="196"/>
                  <a:pt x="6326" y="193"/>
                  <a:pt x="6317" y="187"/>
                </a:cubicBezTo>
                <a:cubicBezTo>
                  <a:pt x="6308" y="181"/>
                  <a:pt x="6301" y="174"/>
                  <a:pt x="6296" y="164"/>
                </a:cubicBezTo>
                <a:lnTo>
                  <a:pt x="6318" y="153"/>
                </a:lnTo>
                <a:cubicBezTo>
                  <a:pt x="6321" y="159"/>
                  <a:pt x="6326" y="164"/>
                  <a:pt x="6332" y="168"/>
                </a:cubicBezTo>
                <a:cubicBezTo>
                  <a:pt x="6337" y="171"/>
                  <a:pt x="6344" y="173"/>
                  <a:pt x="6351" y="173"/>
                </a:cubicBezTo>
                <a:cubicBezTo>
                  <a:pt x="6358" y="173"/>
                  <a:pt x="6364" y="171"/>
                  <a:pt x="6368" y="169"/>
                </a:cubicBezTo>
                <a:cubicBezTo>
                  <a:pt x="6372" y="166"/>
                  <a:pt x="6374" y="162"/>
                  <a:pt x="6374" y="157"/>
                </a:cubicBezTo>
                <a:cubicBezTo>
                  <a:pt x="6374" y="153"/>
                  <a:pt x="6372" y="149"/>
                  <a:pt x="6368" y="146"/>
                </a:cubicBezTo>
                <a:cubicBezTo>
                  <a:pt x="6364" y="143"/>
                  <a:pt x="6357" y="140"/>
                  <a:pt x="6347" y="138"/>
                </a:cubicBezTo>
                <a:cubicBezTo>
                  <a:pt x="6331" y="134"/>
                  <a:pt x="6319" y="129"/>
                  <a:pt x="6311" y="123"/>
                </a:cubicBezTo>
                <a:cubicBezTo>
                  <a:pt x="6303" y="117"/>
                  <a:pt x="6299" y="108"/>
                  <a:pt x="6299" y="98"/>
                </a:cubicBezTo>
                <a:cubicBezTo>
                  <a:pt x="6299" y="86"/>
                  <a:pt x="6304" y="75"/>
                  <a:pt x="6313" y="68"/>
                </a:cubicBezTo>
                <a:cubicBezTo>
                  <a:pt x="6322" y="61"/>
                  <a:pt x="6334" y="57"/>
                  <a:pt x="6349" y="57"/>
                </a:cubicBezTo>
                <a:close/>
                <a:moveTo>
                  <a:pt x="6120" y="57"/>
                </a:moveTo>
                <a:cubicBezTo>
                  <a:pt x="6131" y="57"/>
                  <a:pt x="6140" y="60"/>
                  <a:pt x="6149" y="65"/>
                </a:cubicBezTo>
                <a:cubicBezTo>
                  <a:pt x="6157" y="71"/>
                  <a:pt x="6163" y="79"/>
                  <a:pt x="6168" y="89"/>
                </a:cubicBezTo>
                <a:cubicBezTo>
                  <a:pt x="6173" y="99"/>
                  <a:pt x="6175" y="111"/>
                  <a:pt x="6175" y="124"/>
                </a:cubicBezTo>
                <a:cubicBezTo>
                  <a:pt x="6175" y="138"/>
                  <a:pt x="6173" y="150"/>
                  <a:pt x="6168" y="161"/>
                </a:cubicBezTo>
                <a:cubicBezTo>
                  <a:pt x="6163" y="172"/>
                  <a:pt x="6157" y="181"/>
                  <a:pt x="6149" y="187"/>
                </a:cubicBezTo>
                <a:cubicBezTo>
                  <a:pt x="6140" y="193"/>
                  <a:pt x="6131" y="196"/>
                  <a:pt x="6120" y="196"/>
                </a:cubicBezTo>
                <a:cubicBezTo>
                  <a:pt x="6112" y="196"/>
                  <a:pt x="6104" y="194"/>
                  <a:pt x="6097" y="190"/>
                </a:cubicBezTo>
                <a:cubicBezTo>
                  <a:pt x="6091" y="186"/>
                  <a:pt x="6085" y="181"/>
                  <a:pt x="6081" y="174"/>
                </a:cubicBezTo>
                <a:lnTo>
                  <a:pt x="6079" y="174"/>
                </a:lnTo>
                <a:lnTo>
                  <a:pt x="6079" y="250"/>
                </a:lnTo>
                <a:lnTo>
                  <a:pt x="6053" y="250"/>
                </a:lnTo>
                <a:lnTo>
                  <a:pt x="6053" y="60"/>
                </a:lnTo>
                <a:lnTo>
                  <a:pt x="6079" y="60"/>
                </a:lnTo>
                <a:lnTo>
                  <a:pt x="6079" y="78"/>
                </a:lnTo>
                <a:lnTo>
                  <a:pt x="6081" y="78"/>
                </a:lnTo>
                <a:cubicBezTo>
                  <a:pt x="6085" y="72"/>
                  <a:pt x="6091" y="66"/>
                  <a:pt x="6098" y="63"/>
                </a:cubicBezTo>
                <a:cubicBezTo>
                  <a:pt x="6105" y="59"/>
                  <a:pt x="6112" y="57"/>
                  <a:pt x="6120" y="57"/>
                </a:cubicBezTo>
                <a:close/>
                <a:moveTo>
                  <a:pt x="5700" y="57"/>
                </a:moveTo>
                <a:cubicBezTo>
                  <a:pt x="5715" y="57"/>
                  <a:pt x="5728" y="61"/>
                  <a:pt x="5737" y="70"/>
                </a:cubicBezTo>
                <a:cubicBezTo>
                  <a:pt x="5746" y="78"/>
                  <a:pt x="5751" y="90"/>
                  <a:pt x="5751" y="104"/>
                </a:cubicBezTo>
                <a:lnTo>
                  <a:pt x="5751" y="192"/>
                </a:lnTo>
                <a:lnTo>
                  <a:pt x="5724" y="192"/>
                </a:lnTo>
                <a:lnTo>
                  <a:pt x="5724" y="175"/>
                </a:lnTo>
                <a:lnTo>
                  <a:pt x="5723" y="175"/>
                </a:lnTo>
                <a:cubicBezTo>
                  <a:pt x="5720" y="181"/>
                  <a:pt x="5714" y="186"/>
                  <a:pt x="5707" y="190"/>
                </a:cubicBezTo>
                <a:cubicBezTo>
                  <a:pt x="5700" y="194"/>
                  <a:pt x="5693" y="196"/>
                  <a:pt x="5685" y="196"/>
                </a:cubicBezTo>
                <a:cubicBezTo>
                  <a:pt x="5672" y="196"/>
                  <a:pt x="5662" y="192"/>
                  <a:pt x="5654" y="186"/>
                </a:cubicBezTo>
                <a:cubicBezTo>
                  <a:pt x="5647" y="179"/>
                  <a:pt x="5643" y="170"/>
                  <a:pt x="5643" y="158"/>
                </a:cubicBezTo>
                <a:cubicBezTo>
                  <a:pt x="5643" y="144"/>
                  <a:pt x="5649" y="133"/>
                  <a:pt x="5660" y="126"/>
                </a:cubicBezTo>
                <a:cubicBezTo>
                  <a:pt x="5671" y="118"/>
                  <a:pt x="5687" y="115"/>
                  <a:pt x="5708" y="115"/>
                </a:cubicBezTo>
                <a:lnTo>
                  <a:pt x="5724" y="115"/>
                </a:lnTo>
                <a:lnTo>
                  <a:pt x="5724" y="106"/>
                </a:lnTo>
                <a:cubicBezTo>
                  <a:pt x="5724" y="98"/>
                  <a:pt x="5722" y="92"/>
                  <a:pt x="5717" y="87"/>
                </a:cubicBezTo>
                <a:cubicBezTo>
                  <a:pt x="5712" y="82"/>
                  <a:pt x="5706" y="80"/>
                  <a:pt x="5697" y="80"/>
                </a:cubicBezTo>
                <a:cubicBezTo>
                  <a:pt x="5687" y="80"/>
                  <a:pt x="5677" y="85"/>
                  <a:pt x="5667" y="94"/>
                </a:cubicBezTo>
                <a:lnTo>
                  <a:pt x="5650" y="79"/>
                </a:lnTo>
                <a:cubicBezTo>
                  <a:pt x="5664" y="64"/>
                  <a:pt x="5680" y="57"/>
                  <a:pt x="5700" y="57"/>
                </a:cubicBezTo>
                <a:close/>
                <a:moveTo>
                  <a:pt x="5502" y="57"/>
                </a:moveTo>
                <a:lnTo>
                  <a:pt x="5504" y="57"/>
                </a:lnTo>
                <a:lnTo>
                  <a:pt x="5504" y="84"/>
                </a:lnTo>
                <a:lnTo>
                  <a:pt x="5502" y="84"/>
                </a:lnTo>
                <a:cubicBezTo>
                  <a:pt x="5486" y="84"/>
                  <a:pt x="5474" y="87"/>
                  <a:pt x="5465" y="94"/>
                </a:cubicBezTo>
                <a:cubicBezTo>
                  <a:pt x="5456" y="101"/>
                  <a:pt x="5452" y="110"/>
                  <a:pt x="5452" y="120"/>
                </a:cubicBezTo>
                <a:lnTo>
                  <a:pt x="5452" y="192"/>
                </a:lnTo>
                <a:lnTo>
                  <a:pt x="5426" y="192"/>
                </a:lnTo>
                <a:lnTo>
                  <a:pt x="5425" y="60"/>
                </a:lnTo>
                <a:lnTo>
                  <a:pt x="5452" y="60"/>
                </a:lnTo>
                <a:lnTo>
                  <a:pt x="5452" y="85"/>
                </a:lnTo>
                <a:lnTo>
                  <a:pt x="5453" y="85"/>
                </a:lnTo>
                <a:cubicBezTo>
                  <a:pt x="5458" y="76"/>
                  <a:pt x="5465" y="69"/>
                  <a:pt x="5473" y="64"/>
                </a:cubicBezTo>
                <a:cubicBezTo>
                  <a:pt x="5482" y="59"/>
                  <a:pt x="5491" y="57"/>
                  <a:pt x="5502" y="57"/>
                </a:cubicBezTo>
                <a:close/>
                <a:moveTo>
                  <a:pt x="5045" y="57"/>
                </a:moveTo>
                <a:cubicBezTo>
                  <a:pt x="5063" y="57"/>
                  <a:pt x="5077" y="62"/>
                  <a:pt x="5088" y="73"/>
                </a:cubicBezTo>
                <a:cubicBezTo>
                  <a:pt x="5098" y="83"/>
                  <a:pt x="5103" y="98"/>
                  <a:pt x="5103" y="116"/>
                </a:cubicBezTo>
                <a:cubicBezTo>
                  <a:pt x="5103" y="123"/>
                  <a:pt x="5102" y="130"/>
                  <a:pt x="5101" y="135"/>
                </a:cubicBezTo>
                <a:lnTo>
                  <a:pt x="5011" y="135"/>
                </a:lnTo>
                <a:cubicBezTo>
                  <a:pt x="5012" y="147"/>
                  <a:pt x="5016" y="156"/>
                  <a:pt x="5023" y="163"/>
                </a:cubicBezTo>
                <a:cubicBezTo>
                  <a:pt x="5029" y="169"/>
                  <a:pt x="5037" y="173"/>
                  <a:pt x="5048" y="173"/>
                </a:cubicBezTo>
                <a:cubicBezTo>
                  <a:pt x="5054" y="173"/>
                  <a:pt x="5060" y="171"/>
                  <a:pt x="5066" y="168"/>
                </a:cubicBezTo>
                <a:cubicBezTo>
                  <a:pt x="5071" y="165"/>
                  <a:pt x="5076" y="160"/>
                  <a:pt x="5079" y="154"/>
                </a:cubicBezTo>
                <a:lnTo>
                  <a:pt x="5100" y="166"/>
                </a:lnTo>
                <a:cubicBezTo>
                  <a:pt x="5095" y="175"/>
                  <a:pt x="5088" y="183"/>
                  <a:pt x="5079" y="188"/>
                </a:cubicBezTo>
                <a:cubicBezTo>
                  <a:pt x="5070" y="193"/>
                  <a:pt x="5060" y="196"/>
                  <a:pt x="5048" y="196"/>
                </a:cubicBezTo>
                <a:cubicBezTo>
                  <a:pt x="5035" y="196"/>
                  <a:pt x="5024" y="193"/>
                  <a:pt x="5014" y="187"/>
                </a:cubicBezTo>
                <a:cubicBezTo>
                  <a:pt x="5004" y="182"/>
                  <a:pt x="4997" y="174"/>
                  <a:pt x="4992" y="163"/>
                </a:cubicBezTo>
                <a:cubicBezTo>
                  <a:pt x="4987" y="153"/>
                  <a:pt x="4984" y="141"/>
                  <a:pt x="4984" y="127"/>
                </a:cubicBezTo>
                <a:cubicBezTo>
                  <a:pt x="4984" y="113"/>
                  <a:pt x="4986" y="100"/>
                  <a:pt x="4991" y="90"/>
                </a:cubicBezTo>
                <a:cubicBezTo>
                  <a:pt x="4996" y="79"/>
                  <a:pt x="5004" y="71"/>
                  <a:pt x="5013" y="65"/>
                </a:cubicBezTo>
                <a:cubicBezTo>
                  <a:pt x="5022" y="60"/>
                  <a:pt x="5033" y="57"/>
                  <a:pt x="5045" y="57"/>
                </a:cubicBezTo>
                <a:close/>
                <a:moveTo>
                  <a:pt x="4620" y="57"/>
                </a:moveTo>
                <a:cubicBezTo>
                  <a:pt x="4638" y="57"/>
                  <a:pt x="4652" y="62"/>
                  <a:pt x="4663" y="73"/>
                </a:cubicBezTo>
                <a:cubicBezTo>
                  <a:pt x="4673" y="83"/>
                  <a:pt x="4678" y="98"/>
                  <a:pt x="4678" y="116"/>
                </a:cubicBezTo>
                <a:cubicBezTo>
                  <a:pt x="4678" y="123"/>
                  <a:pt x="4677" y="130"/>
                  <a:pt x="4676" y="135"/>
                </a:cubicBezTo>
                <a:lnTo>
                  <a:pt x="4586" y="135"/>
                </a:lnTo>
                <a:cubicBezTo>
                  <a:pt x="4587" y="147"/>
                  <a:pt x="4591" y="156"/>
                  <a:pt x="4598" y="163"/>
                </a:cubicBezTo>
                <a:cubicBezTo>
                  <a:pt x="4604" y="169"/>
                  <a:pt x="4612" y="173"/>
                  <a:pt x="4623" y="173"/>
                </a:cubicBezTo>
                <a:cubicBezTo>
                  <a:pt x="4629" y="173"/>
                  <a:pt x="4635" y="171"/>
                  <a:pt x="4641" y="168"/>
                </a:cubicBezTo>
                <a:cubicBezTo>
                  <a:pt x="4646" y="165"/>
                  <a:pt x="4651" y="160"/>
                  <a:pt x="4654" y="154"/>
                </a:cubicBezTo>
                <a:lnTo>
                  <a:pt x="4675" y="166"/>
                </a:lnTo>
                <a:cubicBezTo>
                  <a:pt x="4670" y="175"/>
                  <a:pt x="4663" y="183"/>
                  <a:pt x="4654" y="188"/>
                </a:cubicBezTo>
                <a:cubicBezTo>
                  <a:pt x="4645" y="193"/>
                  <a:pt x="4635" y="196"/>
                  <a:pt x="4623" y="196"/>
                </a:cubicBezTo>
                <a:cubicBezTo>
                  <a:pt x="4610" y="196"/>
                  <a:pt x="4599" y="193"/>
                  <a:pt x="4589" y="187"/>
                </a:cubicBezTo>
                <a:cubicBezTo>
                  <a:pt x="4579" y="182"/>
                  <a:pt x="4572" y="174"/>
                  <a:pt x="4567" y="163"/>
                </a:cubicBezTo>
                <a:cubicBezTo>
                  <a:pt x="4562" y="153"/>
                  <a:pt x="4559" y="141"/>
                  <a:pt x="4559" y="127"/>
                </a:cubicBezTo>
                <a:cubicBezTo>
                  <a:pt x="4559" y="113"/>
                  <a:pt x="4561" y="100"/>
                  <a:pt x="4566" y="90"/>
                </a:cubicBezTo>
                <a:cubicBezTo>
                  <a:pt x="4571" y="79"/>
                  <a:pt x="4579" y="71"/>
                  <a:pt x="4588" y="65"/>
                </a:cubicBezTo>
                <a:cubicBezTo>
                  <a:pt x="4597" y="60"/>
                  <a:pt x="4608" y="57"/>
                  <a:pt x="4620" y="57"/>
                </a:cubicBezTo>
                <a:close/>
                <a:moveTo>
                  <a:pt x="4469" y="57"/>
                </a:moveTo>
                <a:cubicBezTo>
                  <a:pt x="4481" y="57"/>
                  <a:pt x="4491" y="60"/>
                  <a:pt x="4500" y="65"/>
                </a:cubicBezTo>
                <a:cubicBezTo>
                  <a:pt x="4509" y="70"/>
                  <a:pt x="4516" y="77"/>
                  <a:pt x="4521" y="87"/>
                </a:cubicBezTo>
                <a:lnTo>
                  <a:pt x="4500" y="99"/>
                </a:lnTo>
                <a:cubicBezTo>
                  <a:pt x="4496" y="93"/>
                  <a:pt x="4492" y="88"/>
                  <a:pt x="4486" y="85"/>
                </a:cubicBezTo>
                <a:cubicBezTo>
                  <a:pt x="4481" y="81"/>
                  <a:pt x="4475" y="80"/>
                  <a:pt x="4469" y="80"/>
                </a:cubicBezTo>
                <a:cubicBezTo>
                  <a:pt x="4462" y="80"/>
                  <a:pt x="4457" y="81"/>
                  <a:pt x="4453" y="84"/>
                </a:cubicBezTo>
                <a:cubicBezTo>
                  <a:pt x="4448" y="87"/>
                  <a:pt x="4446" y="91"/>
                  <a:pt x="4446" y="96"/>
                </a:cubicBezTo>
                <a:cubicBezTo>
                  <a:pt x="4446" y="101"/>
                  <a:pt x="4449" y="105"/>
                  <a:pt x="4453" y="108"/>
                </a:cubicBezTo>
                <a:cubicBezTo>
                  <a:pt x="4458" y="111"/>
                  <a:pt x="4466" y="113"/>
                  <a:pt x="4476" y="116"/>
                </a:cubicBezTo>
                <a:cubicBezTo>
                  <a:pt x="4506" y="122"/>
                  <a:pt x="4521" y="135"/>
                  <a:pt x="4521" y="155"/>
                </a:cubicBezTo>
                <a:cubicBezTo>
                  <a:pt x="4521" y="167"/>
                  <a:pt x="4516" y="177"/>
                  <a:pt x="4507" y="184"/>
                </a:cubicBezTo>
                <a:cubicBezTo>
                  <a:pt x="4498" y="192"/>
                  <a:pt x="4486" y="196"/>
                  <a:pt x="4471" y="196"/>
                </a:cubicBezTo>
                <a:cubicBezTo>
                  <a:pt x="4458" y="196"/>
                  <a:pt x="4446" y="193"/>
                  <a:pt x="4437" y="187"/>
                </a:cubicBezTo>
                <a:cubicBezTo>
                  <a:pt x="4428" y="181"/>
                  <a:pt x="4421" y="174"/>
                  <a:pt x="4416" y="164"/>
                </a:cubicBezTo>
                <a:lnTo>
                  <a:pt x="4438" y="153"/>
                </a:lnTo>
                <a:cubicBezTo>
                  <a:pt x="4441" y="159"/>
                  <a:pt x="4446" y="164"/>
                  <a:pt x="4452" y="168"/>
                </a:cubicBezTo>
                <a:cubicBezTo>
                  <a:pt x="4457" y="171"/>
                  <a:pt x="4464" y="173"/>
                  <a:pt x="4471" y="173"/>
                </a:cubicBezTo>
                <a:cubicBezTo>
                  <a:pt x="4478" y="173"/>
                  <a:pt x="4484" y="171"/>
                  <a:pt x="4488" y="169"/>
                </a:cubicBezTo>
                <a:cubicBezTo>
                  <a:pt x="4492" y="166"/>
                  <a:pt x="4494" y="162"/>
                  <a:pt x="4494" y="157"/>
                </a:cubicBezTo>
                <a:cubicBezTo>
                  <a:pt x="4494" y="153"/>
                  <a:pt x="4492" y="149"/>
                  <a:pt x="4488" y="146"/>
                </a:cubicBezTo>
                <a:cubicBezTo>
                  <a:pt x="4484" y="143"/>
                  <a:pt x="4477" y="140"/>
                  <a:pt x="4467" y="138"/>
                </a:cubicBezTo>
                <a:cubicBezTo>
                  <a:pt x="4451" y="134"/>
                  <a:pt x="4439" y="129"/>
                  <a:pt x="4431" y="123"/>
                </a:cubicBezTo>
                <a:cubicBezTo>
                  <a:pt x="4423" y="117"/>
                  <a:pt x="4419" y="108"/>
                  <a:pt x="4419" y="98"/>
                </a:cubicBezTo>
                <a:cubicBezTo>
                  <a:pt x="4419" y="86"/>
                  <a:pt x="4424" y="75"/>
                  <a:pt x="4433" y="68"/>
                </a:cubicBezTo>
                <a:cubicBezTo>
                  <a:pt x="4442" y="61"/>
                  <a:pt x="4454" y="57"/>
                  <a:pt x="4469" y="57"/>
                </a:cubicBezTo>
                <a:close/>
                <a:moveTo>
                  <a:pt x="4329" y="57"/>
                </a:moveTo>
                <a:cubicBezTo>
                  <a:pt x="4343" y="57"/>
                  <a:pt x="4354" y="61"/>
                  <a:pt x="4362" y="70"/>
                </a:cubicBezTo>
                <a:cubicBezTo>
                  <a:pt x="4370" y="79"/>
                  <a:pt x="4374" y="92"/>
                  <a:pt x="4374" y="108"/>
                </a:cubicBezTo>
                <a:lnTo>
                  <a:pt x="4374" y="192"/>
                </a:lnTo>
                <a:lnTo>
                  <a:pt x="4348" y="192"/>
                </a:lnTo>
                <a:lnTo>
                  <a:pt x="4348" y="113"/>
                </a:lnTo>
                <a:cubicBezTo>
                  <a:pt x="4348" y="103"/>
                  <a:pt x="4345" y="96"/>
                  <a:pt x="4340" y="90"/>
                </a:cubicBezTo>
                <a:cubicBezTo>
                  <a:pt x="4335" y="84"/>
                  <a:pt x="4329" y="81"/>
                  <a:pt x="4321" y="81"/>
                </a:cubicBezTo>
                <a:cubicBezTo>
                  <a:pt x="4311" y="81"/>
                  <a:pt x="4303" y="84"/>
                  <a:pt x="4297" y="91"/>
                </a:cubicBezTo>
                <a:cubicBezTo>
                  <a:pt x="4291" y="97"/>
                  <a:pt x="4288" y="105"/>
                  <a:pt x="4288" y="115"/>
                </a:cubicBezTo>
                <a:lnTo>
                  <a:pt x="4288" y="192"/>
                </a:lnTo>
                <a:lnTo>
                  <a:pt x="4262" y="192"/>
                </a:lnTo>
                <a:lnTo>
                  <a:pt x="4262" y="60"/>
                </a:lnTo>
                <a:lnTo>
                  <a:pt x="4288" y="60"/>
                </a:lnTo>
                <a:lnTo>
                  <a:pt x="4288" y="78"/>
                </a:lnTo>
                <a:lnTo>
                  <a:pt x="4290" y="78"/>
                </a:lnTo>
                <a:cubicBezTo>
                  <a:pt x="4294" y="72"/>
                  <a:pt x="4299" y="67"/>
                  <a:pt x="4306" y="63"/>
                </a:cubicBezTo>
                <a:cubicBezTo>
                  <a:pt x="4313" y="59"/>
                  <a:pt x="4321" y="57"/>
                  <a:pt x="4329" y="57"/>
                </a:cubicBezTo>
                <a:close/>
                <a:moveTo>
                  <a:pt x="4154" y="57"/>
                </a:moveTo>
                <a:cubicBezTo>
                  <a:pt x="4167" y="57"/>
                  <a:pt x="4178" y="60"/>
                  <a:pt x="4187" y="65"/>
                </a:cubicBezTo>
                <a:cubicBezTo>
                  <a:pt x="4196" y="71"/>
                  <a:pt x="4203" y="79"/>
                  <a:pt x="4208" y="90"/>
                </a:cubicBezTo>
                <a:cubicBezTo>
                  <a:pt x="4213" y="100"/>
                  <a:pt x="4216" y="112"/>
                  <a:pt x="4216" y="126"/>
                </a:cubicBezTo>
                <a:cubicBezTo>
                  <a:pt x="4216" y="140"/>
                  <a:pt x="4213" y="153"/>
                  <a:pt x="4208" y="163"/>
                </a:cubicBezTo>
                <a:cubicBezTo>
                  <a:pt x="4203" y="174"/>
                  <a:pt x="4196" y="182"/>
                  <a:pt x="4187" y="187"/>
                </a:cubicBezTo>
                <a:cubicBezTo>
                  <a:pt x="4178" y="193"/>
                  <a:pt x="4167" y="196"/>
                  <a:pt x="4154" y="196"/>
                </a:cubicBezTo>
                <a:cubicBezTo>
                  <a:pt x="4142" y="196"/>
                  <a:pt x="4131" y="193"/>
                  <a:pt x="4122" y="187"/>
                </a:cubicBezTo>
                <a:cubicBezTo>
                  <a:pt x="4113" y="182"/>
                  <a:pt x="4105" y="174"/>
                  <a:pt x="4100" y="163"/>
                </a:cubicBezTo>
                <a:cubicBezTo>
                  <a:pt x="4095" y="153"/>
                  <a:pt x="4093" y="140"/>
                  <a:pt x="4093" y="126"/>
                </a:cubicBezTo>
                <a:cubicBezTo>
                  <a:pt x="4093" y="112"/>
                  <a:pt x="4095" y="100"/>
                  <a:pt x="4100" y="90"/>
                </a:cubicBezTo>
                <a:cubicBezTo>
                  <a:pt x="4105" y="79"/>
                  <a:pt x="4113" y="71"/>
                  <a:pt x="4122" y="65"/>
                </a:cubicBezTo>
                <a:cubicBezTo>
                  <a:pt x="4131" y="60"/>
                  <a:pt x="4142" y="57"/>
                  <a:pt x="4154" y="57"/>
                </a:cubicBezTo>
                <a:close/>
                <a:moveTo>
                  <a:pt x="3537" y="57"/>
                </a:moveTo>
                <a:cubicBezTo>
                  <a:pt x="3555" y="57"/>
                  <a:pt x="3569" y="62"/>
                  <a:pt x="3580" y="73"/>
                </a:cubicBezTo>
                <a:cubicBezTo>
                  <a:pt x="3590" y="83"/>
                  <a:pt x="3595" y="98"/>
                  <a:pt x="3595" y="116"/>
                </a:cubicBezTo>
                <a:cubicBezTo>
                  <a:pt x="3595" y="123"/>
                  <a:pt x="3594" y="130"/>
                  <a:pt x="3593" y="135"/>
                </a:cubicBezTo>
                <a:lnTo>
                  <a:pt x="3503" y="135"/>
                </a:lnTo>
                <a:cubicBezTo>
                  <a:pt x="3504" y="147"/>
                  <a:pt x="3508" y="156"/>
                  <a:pt x="3515" y="163"/>
                </a:cubicBezTo>
                <a:cubicBezTo>
                  <a:pt x="3521" y="169"/>
                  <a:pt x="3529" y="173"/>
                  <a:pt x="3540" y="173"/>
                </a:cubicBezTo>
                <a:cubicBezTo>
                  <a:pt x="3546" y="173"/>
                  <a:pt x="3552" y="171"/>
                  <a:pt x="3558" y="168"/>
                </a:cubicBezTo>
                <a:cubicBezTo>
                  <a:pt x="3563" y="165"/>
                  <a:pt x="3568" y="160"/>
                  <a:pt x="3571" y="154"/>
                </a:cubicBezTo>
                <a:lnTo>
                  <a:pt x="3592" y="166"/>
                </a:lnTo>
                <a:cubicBezTo>
                  <a:pt x="3587" y="175"/>
                  <a:pt x="3580" y="183"/>
                  <a:pt x="3571" y="188"/>
                </a:cubicBezTo>
                <a:cubicBezTo>
                  <a:pt x="3562" y="193"/>
                  <a:pt x="3552" y="196"/>
                  <a:pt x="3540" y="196"/>
                </a:cubicBezTo>
                <a:cubicBezTo>
                  <a:pt x="3527" y="196"/>
                  <a:pt x="3516" y="193"/>
                  <a:pt x="3506" y="187"/>
                </a:cubicBezTo>
                <a:cubicBezTo>
                  <a:pt x="3496" y="182"/>
                  <a:pt x="3489" y="174"/>
                  <a:pt x="3484" y="163"/>
                </a:cubicBezTo>
                <a:cubicBezTo>
                  <a:pt x="3479" y="153"/>
                  <a:pt x="3476" y="141"/>
                  <a:pt x="3476" y="127"/>
                </a:cubicBezTo>
                <a:cubicBezTo>
                  <a:pt x="3476" y="113"/>
                  <a:pt x="3478" y="100"/>
                  <a:pt x="3483" y="90"/>
                </a:cubicBezTo>
                <a:cubicBezTo>
                  <a:pt x="3488" y="79"/>
                  <a:pt x="3496" y="71"/>
                  <a:pt x="3505" y="65"/>
                </a:cubicBezTo>
                <a:cubicBezTo>
                  <a:pt x="3514" y="60"/>
                  <a:pt x="3525" y="57"/>
                  <a:pt x="3537" y="57"/>
                </a:cubicBezTo>
                <a:close/>
                <a:moveTo>
                  <a:pt x="3309" y="57"/>
                </a:moveTo>
                <a:cubicBezTo>
                  <a:pt x="3317" y="57"/>
                  <a:pt x="3324" y="59"/>
                  <a:pt x="3330" y="63"/>
                </a:cubicBezTo>
                <a:cubicBezTo>
                  <a:pt x="3336" y="68"/>
                  <a:pt x="3341" y="74"/>
                  <a:pt x="3344" y="82"/>
                </a:cubicBezTo>
                <a:lnTo>
                  <a:pt x="3345" y="82"/>
                </a:lnTo>
                <a:cubicBezTo>
                  <a:pt x="3350" y="74"/>
                  <a:pt x="3356" y="68"/>
                  <a:pt x="3363" y="63"/>
                </a:cubicBezTo>
                <a:cubicBezTo>
                  <a:pt x="3370" y="59"/>
                  <a:pt x="3379" y="57"/>
                  <a:pt x="3388" y="57"/>
                </a:cubicBezTo>
                <a:cubicBezTo>
                  <a:pt x="3401" y="57"/>
                  <a:pt x="3412" y="61"/>
                  <a:pt x="3419" y="70"/>
                </a:cubicBezTo>
                <a:cubicBezTo>
                  <a:pt x="3427" y="79"/>
                  <a:pt x="3431" y="92"/>
                  <a:pt x="3431" y="108"/>
                </a:cubicBezTo>
                <a:lnTo>
                  <a:pt x="3431" y="192"/>
                </a:lnTo>
                <a:lnTo>
                  <a:pt x="3404" y="192"/>
                </a:lnTo>
                <a:lnTo>
                  <a:pt x="3404" y="112"/>
                </a:lnTo>
                <a:cubicBezTo>
                  <a:pt x="3404" y="103"/>
                  <a:pt x="3402" y="95"/>
                  <a:pt x="3398" y="90"/>
                </a:cubicBezTo>
                <a:cubicBezTo>
                  <a:pt x="3393" y="84"/>
                  <a:pt x="3387" y="81"/>
                  <a:pt x="3380" y="81"/>
                </a:cubicBezTo>
                <a:cubicBezTo>
                  <a:pt x="3371" y="81"/>
                  <a:pt x="3364" y="84"/>
                  <a:pt x="3359" y="90"/>
                </a:cubicBezTo>
                <a:cubicBezTo>
                  <a:pt x="3354" y="96"/>
                  <a:pt x="3351" y="104"/>
                  <a:pt x="3351" y="115"/>
                </a:cubicBezTo>
                <a:lnTo>
                  <a:pt x="3351" y="192"/>
                </a:lnTo>
                <a:lnTo>
                  <a:pt x="3325" y="192"/>
                </a:lnTo>
                <a:lnTo>
                  <a:pt x="3325" y="112"/>
                </a:lnTo>
                <a:cubicBezTo>
                  <a:pt x="3325" y="103"/>
                  <a:pt x="3322" y="95"/>
                  <a:pt x="3318" y="90"/>
                </a:cubicBezTo>
                <a:cubicBezTo>
                  <a:pt x="3314" y="84"/>
                  <a:pt x="3308" y="81"/>
                  <a:pt x="3300" y="81"/>
                </a:cubicBezTo>
                <a:cubicBezTo>
                  <a:pt x="3292" y="81"/>
                  <a:pt x="3285" y="84"/>
                  <a:pt x="3279" y="90"/>
                </a:cubicBezTo>
                <a:cubicBezTo>
                  <a:pt x="3274" y="96"/>
                  <a:pt x="3271" y="104"/>
                  <a:pt x="3271" y="115"/>
                </a:cubicBezTo>
                <a:lnTo>
                  <a:pt x="3271" y="192"/>
                </a:lnTo>
                <a:lnTo>
                  <a:pt x="3245" y="192"/>
                </a:lnTo>
                <a:lnTo>
                  <a:pt x="3245" y="60"/>
                </a:lnTo>
                <a:lnTo>
                  <a:pt x="3271" y="60"/>
                </a:lnTo>
                <a:lnTo>
                  <a:pt x="3271" y="78"/>
                </a:lnTo>
                <a:lnTo>
                  <a:pt x="3273" y="78"/>
                </a:lnTo>
                <a:cubicBezTo>
                  <a:pt x="3277" y="72"/>
                  <a:pt x="3282" y="66"/>
                  <a:pt x="3288" y="63"/>
                </a:cubicBezTo>
                <a:cubicBezTo>
                  <a:pt x="3295" y="59"/>
                  <a:pt x="3301" y="57"/>
                  <a:pt x="3309" y="57"/>
                </a:cubicBezTo>
                <a:close/>
                <a:moveTo>
                  <a:pt x="3144" y="57"/>
                </a:moveTo>
                <a:cubicBezTo>
                  <a:pt x="3159" y="57"/>
                  <a:pt x="3172" y="61"/>
                  <a:pt x="3181" y="70"/>
                </a:cubicBezTo>
                <a:cubicBezTo>
                  <a:pt x="3190" y="78"/>
                  <a:pt x="3195" y="90"/>
                  <a:pt x="3195" y="104"/>
                </a:cubicBezTo>
                <a:lnTo>
                  <a:pt x="3195" y="192"/>
                </a:lnTo>
                <a:lnTo>
                  <a:pt x="3168" y="192"/>
                </a:lnTo>
                <a:lnTo>
                  <a:pt x="3168" y="175"/>
                </a:lnTo>
                <a:lnTo>
                  <a:pt x="3167" y="175"/>
                </a:lnTo>
                <a:cubicBezTo>
                  <a:pt x="3164" y="181"/>
                  <a:pt x="3158" y="186"/>
                  <a:pt x="3151" y="190"/>
                </a:cubicBezTo>
                <a:cubicBezTo>
                  <a:pt x="3144" y="194"/>
                  <a:pt x="3137" y="196"/>
                  <a:pt x="3129" y="196"/>
                </a:cubicBezTo>
                <a:cubicBezTo>
                  <a:pt x="3116" y="196"/>
                  <a:pt x="3106" y="192"/>
                  <a:pt x="3098" y="186"/>
                </a:cubicBezTo>
                <a:cubicBezTo>
                  <a:pt x="3091" y="179"/>
                  <a:pt x="3087" y="170"/>
                  <a:pt x="3087" y="158"/>
                </a:cubicBezTo>
                <a:cubicBezTo>
                  <a:pt x="3087" y="144"/>
                  <a:pt x="3093" y="133"/>
                  <a:pt x="3104" y="126"/>
                </a:cubicBezTo>
                <a:cubicBezTo>
                  <a:pt x="3115" y="118"/>
                  <a:pt x="3131" y="115"/>
                  <a:pt x="3152" y="115"/>
                </a:cubicBezTo>
                <a:lnTo>
                  <a:pt x="3168" y="115"/>
                </a:lnTo>
                <a:lnTo>
                  <a:pt x="3168" y="106"/>
                </a:lnTo>
                <a:cubicBezTo>
                  <a:pt x="3168" y="98"/>
                  <a:pt x="3166" y="92"/>
                  <a:pt x="3161" y="87"/>
                </a:cubicBezTo>
                <a:cubicBezTo>
                  <a:pt x="3156" y="82"/>
                  <a:pt x="3150" y="80"/>
                  <a:pt x="3141" y="80"/>
                </a:cubicBezTo>
                <a:cubicBezTo>
                  <a:pt x="3131" y="80"/>
                  <a:pt x="3121" y="85"/>
                  <a:pt x="3111" y="94"/>
                </a:cubicBezTo>
                <a:lnTo>
                  <a:pt x="3094" y="79"/>
                </a:lnTo>
                <a:cubicBezTo>
                  <a:pt x="3108" y="64"/>
                  <a:pt x="3124" y="57"/>
                  <a:pt x="3144" y="57"/>
                </a:cubicBezTo>
                <a:close/>
                <a:moveTo>
                  <a:pt x="2694" y="57"/>
                </a:moveTo>
                <a:cubicBezTo>
                  <a:pt x="2706" y="57"/>
                  <a:pt x="2716" y="60"/>
                  <a:pt x="2725" y="65"/>
                </a:cubicBezTo>
                <a:cubicBezTo>
                  <a:pt x="2734" y="70"/>
                  <a:pt x="2741" y="77"/>
                  <a:pt x="2746" y="87"/>
                </a:cubicBezTo>
                <a:lnTo>
                  <a:pt x="2725" y="99"/>
                </a:lnTo>
                <a:cubicBezTo>
                  <a:pt x="2721" y="93"/>
                  <a:pt x="2717" y="88"/>
                  <a:pt x="2711" y="85"/>
                </a:cubicBezTo>
                <a:cubicBezTo>
                  <a:pt x="2706" y="81"/>
                  <a:pt x="2700" y="80"/>
                  <a:pt x="2694" y="80"/>
                </a:cubicBezTo>
                <a:cubicBezTo>
                  <a:pt x="2687" y="80"/>
                  <a:pt x="2682" y="81"/>
                  <a:pt x="2678" y="84"/>
                </a:cubicBezTo>
                <a:cubicBezTo>
                  <a:pt x="2673" y="87"/>
                  <a:pt x="2671" y="91"/>
                  <a:pt x="2671" y="96"/>
                </a:cubicBezTo>
                <a:cubicBezTo>
                  <a:pt x="2671" y="101"/>
                  <a:pt x="2674" y="105"/>
                  <a:pt x="2678" y="108"/>
                </a:cubicBezTo>
                <a:cubicBezTo>
                  <a:pt x="2683" y="111"/>
                  <a:pt x="2691" y="113"/>
                  <a:pt x="2701" y="116"/>
                </a:cubicBezTo>
                <a:cubicBezTo>
                  <a:pt x="2731" y="122"/>
                  <a:pt x="2746" y="135"/>
                  <a:pt x="2746" y="155"/>
                </a:cubicBezTo>
                <a:cubicBezTo>
                  <a:pt x="2746" y="167"/>
                  <a:pt x="2741" y="177"/>
                  <a:pt x="2732" y="184"/>
                </a:cubicBezTo>
                <a:cubicBezTo>
                  <a:pt x="2723" y="192"/>
                  <a:pt x="2711" y="196"/>
                  <a:pt x="2696" y="196"/>
                </a:cubicBezTo>
                <a:cubicBezTo>
                  <a:pt x="2683" y="196"/>
                  <a:pt x="2671" y="193"/>
                  <a:pt x="2662" y="187"/>
                </a:cubicBezTo>
                <a:cubicBezTo>
                  <a:pt x="2653" y="181"/>
                  <a:pt x="2646" y="174"/>
                  <a:pt x="2641" y="164"/>
                </a:cubicBezTo>
                <a:lnTo>
                  <a:pt x="2663" y="153"/>
                </a:lnTo>
                <a:cubicBezTo>
                  <a:pt x="2666" y="159"/>
                  <a:pt x="2671" y="164"/>
                  <a:pt x="2677" y="168"/>
                </a:cubicBezTo>
                <a:cubicBezTo>
                  <a:pt x="2682" y="171"/>
                  <a:pt x="2689" y="173"/>
                  <a:pt x="2696" y="173"/>
                </a:cubicBezTo>
                <a:cubicBezTo>
                  <a:pt x="2703" y="173"/>
                  <a:pt x="2709" y="171"/>
                  <a:pt x="2713" y="169"/>
                </a:cubicBezTo>
                <a:cubicBezTo>
                  <a:pt x="2717" y="166"/>
                  <a:pt x="2719" y="162"/>
                  <a:pt x="2719" y="157"/>
                </a:cubicBezTo>
                <a:cubicBezTo>
                  <a:pt x="2719" y="153"/>
                  <a:pt x="2717" y="149"/>
                  <a:pt x="2713" y="146"/>
                </a:cubicBezTo>
                <a:cubicBezTo>
                  <a:pt x="2709" y="143"/>
                  <a:pt x="2702" y="140"/>
                  <a:pt x="2692" y="138"/>
                </a:cubicBezTo>
                <a:cubicBezTo>
                  <a:pt x="2676" y="134"/>
                  <a:pt x="2664" y="129"/>
                  <a:pt x="2656" y="123"/>
                </a:cubicBezTo>
                <a:cubicBezTo>
                  <a:pt x="2648" y="117"/>
                  <a:pt x="2644" y="108"/>
                  <a:pt x="2644" y="98"/>
                </a:cubicBezTo>
                <a:cubicBezTo>
                  <a:pt x="2644" y="86"/>
                  <a:pt x="2649" y="75"/>
                  <a:pt x="2658" y="68"/>
                </a:cubicBezTo>
                <a:cubicBezTo>
                  <a:pt x="2667" y="61"/>
                  <a:pt x="2679" y="57"/>
                  <a:pt x="2694" y="57"/>
                </a:cubicBezTo>
                <a:close/>
                <a:moveTo>
                  <a:pt x="2503" y="57"/>
                </a:moveTo>
                <a:lnTo>
                  <a:pt x="2505" y="57"/>
                </a:lnTo>
                <a:lnTo>
                  <a:pt x="2505" y="84"/>
                </a:lnTo>
                <a:lnTo>
                  <a:pt x="2503" y="84"/>
                </a:lnTo>
                <a:cubicBezTo>
                  <a:pt x="2487" y="84"/>
                  <a:pt x="2475" y="87"/>
                  <a:pt x="2466" y="94"/>
                </a:cubicBezTo>
                <a:cubicBezTo>
                  <a:pt x="2457" y="101"/>
                  <a:pt x="2453" y="110"/>
                  <a:pt x="2453" y="120"/>
                </a:cubicBezTo>
                <a:lnTo>
                  <a:pt x="2453" y="192"/>
                </a:lnTo>
                <a:lnTo>
                  <a:pt x="2427" y="192"/>
                </a:lnTo>
                <a:lnTo>
                  <a:pt x="2426" y="60"/>
                </a:lnTo>
                <a:lnTo>
                  <a:pt x="2453" y="60"/>
                </a:lnTo>
                <a:lnTo>
                  <a:pt x="2453" y="85"/>
                </a:lnTo>
                <a:lnTo>
                  <a:pt x="2454" y="85"/>
                </a:lnTo>
                <a:cubicBezTo>
                  <a:pt x="2459" y="76"/>
                  <a:pt x="2466" y="69"/>
                  <a:pt x="2474" y="64"/>
                </a:cubicBezTo>
                <a:cubicBezTo>
                  <a:pt x="2483" y="59"/>
                  <a:pt x="2492" y="57"/>
                  <a:pt x="2503" y="57"/>
                </a:cubicBezTo>
                <a:close/>
                <a:moveTo>
                  <a:pt x="2318" y="57"/>
                </a:moveTo>
                <a:cubicBezTo>
                  <a:pt x="2331" y="57"/>
                  <a:pt x="2342" y="60"/>
                  <a:pt x="2351" y="65"/>
                </a:cubicBezTo>
                <a:cubicBezTo>
                  <a:pt x="2360" y="71"/>
                  <a:pt x="2367" y="79"/>
                  <a:pt x="2372" y="90"/>
                </a:cubicBezTo>
                <a:cubicBezTo>
                  <a:pt x="2377" y="100"/>
                  <a:pt x="2380" y="112"/>
                  <a:pt x="2380" y="126"/>
                </a:cubicBezTo>
                <a:cubicBezTo>
                  <a:pt x="2380" y="140"/>
                  <a:pt x="2377" y="153"/>
                  <a:pt x="2372" y="163"/>
                </a:cubicBezTo>
                <a:cubicBezTo>
                  <a:pt x="2367" y="174"/>
                  <a:pt x="2360" y="182"/>
                  <a:pt x="2351" y="187"/>
                </a:cubicBezTo>
                <a:cubicBezTo>
                  <a:pt x="2342" y="193"/>
                  <a:pt x="2331" y="196"/>
                  <a:pt x="2318" y="196"/>
                </a:cubicBezTo>
                <a:cubicBezTo>
                  <a:pt x="2306" y="196"/>
                  <a:pt x="2295" y="193"/>
                  <a:pt x="2286" y="187"/>
                </a:cubicBezTo>
                <a:cubicBezTo>
                  <a:pt x="2277" y="182"/>
                  <a:pt x="2269" y="174"/>
                  <a:pt x="2264" y="163"/>
                </a:cubicBezTo>
                <a:cubicBezTo>
                  <a:pt x="2259" y="153"/>
                  <a:pt x="2257" y="140"/>
                  <a:pt x="2257" y="126"/>
                </a:cubicBezTo>
                <a:cubicBezTo>
                  <a:pt x="2257" y="112"/>
                  <a:pt x="2259" y="100"/>
                  <a:pt x="2264" y="90"/>
                </a:cubicBezTo>
                <a:cubicBezTo>
                  <a:pt x="2269" y="79"/>
                  <a:pt x="2277" y="71"/>
                  <a:pt x="2286" y="65"/>
                </a:cubicBezTo>
                <a:cubicBezTo>
                  <a:pt x="2295" y="60"/>
                  <a:pt x="2306" y="57"/>
                  <a:pt x="2318" y="57"/>
                </a:cubicBezTo>
                <a:close/>
                <a:moveTo>
                  <a:pt x="2071" y="57"/>
                </a:moveTo>
                <a:cubicBezTo>
                  <a:pt x="2084" y="57"/>
                  <a:pt x="2095" y="60"/>
                  <a:pt x="2104" y="65"/>
                </a:cubicBezTo>
                <a:cubicBezTo>
                  <a:pt x="2113" y="71"/>
                  <a:pt x="2120" y="79"/>
                  <a:pt x="2125" y="90"/>
                </a:cubicBezTo>
                <a:cubicBezTo>
                  <a:pt x="2130" y="100"/>
                  <a:pt x="2133" y="112"/>
                  <a:pt x="2133" y="126"/>
                </a:cubicBezTo>
                <a:cubicBezTo>
                  <a:pt x="2133" y="140"/>
                  <a:pt x="2130" y="153"/>
                  <a:pt x="2125" y="163"/>
                </a:cubicBezTo>
                <a:cubicBezTo>
                  <a:pt x="2120" y="174"/>
                  <a:pt x="2113" y="182"/>
                  <a:pt x="2104" y="187"/>
                </a:cubicBezTo>
                <a:cubicBezTo>
                  <a:pt x="2095" y="193"/>
                  <a:pt x="2084" y="196"/>
                  <a:pt x="2071" y="196"/>
                </a:cubicBezTo>
                <a:cubicBezTo>
                  <a:pt x="2059" y="196"/>
                  <a:pt x="2048" y="193"/>
                  <a:pt x="2039" y="187"/>
                </a:cubicBezTo>
                <a:cubicBezTo>
                  <a:pt x="2030" y="182"/>
                  <a:pt x="2022" y="174"/>
                  <a:pt x="2017" y="163"/>
                </a:cubicBezTo>
                <a:cubicBezTo>
                  <a:pt x="2012" y="153"/>
                  <a:pt x="2010" y="140"/>
                  <a:pt x="2010" y="126"/>
                </a:cubicBezTo>
                <a:cubicBezTo>
                  <a:pt x="2010" y="112"/>
                  <a:pt x="2012" y="100"/>
                  <a:pt x="2017" y="90"/>
                </a:cubicBezTo>
                <a:cubicBezTo>
                  <a:pt x="2022" y="79"/>
                  <a:pt x="2030" y="71"/>
                  <a:pt x="2039" y="65"/>
                </a:cubicBezTo>
                <a:cubicBezTo>
                  <a:pt x="2048" y="60"/>
                  <a:pt x="2059" y="57"/>
                  <a:pt x="2071" y="57"/>
                </a:cubicBezTo>
                <a:close/>
                <a:moveTo>
                  <a:pt x="1569" y="57"/>
                </a:moveTo>
                <a:cubicBezTo>
                  <a:pt x="1577" y="57"/>
                  <a:pt x="1584" y="59"/>
                  <a:pt x="1590" y="63"/>
                </a:cubicBezTo>
                <a:cubicBezTo>
                  <a:pt x="1596" y="68"/>
                  <a:pt x="1601" y="74"/>
                  <a:pt x="1604" y="82"/>
                </a:cubicBezTo>
                <a:lnTo>
                  <a:pt x="1605" y="82"/>
                </a:lnTo>
                <a:cubicBezTo>
                  <a:pt x="1610" y="74"/>
                  <a:pt x="1616" y="68"/>
                  <a:pt x="1623" y="63"/>
                </a:cubicBezTo>
                <a:cubicBezTo>
                  <a:pt x="1630" y="59"/>
                  <a:pt x="1639" y="57"/>
                  <a:pt x="1648" y="57"/>
                </a:cubicBezTo>
                <a:cubicBezTo>
                  <a:pt x="1661" y="57"/>
                  <a:pt x="1672" y="61"/>
                  <a:pt x="1679" y="70"/>
                </a:cubicBezTo>
                <a:cubicBezTo>
                  <a:pt x="1687" y="79"/>
                  <a:pt x="1691" y="92"/>
                  <a:pt x="1691" y="108"/>
                </a:cubicBezTo>
                <a:lnTo>
                  <a:pt x="1691" y="192"/>
                </a:lnTo>
                <a:lnTo>
                  <a:pt x="1664" y="192"/>
                </a:lnTo>
                <a:lnTo>
                  <a:pt x="1664" y="112"/>
                </a:lnTo>
                <a:cubicBezTo>
                  <a:pt x="1664" y="103"/>
                  <a:pt x="1662" y="95"/>
                  <a:pt x="1658" y="90"/>
                </a:cubicBezTo>
                <a:cubicBezTo>
                  <a:pt x="1653" y="84"/>
                  <a:pt x="1647" y="81"/>
                  <a:pt x="1640" y="81"/>
                </a:cubicBezTo>
                <a:cubicBezTo>
                  <a:pt x="1631" y="81"/>
                  <a:pt x="1624" y="84"/>
                  <a:pt x="1619" y="90"/>
                </a:cubicBezTo>
                <a:cubicBezTo>
                  <a:pt x="1614" y="96"/>
                  <a:pt x="1611" y="104"/>
                  <a:pt x="1611" y="115"/>
                </a:cubicBezTo>
                <a:lnTo>
                  <a:pt x="1611" y="192"/>
                </a:lnTo>
                <a:lnTo>
                  <a:pt x="1585" y="192"/>
                </a:lnTo>
                <a:lnTo>
                  <a:pt x="1585" y="112"/>
                </a:lnTo>
                <a:cubicBezTo>
                  <a:pt x="1585" y="103"/>
                  <a:pt x="1582" y="95"/>
                  <a:pt x="1578" y="90"/>
                </a:cubicBezTo>
                <a:cubicBezTo>
                  <a:pt x="1574" y="84"/>
                  <a:pt x="1568" y="81"/>
                  <a:pt x="1560" y="81"/>
                </a:cubicBezTo>
                <a:cubicBezTo>
                  <a:pt x="1552" y="81"/>
                  <a:pt x="1545" y="84"/>
                  <a:pt x="1539" y="90"/>
                </a:cubicBezTo>
                <a:cubicBezTo>
                  <a:pt x="1534" y="96"/>
                  <a:pt x="1531" y="104"/>
                  <a:pt x="1531" y="115"/>
                </a:cubicBezTo>
                <a:lnTo>
                  <a:pt x="1531" y="192"/>
                </a:lnTo>
                <a:lnTo>
                  <a:pt x="1505" y="192"/>
                </a:lnTo>
                <a:lnTo>
                  <a:pt x="1505" y="60"/>
                </a:lnTo>
                <a:lnTo>
                  <a:pt x="1531" y="60"/>
                </a:lnTo>
                <a:lnTo>
                  <a:pt x="1531" y="78"/>
                </a:lnTo>
                <a:lnTo>
                  <a:pt x="1533" y="78"/>
                </a:lnTo>
                <a:cubicBezTo>
                  <a:pt x="1537" y="72"/>
                  <a:pt x="1542" y="66"/>
                  <a:pt x="1548" y="63"/>
                </a:cubicBezTo>
                <a:cubicBezTo>
                  <a:pt x="1555" y="59"/>
                  <a:pt x="1561" y="57"/>
                  <a:pt x="1569" y="57"/>
                </a:cubicBezTo>
                <a:close/>
                <a:moveTo>
                  <a:pt x="1246" y="57"/>
                </a:moveTo>
                <a:cubicBezTo>
                  <a:pt x="1258" y="57"/>
                  <a:pt x="1268" y="60"/>
                  <a:pt x="1277" y="65"/>
                </a:cubicBezTo>
                <a:cubicBezTo>
                  <a:pt x="1286" y="70"/>
                  <a:pt x="1293" y="77"/>
                  <a:pt x="1298" y="87"/>
                </a:cubicBezTo>
                <a:lnTo>
                  <a:pt x="1277" y="99"/>
                </a:lnTo>
                <a:cubicBezTo>
                  <a:pt x="1273" y="93"/>
                  <a:pt x="1269" y="88"/>
                  <a:pt x="1263" y="85"/>
                </a:cubicBezTo>
                <a:cubicBezTo>
                  <a:pt x="1258" y="81"/>
                  <a:pt x="1252" y="80"/>
                  <a:pt x="1246" y="80"/>
                </a:cubicBezTo>
                <a:cubicBezTo>
                  <a:pt x="1239" y="80"/>
                  <a:pt x="1234" y="81"/>
                  <a:pt x="1230" y="84"/>
                </a:cubicBezTo>
                <a:cubicBezTo>
                  <a:pt x="1225" y="87"/>
                  <a:pt x="1223" y="91"/>
                  <a:pt x="1223" y="96"/>
                </a:cubicBezTo>
                <a:cubicBezTo>
                  <a:pt x="1223" y="101"/>
                  <a:pt x="1226" y="105"/>
                  <a:pt x="1230" y="108"/>
                </a:cubicBezTo>
                <a:cubicBezTo>
                  <a:pt x="1235" y="111"/>
                  <a:pt x="1243" y="113"/>
                  <a:pt x="1253" y="116"/>
                </a:cubicBezTo>
                <a:cubicBezTo>
                  <a:pt x="1283" y="122"/>
                  <a:pt x="1298" y="135"/>
                  <a:pt x="1298" y="155"/>
                </a:cubicBezTo>
                <a:cubicBezTo>
                  <a:pt x="1298" y="167"/>
                  <a:pt x="1293" y="177"/>
                  <a:pt x="1284" y="184"/>
                </a:cubicBezTo>
                <a:cubicBezTo>
                  <a:pt x="1275" y="192"/>
                  <a:pt x="1263" y="196"/>
                  <a:pt x="1248" y="196"/>
                </a:cubicBezTo>
                <a:cubicBezTo>
                  <a:pt x="1235" y="196"/>
                  <a:pt x="1223" y="193"/>
                  <a:pt x="1214" y="187"/>
                </a:cubicBezTo>
                <a:cubicBezTo>
                  <a:pt x="1205" y="181"/>
                  <a:pt x="1198" y="174"/>
                  <a:pt x="1193" y="164"/>
                </a:cubicBezTo>
                <a:lnTo>
                  <a:pt x="1215" y="153"/>
                </a:lnTo>
                <a:cubicBezTo>
                  <a:pt x="1218" y="159"/>
                  <a:pt x="1223" y="164"/>
                  <a:pt x="1229" y="168"/>
                </a:cubicBezTo>
                <a:cubicBezTo>
                  <a:pt x="1234" y="171"/>
                  <a:pt x="1241" y="173"/>
                  <a:pt x="1248" y="173"/>
                </a:cubicBezTo>
                <a:cubicBezTo>
                  <a:pt x="1255" y="173"/>
                  <a:pt x="1261" y="171"/>
                  <a:pt x="1265" y="169"/>
                </a:cubicBezTo>
                <a:cubicBezTo>
                  <a:pt x="1269" y="166"/>
                  <a:pt x="1271" y="162"/>
                  <a:pt x="1271" y="157"/>
                </a:cubicBezTo>
                <a:cubicBezTo>
                  <a:pt x="1271" y="153"/>
                  <a:pt x="1269" y="149"/>
                  <a:pt x="1265" y="146"/>
                </a:cubicBezTo>
                <a:cubicBezTo>
                  <a:pt x="1261" y="143"/>
                  <a:pt x="1254" y="140"/>
                  <a:pt x="1244" y="138"/>
                </a:cubicBezTo>
                <a:cubicBezTo>
                  <a:pt x="1228" y="134"/>
                  <a:pt x="1216" y="129"/>
                  <a:pt x="1208" y="123"/>
                </a:cubicBezTo>
                <a:cubicBezTo>
                  <a:pt x="1200" y="117"/>
                  <a:pt x="1196" y="108"/>
                  <a:pt x="1196" y="98"/>
                </a:cubicBezTo>
                <a:cubicBezTo>
                  <a:pt x="1196" y="86"/>
                  <a:pt x="1201" y="75"/>
                  <a:pt x="1210" y="68"/>
                </a:cubicBezTo>
                <a:cubicBezTo>
                  <a:pt x="1219" y="61"/>
                  <a:pt x="1231" y="57"/>
                  <a:pt x="1246" y="57"/>
                </a:cubicBezTo>
                <a:close/>
                <a:moveTo>
                  <a:pt x="1101" y="57"/>
                </a:moveTo>
                <a:cubicBezTo>
                  <a:pt x="1112" y="57"/>
                  <a:pt x="1121" y="60"/>
                  <a:pt x="1130" y="65"/>
                </a:cubicBezTo>
                <a:cubicBezTo>
                  <a:pt x="1138" y="71"/>
                  <a:pt x="1144" y="79"/>
                  <a:pt x="1149" y="89"/>
                </a:cubicBezTo>
                <a:cubicBezTo>
                  <a:pt x="1154" y="99"/>
                  <a:pt x="1156" y="111"/>
                  <a:pt x="1156" y="124"/>
                </a:cubicBezTo>
                <a:cubicBezTo>
                  <a:pt x="1156" y="138"/>
                  <a:pt x="1154" y="150"/>
                  <a:pt x="1149" y="161"/>
                </a:cubicBezTo>
                <a:cubicBezTo>
                  <a:pt x="1144" y="172"/>
                  <a:pt x="1138" y="181"/>
                  <a:pt x="1130" y="187"/>
                </a:cubicBezTo>
                <a:cubicBezTo>
                  <a:pt x="1121" y="193"/>
                  <a:pt x="1112" y="196"/>
                  <a:pt x="1101" y="196"/>
                </a:cubicBezTo>
                <a:cubicBezTo>
                  <a:pt x="1093" y="196"/>
                  <a:pt x="1085" y="194"/>
                  <a:pt x="1078" y="190"/>
                </a:cubicBezTo>
                <a:cubicBezTo>
                  <a:pt x="1072" y="186"/>
                  <a:pt x="1066" y="181"/>
                  <a:pt x="1062" y="174"/>
                </a:cubicBezTo>
                <a:lnTo>
                  <a:pt x="1060" y="174"/>
                </a:lnTo>
                <a:lnTo>
                  <a:pt x="1060" y="250"/>
                </a:lnTo>
                <a:lnTo>
                  <a:pt x="1034" y="250"/>
                </a:lnTo>
                <a:lnTo>
                  <a:pt x="1034" y="60"/>
                </a:lnTo>
                <a:lnTo>
                  <a:pt x="1060" y="60"/>
                </a:lnTo>
                <a:lnTo>
                  <a:pt x="1060" y="78"/>
                </a:lnTo>
                <a:lnTo>
                  <a:pt x="1062" y="78"/>
                </a:lnTo>
                <a:cubicBezTo>
                  <a:pt x="1066" y="72"/>
                  <a:pt x="1072" y="66"/>
                  <a:pt x="1079" y="63"/>
                </a:cubicBezTo>
                <a:cubicBezTo>
                  <a:pt x="1086" y="59"/>
                  <a:pt x="1093" y="57"/>
                  <a:pt x="1101" y="57"/>
                </a:cubicBezTo>
                <a:close/>
                <a:moveTo>
                  <a:pt x="671" y="57"/>
                </a:moveTo>
                <a:cubicBezTo>
                  <a:pt x="679" y="57"/>
                  <a:pt x="686" y="59"/>
                  <a:pt x="692" y="63"/>
                </a:cubicBezTo>
                <a:cubicBezTo>
                  <a:pt x="698" y="68"/>
                  <a:pt x="703" y="74"/>
                  <a:pt x="706" y="82"/>
                </a:cubicBezTo>
                <a:lnTo>
                  <a:pt x="707" y="82"/>
                </a:lnTo>
                <a:cubicBezTo>
                  <a:pt x="712" y="74"/>
                  <a:pt x="718" y="68"/>
                  <a:pt x="725" y="63"/>
                </a:cubicBezTo>
                <a:cubicBezTo>
                  <a:pt x="732" y="59"/>
                  <a:pt x="741" y="57"/>
                  <a:pt x="750" y="57"/>
                </a:cubicBezTo>
                <a:cubicBezTo>
                  <a:pt x="763" y="57"/>
                  <a:pt x="774" y="61"/>
                  <a:pt x="781" y="70"/>
                </a:cubicBezTo>
                <a:cubicBezTo>
                  <a:pt x="789" y="79"/>
                  <a:pt x="793" y="92"/>
                  <a:pt x="793" y="108"/>
                </a:cubicBezTo>
                <a:lnTo>
                  <a:pt x="793" y="192"/>
                </a:lnTo>
                <a:lnTo>
                  <a:pt x="766" y="192"/>
                </a:lnTo>
                <a:lnTo>
                  <a:pt x="766" y="112"/>
                </a:lnTo>
                <a:cubicBezTo>
                  <a:pt x="766" y="103"/>
                  <a:pt x="764" y="95"/>
                  <a:pt x="760" y="90"/>
                </a:cubicBezTo>
                <a:cubicBezTo>
                  <a:pt x="755" y="84"/>
                  <a:pt x="749" y="81"/>
                  <a:pt x="742" y="81"/>
                </a:cubicBezTo>
                <a:cubicBezTo>
                  <a:pt x="733" y="81"/>
                  <a:pt x="726" y="84"/>
                  <a:pt x="721" y="90"/>
                </a:cubicBezTo>
                <a:cubicBezTo>
                  <a:pt x="716" y="96"/>
                  <a:pt x="713" y="104"/>
                  <a:pt x="713" y="115"/>
                </a:cubicBezTo>
                <a:lnTo>
                  <a:pt x="713" y="192"/>
                </a:lnTo>
                <a:lnTo>
                  <a:pt x="687" y="192"/>
                </a:lnTo>
                <a:lnTo>
                  <a:pt x="687" y="112"/>
                </a:lnTo>
                <a:cubicBezTo>
                  <a:pt x="687" y="103"/>
                  <a:pt x="684" y="95"/>
                  <a:pt x="680" y="90"/>
                </a:cubicBezTo>
                <a:cubicBezTo>
                  <a:pt x="676" y="84"/>
                  <a:pt x="670" y="81"/>
                  <a:pt x="662" y="81"/>
                </a:cubicBezTo>
                <a:cubicBezTo>
                  <a:pt x="654" y="81"/>
                  <a:pt x="647" y="84"/>
                  <a:pt x="641" y="90"/>
                </a:cubicBezTo>
                <a:cubicBezTo>
                  <a:pt x="636" y="96"/>
                  <a:pt x="633" y="104"/>
                  <a:pt x="633" y="115"/>
                </a:cubicBezTo>
                <a:lnTo>
                  <a:pt x="633" y="192"/>
                </a:lnTo>
                <a:lnTo>
                  <a:pt x="607" y="192"/>
                </a:lnTo>
                <a:lnTo>
                  <a:pt x="607" y="60"/>
                </a:lnTo>
                <a:lnTo>
                  <a:pt x="633" y="60"/>
                </a:lnTo>
                <a:lnTo>
                  <a:pt x="633" y="78"/>
                </a:lnTo>
                <a:lnTo>
                  <a:pt x="635" y="78"/>
                </a:lnTo>
                <a:cubicBezTo>
                  <a:pt x="639" y="72"/>
                  <a:pt x="644" y="66"/>
                  <a:pt x="650" y="63"/>
                </a:cubicBezTo>
                <a:cubicBezTo>
                  <a:pt x="657" y="59"/>
                  <a:pt x="663" y="57"/>
                  <a:pt x="671" y="57"/>
                </a:cubicBezTo>
                <a:close/>
                <a:moveTo>
                  <a:pt x="503" y="57"/>
                </a:moveTo>
                <a:cubicBezTo>
                  <a:pt x="521" y="57"/>
                  <a:pt x="535" y="62"/>
                  <a:pt x="546" y="73"/>
                </a:cubicBezTo>
                <a:cubicBezTo>
                  <a:pt x="556" y="83"/>
                  <a:pt x="561" y="98"/>
                  <a:pt x="561" y="116"/>
                </a:cubicBezTo>
                <a:cubicBezTo>
                  <a:pt x="561" y="123"/>
                  <a:pt x="560" y="130"/>
                  <a:pt x="559" y="135"/>
                </a:cubicBezTo>
                <a:lnTo>
                  <a:pt x="469" y="135"/>
                </a:lnTo>
                <a:cubicBezTo>
                  <a:pt x="470" y="147"/>
                  <a:pt x="474" y="156"/>
                  <a:pt x="481" y="163"/>
                </a:cubicBezTo>
                <a:cubicBezTo>
                  <a:pt x="487" y="169"/>
                  <a:pt x="495" y="173"/>
                  <a:pt x="506" y="173"/>
                </a:cubicBezTo>
                <a:cubicBezTo>
                  <a:pt x="512" y="173"/>
                  <a:pt x="518" y="171"/>
                  <a:pt x="524" y="168"/>
                </a:cubicBezTo>
                <a:cubicBezTo>
                  <a:pt x="529" y="165"/>
                  <a:pt x="534" y="160"/>
                  <a:pt x="537" y="154"/>
                </a:cubicBezTo>
                <a:lnTo>
                  <a:pt x="558" y="166"/>
                </a:lnTo>
                <a:cubicBezTo>
                  <a:pt x="553" y="175"/>
                  <a:pt x="546" y="183"/>
                  <a:pt x="537" y="188"/>
                </a:cubicBezTo>
                <a:cubicBezTo>
                  <a:pt x="528" y="193"/>
                  <a:pt x="518" y="196"/>
                  <a:pt x="506" y="196"/>
                </a:cubicBezTo>
                <a:cubicBezTo>
                  <a:pt x="493" y="196"/>
                  <a:pt x="482" y="193"/>
                  <a:pt x="472" y="187"/>
                </a:cubicBezTo>
                <a:cubicBezTo>
                  <a:pt x="462" y="182"/>
                  <a:pt x="455" y="174"/>
                  <a:pt x="450" y="163"/>
                </a:cubicBezTo>
                <a:cubicBezTo>
                  <a:pt x="445" y="153"/>
                  <a:pt x="442" y="141"/>
                  <a:pt x="442" y="127"/>
                </a:cubicBezTo>
                <a:cubicBezTo>
                  <a:pt x="442" y="113"/>
                  <a:pt x="444" y="100"/>
                  <a:pt x="449" y="90"/>
                </a:cubicBezTo>
                <a:cubicBezTo>
                  <a:pt x="454" y="79"/>
                  <a:pt x="462" y="71"/>
                  <a:pt x="471" y="65"/>
                </a:cubicBezTo>
                <a:cubicBezTo>
                  <a:pt x="480" y="60"/>
                  <a:pt x="491" y="57"/>
                  <a:pt x="503" y="57"/>
                </a:cubicBezTo>
                <a:close/>
                <a:moveTo>
                  <a:pt x="407" y="57"/>
                </a:moveTo>
                <a:lnTo>
                  <a:pt x="409" y="57"/>
                </a:lnTo>
                <a:lnTo>
                  <a:pt x="409" y="84"/>
                </a:lnTo>
                <a:lnTo>
                  <a:pt x="407" y="84"/>
                </a:lnTo>
                <a:cubicBezTo>
                  <a:pt x="391" y="84"/>
                  <a:pt x="379" y="87"/>
                  <a:pt x="370" y="94"/>
                </a:cubicBezTo>
                <a:cubicBezTo>
                  <a:pt x="361" y="101"/>
                  <a:pt x="357" y="110"/>
                  <a:pt x="357" y="120"/>
                </a:cubicBezTo>
                <a:lnTo>
                  <a:pt x="357" y="192"/>
                </a:lnTo>
                <a:lnTo>
                  <a:pt x="331" y="192"/>
                </a:lnTo>
                <a:lnTo>
                  <a:pt x="330" y="60"/>
                </a:lnTo>
                <a:lnTo>
                  <a:pt x="357" y="60"/>
                </a:lnTo>
                <a:lnTo>
                  <a:pt x="357" y="85"/>
                </a:lnTo>
                <a:lnTo>
                  <a:pt x="358" y="85"/>
                </a:lnTo>
                <a:cubicBezTo>
                  <a:pt x="363" y="76"/>
                  <a:pt x="370" y="69"/>
                  <a:pt x="378" y="64"/>
                </a:cubicBezTo>
                <a:cubicBezTo>
                  <a:pt x="387" y="59"/>
                  <a:pt x="396" y="57"/>
                  <a:pt x="407" y="57"/>
                </a:cubicBezTo>
                <a:close/>
                <a:moveTo>
                  <a:pt x="222" y="57"/>
                </a:moveTo>
                <a:cubicBezTo>
                  <a:pt x="235" y="57"/>
                  <a:pt x="246" y="60"/>
                  <a:pt x="255" y="65"/>
                </a:cubicBezTo>
                <a:cubicBezTo>
                  <a:pt x="264" y="71"/>
                  <a:pt x="271" y="79"/>
                  <a:pt x="276" y="90"/>
                </a:cubicBezTo>
                <a:cubicBezTo>
                  <a:pt x="281" y="100"/>
                  <a:pt x="284" y="112"/>
                  <a:pt x="284" y="126"/>
                </a:cubicBezTo>
                <a:cubicBezTo>
                  <a:pt x="284" y="140"/>
                  <a:pt x="281" y="153"/>
                  <a:pt x="276" y="163"/>
                </a:cubicBezTo>
                <a:cubicBezTo>
                  <a:pt x="271" y="174"/>
                  <a:pt x="264" y="182"/>
                  <a:pt x="255" y="187"/>
                </a:cubicBezTo>
                <a:cubicBezTo>
                  <a:pt x="246" y="193"/>
                  <a:pt x="235" y="196"/>
                  <a:pt x="222" y="196"/>
                </a:cubicBezTo>
                <a:cubicBezTo>
                  <a:pt x="210" y="196"/>
                  <a:pt x="199" y="193"/>
                  <a:pt x="190" y="187"/>
                </a:cubicBezTo>
                <a:cubicBezTo>
                  <a:pt x="181" y="182"/>
                  <a:pt x="173" y="174"/>
                  <a:pt x="168" y="163"/>
                </a:cubicBezTo>
                <a:cubicBezTo>
                  <a:pt x="163" y="153"/>
                  <a:pt x="161" y="140"/>
                  <a:pt x="161" y="126"/>
                </a:cubicBezTo>
                <a:cubicBezTo>
                  <a:pt x="161" y="112"/>
                  <a:pt x="163" y="100"/>
                  <a:pt x="168" y="90"/>
                </a:cubicBezTo>
                <a:cubicBezTo>
                  <a:pt x="173" y="79"/>
                  <a:pt x="181" y="71"/>
                  <a:pt x="190" y="65"/>
                </a:cubicBezTo>
                <a:cubicBezTo>
                  <a:pt x="199" y="60"/>
                  <a:pt x="210" y="57"/>
                  <a:pt x="222" y="57"/>
                </a:cubicBezTo>
                <a:close/>
                <a:moveTo>
                  <a:pt x="7040" y="20"/>
                </a:moveTo>
                <a:lnTo>
                  <a:pt x="7066" y="20"/>
                </a:lnTo>
                <a:lnTo>
                  <a:pt x="7066" y="60"/>
                </a:lnTo>
                <a:lnTo>
                  <a:pt x="7103" y="60"/>
                </a:lnTo>
                <a:lnTo>
                  <a:pt x="7103" y="85"/>
                </a:lnTo>
                <a:lnTo>
                  <a:pt x="7066" y="85"/>
                </a:lnTo>
                <a:lnTo>
                  <a:pt x="7066" y="152"/>
                </a:lnTo>
                <a:cubicBezTo>
                  <a:pt x="7066" y="158"/>
                  <a:pt x="7068" y="163"/>
                  <a:pt x="7071" y="167"/>
                </a:cubicBezTo>
                <a:cubicBezTo>
                  <a:pt x="7075" y="170"/>
                  <a:pt x="7080" y="172"/>
                  <a:pt x="7086" y="172"/>
                </a:cubicBezTo>
                <a:cubicBezTo>
                  <a:pt x="7090" y="172"/>
                  <a:pt x="7095" y="171"/>
                  <a:pt x="7100" y="169"/>
                </a:cubicBezTo>
                <a:lnTo>
                  <a:pt x="7100" y="194"/>
                </a:lnTo>
                <a:cubicBezTo>
                  <a:pt x="7094" y="196"/>
                  <a:pt x="7087" y="197"/>
                  <a:pt x="7080" y="197"/>
                </a:cubicBezTo>
                <a:cubicBezTo>
                  <a:pt x="7067" y="197"/>
                  <a:pt x="7057" y="193"/>
                  <a:pt x="7050" y="186"/>
                </a:cubicBezTo>
                <a:cubicBezTo>
                  <a:pt x="7044" y="179"/>
                  <a:pt x="7040" y="168"/>
                  <a:pt x="7040" y="155"/>
                </a:cubicBezTo>
                <a:lnTo>
                  <a:pt x="7040" y="85"/>
                </a:lnTo>
                <a:lnTo>
                  <a:pt x="7019" y="85"/>
                </a:lnTo>
                <a:lnTo>
                  <a:pt x="7019" y="60"/>
                </a:lnTo>
                <a:lnTo>
                  <a:pt x="7040" y="60"/>
                </a:lnTo>
                <a:lnTo>
                  <a:pt x="7040" y="20"/>
                </a:lnTo>
                <a:close/>
                <a:moveTo>
                  <a:pt x="5158" y="20"/>
                </a:moveTo>
                <a:lnTo>
                  <a:pt x="5184" y="20"/>
                </a:lnTo>
                <a:lnTo>
                  <a:pt x="5184" y="60"/>
                </a:lnTo>
                <a:lnTo>
                  <a:pt x="5221" y="60"/>
                </a:lnTo>
                <a:lnTo>
                  <a:pt x="5221" y="85"/>
                </a:lnTo>
                <a:lnTo>
                  <a:pt x="5184" y="85"/>
                </a:lnTo>
                <a:lnTo>
                  <a:pt x="5184" y="152"/>
                </a:lnTo>
                <a:cubicBezTo>
                  <a:pt x="5184" y="158"/>
                  <a:pt x="5186" y="163"/>
                  <a:pt x="5189" y="167"/>
                </a:cubicBezTo>
                <a:cubicBezTo>
                  <a:pt x="5193" y="170"/>
                  <a:pt x="5198" y="172"/>
                  <a:pt x="5204" y="172"/>
                </a:cubicBezTo>
                <a:cubicBezTo>
                  <a:pt x="5208" y="172"/>
                  <a:pt x="5213" y="171"/>
                  <a:pt x="5218" y="169"/>
                </a:cubicBezTo>
                <a:lnTo>
                  <a:pt x="5218" y="194"/>
                </a:lnTo>
                <a:cubicBezTo>
                  <a:pt x="5212" y="196"/>
                  <a:pt x="5205" y="197"/>
                  <a:pt x="5198" y="197"/>
                </a:cubicBezTo>
                <a:cubicBezTo>
                  <a:pt x="5185" y="197"/>
                  <a:pt x="5175" y="193"/>
                  <a:pt x="5168" y="186"/>
                </a:cubicBezTo>
                <a:cubicBezTo>
                  <a:pt x="5162" y="179"/>
                  <a:pt x="5158" y="168"/>
                  <a:pt x="5158" y="155"/>
                </a:cubicBezTo>
                <a:lnTo>
                  <a:pt x="5158" y="85"/>
                </a:lnTo>
                <a:lnTo>
                  <a:pt x="5137" y="85"/>
                </a:lnTo>
                <a:lnTo>
                  <a:pt x="5137" y="60"/>
                </a:lnTo>
                <a:lnTo>
                  <a:pt x="5158" y="60"/>
                </a:lnTo>
                <a:lnTo>
                  <a:pt x="5158" y="20"/>
                </a:lnTo>
                <a:close/>
                <a:moveTo>
                  <a:pt x="4886" y="20"/>
                </a:moveTo>
                <a:lnTo>
                  <a:pt x="4912" y="20"/>
                </a:lnTo>
                <a:lnTo>
                  <a:pt x="4912" y="60"/>
                </a:lnTo>
                <a:lnTo>
                  <a:pt x="4949" y="60"/>
                </a:lnTo>
                <a:lnTo>
                  <a:pt x="4949" y="85"/>
                </a:lnTo>
                <a:lnTo>
                  <a:pt x="4912" y="85"/>
                </a:lnTo>
                <a:lnTo>
                  <a:pt x="4912" y="152"/>
                </a:lnTo>
                <a:cubicBezTo>
                  <a:pt x="4912" y="158"/>
                  <a:pt x="4914" y="163"/>
                  <a:pt x="4917" y="167"/>
                </a:cubicBezTo>
                <a:cubicBezTo>
                  <a:pt x="4921" y="170"/>
                  <a:pt x="4926" y="172"/>
                  <a:pt x="4932" y="172"/>
                </a:cubicBezTo>
                <a:cubicBezTo>
                  <a:pt x="4936" y="172"/>
                  <a:pt x="4941" y="171"/>
                  <a:pt x="4946" y="169"/>
                </a:cubicBezTo>
                <a:lnTo>
                  <a:pt x="4946" y="194"/>
                </a:lnTo>
                <a:cubicBezTo>
                  <a:pt x="4940" y="196"/>
                  <a:pt x="4933" y="197"/>
                  <a:pt x="4926" y="197"/>
                </a:cubicBezTo>
                <a:cubicBezTo>
                  <a:pt x="4913" y="197"/>
                  <a:pt x="4903" y="193"/>
                  <a:pt x="4896" y="186"/>
                </a:cubicBezTo>
                <a:cubicBezTo>
                  <a:pt x="4890" y="179"/>
                  <a:pt x="4886" y="168"/>
                  <a:pt x="4886" y="155"/>
                </a:cubicBezTo>
                <a:lnTo>
                  <a:pt x="4886" y="85"/>
                </a:lnTo>
                <a:lnTo>
                  <a:pt x="4865" y="85"/>
                </a:lnTo>
                <a:lnTo>
                  <a:pt x="4865" y="60"/>
                </a:lnTo>
                <a:lnTo>
                  <a:pt x="4886" y="60"/>
                </a:lnTo>
                <a:lnTo>
                  <a:pt x="4886" y="20"/>
                </a:lnTo>
                <a:close/>
                <a:moveTo>
                  <a:pt x="3650" y="20"/>
                </a:moveTo>
                <a:lnTo>
                  <a:pt x="3676" y="20"/>
                </a:lnTo>
                <a:lnTo>
                  <a:pt x="3676" y="60"/>
                </a:lnTo>
                <a:lnTo>
                  <a:pt x="3713" y="60"/>
                </a:lnTo>
                <a:lnTo>
                  <a:pt x="3713" y="85"/>
                </a:lnTo>
                <a:lnTo>
                  <a:pt x="3676" y="85"/>
                </a:lnTo>
                <a:lnTo>
                  <a:pt x="3676" y="152"/>
                </a:lnTo>
                <a:cubicBezTo>
                  <a:pt x="3676" y="158"/>
                  <a:pt x="3678" y="163"/>
                  <a:pt x="3681" y="167"/>
                </a:cubicBezTo>
                <a:cubicBezTo>
                  <a:pt x="3685" y="170"/>
                  <a:pt x="3690" y="172"/>
                  <a:pt x="3696" y="172"/>
                </a:cubicBezTo>
                <a:cubicBezTo>
                  <a:pt x="3700" y="172"/>
                  <a:pt x="3705" y="171"/>
                  <a:pt x="3710" y="169"/>
                </a:cubicBezTo>
                <a:lnTo>
                  <a:pt x="3710" y="194"/>
                </a:lnTo>
                <a:cubicBezTo>
                  <a:pt x="3704" y="196"/>
                  <a:pt x="3697" y="197"/>
                  <a:pt x="3690" y="197"/>
                </a:cubicBezTo>
                <a:cubicBezTo>
                  <a:pt x="3677" y="197"/>
                  <a:pt x="3667" y="193"/>
                  <a:pt x="3660" y="186"/>
                </a:cubicBezTo>
                <a:cubicBezTo>
                  <a:pt x="3654" y="179"/>
                  <a:pt x="3650" y="168"/>
                  <a:pt x="3650" y="155"/>
                </a:cubicBezTo>
                <a:lnTo>
                  <a:pt x="3650" y="85"/>
                </a:lnTo>
                <a:lnTo>
                  <a:pt x="3629" y="85"/>
                </a:lnTo>
                <a:lnTo>
                  <a:pt x="3629" y="60"/>
                </a:lnTo>
                <a:lnTo>
                  <a:pt x="3650" y="60"/>
                </a:lnTo>
                <a:lnTo>
                  <a:pt x="3650" y="20"/>
                </a:lnTo>
                <a:close/>
                <a:moveTo>
                  <a:pt x="2883" y="20"/>
                </a:moveTo>
                <a:lnTo>
                  <a:pt x="2909" y="20"/>
                </a:lnTo>
                <a:lnTo>
                  <a:pt x="2909" y="60"/>
                </a:lnTo>
                <a:lnTo>
                  <a:pt x="2946" y="60"/>
                </a:lnTo>
                <a:lnTo>
                  <a:pt x="2946" y="85"/>
                </a:lnTo>
                <a:lnTo>
                  <a:pt x="2909" y="85"/>
                </a:lnTo>
                <a:lnTo>
                  <a:pt x="2909" y="152"/>
                </a:lnTo>
                <a:cubicBezTo>
                  <a:pt x="2909" y="158"/>
                  <a:pt x="2911" y="163"/>
                  <a:pt x="2914" y="167"/>
                </a:cubicBezTo>
                <a:cubicBezTo>
                  <a:pt x="2918" y="170"/>
                  <a:pt x="2923" y="172"/>
                  <a:pt x="2929" y="172"/>
                </a:cubicBezTo>
                <a:cubicBezTo>
                  <a:pt x="2933" y="172"/>
                  <a:pt x="2938" y="171"/>
                  <a:pt x="2943" y="169"/>
                </a:cubicBezTo>
                <a:lnTo>
                  <a:pt x="2943" y="194"/>
                </a:lnTo>
                <a:cubicBezTo>
                  <a:pt x="2937" y="196"/>
                  <a:pt x="2930" y="197"/>
                  <a:pt x="2923" y="197"/>
                </a:cubicBezTo>
                <a:cubicBezTo>
                  <a:pt x="2910" y="197"/>
                  <a:pt x="2900" y="193"/>
                  <a:pt x="2893" y="186"/>
                </a:cubicBezTo>
                <a:cubicBezTo>
                  <a:pt x="2887" y="179"/>
                  <a:pt x="2883" y="168"/>
                  <a:pt x="2883" y="155"/>
                </a:cubicBezTo>
                <a:lnTo>
                  <a:pt x="2883" y="85"/>
                </a:lnTo>
                <a:lnTo>
                  <a:pt x="2862" y="85"/>
                </a:lnTo>
                <a:lnTo>
                  <a:pt x="2862" y="60"/>
                </a:lnTo>
                <a:lnTo>
                  <a:pt x="2883" y="60"/>
                </a:lnTo>
                <a:lnTo>
                  <a:pt x="2883" y="20"/>
                </a:lnTo>
                <a:close/>
                <a:moveTo>
                  <a:pt x="7999" y="7"/>
                </a:moveTo>
                <a:lnTo>
                  <a:pt x="8025" y="7"/>
                </a:lnTo>
                <a:lnTo>
                  <a:pt x="8025" y="192"/>
                </a:lnTo>
                <a:lnTo>
                  <a:pt x="7999" y="192"/>
                </a:lnTo>
                <a:lnTo>
                  <a:pt x="7999" y="174"/>
                </a:lnTo>
                <a:lnTo>
                  <a:pt x="7997" y="174"/>
                </a:lnTo>
                <a:cubicBezTo>
                  <a:pt x="7993" y="181"/>
                  <a:pt x="7988" y="186"/>
                  <a:pt x="7981" y="190"/>
                </a:cubicBezTo>
                <a:cubicBezTo>
                  <a:pt x="7975" y="194"/>
                  <a:pt x="7967" y="196"/>
                  <a:pt x="7959" y="196"/>
                </a:cubicBezTo>
                <a:cubicBezTo>
                  <a:pt x="7948" y="196"/>
                  <a:pt x="7939" y="193"/>
                  <a:pt x="7930" y="187"/>
                </a:cubicBezTo>
                <a:cubicBezTo>
                  <a:pt x="7922" y="181"/>
                  <a:pt x="7915" y="172"/>
                  <a:pt x="7910" y="162"/>
                </a:cubicBezTo>
                <a:cubicBezTo>
                  <a:pt x="7905" y="151"/>
                  <a:pt x="7903" y="139"/>
                  <a:pt x="7903" y="125"/>
                </a:cubicBezTo>
                <a:cubicBezTo>
                  <a:pt x="7903" y="112"/>
                  <a:pt x="7905" y="100"/>
                  <a:pt x="7910" y="89"/>
                </a:cubicBezTo>
                <a:cubicBezTo>
                  <a:pt x="7915" y="79"/>
                  <a:pt x="7921" y="71"/>
                  <a:pt x="7930" y="65"/>
                </a:cubicBezTo>
                <a:cubicBezTo>
                  <a:pt x="7938" y="60"/>
                  <a:pt x="7948" y="57"/>
                  <a:pt x="7959" y="57"/>
                </a:cubicBezTo>
                <a:cubicBezTo>
                  <a:pt x="7967" y="57"/>
                  <a:pt x="7974" y="59"/>
                  <a:pt x="7980" y="63"/>
                </a:cubicBezTo>
                <a:cubicBezTo>
                  <a:pt x="7987" y="66"/>
                  <a:pt x="7993" y="72"/>
                  <a:pt x="7997" y="78"/>
                </a:cubicBezTo>
                <a:lnTo>
                  <a:pt x="7999" y="78"/>
                </a:lnTo>
                <a:lnTo>
                  <a:pt x="7999" y="7"/>
                </a:lnTo>
                <a:close/>
                <a:moveTo>
                  <a:pt x="7725" y="7"/>
                </a:moveTo>
                <a:lnTo>
                  <a:pt x="7751" y="7"/>
                </a:lnTo>
                <a:lnTo>
                  <a:pt x="7751" y="192"/>
                </a:lnTo>
                <a:lnTo>
                  <a:pt x="7725" y="192"/>
                </a:lnTo>
                <a:lnTo>
                  <a:pt x="7725" y="174"/>
                </a:lnTo>
                <a:lnTo>
                  <a:pt x="7723" y="174"/>
                </a:lnTo>
                <a:cubicBezTo>
                  <a:pt x="7719" y="181"/>
                  <a:pt x="7714" y="186"/>
                  <a:pt x="7707" y="190"/>
                </a:cubicBezTo>
                <a:cubicBezTo>
                  <a:pt x="7701" y="194"/>
                  <a:pt x="7693" y="196"/>
                  <a:pt x="7685" y="196"/>
                </a:cubicBezTo>
                <a:cubicBezTo>
                  <a:pt x="7674" y="196"/>
                  <a:pt x="7665" y="193"/>
                  <a:pt x="7656" y="187"/>
                </a:cubicBezTo>
                <a:cubicBezTo>
                  <a:pt x="7648" y="181"/>
                  <a:pt x="7641" y="172"/>
                  <a:pt x="7636" y="162"/>
                </a:cubicBezTo>
                <a:cubicBezTo>
                  <a:pt x="7631" y="151"/>
                  <a:pt x="7629" y="139"/>
                  <a:pt x="7629" y="125"/>
                </a:cubicBezTo>
                <a:cubicBezTo>
                  <a:pt x="7629" y="112"/>
                  <a:pt x="7631" y="100"/>
                  <a:pt x="7636" y="89"/>
                </a:cubicBezTo>
                <a:cubicBezTo>
                  <a:pt x="7641" y="79"/>
                  <a:pt x="7647" y="71"/>
                  <a:pt x="7656" y="65"/>
                </a:cubicBezTo>
                <a:cubicBezTo>
                  <a:pt x="7664" y="60"/>
                  <a:pt x="7674" y="57"/>
                  <a:pt x="7685" y="57"/>
                </a:cubicBezTo>
                <a:cubicBezTo>
                  <a:pt x="7693" y="57"/>
                  <a:pt x="7700" y="59"/>
                  <a:pt x="7706" y="63"/>
                </a:cubicBezTo>
                <a:cubicBezTo>
                  <a:pt x="7713" y="66"/>
                  <a:pt x="7719" y="72"/>
                  <a:pt x="7723" y="78"/>
                </a:cubicBezTo>
                <a:lnTo>
                  <a:pt x="7725" y="78"/>
                </a:lnTo>
                <a:lnTo>
                  <a:pt x="7725" y="7"/>
                </a:lnTo>
                <a:close/>
                <a:moveTo>
                  <a:pt x="6863" y="7"/>
                </a:moveTo>
                <a:lnTo>
                  <a:pt x="6889" y="7"/>
                </a:lnTo>
                <a:lnTo>
                  <a:pt x="6889" y="160"/>
                </a:lnTo>
                <a:cubicBezTo>
                  <a:pt x="6889" y="166"/>
                  <a:pt x="6893" y="169"/>
                  <a:pt x="6899" y="169"/>
                </a:cubicBezTo>
                <a:lnTo>
                  <a:pt x="6905" y="169"/>
                </a:lnTo>
                <a:lnTo>
                  <a:pt x="6905" y="194"/>
                </a:lnTo>
                <a:lnTo>
                  <a:pt x="6892" y="194"/>
                </a:lnTo>
                <a:cubicBezTo>
                  <a:pt x="6882" y="194"/>
                  <a:pt x="6875" y="192"/>
                  <a:pt x="6870" y="187"/>
                </a:cubicBezTo>
                <a:cubicBezTo>
                  <a:pt x="6866" y="183"/>
                  <a:pt x="6863" y="176"/>
                  <a:pt x="6863" y="168"/>
                </a:cubicBezTo>
                <a:lnTo>
                  <a:pt x="6863" y="7"/>
                </a:lnTo>
                <a:close/>
                <a:moveTo>
                  <a:pt x="5891" y="7"/>
                </a:moveTo>
                <a:lnTo>
                  <a:pt x="5917" y="7"/>
                </a:lnTo>
                <a:lnTo>
                  <a:pt x="5917" y="192"/>
                </a:lnTo>
                <a:lnTo>
                  <a:pt x="5891" y="192"/>
                </a:lnTo>
                <a:lnTo>
                  <a:pt x="5891" y="174"/>
                </a:lnTo>
                <a:lnTo>
                  <a:pt x="5889" y="174"/>
                </a:lnTo>
                <a:cubicBezTo>
                  <a:pt x="5885" y="181"/>
                  <a:pt x="5880" y="186"/>
                  <a:pt x="5873" y="190"/>
                </a:cubicBezTo>
                <a:cubicBezTo>
                  <a:pt x="5867" y="194"/>
                  <a:pt x="5859" y="196"/>
                  <a:pt x="5851" y="196"/>
                </a:cubicBezTo>
                <a:cubicBezTo>
                  <a:pt x="5840" y="196"/>
                  <a:pt x="5831" y="193"/>
                  <a:pt x="5822" y="187"/>
                </a:cubicBezTo>
                <a:cubicBezTo>
                  <a:pt x="5814" y="181"/>
                  <a:pt x="5807" y="172"/>
                  <a:pt x="5802" y="162"/>
                </a:cubicBezTo>
                <a:cubicBezTo>
                  <a:pt x="5797" y="151"/>
                  <a:pt x="5795" y="139"/>
                  <a:pt x="5795" y="125"/>
                </a:cubicBezTo>
                <a:cubicBezTo>
                  <a:pt x="5795" y="112"/>
                  <a:pt x="5797" y="100"/>
                  <a:pt x="5802" y="89"/>
                </a:cubicBezTo>
                <a:cubicBezTo>
                  <a:pt x="5807" y="79"/>
                  <a:pt x="5813" y="71"/>
                  <a:pt x="5822" y="65"/>
                </a:cubicBezTo>
                <a:cubicBezTo>
                  <a:pt x="5830" y="60"/>
                  <a:pt x="5840" y="57"/>
                  <a:pt x="5851" y="57"/>
                </a:cubicBezTo>
                <a:cubicBezTo>
                  <a:pt x="5859" y="57"/>
                  <a:pt x="5866" y="59"/>
                  <a:pt x="5872" y="63"/>
                </a:cubicBezTo>
                <a:cubicBezTo>
                  <a:pt x="5879" y="66"/>
                  <a:pt x="5885" y="72"/>
                  <a:pt x="5889" y="78"/>
                </a:cubicBezTo>
                <a:lnTo>
                  <a:pt x="5891" y="78"/>
                </a:lnTo>
                <a:lnTo>
                  <a:pt x="5891" y="7"/>
                </a:lnTo>
                <a:close/>
                <a:moveTo>
                  <a:pt x="2179" y="7"/>
                </a:moveTo>
                <a:lnTo>
                  <a:pt x="2205" y="7"/>
                </a:lnTo>
                <a:lnTo>
                  <a:pt x="2205" y="160"/>
                </a:lnTo>
                <a:cubicBezTo>
                  <a:pt x="2205" y="166"/>
                  <a:pt x="2209" y="169"/>
                  <a:pt x="2215" y="169"/>
                </a:cubicBezTo>
                <a:lnTo>
                  <a:pt x="2221" y="169"/>
                </a:lnTo>
                <a:lnTo>
                  <a:pt x="2221" y="194"/>
                </a:lnTo>
                <a:lnTo>
                  <a:pt x="2208" y="194"/>
                </a:lnTo>
                <a:cubicBezTo>
                  <a:pt x="2198" y="194"/>
                  <a:pt x="2191" y="192"/>
                  <a:pt x="2186" y="187"/>
                </a:cubicBezTo>
                <a:cubicBezTo>
                  <a:pt x="2182" y="183"/>
                  <a:pt x="2179" y="176"/>
                  <a:pt x="2179" y="168"/>
                </a:cubicBezTo>
                <a:lnTo>
                  <a:pt x="2179" y="7"/>
                </a:lnTo>
                <a:close/>
                <a:moveTo>
                  <a:pt x="1938" y="7"/>
                </a:moveTo>
                <a:lnTo>
                  <a:pt x="1964" y="7"/>
                </a:lnTo>
                <a:lnTo>
                  <a:pt x="1964" y="192"/>
                </a:lnTo>
                <a:lnTo>
                  <a:pt x="1938" y="192"/>
                </a:lnTo>
                <a:lnTo>
                  <a:pt x="1938" y="174"/>
                </a:lnTo>
                <a:lnTo>
                  <a:pt x="1936" y="174"/>
                </a:lnTo>
                <a:cubicBezTo>
                  <a:pt x="1932" y="181"/>
                  <a:pt x="1927" y="186"/>
                  <a:pt x="1920" y="190"/>
                </a:cubicBezTo>
                <a:cubicBezTo>
                  <a:pt x="1914" y="194"/>
                  <a:pt x="1906" y="196"/>
                  <a:pt x="1898" y="196"/>
                </a:cubicBezTo>
                <a:cubicBezTo>
                  <a:pt x="1887" y="196"/>
                  <a:pt x="1878" y="193"/>
                  <a:pt x="1869" y="187"/>
                </a:cubicBezTo>
                <a:cubicBezTo>
                  <a:pt x="1861" y="181"/>
                  <a:pt x="1854" y="172"/>
                  <a:pt x="1849" y="162"/>
                </a:cubicBezTo>
                <a:cubicBezTo>
                  <a:pt x="1844" y="151"/>
                  <a:pt x="1842" y="139"/>
                  <a:pt x="1842" y="125"/>
                </a:cubicBezTo>
                <a:cubicBezTo>
                  <a:pt x="1842" y="112"/>
                  <a:pt x="1844" y="100"/>
                  <a:pt x="1849" y="89"/>
                </a:cubicBezTo>
                <a:cubicBezTo>
                  <a:pt x="1854" y="79"/>
                  <a:pt x="1860" y="71"/>
                  <a:pt x="1869" y="65"/>
                </a:cubicBezTo>
                <a:cubicBezTo>
                  <a:pt x="1877" y="60"/>
                  <a:pt x="1887" y="57"/>
                  <a:pt x="1898" y="57"/>
                </a:cubicBezTo>
                <a:cubicBezTo>
                  <a:pt x="1906" y="57"/>
                  <a:pt x="1913" y="59"/>
                  <a:pt x="1919" y="63"/>
                </a:cubicBezTo>
                <a:cubicBezTo>
                  <a:pt x="1926" y="66"/>
                  <a:pt x="1932" y="72"/>
                  <a:pt x="1936" y="78"/>
                </a:cubicBezTo>
                <a:lnTo>
                  <a:pt x="1938" y="78"/>
                </a:lnTo>
                <a:lnTo>
                  <a:pt x="1938" y="7"/>
                </a:lnTo>
                <a:close/>
                <a:moveTo>
                  <a:pt x="8" y="7"/>
                </a:moveTo>
                <a:lnTo>
                  <a:pt x="35" y="7"/>
                </a:lnTo>
                <a:lnTo>
                  <a:pt x="35" y="167"/>
                </a:lnTo>
                <a:lnTo>
                  <a:pt x="125" y="167"/>
                </a:lnTo>
                <a:lnTo>
                  <a:pt x="125" y="192"/>
                </a:lnTo>
                <a:lnTo>
                  <a:pt x="8" y="192"/>
                </a:lnTo>
                <a:lnTo>
                  <a:pt x="8" y="7"/>
                </a:lnTo>
                <a:close/>
                <a:moveTo>
                  <a:pt x="6963" y="0"/>
                </a:moveTo>
                <a:cubicBezTo>
                  <a:pt x="6968" y="0"/>
                  <a:pt x="6972" y="2"/>
                  <a:pt x="6975" y="5"/>
                </a:cubicBezTo>
                <a:cubicBezTo>
                  <a:pt x="6978" y="8"/>
                  <a:pt x="6980" y="12"/>
                  <a:pt x="6980" y="17"/>
                </a:cubicBezTo>
                <a:cubicBezTo>
                  <a:pt x="6980" y="22"/>
                  <a:pt x="6978" y="26"/>
                  <a:pt x="6975" y="29"/>
                </a:cubicBezTo>
                <a:cubicBezTo>
                  <a:pt x="6972" y="32"/>
                  <a:pt x="6968" y="34"/>
                  <a:pt x="6963" y="34"/>
                </a:cubicBezTo>
                <a:cubicBezTo>
                  <a:pt x="6958" y="34"/>
                  <a:pt x="6954" y="32"/>
                  <a:pt x="6951" y="29"/>
                </a:cubicBezTo>
                <a:cubicBezTo>
                  <a:pt x="6948" y="26"/>
                  <a:pt x="6946" y="22"/>
                  <a:pt x="6946" y="17"/>
                </a:cubicBezTo>
                <a:cubicBezTo>
                  <a:pt x="6946" y="12"/>
                  <a:pt x="6948" y="8"/>
                  <a:pt x="6951" y="5"/>
                </a:cubicBezTo>
                <a:cubicBezTo>
                  <a:pt x="6954" y="2"/>
                  <a:pt x="6958" y="0"/>
                  <a:pt x="6963" y="0"/>
                </a:cubicBezTo>
                <a:close/>
                <a:moveTo>
                  <a:pt x="6237" y="0"/>
                </a:moveTo>
                <a:cubicBezTo>
                  <a:pt x="6242" y="0"/>
                  <a:pt x="6246" y="2"/>
                  <a:pt x="6249" y="5"/>
                </a:cubicBezTo>
                <a:cubicBezTo>
                  <a:pt x="6252" y="8"/>
                  <a:pt x="6254" y="12"/>
                  <a:pt x="6254" y="17"/>
                </a:cubicBezTo>
                <a:cubicBezTo>
                  <a:pt x="6254" y="22"/>
                  <a:pt x="6252" y="26"/>
                  <a:pt x="6249" y="29"/>
                </a:cubicBezTo>
                <a:cubicBezTo>
                  <a:pt x="6246" y="32"/>
                  <a:pt x="6242" y="34"/>
                  <a:pt x="6237" y="34"/>
                </a:cubicBezTo>
                <a:cubicBezTo>
                  <a:pt x="6232" y="34"/>
                  <a:pt x="6228" y="32"/>
                  <a:pt x="6225" y="29"/>
                </a:cubicBezTo>
                <a:cubicBezTo>
                  <a:pt x="6222" y="26"/>
                  <a:pt x="6220" y="22"/>
                  <a:pt x="6220" y="17"/>
                </a:cubicBezTo>
                <a:cubicBezTo>
                  <a:pt x="6220" y="12"/>
                  <a:pt x="6222" y="8"/>
                  <a:pt x="6225" y="5"/>
                </a:cubicBezTo>
                <a:cubicBezTo>
                  <a:pt x="6228" y="2"/>
                  <a:pt x="6232" y="0"/>
                  <a:pt x="6237" y="0"/>
                </a:cubicBezTo>
                <a:close/>
                <a:moveTo>
                  <a:pt x="5985" y="0"/>
                </a:moveTo>
                <a:cubicBezTo>
                  <a:pt x="5990" y="0"/>
                  <a:pt x="5994" y="2"/>
                  <a:pt x="5997" y="5"/>
                </a:cubicBezTo>
                <a:cubicBezTo>
                  <a:pt x="6000" y="8"/>
                  <a:pt x="6002" y="12"/>
                  <a:pt x="6002" y="17"/>
                </a:cubicBezTo>
                <a:cubicBezTo>
                  <a:pt x="6002" y="22"/>
                  <a:pt x="6000" y="26"/>
                  <a:pt x="5997" y="29"/>
                </a:cubicBezTo>
                <a:cubicBezTo>
                  <a:pt x="5994" y="32"/>
                  <a:pt x="5990" y="34"/>
                  <a:pt x="5985" y="34"/>
                </a:cubicBezTo>
                <a:cubicBezTo>
                  <a:pt x="5980" y="34"/>
                  <a:pt x="5976" y="32"/>
                  <a:pt x="5973" y="29"/>
                </a:cubicBezTo>
                <a:cubicBezTo>
                  <a:pt x="5970" y="26"/>
                  <a:pt x="5968" y="22"/>
                  <a:pt x="5968" y="17"/>
                </a:cubicBezTo>
                <a:cubicBezTo>
                  <a:pt x="5968" y="12"/>
                  <a:pt x="5970" y="8"/>
                  <a:pt x="5973" y="5"/>
                </a:cubicBezTo>
                <a:cubicBezTo>
                  <a:pt x="5976" y="2"/>
                  <a:pt x="5980" y="0"/>
                  <a:pt x="5985" y="0"/>
                </a:cubicBezTo>
                <a:close/>
                <a:moveTo>
                  <a:pt x="2806" y="0"/>
                </a:moveTo>
                <a:cubicBezTo>
                  <a:pt x="2811" y="0"/>
                  <a:pt x="2815" y="2"/>
                  <a:pt x="2818" y="5"/>
                </a:cubicBezTo>
                <a:cubicBezTo>
                  <a:pt x="2821" y="8"/>
                  <a:pt x="2823" y="12"/>
                  <a:pt x="2823" y="17"/>
                </a:cubicBezTo>
                <a:cubicBezTo>
                  <a:pt x="2823" y="22"/>
                  <a:pt x="2821" y="26"/>
                  <a:pt x="2818" y="29"/>
                </a:cubicBezTo>
                <a:cubicBezTo>
                  <a:pt x="2815" y="32"/>
                  <a:pt x="2811" y="34"/>
                  <a:pt x="2806" y="34"/>
                </a:cubicBezTo>
                <a:cubicBezTo>
                  <a:pt x="2801" y="34"/>
                  <a:pt x="2797" y="32"/>
                  <a:pt x="2794" y="29"/>
                </a:cubicBezTo>
                <a:cubicBezTo>
                  <a:pt x="2791" y="26"/>
                  <a:pt x="2789" y="22"/>
                  <a:pt x="2789" y="17"/>
                </a:cubicBezTo>
                <a:cubicBezTo>
                  <a:pt x="2789" y="12"/>
                  <a:pt x="2791" y="8"/>
                  <a:pt x="2794" y="5"/>
                </a:cubicBezTo>
                <a:cubicBezTo>
                  <a:pt x="2797" y="2"/>
                  <a:pt x="2801" y="0"/>
                  <a:pt x="2806" y="0"/>
                </a:cubicBezTo>
                <a:close/>
                <a:moveTo>
                  <a:pt x="966" y="0"/>
                </a:moveTo>
                <a:cubicBezTo>
                  <a:pt x="971" y="0"/>
                  <a:pt x="975" y="2"/>
                  <a:pt x="978" y="5"/>
                </a:cubicBezTo>
                <a:cubicBezTo>
                  <a:pt x="981" y="8"/>
                  <a:pt x="983" y="12"/>
                  <a:pt x="983" y="17"/>
                </a:cubicBezTo>
                <a:cubicBezTo>
                  <a:pt x="983" y="22"/>
                  <a:pt x="981" y="26"/>
                  <a:pt x="978" y="29"/>
                </a:cubicBezTo>
                <a:cubicBezTo>
                  <a:pt x="975" y="32"/>
                  <a:pt x="971" y="34"/>
                  <a:pt x="966" y="34"/>
                </a:cubicBezTo>
                <a:cubicBezTo>
                  <a:pt x="961" y="34"/>
                  <a:pt x="957" y="32"/>
                  <a:pt x="954" y="29"/>
                </a:cubicBezTo>
                <a:cubicBezTo>
                  <a:pt x="951" y="26"/>
                  <a:pt x="949" y="22"/>
                  <a:pt x="949" y="17"/>
                </a:cubicBezTo>
                <a:cubicBezTo>
                  <a:pt x="949" y="12"/>
                  <a:pt x="951" y="8"/>
                  <a:pt x="954" y="5"/>
                </a:cubicBezTo>
                <a:cubicBezTo>
                  <a:pt x="957" y="2"/>
                  <a:pt x="961" y="0"/>
                  <a:pt x="966"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3" name="标题 65"/>
          <p:cNvSpPr/>
          <p:nvPr>
            <p:custDataLst>
              <p:tags r:id="rId3"/>
            </p:custDataLst>
          </p:nvPr>
        </p:nvSpPr>
        <p:spPr>
          <a:xfrm>
            <a:off x="540385" y="3429000"/>
            <a:ext cx="5283835" cy="4222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zh-CN" altLang="en-US" sz="2000" b="0">
                <a:solidFill>
                  <a:schemeClr val="tx1">
                    <a:lumMod val="95000"/>
                    <a:lumOff val="5000"/>
                  </a:schemeClr>
                </a:solidFill>
                <a:latin typeface="MiSans Normal" panose="00000500000000000000" charset="-122"/>
                <a:ea typeface="MiSans Normal" panose="00000500000000000000" charset="-122"/>
                <a:sym typeface="+mn-ea"/>
              </a:rPr>
              <a:t>标题标标题标标标题</a:t>
            </a:r>
            <a:endParaRPr lang="zh-CN" altLang="en-US" sz="20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8" name="圆角矩形 97"/>
          <p:cNvSpPr/>
          <p:nvPr/>
        </p:nvSpPr>
        <p:spPr>
          <a:xfrm>
            <a:off x="561340" y="5530850"/>
            <a:ext cx="2251710" cy="410845"/>
          </a:xfrm>
          <a:prstGeom prst="roundRect">
            <a:avLst>
              <a:gd name="adj"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673100" y="558736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7653655" y="962025"/>
            <a:ext cx="2622550" cy="3014980"/>
          </a:xfrm>
          <a:custGeom>
            <a:avLst/>
            <a:gdLst/>
            <a:ahLst/>
            <a:cxnLst>
              <a:cxn ang="3">
                <a:pos x="hc" y="t"/>
              </a:cxn>
              <a:cxn ang="cd2">
                <a:pos x="l" y="vc"/>
              </a:cxn>
              <a:cxn ang="cd4">
                <a:pos x="hc" y="b"/>
              </a:cxn>
              <a:cxn ang="0">
                <a:pos x="r" y="vc"/>
              </a:cxn>
            </a:cxnLst>
            <a:rect l="l" t="t" r="r" b="b"/>
            <a:pathLst>
              <a:path w="4130" h="4748">
                <a:moveTo>
                  <a:pt x="0" y="0"/>
                </a:moveTo>
                <a:lnTo>
                  <a:pt x="1265" y="0"/>
                </a:lnTo>
                <a:cubicBezTo>
                  <a:pt x="2847" y="0"/>
                  <a:pt x="4130" y="1063"/>
                  <a:pt x="4130" y="2374"/>
                </a:cubicBezTo>
                <a:cubicBezTo>
                  <a:pt x="4130" y="3685"/>
                  <a:pt x="2847" y="4748"/>
                  <a:pt x="1265" y="4748"/>
                </a:cubicBezTo>
                <a:lnTo>
                  <a:pt x="0" y="4748"/>
                </a:lnTo>
                <a:cubicBezTo>
                  <a:pt x="1311" y="4748"/>
                  <a:pt x="2374" y="3685"/>
                  <a:pt x="2374" y="2374"/>
                </a:cubicBezTo>
                <a:cubicBezTo>
                  <a:pt x="2374" y="1063"/>
                  <a:pt x="1311" y="0"/>
                  <a:pt x="0"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1"/>
            </p:custDataLst>
          </p:nvPr>
        </p:nvSpPr>
        <p:spPr>
          <a:xfrm>
            <a:off x="439420" y="4211955"/>
            <a:ext cx="6650990" cy="105346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2" name="圆角矩形 91"/>
          <p:cNvSpPr/>
          <p:nvPr/>
        </p:nvSpPr>
        <p:spPr>
          <a:xfrm>
            <a:off x="629285" y="602297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2"/>
            </p:custDataLst>
          </p:nvPr>
        </p:nvSpPr>
        <p:spPr>
          <a:xfrm>
            <a:off x="741045" y="607949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0" name="圆角矩形 9"/>
          <p:cNvSpPr/>
          <p:nvPr/>
        </p:nvSpPr>
        <p:spPr>
          <a:xfrm>
            <a:off x="3018155" y="601662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标题 5"/>
          <p:cNvSpPr/>
          <p:nvPr>
            <p:custDataLst>
              <p:tags r:id="rId3"/>
            </p:custDataLst>
          </p:nvPr>
        </p:nvSpPr>
        <p:spPr>
          <a:xfrm>
            <a:off x="3129915" y="607314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20" name="任意多边形 19"/>
          <p:cNvSpPr/>
          <p:nvPr/>
        </p:nvSpPr>
        <p:spPr>
          <a:xfrm>
            <a:off x="10326370" y="5870575"/>
            <a:ext cx="1674495" cy="7023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96" h="879">
                <a:moveTo>
                  <a:pt x="1222" y="0"/>
                </a:moveTo>
                <a:cubicBezTo>
                  <a:pt x="1265" y="0"/>
                  <a:pt x="1299" y="34"/>
                  <a:pt x="1299" y="78"/>
                </a:cubicBezTo>
                <a:cubicBezTo>
                  <a:pt x="1299" y="121"/>
                  <a:pt x="1265" y="156"/>
                  <a:pt x="1222" y="156"/>
                </a:cubicBezTo>
                <a:cubicBezTo>
                  <a:pt x="1178" y="156"/>
                  <a:pt x="1144" y="121"/>
                  <a:pt x="1144" y="78"/>
                </a:cubicBezTo>
                <a:cubicBezTo>
                  <a:pt x="1144" y="34"/>
                  <a:pt x="1178" y="0"/>
                  <a:pt x="1222" y="0"/>
                </a:cubicBezTo>
                <a:close/>
                <a:moveTo>
                  <a:pt x="1222" y="362"/>
                </a:moveTo>
                <a:cubicBezTo>
                  <a:pt x="1265" y="362"/>
                  <a:pt x="1299" y="396"/>
                  <a:pt x="1299" y="440"/>
                </a:cubicBezTo>
                <a:cubicBezTo>
                  <a:pt x="1299" y="483"/>
                  <a:pt x="1265" y="517"/>
                  <a:pt x="1222" y="517"/>
                </a:cubicBezTo>
                <a:cubicBezTo>
                  <a:pt x="1178" y="517"/>
                  <a:pt x="1144" y="483"/>
                  <a:pt x="1144" y="440"/>
                </a:cubicBezTo>
                <a:cubicBezTo>
                  <a:pt x="1144" y="396"/>
                  <a:pt x="1178" y="362"/>
                  <a:pt x="1222" y="362"/>
                </a:cubicBezTo>
                <a:close/>
                <a:moveTo>
                  <a:pt x="1222" y="723"/>
                </a:moveTo>
                <a:cubicBezTo>
                  <a:pt x="1265" y="723"/>
                  <a:pt x="1299" y="758"/>
                  <a:pt x="1299" y="801"/>
                </a:cubicBezTo>
                <a:cubicBezTo>
                  <a:pt x="1299" y="845"/>
                  <a:pt x="1265" y="879"/>
                  <a:pt x="1222" y="879"/>
                </a:cubicBezTo>
                <a:cubicBezTo>
                  <a:pt x="1178" y="879"/>
                  <a:pt x="1144" y="845"/>
                  <a:pt x="1144" y="801"/>
                </a:cubicBezTo>
                <a:cubicBezTo>
                  <a:pt x="1144" y="758"/>
                  <a:pt x="1178" y="723"/>
                  <a:pt x="1222" y="723"/>
                </a:cubicBezTo>
                <a:close/>
                <a:moveTo>
                  <a:pt x="1620" y="0"/>
                </a:moveTo>
                <a:cubicBezTo>
                  <a:pt x="1663" y="0"/>
                  <a:pt x="1698" y="34"/>
                  <a:pt x="1698" y="78"/>
                </a:cubicBezTo>
                <a:cubicBezTo>
                  <a:pt x="1698" y="121"/>
                  <a:pt x="1663" y="156"/>
                  <a:pt x="1620" y="156"/>
                </a:cubicBezTo>
                <a:cubicBezTo>
                  <a:pt x="1577" y="156"/>
                  <a:pt x="1542" y="121"/>
                  <a:pt x="1542" y="78"/>
                </a:cubicBezTo>
                <a:cubicBezTo>
                  <a:pt x="1542" y="34"/>
                  <a:pt x="1577" y="0"/>
                  <a:pt x="1620" y="0"/>
                </a:cubicBezTo>
                <a:close/>
                <a:moveTo>
                  <a:pt x="1620" y="362"/>
                </a:moveTo>
                <a:cubicBezTo>
                  <a:pt x="1663" y="362"/>
                  <a:pt x="1698" y="396"/>
                  <a:pt x="1698" y="440"/>
                </a:cubicBezTo>
                <a:cubicBezTo>
                  <a:pt x="1698" y="483"/>
                  <a:pt x="1663" y="517"/>
                  <a:pt x="1620" y="517"/>
                </a:cubicBezTo>
                <a:cubicBezTo>
                  <a:pt x="1577" y="517"/>
                  <a:pt x="1542" y="483"/>
                  <a:pt x="1542" y="440"/>
                </a:cubicBezTo>
                <a:cubicBezTo>
                  <a:pt x="1542" y="396"/>
                  <a:pt x="1577" y="362"/>
                  <a:pt x="1620" y="362"/>
                </a:cubicBezTo>
                <a:close/>
                <a:moveTo>
                  <a:pt x="1620" y="723"/>
                </a:moveTo>
                <a:cubicBezTo>
                  <a:pt x="1663" y="723"/>
                  <a:pt x="1698" y="758"/>
                  <a:pt x="1698" y="801"/>
                </a:cubicBezTo>
                <a:cubicBezTo>
                  <a:pt x="1698" y="845"/>
                  <a:pt x="1663" y="879"/>
                  <a:pt x="1620" y="879"/>
                </a:cubicBezTo>
                <a:cubicBezTo>
                  <a:pt x="1577" y="879"/>
                  <a:pt x="1542" y="845"/>
                  <a:pt x="1542" y="801"/>
                </a:cubicBezTo>
                <a:cubicBezTo>
                  <a:pt x="1542" y="758"/>
                  <a:pt x="1577" y="723"/>
                  <a:pt x="1620" y="723"/>
                </a:cubicBezTo>
                <a:close/>
                <a:moveTo>
                  <a:pt x="2018" y="0"/>
                </a:moveTo>
                <a:cubicBezTo>
                  <a:pt x="2062" y="0"/>
                  <a:pt x="2096" y="34"/>
                  <a:pt x="2096" y="78"/>
                </a:cubicBezTo>
                <a:cubicBezTo>
                  <a:pt x="2096" y="121"/>
                  <a:pt x="2062" y="156"/>
                  <a:pt x="2018" y="156"/>
                </a:cubicBezTo>
                <a:cubicBezTo>
                  <a:pt x="1975" y="156"/>
                  <a:pt x="1941" y="121"/>
                  <a:pt x="1941" y="78"/>
                </a:cubicBezTo>
                <a:cubicBezTo>
                  <a:pt x="1941" y="34"/>
                  <a:pt x="1975" y="0"/>
                  <a:pt x="2018" y="0"/>
                </a:cubicBezTo>
                <a:close/>
                <a:moveTo>
                  <a:pt x="2018" y="362"/>
                </a:moveTo>
                <a:cubicBezTo>
                  <a:pt x="2062" y="362"/>
                  <a:pt x="2096" y="396"/>
                  <a:pt x="2096" y="440"/>
                </a:cubicBezTo>
                <a:cubicBezTo>
                  <a:pt x="2096" y="483"/>
                  <a:pt x="2062" y="517"/>
                  <a:pt x="2018" y="517"/>
                </a:cubicBezTo>
                <a:cubicBezTo>
                  <a:pt x="1975" y="517"/>
                  <a:pt x="1941" y="483"/>
                  <a:pt x="1941" y="440"/>
                </a:cubicBezTo>
                <a:cubicBezTo>
                  <a:pt x="1941" y="396"/>
                  <a:pt x="1975" y="362"/>
                  <a:pt x="2018" y="362"/>
                </a:cubicBezTo>
                <a:close/>
                <a:moveTo>
                  <a:pt x="2018" y="723"/>
                </a:moveTo>
                <a:cubicBezTo>
                  <a:pt x="2062" y="723"/>
                  <a:pt x="2096" y="758"/>
                  <a:pt x="2096" y="801"/>
                </a:cubicBezTo>
                <a:cubicBezTo>
                  <a:pt x="2096" y="845"/>
                  <a:pt x="2062" y="879"/>
                  <a:pt x="2018" y="879"/>
                </a:cubicBezTo>
                <a:cubicBezTo>
                  <a:pt x="1975" y="879"/>
                  <a:pt x="1941" y="845"/>
                  <a:pt x="1941" y="801"/>
                </a:cubicBezTo>
                <a:cubicBezTo>
                  <a:pt x="1941" y="758"/>
                  <a:pt x="1975" y="723"/>
                  <a:pt x="2018" y="723"/>
                </a:cubicBezTo>
                <a:close/>
                <a:moveTo>
                  <a:pt x="78" y="0"/>
                </a:moveTo>
                <a:cubicBezTo>
                  <a:pt x="121" y="0"/>
                  <a:pt x="155" y="34"/>
                  <a:pt x="155" y="78"/>
                </a:cubicBezTo>
                <a:cubicBezTo>
                  <a:pt x="155" y="121"/>
                  <a:pt x="121" y="156"/>
                  <a:pt x="78" y="156"/>
                </a:cubicBezTo>
                <a:cubicBezTo>
                  <a:pt x="34" y="156"/>
                  <a:pt x="0" y="121"/>
                  <a:pt x="0" y="78"/>
                </a:cubicBezTo>
                <a:cubicBezTo>
                  <a:pt x="0" y="34"/>
                  <a:pt x="34" y="0"/>
                  <a:pt x="78" y="0"/>
                </a:cubicBezTo>
                <a:close/>
                <a:moveTo>
                  <a:pt x="78" y="362"/>
                </a:moveTo>
                <a:cubicBezTo>
                  <a:pt x="121" y="362"/>
                  <a:pt x="155" y="396"/>
                  <a:pt x="155" y="440"/>
                </a:cubicBezTo>
                <a:cubicBezTo>
                  <a:pt x="155" y="483"/>
                  <a:pt x="121" y="517"/>
                  <a:pt x="78" y="517"/>
                </a:cubicBezTo>
                <a:cubicBezTo>
                  <a:pt x="34" y="517"/>
                  <a:pt x="0" y="483"/>
                  <a:pt x="0" y="440"/>
                </a:cubicBezTo>
                <a:cubicBezTo>
                  <a:pt x="0" y="396"/>
                  <a:pt x="34" y="362"/>
                  <a:pt x="78" y="362"/>
                </a:cubicBezTo>
                <a:close/>
                <a:moveTo>
                  <a:pt x="78" y="723"/>
                </a:moveTo>
                <a:cubicBezTo>
                  <a:pt x="121" y="723"/>
                  <a:pt x="155" y="758"/>
                  <a:pt x="155" y="801"/>
                </a:cubicBezTo>
                <a:cubicBezTo>
                  <a:pt x="155" y="845"/>
                  <a:pt x="121" y="879"/>
                  <a:pt x="78" y="879"/>
                </a:cubicBezTo>
                <a:cubicBezTo>
                  <a:pt x="34" y="879"/>
                  <a:pt x="0" y="845"/>
                  <a:pt x="0" y="801"/>
                </a:cubicBezTo>
                <a:cubicBezTo>
                  <a:pt x="0" y="758"/>
                  <a:pt x="34" y="723"/>
                  <a:pt x="78" y="723"/>
                </a:cubicBezTo>
                <a:close/>
                <a:moveTo>
                  <a:pt x="476" y="0"/>
                </a:moveTo>
                <a:cubicBezTo>
                  <a:pt x="519" y="0"/>
                  <a:pt x="554" y="34"/>
                  <a:pt x="554" y="78"/>
                </a:cubicBezTo>
                <a:cubicBezTo>
                  <a:pt x="554" y="121"/>
                  <a:pt x="519" y="156"/>
                  <a:pt x="476" y="156"/>
                </a:cubicBezTo>
                <a:cubicBezTo>
                  <a:pt x="433" y="156"/>
                  <a:pt x="398" y="121"/>
                  <a:pt x="398" y="78"/>
                </a:cubicBezTo>
                <a:cubicBezTo>
                  <a:pt x="398" y="34"/>
                  <a:pt x="433" y="0"/>
                  <a:pt x="476" y="0"/>
                </a:cubicBezTo>
                <a:close/>
                <a:moveTo>
                  <a:pt x="476" y="362"/>
                </a:moveTo>
                <a:cubicBezTo>
                  <a:pt x="519" y="362"/>
                  <a:pt x="554" y="396"/>
                  <a:pt x="554" y="440"/>
                </a:cubicBezTo>
                <a:cubicBezTo>
                  <a:pt x="554" y="483"/>
                  <a:pt x="519" y="517"/>
                  <a:pt x="476" y="517"/>
                </a:cubicBezTo>
                <a:cubicBezTo>
                  <a:pt x="433" y="517"/>
                  <a:pt x="398" y="483"/>
                  <a:pt x="398" y="440"/>
                </a:cubicBezTo>
                <a:cubicBezTo>
                  <a:pt x="398" y="396"/>
                  <a:pt x="433" y="362"/>
                  <a:pt x="476" y="362"/>
                </a:cubicBezTo>
                <a:close/>
                <a:moveTo>
                  <a:pt x="476" y="723"/>
                </a:moveTo>
                <a:cubicBezTo>
                  <a:pt x="519" y="723"/>
                  <a:pt x="554" y="758"/>
                  <a:pt x="554" y="801"/>
                </a:cubicBezTo>
                <a:cubicBezTo>
                  <a:pt x="554" y="845"/>
                  <a:pt x="519" y="879"/>
                  <a:pt x="476" y="879"/>
                </a:cubicBezTo>
                <a:cubicBezTo>
                  <a:pt x="433" y="879"/>
                  <a:pt x="398" y="845"/>
                  <a:pt x="398" y="801"/>
                </a:cubicBezTo>
                <a:cubicBezTo>
                  <a:pt x="398" y="758"/>
                  <a:pt x="433" y="723"/>
                  <a:pt x="476" y="723"/>
                </a:cubicBezTo>
                <a:close/>
                <a:moveTo>
                  <a:pt x="874" y="0"/>
                </a:moveTo>
                <a:cubicBezTo>
                  <a:pt x="918" y="0"/>
                  <a:pt x="952" y="34"/>
                  <a:pt x="952" y="78"/>
                </a:cubicBezTo>
                <a:cubicBezTo>
                  <a:pt x="952" y="121"/>
                  <a:pt x="918" y="156"/>
                  <a:pt x="874" y="156"/>
                </a:cubicBezTo>
                <a:cubicBezTo>
                  <a:pt x="831" y="156"/>
                  <a:pt x="797" y="121"/>
                  <a:pt x="797" y="78"/>
                </a:cubicBezTo>
                <a:cubicBezTo>
                  <a:pt x="797" y="34"/>
                  <a:pt x="831" y="0"/>
                  <a:pt x="874" y="0"/>
                </a:cubicBezTo>
                <a:close/>
                <a:moveTo>
                  <a:pt x="874" y="362"/>
                </a:moveTo>
                <a:cubicBezTo>
                  <a:pt x="918" y="362"/>
                  <a:pt x="952" y="396"/>
                  <a:pt x="952" y="440"/>
                </a:cubicBezTo>
                <a:cubicBezTo>
                  <a:pt x="952" y="483"/>
                  <a:pt x="918" y="517"/>
                  <a:pt x="874" y="517"/>
                </a:cubicBezTo>
                <a:cubicBezTo>
                  <a:pt x="831" y="517"/>
                  <a:pt x="797" y="483"/>
                  <a:pt x="797" y="440"/>
                </a:cubicBezTo>
                <a:cubicBezTo>
                  <a:pt x="797" y="396"/>
                  <a:pt x="831" y="362"/>
                  <a:pt x="874" y="362"/>
                </a:cubicBezTo>
                <a:close/>
                <a:moveTo>
                  <a:pt x="874" y="723"/>
                </a:moveTo>
                <a:cubicBezTo>
                  <a:pt x="918" y="723"/>
                  <a:pt x="952" y="758"/>
                  <a:pt x="952" y="801"/>
                </a:cubicBezTo>
                <a:cubicBezTo>
                  <a:pt x="952" y="845"/>
                  <a:pt x="918" y="879"/>
                  <a:pt x="874" y="879"/>
                </a:cubicBezTo>
                <a:cubicBezTo>
                  <a:pt x="831" y="879"/>
                  <a:pt x="797" y="845"/>
                  <a:pt x="797" y="801"/>
                </a:cubicBezTo>
                <a:cubicBezTo>
                  <a:pt x="797" y="758"/>
                  <a:pt x="831" y="723"/>
                  <a:pt x="874" y="723"/>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标题 5"/>
          <p:cNvSpPr/>
          <p:nvPr>
            <p:custDataLst>
              <p:tags r:id="rId4"/>
            </p:custDataLst>
          </p:nvPr>
        </p:nvSpPr>
        <p:spPr>
          <a:xfrm>
            <a:off x="532765" y="5123180"/>
            <a:ext cx="556323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模板板模板板模板板模板板模板板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模模板资源板模板板模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532765" y="279400"/>
            <a:ext cx="1096010" cy="3816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635" y="962025"/>
            <a:ext cx="9161780" cy="3014980"/>
          </a:xfrm>
          <a:custGeom>
            <a:avLst/>
            <a:gdLst/>
            <a:ahLst/>
            <a:cxnLst>
              <a:cxn ang="3">
                <a:pos x="hc" y="t"/>
              </a:cxn>
              <a:cxn ang="cd2">
                <a:pos x="l" y="vc"/>
              </a:cxn>
              <a:cxn ang="cd4">
                <a:pos x="hc" y="b"/>
              </a:cxn>
              <a:cxn ang="0">
                <a:pos x="r" y="vc"/>
              </a:cxn>
            </a:cxnLst>
            <a:rect l="l" t="t" r="r" b="b"/>
            <a:pathLst>
              <a:path w="14428" h="4748">
                <a:moveTo>
                  <a:pt x="968" y="0"/>
                </a:moveTo>
                <a:lnTo>
                  <a:pt x="12054" y="0"/>
                </a:lnTo>
                <a:cubicBezTo>
                  <a:pt x="13365" y="0"/>
                  <a:pt x="14428" y="1063"/>
                  <a:pt x="14428" y="2374"/>
                </a:cubicBezTo>
                <a:cubicBezTo>
                  <a:pt x="14428" y="3685"/>
                  <a:pt x="13365" y="4748"/>
                  <a:pt x="12054" y="4748"/>
                </a:cubicBezTo>
                <a:lnTo>
                  <a:pt x="968" y="4748"/>
                </a:lnTo>
                <a:cubicBezTo>
                  <a:pt x="640" y="4748"/>
                  <a:pt x="328" y="4682"/>
                  <a:pt x="44" y="4561"/>
                </a:cubicBezTo>
                <a:lnTo>
                  <a:pt x="0" y="4542"/>
                </a:lnTo>
                <a:lnTo>
                  <a:pt x="0" y="206"/>
                </a:lnTo>
                <a:lnTo>
                  <a:pt x="44" y="187"/>
                </a:lnTo>
                <a:cubicBezTo>
                  <a:pt x="328" y="66"/>
                  <a:pt x="640" y="0"/>
                  <a:pt x="968" y="0"/>
                </a:cubicBezTo>
                <a:close/>
              </a:path>
            </a:pathLst>
          </a:cu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10756265" y="970562"/>
            <a:ext cx="1435735" cy="3004891"/>
          </a:xfrm>
          <a:custGeom>
            <a:avLst/>
            <a:gdLst/>
            <a:ahLst/>
            <a:cxnLst>
              <a:cxn ang="3">
                <a:pos x="hc" y="t"/>
              </a:cxn>
              <a:cxn ang="cd2">
                <a:pos x="l" y="vc"/>
              </a:cxn>
              <a:cxn ang="cd4">
                <a:pos x="hc" y="b"/>
              </a:cxn>
              <a:cxn ang="0">
                <a:pos x="r" y="vc"/>
              </a:cxn>
            </a:cxnLst>
            <a:rect l="l" t="t" r="r" b="b"/>
            <a:pathLst>
              <a:path w="2261" h="4732">
                <a:moveTo>
                  <a:pt x="2261" y="0"/>
                </a:moveTo>
                <a:lnTo>
                  <a:pt x="2261" y="4732"/>
                </a:lnTo>
                <a:lnTo>
                  <a:pt x="2247" y="4731"/>
                </a:lnTo>
                <a:cubicBezTo>
                  <a:pt x="995" y="4668"/>
                  <a:pt x="0" y="3633"/>
                  <a:pt x="0" y="2366"/>
                </a:cubicBezTo>
                <a:cubicBezTo>
                  <a:pt x="0" y="1099"/>
                  <a:pt x="995" y="64"/>
                  <a:pt x="2247" y="1"/>
                </a:cubicBezTo>
                <a:lnTo>
                  <a:pt x="2261" y="0"/>
                </a:ln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6"/>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991235"/>
            <a:ext cx="5546725" cy="264223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5673725" y="991235"/>
            <a:ext cx="6518275" cy="264223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7214235" y="2503170"/>
            <a:ext cx="4634865" cy="704215"/>
          </a:xfrm>
          <a:custGeom>
            <a:avLst/>
            <a:gdLst/>
            <a:ahLst/>
            <a:cxnLst>
              <a:cxn ang="3">
                <a:pos x="hc" y="t"/>
              </a:cxn>
              <a:cxn ang="cd2">
                <a:pos x="l" y="vc"/>
              </a:cxn>
              <a:cxn ang="cd4">
                <a:pos x="hc" y="b"/>
              </a:cxn>
              <a:cxn ang="0">
                <a:pos x="r" y="vc"/>
              </a:cxn>
            </a:cxnLst>
            <a:rect l="l" t="t" r="r" b="b"/>
            <a:pathLst>
              <a:path w="8394" h="1275">
                <a:moveTo>
                  <a:pt x="61" y="1036"/>
                </a:moveTo>
                <a:lnTo>
                  <a:pt x="61" y="1212"/>
                </a:lnTo>
                <a:lnTo>
                  <a:pt x="173" y="1212"/>
                </a:lnTo>
                <a:cubicBezTo>
                  <a:pt x="191" y="1212"/>
                  <a:pt x="207" y="1208"/>
                  <a:pt x="220" y="1199"/>
                </a:cubicBezTo>
                <a:cubicBezTo>
                  <a:pt x="234" y="1191"/>
                  <a:pt x="244" y="1180"/>
                  <a:pt x="252" y="1166"/>
                </a:cubicBezTo>
                <a:cubicBezTo>
                  <a:pt x="259" y="1153"/>
                  <a:pt x="263" y="1138"/>
                  <a:pt x="263" y="1123"/>
                </a:cubicBezTo>
                <a:cubicBezTo>
                  <a:pt x="263" y="1107"/>
                  <a:pt x="259" y="1093"/>
                  <a:pt x="251" y="1080"/>
                </a:cubicBezTo>
                <a:cubicBezTo>
                  <a:pt x="243" y="1066"/>
                  <a:pt x="233" y="1056"/>
                  <a:pt x="219" y="1048"/>
                </a:cubicBezTo>
                <a:cubicBezTo>
                  <a:pt x="206" y="1040"/>
                  <a:pt x="190" y="1036"/>
                  <a:pt x="174" y="1036"/>
                </a:cubicBezTo>
                <a:lnTo>
                  <a:pt x="61" y="1036"/>
                </a:lnTo>
                <a:close/>
                <a:moveTo>
                  <a:pt x="7513" y="864"/>
                </a:moveTo>
                <a:lnTo>
                  <a:pt x="7441" y="1084"/>
                </a:lnTo>
                <a:lnTo>
                  <a:pt x="7585" y="1084"/>
                </a:lnTo>
                <a:lnTo>
                  <a:pt x="7513" y="864"/>
                </a:lnTo>
                <a:close/>
                <a:moveTo>
                  <a:pt x="908" y="864"/>
                </a:moveTo>
                <a:lnTo>
                  <a:pt x="836" y="1084"/>
                </a:lnTo>
                <a:lnTo>
                  <a:pt x="980" y="1084"/>
                </a:lnTo>
                <a:lnTo>
                  <a:pt x="908" y="864"/>
                </a:lnTo>
                <a:close/>
                <a:moveTo>
                  <a:pt x="6695" y="831"/>
                </a:moveTo>
                <a:lnTo>
                  <a:pt x="6695" y="1032"/>
                </a:lnTo>
                <a:lnTo>
                  <a:pt x="6783" y="1032"/>
                </a:lnTo>
                <a:cubicBezTo>
                  <a:pt x="6814" y="1032"/>
                  <a:pt x="6838" y="1024"/>
                  <a:pt x="6857" y="1008"/>
                </a:cubicBezTo>
                <a:cubicBezTo>
                  <a:pt x="6875" y="992"/>
                  <a:pt x="6884" y="967"/>
                  <a:pt x="6884" y="932"/>
                </a:cubicBezTo>
                <a:cubicBezTo>
                  <a:pt x="6884" y="909"/>
                  <a:pt x="6879" y="889"/>
                  <a:pt x="6869" y="874"/>
                </a:cubicBezTo>
                <a:cubicBezTo>
                  <a:pt x="6859" y="859"/>
                  <a:pt x="6847" y="848"/>
                  <a:pt x="6832" y="841"/>
                </a:cubicBezTo>
                <a:cubicBezTo>
                  <a:pt x="6816" y="834"/>
                  <a:pt x="6800" y="831"/>
                  <a:pt x="6783" y="831"/>
                </a:cubicBezTo>
                <a:lnTo>
                  <a:pt x="6695" y="831"/>
                </a:lnTo>
                <a:close/>
                <a:moveTo>
                  <a:pt x="4474" y="831"/>
                </a:moveTo>
                <a:lnTo>
                  <a:pt x="4474" y="1212"/>
                </a:lnTo>
                <a:lnTo>
                  <a:pt x="4563" y="1212"/>
                </a:lnTo>
                <a:cubicBezTo>
                  <a:pt x="4583" y="1212"/>
                  <a:pt x="4602" y="1207"/>
                  <a:pt x="4620" y="1196"/>
                </a:cubicBezTo>
                <a:cubicBezTo>
                  <a:pt x="4637" y="1186"/>
                  <a:pt x="4651" y="1172"/>
                  <a:pt x="4662" y="1154"/>
                </a:cubicBezTo>
                <a:cubicBezTo>
                  <a:pt x="4672" y="1136"/>
                  <a:pt x="4678" y="1117"/>
                  <a:pt x="4679" y="1097"/>
                </a:cubicBezTo>
                <a:cubicBezTo>
                  <a:pt x="4681" y="1074"/>
                  <a:pt x="4682" y="1049"/>
                  <a:pt x="4682" y="1021"/>
                </a:cubicBezTo>
                <a:cubicBezTo>
                  <a:pt x="4682" y="993"/>
                  <a:pt x="4681" y="968"/>
                  <a:pt x="4679" y="946"/>
                </a:cubicBezTo>
                <a:cubicBezTo>
                  <a:pt x="4678" y="925"/>
                  <a:pt x="4672" y="906"/>
                  <a:pt x="4662" y="889"/>
                </a:cubicBezTo>
                <a:cubicBezTo>
                  <a:pt x="4651" y="871"/>
                  <a:pt x="4637" y="857"/>
                  <a:pt x="4620" y="846"/>
                </a:cubicBezTo>
                <a:cubicBezTo>
                  <a:pt x="4602" y="836"/>
                  <a:pt x="4583" y="831"/>
                  <a:pt x="4563" y="831"/>
                </a:cubicBezTo>
                <a:lnTo>
                  <a:pt x="4474" y="831"/>
                </a:lnTo>
                <a:close/>
                <a:moveTo>
                  <a:pt x="61" y="831"/>
                </a:moveTo>
                <a:lnTo>
                  <a:pt x="61" y="982"/>
                </a:lnTo>
                <a:lnTo>
                  <a:pt x="162" y="982"/>
                </a:lnTo>
                <a:cubicBezTo>
                  <a:pt x="185" y="982"/>
                  <a:pt x="203" y="975"/>
                  <a:pt x="217" y="960"/>
                </a:cubicBezTo>
                <a:cubicBezTo>
                  <a:pt x="232" y="946"/>
                  <a:pt x="239" y="928"/>
                  <a:pt x="239" y="908"/>
                </a:cubicBezTo>
                <a:cubicBezTo>
                  <a:pt x="239" y="887"/>
                  <a:pt x="232" y="869"/>
                  <a:pt x="218" y="854"/>
                </a:cubicBezTo>
                <a:cubicBezTo>
                  <a:pt x="205" y="838"/>
                  <a:pt x="186" y="831"/>
                  <a:pt x="162" y="831"/>
                </a:cubicBezTo>
                <a:lnTo>
                  <a:pt x="61" y="831"/>
                </a:lnTo>
                <a:close/>
                <a:moveTo>
                  <a:pt x="6157" y="783"/>
                </a:moveTo>
                <a:cubicBezTo>
                  <a:pt x="6163" y="783"/>
                  <a:pt x="6169" y="785"/>
                  <a:pt x="6174" y="788"/>
                </a:cubicBezTo>
                <a:cubicBezTo>
                  <a:pt x="6179" y="791"/>
                  <a:pt x="6182" y="794"/>
                  <a:pt x="6184" y="797"/>
                </a:cubicBezTo>
                <a:lnTo>
                  <a:pt x="6336" y="1121"/>
                </a:lnTo>
                <a:lnTo>
                  <a:pt x="6487" y="800"/>
                </a:lnTo>
                <a:cubicBezTo>
                  <a:pt x="6490" y="794"/>
                  <a:pt x="6494" y="790"/>
                  <a:pt x="6498" y="787"/>
                </a:cubicBezTo>
                <a:cubicBezTo>
                  <a:pt x="6503" y="785"/>
                  <a:pt x="6508" y="783"/>
                  <a:pt x="6514" y="783"/>
                </a:cubicBezTo>
                <a:cubicBezTo>
                  <a:pt x="6523" y="783"/>
                  <a:pt x="6531" y="786"/>
                  <a:pt x="6537" y="792"/>
                </a:cubicBezTo>
                <a:cubicBezTo>
                  <a:pt x="6543" y="798"/>
                  <a:pt x="6546" y="805"/>
                  <a:pt x="6546" y="813"/>
                </a:cubicBezTo>
                <a:lnTo>
                  <a:pt x="6546" y="1236"/>
                </a:lnTo>
                <a:cubicBezTo>
                  <a:pt x="6546" y="1244"/>
                  <a:pt x="6543" y="1251"/>
                  <a:pt x="6537" y="1257"/>
                </a:cubicBezTo>
                <a:cubicBezTo>
                  <a:pt x="6531" y="1263"/>
                  <a:pt x="6524" y="1266"/>
                  <a:pt x="6515" y="1266"/>
                </a:cubicBezTo>
                <a:cubicBezTo>
                  <a:pt x="6506" y="1266"/>
                  <a:pt x="6499" y="1263"/>
                  <a:pt x="6493" y="1258"/>
                </a:cubicBezTo>
                <a:cubicBezTo>
                  <a:pt x="6487" y="1252"/>
                  <a:pt x="6484" y="1245"/>
                  <a:pt x="6484" y="1236"/>
                </a:cubicBezTo>
                <a:lnTo>
                  <a:pt x="6484" y="912"/>
                </a:lnTo>
                <a:lnTo>
                  <a:pt x="6364" y="1184"/>
                </a:lnTo>
                <a:cubicBezTo>
                  <a:pt x="6362" y="1189"/>
                  <a:pt x="6358" y="1193"/>
                  <a:pt x="6353" y="1196"/>
                </a:cubicBezTo>
                <a:cubicBezTo>
                  <a:pt x="6348" y="1199"/>
                  <a:pt x="6342" y="1201"/>
                  <a:pt x="6336" y="1201"/>
                </a:cubicBezTo>
                <a:cubicBezTo>
                  <a:pt x="6330" y="1201"/>
                  <a:pt x="6325" y="1199"/>
                  <a:pt x="6320" y="1196"/>
                </a:cubicBezTo>
                <a:cubicBezTo>
                  <a:pt x="6315" y="1193"/>
                  <a:pt x="6312" y="1190"/>
                  <a:pt x="6310" y="1186"/>
                </a:cubicBezTo>
                <a:lnTo>
                  <a:pt x="6188" y="912"/>
                </a:lnTo>
                <a:lnTo>
                  <a:pt x="6188" y="1236"/>
                </a:lnTo>
                <a:cubicBezTo>
                  <a:pt x="6188" y="1244"/>
                  <a:pt x="6185" y="1251"/>
                  <a:pt x="6179" y="1257"/>
                </a:cubicBezTo>
                <a:cubicBezTo>
                  <a:pt x="6173" y="1263"/>
                  <a:pt x="6166" y="1266"/>
                  <a:pt x="6157" y="1266"/>
                </a:cubicBezTo>
                <a:cubicBezTo>
                  <a:pt x="6148" y="1266"/>
                  <a:pt x="6141" y="1263"/>
                  <a:pt x="6136" y="1257"/>
                </a:cubicBezTo>
                <a:cubicBezTo>
                  <a:pt x="6130" y="1252"/>
                  <a:pt x="6127" y="1245"/>
                  <a:pt x="6127" y="1236"/>
                </a:cubicBezTo>
                <a:lnTo>
                  <a:pt x="6127" y="813"/>
                </a:lnTo>
                <a:cubicBezTo>
                  <a:pt x="6127" y="805"/>
                  <a:pt x="6130" y="797"/>
                  <a:pt x="6136" y="792"/>
                </a:cubicBezTo>
                <a:cubicBezTo>
                  <a:pt x="6141" y="786"/>
                  <a:pt x="6149" y="783"/>
                  <a:pt x="6157" y="783"/>
                </a:cubicBezTo>
                <a:close/>
                <a:moveTo>
                  <a:pt x="4265" y="778"/>
                </a:moveTo>
                <a:cubicBezTo>
                  <a:pt x="4273" y="778"/>
                  <a:pt x="4280" y="781"/>
                  <a:pt x="4286" y="787"/>
                </a:cubicBezTo>
                <a:cubicBezTo>
                  <a:pt x="4292" y="793"/>
                  <a:pt x="4296" y="800"/>
                  <a:pt x="4296" y="808"/>
                </a:cubicBezTo>
                <a:lnTo>
                  <a:pt x="4296" y="1237"/>
                </a:lnTo>
                <a:cubicBezTo>
                  <a:pt x="4296" y="1246"/>
                  <a:pt x="4292" y="1253"/>
                  <a:pt x="4286" y="1259"/>
                </a:cubicBezTo>
                <a:cubicBezTo>
                  <a:pt x="4280" y="1265"/>
                  <a:pt x="4273" y="1268"/>
                  <a:pt x="4265" y="1268"/>
                </a:cubicBezTo>
                <a:cubicBezTo>
                  <a:pt x="4256" y="1268"/>
                  <a:pt x="4249" y="1265"/>
                  <a:pt x="4243" y="1259"/>
                </a:cubicBezTo>
                <a:cubicBezTo>
                  <a:pt x="4237" y="1253"/>
                  <a:pt x="4234" y="1246"/>
                  <a:pt x="4234" y="1237"/>
                </a:cubicBezTo>
                <a:lnTo>
                  <a:pt x="4234" y="808"/>
                </a:lnTo>
                <a:cubicBezTo>
                  <a:pt x="4234" y="799"/>
                  <a:pt x="4237" y="792"/>
                  <a:pt x="4243" y="787"/>
                </a:cubicBezTo>
                <a:cubicBezTo>
                  <a:pt x="4249" y="781"/>
                  <a:pt x="4256" y="778"/>
                  <a:pt x="4265" y="778"/>
                </a:cubicBezTo>
                <a:close/>
                <a:moveTo>
                  <a:pt x="1948" y="778"/>
                </a:moveTo>
                <a:cubicBezTo>
                  <a:pt x="1956" y="778"/>
                  <a:pt x="1963" y="781"/>
                  <a:pt x="1969" y="787"/>
                </a:cubicBezTo>
                <a:cubicBezTo>
                  <a:pt x="1975" y="793"/>
                  <a:pt x="1979" y="800"/>
                  <a:pt x="1979" y="808"/>
                </a:cubicBezTo>
                <a:lnTo>
                  <a:pt x="1979" y="1237"/>
                </a:lnTo>
                <a:cubicBezTo>
                  <a:pt x="1979" y="1246"/>
                  <a:pt x="1975" y="1253"/>
                  <a:pt x="1969" y="1259"/>
                </a:cubicBezTo>
                <a:cubicBezTo>
                  <a:pt x="1963" y="1265"/>
                  <a:pt x="1956" y="1268"/>
                  <a:pt x="1948" y="1268"/>
                </a:cubicBezTo>
                <a:cubicBezTo>
                  <a:pt x="1939" y="1268"/>
                  <a:pt x="1932" y="1265"/>
                  <a:pt x="1926" y="1259"/>
                </a:cubicBezTo>
                <a:cubicBezTo>
                  <a:pt x="1920" y="1253"/>
                  <a:pt x="1917" y="1246"/>
                  <a:pt x="1917" y="1237"/>
                </a:cubicBezTo>
                <a:lnTo>
                  <a:pt x="1917" y="808"/>
                </a:lnTo>
                <a:cubicBezTo>
                  <a:pt x="1917" y="799"/>
                  <a:pt x="1920" y="792"/>
                  <a:pt x="1926" y="787"/>
                </a:cubicBezTo>
                <a:cubicBezTo>
                  <a:pt x="1932" y="781"/>
                  <a:pt x="1939" y="778"/>
                  <a:pt x="1948" y="778"/>
                </a:cubicBezTo>
                <a:close/>
                <a:moveTo>
                  <a:pt x="8113" y="777"/>
                </a:moveTo>
                <a:lnTo>
                  <a:pt x="8355" y="777"/>
                </a:lnTo>
                <a:cubicBezTo>
                  <a:pt x="8363" y="777"/>
                  <a:pt x="8369" y="779"/>
                  <a:pt x="8374" y="785"/>
                </a:cubicBezTo>
                <a:cubicBezTo>
                  <a:pt x="8380" y="790"/>
                  <a:pt x="8382" y="796"/>
                  <a:pt x="8382" y="804"/>
                </a:cubicBezTo>
                <a:cubicBezTo>
                  <a:pt x="8382" y="811"/>
                  <a:pt x="8380" y="817"/>
                  <a:pt x="8375" y="823"/>
                </a:cubicBezTo>
                <a:cubicBezTo>
                  <a:pt x="8369" y="828"/>
                  <a:pt x="8363" y="831"/>
                  <a:pt x="8355" y="831"/>
                </a:cubicBezTo>
                <a:lnTo>
                  <a:pt x="8144" y="831"/>
                </a:lnTo>
                <a:lnTo>
                  <a:pt x="8144" y="982"/>
                </a:lnTo>
                <a:lnTo>
                  <a:pt x="8343" y="982"/>
                </a:lnTo>
                <a:cubicBezTo>
                  <a:pt x="8351" y="982"/>
                  <a:pt x="8357" y="985"/>
                  <a:pt x="8363" y="990"/>
                </a:cubicBezTo>
                <a:cubicBezTo>
                  <a:pt x="8368" y="996"/>
                  <a:pt x="8370" y="1002"/>
                  <a:pt x="8370" y="1010"/>
                </a:cubicBezTo>
                <a:cubicBezTo>
                  <a:pt x="8370" y="1016"/>
                  <a:pt x="8368" y="1023"/>
                  <a:pt x="8363" y="1028"/>
                </a:cubicBezTo>
                <a:cubicBezTo>
                  <a:pt x="8357" y="1033"/>
                  <a:pt x="8351" y="1036"/>
                  <a:pt x="8343" y="1036"/>
                </a:cubicBezTo>
                <a:lnTo>
                  <a:pt x="8144" y="1036"/>
                </a:lnTo>
                <a:lnTo>
                  <a:pt x="8144" y="1212"/>
                </a:lnTo>
                <a:lnTo>
                  <a:pt x="8367" y="1212"/>
                </a:lnTo>
                <a:cubicBezTo>
                  <a:pt x="8375" y="1212"/>
                  <a:pt x="8381" y="1215"/>
                  <a:pt x="8386" y="1220"/>
                </a:cubicBezTo>
                <a:cubicBezTo>
                  <a:pt x="8392" y="1225"/>
                  <a:pt x="8394" y="1231"/>
                  <a:pt x="8394" y="1239"/>
                </a:cubicBezTo>
                <a:cubicBezTo>
                  <a:pt x="8394" y="1246"/>
                  <a:pt x="8392" y="1252"/>
                  <a:pt x="8387" y="1258"/>
                </a:cubicBezTo>
                <a:cubicBezTo>
                  <a:pt x="8381" y="1263"/>
                  <a:pt x="8375" y="1266"/>
                  <a:pt x="8367" y="1266"/>
                </a:cubicBezTo>
                <a:lnTo>
                  <a:pt x="8113" y="1266"/>
                </a:lnTo>
                <a:cubicBezTo>
                  <a:pt x="8104" y="1266"/>
                  <a:pt x="8097" y="1263"/>
                  <a:pt x="8092" y="1257"/>
                </a:cubicBezTo>
                <a:cubicBezTo>
                  <a:pt x="8086" y="1251"/>
                  <a:pt x="8083" y="1244"/>
                  <a:pt x="8083" y="1236"/>
                </a:cubicBezTo>
                <a:lnTo>
                  <a:pt x="8083" y="807"/>
                </a:lnTo>
                <a:cubicBezTo>
                  <a:pt x="8083" y="798"/>
                  <a:pt x="8086" y="791"/>
                  <a:pt x="8092" y="785"/>
                </a:cubicBezTo>
                <a:cubicBezTo>
                  <a:pt x="8097" y="780"/>
                  <a:pt x="8104" y="777"/>
                  <a:pt x="8113" y="777"/>
                </a:cubicBezTo>
                <a:close/>
                <a:moveTo>
                  <a:pt x="7725" y="777"/>
                </a:moveTo>
                <a:lnTo>
                  <a:pt x="8017" y="777"/>
                </a:lnTo>
                <a:cubicBezTo>
                  <a:pt x="8025" y="777"/>
                  <a:pt x="8031" y="779"/>
                  <a:pt x="8037" y="785"/>
                </a:cubicBezTo>
                <a:cubicBezTo>
                  <a:pt x="8042" y="790"/>
                  <a:pt x="8045" y="796"/>
                  <a:pt x="8045" y="804"/>
                </a:cubicBezTo>
                <a:cubicBezTo>
                  <a:pt x="8045" y="811"/>
                  <a:pt x="8042" y="817"/>
                  <a:pt x="8037" y="823"/>
                </a:cubicBezTo>
                <a:cubicBezTo>
                  <a:pt x="8031" y="828"/>
                  <a:pt x="8025" y="831"/>
                  <a:pt x="8017" y="831"/>
                </a:cubicBezTo>
                <a:lnTo>
                  <a:pt x="7902" y="831"/>
                </a:lnTo>
                <a:lnTo>
                  <a:pt x="7902" y="1236"/>
                </a:lnTo>
                <a:cubicBezTo>
                  <a:pt x="7902" y="1244"/>
                  <a:pt x="7899" y="1251"/>
                  <a:pt x="7893" y="1257"/>
                </a:cubicBezTo>
                <a:cubicBezTo>
                  <a:pt x="7887" y="1263"/>
                  <a:pt x="7880" y="1266"/>
                  <a:pt x="7871" y="1266"/>
                </a:cubicBezTo>
                <a:cubicBezTo>
                  <a:pt x="7862" y="1266"/>
                  <a:pt x="7855" y="1263"/>
                  <a:pt x="7849" y="1257"/>
                </a:cubicBezTo>
                <a:cubicBezTo>
                  <a:pt x="7843" y="1251"/>
                  <a:pt x="7840" y="1244"/>
                  <a:pt x="7840" y="1236"/>
                </a:cubicBezTo>
                <a:lnTo>
                  <a:pt x="7840" y="831"/>
                </a:lnTo>
                <a:lnTo>
                  <a:pt x="7725" y="831"/>
                </a:lnTo>
                <a:cubicBezTo>
                  <a:pt x="7718" y="831"/>
                  <a:pt x="7711" y="828"/>
                  <a:pt x="7706" y="823"/>
                </a:cubicBezTo>
                <a:cubicBezTo>
                  <a:pt x="7701" y="818"/>
                  <a:pt x="7698" y="811"/>
                  <a:pt x="7698" y="804"/>
                </a:cubicBezTo>
                <a:cubicBezTo>
                  <a:pt x="7698" y="796"/>
                  <a:pt x="7701" y="790"/>
                  <a:pt x="7706" y="784"/>
                </a:cubicBezTo>
                <a:cubicBezTo>
                  <a:pt x="7711" y="779"/>
                  <a:pt x="7718" y="777"/>
                  <a:pt x="7725" y="777"/>
                </a:cubicBezTo>
                <a:close/>
                <a:moveTo>
                  <a:pt x="7047" y="777"/>
                </a:moveTo>
                <a:cubicBezTo>
                  <a:pt x="7056" y="777"/>
                  <a:pt x="7063" y="780"/>
                  <a:pt x="7069" y="786"/>
                </a:cubicBezTo>
                <a:cubicBezTo>
                  <a:pt x="7075" y="791"/>
                  <a:pt x="7078" y="798"/>
                  <a:pt x="7078" y="807"/>
                </a:cubicBezTo>
                <a:lnTo>
                  <a:pt x="7078" y="1212"/>
                </a:lnTo>
                <a:lnTo>
                  <a:pt x="7288" y="1212"/>
                </a:lnTo>
                <a:cubicBezTo>
                  <a:pt x="7296" y="1212"/>
                  <a:pt x="7303" y="1215"/>
                  <a:pt x="7308" y="1220"/>
                </a:cubicBezTo>
                <a:cubicBezTo>
                  <a:pt x="7314" y="1225"/>
                  <a:pt x="7316" y="1231"/>
                  <a:pt x="7316" y="1239"/>
                </a:cubicBezTo>
                <a:cubicBezTo>
                  <a:pt x="7316" y="1246"/>
                  <a:pt x="7314" y="1252"/>
                  <a:pt x="7308" y="1258"/>
                </a:cubicBezTo>
                <a:cubicBezTo>
                  <a:pt x="7303" y="1263"/>
                  <a:pt x="7296" y="1266"/>
                  <a:pt x="7288" y="1266"/>
                </a:cubicBezTo>
                <a:lnTo>
                  <a:pt x="7047" y="1266"/>
                </a:lnTo>
                <a:cubicBezTo>
                  <a:pt x="7038" y="1266"/>
                  <a:pt x="7031" y="1263"/>
                  <a:pt x="7026" y="1257"/>
                </a:cubicBezTo>
                <a:cubicBezTo>
                  <a:pt x="7020" y="1251"/>
                  <a:pt x="7017" y="1244"/>
                  <a:pt x="7017" y="1236"/>
                </a:cubicBezTo>
                <a:lnTo>
                  <a:pt x="7017" y="807"/>
                </a:lnTo>
                <a:cubicBezTo>
                  <a:pt x="7017" y="798"/>
                  <a:pt x="7020" y="791"/>
                  <a:pt x="7026" y="785"/>
                </a:cubicBezTo>
                <a:cubicBezTo>
                  <a:pt x="7031" y="780"/>
                  <a:pt x="7038" y="777"/>
                  <a:pt x="7047" y="777"/>
                </a:cubicBezTo>
                <a:close/>
                <a:moveTo>
                  <a:pt x="6664" y="777"/>
                </a:moveTo>
                <a:lnTo>
                  <a:pt x="6795" y="777"/>
                </a:lnTo>
                <a:cubicBezTo>
                  <a:pt x="6823" y="777"/>
                  <a:pt x="6849" y="784"/>
                  <a:pt x="6872" y="799"/>
                </a:cubicBezTo>
                <a:cubicBezTo>
                  <a:pt x="6895" y="813"/>
                  <a:pt x="6913" y="832"/>
                  <a:pt x="6926" y="856"/>
                </a:cubicBezTo>
                <a:cubicBezTo>
                  <a:pt x="6939" y="880"/>
                  <a:pt x="6945" y="905"/>
                  <a:pt x="6945" y="932"/>
                </a:cubicBezTo>
                <a:cubicBezTo>
                  <a:pt x="6945" y="959"/>
                  <a:pt x="6940" y="985"/>
                  <a:pt x="6928" y="1008"/>
                </a:cubicBezTo>
                <a:cubicBezTo>
                  <a:pt x="6917" y="1032"/>
                  <a:pt x="6900" y="1051"/>
                  <a:pt x="6877" y="1065"/>
                </a:cubicBezTo>
                <a:cubicBezTo>
                  <a:pt x="6855" y="1080"/>
                  <a:pt x="6827" y="1087"/>
                  <a:pt x="6795" y="1087"/>
                </a:cubicBezTo>
                <a:lnTo>
                  <a:pt x="6695" y="1087"/>
                </a:lnTo>
                <a:lnTo>
                  <a:pt x="6695" y="1236"/>
                </a:lnTo>
                <a:cubicBezTo>
                  <a:pt x="6695" y="1244"/>
                  <a:pt x="6692" y="1251"/>
                  <a:pt x="6686" y="1257"/>
                </a:cubicBezTo>
                <a:cubicBezTo>
                  <a:pt x="6680" y="1263"/>
                  <a:pt x="6673" y="1266"/>
                  <a:pt x="6664" y="1266"/>
                </a:cubicBezTo>
                <a:cubicBezTo>
                  <a:pt x="6655" y="1266"/>
                  <a:pt x="6648" y="1263"/>
                  <a:pt x="6643" y="1257"/>
                </a:cubicBezTo>
                <a:cubicBezTo>
                  <a:pt x="6637" y="1251"/>
                  <a:pt x="6634" y="1244"/>
                  <a:pt x="6634" y="1236"/>
                </a:cubicBezTo>
                <a:lnTo>
                  <a:pt x="6634" y="807"/>
                </a:lnTo>
                <a:cubicBezTo>
                  <a:pt x="6634" y="798"/>
                  <a:pt x="6637" y="791"/>
                  <a:pt x="6643" y="785"/>
                </a:cubicBezTo>
                <a:cubicBezTo>
                  <a:pt x="6648" y="780"/>
                  <a:pt x="6655" y="777"/>
                  <a:pt x="6664" y="777"/>
                </a:cubicBezTo>
                <a:close/>
                <a:moveTo>
                  <a:pt x="5784" y="777"/>
                </a:moveTo>
                <a:lnTo>
                  <a:pt x="6026" y="777"/>
                </a:lnTo>
                <a:cubicBezTo>
                  <a:pt x="6034" y="777"/>
                  <a:pt x="6040" y="779"/>
                  <a:pt x="6045" y="785"/>
                </a:cubicBezTo>
                <a:cubicBezTo>
                  <a:pt x="6051" y="790"/>
                  <a:pt x="6053" y="796"/>
                  <a:pt x="6053" y="804"/>
                </a:cubicBezTo>
                <a:cubicBezTo>
                  <a:pt x="6053" y="811"/>
                  <a:pt x="6051" y="817"/>
                  <a:pt x="6046" y="823"/>
                </a:cubicBezTo>
                <a:cubicBezTo>
                  <a:pt x="6040" y="828"/>
                  <a:pt x="6034" y="831"/>
                  <a:pt x="6026" y="831"/>
                </a:cubicBezTo>
                <a:lnTo>
                  <a:pt x="5815" y="831"/>
                </a:lnTo>
                <a:lnTo>
                  <a:pt x="5815" y="982"/>
                </a:lnTo>
                <a:lnTo>
                  <a:pt x="6014" y="982"/>
                </a:lnTo>
                <a:cubicBezTo>
                  <a:pt x="6022" y="982"/>
                  <a:pt x="6028" y="985"/>
                  <a:pt x="6034" y="990"/>
                </a:cubicBezTo>
                <a:cubicBezTo>
                  <a:pt x="6039" y="996"/>
                  <a:pt x="6041" y="1002"/>
                  <a:pt x="6041" y="1010"/>
                </a:cubicBezTo>
                <a:cubicBezTo>
                  <a:pt x="6041" y="1016"/>
                  <a:pt x="6039" y="1023"/>
                  <a:pt x="6034" y="1028"/>
                </a:cubicBezTo>
                <a:cubicBezTo>
                  <a:pt x="6028" y="1033"/>
                  <a:pt x="6022" y="1036"/>
                  <a:pt x="6014" y="1036"/>
                </a:cubicBezTo>
                <a:lnTo>
                  <a:pt x="5815" y="1036"/>
                </a:lnTo>
                <a:lnTo>
                  <a:pt x="5815" y="1212"/>
                </a:lnTo>
                <a:lnTo>
                  <a:pt x="6038" y="1212"/>
                </a:lnTo>
                <a:cubicBezTo>
                  <a:pt x="6046" y="1212"/>
                  <a:pt x="6052" y="1215"/>
                  <a:pt x="6057" y="1220"/>
                </a:cubicBezTo>
                <a:cubicBezTo>
                  <a:pt x="6063" y="1225"/>
                  <a:pt x="6065" y="1231"/>
                  <a:pt x="6065" y="1239"/>
                </a:cubicBezTo>
                <a:cubicBezTo>
                  <a:pt x="6065" y="1246"/>
                  <a:pt x="6063" y="1252"/>
                  <a:pt x="6058" y="1258"/>
                </a:cubicBezTo>
                <a:cubicBezTo>
                  <a:pt x="6052" y="1263"/>
                  <a:pt x="6046" y="1266"/>
                  <a:pt x="6038" y="1266"/>
                </a:cubicBezTo>
                <a:lnTo>
                  <a:pt x="5784" y="1266"/>
                </a:lnTo>
                <a:cubicBezTo>
                  <a:pt x="5775" y="1266"/>
                  <a:pt x="5768" y="1263"/>
                  <a:pt x="5763" y="1257"/>
                </a:cubicBezTo>
                <a:cubicBezTo>
                  <a:pt x="5757" y="1251"/>
                  <a:pt x="5754" y="1244"/>
                  <a:pt x="5754" y="1236"/>
                </a:cubicBezTo>
                <a:lnTo>
                  <a:pt x="5754" y="807"/>
                </a:lnTo>
                <a:cubicBezTo>
                  <a:pt x="5754" y="798"/>
                  <a:pt x="5757" y="791"/>
                  <a:pt x="5763" y="785"/>
                </a:cubicBezTo>
                <a:cubicBezTo>
                  <a:pt x="5768" y="780"/>
                  <a:pt x="5775" y="777"/>
                  <a:pt x="5784" y="777"/>
                </a:cubicBezTo>
                <a:close/>
                <a:moveTo>
                  <a:pt x="5396" y="777"/>
                </a:moveTo>
                <a:lnTo>
                  <a:pt x="5688" y="777"/>
                </a:lnTo>
                <a:cubicBezTo>
                  <a:pt x="5696" y="777"/>
                  <a:pt x="5702" y="779"/>
                  <a:pt x="5708" y="785"/>
                </a:cubicBezTo>
                <a:cubicBezTo>
                  <a:pt x="5713" y="790"/>
                  <a:pt x="5716" y="796"/>
                  <a:pt x="5716" y="804"/>
                </a:cubicBezTo>
                <a:cubicBezTo>
                  <a:pt x="5716" y="811"/>
                  <a:pt x="5713" y="817"/>
                  <a:pt x="5708" y="823"/>
                </a:cubicBezTo>
                <a:cubicBezTo>
                  <a:pt x="5702" y="828"/>
                  <a:pt x="5696" y="831"/>
                  <a:pt x="5688" y="831"/>
                </a:cubicBezTo>
                <a:lnTo>
                  <a:pt x="5573" y="831"/>
                </a:lnTo>
                <a:lnTo>
                  <a:pt x="5573" y="1236"/>
                </a:lnTo>
                <a:cubicBezTo>
                  <a:pt x="5573" y="1244"/>
                  <a:pt x="5570" y="1251"/>
                  <a:pt x="5564" y="1257"/>
                </a:cubicBezTo>
                <a:cubicBezTo>
                  <a:pt x="5558" y="1263"/>
                  <a:pt x="5551" y="1266"/>
                  <a:pt x="5542" y="1266"/>
                </a:cubicBezTo>
                <a:cubicBezTo>
                  <a:pt x="5533" y="1266"/>
                  <a:pt x="5526" y="1263"/>
                  <a:pt x="5520" y="1257"/>
                </a:cubicBezTo>
                <a:cubicBezTo>
                  <a:pt x="5514" y="1251"/>
                  <a:pt x="5511" y="1244"/>
                  <a:pt x="5511" y="1236"/>
                </a:cubicBezTo>
                <a:lnTo>
                  <a:pt x="5511" y="831"/>
                </a:lnTo>
                <a:lnTo>
                  <a:pt x="5396" y="831"/>
                </a:lnTo>
                <a:cubicBezTo>
                  <a:pt x="5389" y="831"/>
                  <a:pt x="5382" y="828"/>
                  <a:pt x="5377" y="823"/>
                </a:cubicBezTo>
                <a:cubicBezTo>
                  <a:pt x="5372" y="818"/>
                  <a:pt x="5369" y="811"/>
                  <a:pt x="5369" y="804"/>
                </a:cubicBezTo>
                <a:cubicBezTo>
                  <a:pt x="5369" y="796"/>
                  <a:pt x="5372" y="790"/>
                  <a:pt x="5377" y="784"/>
                </a:cubicBezTo>
                <a:cubicBezTo>
                  <a:pt x="5382" y="779"/>
                  <a:pt x="5389" y="777"/>
                  <a:pt x="5396" y="777"/>
                </a:cubicBezTo>
                <a:close/>
                <a:moveTo>
                  <a:pt x="4848" y="777"/>
                </a:moveTo>
                <a:lnTo>
                  <a:pt x="5090" y="777"/>
                </a:lnTo>
                <a:cubicBezTo>
                  <a:pt x="5098" y="777"/>
                  <a:pt x="5104" y="779"/>
                  <a:pt x="5109" y="785"/>
                </a:cubicBezTo>
                <a:cubicBezTo>
                  <a:pt x="5115" y="790"/>
                  <a:pt x="5117" y="796"/>
                  <a:pt x="5117" y="804"/>
                </a:cubicBezTo>
                <a:cubicBezTo>
                  <a:pt x="5117" y="811"/>
                  <a:pt x="5115" y="817"/>
                  <a:pt x="5110" y="823"/>
                </a:cubicBezTo>
                <a:cubicBezTo>
                  <a:pt x="5104" y="828"/>
                  <a:pt x="5098" y="831"/>
                  <a:pt x="5090" y="831"/>
                </a:cubicBezTo>
                <a:lnTo>
                  <a:pt x="4879" y="831"/>
                </a:lnTo>
                <a:lnTo>
                  <a:pt x="4879" y="982"/>
                </a:lnTo>
                <a:lnTo>
                  <a:pt x="5078" y="982"/>
                </a:lnTo>
                <a:cubicBezTo>
                  <a:pt x="5086" y="982"/>
                  <a:pt x="5092" y="985"/>
                  <a:pt x="5098" y="990"/>
                </a:cubicBezTo>
                <a:cubicBezTo>
                  <a:pt x="5103" y="996"/>
                  <a:pt x="5105" y="1002"/>
                  <a:pt x="5105" y="1010"/>
                </a:cubicBezTo>
                <a:cubicBezTo>
                  <a:pt x="5105" y="1016"/>
                  <a:pt x="5103" y="1023"/>
                  <a:pt x="5098" y="1028"/>
                </a:cubicBezTo>
                <a:cubicBezTo>
                  <a:pt x="5092" y="1033"/>
                  <a:pt x="5086" y="1036"/>
                  <a:pt x="5078" y="1036"/>
                </a:cubicBezTo>
                <a:lnTo>
                  <a:pt x="4879" y="1036"/>
                </a:lnTo>
                <a:lnTo>
                  <a:pt x="4879" y="1212"/>
                </a:lnTo>
                <a:lnTo>
                  <a:pt x="5102" y="1212"/>
                </a:lnTo>
                <a:cubicBezTo>
                  <a:pt x="5110" y="1212"/>
                  <a:pt x="5116" y="1215"/>
                  <a:pt x="5121" y="1220"/>
                </a:cubicBezTo>
                <a:cubicBezTo>
                  <a:pt x="5127" y="1225"/>
                  <a:pt x="5129" y="1231"/>
                  <a:pt x="5129" y="1239"/>
                </a:cubicBezTo>
                <a:cubicBezTo>
                  <a:pt x="5129" y="1246"/>
                  <a:pt x="5127" y="1252"/>
                  <a:pt x="5122" y="1258"/>
                </a:cubicBezTo>
                <a:cubicBezTo>
                  <a:pt x="5116" y="1263"/>
                  <a:pt x="5110" y="1266"/>
                  <a:pt x="5102" y="1266"/>
                </a:cubicBezTo>
                <a:lnTo>
                  <a:pt x="4848" y="1266"/>
                </a:lnTo>
                <a:cubicBezTo>
                  <a:pt x="4839" y="1266"/>
                  <a:pt x="4832" y="1263"/>
                  <a:pt x="4827" y="1257"/>
                </a:cubicBezTo>
                <a:cubicBezTo>
                  <a:pt x="4821" y="1251"/>
                  <a:pt x="4818" y="1244"/>
                  <a:pt x="4818" y="1236"/>
                </a:cubicBezTo>
                <a:lnTo>
                  <a:pt x="4818" y="807"/>
                </a:lnTo>
                <a:cubicBezTo>
                  <a:pt x="4818" y="798"/>
                  <a:pt x="4821" y="791"/>
                  <a:pt x="4827" y="785"/>
                </a:cubicBezTo>
                <a:cubicBezTo>
                  <a:pt x="4832" y="780"/>
                  <a:pt x="4839" y="777"/>
                  <a:pt x="4848" y="777"/>
                </a:cubicBezTo>
                <a:close/>
                <a:moveTo>
                  <a:pt x="4443" y="777"/>
                </a:moveTo>
                <a:lnTo>
                  <a:pt x="4563" y="777"/>
                </a:lnTo>
                <a:cubicBezTo>
                  <a:pt x="4593" y="777"/>
                  <a:pt x="4622" y="784"/>
                  <a:pt x="4649" y="799"/>
                </a:cubicBezTo>
                <a:cubicBezTo>
                  <a:pt x="4675" y="813"/>
                  <a:pt x="4697" y="833"/>
                  <a:pt x="4713" y="859"/>
                </a:cubicBezTo>
                <a:cubicBezTo>
                  <a:pt x="4729" y="884"/>
                  <a:pt x="4738" y="912"/>
                  <a:pt x="4740" y="942"/>
                </a:cubicBezTo>
                <a:cubicBezTo>
                  <a:pt x="4742" y="966"/>
                  <a:pt x="4743" y="992"/>
                  <a:pt x="4743" y="1021"/>
                </a:cubicBezTo>
                <a:cubicBezTo>
                  <a:pt x="4743" y="1050"/>
                  <a:pt x="4742" y="1077"/>
                  <a:pt x="4740" y="1101"/>
                </a:cubicBezTo>
                <a:cubicBezTo>
                  <a:pt x="4738" y="1131"/>
                  <a:pt x="4729" y="1159"/>
                  <a:pt x="4713" y="1184"/>
                </a:cubicBezTo>
                <a:cubicBezTo>
                  <a:pt x="4696" y="1209"/>
                  <a:pt x="4675" y="1229"/>
                  <a:pt x="4648" y="1244"/>
                </a:cubicBezTo>
                <a:cubicBezTo>
                  <a:pt x="4622" y="1259"/>
                  <a:pt x="4593" y="1266"/>
                  <a:pt x="4563" y="1266"/>
                </a:cubicBezTo>
                <a:lnTo>
                  <a:pt x="4443" y="1266"/>
                </a:lnTo>
                <a:cubicBezTo>
                  <a:pt x="4434" y="1266"/>
                  <a:pt x="4427" y="1263"/>
                  <a:pt x="4422" y="1257"/>
                </a:cubicBezTo>
                <a:cubicBezTo>
                  <a:pt x="4416" y="1251"/>
                  <a:pt x="4413" y="1244"/>
                  <a:pt x="4413" y="1236"/>
                </a:cubicBezTo>
                <a:lnTo>
                  <a:pt x="4413" y="807"/>
                </a:lnTo>
                <a:cubicBezTo>
                  <a:pt x="4413" y="798"/>
                  <a:pt x="4416" y="791"/>
                  <a:pt x="4422" y="785"/>
                </a:cubicBezTo>
                <a:cubicBezTo>
                  <a:pt x="4427" y="780"/>
                  <a:pt x="4434" y="777"/>
                  <a:pt x="4443" y="777"/>
                </a:cubicBezTo>
                <a:close/>
                <a:moveTo>
                  <a:pt x="3880" y="777"/>
                </a:moveTo>
                <a:cubicBezTo>
                  <a:pt x="3889" y="777"/>
                  <a:pt x="3896" y="780"/>
                  <a:pt x="3902" y="786"/>
                </a:cubicBezTo>
                <a:cubicBezTo>
                  <a:pt x="3908" y="791"/>
                  <a:pt x="3911" y="798"/>
                  <a:pt x="3911" y="807"/>
                </a:cubicBezTo>
                <a:lnTo>
                  <a:pt x="3911" y="1212"/>
                </a:lnTo>
                <a:lnTo>
                  <a:pt x="4121" y="1212"/>
                </a:lnTo>
                <a:cubicBezTo>
                  <a:pt x="4129" y="1212"/>
                  <a:pt x="4136" y="1215"/>
                  <a:pt x="4141" y="1220"/>
                </a:cubicBezTo>
                <a:cubicBezTo>
                  <a:pt x="4147" y="1225"/>
                  <a:pt x="4149" y="1231"/>
                  <a:pt x="4149" y="1239"/>
                </a:cubicBezTo>
                <a:cubicBezTo>
                  <a:pt x="4149" y="1246"/>
                  <a:pt x="4147" y="1252"/>
                  <a:pt x="4141" y="1258"/>
                </a:cubicBezTo>
                <a:cubicBezTo>
                  <a:pt x="4136" y="1263"/>
                  <a:pt x="4129" y="1266"/>
                  <a:pt x="4121" y="1266"/>
                </a:cubicBezTo>
                <a:lnTo>
                  <a:pt x="3880" y="1266"/>
                </a:lnTo>
                <a:cubicBezTo>
                  <a:pt x="3871" y="1266"/>
                  <a:pt x="3864" y="1263"/>
                  <a:pt x="3859" y="1257"/>
                </a:cubicBezTo>
                <a:cubicBezTo>
                  <a:pt x="3853" y="1251"/>
                  <a:pt x="3850" y="1244"/>
                  <a:pt x="3850" y="1236"/>
                </a:cubicBezTo>
                <a:lnTo>
                  <a:pt x="3850" y="807"/>
                </a:lnTo>
                <a:cubicBezTo>
                  <a:pt x="3850" y="798"/>
                  <a:pt x="3853" y="791"/>
                  <a:pt x="3859" y="785"/>
                </a:cubicBezTo>
                <a:cubicBezTo>
                  <a:pt x="3864" y="780"/>
                  <a:pt x="3871" y="777"/>
                  <a:pt x="3880" y="777"/>
                </a:cubicBezTo>
                <a:close/>
                <a:moveTo>
                  <a:pt x="2911" y="777"/>
                </a:moveTo>
                <a:cubicBezTo>
                  <a:pt x="2920" y="777"/>
                  <a:pt x="2927" y="780"/>
                  <a:pt x="2933" y="786"/>
                </a:cubicBezTo>
                <a:cubicBezTo>
                  <a:pt x="2939" y="791"/>
                  <a:pt x="2942" y="798"/>
                  <a:pt x="2942" y="807"/>
                </a:cubicBezTo>
                <a:lnTo>
                  <a:pt x="2942" y="1212"/>
                </a:lnTo>
                <a:lnTo>
                  <a:pt x="3152" y="1212"/>
                </a:lnTo>
                <a:cubicBezTo>
                  <a:pt x="3160" y="1212"/>
                  <a:pt x="3167" y="1215"/>
                  <a:pt x="3172" y="1220"/>
                </a:cubicBezTo>
                <a:cubicBezTo>
                  <a:pt x="3178" y="1225"/>
                  <a:pt x="3180" y="1231"/>
                  <a:pt x="3180" y="1239"/>
                </a:cubicBezTo>
                <a:cubicBezTo>
                  <a:pt x="3180" y="1246"/>
                  <a:pt x="3178" y="1252"/>
                  <a:pt x="3172" y="1258"/>
                </a:cubicBezTo>
                <a:cubicBezTo>
                  <a:pt x="3167" y="1263"/>
                  <a:pt x="3160" y="1266"/>
                  <a:pt x="3152" y="1266"/>
                </a:cubicBezTo>
                <a:lnTo>
                  <a:pt x="2911" y="1266"/>
                </a:lnTo>
                <a:cubicBezTo>
                  <a:pt x="2902" y="1266"/>
                  <a:pt x="2895" y="1263"/>
                  <a:pt x="2890" y="1257"/>
                </a:cubicBezTo>
                <a:cubicBezTo>
                  <a:pt x="2884" y="1251"/>
                  <a:pt x="2881" y="1244"/>
                  <a:pt x="2881" y="1236"/>
                </a:cubicBezTo>
                <a:lnTo>
                  <a:pt x="2881" y="807"/>
                </a:lnTo>
                <a:cubicBezTo>
                  <a:pt x="2881" y="798"/>
                  <a:pt x="2884" y="791"/>
                  <a:pt x="2890" y="785"/>
                </a:cubicBezTo>
                <a:cubicBezTo>
                  <a:pt x="2895" y="780"/>
                  <a:pt x="2902" y="777"/>
                  <a:pt x="2911" y="777"/>
                </a:cubicBezTo>
                <a:close/>
                <a:moveTo>
                  <a:pt x="2504" y="777"/>
                </a:moveTo>
                <a:cubicBezTo>
                  <a:pt x="2513" y="777"/>
                  <a:pt x="2520" y="780"/>
                  <a:pt x="2526" y="786"/>
                </a:cubicBezTo>
                <a:cubicBezTo>
                  <a:pt x="2532" y="792"/>
                  <a:pt x="2535" y="799"/>
                  <a:pt x="2535" y="807"/>
                </a:cubicBezTo>
                <a:lnTo>
                  <a:pt x="2535" y="1117"/>
                </a:lnTo>
                <a:cubicBezTo>
                  <a:pt x="2535" y="1135"/>
                  <a:pt x="2540" y="1153"/>
                  <a:pt x="2549" y="1169"/>
                </a:cubicBezTo>
                <a:cubicBezTo>
                  <a:pt x="2558" y="1185"/>
                  <a:pt x="2570" y="1197"/>
                  <a:pt x="2585" y="1207"/>
                </a:cubicBezTo>
                <a:cubicBezTo>
                  <a:pt x="2601" y="1216"/>
                  <a:pt x="2617" y="1221"/>
                  <a:pt x="2635" y="1221"/>
                </a:cubicBezTo>
                <a:cubicBezTo>
                  <a:pt x="2653" y="1221"/>
                  <a:pt x="2670" y="1216"/>
                  <a:pt x="2686" y="1207"/>
                </a:cubicBezTo>
                <a:cubicBezTo>
                  <a:pt x="2701" y="1197"/>
                  <a:pt x="2714" y="1184"/>
                  <a:pt x="2723" y="1168"/>
                </a:cubicBezTo>
                <a:cubicBezTo>
                  <a:pt x="2732" y="1152"/>
                  <a:pt x="2736" y="1135"/>
                  <a:pt x="2736" y="1117"/>
                </a:cubicBezTo>
                <a:lnTo>
                  <a:pt x="2736" y="807"/>
                </a:lnTo>
                <a:cubicBezTo>
                  <a:pt x="2736" y="798"/>
                  <a:pt x="2739" y="791"/>
                  <a:pt x="2745" y="785"/>
                </a:cubicBezTo>
                <a:cubicBezTo>
                  <a:pt x="2751" y="780"/>
                  <a:pt x="2758" y="777"/>
                  <a:pt x="2766" y="777"/>
                </a:cubicBezTo>
                <a:cubicBezTo>
                  <a:pt x="2775" y="777"/>
                  <a:pt x="2782" y="780"/>
                  <a:pt x="2789" y="786"/>
                </a:cubicBezTo>
                <a:cubicBezTo>
                  <a:pt x="2795" y="791"/>
                  <a:pt x="2798" y="798"/>
                  <a:pt x="2798" y="807"/>
                </a:cubicBezTo>
                <a:lnTo>
                  <a:pt x="2798" y="1117"/>
                </a:lnTo>
                <a:cubicBezTo>
                  <a:pt x="2798" y="1146"/>
                  <a:pt x="2790" y="1172"/>
                  <a:pt x="2776" y="1197"/>
                </a:cubicBezTo>
                <a:cubicBezTo>
                  <a:pt x="2761" y="1221"/>
                  <a:pt x="2742" y="1240"/>
                  <a:pt x="2717" y="1254"/>
                </a:cubicBezTo>
                <a:cubicBezTo>
                  <a:pt x="2692" y="1268"/>
                  <a:pt x="2665" y="1275"/>
                  <a:pt x="2635" y="1275"/>
                </a:cubicBezTo>
                <a:cubicBezTo>
                  <a:pt x="2606" y="1275"/>
                  <a:pt x="2579" y="1268"/>
                  <a:pt x="2554" y="1254"/>
                </a:cubicBezTo>
                <a:cubicBezTo>
                  <a:pt x="2529" y="1240"/>
                  <a:pt x="2510" y="1221"/>
                  <a:pt x="2495" y="1197"/>
                </a:cubicBezTo>
                <a:cubicBezTo>
                  <a:pt x="2481" y="1173"/>
                  <a:pt x="2474" y="1146"/>
                  <a:pt x="2474" y="1117"/>
                </a:cubicBezTo>
                <a:lnTo>
                  <a:pt x="2474" y="807"/>
                </a:lnTo>
                <a:cubicBezTo>
                  <a:pt x="2474" y="798"/>
                  <a:pt x="2477" y="791"/>
                  <a:pt x="2483" y="785"/>
                </a:cubicBezTo>
                <a:cubicBezTo>
                  <a:pt x="2489" y="780"/>
                  <a:pt x="2496" y="777"/>
                  <a:pt x="2504" y="777"/>
                </a:cubicBezTo>
                <a:close/>
                <a:moveTo>
                  <a:pt x="2126" y="777"/>
                </a:moveTo>
                <a:lnTo>
                  <a:pt x="2392" y="777"/>
                </a:lnTo>
                <a:cubicBezTo>
                  <a:pt x="2399" y="777"/>
                  <a:pt x="2406" y="779"/>
                  <a:pt x="2411" y="785"/>
                </a:cubicBezTo>
                <a:cubicBezTo>
                  <a:pt x="2417" y="790"/>
                  <a:pt x="2419" y="796"/>
                  <a:pt x="2419" y="804"/>
                </a:cubicBezTo>
                <a:cubicBezTo>
                  <a:pt x="2419" y="811"/>
                  <a:pt x="2417" y="817"/>
                  <a:pt x="2411" y="823"/>
                </a:cubicBezTo>
                <a:cubicBezTo>
                  <a:pt x="2406" y="828"/>
                  <a:pt x="2400" y="831"/>
                  <a:pt x="2392" y="831"/>
                </a:cubicBezTo>
                <a:lnTo>
                  <a:pt x="2157" y="831"/>
                </a:lnTo>
                <a:lnTo>
                  <a:pt x="2157" y="997"/>
                </a:lnTo>
                <a:lnTo>
                  <a:pt x="2356" y="997"/>
                </a:lnTo>
                <a:cubicBezTo>
                  <a:pt x="2364" y="997"/>
                  <a:pt x="2370" y="1000"/>
                  <a:pt x="2376" y="1005"/>
                </a:cubicBezTo>
                <a:cubicBezTo>
                  <a:pt x="2381" y="1010"/>
                  <a:pt x="2383" y="1017"/>
                  <a:pt x="2383" y="1024"/>
                </a:cubicBezTo>
                <a:cubicBezTo>
                  <a:pt x="2383" y="1031"/>
                  <a:pt x="2381" y="1038"/>
                  <a:pt x="2376" y="1043"/>
                </a:cubicBezTo>
                <a:cubicBezTo>
                  <a:pt x="2370" y="1049"/>
                  <a:pt x="2364" y="1051"/>
                  <a:pt x="2356" y="1051"/>
                </a:cubicBezTo>
                <a:lnTo>
                  <a:pt x="2157" y="1051"/>
                </a:lnTo>
                <a:lnTo>
                  <a:pt x="2157" y="1236"/>
                </a:lnTo>
                <a:cubicBezTo>
                  <a:pt x="2157" y="1244"/>
                  <a:pt x="2154" y="1251"/>
                  <a:pt x="2149" y="1257"/>
                </a:cubicBezTo>
                <a:cubicBezTo>
                  <a:pt x="2143" y="1263"/>
                  <a:pt x="2135" y="1266"/>
                  <a:pt x="2126" y="1266"/>
                </a:cubicBezTo>
                <a:cubicBezTo>
                  <a:pt x="2118" y="1266"/>
                  <a:pt x="2111" y="1263"/>
                  <a:pt x="2105" y="1257"/>
                </a:cubicBezTo>
                <a:cubicBezTo>
                  <a:pt x="2099" y="1251"/>
                  <a:pt x="2096" y="1244"/>
                  <a:pt x="2096" y="1236"/>
                </a:cubicBezTo>
                <a:lnTo>
                  <a:pt x="2096" y="807"/>
                </a:lnTo>
                <a:cubicBezTo>
                  <a:pt x="2096" y="798"/>
                  <a:pt x="2099" y="791"/>
                  <a:pt x="2105" y="785"/>
                </a:cubicBezTo>
                <a:cubicBezTo>
                  <a:pt x="2111" y="780"/>
                  <a:pt x="2118" y="777"/>
                  <a:pt x="2126" y="777"/>
                </a:cubicBezTo>
                <a:close/>
                <a:moveTo>
                  <a:pt x="1524" y="777"/>
                </a:moveTo>
                <a:lnTo>
                  <a:pt x="1816" y="777"/>
                </a:lnTo>
                <a:cubicBezTo>
                  <a:pt x="1824" y="777"/>
                  <a:pt x="1830" y="779"/>
                  <a:pt x="1836" y="785"/>
                </a:cubicBezTo>
                <a:cubicBezTo>
                  <a:pt x="1841" y="790"/>
                  <a:pt x="1844" y="796"/>
                  <a:pt x="1844" y="804"/>
                </a:cubicBezTo>
                <a:cubicBezTo>
                  <a:pt x="1844" y="811"/>
                  <a:pt x="1841" y="817"/>
                  <a:pt x="1836" y="823"/>
                </a:cubicBezTo>
                <a:cubicBezTo>
                  <a:pt x="1830" y="828"/>
                  <a:pt x="1824" y="831"/>
                  <a:pt x="1816" y="831"/>
                </a:cubicBezTo>
                <a:lnTo>
                  <a:pt x="1701" y="831"/>
                </a:lnTo>
                <a:lnTo>
                  <a:pt x="1701" y="1236"/>
                </a:lnTo>
                <a:cubicBezTo>
                  <a:pt x="1701" y="1244"/>
                  <a:pt x="1698" y="1251"/>
                  <a:pt x="1692" y="1257"/>
                </a:cubicBezTo>
                <a:cubicBezTo>
                  <a:pt x="1686" y="1263"/>
                  <a:pt x="1679" y="1266"/>
                  <a:pt x="1670" y="1266"/>
                </a:cubicBezTo>
                <a:cubicBezTo>
                  <a:pt x="1661" y="1266"/>
                  <a:pt x="1654" y="1263"/>
                  <a:pt x="1648" y="1257"/>
                </a:cubicBezTo>
                <a:cubicBezTo>
                  <a:pt x="1642" y="1251"/>
                  <a:pt x="1639" y="1244"/>
                  <a:pt x="1639" y="1236"/>
                </a:cubicBezTo>
                <a:lnTo>
                  <a:pt x="1639" y="831"/>
                </a:lnTo>
                <a:lnTo>
                  <a:pt x="1524" y="831"/>
                </a:lnTo>
                <a:cubicBezTo>
                  <a:pt x="1517" y="831"/>
                  <a:pt x="1510" y="828"/>
                  <a:pt x="1505" y="823"/>
                </a:cubicBezTo>
                <a:cubicBezTo>
                  <a:pt x="1500" y="818"/>
                  <a:pt x="1497" y="811"/>
                  <a:pt x="1497" y="804"/>
                </a:cubicBezTo>
                <a:cubicBezTo>
                  <a:pt x="1497" y="796"/>
                  <a:pt x="1500" y="790"/>
                  <a:pt x="1505" y="784"/>
                </a:cubicBezTo>
                <a:cubicBezTo>
                  <a:pt x="1510" y="779"/>
                  <a:pt x="1517" y="777"/>
                  <a:pt x="1524" y="777"/>
                </a:cubicBezTo>
                <a:close/>
                <a:moveTo>
                  <a:pt x="1167" y="777"/>
                </a:moveTo>
                <a:cubicBezTo>
                  <a:pt x="1176" y="777"/>
                  <a:pt x="1183" y="780"/>
                  <a:pt x="1189" y="786"/>
                </a:cubicBezTo>
                <a:cubicBezTo>
                  <a:pt x="1195" y="792"/>
                  <a:pt x="1198" y="799"/>
                  <a:pt x="1198" y="807"/>
                </a:cubicBezTo>
                <a:lnTo>
                  <a:pt x="1198" y="1117"/>
                </a:lnTo>
                <a:cubicBezTo>
                  <a:pt x="1198" y="1135"/>
                  <a:pt x="1203" y="1153"/>
                  <a:pt x="1212" y="1169"/>
                </a:cubicBezTo>
                <a:cubicBezTo>
                  <a:pt x="1221" y="1185"/>
                  <a:pt x="1233" y="1197"/>
                  <a:pt x="1248" y="1207"/>
                </a:cubicBezTo>
                <a:cubicBezTo>
                  <a:pt x="1264" y="1216"/>
                  <a:pt x="1280" y="1221"/>
                  <a:pt x="1298" y="1221"/>
                </a:cubicBezTo>
                <a:cubicBezTo>
                  <a:pt x="1316" y="1221"/>
                  <a:pt x="1333" y="1216"/>
                  <a:pt x="1349" y="1207"/>
                </a:cubicBezTo>
                <a:cubicBezTo>
                  <a:pt x="1364" y="1197"/>
                  <a:pt x="1377" y="1184"/>
                  <a:pt x="1386" y="1168"/>
                </a:cubicBezTo>
                <a:cubicBezTo>
                  <a:pt x="1395" y="1152"/>
                  <a:pt x="1399" y="1135"/>
                  <a:pt x="1399" y="1117"/>
                </a:cubicBezTo>
                <a:lnTo>
                  <a:pt x="1399" y="807"/>
                </a:lnTo>
                <a:cubicBezTo>
                  <a:pt x="1399" y="798"/>
                  <a:pt x="1402" y="791"/>
                  <a:pt x="1408" y="785"/>
                </a:cubicBezTo>
                <a:cubicBezTo>
                  <a:pt x="1414" y="780"/>
                  <a:pt x="1421" y="777"/>
                  <a:pt x="1429" y="777"/>
                </a:cubicBezTo>
                <a:cubicBezTo>
                  <a:pt x="1438" y="777"/>
                  <a:pt x="1445" y="780"/>
                  <a:pt x="1452" y="786"/>
                </a:cubicBezTo>
                <a:cubicBezTo>
                  <a:pt x="1458" y="791"/>
                  <a:pt x="1461" y="798"/>
                  <a:pt x="1461" y="807"/>
                </a:cubicBezTo>
                <a:lnTo>
                  <a:pt x="1461" y="1117"/>
                </a:lnTo>
                <a:cubicBezTo>
                  <a:pt x="1461" y="1146"/>
                  <a:pt x="1453" y="1172"/>
                  <a:pt x="1439" y="1197"/>
                </a:cubicBezTo>
                <a:cubicBezTo>
                  <a:pt x="1424" y="1221"/>
                  <a:pt x="1405" y="1240"/>
                  <a:pt x="1380" y="1254"/>
                </a:cubicBezTo>
                <a:cubicBezTo>
                  <a:pt x="1355" y="1268"/>
                  <a:pt x="1328" y="1275"/>
                  <a:pt x="1298" y="1275"/>
                </a:cubicBezTo>
                <a:cubicBezTo>
                  <a:pt x="1269" y="1275"/>
                  <a:pt x="1242" y="1268"/>
                  <a:pt x="1217" y="1254"/>
                </a:cubicBezTo>
                <a:cubicBezTo>
                  <a:pt x="1192" y="1240"/>
                  <a:pt x="1173" y="1221"/>
                  <a:pt x="1158" y="1197"/>
                </a:cubicBezTo>
                <a:cubicBezTo>
                  <a:pt x="1144" y="1173"/>
                  <a:pt x="1137" y="1146"/>
                  <a:pt x="1137" y="1117"/>
                </a:cubicBezTo>
                <a:lnTo>
                  <a:pt x="1137" y="807"/>
                </a:lnTo>
                <a:cubicBezTo>
                  <a:pt x="1137" y="798"/>
                  <a:pt x="1140" y="791"/>
                  <a:pt x="1146" y="785"/>
                </a:cubicBezTo>
                <a:cubicBezTo>
                  <a:pt x="1152" y="780"/>
                  <a:pt x="1159" y="777"/>
                  <a:pt x="1167" y="777"/>
                </a:cubicBezTo>
                <a:close/>
                <a:moveTo>
                  <a:pt x="418" y="777"/>
                </a:moveTo>
                <a:lnTo>
                  <a:pt x="660" y="777"/>
                </a:lnTo>
                <a:cubicBezTo>
                  <a:pt x="668" y="777"/>
                  <a:pt x="674" y="779"/>
                  <a:pt x="679" y="785"/>
                </a:cubicBezTo>
                <a:cubicBezTo>
                  <a:pt x="685" y="790"/>
                  <a:pt x="687" y="796"/>
                  <a:pt x="687" y="804"/>
                </a:cubicBezTo>
                <a:cubicBezTo>
                  <a:pt x="687" y="811"/>
                  <a:pt x="685" y="817"/>
                  <a:pt x="680" y="823"/>
                </a:cubicBezTo>
                <a:cubicBezTo>
                  <a:pt x="674" y="828"/>
                  <a:pt x="668" y="831"/>
                  <a:pt x="660" y="831"/>
                </a:cubicBezTo>
                <a:lnTo>
                  <a:pt x="449" y="831"/>
                </a:lnTo>
                <a:lnTo>
                  <a:pt x="449" y="982"/>
                </a:lnTo>
                <a:lnTo>
                  <a:pt x="648" y="982"/>
                </a:lnTo>
                <a:cubicBezTo>
                  <a:pt x="656" y="982"/>
                  <a:pt x="662" y="985"/>
                  <a:pt x="668" y="990"/>
                </a:cubicBezTo>
                <a:cubicBezTo>
                  <a:pt x="673" y="996"/>
                  <a:pt x="675" y="1002"/>
                  <a:pt x="675" y="1010"/>
                </a:cubicBezTo>
                <a:cubicBezTo>
                  <a:pt x="675" y="1016"/>
                  <a:pt x="673" y="1023"/>
                  <a:pt x="668" y="1028"/>
                </a:cubicBezTo>
                <a:cubicBezTo>
                  <a:pt x="662" y="1033"/>
                  <a:pt x="656" y="1036"/>
                  <a:pt x="648" y="1036"/>
                </a:cubicBezTo>
                <a:lnTo>
                  <a:pt x="449" y="1036"/>
                </a:lnTo>
                <a:lnTo>
                  <a:pt x="449" y="1212"/>
                </a:lnTo>
                <a:lnTo>
                  <a:pt x="672" y="1212"/>
                </a:lnTo>
                <a:cubicBezTo>
                  <a:pt x="680" y="1212"/>
                  <a:pt x="686" y="1215"/>
                  <a:pt x="691" y="1220"/>
                </a:cubicBezTo>
                <a:cubicBezTo>
                  <a:pt x="697" y="1225"/>
                  <a:pt x="699" y="1231"/>
                  <a:pt x="699" y="1239"/>
                </a:cubicBezTo>
                <a:cubicBezTo>
                  <a:pt x="699" y="1246"/>
                  <a:pt x="697" y="1252"/>
                  <a:pt x="692" y="1258"/>
                </a:cubicBezTo>
                <a:cubicBezTo>
                  <a:pt x="686" y="1263"/>
                  <a:pt x="680" y="1266"/>
                  <a:pt x="672" y="1266"/>
                </a:cubicBezTo>
                <a:lnTo>
                  <a:pt x="418" y="1266"/>
                </a:lnTo>
                <a:cubicBezTo>
                  <a:pt x="409" y="1266"/>
                  <a:pt x="402" y="1263"/>
                  <a:pt x="397" y="1257"/>
                </a:cubicBezTo>
                <a:cubicBezTo>
                  <a:pt x="391" y="1251"/>
                  <a:pt x="388" y="1244"/>
                  <a:pt x="388" y="1236"/>
                </a:cubicBezTo>
                <a:lnTo>
                  <a:pt x="388" y="807"/>
                </a:lnTo>
                <a:cubicBezTo>
                  <a:pt x="388" y="798"/>
                  <a:pt x="391" y="791"/>
                  <a:pt x="397" y="785"/>
                </a:cubicBezTo>
                <a:cubicBezTo>
                  <a:pt x="402" y="780"/>
                  <a:pt x="409" y="777"/>
                  <a:pt x="418" y="777"/>
                </a:cubicBezTo>
                <a:close/>
                <a:moveTo>
                  <a:pt x="30" y="777"/>
                </a:moveTo>
                <a:lnTo>
                  <a:pt x="167" y="777"/>
                </a:lnTo>
                <a:cubicBezTo>
                  <a:pt x="191" y="777"/>
                  <a:pt x="213" y="783"/>
                  <a:pt x="234" y="795"/>
                </a:cubicBezTo>
                <a:cubicBezTo>
                  <a:pt x="254" y="807"/>
                  <a:pt x="270" y="823"/>
                  <a:pt x="282" y="843"/>
                </a:cubicBezTo>
                <a:cubicBezTo>
                  <a:pt x="293" y="863"/>
                  <a:pt x="299" y="884"/>
                  <a:pt x="299" y="908"/>
                </a:cubicBezTo>
                <a:cubicBezTo>
                  <a:pt x="299" y="929"/>
                  <a:pt x="294" y="949"/>
                  <a:pt x="282" y="968"/>
                </a:cubicBezTo>
                <a:cubicBezTo>
                  <a:pt x="271" y="986"/>
                  <a:pt x="256" y="998"/>
                  <a:pt x="237" y="1003"/>
                </a:cubicBezTo>
                <a:cubicBezTo>
                  <a:pt x="263" y="1010"/>
                  <a:pt x="284" y="1024"/>
                  <a:pt x="299" y="1047"/>
                </a:cubicBezTo>
                <a:cubicBezTo>
                  <a:pt x="315" y="1070"/>
                  <a:pt x="323" y="1095"/>
                  <a:pt x="323" y="1123"/>
                </a:cubicBezTo>
                <a:cubicBezTo>
                  <a:pt x="323" y="1149"/>
                  <a:pt x="317" y="1173"/>
                  <a:pt x="306" y="1195"/>
                </a:cubicBezTo>
                <a:cubicBezTo>
                  <a:pt x="294" y="1217"/>
                  <a:pt x="277" y="1234"/>
                  <a:pt x="255" y="1247"/>
                </a:cubicBezTo>
                <a:cubicBezTo>
                  <a:pt x="233" y="1260"/>
                  <a:pt x="208" y="1266"/>
                  <a:pt x="179" y="1266"/>
                </a:cubicBezTo>
                <a:lnTo>
                  <a:pt x="30" y="1266"/>
                </a:lnTo>
                <a:cubicBezTo>
                  <a:pt x="21" y="1266"/>
                  <a:pt x="14" y="1263"/>
                  <a:pt x="9" y="1257"/>
                </a:cubicBezTo>
                <a:cubicBezTo>
                  <a:pt x="3" y="1251"/>
                  <a:pt x="0" y="1244"/>
                  <a:pt x="0" y="1236"/>
                </a:cubicBezTo>
                <a:lnTo>
                  <a:pt x="0" y="807"/>
                </a:lnTo>
                <a:cubicBezTo>
                  <a:pt x="0" y="798"/>
                  <a:pt x="3" y="791"/>
                  <a:pt x="9" y="785"/>
                </a:cubicBezTo>
                <a:cubicBezTo>
                  <a:pt x="14" y="780"/>
                  <a:pt x="21" y="777"/>
                  <a:pt x="30" y="777"/>
                </a:cubicBezTo>
                <a:close/>
                <a:moveTo>
                  <a:pt x="3609" y="768"/>
                </a:moveTo>
                <a:cubicBezTo>
                  <a:pt x="3647" y="768"/>
                  <a:pt x="3680" y="778"/>
                  <a:pt x="3707" y="799"/>
                </a:cubicBezTo>
                <a:cubicBezTo>
                  <a:pt x="3735" y="820"/>
                  <a:pt x="3752" y="849"/>
                  <a:pt x="3759" y="885"/>
                </a:cubicBezTo>
                <a:cubicBezTo>
                  <a:pt x="3760" y="893"/>
                  <a:pt x="3758" y="902"/>
                  <a:pt x="3752" y="909"/>
                </a:cubicBezTo>
                <a:cubicBezTo>
                  <a:pt x="3746" y="917"/>
                  <a:pt x="3739" y="921"/>
                  <a:pt x="3729" y="921"/>
                </a:cubicBezTo>
                <a:cubicBezTo>
                  <a:pt x="3721" y="921"/>
                  <a:pt x="3715" y="918"/>
                  <a:pt x="3709" y="914"/>
                </a:cubicBezTo>
                <a:cubicBezTo>
                  <a:pt x="3704" y="909"/>
                  <a:pt x="3700" y="904"/>
                  <a:pt x="3699" y="898"/>
                </a:cubicBezTo>
                <a:cubicBezTo>
                  <a:pt x="3694" y="874"/>
                  <a:pt x="3684" y="856"/>
                  <a:pt x="3668" y="842"/>
                </a:cubicBezTo>
                <a:cubicBezTo>
                  <a:pt x="3652" y="829"/>
                  <a:pt x="3632" y="822"/>
                  <a:pt x="3609" y="822"/>
                </a:cubicBezTo>
                <a:cubicBezTo>
                  <a:pt x="3590" y="822"/>
                  <a:pt x="3573" y="826"/>
                  <a:pt x="3560" y="834"/>
                </a:cubicBezTo>
                <a:cubicBezTo>
                  <a:pt x="3547" y="841"/>
                  <a:pt x="3537" y="851"/>
                  <a:pt x="3530" y="863"/>
                </a:cubicBezTo>
                <a:cubicBezTo>
                  <a:pt x="3524" y="875"/>
                  <a:pt x="3521" y="888"/>
                  <a:pt x="3521" y="902"/>
                </a:cubicBezTo>
                <a:cubicBezTo>
                  <a:pt x="3521" y="917"/>
                  <a:pt x="3524" y="930"/>
                  <a:pt x="3532" y="940"/>
                </a:cubicBezTo>
                <a:cubicBezTo>
                  <a:pt x="3539" y="950"/>
                  <a:pt x="3550" y="959"/>
                  <a:pt x="3565" y="966"/>
                </a:cubicBezTo>
                <a:cubicBezTo>
                  <a:pt x="3579" y="974"/>
                  <a:pt x="3599" y="981"/>
                  <a:pt x="3624" y="989"/>
                </a:cubicBezTo>
                <a:cubicBezTo>
                  <a:pt x="3653" y="999"/>
                  <a:pt x="3678" y="1009"/>
                  <a:pt x="3697" y="1018"/>
                </a:cubicBezTo>
                <a:cubicBezTo>
                  <a:pt x="3717" y="1028"/>
                  <a:pt x="3734" y="1042"/>
                  <a:pt x="3749" y="1060"/>
                </a:cubicBezTo>
                <a:cubicBezTo>
                  <a:pt x="3764" y="1078"/>
                  <a:pt x="3771" y="1101"/>
                  <a:pt x="3771" y="1129"/>
                </a:cubicBezTo>
                <a:cubicBezTo>
                  <a:pt x="3771" y="1157"/>
                  <a:pt x="3764" y="1182"/>
                  <a:pt x="3750" y="1204"/>
                </a:cubicBezTo>
                <a:cubicBezTo>
                  <a:pt x="3736" y="1226"/>
                  <a:pt x="3716" y="1244"/>
                  <a:pt x="3692" y="1256"/>
                </a:cubicBezTo>
                <a:cubicBezTo>
                  <a:pt x="3667" y="1269"/>
                  <a:pt x="3639" y="1275"/>
                  <a:pt x="3609" y="1275"/>
                </a:cubicBezTo>
                <a:cubicBezTo>
                  <a:pt x="3579" y="1275"/>
                  <a:pt x="3553" y="1269"/>
                  <a:pt x="3530" y="1257"/>
                </a:cubicBezTo>
                <a:cubicBezTo>
                  <a:pt x="3506" y="1245"/>
                  <a:pt x="3487" y="1228"/>
                  <a:pt x="3473" y="1207"/>
                </a:cubicBezTo>
                <a:cubicBezTo>
                  <a:pt x="3459" y="1185"/>
                  <a:pt x="3450" y="1160"/>
                  <a:pt x="3448" y="1132"/>
                </a:cubicBezTo>
                <a:cubicBezTo>
                  <a:pt x="3447" y="1123"/>
                  <a:pt x="3449" y="1116"/>
                  <a:pt x="3455" y="1109"/>
                </a:cubicBezTo>
                <a:cubicBezTo>
                  <a:pt x="3460" y="1103"/>
                  <a:pt x="3466" y="1099"/>
                  <a:pt x="3474" y="1098"/>
                </a:cubicBezTo>
                <a:cubicBezTo>
                  <a:pt x="3483" y="1098"/>
                  <a:pt x="3491" y="1100"/>
                  <a:pt x="3498" y="1106"/>
                </a:cubicBezTo>
                <a:cubicBezTo>
                  <a:pt x="3505" y="1111"/>
                  <a:pt x="3508" y="1117"/>
                  <a:pt x="3509" y="1125"/>
                </a:cubicBezTo>
                <a:cubicBezTo>
                  <a:pt x="3511" y="1154"/>
                  <a:pt x="3522" y="1177"/>
                  <a:pt x="3540" y="1194"/>
                </a:cubicBezTo>
                <a:cubicBezTo>
                  <a:pt x="3558" y="1212"/>
                  <a:pt x="3581" y="1221"/>
                  <a:pt x="3609" y="1221"/>
                </a:cubicBezTo>
                <a:cubicBezTo>
                  <a:pt x="3630" y="1221"/>
                  <a:pt x="3648" y="1216"/>
                  <a:pt x="3663" y="1207"/>
                </a:cubicBezTo>
                <a:cubicBezTo>
                  <a:pt x="3679" y="1199"/>
                  <a:pt x="3690" y="1187"/>
                  <a:pt x="3698" y="1173"/>
                </a:cubicBezTo>
                <a:cubicBezTo>
                  <a:pt x="3706" y="1159"/>
                  <a:pt x="3710" y="1144"/>
                  <a:pt x="3710" y="1129"/>
                </a:cubicBezTo>
                <a:cubicBezTo>
                  <a:pt x="3710" y="1114"/>
                  <a:pt x="3706" y="1101"/>
                  <a:pt x="3698" y="1091"/>
                </a:cubicBezTo>
                <a:cubicBezTo>
                  <a:pt x="3690" y="1080"/>
                  <a:pt x="3679" y="1071"/>
                  <a:pt x="3664" y="1064"/>
                </a:cubicBezTo>
                <a:cubicBezTo>
                  <a:pt x="3650" y="1056"/>
                  <a:pt x="3630" y="1049"/>
                  <a:pt x="3605" y="1040"/>
                </a:cubicBezTo>
                <a:cubicBezTo>
                  <a:pt x="3577" y="1031"/>
                  <a:pt x="3553" y="1021"/>
                  <a:pt x="3533" y="1012"/>
                </a:cubicBezTo>
                <a:cubicBezTo>
                  <a:pt x="3512" y="1002"/>
                  <a:pt x="3495" y="988"/>
                  <a:pt x="3481" y="970"/>
                </a:cubicBezTo>
                <a:cubicBezTo>
                  <a:pt x="3467" y="952"/>
                  <a:pt x="3459" y="929"/>
                  <a:pt x="3459" y="902"/>
                </a:cubicBezTo>
                <a:cubicBezTo>
                  <a:pt x="3459" y="874"/>
                  <a:pt x="3467" y="849"/>
                  <a:pt x="3481" y="829"/>
                </a:cubicBezTo>
                <a:cubicBezTo>
                  <a:pt x="3495" y="808"/>
                  <a:pt x="3514" y="793"/>
                  <a:pt x="3536" y="783"/>
                </a:cubicBezTo>
                <a:cubicBezTo>
                  <a:pt x="3559" y="773"/>
                  <a:pt x="3583" y="768"/>
                  <a:pt x="3609" y="768"/>
                </a:cubicBezTo>
                <a:close/>
                <a:moveTo>
                  <a:pt x="7512" y="767"/>
                </a:moveTo>
                <a:cubicBezTo>
                  <a:pt x="7519" y="767"/>
                  <a:pt x="7525" y="769"/>
                  <a:pt x="7530" y="773"/>
                </a:cubicBezTo>
                <a:cubicBezTo>
                  <a:pt x="7535" y="777"/>
                  <a:pt x="7539" y="782"/>
                  <a:pt x="7542" y="787"/>
                </a:cubicBezTo>
                <a:lnTo>
                  <a:pt x="7696" y="1229"/>
                </a:lnTo>
                <a:cubicBezTo>
                  <a:pt x="7698" y="1232"/>
                  <a:pt x="7699" y="1236"/>
                  <a:pt x="7699" y="1239"/>
                </a:cubicBezTo>
                <a:cubicBezTo>
                  <a:pt x="7699" y="1245"/>
                  <a:pt x="7697" y="1251"/>
                  <a:pt x="7693" y="1256"/>
                </a:cubicBezTo>
                <a:cubicBezTo>
                  <a:pt x="7689" y="1261"/>
                  <a:pt x="7684" y="1265"/>
                  <a:pt x="7678" y="1267"/>
                </a:cubicBezTo>
                <a:cubicBezTo>
                  <a:pt x="7675" y="1268"/>
                  <a:pt x="7671" y="1269"/>
                  <a:pt x="7667" y="1269"/>
                </a:cubicBezTo>
                <a:cubicBezTo>
                  <a:pt x="7660" y="1269"/>
                  <a:pt x="7654" y="1267"/>
                  <a:pt x="7649" y="1264"/>
                </a:cubicBezTo>
                <a:cubicBezTo>
                  <a:pt x="7644" y="1260"/>
                  <a:pt x="7641" y="1255"/>
                  <a:pt x="7639" y="1249"/>
                </a:cubicBezTo>
                <a:lnTo>
                  <a:pt x="7601" y="1138"/>
                </a:lnTo>
                <a:lnTo>
                  <a:pt x="7424" y="1138"/>
                </a:lnTo>
                <a:lnTo>
                  <a:pt x="7387" y="1249"/>
                </a:lnTo>
                <a:cubicBezTo>
                  <a:pt x="7385" y="1255"/>
                  <a:pt x="7381" y="1260"/>
                  <a:pt x="7376" y="1264"/>
                </a:cubicBezTo>
                <a:cubicBezTo>
                  <a:pt x="7370" y="1267"/>
                  <a:pt x="7364" y="1269"/>
                  <a:pt x="7358" y="1269"/>
                </a:cubicBezTo>
                <a:cubicBezTo>
                  <a:pt x="7354" y="1269"/>
                  <a:pt x="7350" y="1268"/>
                  <a:pt x="7347" y="1267"/>
                </a:cubicBezTo>
                <a:cubicBezTo>
                  <a:pt x="7341" y="1265"/>
                  <a:pt x="7336" y="1261"/>
                  <a:pt x="7333" y="1256"/>
                </a:cubicBezTo>
                <a:cubicBezTo>
                  <a:pt x="7329" y="1251"/>
                  <a:pt x="7327" y="1245"/>
                  <a:pt x="7327" y="1239"/>
                </a:cubicBezTo>
                <a:cubicBezTo>
                  <a:pt x="7327" y="1236"/>
                  <a:pt x="7328" y="1233"/>
                  <a:pt x="7328" y="1230"/>
                </a:cubicBezTo>
                <a:lnTo>
                  <a:pt x="7484" y="787"/>
                </a:lnTo>
                <a:cubicBezTo>
                  <a:pt x="7486" y="782"/>
                  <a:pt x="7490" y="777"/>
                  <a:pt x="7495" y="773"/>
                </a:cubicBezTo>
                <a:cubicBezTo>
                  <a:pt x="7500" y="769"/>
                  <a:pt x="7506" y="767"/>
                  <a:pt x="7512" y="767"/>
                </a:cubicBezTo>
                <a:close/>
                <a:moveTo>
                  <a:pt x="907" y="767"/>
                </a:moveTo>
                <a:cubicBezTo>
                  <a:pt x="914" y="767"/>
                  <a:pt x="920" y="769"/>
                  <a:pt x="925" y="773"/>
                </a:cubicBezTo>
                <a:cubicBezTo>
                  <a:pt x="930" y="777"/>
                  <a:pt x="934" y="782"/>
                  <a:pt x="937" y="787"/>
                </a:cubicBezTo>
                <a:lnTo>
                  <a:pt x="1091" y="1229"/>
                </a:lnTo>
                <a:cubicBezTo>
                  <a:pt x="1093" y="1232"/>
                  <a:pt x="1094" y="1236"/>
                  <a:pt x="1094" y="1239"/>
                </a:cubicBezTo>
                <a:cubicBezTo>
                  <a:pt x="1094" y="1245"/>
                  <a:pt x="1092" y="1251"/>
                  <a:pt x="1088" y="1256"/>
                </a:cubicBezTo>
                <a:cubicBezTo>
                  <a:pt x="1084" y="1261"/>
                  <a:pt x="1079" y="1265"/>
                  <a:pt x="1073" y="1267"/>
                </a:cubicBezTo>
                <a:cubicBezTo>
                  <a:pt x="1070" y="1268"/>
                  <a:pt x="1066" y="1269"/>
                  <a:pt x="1062" y="1269"/>
                </a:cubicBezTo>
                <a:cubicBezTo>
                  <a:pt x="1055" y="1269"/>
                  <a:pt x="1049" y="1267"/>
                  <a:pt x="1044" y="1264"/>
                </a:cubicBezTo>
                <a:cubicBezTo>
                  <a:pt x="1039" y="1260"/>
                  <a:pt x="1036" y="1255"/>
                  <a:pt x="1034" y="1249"/>
                </a:cubicBezTo>
                <a:lnTo>
                  <a:pt x="996" y="1138"/>
                </a:lnTo>
                <a:lnTo>
                  <a:pt x="819" y="1138"/>
                </a:lnTo>
                <a:lnTo>
                  <a:pt x="782" y="1249"/>
                </a:lnTo>
                <a:cubicBezTo>
                  <a:pt x="780" y="1255"/>
                  <a:pt x="776" y="1260"/>
                  <a:pt x="771" y="1264"/>
                </a:cubicBezTo>
                <a:cubicBezTo>
                  <a:pt x="765" y="1267"/>
                  <a:pt x="759" y="1269"/>
                  <a:pt x="753" y="1269"/>
                </a:cubicBezTo>
                <a:cubicBezTo>
                  <a:pt x="749" y="1269"/>
                  <a:pt x="745" y="1268"/>
                  <a:pt x="742" y="1267"/>
                </a:cubicBezTo>
                <a:cubicBezTo>
                  <a:pt x="736" y="1265"/>
                  <a:pt x="731" y="1261"/>
                  <a:pt x="728" y="1256"/>
                </a:cubicBezTo>
                <a:cubicBezTo>
                  <a:pt x="724" y="1251"/>
                  <a:pt x="722" y="1245"/>
                  <a:pt x="722" y="1239"/>
                </a:cubicBezTo>
                <a:cubicBezTo>
                  <a:pt x="722" y="1236"/>
                  <a:pt x="723" y="1233"/>
                  <a:pt x="723" y="1230"/>
                </a:cubicBezTo>
                <a:lnTo>
                  <a:pt x="879" y="787"/>
                </a:lnTo>
                <a:cubicBezTo>
                  <a:pt x="881" y="782"/>
                  <a:pt x="885" y="777"/>
                  <a:pt x="890" y="773"/>
                </a:cubicBezTo>
                <a:cubicBezTo>
                  <a:pt x="895" y="769"/>
                  <a:pt x="901" y="767"/>
                  <a:pt x="907" y="767"/>
                </a:cubicBezTo>
                <a:close/>
                <a:moveTo>
                  <a:pt x="3509" y="268"/>
                </a:moveTo>
                <a:lnTo>
                  <a:pt x="3509" y="444"/>
                </a:lnTo>
                <a:lnTo>
                  <a:pt x="3621" y="444"/>
                </a:lnTo>
                <a:cubicBezTo>
                  <a:pt x="3639" y="444"/>
                  <a:pt x="3655" y="440"/>
                  <a:pt x="3668" y="431"/>
                </a:cubicBezTo>
                <a:cubicBezTo>
                  <a:pt x="3682" y="423"/>
                  <a:pt x="3692" y="412"/>
                  <a:pt x="3700" y="398"/>
                </a:cubicBezTo>
                <a:cubicBezTo>
                  <a:pt x="3707" y="385"/>
                  <a:pt x="3711" y="370"/>
                  <a:pt x="3711" y="355"/>
                </a:cubicBezTo>
                <a:cubicBezTo>
                  <a:pt x="3711" y="339"/>
                  <a:pt x="3707" y="325"/>
                  <a:pt x="3699" y="312"/>
                </a:cubicBezTo>
                <a:cubicBezTo>
                  <a:pt x="3691" y="298"/>
                  <a:pt x="3681" y="288"/>
                  <a:pt x="3667" y="280"/>
                </a:cubicBezTo>
                <a:cubicBezTo>
                  <a:pt x="3654" y="272"/>
                  <a:pt x="3638" y="268"/>
                  <a:pt x="3622" y="268"/>
                </a:cubicBezTo>
                <a:lnTo>
                  <a:pt x="3509" y="268"/>
                </a:lnTo>
                <a:close/>
                <a:moveTo>
                  <a:pt x="3509" y="63"/>
                </a:moveTo>
                <a:lnTo>
                  <a:pt x="3509" y="214"/>
                </a:lnTo>
                <a:lnTo>
                  <a:pt x="3610" y="214"/>
                </a:lnTo>
                <a:cubicBezTo>
                  <a:pt x="3633" y="214"/>
                  <a:pt x="3651" y="207"/>
                  <a:pt x="3665" y="192"/>
                </a:cubicBezTo>
                <a:cubicBezTo>
                  <a:pt x="3680" y="178"/>
                  <a:pt x="3687" y="160"/>
                  <a:pt x="3687" y="140"/>
                </a:cubicBezTo>
                <a:cubicBezTo>
                  <a:pt x="3687" y="119"/>
                  <a:pt x="3680" y="101"/>
                  <a:pt x="3666" y="86"/>
                </a:cubicBezTo>
                <a:cubicBezTo>
                  <a:pt x="3653" y="70"/>
                  <a:pt x="3634" y="63"/>
                  <a:pt x="3610" y="63"/>
                </a:cubicBezTo>
                <a:lnTo>
                  <a:pt x="3509" y="63"/>
                </a:lnTo>
                <a:close/>
                <a:moveTo>
                  <a:pt x="4701" y="10"/>
                </a:moveTo>
                <a:cubicBezTo>
                  <a:pt x="4709" y="10"/>
                  <a:pt x="4716" y="13"/>
                  <a:pt x="4722" y="19"/>
                </a:cubicBezTo>
                <a:cubicBezTo>
                  <a:pt x="4728" y="25"/>
                  <a:pt x="4732" y="32"/>
                  <a:pt x="4732" y="40"/>
                </a:cubicBezTo>
                <a:lnTo>
                  <a:pt x="4732" y="469"/>
                </a:lnTo>
                <a:cubicBezTo>
                  <a:pt x="4732" y="478"/>
                  <a:pt x="4728" y="485"/>
                  <a:pt x="4722" y="491"/>
                </a:cubicBezTo>
                <a:cubicBezTo>
                  <a:pt x="4716" y="497"/>
                  <a:pt x="4709" y="500"/>
                  <a:pt x="4701" y="500"/>
                </a:cubicBezTo>
                <a:cubicBezTo>
                  <a:pt x="4692" y="500"/>
                  <a:pt x="4685" y="497"/>
                  <a:pt x="4679" y="491"/>
                </a:cubicBezTo>
                <a:cubicBezTo>
                  <a:pt x="4673" y="485"/>
                  <a:pt x="4670" y="478"/>
                  <a:pt x="4670" y="469"/>
                </a:cubicBezTo>
                <a:lnTo>
                  <a:pt x="4670" y="40"/>
                </a:lnTo>
                <a:cubicBezTo>
                  <a:pt x="4670" y="31"/>
                  <a:pt x="4673" y="24"/>
                  <a:pt x="4679" y="19"/>
                </a:cubicBezTo>
                <a:cubicBezTo>
                  <a:pt x="4685" y="13"/>
                  <a:pt x="4692" y="10"/>
                  <a:pt x="4701" y="10"/>
                </a:cubicBezTo>
                <a:close/>
                <a:moveTo>
                  <a:pt x="4879" y="9"/>
                </a:moveTo>
                <a:cubicBezTo>
                  <a:pt x="4891" y="9"/>
                  <a:pt x="4900" y="15"/>
                  <a:pt x="4907" y="26"/>
                </a:cubicBezTo>
                <a:lnTo>
                  <a:pt x="5112" y="377"/>
                </a:lnTo>
                <a:lnTo>
                  <a:pt x="5112" y="40"/>
                </a:lnTo>
                <a:cubicBezTo>
                  <a:pt x="5112" y="32"/>
                  <a:pt x="5114" y="24"/>
                  <a:pt x="5120" y="18"/>
                </a:cubicBezTo>
                <a:cubicBezTo>
                  <a:pt x="5126" y="12"/>
                  <a:pt x="5133" y="9"/>
                  <a:pt x="5141" y="9"/>
                </a:cubicBezTo>
                <a:cubicBezTo>
                  <a:pt x="5150" y="9"/>
                  <a:pt x="5158" y="12"/>
                  <a:pt x="5164" y="19"/>
                </a:cubicBezTo>
                <a:cubicBezTo>
                  <a:pt x="5170" y="25"/>
                  <a:pt x="5173" y="32"/>
                  <a:pt x="5173" y="40"/>
                </a:cubicBezTo>
                <a:lnTo>
                  <a:pt x="5173" y="469"/>
                </a:lnTo>
                <a:cubicBezTo>
                  <a:pt x="5173" y="475"/>
                  <a:pt x="5171" y="481"/>
                  <a:pt x="5166" y="487"/>
                </a:cubicBezTo>
                <a:cubicBezTo>
                  <a:pt x="5162" y="493"/>
                  <a:pt x="5157" y="496"/>
                  <a:pt x="5150" y="498"/>
                </a:cubicBezTo>
                <a:cubicBezTo>
                  <a:pt x="5146" y="499"/>
                  <a:pt x="5143" y="499"/>
                  <a:pt x="5141" y="499"/>
                </a:cubicBezTo>
                <a:cubicBezTo>
                  <a:pt x="5136" y="499"/>
                  <a:pt x="5131" y="498"/>
                  <a:pt x="5126" y="495"/>
                </a:cubicBezTo>
                <a:cubicBezTo>
                  <a:pt x="5122" y="493"/>
                  <a:pt x="5118" y="489"/>
                  <a:pt x="5116" y="485"/>
                </a:cubicBezTo>
                <a:lnTo>
                  <a:pt x="4910" y="131"/>
                </a:lnTo>
                <a:lnTo>
                  <a:pt x="4910" y="469"/>
                </a:lnTo>
                <a:cubicBezTo>
                  <a:pt x="4910" y="477"/>
                  <a:pt x="4907" y="484"/>
                  <a:pt x="4901" y="490"/>
                </a:cubicBezTo>
                <a:cubicBezTo>
                  <a:pt x="4895" y="496"/>
                  <a:pt x="4888" y="499"/>
                  <a:pt x="4879" y="499"/>
                </a:cubicBezTo>
                <a:cubicBezTo>
                  <a:pt x="4870" y="499"/>
                  <a:pt x="4863" y="496"/>
                  <a:pt x="4858" y="490"/>
                </a:cubicBezTo>
                <a:cubicBezTo>
                  <a:pt x="4852" y="484"/>
                  <a:pt x="4849" y="477"/>
                  <a:pt x="4849" y="469"/>
                </a:cubicBezTo>
                <a:lnTo>
                  <a:pt x="4849" y="40"/>
                </a:lnTo>
                <a:cubicBezTo>
                  <a:pt x="4849" y="32"/>
                  <a:pt x="4852" y="24"/>
                  <a:pt x="4858" y="18"/>
                </a:cubicBezTo>
                <a:cubicBezTo>
                  <a:pt x="4863" y="12"/>
                  <a:pt x="4871" y="9"/>
                  <a:pt x="4879" y="9"/>
                </a:cubicBezTo>
                <a:close/>
                <a:moveTo>
                  <a:pt x="8113" y="9"/>
                </a:moveTo>
                <a:lnTo>
                  <a:pt x="8355" y="9"/>
                </a:lnTo>
                <a:cubicBezTo>
                  <a:pt x="8363" y="9"/>
                  <a:pt x="8369" y="11"/>
                  <a:pt x="8374" y="17"/>
                </a:cubicBezTo>
                <a:cubicBezTo>
                  <a:pt x="8380" y="22"/>
                  <a:pt x="8382" y="28"/>
                  <a:pt x="8382" y="36"/>
                </a:cubicBezTo>
                <a:cubicBezTo>
                  <a:pt x="8382" y="43"/>
                  <a:pt x="8380" y="49"/>
                  <a:pt x="8375" y="55"/>
                </a:cubicBezTo>
                <a:cubicBezTo>
                  <a:pt x="8369" y="60"/>
                  <a:pt x="8363" y="63"/>
                  <a:pt x="8355" y="63"/>
                </a:cubicBezTo>
                <a:lnTo>
                  <a:pt x="8144" y="63"/>
                </a:lnTo>
                <a:lnTo>
                  <a:pt x="8144" y="214"/>
                </a:lnTo>
                <a:lnTo>
                  <a:pt x="8343" y="214"/>
                </a:lnTo>
                <a:cubicBezTo>
                  <a:pt x="8351" y="214"/>
                  <a:pt x="8357" y="217"/>
                  <a:pt x="8363" y="222"/>
                </a:cubicBezTo>
                <a:cubicBezTo>
                  <a:pt x="8368" y="228"/>
                  <a:pt x="8370" y="234"/>
                  <a:pt x="8370" y="242"/>
                </a:cubicBezTo>
                <a:cubicBezTo>
                  <a:pt x="8370" y="248"/>
                  <a:pt x="8368" y="255"/>
                  <a:pt x="8363" y="260"/>
                </a:cubicBezTo>
                <a:cubicBezTo>
                  <a:pt x="8357" y="265"/>
                  <a:pt x="8351" y="268"/>
                  <a:pt x="8343" y="268"/>
                </a:cubicBezTo>
                <a:lnTo>
                  <a:pt x="8144" y="268"/>
                </a:lnTo>
                <a:lnTo>
                  <a:pt x="8144" y="444"/>
                </a:lnTo>
                <a:lnTo>
                  <a:pt x="8367" y="444"/>
                </a:lnTo>
                <a:cubicBezTo>
                  <a:pt x="8375" y="444"/>
                  <a:pt x="8381" y="447"/>
                  <a:pt x="8386" y="452"/>
                </a:cubicBezTo>
                <a:cubicBezTo>
                  <a:pt x="8392" y="457"/>
                  <a:pt x="8394" y="463"/>
                  <a:pt x="8394" y="471"/>
                </a:cubicBezTo>
                <a:cubicBezTo>
                  <a:pt x="8394" y="478"/>
                  <a:pt x="8392" y="484"/>
                  <a:pt x="8387" y="490"/>
                </a:cubicBezTo>
                <a:cubicBezTo>
                  <a:pt x="8381" y="495"/>
                  <a:pt x="8375" y="498"/>
                  <a:pt x="8367" y="498"/>
                </a:cubicBezTo>
                <a:lnTo>
                  <a:pt x="8113" y="498"/>
                </a:lnTo>
                <a:cubicBezTo>
                  <a:pt x="8104" y="498"/>
                  <a:pt x="8097" y="495"/>
                  <a:pt x="8092" y="489"/>
                </a:cubicBezTo>
                <a:cubicBezTo>
                  <a:pt x="8086" y="483"/>
                  <a:pt x="8083" y="476"/>
                  <a:pt x="8083" y="468"/>
                </a:cubicBezTo>
                <a:lnTo>
                  <a:pt x="8083" y="39"/>
                </a:lnTo>
                <a:cubicBezTo>
                  <a:pt x="8083" y="30"/>
                  <a:pt x="8086" y="23"/>
                  <a:pt x="8092" y="17"/>
                </a:cubicBezTo>
                <a:cubicBezTo>
                  <a:pt x="8097" y="12"/>
                  <a:pt x="8104" y="9"/>
                  <a:pt x="8113" y="9"/>
                </a:cubicBezTo>
                <a:close/>
                <a:moveTo>
                  <a:pt x="7764" y="9"/>
                </a:moveTo>
                <a:cubicBezTo>
                  <a:pt x="7773" y="9"/>
                  <a:pt x="7780" y="12"/>
                  <a:pt x="7786" y="18"/>
                </a:cubicBezTo>
                <a:cubicBezTo>
                  <a:pt x="7792" y="23"/>
                  <a:pt x="7795" y="30"/>
                  <a:pt x="7795" y="39"/>
                </a:cubicBezTo>
                <a:lnTo>
                  <a:pt x="7795" y="444"/>
                </a:lnTo>
                <a:lnTo>
                  <a:pt x="8005" y="444"/>
                </a:lnTo>
                <a:cubicBezTo>
                  <a:pt x="8013" y="444"/>
                  <a:pt x="8020" y="447"/>
                  <a:pt x="8025" y="452"/>
                </a:cubicBezTo>
                <a:cubicBezTo>
                  <a:pt x="8031" y="457"/>
                  <a:pt x="8033" y="463"/>
                  <a:pt x="8033" y="471"/>
                </a:cubicBezTo>
                <a:cubicBezTo>
                  <a:pt x="8033" y="478"/>
                  <a:pt x="8031" y="484"/>
                  <a:pt x="8025" y="490"/>
                </a:cubicBezTo>
                <a:cubicBezTo>
                  <a:pt x="8020" y="495"/>
                  <a:pt x="8013" y="498"/>
                  <a:pt x="8005" y="498"/>
                </a:cubicBezTo>
                <a:lnTo>
                  <a:pt x="7764" y="498"/>
                </a:lnTo>
                <a:cubicBezTo>
                  <a:pt x="7755" y="498"/>
                  <a:pt x="7748" y="495"/>
                  <a:pt x="7743" y="489"/>
                </a:cubicBezTo>
                <a:cubicBezTo>
                  <a:pt x="7737" y="483"/>
                  <a:pt x="7734" y="476"/>
                  <a:pt x="7734" y="468"/>
                </a:cubicBezTo>
                <a:lnTo>
                  <a:pt x="7734" y="39"/>
                </a:lnTo>
                <a:cubicBezTo>
                  <a:pt x="7734" y="30"/>
                  <a:pt x="7737" y="23"/>
                  <a:pt x="7743" y="17"/>
                </a:cubicBezTo>
                <a:cubicBezTo>
                  <a:pt x="7748" y="12"/>
                  <a:pt x="7755" y="9"/>
                  <a:pt x="7764" y="9"/>
                </a:cubicBezTo>
                <a:close/>
                <a:moveTo>
                  <a:pt x="7022" y="9"/>
                </a:moveTo>
                <a:lnTo>
                  <a:pt x="7314" y="9"/>
                </a:lnTo>
                <a:cubicBezTo>
                  <a:pt x="7322" y="9"/>
                  <a:pt x="7328" y="11"/>
                  <a:pt x="7334" y="17"/>
                </a:cubicBezTo>
                <a:cubicBezTo>
                  <a:pt x="7338" y="21"/>
                  <a:pt x="7340" y="25"/>
                  <a:pt x="7341" y="30"/>
                </a:cubicBezTo>
                <a:lnTo>
                  <a:pt x="7342" y="33"/>
                </a:lnTo>
                <a:lnTo>
                  <a:pt x="7342" y="31"/>
                </a:lnTo>
                <a:cubicBezTo>
                  <a:pt x="7343" y="29"/>
                  <a:pt x="7344" y="26"/>
                  <a:pt x="7345" y="24"/>
                </a:cubicBezTo>
                <a:cubicBezTo>
                  <a:pt x="7348" y="19"/>
                  <a:pt x="7352" y="15"/>
                  <a:pt x="7357" y="12"/>
                </a:cubicBezTo>
                <a:cubicBezTo>
                  <a:pt x="7362" y="10"/>
                  <a:pt x="7366" y="9"/>
                  <a:pt x="7371" y="9"/>
                </a:cubicBezTo>
                <a:cubicBezTo>
                  <a:pt x="7383" y="9"/>
                  <a:pt x="7393" y="14"/>
                  <a:pt x="7398" y="25"/>
                </a:cubicBezTo>
                <a:lnTo>
                  <a:pt x="7515" y="247"/>
                </a:lnTo>
                <a:lnTo>
                  <a:pt x="7631" y="24"/>
                </a:lnTo>
                <a:cubicBezTo>
                  <a:pt x="7634" y="19"/>
                  <a:pt x="7637" y="15"/>
                  <a:pt x="7642" y="13"/>
                </a:cubicBezTo>
                <a:cubicBezTo>
                  <a:pt x="7647" y="10"/>
                  <a:pt x="7652" y="9"/>
                  <a:pt x="7657" y="9"/>
                </a:cubicBezTo>
                <a:cubicBezTo>
                  <a:pt x="7662" y="9"/>
                  <a:pt x="7667" y="10"/>
                  <a:pt x="7672" y="13"/>
                </a:cubicBezTo>
                <a:cubicBezTo>
                  <a:pt x="7678" y="16"/>
                  <a:pt x="7682" y="19"/>
                  <a:pt x="7684" y="24"/>
                </a:cubicBezTo>
                <a:cubicBezTo>
                  <a:pt x="7687" y="29"/>
                  <a:pt x="7688" y="34"/>
                  <a:pt x="7688" y="39"/>
                </a:cubicBezTo>
                <a:cubicBezTo>
                  <a:pt x="7688" y="45"/>
                  <a:pt x="7687" y="50"/>
                  <a:pt x="7684" y="54"/>
                </a:cubicBezTo>
                <a:lnTo>
                  <a:pt x="7546" y="297"/>
                </a:lnTo>
                <a:lnTo>
                  <a:pt x="7546" y="467"/>
                </a:lnTo>
                <a:cubicBezTo>
                  <a:pt x="7545" y="476"/>
                  <a:pt x="7542" y="484"/>
                  <a:pt x="7536" y="489"/>
                </a:cubicBezTo>
                <a:cubicBezTo>
                  <a:pt x="7530" y="495"/>
                  <a:pt x="7523" y="498"/>
                  <a:pt x="7514" y="498"/>
                </a:cubicBezTo>
                <a:cubicBezTo>
                  <a:pt x="7506" y="498"/>
                  <a:pt x="7499" y="495"/>
                  <a:pt x="7493" y="489"/>
                </a:cubicBezTo>
                <a:cubicBezTo>
                  <a:pt x="7487" y="484"/>
                  <a:pt x="7484" y="477"/>
                  <a:pt x="7484" y="468"/>
                </a:cubicBezTo>
                <a:lnTo>
                  <a:pt x="7484" y="298"/>
                </a:lnTo>
                <a:lnTo>
                  <a:pt x="7345" y="55"/>
                </a:lnTo>
                <a:cubicBezTo>
                  <a:pt x="7343" y="51"/>
                  <a:pt x="7342" y="48"/>
                  <a:pt x="7341" y="44"/>
                </a:cubicBezTo>
                <a:lnTo>
                  <a:pt x="7341" y="42"/>
                </a:lnTo>
                <a:lnTo>
                  <a:pt x="7340" y="46"/>
                </a:lnTo>
                <a:cubicBezTo>
                  <a:pt x="7339" y="49"/>
                  <a:pt x="7337" y="52"/>
                  <a:pt x="7334" y="55"/>
                </a:cubicBezTo>
                <a:cubicBezTo>
                  <a:pt x="7328" y="60"/>
                  <a:pt x="7322" y="63"/>
                  <a:pt x="7314" y="63"/>
                </a:cubicBezTo>
                <a:lnTo>
                  <a:pt x="7199" y="63"/>
                </a:lnTo>
                <a:lnTo>
                  <a:pt x="7199" y="468"/>
                </a:lnTo>
                <a:cubicBezTo>
                  <a:pt x="7199" y="476"/>
                  <a:pt x="7196" y="483"/>
                  <a:pt x="7190" y="489"/>
                </a:cubicBezTo>
                <a:cubicBezTo>
                  <a:pt x="7184" y="495"/>
                  <a:pt x="7177" y="498"/>
                  <a:pt x="7168" y="498"/>
                </a:cubicBezTo>
                <a:cubicBezTo>
                  <a:pt x="7159" y="498"/>
                  <a:pt x="7152" y="495"/>
                  <a:pt x="7146" y="489"/>
                </a:cubicBezTo>
                <a:cubicBezTo>
                  <a:pt x="7140" y="483"/>
                  <a:pt x="7137" y="476"/>
                  <a:pt x="7137" y="468"/>
                </a:cubicBezTo>
                <a:lnTo>
                  <a:pt x="7137" y="63"/>
                </a:lnTo>
                <a:lnTo>
                  <a:pt x="7022" y="63"/>
                </a:lnTo>
                <a:cubicBezTo>
                  <a:pt x="7015" y="63"/>
                  <a:pt x="7008" y="60"/>
                  <a:pt x="7003" y="55"/>
                </a:cubicBezTo>
                <a:cubicBezTo>
                  <a:pt x="6998" y="50"/>
                  <a:pt x="6995" y="43"/>
                  <a:pt x="6995" y="36"/>
                </a:cubicBezTo>
                <a:cubicBezTo>
                  <a:pt x="6995" y="28"/>
                  <a:pt x="6998" y="22"/>
                  <a:pt x="7003" y="16"/>
                </a:cubicBezTo>
                <a:cubicBezTo>
                  <a:pt x="7008" y="11"/>
                  <a:pt x="7015" y="9"/>
                  <a:pt x="7022" y="9"/>
                </a:cubicBezTo>
                <a:close/>
                <a:moveTo>
                  <a:pt x="5289" y="9"/>
                </a:moveTo>
                <a:lnTo>
                  <a:pt x="5531" y="9"/>
                </a:lnTo>
                <a:cubicBezTo>
                  <a:pt x="5539" y="9"/>
                  <a:pt x="5545" y="11"/>
                  <a:pt x="5550" y="17"/>
                </a:cubicBezTo>
                <a:cubicBezTo>
                  <a:pt x="5556" y="22"/>
                  <a:pt x="5558" y="28"/>
                  <a:pt x="5558" y="36"/>
                </a:cubicBezTo>
                <a:cubicBezTo>
                  <a:pt x="5558" y="43"/>
                  <a:pt x="5556" y="49"/>
                  <a:pt x="5551" y="55"/>
                </a:cubicBezTo>
                <a:cubicBezTo>
                  <a:pt x="5545" y="60"/>
                  <a:pt x="5539" y="63"/>
                  <a:pt x="5531" y="63"/>
                </a:cubicBezTo>
                <a:lnTo>
                  <a:pt x="5320" y="63"/>
                </a:lnTo>
                <a:lnTo>
                  <a:pt x="5320" y="214"/>
                </a:lnTo>
                <a:lnTo>
                  <a:pt x="5519" y="214"/>
                </a:lnTo>
                <a:cubicBezTo>
                  <a:pt x="5527" y="214"/>
                  <a:pt x="5533" y="217"/>
                  <a:pt x="5539" y="222"/>
                </a:cubicBezTo>
                <a:cubicBezTo>
                  <a:pt x="5544" y="228"/>
                  <a:pt x="5546" y="234"/>
                  <a:pt x="5546" y="242"/>
                </a:cubicBezTo>
                <a:cubicBezTo>
                  <a:pt x="5546" y="248"/>
                  <a:pt x="5544" y="255"/>
                  <a:pt x="5539" y="260"/>
                </a:cubicBezTo>
                <a:cubicBezTo>
                  <a:pt x="5533" y="265"/>
                  <a:pt x="5527" y="268"/>
                  <a:pt x="5519" y="268"/>
                </a:cubicBezTo>
                <a:lnTo>
                  <a:pt x="5320" y="268"/>
                </a:lnTo>
                <a:lnTo>
                  <a:pt x="5320" y="444"/>
                </a:lnTo>
                <a:lnTo>
                  <a:pt x="5543" y="444"/>
                </a:lnTo>
                <a:cubicBezTo>
                  <a:pt x="5551" y="444"/>
                  <a:pt x="5557" y="447"/>
                  <a:pt x="5562" y="452"/>
                </a:cubicBezTo>
                <a:cubicBezTo>
                  <a:pt x="5568" y="457"/>
                  <a:pt x="5570" y="463"/>
                  <a:pt x="5570" y="471"/>
                </a:cubicBezTo>
                <a:cubicBezTo>
                  <a:pt x="5570" y="478"/>
                  <a:pt x="5568" y="484"/>
                  <a:pt x="5563" y="490"/>
                </a:cubicBezTo>
                <a:cubicBezTo>
                  <a:pt x="5557" y="495"/>
                  <a:pt x="5551" y="498"/>
                  <a:pt x="5543" y="498"/>
                </a:cubicBezTo>
                <a:lnTo>
                  <a:pt x="5289" y="498"/>
                </a:lnTo>
                <a:cubicBezTo>
                  <a:pt x="5280" y="498"/>
                  <a:pt x="5273" y="495"/>
                  <a:pt x="5268" y="489"/>
                </a:cubicBezTo>
                <a:cubicBezTo>
                  <a:pt x="5262" y="483"/>
                  <a:pt x="5259" y="476"/>
                  <a:pt x="5259" y="468"/>
                </a:cubicBezTo>
                <a:lnTo>
                  <a:pt x="5259" y="39"/>
                </a:lnTo>
                <a:cubicBezTo>
                  <a:pt x="5259" y="30"/>
                  <a:pt x="5262" y="23"/>
                  <a:pt x="5268" y="17"/>
                </a:cubicBezTo>
                <a:cubicBezTo>
                  <a:pt x="5273" y="12"/>
                  <a:pt x="5280" y="9"/>
                  <a:pt x="5289" y="9"/>
                </a:cubicBezTo>
                <a:close/>
                <a:moveTo>
                  <a:pt x="3863" y="9"/>
                </a:moveTo>
                <a:cubicBezTo>
                  <a:pt x="3872" y="9"/>
                  <a:pt x="3879" y="12"/>
                  <a:pt x="3885" y="18"/>
                </a:cubicBezTo>
                <a:cubicBezTo>
                  <a:pt x="3891" y="24"/>
                  <a:pt x="3894" y="31"/>
                  <a:pt x="3894" y="39"/>
                </a:cubicBezTo>
                <a:lnTo>
                  <a:pt x="3894" y="349"/>
                </a:lnTo>
                <a:cubicBezTo>
                  <a:pt x="3894" y="367"/>
                  <a:pt x="3899" y="385"/>
                  <a:pt x="3908" y="401"/>
                </a:cubicBezTo>
                <a:cubicBezTo>
                  <a:pt x="3917" y="417"/>
                  <a:pt x="3929" y="429"/>
                  <a:pt x="3944" y="439"/>
                </a:cubicBezTo>
                <a:cubicBezTo>
                  <a:pt x="3960" y="448"/>
                  <a:pt x="3976" y="453"/>
                  <a:pt x="3994" y="453"/>
                </a:cubicBezTo>
                <a:cubicBezTo>
                  <a:pt x="4012" y="453"/>
                  <a:pt x="4029" y="448"/>
                  <a:pt x="4045" y="439"/>
                </a:cubicBezTo>
                <a:cubicBezTo>
                  <a:pt x="4060" y="429"/>
                  <a:pt x="4073" y="416"/>
                  <a:pt x="4082" y="400"/>
                </a:cubicBezTo>
                <a:cubicBezTo>
                  <a:pt x="4091" y="384"/>
                  <a:pt x="4095" y="367"/>
                  <a:pt x="4095" y="349"/>
                </a:cubicBezTo>
                <a:lnTo>
                  <a:pt x="4095" y="39"/>
                </a:lnTo>
                <a:cubicBezTo>
                  <a:pt x="4095" y="30"/>
                  <a:pt x="4098" y="23"/>
                  <a:pt x="4104" y="17"/>
                </a:cubicBezTo>
                <a:cubicBezTo>
                  <a:pt x="4110" y="12"/>
                  <a:pt x="4117" y="9"/>
                  <a:pt x="4125" y="9"/>
                </a:cubicBezTo>
                <a:cubicBezTo>
                  <a:pt x="4134" y="9"/>
                  <a:pt x="4141" y="12"/>
                  <a:pt x="4148" y="18"/>
                </a:cubicBezTo>
                <a:cubicBezTo>
                  <a:pt x="4154" y="23"/>
                  <a:pt x="4157" y="30"/>
                  <a:pt x="4157" y="39"/>
                </a:cubicBezTo>
                <a:lnTo>
                  <a:pt x="4157" y="349"/>
                </a:lnTo>
                <a:cubicBezTo>
                  <a:pt x="4157" y="378"/>
                  <a:pt x="4149" y="404"/>
                  <a:pt x="4135" y="429"/>
                </a:cubicBezTo>
                <a:cubicBezTo>
                  <a:pt x="4120" y="453"/>
                  <a:pt x="4101" y="472"/>
                  <a:pt x="4076" y="486"/>
                </a:cubicBezTo>
                <a:cubicBezTo>
                  <a:pt x="4051" y="500"/>
                  <a:pt x="4024" y="507"/>
                  <a:pt x="3994" y="507"/>
                </a:cubicBezTo>
                <a:cubicBezTo>
                  <a:pt x="3965" y="507"/>
                  <a:pt x="3938" y="500"/>
                  <a:pt x="3913" y="486"/>
                </a:cubicBezTo>
                <a:cubicBezTo>
                  <a:pt x="3888" y="472"/>
                  <a:pt x="3869" y="453"/>
                  <a:pt x="3854" y="429"/>
                </a:cubicBezTo>
                <a:cubicBezTo>
                  <a:pt x="3840" y="405"/>
                  <a:pt x="3833" y="378"/>
                  <a:pt x="3833" y="349"/>
                </a:cubicBezTo>
                <a:lnTo>
                  <a:pt x="3833" y="39"/>
                </a:lnTo>
                <a:cubicBezTo>
                  <a:pt x="3833" y="30"/>
                  <a:pt x="3836" y="23"/>
                  <a:pt x="3842" y="17"/>
                </a:cubicBezTo>
                <a:cubicBezTo>
                  <a:pt x="3848" y="12"/>
                  <a:pt x="3855" y="9"/>
                  <a:pt x="3863" y="9"/>
                </a:cubicBezTo>
                <a:close/>
                <a:moveTo>
                  <a:pt x="3478" y="9"/>
                </a:moveTo>
                <a:lnTo>
                  <a:pt x="3615" y="9"/>
                </a:lnTo>
                <a:cubicBezTo>
                  <a:pt x="3639" y="9"/>
                  <a:pt x="3661" y="15"/>
                  <a:pt x="3682" y="27"/>
                </a:cubicBezTo>
                <a:cubicBezTo>
                  <a:pt x="3702" y="39"/>
                  <a:pt x="3718" y="55"/>
                  <a:pt x="3730" y="75"/>
                </a:cubicBezTo>
                <a:cubicBezTo>
                  <a:pt x="3741" y="95"/>
                  <a:pt x="3747" y="116"/>
                  <a:pt x="3747" y="140"/>
                </a:cubicBezTo>
                <a:cubicBezTo>
                  <a:pt x="3747" y="161"/>
                  <a:pt x="3742" y="181"/>
                  <a:pt x="3730" y="200"/>
                </a:cubicBezTo>
                <a:cubicBezTo>
                  <a:pt x="3719" y="218"/>
                  <a:pt x="3704" y="230"/>
                  <a:pt x="3685" y="235"/>
                </a:cubicBezTo>
                <a:cubicBezTo>
                  <a:pt x="3711" y="242"/>
                  <a:pt x="3732" y="256"/>
                  <a:pt x="3747" y="279"/>
                </a:cubicBezTo>
                <a:cubicBezTo>
                  <a:pt x="3763" y="302"/>
                  <a:pt x="3771" y="327"/>
                  <a:pt x="3771" y="355"/>
                </a:cubicBezTo>
                <a:cubicBezTo>
                  <a:pt x="3771" y="381"/>
                  <a:pt x="3765" y="405"/>
                  <a:pt x="3754" y="427"/>
                </a:cubicBezTo>
                <a:cubicBezTo>
                  <a:pt x="3742" y="449"/>
                  <a:pt x="3725" y="466"/>
                  <a:pt x="3703" y="479"/>
                </a:cubicBezTo>
                <a:cubicBezTo>
                  <a:pt x="3681" y="492"/>
                  <a:pt x="3656" y="498"/>
                  <a:pt x="3627" y="498"/>
                </a:cubicBezTo>
                <a:lnTo>
                  <a:pt x="3478" y="498"/>
                </a:lnTo>
                <a:cubicBezTo>
                  <a:pt x="3469" y="498"/>
                  <a:pt x="3462" y="495"/>
                  <a:pt x="3457" y="489"/>
                </a:cubicBezTo>
                <a:cubicBezTo>
                  <a:pt x="3451" y="483"/>
                  <a:pt x="3448" y="476"/>
                  <a:pt x="3448" y="468"/>
                </a:cubicBezTo>
                <a:lnTo>
                  <a:pt x="3448" y="39"/>
                </a:lnTo>
                <a:cubicBezTo>
                  <a:pt x="3448" y="30"/>
                  <a:pt x="3451" y="23"/>
                  <a:pt x="3457" y="17"/>
                </a:cubicBezTo>
                <a:cubicBezTo>
                  <a:pt x="3462" y="12"/>
                  <a:pt x="3469" y="9"/>
                  <a:pt x="3478" y="9"/>
                </a:cubicBezTo>
                <a:close/>
                <a:moveTo>
                  <a:pt x="6801" y="0"/>
                </a:moveTo>
                <a:cubicBezTo>
                  <a:pt x="6839" y="0"/>
                  <a:pt x="6872" y="10"/>
                  <a:pt x="6899" y="31"/>
                </a:cubicBezTo>
                <a:cubicBezTo>
                  <a:pt x="6927" y="52"/>
                  <a:pt x="6944" y="81"/>
                  <a:pt x="6951" y="117"/>
                </a:cubicBezTo>
                <a:cubicBezTo>
                  <a:pt x="6952" y="125"/>
                  <a:pt x="6950" y="134"/>
                  <a:pt x="6944" y="141"/>
                </a:cubicBezTo>
                <a:cubicBezTo>
                  <a:pt x="6938" y="149"/>
                  <a:pt x="6931" y="153"/>
                  <a:pt x="6921" y="153"/>
                </a:cubicBezTo>
                <a:cubicBezTo>
                  <a:pt x="6913" y="153"/>
                  <a:pt x="6907" y="150"/>
                  <a:pt x="6901" y="146"/>
                </a:cubicBezTo>
                <a:cubicBezTo>
                  <a:pt x="6896" y="141"/>
                  <a:pt x="6892" y="136"/>
                  <a:pt x="6891" y="130"/>
                </a:cubicBezTo>
                <a:cubicBezTo>
                  <a:pt x="6886" y="106"/>
                  <a:pt x="6876" y="88"/>
                  <a:pt x="6860" y="74"/>
                </a:cubicBezTo>
                <a:cubicBezTo>
                  <a:pt x="6844" y="61"/>
                  <a:pt x="6824" y="54"/>
                  <a:pt x="6801" y="54"/>
                </a:cubicBezTo>
                <a:cubicBezTo>
                  <a:pt x="6782" y="54"/>
                  <a:pt x="6765" y="58"/>
                  <a:pt x="6752" y="66"/>
                </a:cubicBezTo>
                <a:cubicBezTo>
                  <a:pt x="6739" y="73"/>
                  <a:pt x="6729" y="83"/>
                  <a:pt x="6722" y="95"/>
                </a:cubicBezTo>
                <a:cubicBezTo>
                  <a:pt x="6716" y="107"/>
                  <a:pt x="6713" y="120"/>
                  <a:pt x="6713" y="134"/>
                </a:cubicBezTo>
                <a:cubicBezTo>
                  <a:pt x="6713" y="149"/>
                  <a:pt x="6716" y="162"/>
                  <a:pt x="6724" y="172"/>
                </a:cubicBezTo>
                <a:cubicBezTo>
                  <a:pt x="6731" y="182"/>
                  <a:pt x="6742" y="191"/>
                  <a:pt x="6757" y="198"/>
                </a:cubicBezTo>
                <a:cubicBezTo>
                  <a:pt x="6771" y="206"/>
                  <a:pt x="6791" y="213"/>
                  <a:pt x="6816" y="221"/>
                </a:cubicBezTo>
                <a:cubicBezTo>
                  <a:pt x="6845" y="231"/>
                  <a:pt x="6870" y="241"/>
                  <a:pt x="6889" y="250"/>
                </a:cubicBezTo>
                <a:cubicBezTo>
                  <a:pt x="6909" y="260"/>
                  <a:pt x="6926" y="274"/>
                  <a:pt x="6941" y="292"/>
                </a:cubicBezTo>
                <a:cubicBezTo>
                  <a:pt x="6956" y="310"/>
                  <a:pt x="6963" y="333"/>
                  <a:pt x="6963" y="361"/>
                </a:cubicBezTo>
                <a:cubicBezTo>
                  <a:pt x="6963" y="389"/>
                  <a:pt x="6956" y="414"/>
                  <a:pt x="6942" y="436"/>
                </a:cubicBezTo>
                <a:cubicBezTo>
                  <a:pt x="6928" y="458"/>
                  <a:pt x="6908" y="476"/>
                  <a:pt x="6884" y="488"/>
                </a:cubicBezTo>
                <a:cubicBezTo>
                  <a:pt x="6859" y="501"/>
                  <a:pt x="6831" y="507"/>
                  <a:pt x="6801" y="507"/>
                </a:cubicBezTo>
                <a:cubicBezTo>
                  <a:pt x="6771" y="507"/>
                  <a:pt x="6745" y="501"/>
                  <a:pt x="6722" y="489"/>
                </a:cubicBezTo>
                <a:cubicBezTo>
                  <a:pt x="6698" y="477"/>
                  <a:pt x="6679" y="460"/>
                  <a:pt x="6665" y="439"/>
                </a:cubicBezTo>
                <a:cubicBezTo>
                  <a:pt x="6651" y="417"/>
                  <a:pt x="6642" y="392"/>
                  <a:pt x="6640" y="364"/>
                </a:cubicBezTo>
                <a:cubicBezTo>
                  <a:pt x="6639" y="355"/>
                  <a:pt x="6641" y="348"/>
                  <a:pt x="6647" y="341"/>
                </a:cubicBezTo>
                <a:cubicBezTo>
                  <a:pt x="6652" y="335"/>
                  <a:pt x="6658" y="331"/>
                  <a:pt x="6666" y="330"/>
                </a:cubicBezTo>
                <a:cubicBezTo>
                  <a:pt x="6675" y="330"/>
                  <a:pt x="6683" y="332"/>
                  <a:pt x="6690" y="338"/>
                </a:cubicBezTo>
                <a:cubicBezTo>
                  <a:pt x="6697" y="343"/>
                  <a:pt x="6700" y="349"/>
                  <a:pt x="6701" y="357"/>
                </a:cubicBezTo>
                <a:cubicBezTo>
                  <a:pt x="6703" y="386"/>
                  <a:pt x="6714" y="409"/>
                  <a:pt x="6732" y="426"/>
                </a:cubicBezTo>
                <a:cubicBezTo>
                  <a:pt x="6750" y="444"/>
                  <a:pt x="6773" y="453"/>
                  <a:pt x="6801" y="453"/>
                </a:cubicBezTo>
                <a:cubicBezTo>
                  <a:pt x="6822" y="453"/>
                  <a:pt x="6840" y="448"/>
                  <a:pt x="6855" y="439"/>
                </a:cubicBezTo>
                <a:cubicBezTo>
                  <a:pt x="6871" y="431"/>
                  <a:pt x="6882" y="419"/>
                  <a:pt x="6890" y="405"/>
                </a:cubicBezTo>
                <a:cubicBezTo>
                  <a:pt x="6898" y="391"/>
                  <a:pt x="6902" y="376"/>
                  <a:pt x="6902" y="361"/>
                </a:cubicBezTo>
                <a:cubicBezTo>
                  <a:pt x="6902" y="346"/>
                  <a:pt x="6898" y="333"/>
                  <a:pt x="6890" y="323"/>
                </a:cubicBezTo>
                <a:cubicBezTo>
                  <a:pt x="6882" y="312"/>
                  <a:pt x="6871" y="303"/>
                  <a:pt x="6856" y="296"/>
                </a:cubicBezTo>
                <a:cubicBezTo>
                  <a:pt x="6842" y="288"/>
                  <a:pt x="6822" y="281"/>
                  <a:pt x="6797" y="272"/>
                </a:cubicBezTo>
                <a:cubicBezTo>
                  <a:pt x="6769" y="263"/>
                  <a:pt x="6745" y="253"/>
                  <a:pt x="6725" y="244"/>
                </a:cubicBezTo>
                <a:cubicBezTo>
                  <a:pt x="6704" y="234"/>
                  <a:pt x="6687" y="220"/>
                  <a:pt x="6673" y="202"/>
                </a:cubicBezTo>
                <a:cubicBezTo>
                  <a:pt x="6659" y="184"/>
                  <a:pt x="6651" y="161"/>
                  <a:pt x="6651" y="134"/>
                </a:cubicBezTo>
                <a:cubicBezTo>
                  <a:pt x="6651" y="106"/>
                  <a:pt x="6659" y="81"/>
                  <a:pt x="6673" y="61"/>
                </a:cubicBezTo>
                <a:cubicBezTo>
                  <a:pt x="6687" y="40"/>
                  <a:pt x="6706" y="25"/>
                  <a:pt x="6728" y="15"/>
                </a:cubicBezTo>
                <a:cubicBezTo>
                  <a:pt x="6751" y="5"/>
                  <a:pt x="6775" y="0"/>
                  <a:pt x="6801" y="0"/>
                </a:cubicBezTo>
                <a:close/>
                <a:moveTo>
                  <a:pt x="6181" y="0"/>
                </a:moveTo>
                <a:cubicBezTo>
                  <a:pt x="6219" y="0"/>
                  <a:pt x="6252" y="10"/>
                  <a:pt x="6279" y="31"/>
                </a:cubicBezTo>
                <a:cubicBezTo>
                  <a:pt x="6307" y="52"/>
                  <a:pt x="6324" y="81"/>
                  <a:pt x="6331" y="117"/>
                </a:cubicBezTo>
                <a:cubicBezTo>
                  <a:pt x="6332" y="125"/>
                  <a:pt x="6330" y="134"/>
                  <a:pt x="6324" y="141"/>
                </a:cubicBezTo>
                <a:cubicBezTo>
                  <a:pt x="6318" y="149"/>
                  <a:pt x="6311" y="153"/>
                  <a:pt x="6301" y="153"/>
                </a:cubicBezTo>
                <a:cubicBezTo>
                  <a:pt x="6293" y="153"/>
                  <a:pt x="6287" y="150"/>
                  <a:pt x="6281" y="146"/>
                </a:cubicBezTo>
                <a:cubicBezTo>
                  <a:pt x="6276" y="141"/>
                  <a:pt x="6272" y="136"/>
                  <a:pt x="6271" y="130"/>
                </a:cubicBezTo>
                <a:cubicBezTo>
                  <a:pt x="6266" y="106"/>
                  <a:pt x="6256" y="88"/>
                  <a:pt x="6240" y="74"/>
                </a:cubicBezTo>
                <a:cubicBezTo>
                  <a:pt x="6224" y="61"/>
                  <a:pt x="6204" y="54"/>
                  <a:pt x="6181" y="54"/>
                </a:cubicBezTo>
                <a:cubicBezTo>
                  <a:pt x="6162" y="54"/>
                  <a:pt x="6145" y="58"/>
                  <a:pt x="6132" y="66"/>
                </a:cubicBezTo>
                <a:cubicBezTo>
                  <a:pt x="6119" y="73"/>
                  <a:pt x="6109" y="83"/>
                  <a:pt x="6102" y="95"/>
                </a:cubicBezTo>
                <a:cubicBezTo>
                  <a:pt x="6096" y="107"/>
                  <a:pt x="6093" y="120"/>
                  <a:pt x="6093" y="134"/>
                </a:cubicBezTo>
                <a:cubicBezTo>
                  <a:pt x="6093" y="149"/>
                  <a:pt x="6096" y="162"/>
                  <a:pt x="6104" y="172"/>
                </a:cubicBezTo>
                <a:cubicBezTo>
                  <a:pt x="6111" y="182"/>
                  <a:pt x="6122" y="191"/>
                  <a:pt x="6137" y="198"/>
                </a:cubicBezTo>
                <a:cubicBezTo>
                  <a:pt x="6151" y="206"/>
                  <a:pt x="6171" y="213"/>
                  <a:pt x="6196" y="221"/>
                </a:cubicBezTo>
                <a:cubicBezTo>
                  <a:pt x="6225" y="231"/>
                  <a:pt x="6250" y="241"/>
                  <a:pt x="6269" y="250"/>
                </a:cubicBezTo>
                <a:cubicBezTo>
                  <a:pt x="6289" y="260"/>
                  <a:pt x="6306" y="274"/>
                  <a:pt x="6321" y="292"/>
                </a:cubicBezTo>
                <a:cubicBezTo>
                  <a:pt x="6336" y="310"/>
                  <a:pt x="6343" y="333"/>
                  <a:pt x="6343" y="361"/>
                </a:cubicBezTo>
                <a:cubicBezTo>
                  <a:pt x="6343" y="389"/>
                  <a:pt x="6336" y="414"/>
                  <a:pt x="6322" y="436"/>
                </a:cubicBezTo>
                <a:cubicBezTo>
                  <a:pt x="6308" y="458"/>
                  <a:pt x="6288" y="476"/>
                  <a:pt x="6264" y="488"/>
                </a:cubicBezTo>
                <a:cubicBezTo>
                  <a:pt x="6239" y="501"/>
                  <a:pt x="6211" y="507"/>
                  <a:pt x="6181" y="507"/>
                </a:cubicBezTo>
                <a:cubicBezTo>
                  <a:pt x="6151" y="507"/>
                  <a:pt x="6125" y="501"/>
                  <a:pt x="6102" y="489"/>
                </a:cubicBezTo>
                <a:cubicBezTo>
                  <a:pt x="6078" y="477"/>
                  <a:pt x="6059" y="460"/>
                  <a:pt x="6045" y="439"/>
                </a:cubicBezTo>
                <a:cubicBezTo>
                  <a:pt x="6031" y="417"/>
                  <a:pt x="6022" y="392"/>
                  <a:pt x="6020" y="364"/>
                </a:cubicBezTo>
                <a:cubicBezTo>
                  <a:pt x="6019" y="355"/>
                  <a:pt x="6021" y="348"/>
                  <a:pt x="6027" y="341"/>
                </a:cubicBezTo>
                <a:cubicBezTo>
                  <a:pt x="6032" y="335"/>
                  <a:pt x="6038" y="331"/>
                  <a:pt x="6046" y="330"/>
                </a:cubicBezTo>
                <a:cubicBezTo>
                  <a:pt x="6055" y="330"/>
                  <a:pt x="6063" y="332"/>
                  <a:pt x="6070" y="338"/>
                </a:cubicBezTo>
                <a:cubicBezTo>
                  <a:pt x="6077" y="343"/>
                  <a:pt x="6080" y="349"/>
                  <a:pt x="6081" y="357"/>
                </a:cubicBezTo>
                <a:cubicBezTo>
                  <a:pt x="6083" y="386"/>
                  <a:pt x="6094" y="409"/>
                  <a:pt x="6112" y="426"/>
                </a:cubicBezTo>
                <a:cubicBezTo>
                  <a:pt x="6130" y="444"/>
                  <a:pt x="6153" y="453"/>
                  <a:pt x="6181" y="453"/>
                </a:cubicBezTo>
                <a:cubicBezTo>
                  <a:pt x="6202" y="453"/>
                  <a:pt x="6220" y="448"/>
                  <a:pt x="6235" y="439"/>
                </a:cubicBezTo>
                <a:cubicBezTo>
                  <a:pt x="6251" y="431"/>
                  <a:pt x="6262" y="419"/>
                  <a:pt x="6270" y="405"/>
                </a:cubicBezTo>
                <a:cubicBezTo>
                  <a:pt x="6278" y="391"/>
                  <a:pt x="6282" y="376"/>
                  <a:pt x="6282" y="361"/>
                </a:cubicBezTo>
                <a:cubicBezTo>
                  <a:pt x="6282" y="346"/>
                  <a:pt x="6278" y="333"/>
                  <a:pt x="6270" y="323"/>
                </a:cubicBezTo>
                <a:cubicBezTo>
                  <a:pt x="6262" y="312"/>
                  <a:pt x="6251" y="303"/>
                  <a:pt x="6236" y="296"/>
                </a:cubicBezTo>
                <a:cubicBezTo>
                  <a:pt x="6222" y="288"/>
                  <a:pt x="6202" y="281"/>
                  <a:pt x="6177" y="272"/>
                </a:cubicBezTo>
                <a:cubicBezTo>
                  <a:pt x="6149" y="263"/>
                  <a:pt x="6125" y="253"/>
                  <a:pt x="6105" y="244"/>
                </a:cubicBezTo>
                <a:cubicBezTo>
                  <a:pt x="6084" y="234"/>
                  <a:pt x="6067" y="220"/>
                  <a:pt x="6053" y="202"/>
                </a:cubicBezTo>
                <a:cubicBezTo>
                  <a:pt x="6039" y="184"/>
                  <a:pt x="6031" y="161"/>
                  <a:pt x="6031" y="134"/>
                </a:cubicBezTo>
                <a:cubicBezTo>
                  <a:pt x="6031" y="106"/>
                  <a:pt x="6039" y="81"/>
                  <a:pt x="6053" y="61"/>
                </a:cubicBezTo>
                <a:cubicBezTo>
                  <a:pt x="6067" y="40"/>
                  <a:pt x="6086" y="25"/>
                  <a:pt x="6108" y="15"/>
                </a:cubicBezTo>
                <a:cubicBezTo>
                  <a:pt x="6131" y="5"/>
                  <a:pt x="6155" y="0"/>
                  <a:pt x="6181" y="0"/>
                </a:cubicBezTo>
                <a:close/>
                <a:moveTo>
                  <a:pt x="5786" y="0"/>
                </a:moveTo>
                <a:cubicBezTo>
                  <a:pt x="5824" y="0"/>
                  <a:pt x="5857" y="10"/>
                  <a:pt x="5884" y="31"/>
                </a:cubicBezTo>
                <a:cubicBezTo>
                  <a:pt x="5912" y="52"/>
                  <a:pt x="5929" y="81"/>
                  <a:pt x="5936" y="117"/>
                </a:cubicBezTo>
                <a:cubicBezTo>
                  <a:pt x="5937" y="125"/>
                  <a:pt x="5935" y="134"/>
                  <a:pt x="5929" y="141"/>
                </a:cubicBezTo>
                <a:cubicBezTo>
                  <a:pt x="5923" y="149"/>
                  <a:pt x="5916" y="153"/>
                  <a:pt x="5906" y="153"/>
                </a:cubicBezTo>
                <a:cubicBezTo>
                  <a:pt x="5898" y="153"/>
                  <a:pt x="5892" y="150"/>
                  <a:pt x="5886" y="146"/>
                </a:cubicBezTo>
                <a:cubicBezTo>
                  <a:pt x="5881" y="141"/>
                  <a:pt x="5877" y="136"/>
                  <a:pt x="5876" y="130"/>
                </a:cubicBezTo>
                <a:cubicBezTo>
                  <a:pt x="5871" y="106"/>
                  <a:pt x="5861" y="88"/>
                  <a:pt x="5845" y="74"/>
                </a:cubicBezTo>
                <a:cubicBezTo>
                  <a:pt x="5829" y="61"/>
                  <a:pt x="5809" y="54"/>
                  <a:pt x="5786" y="54"/>
                </a:cubicBezTo>
                <a:cubicBezTo>
                  <a:pt x="5767" y="54"/>
                  <a:pt x="5750" y="58"/>
                  <a:pt x="5737" y="66"/>
                </a:cubicBezTo>
                <a:cubicBezTo>
                  <a:pt x="5724" y="73"/>
                  <a:pt x="5714" y="83"/>
                  <a:pt x="5707" y="95"/>
                </a:cubicBezTo>
                <a:cubicBezTo>
                  <a:pt x="5701" y="107"/>
                  <a:pt x="5698" y="120"/>
                  <a:pt x="5698" y="134"/>
                </a:cubicBezTo>
                <a:cubicBezTo>
                  <a:pt x="5698" y="149"/>
                  <a:pt x="5701" y="162"/>
                  <a:pt x="5709" y="172"/>
                </a:cubicBezTo>
                <a:cubicBezTo>
                  <a:pt x="5716" y="182"/>
                  <a:pt x="5727" y="191"/>
                  <a:pt x="5742" y="198"/>
                </a:cubicBezTo>
                <a:cubicBezTo>
                  <a:pt x="5756" y="206"/>
                  <a:pt x="5776" y="213"/>
                  <a:pt x="5801" y="221"/>
                </a:cubicBezTo>
                <a:cubicBezTo>
                  <a:pt x="5830" y="231"/>
                  <a:pt x="5855" y="241"/>
                  <a:pt x="5874" y="250"/>
                </a:cubicBezTo>
                <a:cubicBezTo>
                  <a:pt x="5894" y="260"/>
                  <a:pt x="5911" y="274"/>
                  <a:pt x="5926" y="292"/>
                </a:cubicBezTo>
                <a:cubicBezTo>
                  <a:pt x="5941" y="310"/>
                  <a:pt x="5948" y="333"/>
                  <a:pt x="5948" y="361"/>
                </a:cubicBezTo>
                <a:cubicBezTo>
                  <a:pt x="5948" y="389"/>
                  <a:pt x="5941" y="414"/>
                  <a:pt x="5927" y="436"/>
                </a:cubicBezTo>
                <a:cubicBezTo>
                  <a:pt x="5913" y="458"/>
                  <a:pt x="5893" y="476"/>
                  <a:pt x="5869" y="488"/>
                </a:cubicBezTo>
                <a:cubicBezTo>
                  <a:pt x="5844" y="501"/>
                  <a:pt x="5816" y="507"/>
                  <a:pt x="5786" y="507"/>
                </a:cubicBezTo>
                <a:cubicBezTo>
                  <a:pt x="5756" y="507"/>
                  <a:pt x="5730" y="501"/>
                  <a:pt x="5707" y="489"/>
                </a:cubicBezTo>
                <a:cubicBezTo>
                  <a:pt x="5683" y="477"/>
                  <a:pt x="5664" y="460"/>
                  <a:pt x="5650" y="439"/>
                </a:cubicBezTo>
                <a:cubicBezTo>
                  <a:pt x="5636" y="417"/>
                  <a:pt x="5627" y="392"/>
                  <a:pt x="5625" y="364"/>
                </a:cubicBezTo>
                <a:cubicBezTo>
                  <a:pt x="5624" y="355"/>
                  <a:pt x="5626" y="348"/>
                  <a:pt x="5632" y="341"/>
                </a:cubicBezTo>
                <a:cubicBezTo>
                  <a:pt x="5637" y="335"/>
                  <a:pt x="5643" y="331"/>
                  <a:pt x="5651" y="330"/>
                </a:cubicBezTo>
                <a:cubicBezTo>
                  <a:pt x="5660" y="330"/>
                  <a:pt x="5668" y="332"/>
                  <a:pt x="5675" y="338"/>
                </a:cubicBezTo>
                <a:cubicBezTo>
                  <a:pt x="5682" y="343"/>
                  <a:pt x="5685" y="349"/>
                  <a:pt x="5686" y="357"/>
                </a:cubicBezTo>
                <a:cubicBezTo>
                  <a:pt x="5688" y="386"/>
                  <a:pt x="5699" y="409"/>
                  <a:pt x="5717" y="426"/>
                </a:cubicBezTo>
                <a:cubicBezTo>
                  <a:pt x="5735" y="444"/>
                  <a:pt x="5758" y="453"/>
                  <a:pt x="5786" y="453"/>
                </a:cubicBezTo>
                <a:cubicBezTo>
                  <a:pt x="5807" y="453"/>
                  <a:pt x="5825" y="448"/>
                  <a:pt x="5840" y="439"/>
                </a:cubicBezTo>
                <a:cubicBezTo>
                  <a:pt x="5856" y="431"/>
                  <a:pt x="5867" y="419"/>
                  <a:pt x="5875" y="405"/>
                </a:cubicBezTo>
                <a:cubicBezTo>
                  <a:pt x="5883" y="391"/>
                  <a:pt x="5887" y="376"/>
                  <a:pt x="5887" y="361"/>
                </a:cubicBezTo>
                <a:cubicBezTo>
                  <a:pt x="5887" y="346"/>
                  <a:pt x="5883" y="333"/>
                  <a:pt x="5875" y="323"/>
                </a:cubicBezTo>
                <a:cubicBezTo>
                  <a:pt x="5867" y="312"/>
                  <a:pt x="5856" y="303"/>
                  <a:pt x="5841" y="296"/>
                </a:cubicBezTo>
                <a:cubicBezTo>
                  <a:pt x="5827" y="288"/>
                  <a:pt x="5807" y="281"/>
                  <a:pt x="5782" y="272"/>
                </a:cubicBezTo>
                <a:cubicBezTo>
                  <a:pt x="5754" y="263"/>
                  <a:pt x="5730" y="253"/>
                  <a:pt x="5710" y="244"/>
                </a:cubicBezTo>
                <a:cubicBezTo>
                  <a:pt x="5689" y="234"/>
                  <a:pt x="5672" y="220"/>
                  <a:pt x="5658" y="202"/>
                </a:cubicBezTo>
                <a:cubicBezTo>
                  <a:pt x="5644" y="184"/>
                  <a:pt x="5636" y="161"/>
                  <a:pt x="5636" y="134"/>
                </a:cubicBezTo>
                <a:cubicBezTo>
                  <a:pt x="5636" y="106"/>
                  <a:pt x="5644" y="81"/>
                  <a:pt x="5658" y="61"/>
                </a:cubicBezTo>
                <a:cubicBezTo>
                  <a:pt x="5672" y="40"/>
                  <a:pt x="5691" y="25"/>
                  <a:pt x="5713" y="15"/>
                </a:cubicBezTo>
                <a:cubicBezTo>
                  <a:pt x="5736" y="5"/>
                  <a:pt x="5760" y="0"/>
                  <a:pt x="5786" y="0"/>
                </a:cubicBezTo>
                <a:close/>
                <a:moveTo>
                  <a:pt x="4394" y="0"/>
                </a:moveTo>
                <a:cubicBezTo>
                  <a:pt x="4432" y="0"/>
                  <a:pt x="4465" y="10"/>
                  <a:pt x="4492" y="31"/>
                </a:cubicBezTo>
                <a:cubicBezTo>
                  <a:pt x="4520" y="52"/>
                  <a:pt x="4537" y="81"/>
                  <a:pt x="4544" y="117"/>
                </a:cubicBezTo>
                <a:cubicBezTo>
                  <a:pt x="4545" y="125"/>
                  <a:pt x="4543" y="134"/>
                  <a:pt x="4537" y="141"/>
                </a:cubicBezTo>
                <a:cubicBezTo>
                  <a:pt x="4531" y="149"/>
                  <a:pt x="4524" y="153"/>
                  <a:pt x="4514" y="153"/>
                </a:cubicBezTo>
                <a:cubicBezTo>
                  <a:pt x="4506" y="153"/>
                  <a:pt x="4500" y="150"/>
                  <a:pt x="4494" y="146"/>
                </a:cubicBezTo>
                <a:cubicBezTo>
                  <a:pt x="4489" y="141"/>
                  <a:pt x="4485" y="136"/>
                  <a:pt x="4484" y="130"/>
                </a:cubicBezTo>
                <a:cubicBezTo>
                  <a:pt x="4479" y="106"/>
                  <a:pt x="4469" y="88"/>
                  <a:pt x="4453" y="74"/>
                </a:cubicBezTo>
                <a:cubicBezTo>
                  <a:pt x="4437" y="61"/>
                  <a:pt x="4417" y="54"/>
                  <a:pt x="4394" y="54"/>
                </a:cubicBezTo>
                <a:cubicBezTo>
                  <a:pt x="4375" y="54"/>
                  <a:pt x="4358" y="58"/>
                  <a:pt x="4345" y="66"/>
                </a:cubicBezTo>
                <a:cubicBezTo>
                  <a:pt x="4332" y="73"/>
                  <a:pt x="4322" y="83"/>
                  <a:pt x="4315" y="95"/>
                </a:cubicBezTo>
                <a:cubicBezTo>
                  <a:pt x="4309" y="107"/>
                  <a:pt x="4306" y="120"/>
                  <a:pt x="4306" y="134"/>
                </a:cubicBezTo>
                <a:cubicBezTo>
                  <a:pt x="4306" y="149"/>
                  <a:pt x="4309" y="162"/>
                  <a:pt x="4317" y="172"/>
                </a:cubicBezTo>
                <a:cubicBezTo>
                  <a:pt x="4324" y="182"/>
                  <a:pt x="4335" y="191"/>
                  <a:pt x="4350" y="198"/>
                </a:cubicBezTo>
                <a:cubicBezTo>
                  <a:pt x="4364" y="206"/>
                  <a:pt x="4384" y="213"/>
                  <a:pt x="4409" y="221"/>
                </a:cubicBezTo>
                <a:cubicBezTo>
                  <a:pt x="4438" y="231"/>
                  <a:pt x="4463" y="241"/>
                  <a:pt x="4482" y="250"/>
                </a:cubicBezTo>
                <a:cubicBezTo>
                  <a:pt x="4502" y="260"/>
                  <a:pt x="4519" y="274"/>
                  <a:pt x="4534" y="292"/>
                </a:cubicBezTo>
                <a:cubicBezTo>
                  <a:pt x="4549" y="310"/>
                  <a:pt x="4556" y="333"/>
                  <a:pt x="4556" y="361"/>
                </a:cubicBezTo>
                <a:cubicBezTo>
                  <a:pt x="4556" y="389"/>
                  <a:pt x="4549" y="414"/>
                  <a:pt x="4535" y="436"/>
                </a:cubicBezTo>
                <a:cubicBezTo>
                  <a:pt x="4521" y="458"/>
                  <a:pt x="4501" y="476"/>
                  <a:pt x="4477" y="488"/>
                </a:cubicBezTo>
                <a:cubicBezTo>
                  <a:pt x="4452" y="501"/>
                  <a:pt x="4424" y="507"/>
                  <a:pt x="4394" y="507"/>
                </a:cubicBezTo>
                <a:cubicBezTo>
                  <a:pt x="4364" y="507"/>
                  <a:pt x="4338" y="501"/>
                  <a:pt x="4315" y="489"/>
                </a:cubicBezTo>
                <a:cubicBezTo>
                  <a:pt x="4291" y="477"/>
                  <a:pt x="4272" y="460"/>
                  <a:pt x="4258" y="439"/>
                </a:cubicBezTo>
                <a:cubicBezTo>
                  <a:pt x="4244" y="417"/>
                  <a:pt x="4235" y="392"/>
                  <a:pt x="4233" y="364"/>
                </a:cubicBezTo>
                <a:cubicBezTo>
                  <a:pt x="4232" y="355"/>
                  <a:pt x="4234" y="348"/>
                  <a:pt x="4240" y="341"/>
                </a:cubicBezTo>
                <a:cubicBezTo>
                  <a:pt x="4245" y="335"/>
                  <a:pt x="4251" y="331"/>
                  <a:pt x="4259" y="330"/>
                </a:cubicBezTo>
                <a:cubicBezTo>
                  <a:pt x="4268" y="330"/>
                  <a:pt x="4276" y="332"/>
                  <a:pt x="4283" y="338"/>
                </a:cubicBezTo>
                <a:cubicBezTo>
                  <a:pt x="4290" y="343"/>
                  <a:pt x="4293" y="349"/>
                  <a:pt x="4294" y="357"/>
                </a:cubicBezTo>
                <a:cubicBezTo>
                  <a:pt x="4296" y="386"/>
                  <a:pt x="4307" y="409"/>
                  <a:pt x="4325" y="426"/>
                </a:cubicBezTo>
                <a:cubicBezTo>
                  <a:pt x="4343" y="444"/>
                  <a:pt x="4366" y="453"/>
                  <a:pt x="4394" y="453"/>
                </a:cubicBezTo>
                <a:cubicBezTo>
                  <a:pt x="4415" y="453"/>
                  <a:pt x="4433" y="448"/>
                  <a:pt x="4448" y="439"/>
                </a:cubicBezTo>
                <a:cubicBezTo>
                  <a:pt x="4464" y="431"/>
                  <a:pt x="4475" y="419"/>
                  <a:pt x="4483" y="405"/>
                </a:cubicBezTo>
                <a:cubicBezTo>
                  <a:pt x="4491" y="391"/>
                  <a:pt x="4495" y="376"/>
                  <a:pt x="4495" y="361"/>
                </a:cubicBezTo>
                <a:cubicBezTo>
                  <a:pt x="4495" y="346"/>
                  <a:pt x="4491" y="333"/>
                  <a:pt x="4483" y="323"/>
                </a:cubicBezTo>
                <a:cubicBezTo>
                  <a:pt x="4475" y="312"/>
                  <a:pt x="4464" y="303"/>
                  <a:pt x="4449" y="296"/>
                </a:cubicBezTo>
                <a:cubicBezTo>
                  <a:pt x="4435" y="288"/>
                  <a:pt x="4415" y="281"/>
                  <a:pt x="4390" y="272"/>
                </a:cubicBezTo>
                <a:cubicBezTo>
                  <a:pt x="4362" y="263"/>
                  <a:pt x="4338" y="253"/>
                  <a:pt x="4318" y="244"/>
                </a:cubicBezTo>
                <a:cubicBezTo>
                  <a:pt x="4297" y="234"/>
                  <a:pt x="4280" y="220"/>
                  <a:pt x="4266" y="202"/>
                </a:cubicBezTo>
                <a:cubicBezTo>
                  <a:pt x="4252" y="184"/>
                  <a:pt x="4244" y="161"/>
                  <a:pt x="4244" y="134"/>
                </a:cubicBezTo>
                <a:cubicBezTo>
                  <a:pt x="4244" y="106"/>
                  <a:pt x="4252" y="81"/>
                  <a:pt x="4266" y="61"/>
                </a:cubicBezTo>
                <a:cubicBezTo>
                  <a:pt x="4280" y="40"/>
                  <a:pt x="4299" y="25"/>
                  <a:pt x="4321" y="15"/>
                </a:cubicBezTo>
                <a:cubicBezTo>
                  <a:pt x="4344" y="5"/>
                  <a:pt x="4368" y="0"/>
                  <a:pt x="43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401320" y="360045"/>
            <a:ext cx="1096010" cy="3816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2"/>
            </p:custDataLst>
          </p:nvPr>
        </p:nvSpPr>
        <p:spPr>
          <a:xfrm>
            <a:off x="4406900" y="4032885"/>
            <a:ext cx="7367270" cy="116268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题标</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92" name="矩形 91"/>
          <p:cNvSpPr/>
          <p:nvPr/>
        </p:nvSpPr>
        <p:spPr>
          <a:xfrm>
            <a:off x="9227820" y="6021070"/>
            <a:ext cx="2251710" cy="4108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3"/>
            </p:custDataLst>
          </p:nvPr>
        </p:nvSpPr>
        <p:spPr>
          <a:xfrm>
            <a:off x="9339580" y="6077585"/>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3" name="标题 5"/>
          <p:cNvSpPr/>
          <p:nvPr>
            <p:custDataLst>
              <p:tags r:id="rId4"/>
            </p:custDataLst>
          </p:nvPr>
        </p:nvSpPr>
        <p:spPr>
          <a:xfrm>
            <a:off x="4558030" y="5215255"/>
            <a:ext cx="692150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模板模板板模模板</a:t>
            </a:r>
            <a:r>
              <a:rPr lang="zh-CN" altLang="en-US" sz="1200" b="0">
                <a:solidFill>
                  <a:schemeClr val="tx1"/>
                </a:solidFill>
                <a:latin typeface="MiSans Normal" panose="00000500000000000000" charset="-122"/>
                <a:ea typeface="MiSans Normal" panose="00000500000000000000" charset="-122"/>
              </a:rPr>
              <a:t>资源</a:t>
            </a:r>
            <a:r>
              <a:rPr sz="1200" b="0">
                <a:solidFill>
                  <a:schemeClr val="tx1"/>
                </a:solidFill>
                <a:latin typeface="MiSans Normal" panose="00000500000000000000" charset="-122"/>
                <a:ea typeface="MiSans Normal" panose="00000500000000000000" charset="-122"/>
                <a:sym typeface="+mn-ea"/>
              </a:rPr>
              <a:t>办公模板模板板模板板模板板</a:t>
            </a:r>
            <a:r>
              <a:rPr sz="1200" b="0">
                <a:solidFill>
                  <a:schemeClr val="tx1"/>
                </a:solidFill>
                <a:latin typeface="MiSans Normal" panose="00000500000000000000" charset="-122"/>
                <a:ea typeface="MiSans Normal" panose="00000500000000000000" charset="-122"/>
                <a:sym typeface="+mn-ea"/>
              </a:rPr>
              <a:t>模板模板板模板板模板板模板模板板模板板模板板模板模板板模板板模板板</a:t>
            </a:r>
            <a:r>
              <a:rPr sz="1200" b="0">
                <a:solidFill>
                  <a:schemeClr val="tx1"/>
                </a:solidFill>
                <a:latin typeface="MiSans Normal" panose="00000500000000000000" charset="-122"/>
                <a:ea typeface="MiSans Normal" panose="00000500000000000000" charset="-122"/>
                <a:sym typeface="+mn-ea"/>
              </a:rPr>
              <a:t>模板板模板板模板板模模板资源板模板板模</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5" name="矩形 4"/>
          <p:cNvSpPr/>
          <p:nvPr/>
        </p:nvSpPr>
        <p:spPr>
          <a:xfrm>
            <a:off x="0" y="5042535"/>
            <a:ext cx="300990" cy="181546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任意多边形 7"/>
          <p:cNvSpPr/>
          <p:nvPr/>
        </p:nvSpPr>
        <p:spPr>
          <a:xfrm>
            <a:off x="7830185" y="635"/>
            <a:ext cx="4387215" cy="6858000"/>
          </a:xfrm>
          <a:custGeom>
            <a:avLst/>
            <a:gdLst/>
            <a:ahLst/>
            <a:cxnLst>
              <a:cxn ang="3">
                <a:pos x="hc" y="t"/>
              </a:cxn>
              <a:cxn ang="cd2">
                <a:pos x="l" y="vc"/>
              </a:cxn>
              <a:cxn ang="cd4">
                <a:pos x="hc" y="b"/>
              </a:cxn>
              <a:cxn ang="0">
                <a:pos x="r" y="vc"/>
              </a:cxn>
            </a:cxnLst>
            <a:rect l="l" t="t" r="r" b="b"/>
            <a:pathLst>
              <a:path w="6909" h="10800">
                <a:moveTo>
                  <a:pt x="2584" y="0"/>
                </a:moveTo>
                <a:lnTo>
                  <a:pt x="6909" y="0"/>
                </a:lnTo>
                <a:lnTo>
                  <a:pt x="6909" y="1990"/>
                </a:lnTo>
                <a:lnTo>
                  <a:pt x="6887" y="1990"/>
                </a:lnTo>
                <a:cubicBezTo>
                  <a:pt x="5724" y="2005"/>
                  <a:pt x="4700" y="2603"/>
                  <a:pt x="4097" y="3506"/>
                </a:cubicBezTo>
                <a:lnTo>
                  <a:pt x="4078" y="3534"/>
                </a:lnTo>
                <a:lnTo>
                  <a:pt x="4063" y="3529"/>
                </a:lnTo>
                <a:cubicBezTo>
                  <a:pt x="3872" y="3475"/>
                  <a:pt x="3670" y="3446"/>
                  <a:pt x="3462" y="3446"/>
                </a:cubicBezTo>
                <a:cubicBezTo>
                  <a:pt x="2249" y="3446"/>
                  <a:pt x="1266" y="4429"/>
                  <a:pt x="1266" y="5642"/>
                </a:cubicBezTo>
                <a:cubicBezTo>
                  <a:pt x="1266" y="6854"/>
                  <a:pt x="2249" y="7837"/>
                  <a:pt x="3462" y="7837"/>
                </a:cubicBezTo>
                <a:cubicBezTo>
                  <a:pt x="3784" y="7837"/>
                  <a:pt x="4089" y="7768"/>
                  <a:pt x="4365" y="7643"/>
                </a:cubicBezTo>
                <a:lnTo>
                  <a:pt x="4366" y="7643"/>
                </a:lnTo>
                <a:lnTo>
                  <a:pt x="4396" y="7676"/>
                </a:lnTo>
                <a:cubicBezTo>
                  <a:pt x="5010" y="8360"/>
                  <a:pt x="5898" y="8794"/>
                  <a:pt x="6887" y="8807"/>
                </a:cubicBezTo>
                <a:lnTo>
                  <a:pt x="6909" y="8807"/>
                </a:lnTo>
                <a:lnTo>
                  <a:pt x="6909" y="10800"/>
                </a:lnTo>
                <a:lnTo>
                  <a:pt x="2587" y="10800"/>
                </a:lnTo>
                <a:lnTo>
                  <a:pt x="2587" y="10800"/>
                </a:lnTo>
                <a:cubicBezTo>
                  <a:pt x="1009" y="9529"/>
                  <a:pt x="0" y="7582"/>
                  <a:pt x="0" y="5399"/>
                </a:cubicBezTo>
                <a:cubicBezTo>
                  <a:pt x="0" y="3245"/>
                  <a:pt x="982" y="1321"/>
                  <a:pt x="2522" y="50"/>
                </a:cubicBezTo>
                <a:lnTo>
                  <a:pt x="2584"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8634095" y="2188845"/>
            <a:ext cx="2788285" cy="2788285"/>
          </a:xfrm>
          <a:custGeom>
            <a:avLst/>
            <a:gdLst/>
            <a:ahLst/>
            <a:cxnLst>
              <a:cxn ang="3">
                <a:pos x="hc" y="t"/>
              </a:cxn>
              <a:cxn ang="cd2">
                <a:pos x="l" y="vc"/>
              </a:cxn>
              <a:cxn ang="cd4">
                <a:pos x="hc" y="b"/>
              </a:cxn>
              <a:cxn ang="0">
                <a:pos x="r" y="vc"/>
              </a:cxn>
            </a:cxnLst>
            <a:rect l="l" t="t" r="r" b="b"/>
            <a:pathLst>
              <a:path w="4391" h="4391">
                <a:moveTo>
                  <a:pt x="2196" y="0"/>
                </a:moveTo>
                <a:cubicBezTo>
                  <a:pt x="2404" y="0"/>
                  <a:pt x="2606" y="29"/>
                  <a:pt x="2797" y="83"/>
                </a:cubicBezTo>
                <a:lnTo>
                  <a:pt x="2812" y="88"/>
                </a:lnTo>
                <a:lnTo>
                  <a:pt x="2848" y="99"/>
                </a:lnTo>
                <a:cubicBezTo>
                  <a:pt x="3742" y="377"/>
                  <a:pt x="4391" y="1210"/>
                  <a:pt x="4391" y="2196"/>
                </a:cubicBezTo>
                <a:cubicBezTo>
                  <a:pt x="4391" y="3067"/>
                  <a:pt x="3883" y="3820"/>
                  <a:pt x="3147" y="4175"/>
                </a:cubicBezTo>
                <a:lnTo>
                  <a:pt x="3100" y="4197"/>
                </a:lnTo>
                <a:lnTo>
                  <a:pt x="3099" y="4197"/>
                </a:lnTo>
                <a:cubicBezTo>
                  <a:pt x="2823" y="4322"/>
                  <a:pt x="2518" y="4391"/>
                  <a:pt x="2196" y="4391"/>
                </a:cubicBezTo>
                <a:cubicBezTo>
                  <a:pt x="983" y="4391"/>
                  <a:pt x="0" y="3408"/>
                  <a:pt x="0" y="2196"/>
                </a:cubicBezTo>
                <a:cubicBezTo>
                  <a:pt x="0" y="983"/>
                  <a:pt x="983" y="0"/>
                  <a:pt x="2196"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401320" y="455295"/>
            <a:ext cx="1096010" cy="3816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2"/>
            </p:custDataLst>
          </p:nvPr>
        </p:nvSpPr>
        <p:spPr>
          <a:xfrm>
            <a:off x="629285" y="2571115"/>
            <a:ext cx="665099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标题标题题题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3" name="任意多边形 12"/>
          <p:cNvSpPr/>
          <p:nvPr/>
        </p:nvSpPr>
        <p:spPr>
          <a:xfrm>
            <a:off x="343535" y="1456690"/>
            <a:ext cx="724535" cy="4251960"/>
          </a:xfrm>
          <a:custGeom>
            <a:avLst/>
            <a:gdLst/>
            <a:ahLst/>
            <a:cxnLst>
              <a:cxn ang="3">
                <a:pos x="hc" y="t"/>
              </a:cxn>
              <a:cxn ang="cd2">
                <a:pos x="l" y="vc"/>
              </a:cxn>
              <a:cxn ang="cd4">
                <a:pos x="hc" y="b"/>
              </a:cxn>
              <a:cxn ang="0">
                <a:pos x="r" y="vc"/>
              </a:cxn>
            </a:cxnLst>
            <a:rect l="l" t="t" r="r" b="b"/>
            <a:pathLst>
              <a:path w="1141" h="6696">
                <a:moveTo>
                  <a:pt x="0" y="0"/>
                </a:moveTo>
                <a:lnTo>
                  <a:pt x="1141" y="0"/>
                </a:lnTo>
                <a:lnTo>
                  <a:pt x="1141" y="192"/>
                </a:lnTo>
                <a:lnTo>
                  <a:pt x="192" y="192"/>
                </a:lnTo>
                <a:lnTo>
                  <a:pt x="192" y="6505"/>
                </a:lnTo>
                <a:lnTo>
                  <a:pt x="1141" y="6505"/>
                </a:lnTo>
                <a:lnTo>
                  <a:pt x="1141" y="6696"/>
                </a:lnTo>
                <a:lnTo>
                  <a:pt x="0" y="6696"/>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标题 65"/>
          <p:cNvSpPr/>
          <p:nvPr>
            <p:custDataLst>
              <p:tags r:id="rId3"/>
            </p:custDataLst>
          </p:nvPr>
        </p:nvSpPr>
        <p:spPr>
          <a:xfrm>
            <a:off x="793115" y="2122170"/>
            <a:ext cx="2171065" cy="34480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16" name="标题 5"/>
          <p:cNvSpPr/>
          <p:nvPr>
            <p:custDataLst>
              <p:tags r:id="rId4"/>
            </p:custDataLst>
          </p:nvPr>
        </p:nvSpPr>
        <p:spPr>
          <a:xfrm>
            <a:off x="744855" y="3752215"/>
            <a:ext cx="605917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模板板模板板模板板模板板模板板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模模板资源板模板板模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8" name="圆角矩形 97"/>
          <p:cNvSpPr/>
          <p:nvPr/>
        </p:nvSpPr>
        <p:spPr>
          <a:xfrm>
            <a:off x="744855" y="4680585"/>
            <a:ext cx="2251710" cy="410845"/>
          </a:xfrm>
          <a:prstGeom prst="roundRect">
            <a:avLst>
              <a:gd name="adj"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5"/>
            </p:custDataLst>
          </p:nvPr>
        </p:nvSpPr>
        <p:spPr>
          <a:xfrm>
            <a:off x="856615" y="473710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5095875" y="4911090"/>
            <a:ext cx="937260" cy="913765"/>
          </a:xfrm>
          <a:custGeom>
            <a:avLst/>
            <a:gdLst/>
            <a:ahLst/>
            <a:cxnLst>
              <a:cxn ang="3">
                <a:pos x="hc" y="t"/>
              </a:cxn>
              <a:cxn ang="cd2">
                <a:pos x="l" y="vc"/>
              </a:cxn>
              <a:cxn ang="cd4">
                <a:pos x="hc" y="b"/>
              </a:cxn>
              <a:cxn ang="0">
                <a:pos x="r" y="vc"/>
              </a:cxn>
            </a:cxnLst>
            <a:rect l="l" t="t" r="r" b="b"/>
            <a:pathLst>
              <a:path w="1476" h="1439">
                <a:moveTo>
                  <a:pt x="744" y="0"/>
                </a:moveTo>
                <a:lnTo>
                  <a:pt x="1476" y="0"/>
                </a:lnTo>
                <a:lnTo>
                  <a:pt x="1476" y="1439"/>
                </a:lnTo>
                <a:lnTo>
                  <a:pt x="0" y="1439"/>
                </a:lnTo>
                <a:lnTo>
                  <a:pt x="0" y="777"/>
                </a:lnTo>
                <a:lnTo>
                  <a:pt x="744" y="777"/>
                </a:lnTo>
                <a:lnTo>
                  <a:pt x="744"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0" y="1286510"/>
            <a:ext cx="3088640" cy="2142490"/>
          </a:xfrm>
          <a:custGeom>
            <a:avLst/>
            <a:gdLst/>
            <a:ahLst/>
            <a:cxnLst>
              <a:cxn ang="3">
                <a:pos x="hc" y="t"/>
              </a:cxn>
              <a:cxn ang="cd2">
                <a:pos x="l" y="vc"/>
              </a:cxn>
              <a:cxn ang="cd4">
                <a:pos x="hc" y="b"/>
              </a:cxn>
              <a:cxn ang="0">
                <a:pos x="r" y="vc"/>
              </a:cxn>
            </a:cxnLst>
            <a:rect l="l" t="t" r="r" b="b"/>
            <a:pathLst>
              <a:path w="4864" h="3374">
                <a:moveTo>
                  <a:pt x="0" y="0"/>
                </a:moveTo>
                <a:lnTo>
                  <a:pt x="4864" y="0"/>
                </a:lnTo>
                <a:lnTo>
                  <a:pt x="4864" y="769"/>
                </a:lnTo>
                <a:lnTo>
                  <a:pt x="875" y="769"/>
                </a:lnTo>
                <a:lnTo>
                  <a:pt x="875" y="3374"/>
                </a:lnTo>
                <a:lnTo>
                  <a:pt x="0" y="3374"/>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555625" y="1774825"/>
            <a:ext cx="5012690" cy="3629660"/>
          </a:xfrm>
          <a:custGeom>
            <a:avLst/>
            <a:gdLst/>
            <a:ahLst/>
            <a:cxnLst>
              <a:cxn ang="3">
                <a:pos x="hc" y="t"/>
              </a:cxn>
              <a:cxn ang="cd2">
                <a:pos x="l" y="vc"/>
              </a:cxn>
              <a:cxn ang="cd4">
                <a:pos x="hc" y="b"/>
              </a:cxn>
              <a:cxn ang="0">
                <a:pos x="r" y="vc"/>
              </a:cxn>
            </a:cxnLst>
            <a:rect l="l" t="t" r="r" b="b"/>
            <a:pathLst>
              <a:path w="7894" h="5716">
                <a:moveTo>
                  <a:pt x="0" y="0"/>
                </a:moveTo>
                <a:lnTo>
                  <a:pt x="3989" y="0"/>
                </a:lnTo>
                <a:lnTo>
                  <a:pt x="7894" y="0"/>
                </a:lnTo>
                <a:lnTo>
                  <a:pt x="7894" y="4939"/>
                </a:lnTo>
                <a:lnTo>
                  <a:pt x="7894" y="5716"/>
                </a:lnTo>
                <a:lnTo>
                  <a:pt x="7150" y="5716"/>
                </a:lnTo>
                <a:lnTo>
                  <a:pt x="0" y="5716"/>
                </a:lnTo>
                <a:lnTo>
                  <a:pt x="0" y="2605"/>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55625" y="455295"/>
            <a:ext cx="1001395" cy="34861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a:off x="555625" y="5756275"/>
            <a:ext cx="1078865" cy="2051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699" h="323">
                <a:moveTo>
                  <a:pt x="0" y="162"/>
                </a:moveTo>
                <a:cubicBezTo>
                  <a:pt x="0" y="72"/>
                  <a:pt x="72" y="0"/>
                  <a:pt x="162" y="0"/>
                </a:cubicBezTo>
                <a:cubicBezTo>
                  <a:pt x="251" y="0"/>
                  <a:pt x="323" y="72"/>
                  <a:pt x="323" y="162"/>
                </a:cubicBezTo>
                <a:cubicBezTo>
                  <a:pt x="323" y="251"/>
                  <a:pt x="251" y="323"/>
                  <a:pt x="162" y="323"/>
                </a:cubicBezTo>
                <a:cubicBezTo>
                  <a:pt x="72" y="323"/>
                  <a:pt x="0" y="251"/>
                  <a:pt x="0" y="162"/>
                </a:cubicBezTo>
                <a:close/>
                <a:moveTo>
                  <a:pt x="688" y="162"/>
                </a:moveTo>
                <a:cubicBezTo>
                  <a:pt x="688" y="72"/>
                  <a:pt x="760" y="0"/>
                  <a:pt x="850" y="0"/>
                </a:cubicBezTo>
                <a:cubicBezTo>
                  <a:pt x="939" y="0"/>
                  <a:pt x="1011" y="72"/>
                  <a:pt x="1011" y="162"/>
                </a:cubicBezTo>
                <a:cubicBezTo>
                  <a:pt x="1011" y="251"/>
                  <a:pt x="939" y="323"/>
                  <a:pt x="850" y="323"/>
                </a:cubicBezTo>
                <a:cubicBezTo>
                  <a:pt x="760" y="323"/>
                  <a:pt x="688" y="251"/>
                  <a:pt x="688" y="162"/>
                </a:cubicBezTo>
                <a:close/>
                <a:moveTo>
                  <a:pt x="1376" y="162"/>
                </a:moveTo>
                <a:cubicBezTo>
                  <a:pt x="1376" y="72"/>
                  <a:pt x="1448" y="0"/>
                  <a:pt x="1538" y="0"/>
                </a:cubicBezTo>
                <a:cubicBezTo>
                  <a:pt x="1627" y="0"/>
                  <a:pt x="1699" y="72"/>
                  <a:pt x="1699" y="162"/>
                </a:cubicBezTo>
                <a:cubicBezTo>
                  <a:pt x="1699" y="251"/>
                  <a:pt x="1627" y="323"/>
                  <a:pt x="1538" y="323"/>
                </a:cubicBezTo>
                <a:cubicBezTo>
                  <a:pt x="1448" y="323"/>
                  <a:pt x="1376" y="251"/>
                  <a:pt x="1376" y="16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3" name="标题 65"/>
          <p:cNvSpPr/>
          <p:nvPr>
            <p:custDataLst>
              <p:tags r:id="rId2"/>
            </p:custDataLst>
          </p:nvPr>
        </p:nvSpPr>
        <p:spPr>
          <a:xfrm>
            <a:off x="8640445" y="1774825"/>
            <a:ext cx="2853690" cy="4533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1" name="标题 65"/>
          <p:cNvSpPr/>
          <p:nvPr>
            <p:custDataLst>
              <p:tags r:id="rId3"/>
            </p:custDataLst>
          </p:nvPr>
        </p:nvSpPr>
        <p:spPr>
          <a:xfrm>
            <a:off x="5020310" y="2410460"/>
            <a:ext cx="665099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6" name="标题 5"/>
          <p:cNvSpPr/>
          <p:nvPr>
            <p:custDataLst>
              <p:tags r:id="rId4"/>
            </p:custDataLst>
          </p:nvPr>
        </p:nvSpPr>
        <p:spPr>
          <a:xfrm>
            <a:off x="6423660" y="3803650"/>
            <a:ext cx="513715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模板板模板板模板板模板板模板板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模模板资源板模板板模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30" name="圆角矩形 29"/>
          <p:cNvSpPr/>
          <p:nvPr/>
        </p:nvSpPr>
        <p:spPr>
          <a:xfrm>
            <a:off x="6490225" y="3591560"/>
            <a:ext cx="500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descr="笑脸"/>
          <p:cNvPicPr>
            <a:picLocks noChangeAspect="1"/>
          </p:cNvPicPr>
          <p:nvPr/>
        </p:nvPicPr>
        <p:blipFill>
          <a:blip r:embed="rId5"/>
          <a:stretch>
            <a:fillRect/>
          </a:stretch>
        </p:blipFill>
        <p:spPr>
          <a:xfrm>
            <a:off x="10144760" y="6264910"/>
            <a:ext cx="374650" cy="374650"/>
          </a:xfrm>
          <a:prstGeom prst="rect">
            <a:avLst/>
          </a:prstGeom>
        </p:spPr>
      </p:pic>
      <p:pic>
        <p:nvPicPr>
          <p:cNvPr id="33" name="图片 32" descr="笑脸"/>
          <p:cNvPicPr>
            <a:picLocks noChangeAspect="1"/>
          </p:cNvPicPr>
          <p:nvPr/>
        </p:nvPicPr>
        <p:blipFill>
          <a:blip r:embed="rId5"/>
          <a:stretch>
            <a:fillRect/>
          </a:stretch>
        </p:blipFill>
        <p:spPr>
          <a:xfrm>
            <a:off x="10703560" y="6264910"/>
            <a:ext cx="374650" cy="374650"/>
          </a:xfrm>
          <a:prstGeom prst="rect">
            <a:avLst/>
          </a:prstGeom>
        </p:spPr>
      </p:pic>
      <p:pic>
        <p:nvPicPr>
          <p:cNvPr id="34" name="图片 33" descr="笑脸"/>
          <p:cNvPicPr>
            <a:picLocks noChangeAspect="1"/>
          </p:cNvPicPr>
          <p:nvPr/>
        </p:nvPicPr>
        <p:blipFill>
          <a:blip r:embed="rId5"/>
          <a:stretch>
            <a:fillRect/>
          </a:stretch>
        </p:blipFill>
        <p:spPr>
          <a:xfrm>
            <a:off x="11262360" y="6264910"/>
            <a:ext cx="374650" cy="374650"/>
          </a:xfrm>
          <a:prstGeom prst="rect">
            <a:avLst/>
          </a:prstGeom>
        </p:spPr>
      </p:pic>
      <p:sp>
        <p:nvSpPr>
          <p:cNvPr id="99" name="标题 5"/>
          <p:cNvSpPr/>
          <p:nvPr>
            <p:custDataLst>
              <p:tags r:id="rId6"/>
            </p:custDataLst>
          </p:nvPr>
        </p:nvSpPr>
        <p:spPr>
          <a:xfrm>
            <a:off x="9476740" y="517842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tx1"/>
                </a:solidFill>
                <a:latin typeface="MiSans Demibold" panose="00000700000000000000" charset="-122"/>
                <a:ea typeface="MiSans Demibold" panose="00000700000000000000" charset="-122"/>
              </a:rPr>
              <a:t>汇报人：模板狗</a:t>
            </a:r>
            <a:endParaRPr sz="1800" b="0">
              <a:solidFill>
                <a:schemeClr val="tx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标题 65"/>
          <p:cNvSpPr/>
          <p:nvPr>
            <p:ph type="ctrTitle" idx="2"/>
            <p:custDataLst>
              <p:tags r:id="rId1"/>
            </p:custDataLst>
          </p:nvPr>
        </p:nvSpPr>
        <p:spPr>
          <a:xfrm>
            <a:off x="902970" y="2164080"/>
            <a:ext cx="6553200" cy="1245235"/>
          </a:xfrm>
        </p:spPr>
        <p:txBody>
          <a:bodyPr>
            <a:noAutofit/>
          </a:bodyPr>
          <a:p>
            <a:pPr algn="l">
              <a:lnSpc>
                <a:spcPct val="100000"/>
              </a:lnSpc>
            </a:pPr>
            <a:r>
              <a:rPr lang="zh-CN" altLang="en-US" b="0">
                <a:solidFill>
                  <a:srgbClr val="1C43CC"/>
                </a:solidFill>
                <a:latin typeface="MiSans Normal" panose="00000500000000000000" charset="-122"/>
                <a:ea typeface="MiSans Normal" panose="00000500000000000000" charset="-122"/>
              </a:rPr>
              <a:t>幻灯模板素</a:t>
            </a:r>
            <a:r>
              <a:rPr lang="zh-CN" altLang="en-US" b="0">
                <a:solidFill>
                  <a:srgbClr val="1C43CC"/>
                </a:solidFill>
                <a:latin typeface="MiSans Normal" panose="00000500000000000000" charset="-122"/>
                <a:ea typeface="MiSans Normal" panose="00000500000000000000" charset="-122"/>
                <a:sym typeface="+mn-ea"/>
              </a:rPr>
              <a:t>素</a:t>
            </a:r>
            <a:r>
              <a:rPr lang="zh-CN" altLang="en-US" b="0">
                <a:solidFill>
                  <a:srgbClr val="1C43CC"/>
                </a:solidFill>
                <a:latin typeface="MiSans Normal" panose="00000500000000000000" charset="-122"/>
                <a:ea typeface="MiSans Normal" panose="00000500000000000000" charset="-122"/>
              </a:rPr>
              <a:t>材</a:t>
            </a:r>
            <a:endParaRPr lang="zh-CN" altLang="en-US" b="0">
              <a:solidFill>
                <a:srgbClr val="1C43CC"/>
              </a:solidFill>
              <a:latin typeface="MiSans Normal" panose="00000500000000000000" charset="-122"/>
              <a:ea typeface="MiSans Normal" panose="00000500000000000000" charset="-122"/>
            </a:endParaRPr>
          </a:p>
        </p:txBody>
      </p:sp>
      <p:sp>
        <p:nvSpPr>
          <p:cNvPr id="15" name="标题 5"/>
          <p:cNvSpPr/>
          <p:nvPr>
            <p:custDataLst>
              <p:tags r:id="rId2"/>
            </p:custDataLst>
          </p:nvPr>
        </p:nvSpPr>
        <p:spPr>
          <a:xfrm>
            <a:off x="1013460" y="1824355"/>
            <a:ext cx="3651250" cy="4489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2400" b="0">
                <a:solidFill>
                  <a:schemeClr val="tx1"/>
                </a:solidFill>
                <a:latin typeface="MiSans Normal" panose="00000500000000000000" charset="-122"/>
                <a:ea typeface="MiSans Normal" panose="00000500000000000000" charset="-122"/>
              </a:rPr>
              <a:t>办公</a:t>
            </a:r>
            <a:r>
              <a:rPr sz="2400" b="0">
                <a:solidFill>
                  <a:schemeClr val="tx1"/>
                </a:solidFill>
                <a:latin typeface="MiSans Normal" panose="00000500000000000000" charset="-122"/>
                <a:ea typeface="MiSans Normal" panose="00000500000000000000" charset="-122"/>
                <a:sym typeface="+mn-ea"/>
              </a:rPr>
              <a:t>模板模板板模模板</a:t>
            </a:r>
            <a:endParaRPr lang="zh-CN" altLang="en-US" sz="2400" b="0">
              <a:solidFill>
                <a:schemeClr val="tx1"/>
              </a:solidFill>
              <a:latin typeface="MiSans Normal" panose="00000500000000000000" charset="-122"/>
              <a:ea typeface="MiSans Normal" panose="00000500000000000000" charset="-122"/>
              <a:sym typeface="+mn-ea"/>
            </a:endParaRPr>
          </a:p>
        </p:txBody>
      </p:sp>
      <p:sp>
        <p:nvSpPr>
          <p:cNvPr id="2" name="标题 5"/>
          <p:cNvSpPr/>
          <p:nvPr>
            <p:custDataLst>
              <p:tags r:id="rId3"/>
            </p:custDataLst>
          </p:nvPr>
        </p:nvSpPr>
        <p:spPr>
          <a:xfrm>
            <a:off x="947420" y="3300095"/>
            <a:ext cx="6087110" cy="79184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sz="1600" b="0">
                <a:solidFill>
                  <a:schemeClr val="tx1"/>
                </a:solidFill>
                <a:latin typeface="MiSans Normal" panose="00000500000000000000" charset="-122"/>
                <a:ea typeface="MiSans Normal" panose="00000500000000000000" charset="-122"/>
                <a:sym typeface="+mn-ea"/>
              </a:rPr>
              <a:t>办公</a:t>
            </a:r>
            <a:r>
              <a:rPr sz="1600" b="0">
                <a:solidFill>
                  <a:schemeClr val="tx1"/>
                </a:solidFill>
                <a:latin typeface="MiSans Normal" panose="00000500000000000000" charset="-122"/>
                <a:ea typeface="MiSans Normal" panose="00000500000000000000" charset="-122"/>
                <a:sym typeface="+mn-ea"/>
              </a:rPr>
              <a:t>模板模板板模模板</a:t>
            </a:r>
            <a:r>
              <a:rPr sz="1600" b="0">
                <a:solidFill>
                  <a:schemeClr val="tx1"/>
                </a:solidFill>
                <a:latin typeface="MiSans Normal" panose="00000500000000000000" charset="-122"/>
                <a:ea typeface="MiSans Normal" panose="00000500000000000000" charset="-122"/>
                <a:sym typeface="+mn-ea"/>
              </a:rPr>
              <a:t>资源</a:t>
            </a:r>
            <a:r>
              <a:rPr sz="1600" b="0">
                <a:solidFill>
                  <a:schemeClr val="tx1"/>
                </a:solidFill>
                <a:latin typeface="MiSans Normal" panose="00000500000000000000" charset="-122"/>
                <a:ea typeface="MiSans Normal" panose="00000500000000000000" charset="-122"/>
                <a:sym typeface="+mn-ea"/>
              </a:rPr>
              <a:t>办公模板模板板模模板资源板模板板模模板资源办公</a:t>
            </a:r>
            <a:endParaRPr lang="zh-CN" altLang="en-US" sz="1600" b="0">
              <a:solidFill>
                <a:schemeClr val="tx1"/>
              </a:solidFill>
              <a:latin typeface="MiSans Normal" panose="00000500000000000000" charset="-122"/>
              <a:ea typeface="MiSans Normal" panose="00000500000000000000" charset="-122"/>
              <a:sym typeface="+mn-ea"/>
            </a:endParaRPr>
          </a:p>
        </p:txBody>
      </p:sp>
      <p:sp>
        <p:nvSpPr>
          <p:cNvPr id="3" name="矩形 2"/>
          <p:cNvSpPr/>
          <p:nvPr/>
        </p:nvSpPr>
        <p:spPr>
          <a:xfrm>
            <a:off x="0" y="5887085"/>
            <a:ext cx="12192000" cy="970915"/>
          </a:xfrm>
          <a:prstGeom prst="rect">
            <a:avLst/>
          </a:pr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标题 65"/>
          <p:cNvSpPr/>
          <p:nvPr>
            <p:custDataLst>
              <p:tags r:id="rId4"/>
            </p:custDataLst>
          </p:nvPr>
        </p:nvSpPr>
        <p:spPr>
          <a:xfrm>
            <a:off x="248920" y="285750"/>
            <a:ext cx="1287145" cy="56451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dist">
              <a:lnSpc>
                <a:spcPct val="100000"/>
              </a:lnSpc>
            </a:pPr>
            <a:r>
              <a:rPr lang="en-US" sz="2400" b="0">
                <a:solidFill>
                  <a:schemeClr val="tx1">
                    <a:lumMod val="85000"/>
                    <a:lumOff val="15000"/>
                  </a:schemeClr>
                </a:solidFill>
                <a:latin typeface="MiSans Normal" panose="00000500000000000000" charset="-122"/>
                <a:ea typeface="MiSans Normal" panose="00000500000000000000" charset="-122"/>
              </a:rPr>
              <a:t>LOGO</a:t>
            </a:r>
            <a:endParaRPr lang="en-US" sz="2400" b="0">
              <a:solidFill>
                <a:schemeClr val="tx1">
                  <a:lumMod val="85000"/>
                  <a:lumOff val="15000"/>
                </a:schemeClr>
              </a:solidFill>
              <a:latin typeface="MiSans Normal" panose="00000500000000000000" charset="-122"/>
              <a:ea typeface="MiSans Normal" panose="00000500000000000000" charset="-122"/>
            </a:endParaRPr>
          </a:p>
        </p:txBody>
      </p:sp>
      <p:sp>
        <p:nvSpPr>
          <p:cNvPr id="7" name="任意多边形 6"/>
          <p:cNvSpPr/>
          <p:nvPr/>
        </p:nvSpPr>
        <p:spPr>
          <a:xfrm>
            <a:off x="7510780" y="1085850"/>
            <a:ext cx="826135" cy="826135"/>
          </a:xfrm>
          <a:custGeom>
            <a:avLst/>
            <a:gdLst/>
            <a:ahLst/>
            <a:cxnLst>
              <a:cxn ang="3">
                <a:pos x="hc" y="t"/>
              </a:cxn>
              <a:cxn ang="cd2">
                <a:pos x="l" y="vc"/>
              </a:cxn>
              <a:cxn ang="cd4">
                <a:pos x="hc" y="b"/>
              </a:cxn>
              <a:cxn ang="0">
                <a:pos x="r" y="vc"/>
              </a:cxn>
            </a:cxnLst>
            <a:rect l="l" t="t" r="r" b="b"/>
            <a:pathLst>
              <a:path w="1301" h="1301">
                <a:moveTo>
                  <a:pt x="0" y="0"/>
                </a:moveTo>
                <a:lnTo>
                  <a:pt x="1301" y="0"/>
                </a:lnTo>
                <a:lnTo>
                  <a:pt x="1301" y="663"/>
                </a:lnTo>
                <a:lnTo>
                  <a:pt x="1301" y="1301"/>
                </a:lnTo>
                <a:lnTo>
                  <a:pt x="572" y="1301"/>
                </a:lnTo>
                <a:lnTo>
                  <a:pt x="0" y="1301"/>
                </a:lnTo>
                <a:lnTo>
                  <a:pt x="0" y="0"/>
                </a:lnTo>
                <a:close/>
              </a:path>
            </a:pathLst>
          </a:cu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7874000" y="1506855"/>
            <a:ext cx="3402330" cy="3402330"/>
          </a:xfrm>
          <a:custGeom>
            <a:avLst/>
            <a:gdLst/>
            <a:ahLst/>
            <a:cxnLst>
              <a:cxn ang="3">
                <a:pos x="hc" y="t"/>
              </a:cxn>
              <a:cxn ang="cd2">
                <a:pos x="l" y="vc"/>
              </a:cxn>
              <a:cxn ang="cd4">
                <a:pos x="hc" y="b"/>
              </a:cxn>
              <a:cxn ang="0">
                <a:pos x="r" y="vc"/>
              </a:cxn>
            </a:cxnLst>
            <a:rect l="l" t="t" r="r" b="b"/>
            <a:pathLst>
              <a:path w="5358" h="5358">
                <a:moveTo>
                  <a:pt x="729" y="0"/>
                </a:moveTo>
                <a:lnTo>
                  <a:pt x="5358" y="0"/>
                </a:lnTo>
                <a:lnTo>
                  <a:pt x="5358" y="4873"/>
                </a:lnTo>
                <a:lnTo>
                  <a:pt x="4964" y="4873"/>
                </a:lnTo>
                <a:lnTo>
                  <a:pt x="4964" y="5358"/>
                </a:lnTo>
                <a:lnTo>
                  <a:pt x="0" y="5358"/>
                </a:lnTo>
                <a:lnTo>
                  <a:pt x="0" y="638"/>
                </a:lnTo>
                <a:lnTo>
                  <a:pt x="729" y="638"/>
                </a:lnTo>
                <a:lnTo>
                  <a:pt x="729" y="0"/>
                </a:lnTo>
                <a:close/>
              </a:path>
            </a:pathLst>
          </a:cu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11026140" y="4601210"/>
            <a:ext cx="629285" cy="629285"/>
          </a:xfrm>
          <a:custGeom>
            <a:avLst/>
            <a:gdLst/>
            <a:ahLst/>
            <a:cxnLst>
              <a:cxn ang="3">
                <a:pos x="hc" y="t"/>
              </a:cxn>
              <a:cxn ang="cd2">
                <a:pos x="l" y="vc"/>
              </a:cxn>
              <a:cxn ang="cd4">
                <a:pos x="hc" y="b"/>
              </a:cxn>
              <a:cxn ang="0">
                <a:pos x="r" y="vc"/>
              </a:cxn>
            </a:cxnLst>
            <a:rect l="l" t="t" r="r" b="b"/>
            <a:pathLst>
              <a:path w="991" h="991">
                <a:moveTo>
                  <a:pt x="0" y="0"/>
                </a:moveTo>
                <a:lnTo>
                  <a:pt x="394" y="0"/>
                </a:lnTo>
                <a:lnTo>
                  <a:pt x="991" y="0"/>
                </a:lnTo>
                <a:lnTo>
                  <a:pt x="991" y="991"/>
                </a:lnTo>
                <a:lnTo>
                  <a:pt x="0" y="991"/>
                </a:lnTo>
                <a:lnTo>
                  <a:pt x="0" y="485"/>
                </a:lnTo>
                <a:lnTo>
                  <a:pt x="0" y="0"/>
                </a:lnTo>
                <a:close/>
              </a:path>
            </a:pathLst>
          </a:cu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圆角矩形 12"/>
          <p:cNvSpPr/>
          <p:nvPr/>
        </p:nvSpPr>
        <p:spPr>
          <a:xfrm>
            <a:off x="11503660" y="401320"/>
            <a:ext cx="372745" cy="75565"/>
          </a:xfrm>
          <a:prstGeom prst="roundRect">
            <a:avLst>
              <a:gd name="adj" fmla="val 50000"/>
            </a:avLst>
          </a:pr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11282680" y="530225"/>
            <a:ext cx="593725" cy="76200"/>
          </a:xfrm>
          <a:prstGeom prst="roundRect">
            <a:avLst>
              <a:gd name="adj" fmla="val 50000"/>
            </a:avLst>
          </a:pr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标题 65"/>
          <p:cNvSpPr/>
          <p:nvPr>
            <p:custDataLst>
              <p:tags r:id="rId6"/>
            </p:custDataLst>
          </p:nvPr>
        </p:nvSpPr>
        <p:spPr>
          <a:xfrm>
            <a:off x="248920" y="6163310"/>
            <a:ext cx="2931160" cy="45339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2000" b="0">
                <a:solidFill>
                  <a:schemeClr val="bg1"/>
                </a:solidFill>
                <a:latin typeface="MiSans Normal" panose="00000500000000000000" charset="-122"/>
                <a:ea typeface="MiSans Normal" panose="00000500000000000000" charset="-122"/>
              </a:rPr>
              <a:t>汇报人：模板狗</a:t>
            </a:r>
            <a:endParaRPr lang="zh-CN" altLang="en-US" sz="2000" b="0">
              <a:solidFill>
                <a:schemeClr val="bg1"/>
              </a:solidFill>
              <a:latin typeface="MiSans Normal" panose="00000500000000000000" charset="-122"/>
              <a:ea typeface="MiSans Normal" panose="00000500000000000000" charset="-122"/>
            </a:endParaRPr>
          </a:p>
        </p:txBody>
      </p:sp>
      <p:sp>
        <p:nvSpPr>
          <p:cNvPr id="19" name="任意多边形 18"/>
          <p:cNvSpPr/>
          <p:nvPr/>
        </p:nvSpPr>
        <p:spPr>
          <a:xfrm>
            <a:off x="8548271" y="6163082"/>
            <a:ext cx="3328233" cy="370790"/>
          </a:xfrm>
          <a:custGeom>
            <a:avLst/>
            <a:gdLst/>
            <a:ahLst/>
            <a:cxnLst>
              <a:cxn ang="3">
                <a:pos x="hc" y="t"/>
              </a:cxn>
              <a:cxn ang="cd2">
                <a:pos x="l" y="vc"/>
              </a:cxn>
              <a:cxn ang="cd4">
                <a:pos x="hc" y="b"/>
              </a:cxn>
              <a:cxn ang="0">
                <a:pos x="r" y="vc"/>
              </a:cxn>
            </a:cxnLst>
            <a:rect l="l" t="t" r="r" b="b"/>
            <a:pathLst>
              <a:path w="5241" h="584">
                <a:moveTo>
                  <a:pt x="95" y="327"/>
                </a:moveTo>
                <a:lnTo>
                  <a:pt x="95" y="487"/>
                </a:lnTo>
                <a:lnTo>
                  <a:pt x="179" y="487"/>
                </a:lnTo>
                <a:cubicBezTo>
                  <a:pt x="224" y="487"/>
                  <a:pt x="259" y="480"/>
                  <a:pt x="284" y="465"/>
                </a:cubicBezTo>
                <a:cubicBezTo>
                  <a:pt x="309" y="451"/>
                  <a:pt x="321" y="430"/>
                  <a:pt x="321" y="403"/>
                </a:cubicBezTo>
                <a:cubicBezTo>
                  <a:pt x="321" y="379"/>
                  <a:pt x="309" y="360"/>
                  <a:pt x="284" y="347"/>
                </a:cubicBezTo>
                <a:cubicBezTo>
                  <a:pt x="260" y="333"/>
                  <a:pt x="225" y="327"/>
                  <a:pt x="179" y="327"/>
                </a:cubicBezTo>
                <a:lnTo>
                  <a:pt x="95" y="327"/>
                </a:lnTo>
                <a:close/>
                <a:moveTo>
                  <a:pt x="95" y="98"/>
                </a:moveTo>
                <a:lnTo>
                  <a:pt x="95" y="240"/>
                </a:lnTo>
                <a:lnTo>
                  <a:pt x="176" y="240"/>
                </a:lnTo>
                <a:cubicBezTo>
                  <a:pt x="214" y="240"/>
                  <a:pt x="243" y="233"/>
                  <a:pt x="263" y="220"/>
                </a:cubicBezTo>
                <a:cubicBezTo>
                  <a:pt x="284" y="207"/>
                  <a:pt x="294" y="189"/>
                  <a:pt x="294" y="165"/>
                </a:cubicBezTo>
                <a:cubicBezTo>
                  <a:pt x="294" y="143"/>
                  <a:pt x="284" y="127"/>
                  <a:pt x="263" y="115"/>
                </a:cubicBezTo>
                <a:cubicBezTo>
                  <a:pt x="243" y="104"/>
                  <a:pt x="214" y="98"/>
                  <a:pt x="176" y="98"/>
                </a:cubicBezTo>
                <a:lnTo>
                  <a:pt x="95" y="98"/>
                </a:lnTo>
                <a:close/>
                <a:moveTo>
                  <a:pt x="3462" y="10"/>
                </a:moveTo>
                <a:lnTo>
                  <a:pt x="3818" y="10"/>
                </a:lnTo>
                <a:lnTo>
                  <a:pt x="3818" y="98"/>
                </a:lnTo>
                <a:lnTo>
                  <a:pt x="3557" y="98"/>
                </a:lnTo>
                <a:lnTo>
                  <a:pt x="3557" y="241"/>
                </a:lnTo>
                <a:lnTo>
                  <a:pt x="3803" y="241"/>
                </a:lnTo>
                <a:lnTo>
                  <a:pt x="3803" y="328"/>
                </a:lnTo>
                <a:lnTo>
                  <a:pt x="3557" y="328"/>
                </a:lnTo>
                <a:lnTo>
                  <a:pt x="3557" y="487"/>
                </a:lnTo>
                <a:lnTo>
                  <a:pt x="3827" y="487"/>
                </a:lnTo>
                <a:lnTo>
                  <a:pt x="3827" y="574"/>
                </a:lnTo>
                <a:lnTo>
                  <a:pt x="3462" y="574"/>
                </a:lnTo>
                <a:lnTo>
                  <a:pt x="3462" y="10"/>
                </a:lnTo>
                <a:close/>
                <a:moveTo>
                  <a:pt x="2671" y="10"/>
                </a:moveTo>
                <a:lnTo>
                  <a:pt x="2762" y="10"/>
                </a:lnTo>
                <a:lnTo>
                  <a:pt x="3017" y="397"/>
                </a:lnTo>
                <a:lnTo>
                  <a:pt x="3020" y="397"/>
                </a:lnTo>
                <a:lnTo>
                  <a:pt x="3020" y="10"/>
                </a:lnTo>
                <a:lnTo>
                  <a:pt x="3115" y="10"/>
                </a:lnTo>
                <a:lnTo>
                  <a:pt x="3115" y="574"/>
                </a:lnTo>
                <a:lnTo>
                  <a:pt x="3028" y="574"/>
                </a:lnTo>
                <a:lnTo>
                  <a:pt x="2770" y="186"/>
                </a:lnTo>
                <a:lnTo>
                  <a:pt x="2766" y="186"/>
                </a:lnTo>
                <a:lnTo>
                  <a:pt x="2766" y="574"/>
                </a:lnTo>
                <a:lnTo>
                  <a:pt x="2671" y="574"/>
                </a:lnTo>
                <a:lnTo>
                  <a:pt x="2671" y="10"/>
                </a:lnTo>
                <a:close/>
                <a:moveTo>
                  <a:pt x="2229" y="10"/>
                </a:moveTo>
                <a:lnTo>
                  <a:pt x="2324" y="10"/>
                </a:lnTo>
                <a:lnTo>
                  <a:pt x="2324" y="574"/>
                </a:lnTo>
                <a:lnTo>
                  <a:pt x="2229" y="574"/>
                </a:lnTo>
                <a:lnTo>
                  <a:pt x="2229" y="10"/>
                </a:lnTo>
                <a:close/>
                <a:moveTo>
                  <a:pt x="749" y="10"/>
                </a:moveTo>
                <a:lnTo>
                  <a:pt x="844" y="10"/>
                </a:lnTo>
                <a:lnTo>
                  <a:pt x="844" y="356"/>
                </a:lnTo>
                <a:cubicBezTo>
                  <a:pt x="844" y="398"/>
                  <a:pt x="855" y="432"/>
                  <a:pt x="876" y="457"/>
                </a:cubicBezTo>
                <a:cubicBezTo>
                  <a:pt x="897" y="482"/>
                  <a:pt x="926" y="495"/>
                  <a:pt x="963" y="495"/>
                </a:cubicBezTo>
                <a:cubicBezTo>
                  <a:pt x="999" y="495"/>
                  <a:pt x="1028" y="482"/>
                  <a:pt x="1050" y="458"/>
                </a:cubicBezTo>
                <a:cubicBezTo>
                  <a:pt x="1071" y="433"/>
                  <a:pt x="1082" y="400"/>
                  <a:pt x="1082" y="359"/>
                </a:cubicBezTo>
                <a:lnTo>
                  <a:pt x="1082" y="10"/>
                </a:lnTo>
                <a:lnTo>
                  <a:pt x="1177" y="10"/>
                </a:lnTo>
                <a:lnTo>
                  <a:pt x="1177" y="364"/>
                </a:lnTo>
                <a:cubicBezTo>
                  <a:pt x="1177" y="409"/>
                  <a:pt x="1168" y="448"/>
                  <a:pt x="1151" y="481"/>
                </a:cubicBezTo>
                <a:cubicBezTo>
                  <a:pt x="1133" y="514"/>
                  <a:pt x="1109" y="540"/>
                  <a:pt x="1077" y="557"/>
                </a:cubicBezTo>
                <a:cubicBezTo>
                  <a:pt x="1044" y="575"/>
                  <a:pt x="1007" y="584"/>
                  <a:pt x="963" y="584"/>
                </a:cubicBezTo>
                <a:cubicBezTo>
                  <a:pt x="920" y="584"/>
                  <a:pt x="882" y="575"/>
                  <a:pt x="849" y="557"/>
                </a:cubicBezTo>
                <a:cubicBezTo>
                  <a:pt x="817" y="540"/>
                  <a:pt x="792" y="514"/>
                  <a:pt x="775" y="481"/>
                </a:cubicBezTo>
                <a:cubicBezTo>
                  <a:pt x="758" y="448"/>
                  <a:pt x="749" y="409"/>
                  <a:pt x="749" y="364"/>
                </a:cubicBezTo>
                <a:lnTo>
                  <a:pt x="749" y="10"/>
                </a:lnTo>
                <a:close/>
                <a:moveTo>
                  <a:pt x="0" y="10"/>
                </a:moveTo>
                <a:lnTo>
                  <a:pt x="187" y="10"/>
                </a:lnTo>
                <a:cubicBezTo>
                  <a:pt x="253" y="10"/>
                  <a:pt x="304" y="23"/>
                  <a:pt x="339" y="48"/>
                </a:cubicBezTo>
                <a:cubicBezTo>
                  <a:pt x="375" y="73"/>
                  <a:pt x="392" y="109"/>
                  <a:pt x="392" y="156"/>
                </a:cubicBezTo>
                <a:cubicBezTo>
                  <a:pt x="392" y="187"/>
                  <a:pt x="384" y="213"/>
                  <a:pt x="366" y="234"/>
                </a:cubicBezTo>
                <a:cubicBezTo>
                  <a:pt x="349" y="255"/>
                  <a:pt x="324" y="270"/>
                  <a:pt x="292" y="279"/>
                </a:cubicBezTo>
                <a:lnTo>
                  <a:pt x="292" y="284"/>
                </a:lnTo>
                <a:cubicBezTo>
                  <a:pt x="333" y="289"/>
                  <a:pt x="364" y="303"/>
                  <a:pt x="386" y="326"/>
                </a:cubicBezTo>
                <a:cubicBezTo>
                  <a:pt x="408" y="348"/>
                  <a:pt x="419" y="377"/>
                  <a:pt x="419" y="413"/>
                </a:cubicBezTo>
                <a:cubicBezTo>
                  <a:pt x="419" y="464"/>
                  <a:pt x="399" y="504"/>
                  <a:pt x="360" y="532"/>
                </a:cubicBezTo>
                <a:cubicBezTo>
                  <a:pt x="321" y="560"/>
                  <a:pt x="264" y="574"/>
                  <a:pt x="191" y="574"/>
                </a:cubicBezTo>
                <a:lnTo>
                  <a:pt x="0" y="574"/>
                </a:lnTo>
                <a:lnTo>
                  <a:pt x="0" y="10"/>
                </a:lnTo>
                <a:close/>
                <a:moveTo>
                  <a:pt x="5042" y="0"/>
                </a:moveTo>
                <a:cubicBezTo>
                  <a:pt x="5133" y="0"/>
                  <a:pt x="5199" y="39"/>
                  <a:pt x="5240" y="117"/>
                </a:cubicBezTo>
                <a:lnTo>
                  <a:pt x="5161" y="161"/>
                </a:lnTo>
                <a:cubicBezTo>
                  <a:pt x="5132" y="112"/>
                  <a:pt x="5092" y="88"/>
                  <a:pt x="5040" y="88"/>
                </a:cubicBezTo>
                <a:cubicBezTo>
                  <a:pt x="5012" y="88"/>
                  <a:pt x="4987" y="95"/>
                  <a:pt x="4967" y="109"/>
                </a:cubicBezTo>
                <a:cubicBezTo>
                  <a:pt x="4947" y="123"/>
                  <a:pt x="4937" y="139"/>
                  <a:pt x="4937" y="159"/>
                </a:cubicBezTo>
                <a:cubicBezTo>
                  <a:pt x="4937" y="176"/>
                  <a:pt x="4942" y="190"/>
                  <a:pt x="4952" y="201"/>
                </a:cubicBezTo>
                <a:cubicBezTo>
                  <a:pt x="4961" y="211"/>
                  <a:pt x="4974" y="220"/>
                  <a:pt x="4991" y="227"/>
                </a:cubicBezTo>
                <a:cubicBezTo>
                  <a:pt x="5008" y="234"/>
                  <a:pt x="5031" y="242"/>
                  <a:pt x="5061" y="250"/>
                </a:cubicBezTo>
                <a:cubicBezTo>
                  <a:pt x="5097" y="260"/>
                  <a:pt x="5128" y="271"/>
                  <a:pt x="5152" y="282"/>
                </a:cubicBezTo>
                <a:cubicBezTo>
                  <a:pt x="5177" y="293"/>
                  <a:pt x="5198" y="310"/>
                  <a:pt x="5215" y="332"/>
                </a:cubicBezTo>
                <a:cubicBezTo>
                  <a:pt x="5233" y="354"/>
                  <a:pt x="5241" y="383"/>
                  <a:pt x="5241" y="418"/>
                </a:cubicBezTo>
                <a:cubicBezTo>
                  <a:pt x="5241" y="451"/>
                  <a:pt x="5233" y="480"/>
                  <a:pt x="5216" y="505"/>
                </a:cubicBezTo>
                <a:cubicBezTo>
                  <a:pt x="5199" y="530"/>
                  <a:pt x="5175" y="550"/>
                  <a:pt x="5144" y="563"/>
                </a:cubicBezTo>
                <a:cubicBezTo>
                  <a:pt x="5113" y="577"/>
                  <a:pt x="5077" y="584"/>
                  <a:pt x="5037" y="584"/>
                </a:cubicBezTo>
                <a:cubicBezTo>
                  <a:pt x="4989" y="584"/>
                  <a:pt x="4946" y="573"/>
                  <a:pt x="4909" y="550"/>
                </a:cubicBezTo>
                <a:cubicBezTo>
                  <a:pt x="4872" y="528"/>
                  <a:pt x="4844" y="497"/>
                  <a:pt x="4824" y="457"/>
                </a:cubicBezTo>
                <a:lnTo>
                  <a:pt x="4906" y="415"/>
                </a:lnTo>
                <a:cubicBezTo>
                  <a:pt x="4919" y="442"/>
                  <a:pt x="4937" y="462"/>
                  <a:pt x="4959" y="476"/>
                </a:cubicBezTo>
                <a:cubicBezTo>
                  <a:pt x="4982" y="489"/>
                  <a:pt x="5008" y="496"/>
                  <a:pt x="5038" y="496"/>
                </a:cubicBezTo>
                <a:cubicBezTo>
                  <a:pt x="5069" y="496"/>
                  <a:pt x="5095" y="489"/>
                  <a:pt x="5115" y="476"/>
                </a:cubicBezTo>
                <a:cubicBezTo>
                  <a:pt x="5134" y="462"/>
                  <a:pt x="5144" y="444"/>
                  <a:pt x="5144" y="423"/>
                </a:cubicBezTo>
                <a:cubicBezTo>
                  <a:pt x="5144" y="408"/>
                  <a:pt x="5140" y="395"/>
                  <a:pt x="5133" y="385"/>
                </a:cubicBezTo>
                <a:cubicBezTo>
                  <a:pt x="5125" y="375"/>
                  <a:pt x="5112" y="365"/>
                  <a:pt x="5095" y="357"/>
                </a:cubicBezTo>
                <a:cubicBezTo>
                  <a:pt x="5078" y="350"/>
                  <a:pt x="5054" y="341"/>
                  <a:pt x="5022" y="332"/>
                </a:cubicBezTo>
                <a:cubicBezTo>
                  <a:pt x="4985" y="321"/>
                  <a:pt x="4954" y="311"/>
                  <a:pt x="4930" y="300"/>
                </a:cubicBezTo>
                <a:cubicBezTo>
                  <a:pt x="4906" y="289"/>
                  <a:pt x="4885" y="273"/>
                  <a:pt x="4867" y="251"/>
                </a:cubicBezTo>
                <a:cubicBezTo>
                  <a:pt x="4850" y="230"/>
                  <a:pt x="4841" y="201"/>
                  <a:pt x="4841" y="165"/>
                </a:cubicBezTo>
                <a:cubicBezTo>
                  <a:pt x="4841" y="133"/>
                  <a:pt x="4850" y="105"/>
                  <a:pt x="4867" y="80"/>
                </a:cubicBezTo>
                <a:cubicBezTo>
                  <a:pt x="4884" y="55"/>
                  <a:pt x="4908" y="35"/>
                  <a:pt x="4939" y="21"/>
                </a:cubicBezTo>
                <a:cubicBezTo>
                  <a:pt x="4969" y="7"/>
                  <a:pt x="5003" y="0"/>
                  <a:pt x="5042" y="0"/>
                </a:cubicBezTo>
                <a:close/>
                <a:moveTo>
                  <a:pt x="4335" y="0"/>
                </a:moveTo>
                <a:cubicBezTo>
                  <a:pt x="4426" y="0"/>
                  <a:pt x="4492" y="39"/>
                  <a:pt x="4533" y="117"/>
                </a:cubicBezTo>
                <a:lnTo>
                  <a:pt x="4454" y="161"/>
                </a:lnTo>
                <a:cubicBezTo>
                  <a:pt x="4425" y="112"/>
                  <a:pt x="4385" y="88"/>
                  <a:pt x="4333" y="88"/>
                </a:cubicBezTo>
                <a:cubicBezTo>
                  <a:pt x="4305" y="88"/>
                  <a:pt x="4280" y="95"/>
                  <a:pt x="4260" y="109"/>
                </a:cubicBezTo>
                <a:cubicBezTo>
                  <a:pt x="4240" y="123"/>
                  <a:pt x="4230" y="139"/>
                  <a:pt x="4230" y="159"/>
                </a:cubicBezTo>
                <a:cubicBezTo>
                  <a:pt x="4230" y="176"/>
                  <a:pt x="4235" y="190"/>
                  <a:pt x="4245" y="201"/>
                </a:cubicBezTo>
                <a:cubicBezTo>
                  <a:pt x="4254" y="211"/>
                  <a:pt x="4267" y="220"/>
                  <a:pt x="4284" y="227"/>
                </a:cubicBezTo>
                <a:cubicBezTo>
                  <a:pt x="4301" y="234"/>
                  <a:pt x="4324" y="242"/>
                  <a:pt x="4354" y="250"/>
                </a:cubicBezTo>
                <a:cubicBezTo>
                  <a:pt x="4390" y="260"/>
                  <a:pt x="4421" y="271"/>
                  <a:pt x="4445" y="282"/>
                </a:cubicBezTo>
                <a:cubicBezTo>
                  <a:pt x="4470" y="293"/>
                  <a:pt x="4491" y="310"/>
                  <a:pt x="4508" y="332"/>
                </a:cubicBezTo>
                <a:cubicBezTo>
                  <a:pt x="4526" y="354"/>
                  <a:pt x="4534" y="383"/>
                  <a:pt x="4534" y="418"/>
                </a:cubicBezTo>
                <a:cubicBezTo>
                  <a:pt x="4534" y="451"/>
                  <a:pt x="4526" y="480"/>
                  <a:pt x="4509" y="505"/>
                </a:cubicBezTo>
                <a:cubicBezTo>
                  <a:pt x="4492" y="530"/>
                  <a:pt x="4468" y="550"/>
                  <a:pt x="4437" y="563"/>
                </a:cubicBezTo>
                <a:cubicBezTo>
                  <a:pt x="4406" y="577"/>
                  <a:pt x="4370" y="584"/>
                  <a:pt x="4330" y="584"/>
                </a:cubicBezTo>
                <a:cubicBezTo>
                  <a:pt x="4282" y="584"/>
                  <a:pt x="4239" y="573"/>
                  <a:pt x="4202" y="550"/>
                </a:cubicBezTo>
                <a:cubicBezTo>
                  <a:pt x="4165" y="528"/>
                  <a:pt x="4137" y="497"/>
                  <a:pt x="4117" y="457"/>
                </a:cubicBezTo>
                <a:lnTo>
                  <a:pt x="4199" y="415"/>
                </a:lnTo>
                <a:cubicBezTo>
                  <a:pt x="4212" y="442"/>
                  <a:pt x="4230" y="462"/>
                  <a:pt x="4252" y="476"/>
                </a:cubicBezTo>
                <a:cubicBezTo>
                  <a:pt x="4275" y="489"/>
                  <a:pt x="4301" y="496"/>
                  <a:pt x="4331" y="496"/>
                </a:cubicBezTo>
                <a:cubicBezTo>
                  <a:pt x="4362" y="496"/>
                  <a:pt x="4388" y="489"/>
                  <a:pt x="4408" y="476"/>
                </a:cubicBezTo>
                <a:cubicBezTo>
                  <a:pt x="4427" y="462"/>
                  <a:pt x="4437" y="444"/>
                  <a:pt x="4437" y="423"/>
                </a:cubicBezTo>
                <a:cubicBezTo>
                  <a:pt x="4437" y="408"/>
                  <a:pt x="4433" y="395"/>
                  <a:pt x="4426" y="385"/>
                </a:cubicBezTo>
                <a:cubicBezTo>
                  <a:pt x="4418" y="375"/>
                  <a:pt x="4405" y="365"/>
                  <a:pt x="4388" y="357"/>
                </a:cubicBezTo>
                <a:cubicBezTo>
                  <a:pt x="4371" y="350"/>
                  <a:pt x="4347" y="341"/>
                  <a:pt x="4315" y="332"/>
                </a:cubicBezTo>
                <a:cubicBezTo>
                  <a:pt x="4278" y="321"/>
                  <a:pt x="4247" y="311"/>
                  <a:pt x="4223" y="300"/>
                </a:cubicBezTo>
                <a:cubicBezTo>
                  <a:pt x="4199" y="289"/>
                  <a:pt x="4178" y="273"/>
                  <a:pt x="4160" y="251"/>
                </a:cubicBezTo>
                <a:cubicBezTo>
                  <a:pt x="4143" y="230"/>
                  <a:pt x="4134" y="201"/>
                  <a:pt x="4134" y="165"/>
                </a:cubicBezTo>
                <a:cubicBezTo>
                  <a:pt x="4134" y="133"/>
                  <a:pt x="4143" y="105"/>
                  <a:pt x="4160" y="80"/>
                </a:cubicBezTo>
                <a:cubicBezTo>
                  <a:pt x="4177" y="55"/>
                  <a:pt x="4201" y="35"/>
                  <a:pt x="4232" y="21"/>
                </a:cubicBezTo>
                <a:cubicBezTo>
                  <a:pt x="4262" y="7"/>
                  <a:pt x="4296" y="0"/>
                  <a:pt x="4335" y="0"/>
                </a:cubicBezTo>
                <a:close/>
                <a:moveTo>
                  <a:pt x="1705" y="0"/>
                </a:moveTo>
                <a:cubicBezTo>
                  <a:pt x="1796" y="0"/>
                  <a:pt x="1862" y="39"/>
                  <a:pt x="1903" y="117"/>
                </a:cubicBezTo>
                <a:lnTo>
                  <a:pt x="1824" y="161"/>
                </a:lnTo>
                <a:cubicBezTo>
                  <a:pt x="1795" y="112"/>
                  <a:pt x="1755" y="88"/>
                  <a:pt x="1703" y="88"/>
                </a:cubicBezTo>
                <a:cubicBezTo>
                  <a:pt x="1675" y="88"/>
                  <a:pt x="1650" y="95"/>
                  <a:pt x="1630" y="109"/>
                </a:cubicBezTo>
                <a:cubicBezTo>
                  <a:pt x="1610" y="123"/>
                  <a:pt x="1600" y="139"/>
                  <a:pt x="1600" y="159"/>
                </a:cubicBezTo>
                <a:cubicBezTo>
                  <a:pt x="1600" y="176"/>
                  <a:pt x="1605" y="190"/>
                  <a:pt x="1615" y="201"/>
                </a:cubicBezTo>
                <a:cubicBezTo>
                  <a:pt x="1624" y="211"/>
                  <a:pt x="1637" y="220"/>
                  <a:pt x="1654" y="227"/>
                </a:cubicBezTo>
                <a:cubicBezTo>
                  <a:pt x="1671" y="234"/>
                  <a:pt x="1694" y="242"/>
                  <a:pt x="1724" y="250"/>
                </a:cubicBezTo>
                <a:cubicBezTo>
                  <a:pt x="1760" y="260"/>
                  <a:pt x="1791" y="271"/>
                  <a:pt x="1815" y="282"/>
                </a:cubicBezTo>
                <a:cubicBezTo>
                  <a:pt x="1840" y="293"/>
                  <a:pt x="1861" y="310"/>
                  <a:pt x="1878" y="332"/>
                </a:cubicBezTo>
                <a:cubicBezTo>
                  <a:pt x="1896" y="354"/>
                  <a:pt x="1904" y="383"/>
                  <a:pt x="1904" y="418"/>
                </a:cubicBezTo>
                <a:cubicBezTo>
                  <a:pt x="1904" y="451"/>
                  <a:pt x="1896" y="480"/>
                  <a:pt x="1879" y="505"/>
                </a:cubicBezTo>
                <a:cubicBezTo>
                  <a:pt x="1862" y="530"/>
                  <a:pt x="1838" y="550"/>
                  <a:pt x="1807" y="563"/>
                </a:cubicBezTo>
                <a:cubicBezTo>
                  <a:pt x="1776" y="577"/>
                  <a:pt x="1740" y="584"/>
                  <a:pt x="1700" y="584"/>
                </a:cubicBezTo>
                <a:cubicBezTo>
                  <a:pt x="1652" y="584"/>
                  <a:pt x="1609" y="573"/>
                  <a:pt x="1572" y="550"/>
                </a:cubicBezTo>
                <a:cubicBezTo>
                  <a:pt x="1535" y="528"/>
                  <a:pt x="1507" y="497"/>
                  <a:pt x="1487" y="457"/>
                </a:cubicBezTo>
                <a:lnTo>
                  <a:pt x="1569" y="415"/>
                </a:lnTo>
                <a:cubicBezTo>
                  <a:pt x="1582" y="442"/>
                  <a:pt x="1600" y="462"/>
                  <a:pt x="1622" y="476"/>
                </a:cubicBezTo>
                <a:cubicBezTo>
                  <a:pt x="1645" y="489"/>
                  <a:pt x="1671" y="496"/>
                  <a:pt x="1701" y="496"/>
                </a:cubicBezTo>
                <a:cubicBezTo>
                  <a:pt x="1732" y="496"/>
                  <a:pt x="1758" y="489"/>
                  <a:pt x="1778" y="476"/>
                </a:cubicBezTo>
                <a:cubicBezTo>
                  <a:pt x="1797" y="462"/>
                  <a:pt x="1807" y="444"/>
                  <a:pt x="1807" y="423"/>
                </a:cubicBezTo>
                <a:cubicBezTo>
                  <a:pt x="1807" y="408"/>
                  <a:pt x="1803" y="395"/>
                  <a:pt x="1796" y="385"/>
                </a:cubicBezTo>
                <a:cubicBezTo>
                  <a:pt x="1788" y="375"/>
                  <a:pt x="1775" y="365"/>
                  <a:pt x="1758" y="357"/>
                </a:cubicBezTo>
                <a:cubicBezTo>
                  <a:pt x="1741" y="350"/>
                  <a:pt x="1717" y="341"/>
                  <a:pt x="1685" y="332"/>
                </a:cubicBezTo>
                <a:cubicBezTo>
                  <a:pt x="1648" y="321"/>
                  <a:pt x="1617" y="311"/>
                  <a:pt x="1593" y="300"/>
                </a:cubicBezTo>
                <a:cubicBezTo>
                  <a:pt x="1569" y="289"/>
                  <a:pt x="1548" y="273"/>
                  <a:pt x="1530" y="251"/>
                </a:cubicBezTo>
                <a:cubicBezTo>
                  <a:pt x="1513" y="230"/>
                  <a:pt x="1504" y="201"/>
                  <a:pt x="1504" y="165"/>
                </a:cubicBezTo>
                <a:cubicBezTo>
                  <a:pt x="1504" y="133"/>
                  <a:pt x="1513" y="105"/>
                  <a:pt x="1530" y="80"/>
                </a:cubicBezTo>
                <a:cubicBezTo>
                  <a:pt x="1547" y="55"/>
                  <a:pt x="1571" y="35"/>
                  <a:pt x="1602" y="21"/>
                </a:cubicBezTo>
                <a:cubicBezTo>
                  <a:pt x="1632" y="7"/>
                  <a:pt x="1666" y="0"/>
                  <a:pt x="1705" y="0"/>
                </a:cubicBezTo>
                <a:close/>
              </a:path>
            </a:pathLst>
          </a:custGeom>
          <a:solidFill>
            <a:srgbClr val="FAFAF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0" name="圆角矩形 19"/>
          <p:cNvSpPr/>
          <p:nvPr/>
        </p:nvSpPr>
        <p:spPr>
          <a:xfrm>
            <a:off x="1040130" y="4269740"/>
            <a:ext cx="2210435" cy="404495"/>
          </a:xfrm>
          <a:prstGeom prst="roundRect">
            <a:avLst>
              <a:gd name="adj" fmla="val 50000"/>
            </a:avLst>
          </a:prstGeom>
          <a:solidFill>
            <a:srgbClr val="1C4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标题 5"/>
          <p:cNvSpPr/>
          <p:nvPr>
            <p:custDataLst>
              <p:tags r:id="rId7"/>
            </p:custDataLst>
          </p:nvPr>
        </p:nvSpPr>
        <p:spPr>
          <a:xfrm>
            <a:off x="1125855" y="4334510"/>
            <a:ext cx="203898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8"/>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35" y="3618230"/>
            <a:ext cx="12249150" cy="323977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62280" y="434975"/>
            <a:ext cx="76200" cy="318325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1654155" y="434975"/>
            <a:ext cx="76200" cy="318325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flipV="1">
            <a:off x="462280" y="412750"/>
            <a:ext cx="11267440" cy="7620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任意多边形 96"/>
          <p:cNvSpPr/>
          <p:nvPr/>
        </p:nvSpPr>
        <p:spPr>
          <a:xfrm>
            <a:off x="5211445" y="780415"/>
            <a:ext cx="1770380" cy="673735"/>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2"/>
            </p:custDataLst>
          </p:nvPr>
        </p:nvSpPr>
        <p:spPr>
          <a:xfrm>
            <a:off x="2771140" y="1628775"/>
            <a:ext cx="665099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ct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3" name="标题 5"/>
          <p:cNvSpPr/>
          <p:nvPr>
            <p:custDataLst>
              <p:tags r:id="rId3"/>
            </p:custDataLst>
          </p:nvPr>
        </p:nvSpPr>
        <p:spPr>
          <a:xfrm>
            <a:off x="2635250" y="2722245"/>
            <a:ext cx="692150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lnSpc>
                <a:spcPct val="150000"/>
              </a:lnSpc>
            </a:pPr>
            <a:r>
              <a:rPr lang="zh-CN" altLang="en-US" sz="1200" b="0">
                <a:solidFill>
                  <a:schemeClr val="tx1"/>
                </a:solidFill>
                <a:latin typeface="MiSans Normal" panose="00000500000000000000" charset="-122"/>
                <a:ea typeface="MiSans Normal" panose="00000500000000000000" charset="-122"/>
              </a:rPr>
              <a:t>办公</a:t>
            </a:r>
            <a:r>
              <a:rPr sz="1200" b="0">
                <a:solidFill>
                  <a:schemeClr val="tx1"/>
                </a:solidFill>
                <a:latin typeface="MiSans Normal" panose="00000500000000000000" charset="-122"/>
                <a:ea typeface="MiSans Normal" panose="00000500000000000000" charset="-122"/>
                <a:sym typeface="+mn-ea"/>
              </a:rPr>
              <a:t>模板模板板模模板</a:t>
            </a:r>
            <a:r>
              <a:rPr lang="zh-CN" altLang="en-US" sz="1200" b="0">
                <a:solidFill>
                  <a:schemeClr val="tx1"/>
                </a:solidFill>
                <a:latin typeface="MiSans Normal" panose="00000500000000000000" charset="-122"/>
                <a:ea typeface="MiSans Normal" panose="00000500000000000000" charset="-122"/>
              </a:rPr>
              <a:t>资源</a:t>
            </a:r>
            <a:r>
              <a:rPr sz="1200" b="0">
                <a:solidFill>
                  <a:schemeClr val="tx1"/>
                </a:solidFill>
                <a:latin typeface="MiSans Normal" panose="00000500000000000000" charset="-122"/>
                <a:ea typeface="MiSans Normal" panose="00000500000000000000" charset="-122"/>
                <a:sym typeface="+mn-ea"/>
              </a:rPr>
              <a:t>办公模板模板板模板板模板板</a:t>
            </a:r>
            <a:r>
              <a:rPr sz="1200" b="0">
                <a:solidFill>
                  <a:schemeClr val="tx1"/>
                </a:solidFill>
                <a:latin typeface="MiSans Normal" panose="00000500000000000000" charset="-122"/>
                <a:ea typeface="MiSans Normal" panose="00000500000000000000" charset="-122"/>
                <a:sym typeface="+mn-ea"/>
              </a:rPr>
              <a:t>模板模板板模板板模板板模板模板板模板板模板板模板模板板模板板模板板</a:t>
            </a:r>
            <a:r>
              <a:rPr sz="1200" b="0">
                <a:solidFill>
                  <a:schemeClr val="tx1"/>
                </a:solidFill>
                <a:latin typeface="MiSans Normal" panose="00000500000000000000" charset="-122"/>
                <a:ea typeface="MiSans Normal" panose="00000500000000000000" charset="-122"/>
                <a:sym typeface="+mn-ea"/>
              </a:rPr>
              <a:t>模板板模板板模板板模模板资源板模板板模</a:t>
            </a:r>
            <a:endParaRPr lang="zh-CN" altLang="en-US" sz="1200" b="0">
              <a:solidFill>
                <a:schemeClr val="tx1"/>
              </a:solidFill>
              <a:latin typeface="MiSans Normal" panose="00000500000000000000" charset="-122"/>
              <a:ea typeface="MiSans Normal" panose="00000500000000000000" charset="-122"/>
              <a:sym typeface="+mn-ea"/>
            </a:endParaRPr>
          </a:p>
        </p:txBody>
      </p:sp>
      <p:sp>
        <p:nvSpPr>
          <p:cNvPr id="98" name="圆角矩形 97"/>
          <p:cNvSpPr/>
          <p:nvPr/>
        </p:nvSpPr>
        <p:spPr>
          <a:xfrm>
            <a:off x="4970145" y="3618230"/>
            <a:ext cx="2251710" cy="410845"/>
          </a:xfrm>
          <a:prstGeom prst="roundRect">
            <a:avLst>
              <a:gd name="adj"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5081905" y="367474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a:off x="6677061" y="244616"/>
            <a:ext cx="5514304" cy="5950602"/>
          </a:xfrm>
          <a:custGeom>
            <a:avLst/>
            <a:gdLst/>
            <a:ahLst/>
            <a:cxnLst>
              <a:cxn ang="3">
                <a:pos x="hc" y="t"/>
              </a:cxn>
              <a:cxn ang="cd2">
                <a:pos x="l" y="vc"/>
              </a:cxn>
              <a:cxn ang="cd4">
                <a:pos x="hc" y="b"/>
              </a:cxn>
              <a:cxn ang="0">
                <a:pos x="r" y="vc"/>
              </a:cxn>
            </a:cxnLst>
            <a:rect l="l" t="t" r="r" b="b"/>
            <a:pathLst>
              <a:path w="8684" h="9371">
                <a:moveTo>
                  <a:pt x="4883" y="6536"/>
                </a:moveTo>
                <a:lnTo>
                  <a:pt x="6301" y="7953"/>
                </a:lnTo>
                <a:lnTo>
                  <a:pt x="4883" y="9371"/>
                </a:lnTo>
                <a:lnTo>
                  <a:pt x="3466" y="7953"/>
                </a:lnTo>
                <a:lnTo>
                  <a:pt x="4883" y="6536"/>
                </a:lnTo>
                <a:close/>
                <a:moveTo>
                  <a:pt x="7189" y="0"/>
                </a:moveTo>
                <a:lnTo>
                  <a:pt x="8684" y="1494"/>
                </a:lnTo>
                <a:lnTo>
                  <a:pt x="8684" y="3038"/>
                </a:lnTo>
                <a:lnTo>
                  <a:pt x="7189" y="4533"/>
                </a:lnTo>
                <a:lnTo>
                  <a:pt x="4923" y="2266"/>
                </a:lnTo>
                <a:lnTo>
                  <a:pt x="7189" y="0"/>
                </a:lnTo>
                <a:close/>
                <a:moveTo>
                  <a:pt x="3059" y="1474"/>
                </a:moveTo>
                <a:lnTo>
                  <a:pt x="6118" y="4533"/>
                </a:lnTo>
                <a:lnTo>
                  <a:pt x="5563" y="5088"/>
                </a:lnTo>
                <a:lnTo>
                  <a:pt x="3059" y="7592"/>
                </a:lnTo>
                <a:lnTo>
                  <a:pt x="555" y="5088"/>
                </a:lnTo>
                <a:lnTo>
                  <a:pt x="0" y="4533"/>
                </a:lnTo>
                <a:lnTo>
                  <a:pt x="3059" y="1474"/>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6187374" y="727009"/>
            <a:ext cx="4865503" cy="3015097"/>
          </a:xfrm>
          <a:custGeom>
            <a:avLst/>
            <a:gdLst/>
            <a:ahLst/>
            <a:cxnLst>
              <a:cxn ang="3">
                <a:pos x="hc" y="t"/>
              </a:cxn>
              <a:cxn ang="cd2">
                <a:pos x="l" y="vc"/>
              </a:cxn>
              <a:cxn ang="cd4">
                <a:pos x="hc" y="b"/>
              </a:cxn>
              <a:cxn ang="0">
                <a:pos x="r" y="vc"/>
              </a:cxn>
            </a:cxnLst>
            <a:rect l="l" t="t" r="r" b="b"/>
            <a:pathLst>
              <a:path w="7662" h="4748">
                <a:moveTo>
                  <a:pt x="3831" y="0"/>
                </a:moveTo>
                <a:lnTo>
                  <a:pt x="7662" y="3831"/>
                </a:lnTo>
                <a:lnTo>
                  <a:pt x="6745" y="4748"/>
                </a:lnTo>
                <a:lnTo>
                  <a:pt x="6335" y="4338"/>
                </a:lnTo>
                <a:lnTo>
                  <a:pt x="6890" y="3783"/>
                </a:lnTo>
                <a:lnTo>
                  <a:pt x="3831" y="724"/>
                </a:lnTo>
                <a:lnTo>
                  <a:pt x="772" y="3783"/>
                </a:lnTo>
                <a:lnTo>
                  <a:pt x="1327" y="4338"/>
                </a:lnTo>
                <a:lnTo>
                  <a:pt x="917" y="4748"/>
                </a:lnTo>
                <a:lnTo>
                  <a:pt x="0" y="3831"/>
                </a:lnTo>
                <a:lnTo>
                  <a:pt x="3831"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任意多边形 22"/>
          <p:cNvSpPr/>
          <p:nvPr/>
        </p:nvSpPr>
        <p:spPr>
          <a:xfrm>
            <a:off x="6885461" y="156"/>
            <a:ext cx="1308423" cy="1308423"/>
          </a:xfrm>
          <a:custGeom>
            <a:avLst/>
            <a:gdLst/>
            <a:ahLst/>
            <a:cxnLst>
              <a:cxn ang="3">
                <a:pos x="hc" y="t"/>
              </a:cxn>
              <a:cxn ang="cd2">
                <a:pos x="l" y="vc"/>
              </a:cxn>
              <a:cxn ang="cd4">
                <a:pos x="hc" y="b"/>
              </a:cxn>
              <a:cxn ang="0">
                <a:pos x="r" y="vc"/>
              </a:cxn>
            </a:cxnLst>
            <a:rect l="l" t="t" r="r" b="b"/>
            <a:pathLst>
              <a:path w="2061" h="2061">
                <a:moveTo>
                  <a:pt x="1030" y="0"/>
                </a:moveTo>
                <a:lnTo>
                  <a:pt x="2061" y="1030"/>
                </a:lnTo>
                <a:lnTo>
                  <a:pt x="1030" y="2061"/>
                </a:lnTo>
                <a:lnTo>
                  <a:pt x="0" y="1030"/>
                </a:lnTo>
                <a:lnTo>
                  <a:pt x="103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23"/>
          <p:cNvSpPr/>
          <p:nvPr/>
        </p:nvSpPr>
        <p:spPr>
          <a:xfrm>
            <a:off x="10934700" y="3815080"/>
            <a:ext cx="658495" cy="658495"/>
          </a:xfrm>
          <a:custGeom>
            <a:avLst/>
            <a:gdLst/>
            <a:ahLst/>
            <a:cxnLst>
              <a:cxn ang="3">
                <a:pos x="hc" y="t"/>
              </a:cxn>
              <a:cxn ang="cd2">
                <a:pos x="l" y="vc"/>
              </a:cxn>
              <a:cxn ang="cd4">
                <a:pos x="hc" y="b"/>
              </a:cxn>
              <a:cxn ang="0">
                <a:pos x="r" y="vc"/>
              </a:cxn>
            </a:cxnLst>
            <a:rect l="l" t="t" r="r" b="b"/>
            <a:pathLst>
              <a:path w="2061" h="2061">
                <a:moveTo>
                  <a:pt x="1030" y="0"/>
                </a:moveTo>
                <a:lnTo>
                  <a:pt x="2061" y="1030"/>
                </a:lnTo>
                <a:lnTo>
                  <a:pt x="1030" y="2061"/>
                </a:lnTo>
                <a:lnTo>
                  <a:pt x="0" y="1030"/>
                </a:lnTo>
                <a:lnTo>
                  <a:pt x="103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24"/>
          <p:cNvSpPr/>
          <p:nvPr/>
        </p:nvSpPr>
        <p:spPr>
          <a:xfrm>
            <a:off x="7224395" y="5198110"/>
            <a:ext cx="1148080" cy="1148080"/>
          </a:xfrm>
          <a:custGeom>
            <a:avLst/>
            <a:gdLst/>
            <a:ahLst/>
            <a:cxnLst>
              <a:cxn ang="3">
                <a:pos x="hc" y="t"/>
              </a:cxn>
              <a:cxn ang="cd2">
                <a:pos x="l" y="vc"/>
              </a:cxn>
              <a:cxn ang="cd4">
                <a:pos x="hc" y="b"/>
              </a:cxn>
              <a:cxn ang="0">
                <a:pos x="r" y="vc"/>
              </a:cxn>
            </a:cxnLst>
            <a:rect l="l" t="t" r="r" b="b"/>
            <a:pathLst>
              <a:path w="2061" h="2061">
                <a:moveTo>
                  <a:pt x="1030" y="0"/>
                </a:moveTo>
                <a:lnTo>
                  <a:pt x="2061" y="1030"/>
                </a:lnTo>
                <a:lnTo>
                  <a:pt x="1030" y="2061"/>
                </a:lnTo>
                <a:lnTo>
                  <a:pt x="0" y="1030"/>
                </a:lnTo>
                <a:lnTo>
                  <a:pt x="103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直角三角形 25"/>
          <p:cNvSpPr/>
          <p:nvPr/>
        </p:nvSpPr>
        <p:spPr>
          <a:xfrm>
            <a:off x="0" y="5862955"/>
            <a:ext cx="995045" cy="995045"/>
          </a:xfrm>
          <a:prstGeom prst="rtTriangl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标题 65"/>
          <p:cNvSpPr/>
          <p:nvPr>
            <p:custDataLst>
              <p:tags r:id="rId2"/>
            </p:custDataLst>
          </p:nvPr>
        </p:nvSpPr>
        <p:spPr>
          <a:xfrm>
            <a:off x="415290" y="2028190"/>
            <a:ext cx="2538730" cy="40322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8" name="标题 65"/>
          <p:cNvSpPr/>
          <p:nvPr>
            <p:custDataLst>
              <p:tags r:id="rId3"/>
            </p:custDataLst>
          </p:nvPr>
        </p:nvSpPr>
        <p:spPr>
          <a:xfrm>
            <a:off x="229870" y="2595880"/>
            <a:ext cx="661416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9" name="标题 5"/>
          <p:cNvSpPr/>
          <p:nvPr>
            <p:custDataLst>
              <p:tags r:id="rId4"/>
            </p:custDataLst>
          </p:nvPr>
        </p:nvSpPr>
        <p:spPr>
          <a:xfrm>
            <a:off x="314960" y="3742055"/>
            <a:ext cx="549021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模板板模板板模板板模板板模板板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模模板资源板模板板模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401320" y="360045"/>
            <a:ext cx="1096010" cy="3816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2" name="矩形 91"/>
          <p:cNvSpPr/>
          <p:nvPr/>
        </p:nvSpPr>
        <p:spPr>
          <a:xfrm>
            <a:off x="415290" y="5010785"/>
            <a:ext cx="2251710" cy="4108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5"/>
            </p:custDataLst>
          </p:nvPr>
        </p:nvSpPr>
        <p:spPr>
          <a:xfrm>
            <a:off x="527050" y="506730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7973695" y="0"/>
            <a:ext cx="441325" cy="685673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95" h="10798">
                <a:moveTo>
                  <a:pt x="0" y="0"/>
                </a:moveTo>
                <a:lnTo>
                  <a:pt x="695" y="0"/>
                </a:lnTo>
                <a:lnTo>
                  <a:pt x="695" y="1"/>
                </a:lnTo>
                <a:lnTo>
                  <a:pt x="695" y="2588"/>
                </a:lnTo>
                <a:lnTo>
                  <a:pt x="684" y="2595"/>
                </a:lnTo>
                <a:cubicBezTo>
                  <a:pt x="432" y="2747"/>
                  <a:pt x="203" y="2933"/>
                  <a:pt x="2" y="3146"/>
                </a:cubicBezTo>
                <a:lnTo>
                  <a:pt x="0" y="3148"/>
                </a:lnTo>
                <a:lnTo>
                  <a:pt x="0" y="0"/>
                </a:lnTo>
                <a:close/>
                <a:moveTo>
                  <a:pt x="0" y="7650"/>
                </a:moveTo>
                <a:lnTo>
                  <a:pt x="2" y="7652"/>
                </a:lnTo>
                <a:cubicBezTo>
                  <a:pt x="203" y="7865"/>
                  <a:pt x="432" y="8051"/>
                  <a:pt x="684" y="8203"/>
                </a:cubicBezTo>
                <a:lnTo>
                  <a:pt x="695" y="8210"/>
                </a:lnTo>
                <a:lnTo>
                  <a:pt x="695" y="10798"/>
                </a:lnTo>
                <a:lnTo>
                  <a:pt x="0" y="10798"/>
                </a:lnTo>
                <a:lnTo>
                  <a:pt x="0" y="7650"/>
                </a:ln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8415020" y="635"/>
            <a:ext cx="0" cy="164271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h="2587">
                <a:moveTo>
                  <a:pt x="0" y="2587"/>
                </a:moveTo>
                <a:lnTo>
                  <a:pt x="0" y="0"/>
                </a:lnTo>
                <a:lnTo>
                  <a:pt x="0" y="2587"/>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8415020" y="5213382"/>
            <a:ext cx="0" cy="164334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h="2588">
                <a:moveTo>
                  <a:pt x="0" y="2588"/>
                </a:moveTo>
                <a:lnTo>
                  <a:pt x="0" y="0"/>
                </a:lnTo>
                <a:lnTo>
                  <a:pt x="0" y="2588"/>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8415020" y="635"/>
            <a:ext cx="3777615" cy="685673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949" h="10798">
                <a:moveTo>
                  <a:pt x="0" y="0"/>
                </a:moveTo>
                <a:lnTo>
                  <a:pt x="5949" y="0"/>
                </a:lnTo>
                <a:lnTo>
                  <a:pt x="5949" y="10798"/>
                </a:lnTo>
                <a:lnTo>
                  <a:pt x="0" y="10798"/>
                </a:lnTo>
                <a:lnTo>
                  <a:pt x="0" y="10797"/>
                </a:lnTo>
                <a:lnTo>
                  <a:pt x="0" y="8209"/>
                </a:lnTo>
                <a:lnTo>
                  <a:pt x="23" y="8223"/>
                </a:lnTo>
                <a:cubicBezTo>
                  <a:pt x="511" y="8511"/>
                  <a:pt x="1081" y="8677"/>
                  <a:pt x="1689" y="8677"/>
                </a:cubicBezTo>
                <a:cubicBezTo>
                  <a:pt x="3500" y="8677"/>
                  <a:pt x="4968" y="7209"/>
                  <a:pt x="4968" y="5398"/>
                </a:cubicBezTo>
                <a:cubicBezTo>
                  <a:pt x="4968" y="3587"/>
                  <a:pt x="3500" y="2119"/>
                  <a:pt x="1689" y="2119"/>
                </a:cubicBezTo>
                <a:cubicBezTo>
                  <a:pt x="1081" y="2119"/>
                  <a:pt x="511" y="2285"/>
                  <a:pt x="23" y="2573"/>
                </a:cubicBezTo>
                <a:lnTo>
                  <a:pt x="0" y="2587"/>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8415020" y="1643348"/>
            <a:ext cx="0" cy="357003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h="5622">
                <a:moveTo>
                  <a:pt x="0" y="5622"/>
                </a:moveTo>
                <a:lnTo>
                  <a:pt x="0" y="0"/>
                </a:lnTo>
                <a:lnTo>
                  <a:pt x="0" y="5622"/>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任意多边形 12"/>
          <p:cNvSpPr/>
          <p:nvPr/>
        </p:nvSpPr>
        <p:spPr>
          <a:xfrm>
            <a:off x="7405370" y="1346200"/>
            <a:ext cx="4164330" cy="416433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558" h="6558">
                <a:moveTo>
                  <a:pt x="3279" y="0"/>
                </a:moveTo>
                <a:cubicBezTo>
                  <a:pt x="5090" y="0"/>
                  <a:pt x="6558" y="1468"/>
                  <a:pt x="6558" y="3279"/>
                </a:cubicBezTo>
                <a:cubicBezTo>
                  <a:pt x="6558" y="5090"/>
                  <a:pt x="5090" y="6558"/>
                  <a:pt x="3279" y="6558"/>
                </a:cubicBezTo>
                <a:cubicBezTo>
                  <a:pt x="2671" y="6558"/>
                  <a:pt x="2101" y="6392"/>
                  <a:pt x="1613" y="6104"/>
                </a:cubicBezTo>
                <a:lnTo>
                  <a:pt x="1590" y="6090"/>
                </a:lnTo>
                <a:lnTo>
                  <a:pt x="1579" y="6083"/>
                </a:lnTo>
                <a:cubicBezTo>
                  <a:pt x="1327" y="5931"/>
                  <a:pt x="1098" y="5745"/>
                  <a:pt x="897" y="5532"/>
                </a:cubicBezTo>
                <a:lnTo>
                  <a:pt x="895" y="5530"/>
                </a:lnTo>
                <a:lnTo>
                  <a:pt x="862" y="5495"/>
                </a:lnTo>
                <a:cubicBezTo>
                  <a:pt x="327" y="4911"/>
                  <a:pt x="0" y="4133"/>
                  <a:pt x="0" y="3279"/>
                </a:cubicBezTo>
                <a:cubicBezTo>
                  <a:pt x="0" y="2425"/>
                  <a:pt x="327" y="1647"/>
                  <a:pt x="862" y="1063"/>
                </a:cubicBezTo>
                <a:lnTo>
                  <a:pt x="895" y="1028"/>
                </a:lnTo>
                <a:lnTo>
                  <a:pt x="897" y="1026"/>
                </a:lnTo>
                <a:cubicBezTo>
                  <a:pt x="1098" y="813"/>
                  <a:pt x="1327" y="627"/>
                  <a:pt x="1579" y="475"/>
                </a:cubicBezTo>
                <a:lnTo>
                  <a:pt x="1590" y="468"/>
                </a:lnTo>
                <a:lnTo>
                  <a:pt x="1613" y="454"/>
                </a:lnTo>
                <a:cubicBezTo>
                  <a:pt x="2101" y="166"/>
                  <a:pt x="2671" y="0"/>
                  <a:pt x="3279"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13"/>
          <p:cNvSpPr/>
          <p:nvPr/>
        </p:nvSpPr>
        <p:spPr>
          <a:xfrm>
            <a:off x="6846570" y="1861185"/>
            <a:ext cx="1127125" cy="112712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descr="笑脸"/>
          <p:cNvPicPr>
            <a:picLocks noChangeAspect="1"/>
          </p:cNvPicPr>
          <p:nvPr/>
        </p:nvPicPr>
        <p:blipFill>
          <a:blip r:embed="rId2"/>
          <a:stretch>
            <a:fillRect/>
          </a:stretch>
        </p:blipFill>
        <p:spPr>
          <a:xfrm>
            <a:off x="7127240" y="2141855"/>
            <a:ext cx="565150" cy="565150"/>
          </a:xfrm>
          <a:prstGeom prst="rect">
            <a:avLst/>
          </a:prstGeom>
        </p:spPr>
      </p:pic>
      <p:sp>
        <p:nvSpPr>
          <p:cNvPr id="16" name="标题 5"/>
          <p:cNvSpPr/>
          <p:nvPr>
            <p:custDataLst>
              <p:tags r:id="rId3"/>
            </p:custDataLst>
          </p:nvPr>
        </p:nvSpPr>
        <p:spPr>
          <a:xfrm>
            <a:off x="342265" y="327025"/>
            <a:ext cx="5598160" cy="35115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模板模板板模模板公模板板</a:t>
            </a:r>
            <a:r>
              <a:rPr sz="1400" b="0">
                <a:solidFill>
                  <a:schemeClr val="tx1"/>
                </a:solidFill>
                <a:latin typeface="MiSans Normal" panose="00000500000000000000" charset="-122"/>
                <a:ea typeface="MiSans Normal" panose="00000500000000000000" charset="-122"/>
                <a:sym typeface="+mn-ea"/>
              </a:rPr>
              <a:t>模板板模板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1" name="标题 65"/>
          <p:cNvSpPr/>
          <p:nvPr>
            <p:custDataLst>
              <p:tags r:id="rId4"/>
            </p:custDataLst>
          </p:nvPr>
        </p:nvSpPr>
        <p:spPr>
          <a:xfrm>
            <a:off x="324485" y="2435225"/>
            <a:ext cx="665099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5"/>
            </p:custDataLst>
          </p:nvPr>
        </p:nvSpPr>
        <p:spPr>
          <a:xfrm>
            <a:off x="395605" y="1861185"/>
            <a:ext cx="5199380"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15" name="任意多边形 14"/>
          <p:cNvSpPr/>
          <p:nvPr/>
        </p:nvSpPr>
        <p:spPr>
          <a:xfrm>
            <a:off x="395605" y="4123690"/>
            <a:ext cx="5146040" cy="428625"/>
          </a:xfrm>
          <a:custGeom>
            <a:avLst/>
            <a:gdLst/>
            <a:ahLst/>
            <a:cxnLst>
              <a:cxn ang="3">
                <a:pos x="hc" y="t"/>
              </a:cxn>
              <a:cxn ang="cd2">
                <a:pos x="l" y="vc"/>
              </a:cxn>
              <a:cxn ang="cd4">
                <a:pos x="hc" y="b"/>
              </a:cxn>
              <a:cxn ang="0">
                <a:pos x="r" y="vc"/>
              </a:cxn>
            </a:cxnLst>
            <a:rect l="l" t="t" r="r" b="b"/>
            <a:pathLst>
              <a:path w="8194" h="683">
                <a:moveTo>
                  <a:pt x="5970" y="593"/>
                </a:moveTo>
                <a:lnTo>
                  <a:pt x="6001" y="593"/>
                </a:lnTo>
                <a:lnTo>
                  <a:pt x="6001" y="624"/>
                </a:lnTo>
                <a:lnTo>
                  <a:pt x="5970" y="624"/>
                </a:lnTo>
                <a:lnTo>
                  <a:pt x="5970" y="593"/>
                </a:lnTo>
                <a:close/>
                <a:moveTo>
                  <a:pt x="5881" y="570"/>
                </a:moveTo>
                <a:cubicBezTo>
                  <a:pt x="5866" y="570"/>
                  <a:pt x="5856" y="571"/>
                  <a:pt x="5849" y="574"/>
                </a:cubicBezTo>
                <a:cubicBezTo>
                  <a:pt x="5842" y="577"/>
                  <a:pt x="5839" y="582"/>
                  <a:pt x="5839" y="589"/>
                </a:cubicBezTo>
                <a:cubicBezTo>
                  <a:pt x="5839" y="594"/>
                  <a:pt x="5841" y="597"/>
                  <a:pt x="5845" y="600"/>
                </a:cubicBezTo>
                <a:cubicBezTo>
                  <a:pt x="5848" y="603"/>
                  <a:pt x="5853" y="605"/>
                  <a:pt x="5860" y="605"/>
                </a:cubicBezTo>
                <a:cubicBezTo>
                  <a:pt x="5865" y="605"/>
                  <a:pt x="5870" y="604"/>
                  <a:pt x="5875" y="602"/>
                </a:cubicBezTo>
                <a:cubicBezTo>
                  <a:pt x="5880" y="600"/>
                  <a:pt x="5885" y="596"/>
                  <a:pt x="5888" y="592"/>
                </a:cubicBezTo>
                <a:cubicBezTo>
                  <a:pt x="5892" y="588"/>
                  <a:pt x="5893" y="582"/>
                  <a:pt x="5893" y="576"/>
                </a:cubicBezTo>
                <a:lnTo>
                  <a:pt x="5893" y="570"/>
                </a:lnTo>
                <a:lnTo>
                  <a:pt x="5881" y="570"/>
                </a:lnTo>
                <a:close/>
                <a:moveTo>
                  <a:pt x="4405" y="570"/>
                </a:moveTo>
                <a:cubicBezTo>
                  <a:pt x="4390" y="570"/>
                  <a:pt x="4380" y="571"/>
                  <a:pt x="4373" y="574"/>
                </a:cubicBezTo>
                <a:cubicBezTo>
                  <a:pt x="4366" y="577"/>
                  <a:pt x="4363" y="582"/>
                  <a:pt x="4363" y="589"/>
                </a:cubicBezTo>
                <a:cubicBezTo>
                  <a:pt x="4363" y="594"/>
                  <a:pt x="4365" y="597"/>
                  <a:pt x="4369" y="600"/>
                </a:cubicBezTo>
                <a:cubicBezTo>
                  <a:pt x="4372" y="603"/>
                  <a:pt x="4377" y="605"/>
                  <a:pt x="4384" y="605"/>
                </a:cubicBezTo>
                <a:cubicBezTo>
                  <a:pt x="4389" y="605"/>
                  <a:pt x="4394" y="604"/>
                  <a:pt x="4399" y="602"/>
                </a:cubicBezTo>
                <a:cubicBezTo>
                  <a:pt x="4404" y="600"/>
                  <a:pt x="4409" y="596"/>
                  <a:pt x="4412" y="592"/>
                </a:cubicBezTo>
                <a:cubicBezTo>
                  <a:pt x="4416" y="588"/>
                  <a:pt x="4417" y="582"/>
                  <a:pt x="4417" y="576"/>
                </a:cubicBezTo>
                <a:lnTo>
                  <a:pt x="4417" y="570"/>
                </a:lnTo>
                <a:lnTo>
                  <a:pt x="4405" y="570"/>
                </a:lnTo>
                <a:close/>
                <a:moveTo>
                  <a:pt x="2515" y="570"/>
                </a:moveTo>
                <a:cubicBezTo>
                  <a:pt x="2500" y="570"/>
                  <a:pt x="2490" y="571"/>
                  <a:pt x="2483" y="574"/>
                </a:cubicBezTo>
                <a:cubicBezTo>
                  <a:pt x="2476" y="577"/>
                  <a:pt x="2473" y="582"/>
                  <a:pt x="2473" y="589"/>
                </a:cubicBezTo>
                <a:cubicBezTo>
                  <a:pt x="2473" y="594"/>
                  <a:pt x="2475" y="597"/>
                  <a:pt x="2479" y="600"/>
                </a:cubicBezTo>
                <a:cubicBezTo>
                  <a:pt x="2482" y="603"/>
                  <a:pt x="2487" y="605"/>
                  <a:pt x="2494" y="605"/>
                </a:cubicBezTo>
                <a:cubicBezTo>
                  <a:pt x="2499" y="605"/>
                  <a:pt x="2504" y="604"/>
                  <a:pt x="2509" y="602"/>
                </a:cubicBezTo>
                <a:cubicBezTo>
                  <a:pt x="2514" y="600"/>
                  <a:pt x="2519" y="596"/>
                  <a:pt x="2522" y="592"/>
                </a:cubicBezTo>
                <a:cubicBezTo>
                  <a:pt x="2526" y="588"/>
                  <a:pt x="2527" y="582"/>
                  <a:pt x="2527" y="576"/>
                </a:cubicBezTo>
                <a:lnTo>
                  <a:pt x="2527" y="570"/>
                </a:lnTo>
                <a:lnTo>
                  <a:pt x="2515" y="570"/>
                </a:lnTo>
                <a:close/>
                <a:moveTo>
                  <a:pt x="1620" y="570"/>
                </a:moveTo>
                <a:cubicBezTo>
                  <a:pt x="1605" y="570"/>
                  <a:pt x="1595" y="571"/>
                  <a:pt x="1588" y="574"/>
                </a:cubicBezTo>
                <a:cubicBezTo>
                  <a:pt x="1581" y="577"/>
                  <a:pt x="1578" y="582"/>
                  <a:pt x="1578" y="589"/>
                </a:cubicBezTo>
                <a:cubicBezTo>
                  <a:pt x="1578" y="594"/>
                  <a:pt x="1580" y="597"/>
                  <a:pt x="1584" y="600"/>
                </a:cubicBezTo>
                <a:cubicBezTo>
                  <a:pt x="1587" y="603"/>
                  <a:pt x="1592" y="605"/>
                  <a:pt x="1599" y="605"/>
                </a:cubicBezTo>
                <a:cubicBezTo>
                  <a:pt x="1604" y="605"/>
                  <a:pt x="1609" y="604"/>
                  <a:pt x="1614" y="602"/>
                </a:cubicBezTo>
                <a:cubicBezTo>
                  <a:pt x="1619" y="600"/>
                  <a:pt x="1624" y="596"/>
                  <a:pt x="1627" y="592"/>
                </a:cubicBezTo>
                <a:cubicBezTo>
                  <a:pt x="1631" y="588"/>
                  <a:pt x="1632" y="582"/>
                  <a:pt x="1632" y="576"/>
                </a:cubicBezTo>
                <a:lnTo>
                  <a:pt x="1632" y="570"/>
                </a:lnTo>
                <a:lnTo>
                  <a:pt x="1620" y="570"/>
                </a:lnTo>
                <a:close/>
                <a:moveTo>
                  <a:pt x="4718" y="514"/>
                </a:moveTo>
                <a:cubicBezTo>
                  <a:pt x="4708" y="514"/>
                  <a:pt x="4699" y="518"/>
                  <a:pt x="4693" y="527"/>
                </a:cubicBezTo>
                <a:cubicBezTo>
                  <a:pt x="4686" y="535"/>
                  <a:pt x="4683" y="545"/>
                  <a:pt x="4683" y="558"/>
                </a:cubicBezTo>
                <a:cubicBezTo>
                  <a:pt x="4683" y="567"/>
                  <a:pt x="4684" y="575"/>
                  <a:pt x="4687" y="581"/>
                </a:cubicBezTo>
                <a:cubicBezTo>
                  <a:pt x="4690" y="588"/>
                  <a:pt x="4695" y="593"/>
                  <a:pt x="4700" y="597"/>
                </a:cubicBezTo>
                <a:cubicBezTo>
                  <a:pt x="4706" y="601"/>
                  <a:pt x="4712" y="603"/>
                  <a:pt x="4719" y="603"/>
                </a:cubicBezTo>
                <a:cubicBezTo>
                  <a:pt x="4729" y="603"/>
                  <a:pt x="4737" y="599"/>
                  <a:pt x="4743" y="590"/>
                </a:cubicBezTo>
                <a:cubicBezTo>
                  <a:pt x="4749" y="582"/>
                  <a:pt x="4752" y="572"/>
                  <a:pt x="4752" y="558"/>
                </a:cubicBezTo>
                <a:cubicBezTo>
                  <a:pt x="4752" y="545"/>
                  <a:pt x="4749" y="535"/>
                  <a:pt x="4743" y="527"/>
                </a:cubicBezTo>
                <a:cubicBezTo>
                  <a:pt x="4736" y="518"/>
                  <a:pt x="4728" y="514"/>
                  <a:pt x="4718" y="514"/>
                </a:cubicBezTo>
                <a:close/>
                <a:moveTo>
                  <a:pt x="5137" y="514"/>
                </a:moveTo>
                <a:cubicBezTo>
                  <a:pt x="5131" y="514"/>
                  <a:pt x="5125" y="516"/>
                  <a:pt x="5119" y="520"/>
                </a:cubicBezTo>
                <a:cubicBezTo>
                  <a:pt x="5114" y="523"/>
                  <a:pt x="5110" y="529"/>
                  <a:pt x="5107" y="535"/>
                </a:cubicBezTo>
                <a:cubicBezTo>
                  <a:pt x="5104" y="542"/>
                  <a:pt x="5102" y="550"/>
                  <a:pt x="5102" y="558"/>
                </a:cubicBezTo>
                <a:cubicBezTo>
                  <a:pt x="5102" y="571"/>
                  <a:pt x="5106" y="582"/>
                  <a:pt x="5112" y="590"/>
                </a:cubicBezTo>
                <a:cubicBezTo>
                  <a:pt x="5118" y="598"/>
                  <a:pt x="5126" y="602"/>
                  <a:pt x="5136" y="602"/>
                </a:cubicBezTo>
                <a:cubicBezTo>
                  <a:pt x="5147" y="602"/>
                  <a:pt x="5155" y="598"/>
                  <a:pt x="5162" y="590"/>
                </a:cubicBezTo>
                <a:cubicBezTo>
                  <a:pt x="5169" y="582"/>
                  <a:pt x="5172" y="571"/>
                  <a:pt x="5172" y="558"/>
                </a:cubicBezTo>
                <a:cubicBezTo>
                  <a:pt x="5172" y="550"/>
                  <a:pt x="5171" y="542"/>
                  <a:pt x="5168" y="535"/>
                </a:cubicBezTo>
                <a:cubicBezTo>
                  <a:pt x="5165" y="529"/>
                  <a:pt x="5161" y="523"/>
                  <a:pt x="5155" y="520"/>
                </a:cubicBezTo>
                <a:cubicBezTo>
                  <a:pt x="5150" y="516"/>
                  <a:pt x="5144" y="514"/>
                  <a:pt x="5137" y="514"/>
                </a:cubicBezTo>
                <a:close/>
                <a:moveTo>
                  <a:pt x="2664" y="514"/>
                </a:moveTo>
                <a:cubicBezTo>
                  <a:pt x="2658" y="514"/>
                  <a:pt x="2652" y="516"/>
                  <a:pt x="2646" y="520"/>
                </a:cubicBezTo>
                <a:cubicBezTo>
                  <a:pt x="2641" y="523"/>
                  <a:pt x="2637" y="529"/>
                  <a:pt x="2634" y="535"/>
                </a:cubicBezTo>
                <a:cubicBezTo>
                  <a:pt x="2631" y="542"/>
                  <a:pt x="2629" y="550"/>
                  <a:pt x="2629" y="558"/>
                </a:cubicBezTo>
                <a:cubicBezTo>
                  <a:pt x="2629" y="571"/>
                  <a:pt x="2633" y="582"/>
                  <a:pt x="2639" y="590"/>
                </a:cubicBezTo>
                <a:cubicBezTo>
                  <a:pt x="2645" y="598"/>
                  <a:pt x="2653" y="602"/>
                  <a:pt x="2663" y="602"/>
                </a:cubicBezTo>
                <a:cubicBezTo>
                  <a:pt x="2674" y="602"/>
                  <a:pt x="2682" y="598"/>
                  <a:pt x="2689" y="590"/>
                </a:cubicBezTo>
                <a:cubicBezTo>
                  <a:pt x="2696" y="582"/>
                  <a:pt x="2699" y="571"/>
                  <a:pt x="2699" y="558"/>
                </a:cubicBezTo>
                <a:cubicBezTo>
                  <a:pt x="2699" y="550"/>
                  <a:pt x="2698" y="542"/>
                  <a:pt x="2695" y="535"/>
                </a:cubicBezTo>
                <a:cubicBezTo>
                  <a:pt x="2692" y="529"/>
                  <a:pt x="2688" y="523"/>
                  <a:pt x="2682" y="520"/>
                </a:cubicBezTo>
                <a:cubicBezTo>
                  <a:pt x="2677" y="516"/>
                  <a:pt x="2671" y="514"/>
                  <a:pt x="2664" y="514"/>
                </a:cubicBezTo>
                <a:close/>
                <a:moveTo>
                  <a:pt x="1008" y="514"/>
                </a:moveTo>
                <a:cubicBezTo>
                  <a:pt x="998" y="514"/>
                  <a:pt x="989" y="518"/>
                  <a:pt x="983" y="526"/>
                </a:cubicBezTo>
                <a:cubicBezTo>
                  <a:pt x="976" y="534"/>
                  <a:pt x="973" y="545"/>
                  <a:pt x="973" y="558"/>
                </a:cubicBezTo>
                <a:cubicBezTo>
                  <a:pt x="973" y="567"/>
                  <a:pt x="974" y="575"/>
                  <a:pt x="977" y="581"/>
                </a:cubicBezTo>
                <a:cubicBezTo>
                  <a:pt x="980" y="588"/>
                  <a:pt x="985" y="593"/>
                  <a:pt x="990" y="597"/>
                </a:cubicBezTo>
                <a:cubicBezTo>
                  <a:pt x="996" y="601"/>
                  <a:pt x="1002" y="602"/>
                  <a:pt x="1009" y="602"/>
                </a:cubicBezTo>
                <a:cubicBezTo>
                  <a:pt x="1019" y="602"/>
                  <a:pt x="1027" y="598"/>
                  <a:pt x="1033" y="590"/>
                </a:cubicBezTo>
                <a:cubicBezTo>
                  <a:pt x="1039" y="582"/>
                  <a:pt x="1042" y="571"/>
                  <a:pt x="1042" y="558"/>
                </a:cubicBezTo>
                <a:cubicBezTo>
                  <a:pt x="1042" y="545"/>
                  <a:pt x="1039" y="534"/>
                  <a:pt x="1033" y="526"/>
                </a:cubicBezTo>
                <a:cubicBezTo>
                  <a:pt x="1026" y="518"/>
                  <a:pt x="1018" y="514"/>
                  <a:pt x="1008" y="514"/>
                </a:cubicBezTo>
                <a:close/>
                <a:moveTo>
                  <a:pt x="2827" y="514"/>
                </a:moveTo>
                <a:cubicBezTo>
                  <a:pt x="2817" y="514"/>
                  <a:pt x="2808" y="518"/>
                  <a:pt x="2802" y="526"/>
                </a:cubicBezTo>
                <a:cubicBezTo>
                  <a:pt x="2796" y="534"/>
                  <a:pt x="2793" y="544"/>
                  <a:pt x="2793" y="558"/>
                </a:cubicBezTo>
                <a:cubicBezTo>
                  <a:pt x="2793" y="572"/>
                  <a:pt x="2796" y="583"/>
                  <a:pt x="2802" y="591"/>
                </a:cubicBezTo>
                <a:cubicBezTo>
                  <a:pt x="2808" y="599"/>
                  <a:pt x="2817" y="603"/>
                  <a:pt x="2827" y="603"/>
                </a:cubicBezTo>
                <a:cubicBezTo>
                  <a:pt x="2838" y="603"/>
                  <a:pt x="2847" y="599"/>
                  <a:pt x="2853" y="591"/>
                </a:cubicBezTo>
                <a:cubicBezTo>
                  <a:pt x="2859" y="583"/>
                  <a:pt x="2862" y="572"/>
                  <a:pt x="2862" y="558"/>
                </a:cubicBezTo>
                <a:cubicBezTo>
                  <a:pt x="2862" y="544"/>
                  <a:pt x="2859" y="534"/>
                  <a:pt x="2853" y="526"/>
                </a:cubicBezTo>
                <a:cubicBezTo>
                  <a:pt x="2847" y="518"/>
                  <a:pt x="2838" y="514"/>
                  <a:pt x="2827" y="514"/>
                </a:cubicBezTo>
                <a:close/>
                <a:moveTo>
                  <a:pt x="2154" y="514"/>
                </a:moveTo>
                <a:cubicBezTo>
                  <a:pt x="2144" y="514"/>
                  <a:pt x="2135" y="518"/>
                  <a:pt x="2129" y="526"/>
                </a:cubicBezTo>
                <a:cubicBezTo>
                  <a:pt x="2123" y="534"/>
                  <a:pt x="2120" y="544"/>
                  <a:pt x="2120" y="558"/>
                </a:cubicBezTo>
                <a:cubicBezTo>
                  <a:pt x="2120" y="572"/>
                  <a:pt x="2123" y="583"/>
                  <a:pt x="2129" y="591"/>
                </a:cubicBezTo>
                <a:cubicBezTo>
                  <a:pt x="2135" y="599"/>
                  <a:pt x="2144" y="603"/>
                  <a:pt x="2154" y="603"/>
                </a:cubicBezTo>
                <a:cubicBezTo>
                  <a:pt x="2165" y="603"/>
                  <a:pt x="2174" y="599"/>
                  <a:pt x="2180" y="591"/>
                </a:cubicBezTo>
                <a:cubicBezTo>
                  <a:pt x="2186" y="583"/>
                  <a:pt x="2189" y="572"/>
                  <a:pt x="2189" y="558"/>
                </a:cubicBezTo>
                <a:cubicBezTo>
                  <a:pt x="2189" y="544"/>
                  <a:pt x="2186" y="534"/>
                  <a:pt x="2180" y="526"/>
                </a:cubicBezTo>
                <a:cubicBezTo>
                  <a:pt x="2174" y="518"/>
                  <a:pt x="2165" y="514"/>
                  <a:pt x="2154" y="514"/>
                </a:cubicBezTo>
                <a:close/>
                <a:moveTo>
                  <a:pt x="844" y="514"/>
                </a:moveTo>
                <a:cubicBezTo>
                  <a:pt x="834" y="514"/>
                  <a:pt x="825" y="518"/>
                  <a:pt x="819" y="526"/>
                </a:cubicBezTo>
                <a:cubicBezTo>
                  <a:pt x="813" y="534"/>
                  <a:pt x="810" y="544"/>
                  <a:pt x="810" y="558"/>
                </a:cubicBezTo>
                <a:cubicBezTo>
                  <a:pt x="810" y="572"/>
                  <a:pt x="813" y="583"/>
                  <a:pt x="819" y="591"/>
                </a:cubicBezTo>
                <a:cubicBezTo>
                  <a:pt x="825" y="599"/>
                  <a:pt x="834" y="603"/>
                  <a:pt x="844" y="603"/>
                </a:cubicBezTo>
                <a:cubicBezTo>
                  <a:pt x="855" y="603"/>
                  <a:pt x="864" y="599"/>
                  <a:pt x="870" y="591"/>
                </a:cubicBezTo>
                <a:cubicBezTo>
                  <a:pt x="876" y="583"/>
                  <a:pt x="879" y="572"/>
                  <a:pt x="879" y="558"/>
                </a:cubicBezTo>
                <a:cubicBezTo>
                  <a:pt x="879" y="544"/>
                  <a:pt x="876" y="534"/>
                  <a:pt x="870" y="526"/>
                </a:cubicBezTo>
                <a:cubicBezTo>
                  <a:pt x="864" y="518"/>
                  <a:pt x="855" y="514"/>
                  <a:pt x="844" y="514"/>
                </a:cubicBezTo>
                <a:close/>
                <a:moveTo>
                  <a:pt x="5714" y="512"/>
                </a:moveTo>
                <a:cubicBezTo>
                  <a:pt x="5706" y="512"/>
                  <a:pt x="5698" y="515"/>
                  <a:pt x="5693" y="520"/>
                </a:cubicBezTo>
                <a:cubicBezTo>
                  <a:pt x="5687" y="526"/>
                  <a:pt x="5683" y="534"/>
                  <a:pt x="5681" y="544"/>
                </a:cubicBezTo>
                <a:lnTo>
                  <a:pt x="5745" y="544"/>
                </a:lnTo>
                <a:cubicBezTo>
                  <a:pt x="5745" y="534"/>
                  <a:pt x="5743" y="526"/>
                  <a:pt x="5737" y="521"/>
                </a:cubicBezTo>
                <a:cubicBezTo>
                  <a:pt x="5731" y="515"/>
                  <a:pt x="5724" y="512"/>
                  <a:pt x="5714" y="512"/>
                </a:cubicBezTo>
                <a:close/>
                <a:moveTo>
                  <a:pt x="5406" y="512"/>
                </a:moveTo>
                <a:cubicBezTo>
                  <a:pt x="5398" y="512"/>
                  <a:pt x="5390" y="515"/>
                  <a:pt x="5385" y="520"/>
                </a:cubicBezTo>
                <a:cubicBezTo>
                  <a:pt x="5379" y="526"/>
                  <a:pt x="5375" y="534"/>
                  <a:pt x="5373" y="544"/>
                </a:cubicBezTo>
                <a:lnTo>
                  <a:pt x="5437" y="544"/>
                </a:lnTo>
                <a:cubicBezTo>
                  <a:pt x="5437" y="534"/>
                  <a:pt x="5435" y="526"/>
                  <a:pt x="5429" y="521"/>
                </a:cubicBezTo>
                <a:cubicBezTo>
                  <a:pt x="5423" y="515"/>
                  <a:pt x="5416" y="512"/>
                  <a:pt x="5406" y="512"/>
                </a:cubicBezTo>
                <a:close/>
                <a:moveTo>
                  <a:pt x="61" y="512"/>
                </a:moveTo>
                <a:cubicBezTo>
                  <a:pt x="53" y="512"/>
                  <a:pt x="45" y="515"/>
                  <a:pt x="40" y="520"/>
                </a:cubicBezTo>
                <a:cubicBezTo>
                  <a:pt x="34" y="526"/>
                  <a:pt x="30" y="534"/>
                  <a:pt x="28" y="544"/>
                </a:cubicBezTo>
                <a:lnTo>
                  <a:pt x="92" y="544"/>
                </a:lnTo>
                <a:cubicBezTo>
                  <a:pt x="92" y="534"/>
                  <a:pt x="90" y="526"/>
                  <a:pt x="84" y="521"/>
                </a:cubicBezTo>
                <a:cubicBezTo>
                  <a:pt x="78" y="515"/>
                  <a:pt x="71" y="512"/>
                  <a:pt x="61" y="512"/>
                </a:cubicBezTo>
                <a:close/>
                <a:moveTo>
                  <a:pt x="5499" y="492"/>
                </a:moveTo>
                <a:lnTo>
                  <a:pt x="5531" y="492"/>
                </a:lnTo>
                <a:lnTo>
                  <a:pt x="5560" y="537"/>
                </a:lnTo>
                <a:lnTo>
                  <a:pt x="5588" y="492"/>
                </a:lnTo>
                <a:lnTo>
                  <a:pt x="5619" y="492"/>
                </a:lnTo>
                <a:lnTo>
                  <a:pt x="5574" y="557"/>
                </a:lnTo>
                <a:lnTo>
                  <a:pt x="5621" y="624"/>
                </a:lnTo>
                <a:lnTo>
                  <a:pt x="5590" y="624"/>
                </a:lnTo>
                <a:lnTo>
                  <a:pt x="5559" y="577"/>
                </a:lnTo>
                <a:lnTo>
                  <a:pt x="5528" y="624"/>
                </a:lnTo>
                <a:lnTo>
                  <a:pt x="5496" y="624"/>
                </a:lnTo>
                <a:lnTo>
                  <a:pt x="5544" y="556"/>
                </a:lnTo>
                <a:lnTo>
                  <a:pt x="5499" y="492"/>
                </a:lnTo>
                <a:close/>
                <a:moveTo>
                  <a:pt x="4996" y="492"/>
                </a:moveTo>
                <a:lnTo>
                  <a:pt x="5022" y="492"/>
                </a:lnTo>
                <a:lnTo>
                  <a:pt x="5022" y="624"/>
                </a:lnTo>
                <a:lnTo>
                  <a:pt x="4996" y="624"/>
                </a:lnTo>
                <a:lnTo>
                  <a:pt x="4996" y="492"/>
                </a:lnTo>
                <a:close/>
                <a:moveTo>
                  <a:pt x="4829" y="492"/>
                </a:moveTo>
                <a:lnTo>
                  <a:pt x="4855" y="492"/>
                </a:lnTo>
                <a:lnTo>
                  <a:pt x="4855" y="572"/>
                </a:lnTo>
                <a:cubicBezTo>
                  <a:pt x="4855" y="582"/>
                  <a:pt x="4858" y="589"/>
                  <a:pt x="4863" y="595"/>
                </a:cubicBezTo>
                <a:cubicBezTo>
                  <a:pt x="4868" y="601"/>
                  <a:pt x="4875" y="604"/>
                  <a:pt x="4883" y="604"/>
                </a:cubicBezTo>
                <a:cubicBezTo>
                  <a:pt x="4892" y="604"/>
                  <a:pt x="4900" y="601"/>
                  <a:pt x="4906" y="594"/>
                </a:cubicBezTo>
                <a:cubicBezTo>
                  <a:pt x="4912" y="588"/>
                  <a:pt x="4915" y="580"/>
                  <a:pt x="4915" y="570"/>
                </a:cubicBezTo>
                <a:lnTo>
                  <a:pt x="4915" y="492"/>
                </a:lnTo>
                <a:lnTo>
                  <a:pt x="4941" y="492"/>
                </a:lnTo>
                <a:lnTo>
                  <a:pt x="4941" y="624"/>
                </a:lnTo>
                <a:lnTo>
                  <a:pt x="4915" y="624"/>
                </a:lnTo>
                <a:lnTo>
                  <a:pt x="4915" y="606"/>
                </a:lnTo>
                <a:lnTo>
                  <a:pt x="4913" y="606"/>
                </a:lnTo>
                <a:cubicBezTo>
                  <a:pt x="4909" y="613"/>
                  <a:pt x="4904" y="618"/>
                  <a:pt x="4897" y="622"/>
                </a:cubicBezTo>
                <a:cubicBezTo>
                  <a:pt x="4889" y="626"/>
                  <a:pt x="4882" y="628"/>
                  <a:pt x="4874" y="628"/>
                </a:cubicBezTo>
                <a:cubicBezTo>
                  <a:pt x="4860" y="628"/>
                  <a:pt x="4849" y="623"/>
                  <a:pt x="4841" y="614"/>
                </a:cubicBezTo>
                <a:cubicBezTo>
                  <a:pt x="4833" y="606"/>
                  <a:pt x="4829" y="593"/>
                  <a:pt x="4829" y="577"/>
                </a:cubicBezTo>
                <a:lnTo>
                  <a:pt x="4829" y="492"/>
                </a:lnTo>
                <a:close/>
                <a:moveTo>
                  <a:pt x="4581" y="492"/>
                </a:moveTo>
                <a:lnTo>
                  <a:pt x="4607" y="492"/>
                </a:lnTo>
                <a:lnTo>
                  <a:pt x="4607" y="624"/>
                </a:lnTo>
                <a:lnTo>
                  <a:pt x="4581" y="624"/>
                </a:lnTo>
                <a:lnTo>
                  <a:pt x="4581" y="492"/>
                </a:lnTo>
                <a:close/>
                <a:moveTo>
                  <a:pt x="3959" y="492"/>
                </a:moveTo>
                <a:lnTo>
                  <a:pt x="3985" y="492"/>
                </a:lnTo>
                <a:lnTo>
                  <a:pt x="3985" y="572"/>
                </a:lnTo>
                <a:cubicBezTo>
                  <a:pt x="3985" y="582"/>
                  <a:pt x="3988" y="589"/>
                  <a:pt x="3993" y="595"/>
                </a:cubicBezTo>
                <a:cubicBezTo>
                  <a:pt x="3998" y="601"/>
                  <a:pt x="4005" y="604"/>
                  <a:pt x="4013" y="604"/>
                </a:cubicBezTo>
                <a:cubicBezTo>
                  <a:pt x="4022" y="604"/>
                  <a:pt x="4030" y="601"/>
                  <a:pt x="4036" y="594"/>
                </a:cubicBezTo>
                <a:cubicBezTo>
                  <a:pt x="4042" y="588"/>
                  <a:pt x="4045" y="580"/>
                  <a:pt x="4045" y="570"/>
                </a:cubicBezTo>
                <a:lnTo>
                  <a:pt x="4045" y="492"/>
                </a:lnTo>
                <a:lnTo>
                  <a:pt x="4071" y="492"/>
                </a:lnTo>
                <a:lnTo>
                  <a:pt x="4071" y="624"/>
                </a:lnTo>
                <a:lnTo>
                  <a:pt x="4045" y="624"/>
                </a:lnTo>
                <a:lnTo>
                  <a:pt x="4045" y="606"/>
                </a:lnTo>
                <a:lnTo>
                  <a:pt x="4043" y="606"/>
                </a:lnTo>
                <a:cubicBezTo>
                  <a:pt x="4039" y="613"/>
                  <a:pt x="4034" y="618"/>
                  <a:pt x="4027" y="622"/>
                </a:cubicBezTo>
                <a:cubicBezTo>
                  <a:pt x="4019" y="626"/>
                  <a:pt x="4012" y="628"/>
                  <a:pt x="4004" y="628"/>
                </a:cubicBezTo>
                <a:cubicBezTo>
                  <a:pt x="3990" y="628"/>
                  <a:pt x="3979" y="623"/>
                  <a:pt x="3971" y="614"/>
                </a:cubicBezTo>
                <a:cubicBezTo>
                  <a:pt x="3963" y="606"/>
                  <a:pt x="3959" y="593"/>
                  <a:pt x="3959" y="577"/>
                </a:cubicBezTo>
                <a:lnTo>
                  <a:pt x="3959" y="492"/>
                </a:lnTo>
                <a:close/>
                <a:moveTo>
                  <a:pt x="3773" y="492"/>
                </a:moveTo>
                <a:lnTo>
                  <a:pt x="3799" y="492"/>
                </a:lnTo>
                <a:lnTo>
                  <a:pt x="3799" y="624"/>
                </a:lnTo>
                <a:lnTo>
                  <a:pt x="3773" y="624"/>
                </a:lnTo>
                <a:lnTo>
                  <a:pt x="3773" y="492"/>
                </a:lnTo>
                <a:close/>
                <a:moveTo>
                  <a:pt x="3549" y="492"/>
                </a:moveTo>
                <a:lnTo>
                  <a:pt x="3575" y="492"/>
                </a:lnTo>
                <a:lnTo>
                  <a:pt x="3575" y="624"/>
                </a:lnTo>
                <a:lnTo>
                  <a:pt x="3549" y="624"/>
                </a:lnTo>
                <a:lnTo>
                  <a:pt x="3549" y="492"/>
                </a:lnTo>
                <a:close/>
                <a:moveTo>
                  <a:pt x="3056" y="492"/>
                </a:moveTo>
                <a:lnTo>
                  <a:pt x="3082" y="492"/>
                </a:lnTo>
                <a:lnTo>
                  <a:pt x="3082" y="624"/>
                </a:lnTo>
                <a:lnTo>
                  <a:pt x="3056" y="624"/>
                </a:lnTo>
                <a:lnTo>
                  <a:pt x="3056" y="492"/>
                </a:lnTo>
                <a:close/>
                <a:moveTo>
                  <a:pt x="1225" y="492"/>
                </a:moveTo>
                <a:lnTo>
                  <a:pt x="1251" y="492"/>
                </a:lnTo>
                <a:lnTo>
                  <a:pt x="1251" y="572"/>
                </a:lnTo>
                <a:cubicBezTo>
                  <a:pt x="1251" y="582"/>
                  <a:pt x="1254" y="589"/>
                  <a:pt x="1259" y="595"/>
                </a:cubicBezTo>
                <a:cubicBezTo>
                  <a:pt x="1264" y="601"/>
                  <a:pt x="1271" y="604"/>
                  <a:pt x="1279" y="604"/>
                </a:cubicBezTo>
                <a:cubicBezTo>
                  <a:pt x="1288" y="604"/>
                  <a:pt x="1296" y="601"/>
                  <a:pt x="1302" y="594"/>
                </a:cubicBezTo>
                <a:cubicBezTo>
                  <a:pt x="1308" y="588"/>
                  <a:pt x="1311" y="580"/>
                  <a:pt x="1311" y="570"/>
                </a:cubicBezTo>
                <a:lnTo>
                  <a:pt x="1311" y="492"/>
                </a:lnTo>
                <a:lnTo>
                  <a:pt x="1337" y="492"/>
                </a:lnTo>
                <a:lnTo>
                  <a:pt x="1337" y="624"/>
                </a:lnTo>
                <a:lnTo>
                  <a:pt x="1311" y="624"/>
                </a:lnTo>
                <a:lnTo>
                  <a:pt x="1311" y="606"/>
                </a:lnTo>
                <a:lnTo>
                  <a:pt x="1309" y="606"/>
                </a:lnTo>
                <a:cubicBezTo>
                  <a:pt x="1305" y="613"/>
                  <a:pt x="1300" y="618"/>
                  <a:pt x="1293" y="622"/>
                </a:cubicBezTo>
                <a:cubicBezTo>
                  <a:pt x="1285" y="626"/>
                  <a:pt x="1278" y="628"/>
                  <a:pt x="1270" y="628"/>
                </a:cubicBezTo>
                <a:cubicBezTo>
                  <a:pt x="1256" y="628"/>
                  <a:pt x="1245" y="623"/>
                  <a:pt x="1237" y="614"/>
                </a:cubicBezTo>
                <a:cubicBezTo>
                  <a:pt x="1229" y="606"/>
                  <a:pt x="1225" y="593"/>
                  <a:pt x="1225" y="577"/>
                </a:cubicBezTo>
                <a:lnTo>
                  <a:pt x="1225" y="492"/>
                </a:lnTo>
                <a:close/>
                <a:moveTo>
                  <a:pt x="248" y="492"/>
                </a:moveTo>
                <a:lnTo>
                  <a:pt x="274" y="492"/>
                </a:lnTo>
                <a:lnTo>
                  <a:pt x="274" y="572"/>
                </a:lnTo>
                <a:cubicBezTo>
                  <a:pt x="274" y="582"/>
                  <a:pt x="277" y="589"/>
                  <a:pt x="282" y="595"/>
                </a:cubicBezTo>
                <a:cubicBezTo>
                  <a:pt x="287" y="601"/>
                  <a:pt x="294" y="604"/>
                  <a:pt x="302" y="604"/>
                </a:cubicBezTo>
                <a:cubicBezTo>
                  <a:pt x="311" y="604"/>
                  <a:pt x="319" y="601"/>
                  <a:pt x="325" y="594"/>
                </a:cubicBezTo>
                <a:cubicBezTo>
                  <a:pt x="331" y="588"/>
                  <a:pt x="334" y="580"/>
                  <a:pt x="334" y="570"/>
                </a:cubicBezTo>
                <a:lnTo>
                  <a:pt x="334" y="492"/>
                </a:lnTo>
                <a:lnTo>
                  <a:pt x="360" y="492"/>
                </a:lnTo>
                <a:lnTo>
                  <a:pt x="360" y="624"/>
                </a:lnTo>
                <a:lnTo>
                  <a:pt x="334" y="624"/>
                </a:lnTo>
                <a:lnTo>
                  <a:pt x="334" y="606"/>
                </a:lnTo>
                <a:lnTo>
                  <a:pt x="332" y="606"/>
                </a:lnTo>
                <a:cubicBezTo>
                  <a:pt x="328" y="613"/>
                  <a:pt x="323" y="618"/>
                  <a:pt x="316" y="622"/>
                </a:cubicBezTo>
                <a:cubicBezTo>
                  <a:pt x="308" y="626"/>
                  <a:pt x="301" y="628"/>
                  <a:pt x="293" y="628"/>
                </a:cubicBezTo>
                <a:cubicBezTo>
                  <a:pt x="279" y="628"/>
                  <a:pt x="268" y="623"/>
                  <a:pt x="260" y="614"/>
                </a:cubicBezTo>
                <a:cubicBezTo>
                  <a:pt x="252" y="606"/>
                  <a:pt x="248" y="593"/>
                  <a:pt x="248" y="577"/>
                </a:cubicBezTo>
                <a:lnTo>
                  <a:pt x="248" y="492"/>
                </a:lnTo>
                <a:close/>
                <a:moveTo>
                  <a:pt x="168" y="492"/>
                </a:moveTo>
                <a:lnTo>
                  <a:pt x="194" y="492"/>
                </a:lnTo>
                <a:lnTo>
                  <a:pt x="194" y="624"/>
                </a:lnTo>
                <a:lnTo>
                  <a:pt x="168" y="624"/>
                </a:lnTo>
                <a:lnTo>
                  <a:pt x="168" y="492"/>
                </a:lnTo>
                <a:close/>
                <a:moveTo>
                  <a:pt x="4712" y="489"/>
                </a:moveTo>
                <a:cubicBezTo>
                  <a:pt x="4720" y="489"/>
                  <a:pt x="4727" y="491"/>
                  <a:pt x="4733" y="495"/>
                </a:cubicBezTo>
                <a:cubicBezTo>
                  <a:pt x="4740" y="498"/>
                  <a:pt x="4746" y="504"/>
                  <a:pt x="4750" y="510"/>
                </a:cubicBezTo>
                <a:lnTo>
                  <a:pt x="4752" y="510"/>
                </a:lnTo>
                <a:lnTo>
                  <a:pt x="4752" y="492"/>
                </a:lnTo>
                <a:lnTo>
                  <a:pt x="4778" y="492"/>
                </a:lnTo>
                <a:lnTo>
                  <a:pt x="4778" y="683"/>
                </a:lnTo>
                <a:lnTo>
                  <a:pt x="4752" y="683"/>
                </a:lnTo>
                <a:lnTo>
                  <a:pt x="4752" y="607"/>
                </a:lnTo>
                <a:lnTo>
                  <a:pt x="4750" y="607"/>
                </a:lnTo>
                <a:cubicBezTo>
                  <a:pt x="4746" y="613"/>
                  <a:pt x="4741" y="618"/>
                  <a:pt x="4734" y="622"/>
                </a:cubicBezTo>
                <a:cubicBezTo>
                  <a:pt x="4728" y="626"/>
                  <a:pt x="4720" y="628"/>
                  <a:pt x="4712" y="628"/>
                </a:cubicBezTo>
                <a:cubicBezTo>
                  <a:pt x="4701" y="628"/>
                  <a:pt x="4692" y="625"/>
                  <a:pt x="4683" y="619"/>
                </a:cubicBezTo>
                <a:cubicBezTo>
                  <a:pt x="4675" y="613"/>
                  <a:pt x="4668" y="604"/>
                  <a:pt x="4663" y="594"/>
                </a:cubicBezTo>
                <a:cubicBezTo>
                  <a:pt x="4658" y="583"/>
                  <a:pt x="4656" y="571"/>
                  <a:pt x="4656" y="557"/>
                </a:cubicBezTo>
                <a:cubicBezTo>
                  <a:pt x="4656" y="544"/>
                  <a:pt x="4658" y="532"/>
                  <a:pt x="4663" y="522"/>
                </a:cubicBezTo>
                <a:cubicBezTo>
                  <a:pt x="4668" y="511"/>
                  <a:pt x="4674" y="503"/>
                  <a:pt x="4683" y="498"/>
                </a:cubicBezTo>
                <a:cubicBezTo>
                  <a:pt x="4691" y="492"/>
                  <a:pt x="4701" y="489"/>
                  <a:pt x="4712" y="489"/>
                </a:cubicBezTo>
                <a:close/>
                <a:moveTo>
                  <a:pt x="2004" y="489"/>
                </a:moveTo>
                <a:cubicBezTo>
                  <a:pt x="2014" y="489"/>
                  <a:pt x="2024" y="492"/>
                  <a:pt x="2033" y="498"/>
                </a:cubicBezTo>
                <a:cubicBezTo>
                  <a:pt x="2042" y="503"/>
                  <a:pt x="2049" y="511"/>
                  <a:pt x="2054" y="520"/>
                </a:cubicBezTo>
                <a:lnTo>
                  <a:pt x="2032" y="532"/>
                </a:lnTo>
                <a:cubicBezTo>
                  <a:pt x="2029" y="527"/>
                  <a:pt x="2024" y="522"/>
                  <a:pt x="2019" y="519"/>
                </a:cubicBezTo>
                <a:cubicBezTo>
                  <a:pt x="2014" y="515"/>
                  <a:pt x="2008" y="514"/>
                  <a:pt x="2002" y="514"/>
                </a:cubicBezTo>
                <a:cubicBezTo>
                  <a:pt x="1991" y="514"/>
                  <a:pt x="1983" y="518"/>
                  <a:pt x="1976" y="526"/>
                </a:cubicBezTo>
                <a:cubicBezTo>
                  <a:pt x="1970" y="534"/>
                  <a:pt x="1967" y="545"/>
                  <a:pt x="1967" y="558"/>
                </a:cubicBezTo>
                <a:cubicBezTo>
                  <a:pt x="1967" y="572"/>
                  <a:pt x="1970" y="583"/>
                  <a:pt x="1976" y="591"/>
                </a:cubicBezTo>
                <a:cubicBezTo>
                  <a:pt x="1983" y="599"/>
                  <a:pt x="1991" y="603"/>
                  <a:pt x="2002" y="603"/>
                </a:cubicBezTo>
                <a:cubicBezTo>
                  <a:pt x="2008" y="603"/>
                  <a:pt x="2014" y="601"/>
                  <a:pt x="2019" y="598"/>
                </a:cubicBezTo>
                <a:cubicBezTo>
                  <a:pt x="2024" y="595"/>
                  <a:pt x="2029" y="590"/>
                  <a:pt x="2032" y="584"/>
                </a:cubicBezTo>
                <a:lnTo>
                  <a:pt x="2054" y="596"/>
                </a:lnTo>
                <a:cubicBezTo>
                  <a:pt x="2049" y="606"/>
                  <a:pt x="2042" y="614"/>
                  <a:pt x="2033" y="619"/>
                </a:cubicBezTo>
                <a:cubicBezTo>
                  <a:pt x="2024" y="625"/>
                  <a:pt x="2014" y="628"/>
                  <a:pt x="2004" y="628"/>
                </a:cubicBezTo>
                <a:cubicBezTo>
                  <a:pt x="1991" y="628"/>
                  <a:pt x="1980" y="625"/>
                  <a:pt x="1970" y="619"/>
                </a:cubicBezTo>
                <a:cubicBezTo>
                  <a:pt x="1960" y="613"/>
                  <a:pt x="1953" y="605"/>
                  <a:pt x="1948" y="595"/>
                </a:cubicBezTo>
                <a:cubicBezTo>
                  <a:pt x="1943" y="584"/>
                  <a:pt x="1940" y="572"/>
                  <a:pt x="1940" y="558"/>
                </a:cubicBezTo>
                <a:cubicBezTo>
                  <a:pt x="1940" y="544"/>
                  <a:pt x="1943" y="532"/>
                  <a:pt x="1948" y="522"/>
                </a:cubicBezTo>
                <a:cubicBezTo>
                  <a:pt x="1953" y="511"/>
                  <a:pt x="1960" y="503"/>
                  <a:pt x="1970" y="498"/>
                </a:cubicBezTo>
                <a:cubicBezTo>
                  <a:pt x="1980" y="492"/>
                  <a:pt x="1991" y="489"/>
                  <a:pt x="2004" y="489"/>
                </a:cubicBezTo>
                <a:close/>
                <a:moveTo>
                  <a:pt x="5869" y="489"/>
                </a:moveTo>
                <a:cubicBezTo>
                  <a:pt x="5884" y="489"/>
                  <a:pt x="5897" y="493"/>
                  <a:pt x="5906" y="502"/>
                </a:cubicBezTo>
                <a:cubicBezTo>
                  <a:pt x="5915" y="510"/>
                  <a:pt x="5920" y="522"/>
                  <a:pt x="5920" y="536"/>
                </a:cubicBezTo>
                <a:lnTo>
                  <a:pt x="5920" y="624"/>
                </a:lnTo>
                <a:lnTo>
                  <a:pt x="5893" y="624"/>
                </a:lnTo>
                <a:lnTo>
                  <a:pt x="5893" y="607"/>
                </a:lnTo>
                <a:lnTo>
                  <a:pt x="5892" y="607"/>
                </a:lnTo>
                <a:cubicBezTo>
                  <a:pt x="5889" y="613"/>
                  <a:pt x="5883" y="618"/>
                  <a:pt x="5876" y="622"/>
                </a:cubicBezTo>
                <a:cubicBezTo>
                  <a:pt x="5869" y="626"/>
                  <a:pt x="5862" y="628"/>
                  <a:pt x="5854" y="628"/>
                </a:cubicBezTo>
                <a:cubicBezTo>
                  <a:pt x="5841" y="628"/>
                  <a:pt x="5831" y="624"/>
                  <a:pt x="5823" y="618"/>
                </a:cubicBezTo>
                <a:cubicBezTo>
                  <a:pt x="5816" y="611"/>
                  <a:pt x="5812" y="602"/>
                  <a:pt x="5812" y="590"/>
                </a:cubicBezTo>
                <a:cubicBezTo>
                  <a:pt x="5812" y="576"/>
                  <a:pt x="5818" y="565"/>
                  <a:pt x="5829" y="558"/>
                </a:cubicBezTo>
                <a:cubicBezTo>
                  <a:pt x="5840" y="550"/>
                  <a:pt x="5856" y="547"/>
                  <a:pt x="5877" y="547"/>
                </a:cubicBezTo>
                <a:lnTo>
                  <a:pt x="5893" y="547"/>
                </a:lnTo>
                <a:lnTo>
                  <a:pt x="5893" y="538"/>
                </a:lnTo>
                <a:cubicBezTo>
                  <a:pt x="5893" y="530"/>
                  <a:pt x="5891" y="524"/>
                  <a:pt x="5886" y="519"/>
                </a:cubicBezTo>
                <a:cubicBezTo>
                  <a:pt x="5881" y="514"/>
                  <a:pt x="5875" y="512"/>
                  <a:pt x="5866" y="512"/>
                </a:cubicBezTo>
                <a:cubicBezTo>
                  <a:pt x="5856" y="512"/>
                  <a:pt x="5846" y="517"/>
                  <a:pt x="5836" y="526"/>
                </a:cubicBezTo>
                <a:lnTo>
                  <a:pt x="5819" y="511"/>
                </a:lnTo>
                <a:cubicBezTo>
                  <a:pt x="5833" y="496"/>
                  <a:pt x="5849" y="489"/>
                  <a:pt x="5869" y="489"/>
                </a:cubicBezTo>
                <a:close/>
                <a:moveTo>
                  <a:pt x="5714" y="489"/>
                </a:moveTo>
                <a:cubicBezTo>
                  <a:pt x="5732" y="489"/>
                  <a:pt x="5746" y="494"/>
                  <a:pt x="5757" y="505"/>
                </a:cubicBezTo>
                <a:cubicBezTo>
                  <a:pt x="5767" y="515"/>
                  <a:pt x="5772" y="530"/>
                  <a:pt x="5772" y="548"/>
                </a:cubicBezTo>
                <a:cubicBezTo>
                  <a:pt x="5772" y="555"/>
                  <a:pt x="5771" y="562"/>
                  <a:pt x="5770" y="567"/>
                </a:cubicBezTo>
                <a:lnTo>
                  <a:pt x="5680" y="567"/>
                </a:lnTo>
                <a:cubicBezTo>
                  <a:pt x="5681" y="579"/>
                  <a:pt x="5685" y="588"/>
                  <a:pt x="5692" y="595"/>
                </a:cubicBezTo>
                <a:cubicBezTo>
                  <a:pt x="5698" y="601"/>
                  <a:pt x="5706" y="605"/>
                  <a:pt x="5717" y="605"/>
                </a:cubicBezTo>
                <a:cubicBezTo>
                  <a:pt x="5723" y="605"/>
                  <a:pt x="5729" y="603"/>
                  <a:pt x="5735" y="600"/>
                </a:cubicBezTo>
                <a:cubicBezTo>
                  <a:pt x="5740" y="597"/>
                  <a:pt x="5745" y="592"/>
                  <a:pt x="5748" y="586"/>
                </a:cubicBezTo>
                <a:lnTo>
                  <a:pt x="5769" y="598"/>
                </a:lnTo>
                <a:cubicBezTo>
                  <a:pt x="5764" y="607"/>
                  <a:pt x="5757" y="615"/>
                  <a:pt x="5748" y="620"/>
                </a:cubicBezTo>
                <a:cubicBezTo>
                  <a:pt x="5739" y="625"/>
                  <a:pt x="5729" y="628"/>
                  <a:pt x="5717" y="628"/>
                </a:cubicBezTo>
                <a:cubicBezTo>
                  <a:pt x="5704" y="628"/>
                  <a:pt x="5693" y="625"/>
                  <a:pt x="5683" y="619"/>
                </a:cubicBezTo>
                <a:cubicBezTo>
                  <a:pt x="5673" y="614"/>
                  <a:pt x="5666" y="606"/>
                  <a:pt x="5661" y="595"/>
                </a:cubicBezTo>
                <a:cubicBezTo>
                  <a:pt x="5656" y="585"/>
                  <a:pt x="5653" y="573"/>
                  <a:pt x="5653" y="559"/>
                </a:cubicBezTo>
                <a:cubicBezTo>
                  <a:pt x="5653" y="545"/>
                  <a:pt x="5655" y="532"/>
                  <a:pt x="5660" y="522"/>
                </a:cubicBezTo>
                <a:cubicBezTo>
                  <a:pt x="5665" y="511"/>
                  <a:pt x="5673" y="503"/>
                  <a:pt x="5682" y="497"/>
                </a:cubicBezTo>
                <a:cubicBezTo>
                  <a:pt x="5691" y="492"/>
                  <a:pt x="5702" y="489"/>
                  <a:pt x="5714" y="489"/>
                </a:cubicBezTo>
                <a:close/>
                <a:moveTo>
                  <a:pt x="5406" y="489"/>
                </a:moveTo>
                <a:cubicBezTo>
                  <a:pt x="5424" y="489"/>
                  <a:pt x="5438" y="494"/>
                  <a:pt x="5449" y="505"/>
                </a:cubicBezTo>
                <a:cubicBezTo>
                  <a:pt x="5459" y="515"/>
                  <a:pt x="5464" y="530"/>
                  <a:pt x="5464" y="548"/>
                </a:cubicBezTo>
                <a:cubicBezTo>
                  <a:pt x="5464" y="555"/>
                  <a:pt x="5463" y="562"/>
                  <a:pt x="5462" y="567"/>
                </a:cubicBezTo>
                <a:lnTo>
                  <a:pt x="5372" y="567"/>
                </a:lnTo>
                <a:cubicBezTo>
                  <a:pt x="5373" y="579"/>
                  <a:pt x="5377" y="588"/>
                  <a:pt x="5384" y="595"/>
                </a:cubicBezTo>
                <a:cubicBezTo>
                  <a:pt x="5390" y="601"/>
                  <a:pt x="5398" y="605"/>
                  <a:pt x="5409" y="605"/>
                </a:cubicBezTo>
                <a:cubicBezTo>
                  <a:pt x="5415" y="605"/>
                  <a:pt x="5421" y="603"/>
                  <a:pt x="5427" y="600"/>
                </a:cubicBezTo>
                <a:cubicBezTo>
                  <a:pt x="5432" y="597"/>
                  <a:pt x="5437" y="592"/>
                  <a:pt x="5440" y="586"/>
                </a:cubicBezTo>
                <a:lnTo>
                  <a:pt x="5461" y="598"/>
                </a:lnTo>
                <a:cubicBezTo>
                  <a:pt x="5456" y="607"/>
                  <a:pt x="5449" y="615"/>
                  <a:pt x="5440" y="620"/>
                </a:cubicBezTo>
                <a:cubicBezTo>
                  <a:pt x="5431" y="625"/>
                  <a:pt x="5421" y="628"/>
                  <a:pt x="5409" y="628"/>
                </a:cubicBezTo>
                <a:cubicBezTo>
                  <a:pt x="5396" y="628"/>
                  <a:pt x="5385" y="625"/>
                  <a:pt x="5375" y="619"/>
                </a:cubicBezTo>
                <a:cubicBezTo>
                  <a:pt x="5365" y="614"/>
                  <a:pt x="5358" y="606"/>
                  <a:pt x="5353" y="595"/>
                </a:cubicBezTo>
                <a:cubicBezTo>
                  <a:pt x="5348" y="585"/>
                  <a:pt x="5345" y="573"/>
                  <a:pt x="5345" y="559"/>
                </a:cubicBezTo>
                <a:cubicBezTo>
                  <a:pt x="5345" y="545"/>
                  <a:pt x="5347" y="532"/>
                  <a:pt x="5352" y="522"/>
                </a:cubicBezTo>
                <a:cubicBezTo>
                  <a:pt x="5357" y="511"/>
                  <a:pt x="5365" y="503"/>
                  <a:pt x="5374" y="497"/>
                </a:cubicBezTo>
                <a:cubicBezTo>
                  <a:pt x="5383" y="492"/>
                  <a:pt x="5394" y="489"/>
                  <a:pt x="5406" y="489"/>
                </a:cubicBezTo>
                <a:close/>
                <a:moveTo>
                  <a:pt x="5144" y="489"/>
                </a:moveTo>
                <a:cubicBezTo>
                  <a:pt x="5155" y="489"/>
                  <a:pt x="5164" y="492"/>
                  <a:pt x="5173" y="497"/>
                </a:cubicBezTo>
                <a:cubicBezTo>
                  <a:pt x="5181" y="503"/>
                  <a:pt x="5187" y="511"/>
                  <a:pt x="5192" y="521"/>
                </a:cubicBezTo>
                <a:cubicBezTo>
                  <a:pt x="5197" y="531"/>
                  <a:pt x="5199" y="543"/>
                  <a:pt x="5199" y="556"/>
                </a:cubicBezTo>
                <a:cubicBezTo>
                  <a:pt x="5199" y="570"/>
                  <a:pt x="5197" y="582"/>
                  <a:pt x="5192" y="593"/>
                </a:cubicBezTo>
                <a:cubicBezTo>
                  <a:pt x="5187" y="604"/>
                  <a:pt x="5181" y="613"/>
                  <a:pt x="5173" y="619"/>
                </a:cubicBezTo>
                <a:cubicBezTo>
                  <a:pt x="5164" y="625"/>
                  <a:pt x="5155" y="628"/>
                  <a:pt x="5144" y="628"/>
                </a:cubicBezTo>
                <a:cubicBezTo>
                  <a:pt x="5136" y="628"/>
                  <a:pt x="5128" y="626"/>
                  <a:pt x="5121" y="622"/>
                </a:cubicBezTo>
                <a:cubicBezTo>
                  <a:pt x="5115" y="618"/>
                  <a:pt x="5109" y="613"/>
                  <a:pt x="5105" y="606"/>
                </a:cubicBezTo>
                <a:lnTo>
                  <a:pt x="5103" y="606"/>
                </a:lnTo>
                <a:lnTo>
                  <a:pt x="5103" y="682"/>
                </a:lnTo>
                <a:lnTo>
                  <a:pt x="5077" y="682"/>
                </a:lnTo>
                <a:lnTo>
                  <a:pt x="5077" y="492"/>
                </a:lnTo>
                <a:lnTo>
                  <a:pt x="5103" y="492"/>
                </a:lnTo>
                <a:lnTo>
                  <a:pt x="5103" y="510"/>
                </a:lnTo>
                <a:lnTo>
                  <a:pt x="5105" y="510"/>
                </a:lnTo>
                <a:cubicBezTo>
                  <a:pt x="5109" y="504"/>
                  <a:pt x="5115" y="498"/>
                  <a:pt x="5122" y="495"/>
                </a:cubicBezTo>
                <a:cubicBezTo>
                  <a:pt x="5129" y="491"/>
                  <a:pt x="5136" y="489"/>
                  <a:pt x="5144" y="489"/>
                </a:cubicBezTo>
                <a:close/>
                <a:moveTo>
                  <a:pt x="4393" y="489"/>
                </a:moveTo>
                <a:cubicBezTo>
                  <a:pt x="4408" y="489"/>
                  <a:pt x="4421" y="493"/>
                  <a:pt x="4430" y="502"/>
                </a:cubicBezTo>
                <a:cubicBezTo>
                  <a:pt x="4439" y="510"/>
                  <a:pt x="4444" y="522"/>
                  <a:pt x="4444" y="536"/>
                </a:cubicBezTo>
                <a:lnTo>
                  <a:pt x="4444" y="624"/>
                </a:lnTo>
                <a:lnTo>
                  <a:pt x="4417" y="624"/>
                </a:lnTo>
                <a:lnTo>
                  <a:pt x="4417" y="607"/>
                </a:lnTo>
                <a:lnTo>
                  <a:pt x="4416" y="607"/>
                </a:lnTo>
                <a:cubicBezTo>
                  <a:pt x="4413" y="613"/>
                  <a:pt x="4407" y="618"/>
                  <a:pt x="4400" y="622"/>
                </a:cubicBezTo>
                <a:cubicBezTo>
                  <a:pt x="4393" y="626"/>
                  <a:pt x="4386" y="628"/>
                  <a:pt x="4378" y="628"/>
                </a:cubicBezTo>
                <a:cubicBezTo>
                  <a:pt x="4365" y="628"/>
                  <a:pt x="4355" y="624"/>
                  <a:pt x="4347" y="618"/>
                </a:cubicBezTo>
                <a:cubicBezTo>
                  <a:pt x="4340" y="611"/>
                  <a:pt x="4336" y="602"/>
                  <a:pt x="4336" y="590"/>
                </a:cubicBezTo>
                <a:cubicBezTo>
                  <a:pt x="4336" y="576"/>
                  <a:pt x="4342" y="565"/>
                  <a:pt x="4353" y="558"/>
                </a:cubicBezTo>
                <a:cubicBezTo>
                  <a:pt x="4364" y="550"/>
                  <a:pt x="4380" y="547"/>
                  <a:pt x="4401" y="547"/>
                </a:cubicBezTo>
                <a:lnTo>
                  <a:pt x="4417" y="547"/>
                </a:lnTo>
                <a:lnTo>
                  <a:pt x="4417" y="538"/>
                </a:lnTo>
                <a:cubicBezTo>
                  <a:pt x="4417" y="530"/>
                  <a:pt x="4415" y="524"/>
                  <a:pt x="4410" y="519"/>
                </a:cubicBezTo>
                <a:cubicBezTo>
                  <a:pt x="4405" y="514"/>
                  <a:pt x="4399" y="512"/>
                  <a:pt x="4390" y="512"/>
                </a:cubicBezTo>
                <a:cubicBezTo>
                  <a:pt x="4380" y="512"/>
                  <a:pt x="4370" y="517"/>
                  <a:pt x="4360" y="526"/>
                </a:cubicBezTo>
                <a:lnTo>
                  <a:pt x="4343" y="511"/>
                </a:lnTo>
                <a:cubicBezTo>
                  <a:pt x="4357" y="496"/>
                  <a:pt x="4373" y="489"/>
                  <a:pt x="4393" y="489"/>
                </a:cubicBezTo>
                <a:close/>
                <a:moveTo>
                  <a:pt x="3674" y="489"/>
                </a:moveTo>
                <a:cubicBezTo>
                  <a:pt x="3686" y="489"/>
                  <a:pt x="3696" y="492"/>
                  <a:pt x="3705" y="497"/>
                </a:cubicBezTo>
                <a:cubicBezTo>
                  <a:pt x="3714" y="502"/>
                  <a:pt x="3721" y="509"/>
                  <a:pt x="3726" y="519"/>
                </a:cubicBezTo>
                <a:lnTo>
                  <a:pt x="3705" y="531"/>
                </a:lnTo>
                <a:cubicBezTo>
                  <a:pt x="3701" y="525"/>
                  <a:pt x="3697" y="520"/>
                  <a:pt x="3691" y="517"/>
                </a:cubicBezTo>
                <a:cubicBezTo>
                  <a:pt x="3686" y="513"/>
                  <a:pt x="3680" y="512"/>
                  <a:pt x="3674" y="512"/>
                </a:cubicBezTo>
                <a:cubicBezTo>
                  <a:pt x="3667" y="512"/>
                  <a:pt x="3662" y="513"/>
                  <a:pt x="3658" y="516"/>
                </a:cubicBezTo>
                <a:cubicBezTo>
                  <a:pt x="3653" y="519"/>
                  <a:pt x="3651" y="523"/>
                  <a:pt x="3651" y="528"/>
                </a:cubicBezTo>
                <a:cubicBezTo>
                  <a:pt x="3651" y="533"/>
                  <a:pt x="3654" y="537"/>
                  <a:pt x="3658" y="540"/>
                </a:cubicBezTo>
                <a:cubicBezTo>
                  <a:pt x="3663" y="543"/>
                  <a:pt x="3671" y="545"/>
                  <a:pt x="3681" y="548"/>
                </a:cubicBezTo>
                <a:cubicBezTo>
                  <a:pt x="3711" y="554"/>
                  <a:pt x="3726" y="567"/>
                  <a:pt x="3726" y="587"/>
                </a:cubicBezTo>
                <a:cubicBezTo>
                  <a:pt x="3726" y="599"/>
                  <a:pt x="3721" y="609"/>
                  <a:pt x="3712" y="616"/>
                </a:cubicBezTo>
                <a:cubicBezTo>
                  <a:pt x="3703" y="624"/>
                  <a:pt x="3691" y="628"/>
                  <a:pt x="3676" y="628"/>
                </a:cubicBezTo>
                <a:cubicBezTo>
                  <a:pt x="3663" y="628"/>
                  <a:pt x="3651" y="625"/>
                  <a:pt x="3642" y="619"/>
                </a:cubicBezTo>
                <a:cubicBezTo>
                  <a:pt x="3633" y="613"/>
                  <a:pt x="3626" y="606"/>
                  <a:pt x="3621" y="596"/>
                </a:cubicBezTo>
                <a:lnTo>
                  <a:pt x="3643" y="585"/>
                </a:lnTo>
                <a:cubicBezTo>
                  <a:pt x="3646" y="591"/>
                  <a:pt x="3651" y="596"/>
                  <a:pt x="3657" y="600"/>
                </a:cubicBezTo>
                <a:cubicBezTo>
                  <a:pt x="3662" y="603"/>
                  <a:pt x="3669" y="605"/>
                  <a:pt x="3676" y="605"/>
                </a:cubicBezTo>
                <a:cubicBezTo>
                  <a:pt x="3683" y="605"/>
                  <a:pt x="3689" y="603"/>
                  <a:pt x="3693" y="601"/>
                </a:cubicBezTo>
                <a:cubicBezTo>
                  <a:pt x="3697" y="598"/>
                  <a:pt x="3699" y="594"/>
                  <a:pt x="3699" y="589"/>
                </a:cubicBezTo>
                <a:cubicBezTo>
                  <a:pt x="3699" y="585"/>
                  <a:pt x="3697" y="581"/>
                  <a:pt x="3693" y="578"/>
                </a:cubicBezTo>
                <a:cubicBezTo>
                  <a:pt x="3689" y="575"/>
                  <a:pt x="3682" y="572"/>
                  <a:pt x="3672" y="570"/>
                </a:cubicBezTo>
                <a:cubicBezTo>
                  <a:pt x="3656" y="566"/>
                  <a:pt x="3644" y="561"/>
                  <a:pt x="3636" y="555"/>
                </a:cubicBezTo>
                <a:cubicBezTo>
                  <a:pt x="3628" y="549"/>
                  <a:pt x="3624" y="540"/>
                  <a:pt x="3624" y="530"/>
                </a:cubicBezTo>
                <a:cubicBezTo>
                  <a:pt x="3624" y="518"/>
                  <a:pt x="3629" y="507"/>
                  <a:pt x="3638" y="500"/>
                </a:cubicBezTo>
                <a:cubicBezTo>
                  <a:pt x="3647" y="493"/>
                  <a:pt x="3659" y="489"/>
                  <a:pt x="3674" y="489"/>
                </a:cubicBezTo>
                <a:close/>
                <a:moveTo>
                  <a:pt x="3450" y="489"/>
                </a:moveTo>
                <a:cubicBezTo>
                  <a:pt x="3464" y="489"/>
                  <a:pt x="3475" y="493"/>
                  <a:pt x="3483" y="502"/>
                </a:cubicBezTo>
                <a:cubicBezTo>
                  <a:pt x="3491" y="511"/>
                  <a:pt x="3495" y="524"/>
                  <a:pt x="3495" y="540"/>
                </a:cubicBezTo>
                <a:lnTo>
                  <a:pt x="3495" y="624"/>
                </a:lnTo>
                <a:lnTo>
                  <a:pt x="3469" y="624"/>
                </a:lnTo>
                <a:lnTo>
                  <a:pt x="3469" y="545"/>
                </a:lnTo>
                <a:cubicBezTo>
                  <a:pt x="3469" y="535"/>
                  <a:pt x="3466" y="528"/>
                  <a:pt x="3461" y="522"/>
                </a:cubicBezTo>
                <a:cubicBezTo>
                  <a:pt x="3456" y="516"/>
                  <a:pt x="3450" y="513"/>
                  <a:pt x="3442" y="513"/>
                </a:cubicBezTo>
                <a:cubicBezTo>
                  <a:pt x="3432" y="513"/>
                  <a:pt x="3424" y="516"/>
                  <a:pt x="3418" y="523"/>
                </a:cubicBezTo>
                <a:cubicBezTo>
                  <a:pt x="3412" y="529"/>
                  <a:pt x="3409" y="537"/>
                  <a:pt x="3409" y="547"/>
                </a:cubicBezTo>
                <a:lnTo>
                  <a:pt x="3409" y="624"/>
                </a:lnTo>
                <a:lnTo>
                  <a:pt x="3383" y="624"/>
                </a:lnTo>
                <a:lnTo>
                  <a:pt x="3383" y="492"/>
                </a:lnTo>
                <a:lnTo>
                  <a:pt x="3409" y="492"/>
                </a:lnTo>
                <a:lnTo>
                  <a:pt x="3409" y="510"/>
                </a:lnTo>
                <a:lnTo>
                  <a:pt x="3411" y="510"/>
                </a:lnTo>
                <a:cubicBezTo>
                  <a:pt x="3415" y="504"/>
                  <a:pt x="3420" y="499"/>
                  <a:pt x="3427" y="495"/>
                </a:cubicBezTo>
                <a:cubicBezTo>
                  <a:pt x="3434" y="491"/>
                  <a:pt x="3442" y="489"/>
                  <a:pt x="3450" y="489"/>
                </a:cubicBezTo>
                <a:close/>
                <a:moveTo>
                  <a:pt x="3181" y="489"/>
                </a:moveTo>
                <a:cubicBezTo>
                  <a:pt x="3193" y="489"/>
                  <a:pt x="3203" y="492"/>
                  <a:pt x="3212" y="497"/>
                </a:cubicBezTo>
                <a:cubicBezTo>
                  <a:pt x="3221" y="502"/>
                  <a:pt x="3228" y="509"/>
                  <a:pt x="3233" y="519"/>
                </a:cubicBezTo>
                <a:lnTo>
                  <a:pt x="3212" y="531"/>
                </a:lnTo>
                <a:cubicBezTo>
                  <a:pt x="3208" y="525"/>
                  <a:pt x="3204" y="520"/>
                  <a:pt x="3198" y="517"/>
                </a:cubicBezTo>
                <a:cubicBezTo>
                  <a:pt x="3193" y="513"/>
                  <a:pt x="3187" y="512"/>
                  <a:pt x="3181" y="512"/>
                </a:cubicBezTo>
                <a:cubicBezTo>
                  <a:pt x="3174" y="512"/>
                  <a:pt x="3169" y="513"/>
                  <a:pt x="3165" y="516"/>
                </a:cubicBezTo>
                <a:cubicBezTo>
                  <a:pt x="3160" y="519"/>
                  <a:pt x="3158" y="523"/>
                  <a:pt x="3158" y="528"/>
                </a:cubicBezTo>
                <a:cubicBezTo>
                  <a:pt x="3158" y="533"/>
                  <a:pt x="3161" y="537"/>
                  <a:pt x="3165" y="540"/>
                </a:cubicBezTo>
                <a:cubicBezTo>
                  <a:pt x="3170" y="543"/>
                  <a:pt x="3178" y="545"/>
                  <a:pt x="3188" y="548"/>
                </a:cubicBezTo>
                <a:cubicBezTo>
                  <a:pt x="3218" y="554"/>
                  <a:pt x="3233" y="567"/>
                  <a:pt x="3233" y="587"/>
                </a:cubicBezTo>
                <a:cubicBezTo>
                  <a:pt x="3233" y="599"/>
                  <a:pt x="3228" y="609"/>
                  <a:pt x="3219" y="616"/>
                </a:cubicBezTo>
                <a:cubicBezTo>
                  <a:pt x="3210" y="624"/>
                  <a:pt x="3198" y="628"/>
                  <a:pt x="3183" y="628"/>
                </a:cubicBezTo>
                <a:cubicBezTo>
                  <a:pt x="3170" y="628"/>
                  <a:pt x="3158" y="625"/>
                  <a:pt x="3149" y="619"/>
                </a:cubicBezTo>
                <a:cubicBezTo>
                  <a:pt x="3140" y="613"/>
                  <a:pt x="3133" y="606"/>
                  <a:pt x="3128" y="596"/>
                </a:cubicBezTo>
                <a:lnTo>
                  <a:pt x="3150" y="585"/>
                </a:lnTo>
                <a:cubicBezTo>
                  <a:pt x="3153" y="591"/>
                  <a:pt x="3158" y="596"/>
                  <a:pt x="3164" y="600"/>
                </a:cubicBezTo>
                <a:cubicBezTo>
                  <a:pt x="3169" y="603"/>
                  <a:pt x="3176" y="605"/>
                  <a:pt x="3183" y="605"/>
                </a:cubicBezTo>
                <a:cubicBezTo>
                  <a:pt x="3190" y="605"/>
                  <a:pt x="3196" y="603"/>
                  <a:pt x="3200" y="601"/>
                </a:cubicBezTo>
                <a:cubicBezTo>
                  <a:pt x="3204" y="598"/>
                  <a:pt x="3206" y="594"/>
                  <a:pt x="3206" y="589"/>
                </a:cubicBezTo>
                <a:cubicBezTo>
                  <a:pt x="3206" y="585"/>
                  <a:pt x="3204" y="581"/>
                  <a:pt x="3200" y="578"/>
                </a:cubicBezTo>
                <a:cubicBezTo>
                  <a:pt x="3196" y="575"/>
                  <a:pt x="3189" y="572"/>
                  <a:pt x="3179" y="570"/>
                </a:cubicBezTo>
                <a:cubicBezTo>
                  <a:pt x="3163" y="566"/>
                  <a:pt x="3151" y="561"/>
                  <a:pt x="3143" y="555"/>
                </a:cubicBezTo>
                <a:cubicBezTo>
                  <a:pt x="3135" y="549"/>
                  <a:pt x="3131" y="540"/>
                  <a:pt x="3131" y="530"/>
                </a:cubicBezTo>
                <a:cubicBezTo>
                  <a:pt x="3131" y="518"/>
                  <a:pt x="3136" y="507"/>
                  <a:pt x="3145" y="500"/>
                </a:cubicBezTo>
                <a:cubicBezTo>
                  <a:pt x="3154" y="493"/>
                  <a:pt x="3166" y="489"/>
                  <a:pt x="3181" y="489"/>
                </a:cubicBezTo>
                <a:close/>
                <a:moveTo>
                  <a:pt x="3012" y="489"/>
                </a:moveTo>
                <a:lnTo>
                  <a:pt x="3014" y="489"/>
                </a:lnTo>
                <a:lnTo>
                  <a:pt x="3014" y="516"/>
                </a:lnTo>
                <a:lnTo>
                  <a:pt x="3012" y="516"/>
                </a:lnTo>
                <a:cubicBezTo>
                  <a:pt x="2996" y="516"/>
                  <a:pt x="2984" y="519"/>
                  <a:pt x="2975" y="526"/>
                </a:cubicBezTo>
                <a:cubicBezTo>
                  <a:pt x="2966" y="533"/>
                  <a:pt x="2962" y="542"/>
                  <a:pt x="2962" y="552"/>
                </a:cubicBezTo>
                <a:lnTo>
                  <a:pt x="2962" y="624"/>
                </a:lnTo>
                <a:lnTo>
                  <a:pt x="2936" y="624"/>
                </a:lnTo>
                <a:lnTo>
                  <a:pt x="2935" y="492"/>
                </a:lnTo>
                <a:lnTo>
                  <a:pt x="2962" y="492"/>
                </a:lnTo>
                <a:lnTo>
                  <a:pt x="2962" y="517"/>
                </a:lnTo>
                <a:lnTo>
                  <a:pt x="2963" y="517"/>
                </a:lnTo>
                <a:cubicBezTo>
                  <a:pt x="2968" y="508"/>
                  <a:pt x="2975" y="501"/>
                  <a:pt x="2983" y="496"/>
                </a:cubicBezTo>
                <a:cubicBezTo>
                  <a:pt x="2992" y="491"/>
                  <a:pt x="3001" y="489"/>
                  <a:pt x="3012" y="489"/>
                </a:cubicBezTo>
                <a:close/>
                <a:moveTo>
                  <a:pt x="2827" y="489"/>
                </a:moveTo>
                <a:cubicBezTo>
                  <a:pt x="2840" y="489"/>
                  <a:pt x="2851" y="492"/>
                  <a:pt x="2860" y="497"/>
                </a:cubicBezTo>
                <a:cubicBezTo>
                  <a:pt x="2869" y="503"/>
                  <a:pt x="2876" y="511"/>
                  <a:pt x="2881" y="522"/>
                </a:cubicBezTo>
                <a:cubicBezTo>
                  <a:pt x="2886" y="532"/>
                  <a:pt x="2889" y="544"/>
                  <a:pt x="2889" y="558"/>
                </a:cubicBezTo>
                <a:cubicBezTo>
                  <a:pt x="2889" y="572"/>
                  <a:pt x="2886" y="585"/>
                  <a:pt x="2881" y="595"/>
                </a:cubicBezTo>
                <a:cubicBezTo>
                  <a:pt x="2876" y="606"/>
                  <a:pt x="2869" y="614"/>
                  <a:pt x="2860" y="619"/>
                </a:cubicBezTo>
                <a:cubicBezTo>
                  <a:pt x="2851" y="625"/>
                  <a:pt x="2840" y="628"/>
                  <a:pt x="2827" y="628"/>
                </a:cubicBezTo>
                <a:cubicBezTo>
                  <a:pt x="2815" y="628"/>
                  <a:pt x="2804" y="625"/>
                  <a:pt x="2795" y="619"/>
                </a:cubicBezTo>
                <a:cubicBezTo>
                  <a:pt x="2786" y="614"/>
                  <a:pt x="2778" y="606"/>
                  <a:pt x="2773" y="595"/>
                </a:cubicBezTo>
                <a:cubicBezTo>
                  <a:pt x="2768" y="585"/>
                  <a:pt x="2766" y="572"/>
                  <a:pt x="2766" y="558"/>
                </a:cubicBezTo>
                <a:cubicBezTo>
                  <a:pt x="2766" y="544"/>
                  <a:pt x="2768" y="532"/>
                  <a:pt x="2773" y="522"/>
                </a:cubicBezTo>
                <a:cubicBezTo>
                  <a:pt x="2778" y="511"/>
                  <a:pt x="2786" y="503"/>
                  <a:pt x="2795" y="497"/>
                </a:cubicBezTo>
                <a:cubicBezTo>
                  <a:pt x="2804" y="492"/>
                  <a:pt x="2815" y="489"/>
                  <a:pt x="2827" y="489"/>
                </a:cubicBezTo>
                <a:close/>
                <a:moveTo>
                  <a:pt x="2503" y="489"/>
                </a:moveTo>
                <a:cubicBezTo>
                  <a:pt x="2518" y="489"/>
                  <a:pt x="2531" y="493"/>
                  <a:pt x="2540" y="502"/>
                </a:cubicBezTo>
                <a:cubicBezTo>
                  <a:pt x="2549" y="510"/>
                  <a:pt x="2554" y="522"/>
                  <a:pt x="2554" y="536"/>
                </a:cubicBezTo>
                <a:lnTo>
                  <a:pt x="2554" y="624"/>
                </a:lnTo>
                <a:lnTo>
                  <a:pt x="2527" y="624"/>
                </a:lnTo>
                <a:lnTo>
                  <a:pt x="2527" y="607"/>
                </a:lnTo>
                <a:lnTo>
                  <a:pt x="2526" y="607"/>
                </a:lnTo>
                <a:cubicBezTo>
                  <a:pt x="2523" y="613"/>
                  <a:pt x="2517" y="618"/>
                  <a:pt x="2510" y="622"/>
                </a:cubicBezTo>
                <a:cubicBezTo>
                  <a:pt x="2503" y="626"/>
                  <a:pt x="2496" y="628"/>
                  <a:pt x="2488" y="628"/>
                </a:cubicBezTo>
                <a:cubicBezTo>
                  <a:pt x="2475" y="628"/>
                  <a:pt x="2465" y="624"/>
                  <a:pt x="2457" y="618"/>
                </a:cubicBezTo>
                <a:cubicBezTo>
                  <a:pt x="2450" y="611"/>
                  <a:pt x="2446" y="602"/>
                  <a:pt x="2446" y="590"/>
                </a:cubicBezTo>
                <a:cubicBezTo>
                  <a:pt x="2446" y="576"/>
                  <a:pt x="2452" y="565"/>
                  <a:pt x="2463" y="558"/>
                </a:cubicBezTo>
                <a:cubicBezTo>
                  <a:pt x="2474" y="550"/>
                  <a:pt x="2490" y="547"/>
                  <a:pt x="2511" y="547"/>
                </a:cubicBezTo>
                <a:lnTo>
                  <a:pt x="2527" y="547"/>
                </a:lnTo>
                <a:lnTo>
                  <a:pt x="2527" y="538"/>
                </a:lnTo>
                <a:cubicBezTo>
                  <a:pt x="2527" y="530"/>
                  <a:pt x="2525" y="524"/>
                  <a:pt x="2520" y="519"/>
                </a:cubicBezTo>
                <a:cubicBezTo>
                  <a:pt x="2515" y="514"/>
                  <a:pt x="2509" y="512"/>
                  <a:pt x="2500" y="512"/>
                </a:cubicBezTo>
                <a:cubicBezTo>
                  <a:pt x="2490" y="512"/>
                  <a:pt x="2480" y="517"/>
                  <a:pt x="2470" y="526"/>
                </a:cubicBezTo>
                <a:lnTo>
                  <a:pt x="2453" y="511"/>
                </a:lnTo>
                <a:cubicBezTo>
                  <a:pt x="2467" y="496"/>
                  <a:pt x="2483" y="489"/>
                  <a:pt x="2503" y="489"/>
                </a:cubicBezTo>
                <a:close/>
                <a:moveTo>
                  <a:pt x="2154" y="489"/>
                </a:moveTo>
                <a:cubicBezTo>
                  <a:pt x="2167" y="489"/>
                  <a:pt x="2178" y="492"/>
                  <a:pt x="2187" y="497"/>
                </a:cubicBezTo>
                <a:cubicBezTo>
                  <a:pt x="2196" y="503"/>
                  <a:pt x="2203" y="511"/>
                  <a:pt x="2208" y="522"/>
                </a:cubicBezTo>
                <a:cubicBezTo>
                  <a:pt x="2213" y="532"/>
                  <a:pt x="2216" y="544"/>
                  <a:pt x="2216" y="558"/>
                </a:cubicBezTo>
                <a:cubicBezTo>
                  <a:pt x="2216" y="572"/>
                  <a:pt x="2213" y="585"/>
                  <a:pt x="2208" y="595"/>
                </a:cubicBezTo>
                <a:cubicBezTo>
                  <a:pt x="2203" y="606"/>
                  <a:pt x="2196" y="614"/>
                  <a:pt x="2187" y="619"/>
                </a:cubicBezTo>
                <a:cubicBezTo>
                  <a:pt x="2178" y="625"/>
                  <a:pt x="2167" y="628"/>
                  <a:pt x="2154" y="628"/>
                </a:cubicBezTo>
                <a:cubicBezTo>
                  <a:pt x="2142" y="628"/>
                  <a:pt x="2131" y="625"/>
                  <a:pt x="2122" y="619"/>
                </a:cubicBezTo>
                <a:cubicBezTo>
                  <a:pt x="2113" y="614"/>
                  <a:pt x="2105" y="606"/>
                  <a:pt x="2100" y="595"/>
                </a:cubicBezTo>
                <a:cubicBezTo>
                  <a:pt x="2095" y="585"/>
                  <a:pt x="2093" y="572"/>
                  <a:pt x="2093" y="558"/>
                </a:cubicBezTo>
                <a:cubicBezTo>
                  <a:pt x="2093" y="544"/>
                  <a:pt x="2095" y="532"/>
                  <a:pt x="2100" y="522"/>
                </a:cubicBezTo>
                <a:cubicBezTo>
                  <a:pt x="2105" y="511"/>
                  <a:pt x="2113" y="503"/>
                  <a:pt x="2122" y="497"/>
                </a:cubicBezTo>
                <a:cubicBezTo>
                  <a:pt x="2131" y="492"/>
                  <a:pt x="2142" y="489"/>
                  <a:pt x="2154" y="489"/>
                </a:cubicBezTo>
                <a:close/>
                <a:moveTo>
                  <a:pt x="1773" y="489"/>
                </a:moveTo>
                <a:cubicBezTo>
                  <a:pt x="1781" y="489"/>
                  <a:pt x="1788" y="491"/>
                  <a:pt x="1794" y="495"/>
                </a:cubicBezTo>
                <a:cubicBezTo>
                  <a:pt x="1800" y="500"/>
                  <a:pt x="1805" y="506"/>
                  <a:pt x="1808" y="514"/>
                </a:cubicBezTo>
                <a:lnTo>
                  <a:pt x="1809" y="514"/>
                </a:lnTo>
                <a:cubicBezTo>
                  <a:pt x="1814" y="506"/>
                  <a:pt x="1820" y="500"/>
                  <a:pt x="1827" y="495"/>
                </a:cubicBezTo>
                <a:cubicBezTo>
                  <a:pt x="1834" y="491"/>
                  <a:pt x="1843" y="489"/>
                  <a:pt x="1852" y="489"/>
                </a:cubicBezTo>
                <a:cubicBezTo>
                  <a:pt x="1865" y="489"/>
                  <a:pt x="1876" y="493"/>
                  <a:pt x="1883" y="502"/>
                </a:cubicBezTo>
                <a:cubicBezTo>
                  <a:pt x="1891" y="511"/>
                  <a:pt x="1895" y="524"/>
                  <a:pt x="1895" y="540"/>
                </a:cubicBezTo>
                <a:lnTo>
                  <a:pt x="1895" y="624"/>
                </a:lnTo>
                <a:lnTo>
                  <a:pt x="1868" y="624"/>
                </a:lnTo>
                <a:lnTo>
                  <a:pt x="1868" y="544"/>
                </a:lnTo>
                <a:cubicBezTo>
                  <a:pt x="1868" y="535"/>
                  <a:pt x="1866" y="527"/>
                  <a:pt x="1862" y="522"/>
                </a:cubicBezTo>
                <a:cubicBezTo>
                  <a:pt x="1857" y="516"/>
                  <a:pt x="1851" y="513"/>
                  <a:pt x="1844" y="513"/>
                </a:cubicBezTo>
                <a:cubicBezTo>
                  <a:pt x="1835" y="513"/>
                  <a:pt x="1828" y="516"/>
                  <a:pt x="1823" y="522"/>
                </a:cubicBezTo>
                <a:cubicBezTo>
                  <a:pt x="1818" y="528"/>
                  <a:pt x="1815" y="536"/>
                  <a:pt x="1815" y="547"/>
                </a:cubicBezTo>
                <a:lnTo>
                  <a:pt x="1815" y="624"/>
                </a:lnTo>
                <a:lnTo>
                  <a:pt x="1789" y="624"/>
                </a:lnTo>
                <a:lnTo>
                  <a:pt x="1789" y="544"/>
                </a:lnTo>
                <a:cubicBezTo>
                  <a:pt x="1789" y="535"/>
                  <a:pt x="1786" y="527"/>
                  <a:pt x="1782" y="522"/>
                </a:cubicBezTo>
                <a:cubicBezTo>
                  <a:pt x="1778" y="516"/>
                  <a:pt x="1772" y="513"/>
                  <a:pt x="1764" y="513"/>
                </a:cubicBezTo>
                <a:cubicBezTo>
                  <a:pt x="1756" y="513"/>
                  <a:pt x="1749" y="516"/>
                  <a:pt x="1743" y="522"/>
                </a:cubicBezTo>
                <a:cubicBezTo>
                  <a:pt x="1738" y="528"/>
                  <a:pt x="1735" y="536"/>
                  <a:pt x="1735" y="547"/>
                </a:cubicBezTo>
                <a:lnTo>
                  <a:pt x="1735" y="624"/>
                </a:lnTo>
                <a:lnTo>
                  <a:pt x="1709" y="624"/>
                </a:lnTo>
                <a:lnTo>
                  <a:pt x="1709" y="492"/>
                </a:lnTo>
                <a:lnTo>
                  <a:pt x="1735" y="492"/>
                </a:lnTo>
                <a:lnTo>
                  <a:pt x="1735" y="510"/>
                </a:lnTo>
                <a:lnTo>
                  <a:pt x="1737" y="510"/>
                </a:lnTo>
                <a:cubicBezTo>
                  <a:pt x="1741" y="504"/>
                  <a:pt x="1746" y="498"/>
                  <a:pt x="1752" y="495"/>
                </a:cubicBezTo>
                <a:cubicBezTo>
                  <a:pt x="1759" y="491"/>
                  <a:pt x="1765" y="489"/>
                  <a:pt x="1773" y="489"/>
                </a:cubicBezTo>
                <a:close/>
                <a:moveTo>
                  <a:pt x="1608" y="489"/>
                </a:moveTo>
                <a:cubicBezTo>
                  <a:pt x="1623" y="489"/>
                  <a:pt x="1636" y="493"/>
                  <a:pt x="1645" y="502"/>
                </a:cubicBezTo>
                <a:cubicBezTo>
                  <a:pt x="1654" y="510"/>
                  <a:pt x="1659" y="522"/>
                  <a:pt x="1659" y="536"/>
                </a:cubicBezTo>
                <a:lnTo>
                  <a:pt x="1659" y="624"/>
                </a:lnTo>
                <a:lnTo>
                  <a:pt x="1632" y="624"/>
                </a:lnTo>
                <a:lnTo>
                  <a:pt x="1632" y="607"/>
                </a:lnTo>
                <a:lnTo>
                  <a:pt x="1631" y="607"/>
                </a:lnTo>
                <a:cubicBezTo>
                  <a:pt x="1628" y="613"/>
                  <a:pt x="1622" y="618"/>
                  <a:pt x="1615" y="622"/>
                </a:cubicBezTo>
                <a:cubicBezTo>
                  <a:pt x="1608" y="626"/>
                  <a:pt x="1601" y="628"/>
                  <a:pt x="1593" y="628"/>
                </a:cubicBezTo>
                <a:cubicBezTo>
                  <a:pt x="1580" y="628"/>
                  <a:pt x="1570" y="624"/>
                  <a:pt x="1562" y="618"/>
                </a:cubicBezTo>
                <a:cubicBezTo>
                  <a:pt x="1555" y="611"/>
                  <a:pt x="1551" y="602"/>
                  <a:pt x="1551" y="590"/>
                </a:cubicBezTo>
                <a:cubicBezTo>
                  <a:pt x="1551" y="576"/>
                  <a:pt x="1557" y="565"/>
                  <a:pt x="1568" y="558"/>
                </a:cubicBezTo>
                <a:cubicBezTo>
                  <a:pt x="1579" y="550"/>
                  <a:pt x="1595" y="547"/>
                  <a:pt x="1616" y="547"/>
                </a:cubicBezTo>
                <a:lnTo>
                  <a:pt x="1632" y="547"/>
                </a:lnTo>
                <a:lnTo>
                  <a:pt x="1632" y="538"/>
                </a:lnTo>
                <a:cubicBezTo>
                  <a:pt x="1632" y="530"/>
                  <a:pt x="1630" y="524"/>
                  <a:pt x="1625" y="519"/>
                </a:cubicBezTo>
                <a:cubicBezTo>
                  <a:pt x="1620" y="514"/>
                  <a:pt x="1614" y="512"/>
                  <a:pt x="1605" y="512"/>
                </a:cubicBezTo>
                <a:cubicBezTo>
                  <a:pt x="1595" y="512"/>
                  <a:pt x="1585" y="517"/>
                  <a:pt x="1575" y="526"/>
                </a:cubicBezTo>
                <a:lnTo>
                  <a:pt x="1558" y="511"/>
                </a:lnTo>
                <a:cubicBezTo>
                  <a:pt x="1572" y="496"/>
                  <a:pt x="1588" y="489"/>
                  <a:pt x="1608" y="489"/>
                </a:cubicBezTo>
                <a:close/>
                <a:moveTo>
                  <a:pt x="844" y="489"/>
                </a:moveTo>
                <a:cubicBezTo>
                  <a:pt x="857" y="489"/>
                  <a:pt x="868" y="492"/>
                  <a:pt x="877" y="497"/>
                </a:cubicBezTo>
                <a:cubicBezTo>
                  <a:pt x="886" y="503"/>
                  <a:pt x="893" y="511"/>
                  <a:pt x="898" y="522"/>
                </a:cubicBezTo>
                <a:cubicBezTo>
                  <a:pt x="903" y="532"/>
                  <a:pt x="906" y="544"/>
                  <a:pt x="906" y="558"/>
                </a:cubicBezTo>
                <a:cubicBezTo>
                  <a:pt x="906" y="572"/>
                  <a:pt x="903" y="585"/>
                  <a:pt x="898" y="595"/>
                </a:cubicBezTo>
                <a:cubicBezTo>
                  <a:pt x="893" y="606"/>
                  <a:pt x="886" y="614"/>
                  <a:pt x="877" y="619"/>
                </a:cubicBezTo>
                <a:cubicBezTo>
                  <a:pt x="868" y="625"/>
                  <a:pt x="857" y="628"/>
                  <a:pt x="844" y="628"/>
                </a:cubicBezTo>
                <a:cubicBezTo>
                  <a:pt x="832" y="628"/>
                  <a:pt x="821" y="625"/>
                  <a:pt x="812" y="619"/>
                </a:cubicBezTo>
                <a:cubicBezTo>
                  <a:pt x="803" y="614"/>
                  <a:pt x="795" y="606"/>
                  <a:pt x="790" y="595"/>
                </a:cubicBezTo>
                <a:cubicBezTo>
                  <a:pt x="785" y="585"/>
                  <a:pt x="783" y="572"/>
                  <a:pt x="783" y="558"/>
                </a:cubicBezTo>
                <a:cubicBezTo>
                  <a:pt x="783" y="544"/>
                  <a:pt x="785" y="532"/>
                  <a:pt x="790" y="522"/>
                </a:cubicBezTo>
                <a:cubicBezTo>
                  <a:pt x="795" y="511"/>
                  <a:pt x="803" y="503"/>
                  <a:pt x="812" y="497"/>
                </a:cubicBezTo>
                <a:cubicBezTo>
                  <a:pt x="821" y="492"/>
                  <a:pt x="832" y="489"/>
                  <a:pt x="844" y="489"/>
                </a:cubicBezTo>
                <a:close/>
                <a:moveTo>
                  <a:pt x="616" y="489"/>
                </a:moveTo>
                <a:cubicBezTo>
                  <a:pt x="624" y="489"/>
                  <a:pt x="631" y="491"/>
                  <a:pt x="637" y="495"/>
                </a:cubicBezTo>
                <a:cubicBezTo>
                  <a:pt x="643" y="500"/>
                  <a:pt x="648" y="506"/>
                  <a:pt x="651" y="514"/>
                </a:cubicBezTo>
                <a:lnTo>
                  <a:pt x="652" y="514"/>
                </a:lnTo>
                <a:cubicBezTo>
                  <a:pt x="657" y="506"/>
                  <a:pt x="663" y="500"/>
                  <a:pt x="670" y="495"/>
                </a:cubicBezTo>
                <a:cubicBezTo>
                  <a:pt x="677" y="491"/>
                  <a:pt x="686" y="489"/>
                  <a:pt x="695" y="489"/>
                </a:cubicBezTo>
                <a:cubicBezTo>
                  <a:pt x="708" y="489"/>
                  <a:pt x="719" y="493"/>
                  <a:pt x="726" y="502"/>
                </a:cubicBezTo>
                <a:cubicBezTo>
                  <a:pt x="734" y="511"/>
                  <a:pt x="738" y="524"/>
                  <a:pt x="738" y="540"/>
                </a:cubicBezTo>
                <a:lnTo>
                  <a:pt x="738" y="624"/>
                </a:lnTo>
                <a:lnTo>
                  <a:pt x="711" y="624"/>
                </a:lnTo>
                <a:lnTo>
                  <a:pt x="711" y="544"/>
                </a:lnTo>
                <a:cubicBezTo>
                  <a:pt x="711" y="535"/>
                  <a:pt x="709" y="527"/>
                  <a:pt x="705" y="522"/>
                </a:cubicBezTo>
                <a:cubicBezTo>
                  <a:pt x="700" y="516"/>
                  <a:pt x="694" y="513"/>
                  <a:pt x="687" y="513"/>
                </a:cubicBezTo>
                <a:cubicBezTo>
                  <a:pt x="678" y="513"/>
                  <a:pt x="671" y="516"/>
                  <a:pt x="666" y="522"/>
                </a:cubicBezTo>
                <a:cubicBezTo>
                  <a:pt x="661" y="528"/>
                  <a:pt x="658" y="536"/>
                  <a:pt x="658" y="547"/>
                </a:cubicBezTo>
                <a:lnTo>
                  <a:pt x="658" y="624"/>
                </a:lnTo>
                <a:lnTo>
                  <a:pt x="632" y="624"/>
                </a:lnTo>
                <a:lnTo>
                  <a:pt x="632" y="544"/>
                </a:lnTo>
                <a:cubicBezTo>
                  <a:pt x="632" y="535"/>
                  <a:pt x="629" y="527"/>
                  <a:pt x="625" y="522"/>
                </a:cubicBezTo>
                <a:cubicBezTo>
                  <a:pt x="621" y="516"/>
                  <a:pt x="615" y="513"/>
                  <a:pt x="607" y="513"/>
                </a:cubicBezTo>
                <a:cubicBezTo>
                  <a:pt x="599" y="513"/>
                  <a:pt x="592" y="516"/>
                  <a:pt x="586" y="522"/>
                </a:cubicBezTo>
                <a:cubicBezTo>
                  <a:pt x="581" y="528"/>
                  <a:pt x="578" y="536"/>
                  <a:pt x="578" y="547"/>
                </a:cubicBezTo>
                <a:lnTo>
                  <a:pt x="578" y="624"/>
                </a:lnTo>
                <a:lnTo>
                  <a:pt x="552" y="624"/>
                </a:lnTo>
                <a:lnTo>
                  <a:pt x="552" y="492"/>
                </a:lnTo>
                <a:lnTo>
                  <a:pt x="578" y="492"/>
                </a:lnTo>
                <a:lnTo>
                  <a:pt x="578" y="510"/>
                </a:lnTo>
                <a:lnTo>
                  <a:pt x="580" y="510"/>
                </a:lnTo>
                <a:cubicBezTo>
                  <a:pt x="584" y="504"/>
                  <a:pt x="589" y="498"/>
                  <a:pt x="595" y="495"/>
                </a:cubicBezTo>
                <a:cubicBezTo>
                  <a:pt x="602" y="491"/>
                  <a:pt x="608" y="489"/>
                  <a:pt x="616" y="489"/>
                </a:cubicBezTo>
                <a:close/>
                <a:moveTo>
                  <a:pt x="456" y="489"/>
                </a:moveTo>
                <a:cubicBezTo>
                  <a:pt x="468" y="489"/>
                  <a:pt x="478" y="492"/>
                  <a:pt x="487" y="497"/>
                </a:cubicBezTo>
                <a:cubicBezTo>
                  <a:pt x="496" y="502"/>
                  <a:pt x="503" y="509"/>
                  <a:pt x="508" y="519"/>
                </a:cubicBezTo>
                <a:lnTo>
                  <a:pt x="487" y="531"/>
                </a:lnTo>
                <a:cubicBezTo>
                  <a:pt x="483" y="525"/>
                  <a:pt x="479" y="520"/>
                  <a:pt x="473" y="517"/>
                </a:cubicBezTo>
                <a:cubicBezTo>
                  <a:pt x="468" y="513"/>
                  <a:pt x="462" y="512"/>
                  <a:pt x="456" y="512"/>
                </a:cubicBezTo>
                <a:cubicBezTo>
                  <a:pt x="449" y="512"/>
                  <a:pt x="444" y="513"/>
                  <a:pt x="440" y="516"/>
                </a:cubicBezTo>
                <a:cubicBezTo>
                  <a:pt x="435" y="519"/>
                  <a:pt x="433" y="523"/>
                  <a:pt x="433" y="528"/>
                </a:cubicBezTo>
                <a:cubicBezTo>
                  <a:pt x="433" y="533"/>
                  <a:pt x="436" y="537"/>
                  <a:pt x="440" y="540"/>
                </a:cubicBezTo>
                <a:cubicBezTo>
                  <a:pt x="445" y="543"/>
                  <a:pt x="453" y="545"/>
                  <a:pt x="463" y="548"/>
                </a:cubicBezTo>
                <a:cubicBezTo>
                  <a:pt x="493" y="554"/>
                  <a:pt x="508" y="567"/>
                  <a:pt x="508" y="587"/>
                </a:cubicBezTo>
                <a:cubicBezTo>
                  <a:pt x="508" y="599"/>
                  <a:pt x="503" y="609"/>
                  <a:pt x="494" y="616"/>
                </a:cubicBezTo>
                <a:cubicBezTo>
                  <a:pt x="485" y="624"/>
                  <a:pt x="473" y="628"/>
                  <a:pt x="458" y="628"/>
                </a:cubicBezTo>
                <a:cubicBezTo>
                  <a:pt x="445" y="628"/>
                  <a:pt x="433" y="625"/>
                  <a:pt x="424" y="619"/>
                </a:cubicBezTo>
                <a:cubicBezTo>
                  <a:pt x="415" y="613"/>
                  <a:pt x="408" y="606"/>
                  <a:pt x="403" y="596"/>
                </a:cubicBezTo>
                <a:lnTo>
                  <a:pt x="425" y="585"/>
                </a:lnTo>
                <a:cubicBezTo>
                  <a:pt x="428" y="591"/>
                  <a:pt x="433" y="596"/>
                  <a:pt x="439" y="600"/>
                </a:cubicBezTo>
                <a:cubicBezTo>
                  <a:pt x="444" y="603"/>
                  <a:pt x="451" y="605"/>
                  <a:pt x="458" y="605"/>
                </a:cubicBezTo>
                <a:cubicBezTo>
                  <a:pt x="465" y="605"/>
                  <a:pt x="471" y="603"/>
                  <a:pt x="475" y="601"/>
                </a:cubicBezTo>
                <a:cubicBezTo>
                  <a:pt x="479" y="598"/>
                  <a:pt x="481" y="594"/>
                  <a:pt x="481" y="589"/>
                </a:cubicBezTo>
                <a:cubicBezTo>
                  <a:pt x="481" y="585"/>
                  <a:pt x="479" y="581"/>
                  <a:pt x="475" y="578"/>
                </a:cubicBezTo>
                <a:cubicBezTo>
                  <a:pt x="471" y="575"/>
                  <a:pt x="464" y="572"/>
                  <a:pt x="454" y="570"/>
                </a:cubicBezTo>
                <a:cubicBezTo>
                  <a:pt x="438" y="566"/>
                  <a:pt x="426" y="561"/>
                  <a:pt x="418" y="555"/>
                </a:cubicBezTo>
                <a:cubicBezTo>
                  <a:pt x="410" y="549"/>
                  <a:pt x="406" y="540"/>
                  <a:pt x="406" y="530"/>
                </a:cubicBezTo>
                <a:cubicBezTo>
                  <a:pt x="406" y="518"/>
                  <a:pt x="411" y="507"/>
                  <a:pt x="420" y="500"/>
                </a:cubicBezTo>
                <a:cubicBezTo>
                  <a:pt x="429" y="493"/>
                  <a:pt x="441" y="489"/>
                  <a:pt x="456" y="489"/>
                </a:cubicBezTo>
                <a:close/>
                <a:moveTo>
                  <a:pt x="61" y="489"/>
                </a:moveTo>
                <a:cubicBezTo>
                  <a:pt x="79" y="489"/>
                  <a:pt x="93" y="494"/>
                  <a:pt x="104" y="505"/>
                </a:cubicBezTo>
                <a:cubicBezTo>
                  <a:pt x="114" y="515"/>
                  <a:pt x="119" y="530"/>
                  <a:pt x="119" y="548"/>
                </a:cubicBezTo>
                <a:cubicBezTo>
                  <a:pt x="119" y="555"/>
                  <a:pt x="118" y="562"/>
                  <a:pt x="117" y="567"/>
                </a:cubicBezTo>
                <a:lnTo>
                  <a:pt x="27" y="567"/>
                </a:lnTo>
                <a:cubicBezTo>
                  <a:pt x="28" y="579"/>
                  <a:pt x="32" y="588"/>
                  <a:pt x="39" y="595"/>
                </a:cubicBezTo>
                <a:cubicBezTo>
                  <a:pt x="45" y="601"/>
                  <a:pt x="53" y="605"/>
                  <a:pt x="64" y="605"/>
                </a:cubicBezTo>
                <a:cubicBezTo>
                  <a:pt x="70" y="605"/>
                  <a:pt x="76" y="603"/>
                  <a:pt x="82" y="600"/>
                </a:cubicBezTo>
                <a:cubicBezTo>
                  <a:pt x="87" y="597"/>
                  <a:pt x="92" y="592"/>
                  <a:pt x="95" y="586"/>
                </a:cubicBezTo>
                <a:lnTo>
                  <a:pt x="116" y="598"/>
                </a:lnTo>
                <a:cubicBezTo>
                  <a:pt x="111" y="607"/>
                  <a:pt x="104" y="615"/>
                  <a:pt x="95" y="620"/>
                </a:cubicBezTo>
                <a:cubicBezTo>
                  <a:pt x="86" y="625"/>
                  <a:pt x="76" y="628"/>
                  <a:pt x="64" y="628"/>
                </a:cubicBezTo>
                <a:cubicBezTo>
                  <a:pt x="51" y="628"/>
                  <a:pt x="40" y="625"/>
                  <a:pt x="30" y="619"/>
                </a:cubicBezTo>
                <a:cubicBezTo>
                  <a:pt x="20" y="614"/>
                  <a:pt x="13" y="606"/>
                  <a:pt x="8" y="595"/>
                </a:cubicBezTo>
                <a:cubicBezTo>
                  <a:pt x="3" y="585"/>
                  <a:pt x="0" y="573"/>
                  <a:pt x="0" y="559"/>
                </a:cubicBezTo>
                <a:cubicBezTo>
                  <a:pt x="0" y="545"/>
                  <a:pt x="2" y="532"/>
                  <a:pt x="7" y="522"/>
                </a:cubicBezTo>
                <a:cubicBezTo>
                  <a:pt x="12" y="511"/>
                  <a:pt x="20" y="503"/>
                  <a:pt x="29" y="497"/>
                </a:cubicBezTo>
                <a:cubicBezTo>
                  <a:pt x="38" y="492"/>
                  <a:pt x="49" y="489"/>
                  <a:pt x="61" y="489"/>
                </a:cubicBezTo>
                <a:close/>
                <a:moveTo>
                  <a:pt x="4132" y="452"/>
                </a:moveTo>
                <a:lnTo>
                  <a:pt x="4158" y="452"/>
                </a:lnTo>
                <a:lnTo>
                  <a:pt x="4158" y="492"/>
                </a:lnTo>
                <a:lnTo>
                  <a:pt x="4195" y="492"/>
                </a:lnTo>
                <a:lnTo>
                  <a:pt x="4195" y="517"/>
                </a:lnTo>
                <a:lnTo>
                  <a:pt x="4158" y="517"/>
                </a:lnTo>
                <a:lnTo>
                  <a:pt x="4158" y="584"/>
                </a:lnTo>
                <a:cubicBezTo>
                  <a:pt x="4158" y="590"/>
                  <a:pt x="4160" y="595"/>
                  <a:pt x="4163" y="599"/>
                </a:cubicBezTo>
                <a:cubicBezTo>
                  <a:pt x="4167" y="602"/>
                  <a:pt x="4172" y="604"/>
                  <a:pt x="4178" y="604"/>
                </a:cubicBezTo>
                <a:cubicBezTo>
                  <a:pt x="4182" y="604"/>
                  <a:pt x="4187" y="603"/>
                  <a:pt x="4192" y="601"/>
                </a:cubicBezTo>
                <a:lnTo>
                  <a:pt x="4192" y="626"/>
                </a:lnTo>
                <a:cubicBezTo>
                  <a:pt x="4186" y="628"/>
                  <a:pt x="4179" y="629"/>
                  <a:pt x="4172" y="629"/>
                </a:cubicBezTo>
                <a:cubicBezTo>
                  <a:pt x="4159" y="629"/>
                  <a:pt x="4149" y="625"/>
                  <a:pt x="4142" y="618"/>
                </a:cubicBezTo>
                <a:cubicBezTo>
                  <a:pt x="4136" y="611"/>
                  <a:pt x="4132" y="600"/>
                  <a:pt x="4132" y="587"/>
                </a:cubicBezTo>
                <a:lnTo>
                  <a:pt x="4132" y="517"/>
                </a:lnTo>
                <a:lnTo>
                  <a:pt x="4111" y="517"/>
                </a:lnTo>
                <a:lnTo>
                  <a:pt x="4111" y="492"/>
                </a:lnTo>
                <a:lnTo>
                  <a:pt x="4132" y="492"/>
                </a:lnTo>
                <a:lnTo>
                  <a:pt x="4132" y="452"/>
                </a:lnTo>
                <a:close/>
                <a:moveTo>
                  <a:pt x="4494" y="439"/>
                </a:moveTo>
                <a:lnTo>
                  <a:pt x="4520" y="439"/>
                </a:lnTo>
                <a:lnTo>
                  <a:pt x="4520" y="592"/>
                </a:lnTo>
                <a:cubicBezTo>
                  <a:pt x="4520" y="598"/>
                  <a:pt x="4524" y="601"/>
                  <a:pt x="4530" y="601"/>
                </a:cubicBezTo>
                <a:lnTo>
                  <a:pt x="4536" y="601"/>
                </a:lnTo>
                <a:lnTo>
                  <a:pt x="4536" y="626"/>
                </a:lnTo>
                <a:lnTo>
                  <a:pt x="4523" y="626"/>
                </a:lnTo>
                <a:cubicBezTo>
                  <a:pt x="4513" y="626"/>
                  <a:pt x="4506" y="624"/>
                  <a:pt x="4501" y="619"/>
                </a:cubicBezTo>
                <a:cubicBezTo>
                  <a:pt x="4497" y="615"/>
                  <a:pt x="4494" y="608"/>
                  <a:pt x="4494" y="600"/>
                </a:cubicBezTo>
                <a:lnTo>
                  <a:pt x="4494" y="439"/>
                </a:lnTo>
                <a:close/>
                <a:moveTo>
                  <a:pt x="2604" y="439"/>
                </a:moveTo>
                <a:lnTo>
                  <a:pt x="2630" y="439"/>
                </a:lnTo>
                <a:lnTo>
                  <a:pt x="2630" y="510"/>
                </a:lnTo>
                <a:lnTo>
                  <a:pt x="2632" y="510"/>
                </a:lnTo>
                <a:cubicBezTo>
                  <a:pt x="2636" y="503"/>
                  <a:pt x="2642" y="498"/>
                  <a:pt x="2649" y="495"/>
                </a:cubicBezTo>
                <a:cubicBezTo>
                  <a:pt x="2656" y="491"/>
                  <a:pt x="2663" y="489"/>
                  <a:pt x="2671" y="489"/>
                </a:cubicBezTo>
                <a:cubicBezTo>
                  <a:pt x="2682" y="489"/>
                  <a:pt x="2691" y="492"/>
                  <a:pt x="2700" y="498"/>
                </a:cubicBezTo>
                <a:cubicBezTo>
                  <a:pt x="2708" y="503"/>
                  <a:pt x="2714" y="511"/>
                  <a:pt x="2719" y="521"/>
                </a:cubicBezTo>
                <a:cubicBezTo>
                  <a:pt x="2724" y="531"/>
                  <a:pt x="2726" y="543"/>
                  <a:pt x="2726" y="556"/>
                </a:cubicBezTo>
                <a:cubicBezTo>
                  <a:pt x="2726" y="570"/>
                  <a:pt x="2724" y="582"/>
                  <a:pt x="2719" y="593"/>
                </a:cubicBezTo>
                <a:cubicBezTo>
                  <a:pt x="2714" y="604"/>
                  <a:pt x="2708" y="613"/>
                  <a:pt x="2700" y="619"/>
                </a:cubicBezTo>
                <a:cubicBezTo>
                  <a:pt x="2691" y="625"/>
                  <a:pt x="2682" y="628"/>
                  <a:pt x="2671" y="628"/>
                </a:cubicBezTo>
                <a:cubicBezTo>
                  <a:pt x="2663" y="628"/>
                  <a:pt x="2655" y="626"/>
                  <a:pt x="2648" y="622"/>
                </a:cubicBezTo>
                <a:cubicBezTo>
                  <a:pt x="2642" y="618"/>
                  <a:pt x="2636" y="613"/>
                  <a:pt x="2632" y="606"/>
                </a:cubicBezTo>
                <a:lnTo>
                  <a:pt x="2630" y="606"/>
                </a:lnTo>
                <a:lnTo>
                  <a:pt x="2630" y="624"/>
                </a:lnTo>
                <a:lnTo>
                  <a:pt x="2604" y="624"/>
                </a:lnTo>
                <a:lnTo>
                  <a:pt x="2604" y="439"/>
                </a:lnTo>
                <a:close/>
                <a:moveTo>
                  <a:pt x="2368" y="439"/>
                </a:moveTo>
                <a:lnTo>
                  <a:pt x="2394" y="439"/>
                </a:lnTo>
                <a:lnTo>
                  <a:pt x="2394" y="592"/>
                </a:lnTo>
                <a:cubicBezTo>
                  <a:pt x="2394" y="598"/>
                  <a:pt x="2398" y="601"/>
                  <a:pt x="2404" y="601"/>
                </a:cubicBezTo>
                <a:lnTo>
                  <a:pt x="2410" y="601"/>
                </a:lnTo>
                <a:lnTo>
                  <a:pt x="2410" y="626"/>
                </a:lnTo>
                <a:lnTo>
                  <a:pt x="2397" y="626"/>
                </a:lnTo>
                <a:cubicBezTo>
                  <a:pt x="2387" y="626"/>
                  <a:pt x="2380" y="624"/>
                  <a:pt x="2375" y="619"/>
                </a:cubicBezTo>
                <a:cubicBezTo>
                  <a:pt x="2371" y="615"/>
                  <a:pt x="2368" y="608"/>
                  <a:pt x="2368" y="600"/>
                </a:cubicBezTo>
                <a:lnTo>
                  <a:pt x="2368" y="439"/>
                </a:lnTo>
                <a:close/>
                <a:moveTo>
                  <a:pt x="1473" y="439"/>
                </a:moveTo>
                <a:lnTo>
                  <a:pt x="1499" y="439"/>
                </a:lnTo>
                <a:lnTo>
                  <a:pt x="1499" y="592"/>
                </a:lnTo>
                <a:cubicBezTo>
                  <a:pt x="1499" y="598"/>
                  <a:pt x="1503" y="601"/>
                  <a:pt x="1509" y="601"/>
                </a:cubicBezTo>
                <a:lnTo>
                  <a:pt x="1515" y="601"/>
                </a:lnTo>
                <a:lnTo>
                  <a:pt x="1515" y="626"/>
                </a:lnTo>
                <a:lnTo>
                  <a:pt x="1502" y="626"/>
                </a:lnTo>
                <a:cubicBezTo>
                  <a:pt x="1492" y="626"/>
                  <a:pt x="1485" y="624"/>
                  <a:pt x="1480" y="619"/>
                </a:cubicBezTo>
                <a:cubicBezTo>
                  <a:pt x="1476" y="615"/>
                  <a:pt x="1473" y="608"/>
                  <a:pt x="1473" y="600"/>
                </a:cubicBezTo>
                <a:lnTo>
                  <a:pt x="1473" y="439"/>
                </a:lnTo>
                <a:close/>
                <a:moveTo>
                  <a:pt x="1389" y="439"/>
                </a:moveTo>
                <a:lnTo>
                  <a:pt x="1415" y="439"/>
                </a:lnTo>
                <a:lnTo>
                  <a:pt x="1415" y="592"/>
                </a:lnTo>
                <a:cubicBezTo>
                  <a:pt x="1415" y="598"/>
                  <a:pt x="1419" y="601"/>
                  <a:pt x="1425" y="601"/>
                </a:cubicBezTo>
                <a:lnTo>
                  <a:pt x="1431" y="601"/>
                </a:lnTo>
                <a:lnTo>
                  <a:pt x="1431" y="626"/>
                </a:lnTo>
                <a:lnTo>
                  <a:pt x="1418" y="626"/>
                </a:lnTo>
                <a:cubicBezTo>
                  <a:pt x="1408" y="626"/>
                  <a:pt x="1401" y="624"/>
                  <a:pt x="1396" y="619"/>
                </a:cubicBezTo>
                <a:cubicBezTo>
                  <a:pt x="1392" y="615"/>
                  <a:pt x="1389" y="608"/>
                  <a:pt x="1389" y="600"/>
                </a:cubicBezTo>
                <a:lnTo>
                  <a:pt x="1389" y="439"/>
                </a:lnTo>
                <a:close/>
                <a:moveTo>
                  <a:pt x="1042" y="439"/>
                </a:moveTo>
                <a:lnTo>
                  <a:pt x="1068" y="439"/>
                </a:lnTo>
                <a:lnTo>
                  <a:pt x="1068" y="624"/>
                </a:lnTo>
                <a:lnTo>
                  <a:pt x="1042" y="624"/>
                </a:lnTo>
                <a:lnTo>
                  <a:pt x="1042" y="606"/>
                </a:lnTo>
                <a:lnTo>
                  <a:pt x="1040" y="606"/>
                </a:lnTo>
                <a:cubicBezTo>
                  <a:pt x="1036" y="613"/>
                  <a:pt x="1031" y="618"/>
                  <a:pt x="1024" y="622"/>
                </a:cubicBezTo>
                <a:cubicBezTo>
                  <a:pt x="1018" y="626"/>
                  <a:pt x="1010" y="628"/>
                  <a:pt x="1002" y="628"/>
                </a:cubicBezTo>
                <a:cubicBezTo>
                  <a:pt x="991" y="628"/>
                  <a:pt x="982" y="625"/>
                  <a:pt x="973" y="619"/>
                </a:cubicBezTo>
                <a:cubicBezTo>
                  <a:pt x="965" y="613"/>
                  <a:pt x="958" y="604"/>
                  <a:pt x="953" y="594"/>
                </a:cubicBezTo>
                <a:cubicBezTo>
                  <a:pt x="948" y="583"/>
                  <a:pt x="946" y="571"/>
                  <a:pt x="946" y="557"/>
                </a:cubicBezTo>
                <a:cubicBezTo>
                  <a:pt x="946" y="544"/>
                  <a:pt x="948" y="532"/>
                  <a:pt x="953" y="521"/>
                </a:cubicBezTo>
                <a:cubicBezTo>
                  <a:pt x="958" y="511"/>
                  <a:pt x="964" y="503"/>
                  <a:pt x="973" y="497"/>
                </a:cubicBezTo>
                <a:cubicBezTo>
                  <a:pt x="981" y="492"/>
                  <a:pt x="991" y="489"/>
                  <a:pt x="1002" y="489"/>
                </a:cubicBezTo>
                <a:cubicBezTo>
                  <a:pt x="1010" y="489"/>
                  <a:pt x="1017" y="491"/>
                  <a:pt x="1023" y="495"/>
                </a:cubicBezTo>
                <a:cubicBezTo>
                  <a:pt x="1030" y="498"/>
                  <a:pt x="1036" y="504"/>
                  <a:pt x="1040" y="510"/>
                </a:cubicBezTo>
                <a:lnTo>
                  <a:pt x="1042" y="510"/>
                </a:lnTo>
                <a:lnTo>
                  <a:pt x="1042" y="439"/>
                </a:lnTo>
                <a:close/>
                <a:moveTo>
                  <a:pt x="5009" y="432"/>
                </a:moveTo>
                <a:cubicBezTo>
                  <a:pt x="5014" y="432"/>
                  <a:pt x="5018" y="434"/>
                  <a:pt x="5021" y="437"/>
                </a:cubicBezTo>
                <a:cubicBezTo>
                  <a:pt x="5024" y="440"/>
                  <a:pt x="5026" y="444"/>
                  <a:pt x="5026" y="449"/>
                </a:cubicBezTo>
                <a:cubicBezTo>
                  <a:pt x="5026" y="454"/>
                  <a:pt x="5024" y="458"/>
                  <a:pt x="5021" y="461"/>
                </a:cubicBezTo>
                <a:cubicBezTo>
                  <a:pt x="5018" y="464"/>
                  <a:pt x="5014" y="466"/>
                  <a:pt x="5009" y="466"/>
                </a:cubicBezTo>
                <a:cubicBezTo>
                  <a:pt x="5004" y="466"/>
                  <a:pt x="5000" y="464"/>
                  <a:pt x="4997" y="461"/>
                </a:cubicBezTo>
                <a:cubicBezTo>
                  <a:pt x="4994" y="458"/>
                  <a:pt x="4992" y="454"/>
                  <a:pt x="4992" y="449"/>
                </a:cubicBezTo>
                <a:cubicBezTo>
                  <a:pt x="4992" y="444"/>
                  <a:pt x="4994" y="440"/>
                  <a:pt x="4997" y="437"/>
                </a:cubicBezTo>
                <a:cubicBezTo>
                  <a:pt x="5000" y="434"/>
                  <a:pt x="5004" y="432"/>
                  <a:pt x="5009" y="432"/>
                </a:cubicBezTo>
                <a:close/>
                <a:moveTo>
                  <a:pt x="4594" y="432"/>
                </a:moveTo>
                <a:cubicBezTo>
                  <a:pt x="4599" y="432"/>
                  <a:pt x="4603" y="434"/>
                  <a:pt x="4606" y="437"/>
                </a:cubicBezTo>
                <a:cubicBezTo>
                  <a:pt x="4609" y="440"/>
                  <a:pt x="4611" y="444"/>
                  <a:pt x="4611" y="449"/>
                </a:cubicBezTo>
                <a:cubicBezTo>
                  <a:pt x="4611" y="454"/>
                  <a:pt x="4609" y="458"/>
                  <a:pt x="4606" y="461"/>
                </a:cubicBezTo>
                <a:cubicBezTo>
                  <a:pt x="4603" y="464"/>
                  <a:pt x="4599" y="466"/>
                  <a:pt x="4594" y="466"/>
                </a:cubicBezTo>
                <a:cubicBezTo>
                  <a:pt x="4589" y="466"/>
                  <a:pt x="4585" y="464"/>
                  <a:pt x="4582" y="461"/>
                </a:cubicBezTo>
                <a:cubicBezTo>
                  <a:pt x="4579" y="458"/>
                  <a:pt x="4577" y="454"/>
                  <a:pt x="4577" y="449"/>
                </a:cubicBezTo>
                <a:cubicBezTo>
                  <a:pt x="4577" y="444"/>
                  <a:pt x="4579" y="440"/>
                  <a:pt x="4582" y="437"/>
                </a:cubicBezTo>
                <a:cubicBezTo>
                  <a:pt x="4585" y="434"/>
                  <a:pt x="4589" y="432"/>
                  <a:pt x="4594" y="432"/>
                </a:cubicBezTo>
                <a:close/>
                <a:moveTo>
                  <a:pt x="3786" y="432"/>
                </a:moveTo>
                <a:cubicBezTo>
                  <a:pt x="3791" y="432"/>
                  <a:pt x="3795" y="434"/>
                  <a:pt x="3798" y="437"/>
                </a:cubicBezTo>
                <a:cubicBezTo>
                  <a:pt x="3801" y="440"/>
                  <a:pt x="3803" y="444"/>
                  <a:pt x="3803" y="449"/>
                </a:cubicBezTo>
                <a:cubicBezTo>
                  <a:pt x="3803" y="454"/>
                  <a:pt x="3801" y="458"/>
                  <a:pt x="3798" y="461"/>
                </a:cubicBezTo>
                <a:cubicBezTo>
                  <a:pt x="3795" y="464"/>
                  <a:pt x="3791" y="466"/>
                  <a:pt x="3786" y="466"/>
                </a:cubicBezTo>
                <a:cubicBezTo>
                  <a:pt x="3781" y="466"/>
                  <a:pt x="3777" y="464"/>
                  <a:pt x="3774" y="461"/>
                </a:cubicBezTo>
                <a:cubicBezTo>
                  <a:pt x="3771" y="458"/>
                  <a:pt x="3769" y="454"/>
                  <a:pt x="3769" y="449"/>
                </a:cubicBezTo>
                <a:cubicBezTo>
                  <a:pt x="3769" y="444"/>
                  <a:pt x="3771" y="440"/>
                  <a:pt x="3774" y="437"/>
                </a:cubicBezTo>
                <a:cubicBezTo>
                  <a:pt x="3777" y="434"/>
                  <a:pt x="3781" y="432"/>
                  <a:pt x="3786" y="432"/>
                </a:cubicBezTo>
                <a:close/>
                <a:moveTo>
                  <a:pt x="3562" y="432"/>
                </a:moveTo>
                <a:cubicBezTo>
                  <a:pt x="3567" y="432"/>
                  <a:pt x="3571" y="434"/>
                  <a:pt x="3574" y="437"/>
                </a:cubicBezTo>
                <a:cubicBezTo>
                  <a:pt x="3577" y="440"/>
                  <a:pt x="3579" y="444"/>
                  <a:pt x="3579" y="449"/>
                </a:cubicBezTo>
                <a:cubicBezTo>
                  <a:pt x="3579" y="454"/>
                  <a:pt x="3577" y="458"/>
                  <a:pt x="3574" y="461"/>
                </a:cubicBezTo>
                <a:cubicBezTo>
                  <a:pt x="3571" y="464"/>
                  <a:pt x="3567" y="466"/>
                  <a:pt x="3562" y="466"/>
                </a:cubicBezTo>
                <a:cubicBezTo>
                  <a:pt x="3557" y="466"/>
                  <a:pt x="3553" y="464"/>
                  <a:pt x="3550" y="461"/>
                </a:cubicBezTo>
                <a:cubicBezTo>
                  <a:pt x="3547" y="458"/>
                  <a:pt x="3545" y="454"/>
                  <a:pt x="3545" y="449"/>
                </a:cubicBezTo>
                <a:cubicBezTo>
                  <a:pt x="3545" y="444"/>
                  <a:pt x="3547" y="440"/>
                  <a:pt x="3550" y="437"/>
                </a:cubicBezTo>
                <a:cubicBezTo>
                  <a:pt x="3553" y="434"/>
                  <a:pt x="3557" y="432"/>
                  <a:pt x="3562" y="432"/>
                </a:cubicBezTo>
                <a:close/>
                <a:moveTo>
                  <a:pt x="3069" y="432"/>
                </a:moveTo>
                <a:cubicBezTo>
                  <a:pt x="3074" y="432"/>
                  <a:pt x="3078" y="434"/>
                  <a:pt x="3081" y="437"/>
                </a:cubicBezTo>
                <a:cubicBezTo>
                  <a:pt x="3084" y="440"/>
                  <a:pt x="3086" y="444"/>
                  <a:pt x="3086" y="449"/>
                </a:cubicBezTo>
                <a:cubicBezTo>
                  <a:pt x="3086" y="454"/>
                  <a:pt x="3084" y="458"/>
                  <a:pt x="3081" y="461"/>
                </a:cubicBezTo>
                <a:cubicBezTo>
                  <a:pt x="3078" y="464"/>
                  <a:pt x="3074" y="466"/>
                  <a:pt x="3069" y="466"/>
                </a:cubicBezTo>
                <a:cubicBezTo>
                  <a:pt x="3064" y="466"/>
                  <a:pt x="3060" y="464"/>
                  <a:pt x="3057" y="461"/>
                </a:cubicBezTo>
                <a:cubicBezTo>
                  <a:pt x="3054" y="458"/>
                  <a:pt x="3052" y="454"/>
                  <a:pt x="3052" y="449"/>
                </a:cubicBezTo>
                <a:cubicBezTo>
                  <a:pt x="3052" y="444"/>
                  <a:pt x="3054" y="440"/>
                  <a:pt x="3057" y="437"/>
                </a:cubicBezTo>
                <a:cubicBezTo>
                  <a:pt x="3060" y="434"/>
                  <a:pt x="3064" y="432"/>
                  <a:pt x="3069" y="432"/>
                </a:cubicBezTo>
                <a:close/>
                <a:moveTo>
                  <a:pt x="181" y="432"/>
                </a:moveTo>
                <a:cubicBezTo>
                  <a:pt x="186" y="432"/>
                  <a:pt x="190" y="434"/>
                  <a:pt x="193" y="437"/>
                </a:cubicBezTo>
                <a:cubicBezTo>
                  <a:pt x="196" y="440"/>
                  <a:pt x="198" y="444"/>
                  <a:pt x="198" y="449"/>
                </a:cubicBezTo>
                <a:cubicBezTo>
                  <a:pt x="198" y="454"/>
                  <a:pt x="196" y="458"/>
                  <a:pt x="193" y="461"/>
                </a:cubicBezTo>
                <a:cubicBezTo>
                  <a:pt x="190" y="464"/>
                  <a:pt x="186" y="466"/>
                  <a:pt x="181" y="466"/>
                </a:cubicBezTo>
                <a:cubicBezTo>
                  <a:pt x="176" y="466"/>
                  <a:pt x="172" y="464"/>
                  <a:pt x="169" y="461"/>
                </a:cubicBezTo>
                <a:cubicBezTo>
                  <a:pt x="166" y="458"/>
                  <a:pt x="164" y="454"/>
                  <a:pt x="164" y="449"/>
                </a:cubicBezTo>
                <a:cubicBezTo>
                  <a:pt x="164" y="444"/>
                  <a:pt x="166" y="440"/>
                  <a:pt x="169" y="437"/>
                </a:cubicBezTo>
                <a:cubicBezTo>
                  <a:pt x="172" y="434"/>
                  <a:pt x="176" y="432"/>
                  <a:pt x="181" y="432"/>
                </a:cubicBezTo>
                <a:close/>
                <a:moveTo>
                  <a:pt x="7147" y="161"/>
                </a:moveTo>
                <a:lnTo>
                  <a:pt x="7178" y="161"/>
                </a:lnTo>
                <a:lnTo>
                  <a:pt x="7178" y="192"/>
                </a:lnTo>
                <a:cubicBezTo>
                  <a:pt x="7178" y="202"/>
                  <a:pt x="7176" y="210"/>
                  <a:pt x="7172" y="217"/>
                </a:cubicBezTo>
                <a:cubicBezTo>
                  <a:pt x="7167" y="224"/>
                  <a:pt x="7160" y="230"/>
                  <a:pt x="7150" y="235"/>
                </a:cubicBezTo>
                <a:lnTo>
                  <a:pt x="7143" y="223"/>
                </a:lnTo>
                <a:cubicBezTo>
                  <a:pt x="7151" y="219"/>
                  <a:pt x="7156" y="215"/>
                  <a:pt x="7159" y="211"/>
                </a:cubicBezTo>
                <a:cubicBezTo>
                  <a:pt x="7163" y="206"/>
                  <a:pt x="7164" y="200"/>
                  <a:pt x="7164" y="192"/>
                </a:cubicBezTo>
                <a:lnTo>
                  <a:pt x="7147" y="192"/>
                </a:lnTo>
                <a:lnTo>
                  <a:pt x="7147" y="161"/>
                </a:lnTo>
                <a:close/>
                <a:moveTo>
                  <a:pt x="3757" y="161"/>
                </a:moveTo>
                <a:lnTo>
                  <a:pt x="3788" y="161"/>
                </a:lnTo>
                <a:lnTo>
                  <a:pt x="3788" y="192"/>
                </a:lnTo>
                <a:cubicBezTo>
                  <a:pt x="3788" y="202"/>
                  <a:pt x="3786" y="210"/>
                  <a:pt x="3782" y="217"/>
                </a:cubicBezTo>
                <a:cubicBezTo>
                  <a:pt x="3777" y="224"/>
                  <a:pt x="3770" y="230"/>
                  <a:pt x="3760" y="235"/>
                </a:cubicBezTo>
                <a:lnTo>
                  <a:pt x="3753" y="223"/>
                </a:lnTo>
                <a:cubicBezTo>
                  <a:pt x="3761" y="219"/>
                  <a:pt x="3766" y="215"/>
                  <a:pt x="3769" y="211"/>
                </a:cubicBezTo>
                <a:cubicBezTo>
                  <a:pt x="3773" y="206"/>
                  <a:pt x="3774" y="200"/>
                  <a:pt x="3774" y="192"/>
                </a:cubicBezTo>
                <a:lnTo>
                  <a:pt x="3757" y="192"/>
                </a:lnTo>
                <a:lnTo>
                  <a:pt x="3757" y="161"/>
                </a:lnTo>
                <a:close/>
                <a:moveTo>
                  <a:pt x="5712" y="138"/>
                </a:moveTo>
                <a:cubicBezTo>
                  <a:pt x="5697" y="138"/>
                  <a:pt x="5687" y="139"/>
                  <a:pt x="5680" y="142"/>
                </a:cubicBezTo>
                <a:cubicBezTo>
                  <a:pt x="5673" y="145"/>
                  <a:pt x="5670" y="150"/>
                  <a:pt x="5670" y="157"/>
                </a:cubicBezTo>
                <a:cubicBezTo>
                  <a:pt x="5670" y="162"/>
                  <a:pt x="5672" y="165"/>
                  <a:pt x="5676" y="168"/>
                </a:cubicBezTo>
                <a:cubicBezTo>
                  <a:pt x="5679" y="171"/>
                  <a:pt x="5684" y="173"/>
                  <a:pt x="5691" y="173"/>
                </a:cubicBezTo>
                <a:cubicBezTo>
                  <a:pt x="5696" y="173"/>
                  <a:pt x="5701" y="172"/>
                  <a:pt x="5706" y="170"/>
                </a:cubicBezTo>
                <a:cubicBezTo>
                  <a:pt x="5711" y="168"/>
                  <a:pt x="5716" y="164"/>
                  <a:pt x="5719" y="160"/>
                </a:cubicBezTo>
                <a:cubicBezTo>
                  <a:pt x="5723" y="156"/>
                  <a:pt x="5724" y="150"/>
                  <a:pt x="5724" y="144"/>
                </a:cubicBezTo>
                <a:lnTo>
                  <a:pt x="5724" y="138"/>
                </a:lnTo>
                <a:lnTo>
                  <a:pt x="5712" y="138"/>
                </a:lnTo>
                <a:close/>
                <a:moveTo>
                  <a:pt x="3156" y="138"/>
                </a:moveTo>
                <a:cubicBezTo>
                  <a:pt x="3141" y="138"/>
                  <a:pt x="3131" y="139"/>
                  <a:pt x="3124" y="142"/>
                </a:cubicBezTo>
                <a:cubicBezTo>
                  <a:pt x="3117" y="145"/>
                  <a:pt x="3114" y="150"/>
                  <a:pt x="3114" y="157"/>
                </a:cubicBezTo>
                <a:cubicBezTo>
                  <a:pt x="3114" y="162"/>
                  <a:pt x="3116" y="165"/>
                  <a:pt x="3120" y="168"/>
                </a:cubicBezTo>
                <a:cubicBezTo>
                  <a:pt x="3123" y="171"/>
                  <a:pt x="3128" y="173"/>
                  <a:pt x="3135" y="173"/>
                </a:cubicBezTo>
                <a:cubicBezTo>
                  <a:pt x="3140" y="173"/>
                  <a:pt x="3145" y="172"/>
                  <a:pt x="3150" y="170"/>
                </a:cubicBezTo>
                <a:cubicBezTo>
                  <a:pt x="3155" y="168"/>
                  <a:pt x="3160" y="164"/>
                  <a:pt x="3163" y="160"/>
                </a:cubicBezTo>
                <a:cubicBezTo>
                  <a:pt x="3167" y="156"/>
                  <a:pt x="3168" y="150"/>
                  <a:pt x="3168" y="144"/>
                </a:cubicBezTo>
                <a:lnTo>
                  <a:pt x="3168" y="138"/>
                </a:lnTo>
                <a:lnTo>
                  <a:pt x="3156" y="138"/>
                </a:lnTo>
                <a:close/>
                <a:moveTo>
                  <a:pt x="7965" y="82"/>
                </a:moveTo>
                <a:cubicBezTo>
                  <a:pt x="7955" y="82"/>
                  <a:pt x="7946" y="86"/>
                  <a:pt x="7940" y="94"/>
                </a:cubicBezTo>
                <a:cubicBezTo>
                  <a:pt x="7933" y="102"/>
                  <a:pt x="7930" y="113"/>
                  <a:pt x="7930" y="126"/>
                </a:cubicBezTo>
                <a:cubicBezTo>
                  <a:pt x="7930" y="135"/>
                  <a:pt x="7931" y="143"/>
                  <a:pt x="7934" y="149"/>
                </a:cubicBezTo>
                <a:cubicBezTo>
                  <a:pt x="7937" y="156"/>
                  <a:pt x="7942" y="161"/>
                  <a:pt x="7947" y="165"/>
                </a:cubicBezTo>
                <a:cubicBezTo>
                  <a:pt x="7953" y="169"/>
                  <a:pt x="7959" y="170"/>
                  <a:pt x="7966" y="170"/>
                </a:cubicBezTo>
                <a:cubicBezTo>
                  <a:pt x="7976" y="170"/>
                  <a:pt x="7984" y="166"/>
                  <a:pt x="7990" y="158"/>
                </a:cubicBezTo>
                <a:cubicBezTo>
                  <a:pt x="7996" y="150"/>
                  <a:pt x="7999" y="139"/>
                  <a:pt x="7999" y="126"/>
                </a:cubicBezTo>
                <a:cubicBezTo>
                  <a:pt x="7999" y="113"/>
                  <a:pt x="7996" y="102"/>
                  <a:pt x="7990" y="94"/>
                </a:cubicBezTo>
                <a:cubicBezTo>
                  <a:pt x="7983" y="86"/>
                  <a:pt x="7975" y="82"/>
                  <a:pt x="7965" y="82"/>
                </a:cubicBezTo>
                <a:close/>
                <a:moveTo>
                  <a:pt x="7691" y="82"/>
                </a:moveTo>
                <a:cubicBezTo>
                  <a:pt x="7681" y="82"/>
                  <a:pt x="7672" y="86"/>
                  <a:pt x="7666" y="94"/>
                </a:cubicBezTo>
                <a:cubicBezTo>
                  <a:pt x="7659" y="102"/>
                  <a:pt x="7656" y="113"/>
                  <a:pt x="7656" y="126"/>
                </a:cubicBezTo>
                <a:cubicBezTo>
                  <a:pt x="7656" y="135"/>
                  <a:pt x="7657" y="143"/>
                  <a:pt x="7660" y="149"/>
                </a:cubicBezTo>
                <a:cubicBezTo>
                  <a:pt x="7663" y="156"/>
                  <a:pt x="7668" y="161"/>
                  <a:pt x="7673" y="165"/>
                </a:cubicBezTo>
                <a:cubicBezTo>
                  <a:pt x="7679" y="169"/>
                  <a:pt x="7685" y="170"/>
                  <a:pt x="7692" y="170"/>
                </a:cubicBezTo>
                <a:cubicBezTo>
                  <a:pt x="7702" y="170"/>
                  <a:pt x="7710" y="166"/>
                  <a:pt x="7716" y="158"/>
                </a:cubicBezTo>
                <a:cubicBezTo>
                  <a:pt x="7722" y="150"/>
                  <a:pt x="7725" y="139"/>
                  <a:pt x="7725" y="126"/>
                </a:cubicBezTo>
                <a:cubicBezTo>
                  <a:pt x="7725" y="113"/>
                  <a:pt x="7722" y="102"/>
                  <a:pt x="7716" y="94"/>
                </a:cubicBezTo>
                <a:cubicBezTo>
                  <a:pt x="7709" y="86"/>
                  <a:pt x="7701" y="82"/>
                  <a:pt x="7691" y="82"/>
                </a:cubicBezTo>
                <a:close/>
                <a:moveTo>
                  <a:pt x="6113" y="82"/>
                </a:moveTo>
                <a:cubicBezTo>
                  <a:pt x="6107" y="82"/>
                  <a:pt x="6101" y="84"/>
                  <a:pt x="6095" y="88"/>
                </a:cubicBezTo>
                <a:cubicBezTo>
                  <a:pt x="6090" y="91"/>
                  <a:pt x="6086" y="97"/>
                  <a:pt x="6083" y="103"/>
                </a:cubicBezTo>
                <a:cubicBezTo>
                  <a:pt x="6080" y="110"/>
                  <a:pt x="6078" y="118"/>
                  <a:pt x="6078" y="126"/>
                </a:cubicBezTo>
                <a:cubicBezTo>
                  <a:pt x="6078" y="139"/>
                  <a:pt x="6082" y="150"/>
                  <a:pt x="6088" y="158"/>
                </a:cubicBezTo>
                <a:cubicBezTo>
                  <a:pt x="6094" y="166"/>
                  <a:pt x="6102" y="170"/>
                  <a:pt x="6112" y="170"/>
                </a:cubicBezTo>
                <a:cubicBezTo>
                  <a:pt x="6123" y="170"/>
                  <a:pt x="6131" y="166"/>
                  <a:pt x="6138" y="158"/>
                </a:cubicBezTo>
                <a:cubicBezTo>
                  <a:pt x="6145" y="150"/>
                  <a:pt x="6148" y="139"/>
                  <a:pt x="6148" y="126"/>
                </a:cubicBezTo>
                <a:cubicBezTo>
                  <a:pt x="6148" y="118"/>
                  <a:pt x="6147" y="110"/>
                  <a:pt x="6144" y="103"/>
                </a:cubicBezTo>
                <a:cubicBezTo>
                  <a:pt x="6141" y="97"/>
                  <a:pt x="6137" y="91"/>
                  <a:pt x="6131" y="88"/>
                </a:cubicBezTo>
                <a:cubicBezTo>
                  <a:pt x="6126" y="84"/>
                  <a:pt x="6120" y="82"/>
                  <a:pt x="6113" y="82"/>
                </a:cubicBezTo>
                <a:close/>
                <a:moveTo>
                  <a:pt x="5857" y="82"/>
                </a:moveTo>
                <a:cubicBezTo>
                  <a:pt x="5847" y="82"/>
                  <a:pt x="5838" y="86"/>
                  <a:pt x="5832" y="94"/>
                </a:cubicBezTo>
                <a:cubicBezTo>
                  <a:pt x="5825" y="102"/>
                  <a:pt x="5822" y="113"/>
                  <a:pt x="5822" y="126"/>
                </a:cubicBezTo>
                <a:cubicBezTo>
                  <a:pt x="5822" y="135"/>
                  <a:pt x="5823" y="143"/>
                  <a:pt x="5826" y="149"/>
                </a:cubicBezTo>
                <a:cubicBezTo>
                  <a:pt x="5829" y="156"/>
                  <a:pt x="5834" y="161"/>
                  <a:pt x="5839" y="165"/>
                </a:cubicBezTo>
                <a:cubicBezTo>
                  <a:pt x="5845" y="169"/>
                  <a:pt x="5851" y="170"/>
                  <a:pt x="5858" y="170"/>
                </a:cubicBezTo>
                <a:cubicBezTo>
                  <a:pt x="5868" y="170"/>
                  <a:pt x="5876" y="166"/>
                  <a:pt x="5882" y="158"/>
                </a:cubicBezTo>
                <a:cubicBezTo>
                  <a:pt x="5888" y="150"/>
                  <a:pt x="5891" y="139"/>
                  <a:pt x="5891" y="126"/>
                </a:cubicBezTo>
                <a:cubicBezTo>
                  <a:pt x="5891" y="113"/>
                  <a:pt x="5888" y="102"/>
                  <a:pt x="5882" y="94"/>
                </a:cubicBezTo>
                <a:cubicBezTo>
                  <a:pt x="5875" y="86"/>
                  <a:pt x="5867" y="82"/>
                  <a:pt x="5857" y="82"/>
                </a:cubicBezTo>
                <a:close/>
                <a:moveTo>
                  <a:pt x="1904" y="82"/>
                </a:moveTo>
                <a:cubicBezTo>
                  <a:pt x="1894" y="82"/>
                  <a:pt x="1885" y="86"/>
                  <a:pt x="1879" y="94"/>
                </a:cubicBezTo>
                <a:cubicBezTo>
                  <a:pt x="1872" y="102"/>
                  <a:pt x="1869" y="113"/>
                  <a:pt x="1869" y="126"/>
                </a:cubicBezTo>
                <a:cubicBezTo>
                  <a:pt x="1869" y="135"/>
                  <a:pt x="1870" y="143"/>
                  <a:pt x="1873" y="149"/>
                </a:cubicBezTo>
                <a:cubicBezTo>
                  <a:pt x="1876" y="156"/>
                  <a:pt x="1881" y="161"/>
                  <a:pt x="1886" y="165"/>
                </a:cubicBezTo>
                <a:cubicBezTo>
                  <a:pt x="1892" y="169"/>
                  <a:pt x="1898" y="170"/>
                  <a:pt x="1905" y="170"/>
                </a:cubicBezTo>
                <a:cubicBezTo>
                  <a:pt x="1915" y="170"/>
                  <a:pt x="1923" y="166"/>
                  <a:pt x="1929" y="158"/>
                </a:cubicBezTo>
                <a:cubicBezTo>
                  <a:pt x="1935" y="150"/>
                  <a:pt x="1938" y="139"/>
                  <a:pt x="1938" y="126"/>
                </a:cubicBezTo>
                <a:cubicBezTo>
                  <a:pt x="1938" y="113"/>
                  <a:pt x="1935" y="102"/>
                  <a:pt x="1929" y="94"/>
                </a:cubicBezTo>
                <a:cubicBezTo>
                  <a:pt x="1922" y="86"/>
                  <a:pt x="1914" y="82"/>
                  <a:pt x="1904" y="82"/>
                </a:cubicBezTo>
                <a:close/>
                <a:moveTo>
                  <a:pt x="1094" y="82"/>
                </a:moveTo>
                <a:cubicBezTo>
                  <a:pt x="1088" y="82"/>
                  <a:pt x="1082" y="84"/>
                  <a:pt x="1076" y="88"/>
                </a:cubicBezTo>
                <a:cubicBezTo>
                  <a:pt x="1071" y="91"/>
                  <a:pt x="1067" y="97"/>
                  <a:pt x="1064" y="103"/>
                </a:cubicBezTo>
                <a:cubicBezTo>
                  <a:pt x="1061" y="110"/>
                  <a:pt x="1059" y="118"/>
                  <a:pt x="1059" y="126"/>
                </a:cubicBezTo>
                <a:cubicBezTo>
                  <a:pt x="1059" y="139"/>
                  <a:pt x="1063" y="150"/>
                  <a:pt x="1069" y="158"/>
                </a:cubicBezTo>
                <a:cubicBezTo>
                  <a:pt x="1075" y="166"/>
                  <a:pt x="1083" y="170"/>
                  <a:pt x="1093" y="170"/>
                </a:cubicBezTo>
                <a:cubicBezTo>
                  <a:pt x="1104" y="170"/>
                  <a:pt x="1112" y="166"/>
                  <a:pt x="1119" y="158"/>
                </a:cubicBezTo>
                <a:cubicBezTo>
                  <a:pt x="1126" y="150"/>
                  <a:pt x="1129" y="139"/>
                  <a:pt x="1129" y="126"/>
                </a:cubicBezTo>
                <a:cubicBezTo>
                  <a:pt x="1129" y="118"/>
                  <a:pt x="1128" y="110"/>
                  <a:pt x="1125" y="103"/>
                </a:cubicBezTo>
                <a:cubicBezTo>
                  <a:pt x="1122" y="97"/>
                  <a:pt x="1118" y="91"/>
                  <a:pt x="1112" y="88"/>
                </a:cubicBezTo>
                <a:cubicBezTo>
                  <a:pt x="1107" y="84"/>
                  <a:pt x="1101" y="82"/>
                  <a:pt x="1094" y="82"/>
                </a:cubicBezTo>
                <a:close/>
                <a:moveTo>
                  <a:pt x="8132" y="82"/>
                </a:moveTo>
                <a:cubicBezTo>
                  <a:pt x="8122" y="82"/>
                  <a:pt x="8113" y="86"/>
                  <a:pt x="8107" y="94"/>
                </a:cubicBezTo>
                <a:cubicBezTo>
                  <a:pt x="8101" y="102"/>
                  <a:pt x="8098" y="112"/>
                  <a:pt x="8098" y="126"/>
                </a:cubicBezTo>
                <a:cubicBezTo>
                  <a:pt x="8098" y="140"/>
                  <a:pt x="8101" y="151"/>
                  <a:pt x="8107" y="159"/>
                </a:cubicBezTo>
                <a:cubicBezTo>
                  <a:pt x="8113" y="167"/>
                  <a:pt x="8122" y="171"/>
                  <a:pt x="8132" y="171"/>
                </a:cubicBezTo>
                <a:cubicBezTo>
                  <a:pt x="8143" y="171"/>
                  <a:pt x="8152" y="167"/>
                  <a:pt x="8158" y="159"/>
                </a:cubicBezTo>
                <a:cubicBezTo>
                  <a:pt x="8164" y="151"/>
                  <a:pt x="8167" y="140"/>
                  <a:pt x="8167" y="126"/>
                </a:cubicBezTo>
                <a:cubicBezTo>
                  <a:pt x="8167" y="112"/>
                  <a:pt x="8164" y="102"/>
                  <a:pt x="8158" y="94"/>
                </a:cubicBezTo>
                <a:cubicBezTo>
                  <a:pt x="8152" y="86"/>
                  <a:pt x="8143" y="82"/>
                  <a:pt x="8132" y="82"/>
                </a:cubicBezTo>
                <a:close/>
                <a:moveTo>
                  <a:pt x="4154" y="82"/>
                </a:moveTo>
                <a:cubicBezTo>
                  <a:pt x="4144" y="82"/>
                  <a:pt x="4135" y="86"/>
                  <a:pt x="4129" y="94"/>
                </a:cubicBezTo>
                <a:cubicBezTo>
                  <a:pt x="4123" y="102"/>
                  <a:pt x="4120" y="112"/>
                  <a:pt x="4120" y="126"/>
                </a:cubicBezTo>
                <a:cubicBezTo>
                  <a:pt x="4120" y="140"/>
                  <a:pt x="4123" y="151"/>
                  <a:pt x="4129" y="159"/>
                </a:cubicBezTo>
                <a:cubicBezTo>
                  <a:pt x="4135" y="167"/>
                  <a:pt x="4144" y="171"/>
                  <a:pt x="4154" y="171"/>
                </a:cubicBezTo>
                <a:cubicBezTo>
                  <a:pt x="4165" y="171"/>
                  <a:pt x="4174" y="167"/>
                  <a:pt x="4180" y="159"/>
                </a:cubicBezTo>
                <a:cubicBezTo>
                  <a:pt x="4186" y="151"/>
                  <a:pt x="4189" y="140"/>
                  <a:pt x="4189" y="126"/>
                </a:cubicBezTo>
                <a:cubicBezTo>
                  <a:pt x="4189" y="112"/>
                  <a:pt x="4186" y="102"/>
                  <a:pt x="4180" y="94"/>
                </a:cubicBezTo>
                <a:cubicBezTo>
                  <a:pt x="4174" y="86"/>
                  <a:pt x="4165" y="82"/>
                  <a:pt x="4154" y="82"/>
                </a:cubicBezTo>
                <a:close/>
                <a:moveTo>
                  <a:pt x="2318" y="82"/>
                </a:moveTo>
                <a:cubicBezTo>
                  <a:pt x="2308" y="82"/>
                  <a:pt x="2299" y="86"/>
                  <a:pt x="2293" y="94"/>
                </a:cubicBezTo>
                <a:cubicBezTo>
                  <a:pt x="2287" y="102"/>
                  <a:pt x="2284" y="112"/>
                  <a:pt x="2284" y="126"/>
                </a:cubicBezTo>
                <a:cubicBezTo>
                  <a:pt x="2284" y="140"/>
                  <a:pt x="2287" y="151"/>
                  <a:pt x="2293" y="159"/>
                </a:cubicBezTo>
                <a:cubicBezTo>
                  <a:pt x="2299" y="167"/>
                  <a:pt x="2308" y="171"/>
                  <a:pt x="2318" y="171"/>
                </a:cubicBezTo>
                <a:cubicBezTo>
                  <a:pt x="2329" y="171"/>
                  <a:pt x="2338" y="167"/>
                  <a:pt x="2344" y="159"/>
                </a:cubicBezTo>
                <a:cubicBezTo>
                  <a:pt x="2350" y="151"/>
                  <a:pt x="2353" y="140"/>
                  <a:pt x="2353" y="126"/>
                </a:cubicBezTo>
                <a:cubicBezTo>
                  <a:pt x="2353" y="112"/>
                  <a:pt x="2350" y="102"/>
                  <a:pt x="2344" y="94"/>
                </a:cubicBezTo>
                <a:cubicBezTo>
                  <a:pt x="2338" y="86"/>
                  <a:pt x="2329" y="82"/>
                  <a:pt x="2318" y="82"/>
                </a:cubicBezTo>
                <a:close/>
                <a:moveTo>
                  <a:pt x="2071" y="82"/>
                </a:moveTo>
                <a:cubicBezTo>
                  <a:pt x="2061" y="82"/>
                  <a:pt x="2052" y="86"/>
                  <a:pt x="2046" y="94"/>
                </a:cubicBezTo>
                <a:cubicBezTo>
                  <a:pt x="2040" y="102"/>
                  <a:pt x="2037" y="112"/>
                  <a:pt x="2037" y="126"/>
                </a:cubicBezTo>
                <a:cubicBezTo>
                  <a:pt x="2037" y="140"/>
                  <a:pt x="2040" y="151"/>
                  <a:pt x="2046" y="159"/>
                </a:cubicBezTo>
                <a:cubicBezTo>
                  <a:pt x="2052" y="167"/>
                  <a:pt x="2061" y="171"/>
                  <a:pt x="2071" y="171"/>
                </a:cubicBezTo>
                <a:cubicBezTo>
                  <a:pt x="2082" y="171"/>
                  <a:pt x="2091" y="167"/>
                  <a:pt x="2097" y="159"/>
                </a:cubicBezTo>
                <a:cubicBezTo>
                  <a:pt x="2103" y="151"/>
                  <a:pt x="2106" y="140"/>
                  <a:pt x="2106" y="126"/>
                </a:cubicBezTo>
                <a:cubicBezTo>
                  <a:pt x="2106" y="112"/>
                  <a:pt x="2103" y="102"/>
                  <a:pt x="2097" y="94"/>
                </a:cubicBezTo>
                <a:cubicBezTo>
                  <a:pt x="2091" y="86"/>
                  <a:pt x="2082" y="82"/>
                  <a:pt x="2071" y="82"/>
                </a:cubicBezTo>
                <a:close/>
                <a:moveTo>
                  <a:pt x="222" y="82"/>
                </a:moveTo>
                <a:cubicBezTo>
                  <a:pt x="212" y="82"/>
                  <a:pt x="203" y="86"/>
                  <a:pt x="197" y="94"/>
                </a:cubicBezTo>
                <a:cubicBezTo>
                  <a:pt x="191" y="102"/>
                  <a:pt x="188" y="112"/>
                  <a:pt x="188" y="126"/>
                </a:cubicBezTo>
                <a:cubicBezTo>
                  <a:pt x="188" y="140"/>
                  <a:pt x="191" y="151"/>
                  <a:pt x="197" y="159"/>
                </a:cubicBezTo>
                <a:cubicBezTo>
                  <a:pt x="203" y="167"/>
                  <a:pt x="212" y="171"/>
                  <a:pt x="222" y="171"/>
                </a:cubicBezTo>
                <a:cubicBezTo>
                  <a:pt x="233" y="171"/>
                  <a:pt x="242" y="167"/>
                  <a:pt x="248" y="159"/>
                </a:cubicBezTo>
                <a:cubicBezTo>
                  <a:pt x="254" y="151"/>
                  <a:pt x="257" y="140"/>
                  <a:pt x="257" y="126"/>
                </a:cubicBezTo>
                <a:cubicBezTo>
                  <a:pt x="257" y="112"/>
                  <a:pt x="254" y="102"/>
                  <a:pt x="248" y="94"/>
                </a:cubicBezTo>
                <a:cubicBezTo>
                  <a:pt x="242" y="86"/>
                  <a:pt x="233" y="82"/>
                  <a:pt x="222" y="82"/>
                </a:cubicBezTo>
                <a:close/>
                <a:moveTo>
                  <a:pt x="7531" y="80"/>
                </a:moveTo>
                <a:cubicBezTo>
                  <a:pt x="7523" y="80"/>
                  <a:pt x="7515" y="83"/>
                  <a:pt x="7510" y="88"/>
                </a:cubicBezTo>
                <a:cubicBezTo>
                  <a:pt x="7504" y="94"/>
                  <a:pt x="7500" y="102"/>
                  <a:pt x="7498" y="112"/>
                </a:cubicBezTo>
                <a:lnTo>
                  <a:pt x="7562" y="112"/>
                </a:lnTo>
                <a:cubicBezTo>
                  <a:pt x="7562" y="102"/>
                  <a:pt x="7560" y="94"/>
                  <a:pt x="7554" y="89"/>
                </a:cubicBezTo>
                <a:cubicBezTo>
                  <a:pt x="7548" y="83"/>
                  <a:pt x="7541" y="80"/>
                  <a:pt x="7531" y="80"/>
                </a:cubicBezTo>
                <a:close/>
                <a:moveTo>
                  <a:pt x="6759" y="80"/>
                </a:moveTo>
                <a:cubicBezTo>
                  <a:pt x="6751" y="80"/>
                  <a:pt x="6743" y="83"/>
                  <a:pt x="6738" y="88"/>
                </a:cubicBezTo>
                <a:cubicBezTo>
                  <a:pt x="6732" y="94"/>
                  <a:pt x="6728" y="102"/>
                  <a:pt x="6726" y="112"/>
                </a:cubicBezTo>
                <a:lnTo>
                  <a:pt x="6790" y="112"/>
                </a:lnTo>
                <a:cubicBezTo>
                  <a:pt x="6790" y="102"/>
                  <a:pt x="6788" y="94"/>
                  <a:pt x="6782" y="89"/>
                </a:cubicBezTo>
                <a:cubicBezTo>
                  <a:pt x="6776" y="83"/>
                  <a:pt x="6769" y="80"/>
                  <a:pt x="6759" y="80"/>
                </a:cubicBezTo>
                <a:close/>
                <a:moveTo>
                  <a:pt x="5045" y="80"/>
                </a:moveTo>
                <a:cubicBezTo>
                  <a:pt x="5037" y="80"/>
                  <a:pt x="5029" y="83"/>
                  <a:pt x="5024" y="88"/>
                </a:cubicBezTo>
                <a:cubicBezTo>
                  <a:pt x="5018" y="94"/>
                  <a:pt x="5014" y="102"/>
                  <a:pt x="5012" y="112"/>
                </a:cubicBezTo>
                <a:lnTo>
                  <a:pt x="5076" y="112"/>
                </a:lnTo>
                <a:cubicBezTo>
                  <a:pt x="5076" y="102"/>
                  <a:pt x="5074" y="94"/>
                  <a:pt x="5068" y="89"/>
                </a:cubicBezTo>
                <a:cubicBezTo>
                  <a:pt x="5062" y="83"/>
                  <a:pt x="5055" y="80"/>
                  <a:pt x="5045" y="80"/>
                </a:cubicBezTo>
                <a:close/>
                <a:moveTo>
                  <a:pt x="4620" y="80"/>
                </a:moveTo>
                <a:cubicBezTo>
                  <a:pt x="4612" y="80"/>
                  <a:pt x="4604" y="83"/>
                  <a:pt x="4599" y="88"/>
                </a:cubicBezTo>
                <a:cubicBezTo>
                  <a:pt x="4593" y="94"/>
                  <a:pt x="4589" y="102"/>
                  <a:pt x="4587" y="112"/>
                </a:cubicBezTo>
                <a:lnTo>
                  <a:pt x="4651" y="112"/>
                </a:lnTo>
                <a:cubicBezTo>
                  <a:pt x="4651" y="102"/>
                  <a:pt x="4649" y="94"/>
                  <a:pt x="4643" y="89"/>
                </a:cubicBezTo>
                <a:cubicBezTo>
                  <a:pt x="4637" y="83"/>
                  <a:pt x="4630" y="80"/>
                  <a:pt x="4620" y="80"/>
                </a:cubicBezTo>
                <a:close/>
                <a:moveTo>
                  <a:pt x="3537" y="80"/>
                </a:moveTo>
                <a:cubicBezTo>
                  <a:pt x="3529" y="80"/>
                  <a:pt x="3521" y="83"/>
                  <a:pt x="3516" y="88"/>
                </a:cubicBezTo>
                <a:cubicBezTo>
                  <a:pt x="3510" y="94"/>
                  <a:pt x="3506" y="102"/>
                  <a:pt x="3504" y="112"/>
                </a:cubicBezTo>
                <a:lnTo>
                  <a:pt x="3568" y="112"/>
                </a:lnTo>
                <a:cubicBezTo>
                  <a:pt x="3568" y="102"/>
                  <a:pt x="3566" y="94"/>
                  <a:pt x="3560" y="89"/>
                </a:cubicBezTo>
                <a:cubicBezTo>
                  <a:pt x="3554" y="83"/>
                  <a:pt x="3547" y="80"/>
                  <a:pt x="3537" y="80"/>
                </a:cubicBezTo>
                <a:close/>
                <a:moveTo>
                  <a:pt x="503" y="80"/>
                </a:moveTo>
                <a:cubicBezTo>
                  <a:pt x="495" y="80"/>
                  <a:pt x="487" y="83"/>
                  <a:pt x="482" y="88"/>
                </a:cubicBezTo>
                <a:cubicBezTo>
                  <a:pt x="476" y="94"/>
                  <a:pt x="472" y="102"/>
                  <a:pt x="470" y="112"/>
                </a:cubicBezTo>
                <a:lnTo>
                  <a:pt x="534" y="112"/>
                </a:lnTo>
                <a:cubicBezTo>
                  <a:pt x="534" y="102"/>
                  <a:pt x="532" y="94"/>
                  <a:pt x="526" y="89"/>
                </a:cubicBezTo>
                <a:cubicBezTo>
                  <a:pt x="520" y="83"/>
                  <a:pt x="513" y="80"/>
                  <a:pt x="503" y="80"/>
                </a:cubicBezTo>
                <a:close/>
                <a:moveTo>
                  <a:pt x="6950" y="60"/>
                </a:moveTo>
                <a:lnTo>
                  <a:pt x="6976" y="60"/>
                </a:lnTo>
                <a:lnTo>
                  <a:pt x="6976" y="192"/>
                </a:lnTo>
                <a:lnTo>
                  <a:pt x="6950" y="192"/>
                </a:lnTo>
                <a:lnTo>
                  <a:pt x="6950" y="60"/>
                </a:lnTo>
                <a:close/>
                <a:moveTo>
                  <a:pt x="6224" y="60"/>
                </a:moveTo>
                <a:lnTo>
                  <a:pt x="6250" y="60"/>
                </a:lnTo>
                <a:lnTo>
                  <a:pt x="6250" y="192"/>
                </a:lnTo>
                <a:lnTo>
                  <a:pt x="6224" y="192"/>
                </a:lnTo>
                <a:lnTo>
                  <a:pt x="6224" y="60"/>
                </a:lnTo>
                <a:close/>
                <a:moveTo>
                  <a:pt x="5972" y="60"/>
                </a:moveTo>
                <a:lnTo>
                  <a:pt x="5998" y="60"/>
                </a:lnTo>
                <a:lnTo>
                  <a:pt x="5998" y="192"/>
                </a:lnTo>
                <a:lnTo>
                  <a:pt x="5972" y="192"/>
                </a:lnTo>
                <a:lnTo>
                  <a:pt x="5972" y="60"/>
                </a:lnTo>
                <a:close/>
                <a:moveTo>
                  <a:pt x="5261" y="60"/>
                </a:moveTo>
                <a:lnTo>
                  <a:pt x="5287" y="60"/>
                </a:lnTo>
                <a:lnTo>
                  <a:pt x="5287" y="140"/>
                </a:lnTo>
                <a:cubicBezTo>
                  <a:pt x="5287" y="150"/>
                  <a:pt x="5290" y="157"/>
                  <a:pt x="5295" y="163"/>
                </a:cubicBezTo>
                <a:cubicBezTo>
                  <a:pt x="5300" y="169"/>
                  <a:pt x="5307" y="172"/>
                  <a:pt x="5315" y="172"/>
                </a:cubicBezTo>
                <a:cubicBezTo>
                  <a:pt x="5324" y="172"/>
                  <a:pt x="5332" y="169"/>
                  <a:pt x="5338" y="162"/>
                </a:cubicBezTo>
                <a:cubicBezTo>
                  <a:pt x="5344" y="156"/>
                  <a:pt x="5347" y="148"/>
                  <a:pt x="5347" y="138"/>
                </a:cubicBezTo>
                <a:lnTo>
                  <a:pt x="5347" y="60"/>
                </a:lnTo>
                <a:lnTo>
                  <a:pt x="5373" y="60"/>
                </a:lnTo>
                <a:lnTo>
                  <a:pt x="5373" y="192"/>
                </a:lnTo>
                <a:lnTo>
                  <a:pt x="5347" y="192"/>
                </a:lnTo>
                <a:lnTo>
                  <a:pt x="5347" y="174"/>
                </a:lnTo>
                <a:lnTo>
                  <a:pt x="5345" y="174"/>
                </a:lnTo>
                <a:cubicBezTo>
                  <a:pt x="5341" y="181"/>
                  <a:pt x="5336" y="186"/>
                  <a:pt x="5329" y="190"/>
                </a:cubicBezTo>
                <a:cubicBezTo>
                  <a:pt x="5321" y="194"/>
                  <a:pt x="5314" y="196"/>
                  <a:pt x="5306" y="196"/>
                </a:cubicBezTo>
                <a:cubicBezTo>
                  <a:pt x="5292" y="196"/>
                  <a:pt x="5281" y="191"/>
                  <a:pt x="5273" y="182"/>
                </a:cubicBezTo>
                <a:cubicBezTo>
                  <a:pt x="5265" y="174"/>
                  <a:pt x="5261" y="161"/>
                  <a:pt x="5261" y="145"/>
                </a:cubicBezTo>
                <a:lnTo>
                  <a:pt x="5261" y="60"/>
                </a:lnTo>
                <a:close/>
                <a:moveTo>
                  <a:pt x="2793" y="60"/>
                </a:moveTo>
                <a:lnTo>
                  <a:pt x="2819" y="60"/>
                </a:lnTo>
                <a:lnTo>
                  <a:pt x="2819" y="192"/>
                </a:lnTo>
                <a:lnTo>
                  <a:pt x="2793" y="192"/>
                </a:lnTo>
                <a:lnTo>
                  <a:pt x="2793" y="60"/>
                </a:lnTo>
                <a:close/>
                <a:moveTo>
                  <a:pt x="1341" y="60"/>
                </a:moveTo>
                <a:lnTo>
                  <a:pt x="1367" y="60"/>
                </a:lnTo>
                <a:lnTo>
                  <a:pt x="1367" y="140"/>
                </a:lnTo>
                <a:cubicBezTo>
                  <a:pt x="1367" y="150"/>
                  <a:pt x="1370" y="157"/>
                  <a:pt x="1375" y="163"/>
                </a:cubicBezTo>
                <a:cubicBezTo>
                  <a:pt x="1380" y="169"/>
                  <a:pt x="1387" y="172"/>
                  <a:pt x="1395" y="172"/>
                </a:cubicBezTo>
                <a:cubicBezTo>
                  <a:pt x="1404" y="172"/>
                  <a:pt x="1412" y="169"/>
                  <a:pt x="1418" y="162"/>
                </a:cubicBezTo>
                <a:cubicBezTo>
                  <a:pt x="1424" y="156"/>
                  <a:pt x="1427" y="148"/>
                  <a:pt x="1427" y="138"/>
                </a:cubicBezTo>
                <a:lnTo>
                  <a:pt x="1427" y="60"/>
                </a:lnTo>
                <a:lnTo>
                  <a:pt x="1453" y="60"/>
                </a:lnTo>
                <a:lnTo>
                  <a:pt x="1453" y="192"/>
                </a:lnTo>
                <a:lnTo>
                  <a:pt x="1427" y="192"/>
                </a:lnTo>
                <a:lnTo>
                  <a:pt x="1427" y="174"/>
                </a:lnTo>
                <a:lnTo>
                  <a:pt x="1425" y="174"/>
                </a:lnTo>
                <a:cubicBezTo>
                  <a:pt x="1421" y="181"/>
                  <a:pt x="1416" y="186"/>
                  <a:pt x="1409" y="190"/>
                </a:cubicBezTo>
                <a:cubicBezTo>
                  <a:pt x="1401" y="194"/>
                  <a:pt x="1394" y="196"/>
                  <a:pt x="1386" y="196"/>
                </a:cubicBezTo>
                <a:cubicBezTo>
                  <a:pt x="1372" y="196"/>
                  <a:pt x="1361" y="191"/>
                  <a:pt x="1353" y="182"/>
                </a:cubicBezTo>
                <a:cubicBezTo>
                  <a:pt x="1345" y="174"/>
                  <a:pt x="1341" y="161"/>
                  <a:pt x="1341" y="145"/>
                </a:cubicBezTo>
                <a:lnTo>
                  <a:pt x="1341" y="60"/>
                </a:lnTo>
                <a:close/>
                <a:moveTo>
                  <a:pt x="953" y="60"/>
                </a:moveTo>
                <a:lnTo>
                  <a:pt x="979" y="60"/>
                </a:lnTo>
                <a:lnTo>
                  <a:pt x="979" y="192"/>
                </a:lnTo>
                <a:lnTo>
                  <a:pt x="953" y="192"/>
                </a:lnTo>
                <a:lnTo>
                  <a:pt x="953" y="60"/>
                </a:lnTo>
                <a:close/>
                <a:moveTo>
                  <a:pt x="6503" y="57"/>
                </a:moveTo>
                <a:cubicBezTo>
                  <a:pt x="6513" y="57"/>
                  <a:pt x="6523" y="60"/>
                  <a:pt x="6532" y="66"/>
                </a:cubicBezTo>
                <a:cubicBezTo>
                  <a:pt x="6541" y="71"/>
                  <a:pt x="6548" y="79"/>
                  <a:pt x="6553" y="88"/>
                </a:cubicBezTo>
                <a:lnTo>
                  <a:pt x="6531" y="100"/>
                </a:lnTo>
                <a:cubicBezTo>
                  <a:pt x="6528" y="95"/>
                  <a:pt x="6523" y="90"/>
                  <a:pt x="6518" y="87"/>
                </a:cubicBezTo>
                <a:cubicBezTo>
                  <a:pt x="6513" y="83"/>
                  <a:pt x="6507" y="82"/>
                  <a:pt x="6501" y="82"/>
                </a:cubicBezTo>
                <a:cubicBezTo>
                  <a:pt x="6490" y="82"/>
                  <a:pt x="6482" y="86"/>
                  <a:pt x="6475" y="94"/>
                </a:cubicBezTo>
                <a:cubicBezTo>
                  <a:pt x="6469" y="102"/>
                  <a:pt x="6466" y="113"/>
                  <a:pt x="6466" y="126"/>
                </a:cubicBezTo>
                <a:cubicBezTo>
                  <a:pt x="6466" y="140"/>
                  <a:pt x="6469" y="151"/>
                  <a:pt x="6475" y="159"/>
                </a:cubicBezTo>
                <a:cubicBezTo>
                  <a:pt x="6482" y="167"/>
                  <a:pt x="6490" y="171"/>
                  <a:pt x="6501" y="171"/>
                </a:cubicBezTo>
                <a:cubicBezTo>
                  <a:pt x="6507" y="171"/>
                  <a:pt x="6513" y="169"/>
                  <a:pt x="6518" y="166"/>
                </a:cubicBezTo>
                <a:cubicBezTo>
                  <a:pt x="6523" y="163"/>
                  <a:pt x="6528" y="158"/>
                  <a:pt x="6531" y="152"/>
                </a:cubicBezTo>
                <a:lnTo>
                  <a:pt x="6553" y="164"/>
                </a:lnTo>
                <a:cubicBezTo>
                  <a:pt x="6548" y="174"/>
                  <a:pt x="6541" y="182"/>
                  <a:pt x="6532" y="187"/>
                </a:cubicBezTo>
                <a:cubicBezTo>
                  <a:pt x="6523" y="193"/>
                  <a:pt x="6513" y="196"/>
                  <a:pt x="6503" y="196"/>
                </a:cubicBezTo>
                <a:cubicBezTo>
                  <a:pt x="6490" y="196"/>
                  <a:pt x="6479" y="193"/>
                  <a:pt x="6469" y="187"/>
                </a:cubicBezTo>
                <a:cubicBezTo>
                  <a:pt x="6459" y="181"/>
                  <a:pt x="6452" y="173"/>
                  <a:pt x="6447" y="163"/>
                </a:cubicBezTo>
                <a:cubicBezTo>
                  <a:pt x="6442" y="152"/>
                  <a:pt x="6439" y="140"/>
                  <a:pt x="6439" y="126"/>
                </a:cubicBezTo>
                <a:cubicBezTo>
                  <a:pt x="6439" y="112"/>
                  <a:pt x="6442" y="100"/>
                  <a:pt x="6447" y="90"/>
                </a:cubicBezTo>
                <a:cubicBezTo>
                  <a:pt x="6452" y="79"/>
                  <a:pt x="6459" y="71"/>
                  <a:pt x="6469" y="66"/>
                </a:cubicBezTo>
                <a:cubicBezTo>
                  <a:pt x="6479" y="60"/>
                  <a:pt x="6490" y="57"/>
                  <a:pt x="6503" y="57"/>
                </a:cubicBezTo>
                <a:close/>
                <a:moveTo>
                  <a:pt x="4782" y="57"/>
                </a:moveTo>
                <a:cubicBezTo>
                  <a:pt x="4792" y="57"/>
                  <a:pt x="4802" y="60"/>
                  <a:pt x="4811" y="66"/>
                </a:cubicBezTo>
                <a:cubicBezTo>
                  <a:pt x="4820" y="71"/>
                  <a:pt x="4827" y="79"/>
                  <a:pt x="4832" y="88"/>
                </a:cubicBezTo>
                <a:lnTo>
                  <a:pt x="4810" y="100"/>
                </a:lnTo>
                <a:cubicBezTo>
                  <a:pt x="4807" y="95"/>
                  <a:pt x="4802" y="90"/>
                  <a:pt x="4797" y="87"/>
                </a:cubicBezTo>
                <a:cubicBezTo>
                  <a:pt x="4792" y="83"/>
                  <a:pt x="4786" y="82"/>
                  <a:pt x="4780" y="82"/>
                </a:cubicBezTo>
                <a:cubicBezTo>
                  <a:pt x="4769" y="82"/>
                  <a:pt x="4761" y="86"/>
                  <a:pt x="4754" y="94"/>
                </a:cubicBezTo>
                <a:cubicBezTo>
                  <a:pt x="4748" y="102"/>
                  <a:pt x="4745" y="113"/>
                  <a:pt x="4745" y="126"/>
                </a:cubicBezTo>
                <a:cubicBezTo>
                  <a:pt x="4745" y="140"/>
                  <a:pt x="4748" y="151"/>
                  <a:pt x="4754" y="159"/>
                </a:cubicBezTo>
                <a:cubicBezTo>
                  <a:pt x="4761" y="167"/>
                  <a:pt x="4769" y="171"/>
                  <a:pt x="4780" y="171"/>
                </a:cubicBezTo>
                <a:cubicBezTo>
                  <a:pt x="4786" y="171"/>
                  <a:pt x="4792" y="169"/>
                  <a:pt x="4797" y="166"/>
                </a:cubicBezTo>
                <a:cubicBezTo>
                  <a:pt x="4802" y="163"/>
                  <a:pt x="4807" y="158"/>
                  <a:pt x="4810" y="152"/>
                </a:cubicBezTo>
                <a:lnTo>
                  <a:pt x="4832" y="164"/>
                </a:lnTo>
                <a:cubicBezTo>
                  <a:pt x="4827" y="174"/>
                  <a:pt x="4820" y="182"/>
                  <a:pt x="4811" y="187"/>
                </a:cubicBezTo>
                <a:cubicBezTo>
                  <a:pt x="4802" y="193"/>
                  <a:pt x="4792" y="196"/>
                  <a:pt x="4782" y="196"/>
                </a:cubicBezTo>
                <a:cubicBezTo>
                  <a:pt x="4769" y="196"/>
                  <a:pt x="4758" y="193"/>
                  <a:pt x="4748" y="187"/>
                </a:cubicBezTo>
                <a:cubicBezTo>
                  <a:pt x="4738" y="181"/>
                  <a:pt x="4731" y="173"/>
                  <a:pt x="4726" y="163"/>
                </a:cubicBezTo>
                <a:cubicBezTo>
                  <a:pt x="4721" y="152"/>
                  <a:pt x="4718" y="140"/>
                  <a:pt x="4718" y="126"/>
                </a:cubicBezTo>
                <a:cubicBezTo>
                  <a:pt x="4718" y="112"/>
                  <a:pt x="4721" y="100"/>
                  <a:pt x="4726" y="90"/>
                </a:cubicBezTo>
                <a:cubicBezTo>
                  <a:pt x="4731" y="79"/>
                  <a:pt x="4738" y="71"/>
                  <a:pt x="4748" y="66"/>
                </a:cubicBezTo>
                <a:cubicBezTo>
                  <a:pt x="4758" y="60"/>
                  <a:pt x="4769" y="57"/>
                  <a:pt x="4782" y="57"/>
                </a:cubicBezTo>
                <a:close/>
                <a:moveTo>
                  <a:pt x="4004" y="57"/>
                </a:moveTo>
                <a:cubicBezTo>
                  <a:pt x="4014" y="57"/>
                  <a:pt x="4024" y="60"/>
                  <a:pt x="4033" y="66"/>
                </a:cubicBezTo>
                <a:cubicBezTo>
                  <a:pt x="4042" y="71"/>
                  <a:pt x="4049" y="79"/>
                  <a:pt x="4054" y="88"/>
                </a:cubicBezTo>
                <a:lnTo>
                  <a:pt x="4032" y="100"/>
                </a:lnTo>
                <a:cubicBezTo>
                  <a:pt x="4029" y="95"/>
                  <a:pt x="4024" y="90"/>
                  <a:pt x="4019" y="87"/>
                </a:cubicBezTo>
                <a:cubicBezTo>
                  <a:pt x="4014" y="83"/>
                  <a:pt x="4008" y="82"/>
                  <a:pt x="4002" y="82"/>
                </a:cubicBezTo>
                <a:cubicBezTo>
                  <a:pt x="3991" y="82"/>
                  <a:pt x="3983" y="86"/>
                  <a:pt x="3976" y="94"/>
                </a:cubicBezTo>
                <a:cubicBezTo>
                  <a:pt x="3970" y="102"/>
                  <a:pt x="3967" y="113"/>
                  <a:pt x="3967" y="126"/>
                </a:cubicBezTo>
                <a:cubicBezTo>
                  <a:pt x="3967" y="140"/>
                  <a:pt x="3970" y="151"/>
                  <a:pt x="3976" y="159"/>
                </a:cubicBezTo>
                <a:cubicBezTo>
                  <a:pt x="3983" y="167"/>
                  <a:pt x="3991" y="171"/>
                  <a:pt x="4002" y="171"/>
                </a:cubicBezTo>
                <a:cubicBezTo>
                  <a:pt x="4008" y="171"/>
                  <a:pt x="4014" y="169"/>
                  <a:pt x="4019" y="166"/>
                </a:cubicBezTo>
                <a:cubicBezTo>
                  <a:pt x="4024" y="163"/>
                  <a:pt x="4029" y="158"/>
                  <a:pt x="4032" y="152"/>
                </a:cubicBezTo>
                <a:lnTo>
                  <a:pt x="4054" y="164"/>
                </a:lnTo>
                <a:cubicBezTo>
                  <a:pt x="4049" y="174"/>
                  <a:pt x="4042" y="182"/>
                  <a:pt x="4033" y="187"/>
                </a:cubicBezTo>
                <a:cubicBezTo>
                  <a:pt x="4024" y="193"/>
                  <a:pt x="4014" y="196"/>
                  <a:pt x="4004" y="196"/>
                </a:cubicBezTo>
                <a:cubicBezTo>
                  <a:pt x="3991" y="196"/>
                  <a:pt x="3980" y="193"/>
                  <a:pt x="3970" y="187"/>
                </a:cubicBezTo>
                <a:cubicBezTo>
                  <a:pt x="3960" y="181"/>
                  <a:pt x="3953" y="173"/>
                  <a:pt x="3948" y="163"/>
                </a:cubicBezTo>
                <a:cubicBezTo>
                  <a:pt x="3943" y="152"/>
                  <a:pt x="3940" y="140"/>
                  <a:pt x="3940" y="126"/>
                </a:cubicBezTo>
                <a:cubicBezTo>
                  <a:pt x="3940" y="112"/>
                  <a:pt x="3943" y="100"/>
                  <a:pt x="3948" y="90"/>
                </a:cubicBezTo>
                <a:cubicBezTo>
                  <a:pt x="3953" y="79"/>
                  <a:pt x="3960" y="71"/>
                  <a:pt x="3970" y="66"/>
                </a:cubicBezTo>
                <a:cubicBezTo>
                  <a:pt x="3980" y="60"/>
                  <a:pt x="3991" y="57"/>
                  <a:pt x="4004" y="57"/>
                </a:cubicBezTo>
                <a:close/>
                <a:moveTo>
                  <a:pt x="8132" y="57"/>
                </a:moveTo>
                <a:cubicBezTo>
                  <a:pt x="8145" y="57"/>
                  <a:pt x="8156" y="60"/>
                  <a:pt x="8165" y="65"/>
                </a:cubicBezTo>
                <a:cubicBezTo>
                  <a:pt x="8174" y="71"/>
                  <a:pt x="8181" y="79"/>
                  <a:pt x="8186" y="90"/>
                </a:cubicBezTo>
                <a:cubicBezTo>
                  <a:pt x="8191" y="100"/>
                  <a:pt x="8194" y="112"/>
                  <a:pt x="8194" y="126"/>
                </a:cubicBezTo>
                <a:cubicBezTo>
                  <a:pt x="8194" y="140"/>
                  <a:pt x="8191" y="153"/>
                  <a:pt x="8186" y="163"/>
                </a:cubicBezTo>
                <a:cubicBezTo>
                  <a:pt x="8181" y="174"/>
                  <a:pt x="8174" y="182"/>
                  <a:pt x="8165" y="187"/>
                </a:cubicBezTo>
                <a:cubicBezTo>
                  <a:pt x="8156" y="193"/>
                  <a:pt x="8145" y="196"/>
                  <a:pt x="8132" y="196"/>
                </a:cubicBezTo>
                <a:cubicBezTo>
                  <a:pt x="8120" y="196"/>
                  <a:pt x="8109" y="193"/>
                  <a:pt x="8100" y="187"/>
                </a:cubicBezTo>
                <a:cubicBezTo>
                  <a:pt x="8091" y="182"/>
                  <a:pt x="8083" y="174"/>
                  <a:pt x="8078" y="163"/>
                </a:cubicBezTo>
                <a:cubicBezTo>
                  <a:pt x="8073" y="153"/>
                  <a:pt x="8071" y="140"/>
                  <a:pt x="8071" y="126"/>
                </a:cubicBezTo>
                <a:cubicBezTo>
                  <a:pt x="8071" y="112"/>
                  <a:pt x="8073" y="100"/>
                  <a:pt x="8078" y="90"/>
                </a:cubicBezTo>
                <a:cubicBezTo>
                  <a:pt x="8083" y="79"/>
                  <a:pt x="8091" y="71"/>
                  <a:pt x="8100" y="65"/>
                </a:cubicBezTo>
                <a:cubicBezTo>
                  <a:pt x="8109" y="60"/>
                  <a:pt x="8120" y="57"/>
                  <a:pt x="8132" y="57"/>
                </a:cubicBezTo>
                <a:close/>
                <a:moveTo>
                  <a:pt x="7531" y="57"/>
                </a:moveTo>
                <a:cubicBezTo>
                  <a:pt x="7549" y="57"/>
                  <a:pt x="7563" y="62"/>
                  <a:pt x="7574" y="73"/>
                </a:cubicBezTo>
                <a:cubicBezTo>
                  <a:pt x="7584" y="83"/>
                  <a:pt x="7589" y="98"/>
                  <a:pt x="7589" y="116"/>
                </a:cubicBezTo>
                <a:cubicBezTo>
                  <a:pt x="7589" y="123"/>
                  <a:pt x="7588" y="130"/>
                  <a:pt x="7587" y="135"/>
                </a:cubicBezTo>
                <a:lnTo>
                  <a:pt x="7497" y="135"/>
                </a:lnTo>
                <a:cubicBezTo>
                  <a:pt x="7498" y="147"/>
                  <a:pt x="7502" y="156"/>
                  <a:pt x="7509" y="163"/>
                </a:cubicBezTo>
                <a:cubicBezTo>
                  <a:pt x="7515" y="169"/>
                  <a:pt x="7523" y="173"/>
                  <a:pt x="7534" y="173"/>
                </a:cubicBezTo>
                <a:cubicBezTo>
                  <a:pt x="7540" y="173"/>
                  <a:pt x="7546" y="171"/>
                  <a:pt x="7552" y="168"/>
                </a:cubicBezTo>
                <a:cubicBezTo>
                  <a:pt x="7557" y="165"/>
                  <a:pt x="7562" y="160"/>
                  <a:pt x="7565" y="154"/>
                </a:cubicBezTo>
                <a:lnTo>
                  <a:pt x="7586" y="166"/>
                </a:lnTo>
                <a:cubicBezTo>
                  <a:pt x="7581" y="175"/>
                  <a:pt x="7574" y="183"/>
                  <a:pt x="7565" y="188"/>
                </a:cubicBezTo>
                <a:cubicBezTo>
                  <a:pt x="7556" y="193"/>
                  <a:pt x="7546" y="196"/>
                  <a:pt x="7534" y="196"/>
                </a:cubicBezTo>
                <a:cubicBezTo>
                  <a:pt x="7521" y="196"/>
                  <a:pt x="7510" y="193"/>
                  <a:pt x="7500" y="187"/>
                </a:cubicBezTo>
                <a:cubicBezTo>
                  <a:pt x="7490" y="182"/>
                  <a:pt x="7483" y="174"/>
                  <a:pt x="7478" y="163"/>
                </a:cubicBezTo>
                <a:cubicBezTo>
                  <a:pt x="7473" y="153"/>
                  <a:pt x="7470" y="141"/>
                  <a:pt x="7470" y="127"/>
                </a:cubicBezTo>
                <a:cubicBezTo>
                  <a:pt x="7470" y="113"/>
                  <a:pt x="7472" y="100"/>
                  <a:pt x="7477" y="90"/>
                </a:cubicBezTo>
                <a:cubicBezTo>
                  <a:pt x="7482" y="79"/>
                  <a:pt x="7490" y="71"/>
                  <a:pt x="7499" y="65"/>
                </a:cubicBezTo>
                <a:cubicBezTo>
                  <a:pt x="7508" y="60"/>
                  <a:pt x="7519" y="57"/>
                  <a:pt x="7531" y="57"/>
                </a:cubicBezTo>
                <a:close/>
                <a:moveTo>
                  <a:pt x="7380" y="57"/>
                </a:moveTo>
                <a:cubicBezTo>
                  <a:pt x="7392" y="57"/>
                  <a:pt x="7402" y="60"/>
                  <a:pt x="7411" y="65"/>
                </a:cubicBezTo>
                <a:cubicBezTo>
                  <a:pt x="7420" y="70"/>
                  <a:pt x="7427" y="77"/>
                  <a:pt x="7432" y="87"/>
                </a:cubicBezTo>
                <a:lnTo>
                  <a:pt x="7411" y="99"/>
                </a:lnTo>
                <a:cubicBezTo>
                  <a:pt x="7407" y="93"/>
                  <a:pt x="7403" y="88"/>
                  <a:pt x="7397" y="85"/>
                </a:cubicBezTo>
                <a:cubicBezTo>
                  <a:pt x="7392" y="81"/>
                  <a:pt x="7386" y="80"/>
                  <a:pt x="7380" y="80"/>
                </a:cubicBezTo>
                <a:cubicBezTo>
                  <a:pt x="7373" y="80"/>
                  <a:pt x="7368" y="81"/>
                  <a:pt x="7364" y="84"/>
                </a:cubicBezTo>
                <a:cubicBezTo>
                  <a:pt x="7359" y="87"/>
                  <a:pt x="7357" y="91"/>
                  <a:pt x="7357" y="96"/>
                </a:cubicBezTo>
                <a:cubicBezTo>
                  <a:pt x="7357" y="101"/>
                  <a:pt x="7360" y="105"/>
                  <a:pt x="7364" y="108"/>
                </a:cubicBezTo>
                <a:cubicBezTo>
                  <a:pt x="7369" y="111"/>
                  <a:pt x="7377" y="113"/>
                  <a:pt x="7387" y="116"/>
                </a:cubicBezTo>
                <a:cubicBezTo>
                  <a:pt x="7417" y="122"/>
                  <a:pt x="7432" y="135"/>
                  <a:pt x="7432" y="155"/>
                </a:cubicBezTo>
                <a:cubicBezTo>
                  <a:pt x="7432" y="167"/>
                  <a:pt x="7427" y="177"/>
                  <a:pt x="7418" y="184"/>
                </a:cubicBezTo>
                <a:cubicBezTo>
                  <a:pt x="7409" y="192"/>
                  <a:pt x="7397" y="196"/>
                  <a:pt x="7382" y="196"/>
                </a:cubicBezTo>
                <a:cubicBezTo>
                  <a:pt x="7369" y="196"/>
                  <a:pt x="7357" y="193"/>
                  <a:pt x="7348" y="187"/>
                </a:cubicBezTo>
                <a:cubicBezTo>
                  <a:pt x="7339" y="181"/>
                  <a:pt x="7332" y="174"/>
                  <a:pt x="7327" y="164"/>
                </a:cubicBezTo>
                <a:lnTo>
                  <a:pt x="7349" y="153"/>
                </a:lnTo>
                <a:cubicBezTo>
                  <a:pt x="7352" y="159"/>
                  <a:pt x="7357" y="164"/>
                  <a:pt x="7363" y="168"/>
                </a:cubicBezTo>
                <a:cubicBezTo>
                  <a:pt x="7368" y="171"/>
                  <a:pt x="7375" y="173"/>
                  <a:pt x="7382" y="173"/>
                </a:cubicBezTo>
                <a:cubicBezTo>
                  <a:pt x="7389" y="173"/>
                  <a:pt x="7395" y="171"/>
                  <a:pt x="7399" y="169"/>
                </a:cubicBezTo>
                <a:cubicBezTo>
                  <a:pt x="7403" y="166"/>
                  <a:pt x="7405" y="162"/>
                  <a:pt x="7405" y="157"/>
                </a:cubicBezTo>
                <a:cubicBezTo>
                  <a:pt x="7405" y="153"/>
                  <a:pt x="7403" y="149"/>
                  <a:pt x="7399" y="146"/>
                </a:cubicBezTo>
                <a:cubicBezTo>
                  <a:pt x="7395" y="143"/>
                  <a:pt x="7388" y="140"/>
                  <a:pt x="7378" y="138"/>
                </a:cubicBezTo>
                <a:cubicBezTo>
                  <a:pt x="7362" y="134"/>
                  <a:pt x="7350" y="129"/>
                  <a:pt x="7342" y="123"/>
                </a:cubicBezTo>
                <a:cubicBezTo>
                  <a:pt x="7334" y="117"/>
                  <a:pt x="7330" y="108"/>
                  <a:pt x="7330" y="98"/>
                </a:cubicBezTo>
                <a:cubicBezTo>
                  <a:pt x="7330" y="86"/>
                  <a:pt x="7335" y="75"/>
                  <a:pt x="7344" y="68"/>
                </a:cubicBezTo>
                <a:cubicBezTo>
                  <a:pt x="7353" y="61"/>
                  <a:pt x="7365" y="57"/>
                  <a:pt x="7380" y="57"/>
                </a:cubicBezTo>
                <a:close/>
                <a:moveTo>
                  <a:pt x="6759" y="57"/>
                </a:moveTo>
                <a:cubicBezTo>
                  <a:pt x="6777" y="57"/>
                  <a:pt x="6791" y="62"/>
                  <a:pt x="6802" y="73"/>
                </a:cubicBezTo>
                <a:cubicBezTo>
                  <a:pt x="6812" y="83"/>
                  <a:pt x="6817" y="98"/>
                  <a:pt x="6817" y="116"/>
                </a:cubicBezTo>
                <a:cubicBezTo>
                  <a:pt x="6817" y="123"/>
                  <a:pt x="6816" y="130"/>
                  <a:pt x="6815" y="135"/>
                </a:cubicBezTo>
                <a:lnTo>
                  <a:pt x="6725" y="135"/>
                </a:lnTo>
                <a:cubicBezTo>
                  <a:pt x="6726" y="147"/>
                  <a:pt x="6730" y="156"/>
                  <a:pt x="6737" y="163"/>
                </a:cubicBezTo>
                <a:cubicBezTo>
                  <a:pt x="6743" y="169"/>
                  <a:pt x="6751" y="173"/>
                  <a:pt x="6762" y="173"/>
                </a:cubicBezTo>
                <a:cubicBezTo>
                  <a:pt x="6768" y="173"/>
                  <a:pt x="6774" y="171"/>
                  <a:pt x="6780" y="168"/>
                </a:cubicBezTo>
                <a:cubicBezTo>
                  <a:pt x="6785" y="165"/>
                  <a:pt x="6790" y="160"/>
                  <a:pt x="6793" y="154"/>
                </a:cubicBezTo>
                <a:lnTo>
                  <a:pt x="6814" y="166"/>
                </a:lnTo>
                <a:cubicBezTo>
                  <a:pt x="6809" y="175"/>
                  <a:pt x="6802" y="183"/>
                  <a:pt x="6793" y="188"/>
                </a:cubicBezTo>
                <a:cubicBezTo>
                  <a:pt x="6784" y="193"/>
                  <a:pt x="6774" y="196"/>
                  <a:pt x="6762" y="196"/>
                </a:cubicBezTo>
                <a:cubicBezTo>
                  <a:pt x="6749" y="196"/>
                  <a:pt x="6738" y="193"/>
                  <a:pt x="6728" y="187"/>
                </a:cubicBezTo>
                <a:cubicBezTo>
                  <a:pt x="6718" y="182"/>
                  <a:pt x="6711" y="174"/>
                  <a:pt x="6706" y="163"/>
                </a:cubicBezTo>
                <a:cubicBezTo>
                  <a:pt x="6701" y="153"/>
                  <a:pt x="6698" y="141"/>
                  <a:pt x="6698" y="127"/>
                </a:cubicBezTo>
                <a:cubicBezTo>
                  <a:pt x="6698" y="113"/>
                  <a:pt x="6700" y="100"/>
                  <a:pt x="6705" y="90"/>
                </a:cubicBezTo>
                <a:cubicBezTo>
                  <a:pt x="6710" y="79"/>
                  <a:pt x="6718" y="71"/>
                  <a:pt x="6727" y="65"/>
                </a:cubicBezTo>
                <a:cubicBezTo>
                  <a:pt x="6736" y="60"/>
                  <a:pt x="6747" y="57"/>
                  <a:pt x="6759" y="57"/>
                </a:cubicBezTo>
                <a:close/>
                <a:moveTo>
                  <a:pt x="6349" y="57"/>
                </a:moveTo>
                <a:cubicBezTo>
                  <a:pt x="6361" y="57"/>
                  <a:pt x="6371" y="60"/>
                  <a:pt x="6380" y="65"/>
                </a:cubicBezTo>
                <a:cubicBezTo>
                  <a:pt x="6389" y="70"/>
                  <a:pt x="6396" y="77"/>
                  <a:pt x="6401" y="87"/>
                </a:cubicBezTo>
                <a:lnTo>
                  <a:pt x="6380" y="99"/>
                </a:lnTo>
                <a:cubicBezTo>
                  <a:pt x="6376" y="93"/>
                  <a:pt x="6372" y="88"/>
                  <a:pt x="6366" y="85"/>
                </a:cubicBezTo>
                <a:cubicBezTo>
                  <a:pt x="6361" y="81"/>
                  <a:pt x="6355" y="80"/>
                  <a:pt x="6349" y="80"/>
                </a:cubicBezTo>
                <a:cubicBezTo>
                  <a:pt x="6342" y="80"/>
                  <a:pt x="6337" y="81"/>
                  <a:pt x="6333" y="84"/>
                </a:cubicBezTo>
                <a:cubicBezTo>
                  <a:pt x="6328" y="87"/>
                  <a:pt x="6326" y="91"/>
                  <a:pt x="6326" y="96"/>
                </a:cubicBezTo>
                <a:cubicBezTo>
                  <a:pt x="6326" y="101"/>
                  <a:pt x="6329" y="105"/>
                  <a:pt x="6333" y="108"/>
                </a:cubicBezTo>
                <a:cubicBezTo>
                  <a:pt x="6338" y="111"/>
                  <a:pt x="6346" y="113"/>
                  <a:pt x="6356" y="116"/>
                </a:cubicBezTo>
                <a:cubicBezTo>
                  <a:pt x="6386" y="122"/>
                  <a:pt x="6401" y="135"/>
                  <a:pt x="6401" y="155"/>
                </a:cubicBezTo>
                <a:cubicBezTo>
                  <a:pt x="6401" y="167"/>
                  <a:pt x="6396" y="177"/>
                  <a:pt x="6387" y="184"/>
                </a:cubicBezTo>
                <a:cubicBezTo>
                  <a:pt x="6378" y="192"/>
                  <a:pt x="6366" y="196"/>
                  <a:pt x="6351" y="196"/>
                </a:cubicBezTo>
                <a:cubicBezTo>
                  <a:pt x="6338" y="196"/>
                  <a:pt x="6326" y="193"/>
                  <a:pt x="6317" y="187"/>
                </a:cubicBezTo>
                <a:cubicBezTo>
                  <a:pt x="6308" y="181"/>
                  <a:pt x="6301" y="174"/>
                  <a:pt x="6296" y="164"/>
                </a:cubicBezTo>
                <a:lnTo>
                  <a:pt x="6318" y="153"/>
                </a:lnTo>
                <a:cubicBezTo>
                  <a:pt x="6321" y="159"/>
                  <a:pt x="6326" y="164"/>
                  <a:pt x="6332" y="168"/>
                </a:cubicBezTo>
                <a:cubicBezTo>
                  <a:pt x="6337" y="171"/>
                  <a:pt x="6344" y="173"/>
                  <a:pt x="6351" y="173"/>
                </a:cubicBezTo>
                <a:cubicBezTo>
                  <a:pt x="6358" y="173"/>
                  <a:pt x="6364" y="171"/>
                  <a:pt x="6368" y="169"/>
                </a:cubicBezTo>
                <a:cubicBezTo>
                  <a:pt x="6372" y="166"/>
                  <a:pt x="6374" y="162"/>
                  <a:pt x="6374" y="157"/>
                </a:cubicBezTo>
                <a:cubicBezTo>
                  <a:pt x="6374" y="153"/>
                  <a:pt x="6372" y="149"/>
                  <a:pt x="6368" y="146"/>
                </a:cubicBezTo>
                <a:cubicBezTo>
                  <a:pt x="6364" y="143"/>
                  <a:pt x="6357" y="140"/>
                  <a:pt x="6347" y="138"/>
                </a:cubicBezTo>
                <a:cubicBezTo>
                  <a:pt x="6331" y="134"/>
                  <a:pt x="6319" y="129"/>
                  <a:pt x="6311" y="123"/>
                </a:cubicBezTo>
                <a:cubicBezTo>
                  <a:pt x="6303" y="117"/>
                  <a:pt x="6299" y="108"/>
                  <a:pt x="6299" y="98"/>
                </a:cubicBezTo>
                <a:cubicBezTo>
                  <a:pt x="6299" y="86"/>
                  <a:pt x="6304" y="75"/>
                  <a:pt x="6313" y="68"/>
                </a:cubicBezTo>
                <a:cubicBezTo>
                  <a:pt x="6322" y="61"/>
                  <a:pt x="6334" y="57"/>
                  <a:pt x="6349" y="57"/>
                </a:cubicBezTo>
                <a:close/>
                <a:moveTo>
                  <a:pt x="6120" y="57"/>
                </a:moveTo>
                <a:cubicBezTo>
                  <a:pt x="6131" y="57"/>
                  <a:pt x="6140" y="60"/>
                  <a:pt x="6149" y="65"/>
                </a:cubicBezTo>
                <a:cubicBezTo>
                  <a:pt x="6157" y="71"/>
                  <a:pt x="6163" y="79"/>
                  <a:pt x="6168" y="89"/>
                </a:cubicBezTo>
                <a:cubicBezTo>
                  <a:pt x="6173" y="99"/>
                  <a:pt x="6175" y="111"/>
                  <a:pt x="6175" y="124"/>
                </a:cubicBezTo>
                <a:cubicBezTo>
                  <a:pt x="6175" y="138"/>
                  <a:pt x="6173" y="150"/>
                  <a:pt x="6168" y="161"/>
                </a:cubicBezTo>
                <a:cubicBezTo>
                  <a:pt x="6163" y="172"/>
                  <a:pt x="6157" y="181"/>
                  <a:pt x="6149" y="187"/>
                </a:cubicBezTo>
                <a:cubicBezTo>
                  <a:pt x="6140" y="193"/>
                  <a:pt x="6131" y="196"/>
                  <a:pt x="6120" y="196"/>
                </a:cubicBezTo>
                <a:cubicBezTo>
                  <a:pt x="6112" y="196"/>
                  <a:pt x="6104" y="194"/>
                  <a:pt x="6097" y="190"/>
                </a:cubicBezTo>
                <a:cubicBezTo>
                  <a:pt x="6091" y="186"/>
                  <a:pt x="6085" y="181"/>
                  <a:pt x="6081" y="174"/>
                </a:cubicBezTo>
                <a:lnTo>
                  <a:pt x="6079" y="174"/>
                </a:lnTo>
                <a:lnTo>
                  <a:pt x="6079" y="250"/>
                </a:lnTo>
                <a:lnTo>
                  <a:pt x="6053" y="250"/>
                </a:lnTo>
                <a:lnTo>
                  <a:pt x="6053" y="60"/>
                </a:lnTo>
                <a:lnTo>
                  <a:pt x="6079" y="60"/>
                </a:lnTo>
                <a:lnTo>
                  <a:pt x="6079" y="78"/>
                </a:lnTo>
                <a:lnTo>
                  <a:pt x="6081" y="78"/>
                </a:lnTo>
                <a:cubicBezTo>
                  <a:pt x="6085" y="72"/>
                  <a:pt x="6091" y="66"/>
                  <a:pt x="6098" y="63"/>
                </a:cubicBezTo>
                <a:cubicBezTo>
                  <a:pt x="6105" y="59"/>
                  <a:pt x="6112" y="57"/>
                  <a:pt x="6120" y="57"/>
                </a:cubicBezTo>
                <a:close/>
                <a:moveTo>
                  <a:pt x="5700" y="57"/>
                </a:moveTo>
                <a:cubicBezTo>
                  <a:pt x="5715" y="57"/>
                  <a:pt x="5728" y="61"/>
                  <a:pt x="5737" y="70"/>
                </a:cubicBezTo>
                <a:cubicBezTo>
                  <a:pt x="5746" y="78"/>
                  <a:pt x="5751" y="90"/>
                  <a:pt x="5751" y="104"/>
                </a:cubicBezTo>
                <a:lnTo>
                  <a:pt x="5751" y="192"/>
                </a:lnTo>
                <a:lnTo>
                  <a:pt x="5724" y="192"/>
                </a:lnTo>
                <a:lnTo>
                  <a:pt x="5724" y="175"/>
                </a:lnTo>
                <a:lnTo>
                  <a:pt x="5723" y="175"/>
                </a:lnTo>
                <a:cubicBezTo>
                  <a:pt x="5720" y="181"/>
                  <a:pt x="5714" y="186"/>
                  <a:pt x="5707" y="190"/>
                </a:cubicBezTo>
                <a:cubicBezTo>
                  <a:pt x="5700" y="194"/>
                  <a:pt x="5693" y="196"/>
                  <a:pt x="5685" y="196"/>
                </a:cubicBezTo>
                <a:cubicBezTo>
                  <a:pt x="5672" y="196"/>
                  <a:pt x="5662" y="192"/>
                  <a:pt x="5654" y="186"/>
                </a:cubicBezTo>
                <a:cubicBezTo>
                  <a:pt x="5647" y="179"/>
                  <a:pt x="5643" y="170"/>
                  <a:pt x="5643" y="158"/>
                </a:cubicBezTo>
                <a:cubicBezTo>
                  <a:pt x="5643" y="144"/>
                  <a:pt x="5649" y="133"/>
                  <a:pt x="5660" y="126"/>
                </a:cubicBezTo>
                <a:cubicBezTo>
                  <a:pt x="5671" y="118"/>
                  <a:pt x="5687" y="115"/>
                  <a:pt x="5708" y="115"/>
                </a:cubicBezTo>
                <a:lnTo>
                  <a:pt x="5724" y="115"/>
                </a:lnTo>
                <a:lnTo>
                  <a:pt x="5724" y="106"/>
                </a:lnTo>
                <a:cubicBezTo>
                  <a:pt x="5724" y="98"/>
                  <a:pt x="5722" y="92"/>
                  <a:pt x="5717" y="87"/>
                </a:cubicBezTo>
                <a:cubicBezTo>
                  <a:pt x="5712" y="82"/>
                  <a:pt x="5706" y="80"/>
                  <a:pt x="5697" y="80"/>
                </a:cubicBezTo>
                <a:cubicBezTo>
                  <a:pt x="5687" y="80"/>
                  <a:pt x="5677" y="85"/>
                  <a:pt x="5667" y="94"/>
                </a:cubicBezTo>
                <a:lnTo>
                  <a:pt x="5650" y="79"/>
                </a:lnTo>
                <a:cubicBezTo>
                  <a:pt x="5664" y="64"/>
                  <a:pt x="5680" y="57"/>
                  <a:pt x="5700" y="57"/>
                </a:cubicBezTo>
                <a:close/>
                <a:moveTo>
                  <a:pt x="5502" y="57"/>
                </a:moveTo>
                <a:lnTo>
                  <a:pt x="5504" y="57"/>
                </a:lnTo>
                <a:lnTo>
                  <a:pt x="5504" y="84"/>
                </a:lnTo>
                <a:lnTo>
                  <a:pt x="5502" y="84"/>
                </a:lnTo>
                <a:cubicBezTo>
                  <a:pt x="5486" y="84"/>
                  <a:pt x="5474" y="87"/>
                  <a:pt x="5465" y="94"/>
                </a:cubicBezTo>
                <a:cubicBezTo>
                  <a:pt x="5456" y="101"/>
                  <a:pt x="5452" y="110"/>
                  <a:pt x="5452" y="120"/>
                </a:cubicBezTo>
                <a:lnTo>
                  <a:pt x="5452" y="192"/>
                </a:lnTo>
                <a:lnTo>
                  <a:pt x="5426" y="192"/>
                </a:lnTo>
                <a:lnTo>
                  <a:pt x="5425" y="60"/>
                </a:lnTo>
                <a:lnTo>
                  <a:pt x="5452" y="60"/>
                </a:lnTo>
                <a:lnTo>
                  <a:pt x="5452" y="85"/>
                </a:lnTo>
                <a:lnTo>
                  <a:pt x="5453" y="85"/>
                </a:lnTo>
                <a:cubicBezTo>
                  <a:pt x="5458" y="76"/>
                  <a:pt x="5465" y="69"/>
                  <a:pt x="5473" y="64"/>
                </a:cubicBezTo>
                <a:cubicBezTo>
                  <a:pt x="5482" y="59"/>
                  <a:pt x="5491" y="57"/>
                  <a:pt x="5502" y="57"/>
                </a:cubicBezTo>
                <a:close/>
                <a:moveTo>
                  <a:pt x="5045" y="57"/>
                </a:moveTo>
                <a:cubicBezTo>
                  <a:pt x="5063" y="57"/>
                  <a:pt x="5077" y="62"/>
                  <a:pt x="5088" y="73"/>
                </a:cubicBezTo>
                <a:cubicBezTo>
                  <a:pt x="5098" y="83"/>
                  <a:pt x="5103" y="98"/>
                  <a:pt x="5103" y="116"/>
                </a:cubicBezTo>
                <a:cubicBezTo>
                  <a:pt x="5103" y="123"/>
                  <a:pt x="5102" y="130"/>
                  <a:pt x="5101" y="135"/>
                </a:cubicBezTo>
                <a:lnTo>
                  <a:pt x="5011" y="135"/>
                </a:lnTo>
                <a:cubicBezTo>
                  <a:pt x="5012" y="147"/>
                  <a:pt x="5016" y="156"/>
                  <a:pt x="5023" y="163"/>
                </a:cubicBezTo>
                <a:cubicBezTo>
                  <a:pt x="5029" y="169"/>
                  <a:pt x="5037" y="173"/>
                  <a:pt x="5048" y="173"/>
                </a:cubicBezTo>
                <a:cubicBezTo>
                  <a:pt x="5054" y="173"/>
                  <a:pt x="5060" y="171"/>
                  <a:pt x="5066" y="168"/>
                </a:cubicBezTo>
                <a:cubicBezTo>
                  <a:pt x="5071" y="165"/>
                  <a:pt x="5076" y="160"/>
                  <a:pt x="5079" y="154"/>
                </a:cubicBezTo>
                <a:lnTo>
                  <a:pt x="5100" y="166"/>
                </a:lnTo>
                <a:cubicBezTo>
                  <a:pt x="5095" y="175"/>
                  <a:pt x="5088" y="183"/>
                  <a:pt x="5079" y="188"/>
                </a:cubicBezTo>
                <a:cubicBezTo>
                  <a:pt x="5070" y="193"/>
                  <a:pt x="5060" y="196"/>
                  <a:pt x="5048" y="196"/>
                </a:cubicBezTo>
                <a:cubicBezTo>
                  <a:pt x="5035" y="196"/>
                  <a:pt x="5024" y="193"/>
                  <a:pt x="5014" y="187"/>
                </a:cubicBezTo>
                <a:cubicBezTo>
                  <a:pt x="5004" y="182"/>
                  <a:pt x="4997" y="174"/>
                  <a:pt x="4992" y="163"/>
                </a:cubicBezTo>
                <a:cubicBezTo>
                  <a:pt x="4987" y="153"/>
                  <a:pt x="4984" y="141"/>
                  <a:pt x="4984" y="127"/>
                </a:cubicBezTo>
                <a:cubicBezTo>
                  <a:pt x="4984" y="113"/>
                  <a:pt x="4986" y="100"/>
                  <a:pt x="4991" y="90"/>
                </a:cubicBezTo>
                <a:cubicBezTo>
                  <a:pt x="4996" y="79"/>
                  <a:pt x="5004" y="71"/>
                  <a:pt x="5013" y="65"/>
                </a:cubicBezTo>
                <a:cubicBezTo>
                  <a:pt x="5022" y="60"/>
                  <a:pt x="5033" y="57"/>
                  <a:pt x="5045" y="57"/>
                </a:cubicBezTo>
                <a:close/>
                <a:moveTo>
                  <a:pt x="4620" y="57"/>
                </a:moveTo>
                <a:cubicBezTo>
                  <a:pt x="4638" y="57"/>
                  <a:pt x="4652" y="62"/>
                  <a:pt x="4663" y="73"/>
                </a:cubicBezTo>
                <a:cubicBezTo>
                  <a:pt x="4673" y="83"/>
                  <a:pt x="4678" y="98"/>
                  <a:pt x="4678" y="116"/>
                </a:cubicBezTo>
                <a:cubicBezTo>
                  <a:pt x="4678" y="123"/>
                  <a:pt x="4677" y="130"/>
                  <a:pt x="4676" y="135"/>
                </a:cubicBezTo>
                <a:lnTo>
                  <a:pt x="4586" y="135"/>
                </a:lnTo>
                <a:cubicBezTo>
                  <a:pt x="4587" y="147"/>
                  <a:pt x="4591" y="156"/>
                  <a:pt x="4598" y="163"/>
                </a:cubicBezTo>
                <a:cubicBezTo>
                  <a:pt x="4604" y="169"/>
                  <a:pt x="4612" y="173"/>
                  <a:pt x="4623" y="173"/>
                </a:cubicBezTo>
                <a:cubicBezTo>
                  <a:pt x="4629" y="173"/>
                  <a:pt x="4635" y="171"/>
                  <a:pt x="4641" y="168"/>
                </a:cubicBezTo>
                <a:cubicBezTo>
                  <a:pt x="4646" y="165"/>
                  <a:pt x="4651" y="160"/>
                  <a:pt x="4654" y="154"/>
                </a:cubicBezTo>
                <a:lnTo>
                  <a:pt x="4675" y="166"/>
                </a:lnTo>
                <a:cubicBezTo>
                  <a:pt x="4670" y="175"/>
                  <a:pt x="4663" y="183"/>
                  <a:pt x="4654" y="188"/>
                </a:cubicBezTo>
                <a:cubicBezTo>
                  <a:pt x="4645" y="193"/>
                  <a:pt x="4635" y="196"/>
                  <a:pt x="4623" y="196"/>
                </a:cubicBezTo>
                <a:cubicBezTo>
                  <a:pt x="4610" y="196"/>
                  <a:pt x="4599" y="193"/>
                  <a:pt x="4589" y="187"/>
                </a:cubicBezTo>
                <a:cubicBezTo>
                  <a:pt x="4579" y="182"/>
                  <a:pt x="4572" y="174"/>
                  <a:pt x="4567" y="163"/>
                </a:cubicBezTo>
                <a:cubicBezTo>
                  <a:pt x="4562" y="153"/>
                  <a:pt x="4559" y="141"/>
                  <a:pt x="4559" y="127"/>
                </a:cubicBezTo>
                <a:cubicBezTo>
                  <a:pt x="4559" y="113"/>
                  <a:pt x="4561" y="100"/>
                  <a:pt x="4566" y="90"/>
                </a:cubicBezTo>
                <a:cubicBezTo>
                  <a:pt x="4571" y="79"/>
                  <a:pt x="4579" y="71"/>
                  <a:pt x="4588" y="65"/>
                </a:cubicBezTo>
                <a:cubicBezTo>
                  <a:pt x="4597" y="60"/>
                  <a:pt x="4608" y="57"/>
                  <a:pt x="4620" y="57"/>
                </a:cubicBezTo>
                <a:close/>
                <a:moveTo>
                  <a:pt x="4469" y="57"/>
                </a:moveTo>
                <a:cubicBezTo>
                  <a:pt x="4481" y="57"/>
                  <a:pt x="4491" y="60"/>
                  <a:pt x="4500" y="65"/>
                </a:cubicBezTo>
                <a:cubicBezTo>
                  <a:pt x="4509" y="70"/>
                  <a:pt x="4516" y="77"/>
                  <a:pt x="4521" y="87"/>
                </a:cubicBezTo>
                <a:lnTo>
                  <a:pt x="4500" y="99"/>
                </a:lnTo>
                <a:cubicBezTo>
                  <a:pt x="4496" y="93"/>
                  <a:pt x="4492" y="88"/>
                  <a:pt x="4486" y="85"/>
                </a:cubicBezTo>
                <a:cubicBezTo>
                  <a:pt x="4481" y="81"/>
                  <a:pt x="4475" y="80"/>
                  <a:pt x="4469" y="80"/>
                </a:cubicBezTo>
                <a:cubicBezTo>
                  <a:pt x="4462" y="80"/>
                  <a:pt x="4457" y="81"/>
                  <a:pt x="4453" y="84"/>
                </a:cubicBezTo>
                <a:cubicBezTo>
                  <a:pt x="4448" y="87"/>
                  <a:pt x="4446" y="91"/>
                  <a:pt x="4446" y="96"/>
                </a:cubicBezTo>
                <a:cubicBezTo>
                  <a:pt x="4446" y="101"/>
                  <a:pt x="4449" y="105"/>
                  <a:pt x="4453" y="108"/>
                </a:cubicBezTo>
                <a:cubicBezTo>
                  <a:pt x="4458" y="111"/>
                  <a:pt x="4466" y="113"/>
                  <a:pt x="4476" y="116"/>
                </a:cubicBezTo>
                <a:cubicBezTo>
                  <a:pt x="4506" y="122"/>
                  <a:pt x="4521" y="135"/>
                  <a:pt x="4521" y="155"/>
                </a:cubicBezTo>
                <a:cubicBezTo>
                  <a:pt x="4521" y="167"/>
                  <a:pt x="4516" y="177"/>
                  <a:pt x="4507" y="184"/>
                </a:cubicBezTo>
                <a:cubicBezTo>
                  <a:pt x="4498" y="192"/>
                  <a:pt x="4486" y="196"/>
                  <a:pt x="4471" y="196"/>
                </a:cubicBezTo>
                <a:cubicBezTo>
                  <a:pt x="4458" y="196"/>
                  <a:pt x="4446" y="193"/>
                  <a:pt x="4437" y="187"/>
                </a:cubicBezTo>
                <a:cubicBezTo>
                  <a:pt x="4428" y="181"/>
                  <a:pt x="4421" y="174"/>
                  <a:pt x="4416" y="164"/>
                </a:cubicBezTo>
                <a:lnTo>
                  <a:pt x="4438" y="153"/>
                </a:lnTo>
                <a:cubicBezTo>
                  <a:pt x="4441" y="159"/>
                  <a:pt x="4446" y="164"/>
                  <a:pt x="4452" y="168"/>
                </a:cubicBezTo>
                <a:cubicBezTo>
                  <a:pt x="4457" y="171"/>
                  <a:pt x="4464" y="173"/>
                  <a:pt x="4471" y="173"/>
                </a:cubicBezTo>
                <a:cubicBezTo>
                  <a:pt x="4478" y="173"/>
                  <a:pt x="4484" y="171"/>
                  <a:pt x="4488" y="169"/>
                </a:cubicBezTo>
                <a:cubicBezTo>
                  <a:pt x="4492" y="166"/>
                  <a:pt x="4494" y="162"/>
                  <a:pt x="4494" y="157"/>
                </a:cubicBezTo>
                <a:cubicBezTo>
                  <a:pt x="4494" y="153"/>
                  <a:pt x="4492" y="149"/>
                  <a:pt x="4488" y="146"/>
                </a:cubicBezTo>
                <a:cubicBezTo>
                  <a:pt x="4484" y="143"/>
                  <a:pt x="4477" y="140"/>
                  <a:pt x="4467" y="138"/>
                </a:cubicBezTo>
                <a:cubicBezTo>
                  <a:pt x="4451" y="134"/>
                  <a:pt x="4439" y="129"/>
                  <a:pt x="4431" y="123"/>
                </a:cubicBezTo>
                <a:cubicBezTo>
                  <a:pt x="4423" y="117"/>
                  <a:pt x="4419" y="108"/>
                  <a:pt x="4419" y="98"/>
                </a:cubicBezTo>
                <a:cubicBezTo>
                  <a:pt x="4419" y="86"/>
                  <a:pt x="4424" y="75"/>
                  <a:pt x="4433" y="68"/>
                </a:cubicBezTo>
                <a:cubicBezTo>
                  <a:pt x="4442" y="61"/>
                  <a:pt x="4454" y="57"/>
                  <a:pt x="4469" y="57"/>
                </a:cubicBezTo>
                <a:close/>
                <a:moveTo>
                  <a:pt x="4329" y="57"/>
                </a:moveTo>
                <a:cubicBezTo>
                  <a:pt x="4343" y="57"/>
                  <a:pt x="4354" y="61"/>
                  <a:pt x="4362" y="70"/>
                </a:cubicBezTo>
                <a:cubicBezTo>
                  <a:pt x="4370" y="79"/>
                  <a:pt x="4374" y="92"/>
                  <a:pt x="4374" y="108"/>
                </a:cubicBezTo>
                <a:lnTo>
                  <a:pt x="4374" y="192"/>
                </a:lnTo>
                <a:lnTo>
                  <a:pt x="4348" y="192"/>
                </a:lnTo>
                <a:lnTo>
                  <a:pt x="4348" y="113"/>
                </a:lnTo>
                <a:cubicBezTo>
                  <a:pt x="4348" y="103"/>
                  <a:pt x="4345" y="96"/>
                  <a:pt x="4340" y="90"/>
                </a:cubicBezTo>
                <a:cubicBezTo>
                  <a:pt x="4335" y="84"/>
                  <a:pt x="4329" y="81"/>
                  <a:pt x="4321" y="81"/>
                </a:cubicBezTo>
                <a:cubicBezTo>
                  <a:pt x="4311" y="81"/>
                  <a:pt x="4303" y="84"/>
                  <a:pt x="4297" y="91"/>
                </a:cubicBezTo>
                <a:cubicBezTo>
                  <a:pt x="4291" y="97"/>
                  <a:pt x="4288" y="105"/>
                  <a:pt x="4288" y="115"/>
                </a:cubicBezTo>
                <a:lnTo>
                  <a:pt x="4288" y="192"/>
                </a:lnTo>
                <a:lnTo>
                  <a:pt x="4262" y="192"/>
                </a:lnTo>
                <a:lnTo>
                  <a:pt x="4262" y="60"/>
                </a:lnTo>
                <a:lnTo>
                  <a:pt x="4288" y="60"/>
                </a:lnTo>
                <a:lnTo>
                  <a:pt x="4288" y="78"/>
                </a:lnTo>
                <a:lnTo>
                  <a:pt x="4290" y="78"/>
                </a:lnTo>
                <a:cubicBezTo>
                  <a:pt x="4294" y="72"/>
                  <a:pt x="4299" y="67"/>
                  <a:pt x="4306" y="63"/>
                </a:cubicBezTo>
                <a:cubicBezTo>
                  <a:pt x="4313" y="59"/>
                  <a:pt x="4321" y="57"/>
                  <a:pt x="4329" y="57"/>
                </a:cubicBezTo>
                <a:close/>
                <a:moveTo>
                  <a:pt x="4154" y="57"/>
                </a:moveTo>
                <a:cubicBezTo>
                  <a:pt x="4167" y="57"/>
                  <a:pt x="4178" y="60"/>
                  <a:pt x="4187" y="65"/>
                </a:cubicBezTo>
                <a:cubicBezTo>
                  <a:pt x="4196" y="71"/>
                  <a:pt x="4203" y="79"/>
                  <a:pt x="4208" y="90"/>
                </a:cubicBezTo>
                <a:cubicBezTo>
                  <a:pt x="4213" y="100"/>
                  <a:pt x="4216" y="112"/>
                  <a:pt x="4216" y="126"/>
                </a:cubicBezTo>
                <a:cubicBezTo>
                  <a:pt x="4216" y="140"/>
                  <a:pt x="4213" y="153"/>
                  <a:pt x="4208" y="163"/>
                </a:cubicBezTo>
                <a:cubicBezTo>
                  <a:pt x="4203" y="174"/>
                  <a:pt x="4196" y="182"/>
                  <a:pt x="4187" y="187"/>
                </a:cubicBezTo>
                <a:cubicBezTo>
                  <a:pt x="4178" y="193"/>
                  <a:pt x="4167" y="196"/>
                  <a:pt x="4154" y="196"/>
                </a:cubicBezTo>
                <a:cubicBezTo>
                  <a:pt x="4142" y="196"/>
                  <a:pt x="4131" y="193"/>
                  <a:pt x="4122" y="187"/>
                </a:cubicBezTo>
                <a:cubicBezTo>
                  <a:pt x="4113" y="182"/>
                  <a:pt x="4105" y="174"/>
                  <a:pt x="4100" y="163"/>
                </a:cubicBezTo>
                <a:cubicBezTo>
                  <a:pt x="4095" y="153"/>
                  <a:pt x="4093" y="140"/>
                  <a:pt x="4093" y="126"/>
                </a:cubicBezTo>
                <a:cubicBezTo>
                  <a:pt x="4093" y="112"/>
                  <a:pt x="4095" y="100"/>
                  <a:pt x="4100" y="90"/>
                </a:cubicBezTo>
                <a:cubicBezTo>
                  <a:pt x="4105" y="79"/>
                  <a:pt x="4113" y="71"/>
                  <a:pt x="4122" y="65"/>
                </a:cubicBezTo>
                <a:cubicBezTo>
                  <a:pt x="4131" y="60"/>
                  <a:pt x="4142" y="57"/>
                  <a:pt x="4154" y="57"/>
                </a:cubicBezTo>
                <a:close/>
                <a:moveTo>
                  <a:pt x="3537" y="57"/>
                </a:moveTo>
                <a:cubicBezTo>
                  <a:pt x="3555" y="57"/>
                  <a:pt x="3569" y="62"/>
                  <a:pt x="3580" y="73"/>
                </a:cubicBezTo>
                <a:cubicBezTo>
                  <a:pt x="3590" y="83"/>
                  <a:pt x="3595" y="98"/>
                  <a:pt x="3595" y="116"/>
                </a:cubicBezTo>
                <a:cubicBezTo>
                  <a:pt x="3595" y="123"/>
                  <a:pt x="3594" y="130"/>
                  <a:pt x="3593" y="135"/>
                </a:cubicBezTo>
                <a:lnTo>
                  <a:pt x="3503" y="135"/>
                </a:lnTo>
                <a:cubicBezTo>
                  <a:pt x="3504" y="147"/>
                  <a:pt x="3508" y="156"/>
                  <a:pt x="3515" y="163"/>
                </a:cubicBezTo>
                <a:cubicBezTo>
                  <a:pt x="3521" y="169"/>
                  <a:pt x="3529" y="173"/>
                  <a:pt x="3540" y="173"/>
                </a:cubicBezTo>
                <a:cubicBezTo>
                  <a:pt x="3546" y="173"/>
                  <a:pt x="3552" y="171"/>
                  <a:pt x="3558" y="168"/>
                </a:cubicBezTo>
                <a:cubicBezTo>
                  <a:pt x="3563" y="165"/>
                  <a:pt x="3568" y="160"/>
                  <a:pt x="3571" y="154"/>
                </a:cubicBezTo>
                <a:lnTo>
                  <a:pt x="3592" y="166"/>
                </a:lnTo>
                <a:cubicBezTo>
                  <a:pt x="3587" y="175"/>
                  <a:pt x="3580" y="183"/>
                  <a:pt x="3571" y="188"/>
                </a:cubicBezTo>
                <a:cubicBezTo>
                  <a:pt x="3562" y="193"/>
                  <a:pt x="3552" y="196"/>
                  <a:pt x="3540" y="196"/>
                </a:cubicBezTo>
                <a:cubicBezTo>
                  <a:pt x="3527" y="196"/>
                  <a:pt x="3516" y="193"/>
                  <a:pt x="3506" y="187"/>
                </a:cubicBezTo>
                <a:cubicBezTo>
                  <a:pt x="3496" y="182"/>
                  <a:pt x="3489" y="174"/>
                  <a:pt x="3484" y="163"/>
                </a:cubicBezTo>
                <a:cubicBezTo>
                  <a:pt x="3479" y="153"/>
                  <a:pt x="3476" y="141"/>
                  <a:pt x="3476" y="127"/>
                </a:cubicBezTo>
                <a:cubicBezTo>
                  <a:pt x="3476" y="113"/>
                  <a:pt x="3478" y="100"/>
                  <a:pt x="3483" y="90"/>
                </a:cubicBezTo>
                <a:cubicBezTo>
                  <a:pt x="3488" y="79"/>
                  <a:pt x="3496" y="71"/>
                  <a:pt x="3505" y="65"/>
                </a:cubicBezTo>
                <a:cubicBezTo>
                  <a:pt x="3514" y="60"/>
                  <a:pt x="3525" y="57"/>
                  <a:pt x="3537" y="57"/>
                </a:cubicBezTo>
                <a:close/>
                <a:moveTo>
                  <a:pt x="3309" y="57"/>
                </a:moveTo>
                <a:cubicBezTo>
                  <a:pt x="3317" y="57"/>
                  <a:pt x="3324" y="59"/>
                  <a:pt x="3330" y="63"/>
                </a:cubicBezTo>
                <a:cubicBezTo>
                  <a:pt x="3336" y="68"/>
                  <a:pt x="3341" y="74"/>
                  <a:pt x="3344" y="82"/>
                </a:cubicBezTo>
                <a:lnTo>
                  <a:pt x="3345" y="82"/>
                </a:lnTo>
                <a:cubicBezTo>
                  <a:pt x="3350" y="74"/>
                  <a:pt x="3356" y="68"/>
                  <a:pt x="3363" y="63"/>
                </a:cubicBezTo>
                <a:cubicBezTo>
                  <a:pt x="3370" y="59"/>
                  <a:pt x="3379" y="57"/>
                  <a:pt x="3388" y="57"/>
                </a:cubicBezTo>
                <a:cubicBezTo>
                  <a:pt x="3401" y="57"/>
                  <a:pt x="3412" y="61"/>
                  <a:pt x="3419" y="70"/>
                </a:cubicBezTo>
                <a:cubicBezTo>
                  <a:pt x="3427" y="79"/>
                  <a:pt x="3431" y="92"/>
                  <a:pt x="3431" y="108"/>
                </a:cubicBezTo>
                <a:lnTo>
                  <a:pt x="3431" y="192"/>
                </a:lnTo>
                <a:lnTo>
                  <a:pt x="3404" y="192"/>
                </a:lnTo>
                <a:lnTo>
                  <a:pt x="3404" y="112"/>
                </a:lnTo>
                <a:cubicBezTo>
                  <a:pt x="3404" y="103"/>
                  <a:pt x="3402" y="95"/>
                  <a:pt x="3398" y="90"/>
                </a:cubicBezTo>
                <a:cubicBezTo>
                  <a:pt x="3393" y="84"/>
                  <a:pt x="3387" y="81"/>
                  <a:pt x="3380" y="81"/>
                </a:cubicBezTo>
                <a:cubicBezTo>
                  <a:pt x="3371" y="81"/>
                  <a:pt x="3364" y="84"/>
                  <a:pt x="3359" y="90"/>
                </a:cubicBezTo>
                <a:cubicBezTo>
                  <a:pt x="3354" y="96"/>
                  <a:pt x="3351" y="104"/>
                  <a:pt x="3351" y="115"/>
                </a:cubicBezTo>
                <a:lnTo>
                  <a:pt x="3351" y="192"/>
                </a:lnTo>
                <a:lnTo>
                  <a:pt x="3325" y="192"/>
                </a:lnTo>
                <a:lnTo>
                  <a:pt x="3325" y="112"/>
                </a:lnTo>
                <a:cubicBezTo>
                  <a:pt x="3325" y="103"/>
                  <a:pt x="3322" y="95"/>
                  <a:pt x="3318" y="90"/>
                </a:cubicBezTo>
                <a:cubicBezTo>
                  <a:pt x="3314" y="84"/>
                  <a:pt x="3308" y="81"/>
                  <a:pt x="3300" y="81"/>
                </a:cubicBezTo>
                <a:cubicBezTo>
                  <a:pt x="3292" y="81"/>
                  <a:pt x="3285" y="84"/>
                  <a:pt x="3279" y="90"/>
                </a:cubicBezTo>
                <a:cubicBezTo>
                  <a:pt x="3274" y="96"/>
                  <a:pt x="3271" y="104"/>
                  <a:pt x="3271" y="115"/>
                </a:cubicBezTo>
                <a:lnTo>
                  <a:pt x="3271" y="192"/>
                </a:lnTo>
                <a:lnTo>
                  <a:pt x="3245" y="192"/>
                </a:lnTo>
                <a:lnTo>
                  <a:pt x="3245" y="60"/>
                </a:lnTo>
                <a:lnTo>
                  <a:pt x="3271" y="60"/>
                </a:lnTo>
                <a:lnTo>
                  <a:pt x="3271" y="78"/>
                </a:lnTo>
                <a:lnTo>
                  <a:pt x="3273" y="78"/>
                </a:lnTo>
                <a:cubicBezTo>
                  <a:pt x="3277" y="72"/>
                  <a:pt x="3282" y="66"/>
                  <a:pt x="3288" y="63"/>
                </a:cubicBezTo>
                <a:cubicBezTo>
                  <a:pt x="3295" y="59"/>
                  <a:pt x="3301" y="57"/>
                  <a:pt x="3309" y="57"/>
                </a:cubicBezTo>
                <a:close/>
                <a:moveTo>
                  <a:pt x="3144" y="57"/>
                </a:moveTo>
                <a:cubicBezTo>
                  <a:pt x="3159" y="57"/>
                  <a:pt x="3172" y="61"/>
                  <a:pt x="3181" y="70"/>
                </a:cubicBezTo>
                <a:cubicBezTo>
                  <a:pt x="3190" y="78"/>
                  <a:pt x="3195" y="90"/>
                  <a:pt x="3195" y="104"/>
                </a:cubicBezTo>
                <a:lnTo>
                  <a:pt x="3195" y="192"/>
                </a:lnTo>
                <a:lnTo>
                  <a:pt x="3168" y="192"/>
                </a:lnTo>
                <a:lnTo>
                  <a:pt x="3168" y="175"/>
                </a:lnTo>
                <a:lnTo>
                  <a:pt x="3167" y="175"/>
                </a:lnTo>
                <a:cubicBezTo>
                  <a:pt x="3164" y="181"/>
                  <a:pt x="3158" y="186"/>
                  <a:pt x="3151" y="190"/>
                </a:cubicBezTo>
                <a:cubicBezTo>
                  <a:pt x="3144" y="194"/>
                  <a:pt x="3137" y="196"/>
                  <a:pt x="3129" y="196"/>
                </a:cubicBezTo>
                <a:cubicBezTo>
                  <a:pt x="3116" y="196"/>
                  <a:pt x="3106" y="192"/>
                  <a:pt x="3098" y="186"/>
                </a:cubicBezTo>
                <a:cubicBezTo>
                  <a:pt x="3091" y="179"/>
                  <a:pt x="3087" y="170"/>
                  <a:pt x="3087" y="158"/>
                </a:cubicBezTo>
                <a:cubicBezTo>
                  <a:pt x="3087" y="144"/>
                  <a:pt x="3093" y="133"/>
                  <a:pt x="3104" y="126"/>
                </a:cubicBezTo>
                <a:cubicBezTo>
                  <a:pt x="3115" y="118"/>
                  <a:pt x="3131" y="115"/>
                  <a:pt x="3152" y="115"/>
                </a:cubicBezTo>
                <a:lnTo>
                  <a:pt x="3168" y="115"/>
                </a:lnTo>
                <a:lnTo>
                  <a:pt x="3168" y="106"/>
                </a:lnTo>
                <a:cubicBezTo>
                  <a:pt x="3168" y="98"/>
                  <a:pt x="3166" y="92"/>
                  <a:pt x="3161" y="87"/>
                </a:cubicBezTo>
                <a:cubicBezTo>
                  <a:pt x="3156" y="82"/>
                  <a:pt x="3150" y="80"/>
                  <a:pt x="3141" y="80"/>
                </a:cubicBezTo>
                <a:cubicBezTo>
                  <a:pt x="3131" y="80"/>
                  <a:pt x="3121" y="85"/>
                  <a:pt x="3111" y="94"/>
                </a:cubicBezTo>
                <a:lnTo>
                  <a:pt x="3094" y="79"/>
                </a:lnTo>
                <a:cubicBezTo>
                  <a:pt x="3108" y="64"/>
                  <a:pt x="3124" y="57"/>
                  <a:pt x="3144" y="57"/>
                </a:cubicBezTo>
                <a:close/>
                <a:moveTo>
                  <a:pt x="2694" y="57"/>
                </a:moveTo>
                <a:cubicBezTo>
                  <a:pt x="2706" y="57"/>
                  <a:pt x="2716" y="60"/>
                  <a:pt x="2725" y="65"/>
                </a:cubicBezTo>
                <a:cubicBezTo>
                  <a:pt x="2734" y="70"/>
                  <a:pt x="2741" y="77"/>
                  <a:pt x="2746" y="87"/>
                </a:cubicBezTo>
                <a:lnTo>
                  <a:pt x="2725" y="99"/>
                </a:lnTo>
                <a:cubicBezTo>
                  <a:pt x="2721" y="93"/>
                  <a:pt x="2717" y="88"/>
                  <a:pt x="2711" y="85"/>
                </a:cubicBezTo>
                <a:cubicBezTo>
                  <a:pt x="2706" y="81"/>
                  <a:pt x="2700" y="80"/>
                  <a:pt x="2694" y="80"/>
                </a:cubicBezTo>
                <a:cubicBezTo>
                  <a:pt x="2687" y="80"/>
                  <a:pt x="2682" y="81"/>
                  <a:pt x="2678" y="84"/>
                </a:cubicBezTo>
                <a:cubicBezTo>
                  <a:pt x="2673" y="87"/>
                  <a:pt x="2671" y="91"/>
                  <a:pt x="2671" y="96"/>
                </a:cubicBezTo>
                <a:cubicBezTo>
                  <a:pt x="2671" y="101"/>
                  <a:pt x="2674" y="105"/>
                  <a:pt x="2678" y="108"/>
                </a:cubicBezTo>
                <a:cubicBezTo>
                  <a:pt x="2683" y="111"/>
                  <a:pt x="2691" y="113"/>
                  <a:pt x="2701" y="116"/>
                </a:cubicBezTo>
                <a:cubicBezTo>
                  <a:pt x="2731" y="122"/>
                  <a:pt x="2746" y="135"/>
                  <a:pt x="2746" y="155"/>
                </a:cubicBezTo>
                <a:cubicBezTo>
                  <a:pt x="2746" y="167"/>
                  <a:pt x="2741" y="177"/>
                  <a:pt x="2732" y="184"/>
                </a:cubicBezTo>
                <a:cubicBezTo>
                  <a:pt x="2723" y="192"/>
                  <a:pt x="2711" y="196"/>
                  <a:pt x="2696" y="196"/>
                </a:cubicBezTo>
                <a:cubicBezTo>
                  <a:pt x="2683" y="196"/>
                  <a:pt x="2671" y="193"/>
                  <a:pt x="2662" y="187"/>
                </a:cubicBezTo>
                <a:cubicBezTo>
                  <a:pt x="2653" y="181"/>
                  <a:pt x="2646" y="174"/>
                  <a:pt x="2641" y="164"/>
                </a:cubicBezTo>
                <a:lnTo>
                  <a:pt x="2663" y="153"/>
                </a:lnTo>
                <a:cubicBezTo>
                  <a:pt x="2666" y="159"/>
                  <a:pt x="2671" y="164"/>
                  <a:pt x="2677" y="168"/>
                </a:cubicBezTo>
                <a:cubicBezTo>
                  <a:pt x="2682" y="171"/>
                  <a:pt x="2689" y="173"/>
                  <a:pt x="2696" y="173"/>
                </a:cubicBezTo>
                <a:cubicBezTo>
                  <a:pt x="2703" y="173"/>
                  <a:pt x="2709" y="171"/>
                  <a:pt x="2713" y="169"/>
                </a:cubicBezTo>
                <a:cubicBezTo>
                  <a:pt x="2717" y="166"/>
                  <a:pt x="2719" y="162"/>
                  <a:pt x="2719" y="157"/>
                </a:cubicBezTo>
                <a:cubicBezTo>
                  <a:pt x="2719" y="153"/>
                  <a:pt x="2717" y="149"/>
                  <a:pt x="2713" y="146"/>
                </a:cubicBezTo>
                <a:cubicBezTo>
                  <a:pt x="2709" y="143"/>
                  <a:pt x="2702" y="140"/>
                  <a:pt x="2692" y="138"/>
                </a:cubicBezTo>
                <a:cubicBezTo>
                  <a:pt x="2676" y="134"/>
                  <a:pt x="2664" y="129"/>
                  <a:pt x="2656" y="123"/>
                </a:cubicBezTo>
                <a:cubicBezTo>
                  <a:pt x="2648" y="117"/>
                  <a:pt x="2644" y="108"/>
                  <a:pt x="2644" y="98"/>
                </a:cubicBezTo>
                <a:cubicBezTo>
                  <a:pt x="2644" y="86"/>
                  <a:pt x="2649" y="75"/>
                  <a:pt x="2658" y="68"/>
                </a:cubicBezTo>
                <a:cubicBezTo>
                  <a:pt x="2667" y="61"/>
                  <a:pt x="2679" y="57"/>
                  <a:pt x="2694" y="57"/>
                </a:cubicBezTo>
                <a:close/>
                <a:moveTo>
                  <a:pt x="2503" y="57"/>
                </a:moveTo>
                <a:lnTo>
                  <a:pt x="2505" y="57"/>
                </a:lnTo>
                <a:lnTo>
                  <a:pt x="2505" y="84"/>
                </a:lnTo>
                <a:lnTo>
                  <a:pt x="2503" y="84"/>
                </a:lnTo>
                <a:cubicBezTo>
                  <a:pt x="2487" y="84"/>
                  <a:pt x="2475" y="87"/>
                  <a:pt x="2466" y="94"/>
                </a:cubicBezTo>
                <a:cubicBezTo>
                  <a:pt x="2457" y="101"/>
                  <a:pt x="2453" y="110"/>
                  <a:pt x="2453" y="120"/>
                </a:cubicBezTo>
                <a:lnTo>
                  <a:pt x="2453" y="192"/>
                </a:lnTo>
                <a:lnTo>
                  <a:pt x="2427" y="192"/>
                </a:lnTo>
                <a:lnTo>
                  <a:pt x="2426" y="60"/>
                </a:lnTo>
                <a:lnTo>
                  <a:pt x="2453" y="60"/>
                </a:lnTo>
                <a:lnTo>
                  <a:pt x="2453" y="85"/>
                </a:lnTo>
                <a:lnTo>
                  <a:pt x="2454" y="85"/>
                </a:lnTo>
                <a:cubicBezTo>
                  <a:pt x="2459" y="76"/>
                  <a:pt x="2466" y="69"/>
                  <a:pt x="2474" y="64"/>
                </a:cubicBezTo>
                <a:cubicBezTo>
                  <a:pt x="2483" y="59"/>
                  <a:pt x="2492" y="57"/>
                  <a:pt x="2503" y="57"/>
                </a:cubicBezTo>
                <a:close/>
                <a:moveTo>
                  <a:pt x="2318" y="57"/>
                </a:moveTo>
                <a:cubicBezTo>
                  <a:pt x="2331" y="57"/>
                  <a:pt x="2342" y="60"/>
                  <a:pt x="2351" y="65"/>
                </a:cubicBezTo>
                <a:cubicBezTo>
                  <a:pt x="2360" y="71"/>
                  <a:pt x="2367" y="79"/>
                  <a:pt x="2372" y="90"/>
                </a:cubicBezTo>
                <a:cubicBezTo>
                  <a:pt x="2377" y="100"/>
                  <a:pt x="2380" y="112"/>
                  <a:pt x="2380" y="126"/>
                </a:cubicBezTo>
                <a:cubicBezTo>
                  <a:pt x="2380" y="140"/>
                  <a:pt x="2377" y="153"/>
                  <a:pt x="2372" y="163"/>
                </a:cubicBezTo>
                <a:cubicBezTo>
                  <a:pt x="2367" y="174"/>
                  <a:pt x="2360" y="182"/>
                  <a:pt x="2351" y="187"/>
                </a:cubicBezTo>
                <a:cubicBezTo>
                  <a:pt x="2342" y="193"/>
                  <a:pt x="2331" y="196"/>
                  <a:pt x="2318" y="196"/>
                </a:cubicBezTo>
                <a:cubicBezTo>
                  <a:pt x="2306" y="196"/>
                  <a:pt x="2295" y="193"/>
                  <a:pt x="2286" y="187"/>
                </a:cubicBezTo>
                <a:cubicBezTo>
                  <a:pt x="2277" y="182"/>
                  <a:pt x="2269" y="174"/>
                  <a:pt x="2264" y="163"/>
                </a:cubicBezTo>
                <a:cubicBezTo>
                  <a:pt x="2259" y="153"/>
                  <a:pt x="2257" y="140"/>
                  <a:pt x="2257" y="126"/>
                </a:cubicBezTo>
                <a:cubicBezTo>
                  <a:pt x="2257" y="112"/>
                  <a:pt x="2259" y="100"/>
                  <a:pt x="2264" y="90"/>
                </a:cubicBezTo>
                <a:cubicBezTo>
                  <a:pt x="2269" y="79"/>
                  <a:pt x="2277" y="71"/>
                  <a:pt x="2286" y="65"/>
                </a:cubicBezTo>
                <a:cubicBezTo>
                  <a:pt x="2295" y="60"/>
                  <a:pt x="2306" y="57"/>
                  <a:pt x="2318" y="57"/>
                </a:cubicBezTo>
                <a:close/>
                <a:moveTo>
                  <a:pt x="2071" y="57"/>
                </a:moveTo>
                <a:cubicBezTo>
                  <a:pt x="2084" y="57"/>
                  <a:pt x="2095" y="60"/>
                  <a:pt x="2104" y="65"/>
                </a:cubicBezTo>
                <a:cubicBezTo>
                  <a:pt x="2113" y="71"/>
                  <a:pt x="2120" y="79"/>
                  <a:pt x="2125" y="90"/>
                </a:cubicBezTo>
                <a:cubicBezTo>
                  <a:pt x="2130" y="100"/>
                  <a:pt x="2133" y="112"/>
                  <a:pt x="2133" y="126"/>
                </a:cubicBezTo>
                <a:cubicBezTo>
                  <a:pt x="2133" y="140"/>
                  <a:pt x="2130" y="153"/>
                  <a:pt x="2125" y="163"/>
                </a:cubicBezTo>
                <a:cubicBezTo>
                  <a:pt x="2120" y="174"/>
                  <a:pt x="2113" y="182"/>
                  <a:pt x="2104" y="187"/>
                </a:cubicBezTo>
                <a:cubicBezTo>
                  <a:pt x="2095" y="193"/>
                  <a:pt x="2084" y="196"/>
                  <a:pt x="2071" y="196"/>
                </a:cubicBezTo>
                <a:cubicBezTo>
                  <a:pt x="2059" y="196"/>
                  <a:pt x="2048" y="193"/>
                  <a:pt x="2039" y="187"/>
                </a:cubicBezTo>
                <a:cubicBezTo>
                  <a:pt x="2030" y="182"/>
                  <a:pt x="2022" y="174"/>
                  <a:pt x="2017" y="163"/>
                </a:cubicBezTo>
                <a:cubicBezTo>
                  <a:pt x="2012" y="153"/>
                  <a:pt x="2010" y="140"/>
                  <a:pt x="2010" y="126"/>
                </a:cubicBezTo>
                <a:cubicBezTo>
                  <a:pt x="2010" y="112"/>
                  <a:pt x="2012" y="100"/>
                  <a:pt x="2017" y="90"/>
                </a:cubicBezTo>
                <a:cubicBezTo>
                  <a:pt x="2022" y="79"/>
                  <a:pt x="2030" y="71"/>
                  <a:pt x="2039" y="65"/>
                </a:cubicBezTo>
                <a:cubicBezTo>
                  <a:pt x="2048" y="60"/>
                  <a:pt x="2059" y="57"/>
                  <a:pt x="2071" y="57"/>
                </a:cubicBezTo>
                <a:close/>
                <a:moveTo>
                  <a:pt x="1569" y="57"/>
                </a:moveTo>
                <a:cubicBezTo>
                  <a:pt x="1577" y="57"/>
                  <a:pt x="1584" y="59"/>
                  <a:pt x="1590" y="63"/>
                </a:cubicBezTo>
                <a:cubicBezTo>
                  <a:pt x="1596" y="68"/>
                  <a:pt x="1601" y="74"/>
                  <a:pt x="1604" y="82"/>
                </a:cubicBezTo>
                <a:lnTo>
                  <a:pt x="1605" y="82"/>
                </a:lnTo>
                <a:cubicBezTo>
                  <a:pt x="1610" y="74"/>
                  <a:pt x="1616" y="68"/>
                  <a:pt x="1623" y="63"/>
                </a:cubicBezTo>
                <a:cubicBezTo>
                  <a:pt x="1630" y="59"/>
                  <a:pt x="1639" y="57"/>
                  <a:pt x="1648" y="57"/>
                </a:cubicBezTo>
                <a:cubicBezTo>
                  <a:pt x="1661" y="57"/>
                  <a:pt x="1672" y="61"/>
                  <a:pt x="1679" y="70"/>
                </a:cubicBezTo>
                <a:cubicBezTo>
                  <a:pt x="1687" y="79"/>
                  <a:pt x="1691" y="92"/>
                  <a:pt x="1691" y="108"/>
                </a:cubicBezTo>
                <a:lnTo>
                  <a:pt x="1691" y="192"/>
                </a:lnTo>
                <a:lnTo>
                  <a:pt x="1664" y="192"/>
                </a:lnTo>
                <a:lnTo>
                  <a:pt x="1664" y="112"/>
                </a:lnTo>
                <a:cubicBezTo>
                  <a:pt x="1664" y="103"/>
                  <a:pt x="1662" y="95"/>
                  <a:pt x="1658" y="90"/>
                </a:cubicBezTo>
                <a:cubicBezTo>
                  <a:pt x="1653" y="84"/>
                  <a:pt x="1647" y="81"/>
                  <a:pt x="1640" y="81"/>
                </a:cubicBezTo>
                <a:cubicBezTo>
                  <a:pt x="1631" y="81"/>
                  <a:pt x="1624" y="84"/>
                  <a:pt x="1619" y="90"/>
                </a:cubicBezTo>
                <a:cubicBezTo>
                  <a:pt x="1614" y="96"/>
                  <a:pt x="1611" y="104"/>
                  <a:pt x="1611" y="115"/>
                </a:cubicBezTo>
                <a:lnTo>
                  <a:pt x="1611" y="192"/>
                </a:lnTo>
                <a:lnTo>
                  <a:pt x="1585" y="192"/>
                </a:lnTo>
                <a:lnTo>
                  <a:pt x="1585" y="112"/>
                </a:lnTo>
                <a:cubicBezTo>
                  <a:pt x="1585" y="103"/>
                  <a:pt x="1582" y="95"/>
                  <a:pt x="1578" y="90"/>
                </a:cubicBezTo>
                <a:cubicBezTo>
                  <a:pt x="1574" y="84"/>
                  <a:pt x="1568" y="81"/>
                  <a:pt x="1560" y="81"/>
                </a:cubicBezTo>
                <a:cubicBezTo>
                  <a:pt x="1552" y="81"/>
                  <a:pt x="1545" y="84"/>
                  <a:pt x="1539" y="90"/>
                </a:cubicBezTo>
                <a:cubicBezTo>
                  <a:pt x="1534" y="96"/>
                  <a:pt x="1531" y="104"/>
                  <a:pt x="1531" y="115"/>
                </a:cubicBezTo>
                <a:lnTo>
                  <a:pt x="1531" y="192"/>
                </a:lnTo>
                <a:lnTo>
                  <a:pt x="1505" y="192"/>
                </a:lnTo>
                <a:lnTo>
                  <a:pt x="1505" y="60"/>
                </a:lnTo>
                <a:lnTo>
                  <a:pt x="1531" y="60"/>
                </a:lnTo>
                <a:lnTo>
                  <a:pt x="1531" y="78"/>
                </a:lnTo>
                <a:lnTo>
                  <a:pt x="1533" y="78"/>
                </a:lnTo>
                <a:cubicBezTo>
                  <a:pt x="1537" y="72"/>
                  <a:pt x="1542" y="66"/>
                  <a:pt x="1548" y="63"/>
                </a:cubicBezTo>
                <a:cubicBezTo>
                  <a:pt x="1555" y="59"/>
                  <a:pt x="1561" y="57"/>
                  <a:pt x="1569" y="57"/>
                </a:cubicBezTo>
                <a:close/>
                <a:moveTo>
                  <a:pt x="1246" y="57"/>
                </a:moveTo>
                <a:cubicBezTo>
                  <a:pt x="1258" y="57"/>
                  <a:pt x="1268" y="60"/>
                  <a:pt x="1277" y="65"/>
                </a:cubicBezTo>
                <a:cubicBezTo>
                  <a:pt x="1286" y="70"/>
                  <a:pt x="1293" y="77"/>
                  <a:pt x="1298" y="87"/>
                </a:cubicBezTo>
                <a:lnTo>
                  <a:pt x="1277" y="99"/>
                </a:lnTo>
                <a:cubicBezTo>
                  <a:pt x="1273" y="93"/>
                  <a:pt x="1269" y="88"/>
                  <a:pt x="1263" y="85"/>
                </a:cubicBezTo>
                <a:cubicBezTo>
                  <a:pt x="1258" y="81"/>
                  <a:pt x="1252" y="80"/>
                  <a:pt x="1246" y="80"/>
                </a:cubicBezTo>
                <a:cubicBezTo>
                  <a:pt x="1239" y="80"/>
                  <a:pt x="1234" y="81"/>
                  <a:pt x="1230" y="84"/>
                </a:cubicBezTo>
                <a:cubicBezTo>
                  <a:pt x="1225" y="87"/>
                  <a:pt x="1223" y="91"/>
                  <a:pt x="1223" y="96"/>
                </a:cubicBezTo>
                <a:cubicBezTo>
                  <a:pt x="1223" y="101"/>
                  <a:pt x="1226" y="105"/>
                  <a:pt x="1230" y="108"/>
                </a:cubicBezTo>
                <a:cubicBezTo>
                  <a:pt x="1235" y="111"/>
                  <a:pt x="1243" y="113"/>
                  <a:pt x="1253" y="116"/>
                </a:cubicBezTo>
                <a:cubicBezTo>
                  <a:pt x="1283" y="122"/>
                  <a:pt x="1298" y="135"/>
                  <a:pt x="1298" y="155"/>
                </a:cubicBezTo>
                <a:cubicBezTo>
                  <a:pt x="1298" y="167"/>
                  <a:pt x="1293" y="177"/>
                  <a:pt x="1284" y="184"/>
                </a:cubicBezTo>
                <a:cubicBezTo>
                  <a:pt x="1275" y="192"/>
                  <a:pt x="1263" y="196"/>
                  <a:pt x="1248" y="196"/>
                </a:cubicBezTo>
                <a:cubicBezTo>
                  <a:pt x="1235" y="196"/>
                  <a:pt x="1223" y="193"/>
                  <a:pt x="1214" y="187"/>
                </a:cubicBezTo>
                <a:cubicBezTo>
                  <a:pt x="1205" y="181"/>
                  <a:pt x="1198" y="174"/>
                  <a:pt x="1193" y="164"/>
                </a:cubicBezTo>
                <a:lnTo>
                  <a:pt x="1215" y="153"/>
                </a:lnTo>
                <a:cubicBezTo>
                  <a:pt x="1218" y="159"/>
                  <a:pt x="1223" y="164"/>
                  <a:pt x="1229" y="168"/>
                </a:cubicBezTo>
                <a:cubicBezTo>
                  <a:pt x="1234" y="171"/>
                  <a:pt x="1241" y="173"/>
                  <a:pt x="1248" y="173"/>
                </a:cubicBezTo>
                <a:cubicBezTo>
                  <a:pt x="1255" y="173"/>
                  <a:pt x="1261" y="171"/>
                  <a:pt x="1265" y="169"/>
                </a:cubicBezTo>
                <a:cubicBezTo>
                  <a:pt x="1269" y="166"/>
                  <a:pt x="1271" y="162"/>
                  <a:pt x="1271" y="157"/>
                </a:cubicBezTo>
                <a:cubicBezTo>
                  <a:pt x="1271" y="153"/>
                  <a:pt x="1269" y="149"/>
                  <a:pt x="1265" y="146"/>
                </a:cubicBezTo>
                <a:cubicBezTo>
                  <a:pt x="1261" y="143"/>
                  <a:pt x="1254" y="140"/>
                  <a:pt x="1244" y="138"/>
                </a:cubicBezTo>
                <a:cubicBezTo>
                  <a:pt x="1228" y="134"/>
                  <a:pt x="1216" y="129"/>
                  <a:pt x="1208" y="123"/>
                </a:cubicBezTo>
                <a:cubicBezTo>
                  <a:pt x="1200" y="117"/>
                  <a:pt x="1196" y="108"/>
                  <a:pt x="1196" y="98"/>
                </a:cubicBezTo>
                <a:cubicBezTo>
                  <a:pt x="1196" y="86"/>
                  <a:pt x="1201" y="75"/>
                  <a:pt x="1210" y="68"/>
                </a:cubicBezTo>
                <a:cubicBezTo>
                  <a:pt x="1219" y="61"/>
                  <a:pt x="1231" y="57"/>
                  <a:pt x="1246" y="57"/>
                </a:cubicBezTo>
                <a:close/>
                <a:moveTo>
                  <a:pt x="1101" y="57"/>
                </a:moveTo>
                <a:cubicBezTo>
                  <a:pt x="1112" y="57"/>
                  <a:pt x="1121" y="60"/>
                  <a:pt x="1130" y="65"/>
                </a:cubicBezTo>
                <a:cubicBezTo>
                  <a:pt x="1138" y="71"/>
                  <a:pt x="1144" y="79"/>
                  <a:pt x="1149" y="89"/>
                </a:cubicBezTo>
                <a:cubicBezTo>
                  <a:pt x="1154" y="99"/>
                  <a:pt x="1156" y="111"/>
                  <a:pt x="1156" y="124"/>
                </a:cubicBezTo>
                <a:cubicBezTo>
                  <a:pt x="1156" y="138"/>
                  <a:pt x="1154" y="150"/>
                  <a:pt x="1149" y="161"/>
                </a:cubicBezTo>
                <a:cubicBezTo>
                  <a:pt x="1144" y="172"/>
                  <a:pt x="1138" y="181"/>
                  <a:pt x="1130" y="187"/>
                </a:cubicBezTo>
                <a:cubicBezTo>
                  <a:pt x="1121" y="193"/>
                  <a:pt x="1112" y="196"/>
                  <a:pt x="1101" y="196"/>
                </a:cubicBezTo>
                <a:cubicBezTo>
                  <a:pt x="1093" y="196"/>
                  <a:pt x="1085" y="194"/>
                  <a:pt x="1078" y="190"/>
                </a:cubicBezTo>
                <a:cubicBezTo>
                  <a:pt x="1072" y="186"/>
                  <a:pt x="1066" y="181"/>
                  <a:pt x="1062" y="174"/>
                </a:cubicBezTo>
                <a:lnTo>
                  <a:pt x="1060" y="174"/>
                </a:lnTo>
                <a:lnTo>
                  <a:pt x="1060" y="250"/>
                </a:lnTo>
                <a:lnTo>
                  <a:pt x="1034" y="250"/>
                </a:lnTo>
                <a:lnTo>
                  <a:pt x="1034" y="60"/>
                </a:lnTo>
                <a:lnTo>
                  <a:pt x="1060" y="60"/>
                </a:lnTo>
                <a:lnTo>
                  <a:pt x="1060" y="78"/>
                </a:lnTo>
                <a:lnTo>
                  <a:pt x="1062" y="78"/>
                </a:lnTo>
                <a:cubicBezTo>
                  <a:pt x="1066" y="72"/>
                  <a:pt x="1072" y="66"/>
                  <a:pt x="1079" y="63"/>
                </a:cubicBezTo>
                <a:cubicBezTo>
                  <a:pt x="1086" y="59"/>
                  <a:pt x="1093" y="57"/>
                  <a:pt x="1101" y="57"/>
                </a:cubicBezTo>
                <a:close/>
                <a:moveTo>
                  <a:pt x="671" y="57"/>
                </a:moveTo>
                <a:cubicBezTo>
                  <a:pt x="679" y="57"/>
                  <a:pt x="686" y="59"/>
                  <a:pt x="692" y="63"/>
                </a:cubicBezTo>
                <a:cubicBezTo>
                  <a:pt x="698" y="68"/>
                  <a:pt x="703" y="74"/>
                  <a:pt x="706" y="82"/>
                </a:cubicBezTo>
                <a:lnTo>
                  <a:pt x="707" y="82"/>
                </a:lnTo>
                <a:cubicBezTo>
                  <a:pt x="712" y="74"/>
                  <a:pt x="718" y="68"/>
                  <a:pt x="725" y="63"/>
                </a:cubicBezTo>
                <a:cubicBezTo>
                  <a:pt x="732" y="59"/>
                  <a:pt x="741" y="57"/>
                  <a:pt x="750" y="57"/>
                </a:cubicBezTo>
                <a:cubicBezTo>
                  <a:pt x="763" y="57"/>
                  <a:pt x="774" y="61"/>
                  <a:pt x="781" y="70"/>
                </a:cubicBezTo>
                <a:cubicBezTo>
                  <a:pt x="789" y="79"/>
                  <a:pt x="793" y="92"/>
                  <a:pt x="793" y="108"/>
                </a:cubicBezTo>
                <a:lnTo>
                  <a:pt x="793" y="192"/>
                </a:lnTo>
                <a:lnTo>
                  <a:pt x="766" y="192"/>
                </a:lnTo>
                <a:lnTo>
                  <a:pt x="766" y="112"/>
                </a:lnTo>
                <a:cubicBezTo>
                  <a:pt x="766" y="103"/>
                  <a:pt x="764" y="95"/>
                  <a:pt x="760" y="90"/>
                </a:cubicBezTo>
                <a:cubicBezTo>
                  <a:pt x="755" y="84"/>
                  <a:pt x="749" y="81"/>
                  <a:pt x="742" y="81"/>
                </a:cubicBezTo>
                <a:cubicBezTo>
                  <a:pt x="733" y="81"/>
                  <a:pt x="726" y="84"/>
                  <a:pt x="721" y="90"/>
                </a:cubicBezTo>
                <a:cubicBezTo>
                  <a:pt x="716" y="96"/>
                  <a:pt x="713" y="104"/>
                  <a:pt x="713" y="115"/>
                </a:cubicBezTo>
                <a:lnTo>
                  <a:pt x="713" y="192"/>
                </a:lnTo>
                <a:lnTo>
                  <a:pt x="687" y="192"/>
                </a:lnTo>
                <a:lnTo>
                  <a:pt x="687" y="112"/>
                </a:lnTo>
                <a:cubicBezTo>
                  <a:pt x="687" y="103"/>
                  <a:pt x="684" y="95"/>
                  <a:pt x="680" y="90"/>
                </a:cubicBezTo>
                <a:cubicBezTo>
                  <a:pt x="676" y="84"/>
                  <a:pt x="670" y="81"/>
                  <a:pt x="662" y="81"/>
                </a:cubicBezTo>
                <a:cubicBezTo>
                  <a:pt x="654" y="81"/>
                  <a:pt x="647" y="84"/>
                  <a:pt x="641" y="90"/>
                </a:cubicBezTo>
                <a:cubicBezTo>
                  <a:pt x="636" y="96"/>
                  <a:pt x="633" y="104"/>
                  <a:pt x="633" y="115"/>
                </a:cubicBezTo>
                <a:lnTo>
                  <a:pt x="633" y="192"/>
                </a:lnTo>
                <a:lnTo>
                  <a:pt x="607" y="192"/>
                </a:lnTo>
                <a:lnTo>
                  <a:pt x="607" y="60"/>
                </a:lnTo>
                <a:lnTo>
                  <a:pt x="633" y="60"/>
                </a:lnTo>
                <a:lnTo>
                  <a:pt x="633" y="78"/>
                </a:lnTo>
                <a:lnTo>
                  <a:pt x="635" y="78"/>
                </a:lnTo>
                <a:cubicBezTo>
                  <a:pt x="639" y="72"/>
                  <a:pt x="644" y="66"/>
                  <a:pt x="650" y="63"/>
                </a:cubicBezTo>
                <a:cubicBezTo>
                  <a:pt x="657" y="59"/>
                  <a:pt x="663" y="57"/>
                  <a:pt x="671" y="57"/>
                </a:cubicBezTo>
                <a:close/>
                <a:moveTo>
                  <a:pt x="503" y="57"/>
                </a:moveTo>
                <a:cubicBezTo>
                  <a:pt x="521" y="57"/>
                  <a:pt x="535" y="62"/>
                  <a:pt x="546" y="73"/>
                </a:cubicBezTo>
                <a:cubicBezTo>
                  <a:pt x="556" y="83"/>
                  <a:pt x="561" y="98"/>
                  <a:pt x="561" y="116"/>
                </a:cubicBezTo>
                <a:cubicBezTo>
                  <a:pt x="561" y="123"/>
                  <a:pt x="560" y="130"/>
                  <a:pt x="559" y="135"/>
                </a:cubicBezTo>
                <a:lnTo>
                  <a:pt x="469" y="135"/>
                </a:lnTo>
                <a:cubicBezTo>
                  <a:pt x="470" y="147"/>
                  <a:pt x="474" y="156"/>
                  <a:pt x="481" y="163"/>
                </a:cubicBezTo>
                <a:cubicBezTo>
                  <a:pt x="487" y="169"/>
                  <a:pt x="495" y="173"/>
                  <a:pt x="506" y="173"/>
                </a:cubicBezTo>
                <a:cubicBezTo>
                  <a:pt x="512" y="173"/>
                  <a:pt x="518" y="171"/>
                  <a:pt x="524" y="168"/>
                </a:cubicBezTo>
                <a:cubicBezTo>
                  <a:pt x="529" y="165"/>
                  <a:pt x="534" y="160"/>
                  <a:pt x="537" y="154"/>
                </a:cubicBezTo>
                <a:lnTo>
                  <a:pt x="558" y="166"/>
                </a:lnTo>
                <a:cubicBezTo>
                  <a:pt x="553" y="175"/>
                  <a:pt x="546" y="183"/>
                  <a:pt x="537" y="188"/>
                </a:cubicBezTo>
                <a:cubicBezTo>
                  <a:pt x="528" y="193"/>
                  <a:pt x="518" y="196"/>
                  <a:pt x="506" y="196"/>
                </a:cubicBezTo>
                <a:cubicBezTo>
                  <a:pt x="493" y="196"/>
                  <a:pt x="482" y="193"/>
                  <a:pt x="472" y="187"/>
                </a:cubicBezTo>
                <a:cubicBezTo>
                  <a:pt x="462" y="182"/>
                  <a:pt x="455" y="174"/>
                  <a:pt x="450" y="163"/>
                </a:cubicBezTo>
                <a:cubicBezTo>
                  <a:pt x="445" y="153"/>
                  <a:pt x="442" y="141"/>
                  <a:pt x="442" y="127"/>
                </a:cubicBezTo>
                <a:cubicBezTo>
                  <a:pt x="442" y="113"/>
                  <a:pt x="444" y="100"/>
                  <a:pt x="449" y="90"/>
                </a:cubicBezTo>
                <a:cubicBezTo>
                  <a:pt x="454" y="79"/>
                  <a:pt x="462" y="71"/>
                  <a:pt x="471" y="65"/>
                </a:cubicBezTo>
                <a:cubicBezTo>
                  <a:pt x="480" y="60"/>
                  <a:pt x="491" y="57"/>
                  <a:pt x="503" y="57"/>
                </a:cubicBezTo>
                <a:close/>
                <a:moveTo>
                  <a:pt x="407" y="57"/>
                </a:moveTo>
                <a:lnTo>
                  <a:pt x="409" y="57"/>
                </a:lnTo>
                <a:lnTo>
                  <a:pt x="409" y="84"/>
                </a:lnTo>
                <a:lnTo>
                  <a:pt x="407" y="84"/>
                </a:lnTo>
                <a:cubicBezTo>
                  <a:pt x="391" y="84"/>
                  <a:pt x="379" y="87"/>
                  <a:pt x="370" y="94"/>
                </a:cubicBezTo>
                <a:cubicBezTo>
                  <a:pt x="361" y="101"/>
                  <a:pt x="357" y="110"/>
                  <a:pt x="357" y="120"/>
                </a:cubicBezTo>
                <a:lnTo>
                  <a:pt x="357" y="192"/>
                </a:lnTo>
                <a:lnTo>
                  <a:pt x="331" y="192"/>
                </a:lnTo>
                <a:lnTo>
                  <a:pt x="330" y="60"/>
                </a:lnTo>
                <a:lnTo>
                  <a:pt x="357" y="60"/>
                </a:lnTo>
                <a:lnTo>
                  <a:pt x="357" y="85"/>
                </a:lnTo>
                <a:lnTo>
                  <a:pt x="358" y="85"/>
                </a:lnTo>
                <a:cubicBezTo>
                  <a:pt x="363" y="76"/>
                  <a:pt x="370" y="69"/>
                  <a:pt x="378" y="64"/>
                </a:cubicBezTo>
                <a:cubicBezTo>
                  <a:pt x="387" y="59"/>
                  <a:pt x="396" y="57"/>
                  <a:pt x="407" y="57"/>
                </a:cubicBezTo>
                <a:close/>
                <a:moveTo>
                  <a:pt x="222" y="57"/>
                </a:moveTo>
                <a:cubicBezTo>
                  <a:pt x="235" y="57"/>
                  <a:pt x="246" y="60"/>
                  <a:pt x="255" y="65"/>
                </a:cubicBezTo>
                <a:cubicBezTo>
                  <a:pt x="264" y="71"/>
                  <a:pt x="271" y="79"/>
                  <a:pt x="276" y="90"/>
                </a:cubicBezTo>
                <a:cubicBezTo>
                  <a:pt x="281" y="100"/>
                  <a:pt x="284" y="112"/>
                  <a:pt x="284" y="126"/>
                </a:cubicBezTo>
                <a:cubicBezTo>
                  <a:pt x="284" y="140"/>
                  <a:pt x="281" y="153"/>
                  <a:pt x="276" y="163"/>
                </a:cubicBezTo>
                <a:cubicBezTo>
                  <a:pt x="271" y="174"/>
                  <a:pt x="264" y="182"/>
                  <a:pt x="255" y="187"/>
                </a:cubicBezTo>
                <a:cubicBezTo>
                  <a:pt x="246" y="193"/>
                  <a:pt x="235" y="196"/>
                  <a:pt x="222" y="196"/>
                </a:cubicBezTo>
                <a:cubicBezTo>
                  <a:pt x="210" y="196"/>
                  <a:pt x="199" y="193"/>
                  <a:pt x="190" y="187"/>
                </a:cubicBezTo>
                <a:cubicBezTo>
                  <a:pt x="181" y="182"/>
                  <a:pt x="173" y="174"/>
                  <a:pt x="168" y="163"/>
                </a:cubicBezTo>
                <a:cubicBezTo>
                  <a:pt x="163" y="153"/>
                  <a:pt x="161" y="140"/>
                  <a:pt x="161" y="126"/>
                </a:cubicBezTo>
                <a:cubicBezTo>
                  <a:pt x="161" y="112"/>
                  <a:pt x="163" y="100"/>
                  <a:pt x="168" y="90"/>
                </a:cubicBezTo>
                <a:cubicBezTo>
                  <a:pt x="173" y="79"/>
                  <a:pt x="181" y="71"/>
                  <a:pt x="190" y="65"/>
                </a:cubicBezTo>
                <a:cubicBezTo>
                  <a:pt x="199" y="60"/>
                  <a:pt x="210" y="57"/>
                  <a:pt x="222" y="57"/>
                </a:cubicBezTo>
                <a:close/>
                <a:moveTo>
                  <a:pt x="7040" y="20"/>
                </a:moveTo>
                <a:lnTo>
                  <a:pt x="7066" y="20"/>
                </a:lnTo>
                <a:lnTo>
                  <a:pt x="7066" y="60"/>
                </a:lnTo>
                <a:lnTo>
                  <a:pt x="7103" y="60"/>
                </a:lnTo>
                <a:lnTo>
                  <a:pt x="7103" y="85"/>
                </a:lnTo>
                <a:lnTo>
                  <a:pt x="7066" y="85"/>
                </a:lnTo>
                <a:lnTo>
                  <a:pt x="7066" y="152"/>
                </a:lnTo>
                <a:cubicBezTo>
                  <a:pt x="7066" y="158"/>
                  <a:pt x="7068" y="163"/>
                  <a:pt x="7071" y="167"/>
                </a:cubicBezTo>
                <a:cubicBezTo>
                  <a:pt x="7075" y="170"/>
                  <a:pt x="7080" y="172"/>
                  <a:pt x="7086" y="172"/>
                </a:cubicBezTo>
                <a:cubicBezTo>
                  <a:pt x="7090" y="172"/>
                  <a:pt x="7095" y="171"/>
                  <a:pt x="7100" y="169"/>
                </a:cubicBezTo>
                <a:lnTo>
                  <a:pt x="7100" y="194"/>
                </a:lnTo>
                <a:cubicBezTo>
                  <a:pt x="7094" y="196"/>
                  <a:pt x="7087" y="197"/>
                  <a:pt x="7080" y="197"/>
                </a:cubicBezTo>
                <a:cubicBezTo>
                  <a:pt x="7067" y="197"/>
                  <a:pt x="7057" y="193"/>
                  <a:pt x="7050" y="186"/>
                </a:cubicBezTo>
                <a:cubicBezTo>
                  <a:pt x="7044" y="179"/>
                  <a:pt x="7040" y="168"/>
                  <a:pt x="7040" y="155"/>
                </a:cubicBezTo>
                <a:lnTo>
                  <a:pt x="7040" y="85"/>
                </a:lnTo>
                <a:lnTo>
                  <a:pt x="7019" y="85"/>
                </a:lnTo>
                <a:lnTo>
                  <a:pt x="7019" y="60"/>
                </a:lnTo>
                <a:lnTo>
                  <a:pt x="7040" y="60"/>
                </a:lnTo>
                <a:lnTo>
                  <a:pt x="7040" y="20"/>
                </a:lnTo>
                <a:close/>
                <a:moveTo>
                  <a:pt x="5158" y="20"/>
                </a:moveTo>
                <a:lnTo>
                  <a:pt x="5184" y="20"/>
                </a:lnTo>
                <a:lnTo>
                  <a:pt x="5184" y="60"/>
                </a:lnTo>
                <a:lnTo>
                  <a:pt x="5221" y="60"/>
                </a:lnTo>
                <a:lnTo>
                  <a:pt x="5221" y="85"/>
                </a:lnTo>
                <a:lnTo>
                  <a:pt x="5184" y="85"/>
                </a:lnTo>
                <a:lnTo>
                  <a:pt x="5184" y="152"/>
                </a:lnTo>
                <a:cubicBezTo>
                  <a:pt x="5184" y="158"/>
                  <a:pt x="5186" y="163"/>
                  <a:pt x="5189" y="167"/>
                </a:cubicBezTo>
                <a:cubicBezTo>
                  <a:pt x="5193" y="170"/>
                  <a:pt x="5198" y="172"/>
                  <a:pt x="5204" y="172"/>
                </a:cubicBezTo>
                <a:cubicBezTo>
                  <a:pt x="5208" y="172"/>
                  <a:pt x="5213" y="171"/>
                  <a:pt x="5218" y="169"/>
                </a:cubicBezTo>
                <a:lnTo>
                  <a:pt x="5218" y="194"/>
                </a:lnTo>
                <a:cubicBezTo>
                  <a:pt x="5212" y="196"/>
                  <a:pt x="5205" y="197"/>
                  <a:pt x="5198" y="197"/>
                </a:cubicBezTo>
                <a:cubicBezTo>
                  <a:pt x="5185" y="197"/>
                  <a:pt x="5175" y="193"/>
                  <a:pt x="5168" y="186"/>
                </a:cubicBezTo>
                <a:cubicBezTo>
                  <a:pt x="5162" y="179"/>
                  <a:pt x="5158" y="168"/>
                  <a:pt x="5158" y="155"/>
                </a:cubicBezTo>
                <a:lnTo>
                  <a:pt x="5158" y="85"/>
                </a:lnTo>
                <a:lnTo>
                  <a:pt x="5137" y="85"/>
                </a:lnTo>
                <a:lnTo>
                  <a:pt x="5137" y="60"/>
                </a:lnTo>
                <a:lnTo>
                  <a:pt x="5158" y="60"/>
                </a:lnTo>
                <a:lnTo>
                  <a:pt x="5158" y="20"/>
                </a:lnTo>
                <a:close/>
                <a:moveTo>
                  <a:pt x="4886" y="20"/>
                </a:moveTo>
                <a:lnTo>
                  <a:pt x="4912" y="20"/>
                </a:lnTo>
                <a:lnTo>
                  <a:pt x="4912" y="60"/>
                </a:lnTo>
                <a:lnTo>
                  <a:pt x="4949" y="60"/>
                </a:lnTo>
                <a:lnTo>
                  <a:pt x="4949" y="85"/>
                </a:lnTo>
                <a:lnTo>
                  <a:pt x="4912" y="85"/>
                </a:lnTo>
                <a:lnTo>
                  <a:pt x="4912" y="152"/>
                </a:lnTo>
                <a:cubicBezTo>
                  <a:pt x="4912" y="158"/>
                  <a:pt x="4914" y="163"/>
                  <a:pt x="4917" y="167"/>
                </a:cubicBezTo>
                <a:cubicBezTo>
                  <a:pt x="4921" y="170"/>
                  <a:pt x="4926" y="172"/>
                  <a:pt x="4932" y="172"/>
                </a:cubicBezTo>
                <a:cubicBezTo>
                  <a:pt x="4936" y="172"/>
                  <a:pt x="4941" y="171"/>
                  <a:pt x="4946" y="169"/>
                </a:cubicBezTo>
                <a:lnTo>
                  <a:pt x="4946" y="194"/>
                </a:lnTo>
                <a:cubicBezTo>
                  <a:pt x="4940" y="196"/>
                  <a:pt x="4933" y="197"/>
                  <a:pt x="4926" y="197"/>
                </a:cubicBezTo>
                <a:cubicBezTo>
                  <a:pt x="4913" y="197"/>
                  <a:pt x="4903" y="193"/>
                  <a:pt x="4896" y="186"/>
                </a:cubicBezTo>
                <a:cubicBezTo>
                  <a:pt x="4890" y="179"/>
                  <a:pt x="4886" y="168"/>
                  <a:pt x="4886" y="155"/>
                </a:cubicBezTo>
                <a:lnTo>
                  <a:pt x="4886" y="85"/>
                </a:lnTo>
                <a:lnTo>
                  <a:pt x="4865" y="85"/>
                </a:lnTo>
                <a:lnTo>
                  <a:pt x="4865" y="60"/>
                </a:lnTo>
                <a:lnTo>
                  <a:pt x="4886" y="60"/>
                </a:lnTo>
                <a:lnTo>
                  <a:pt x="4886" y="20"/>
                </a:lnTo>
                <a:close/>
                <a:moveTo>
                  <a:pt x="3650" y="20"/>
                </a:moveTo>
                <a:lnTo>
                  <a:pt x="3676" y="20"/>
                </a:lnTo>
                <a:lnTo>
                  <a:pt x="3676" y="60"/>
                </a:lnTo>
                <a:lnTo>
                  <a:pt x="3713" y="60"/>
                </a:lnTo>
                <a:lnTo>
                  <a:pt x="3713" y="85"/>
                </a:lnTo>
                <a:lnTo>
                  <a:pt x="3676" y="85"/>
                </a:lnTo>
                <a:lnTo>
                  <a:pt x="3676" y="152"/>
                </a:lnTo>
                <a:cubicBezTo>
                  <a:pt x="3676" y="158"/>
                  <a:pt x="3678" y="163"/>
                  <a:pt x="3681" y="167"/>
                </a:cubicBezTo>
                <a:cubicBezTo>
                  <a:pt x="3685" y="170"/>
                  <a:pt x="3690" y="172"/>
                  <a:pt x="3696" y="172"/>
                </a:cubicBezTo>
                <a:cubicBezTo>
                  <a:pt x="3700" y="172"/>
                  <a:pt x="3705" y="171"/>
                  <a:pt x="3710" y="169"/>
                </a:cubicBezTo>
                <a:lnTo>
                  <a:pt x="3710" y="194"/>
                </a:lnTo>
                <a:cubicBezTo>
                  <a:pt x="3704" y="196"/>
                  <a:pt x="3697" y="197"/>
                  <a:pt x="3690" y="197"/>
                </a:cubicBezTo>
                <a:cubicBezTo>
                  <a:pt x="3677" y="197"/>
                  <a:pt x="3667" y="193"/>
                  <a:pt x="3660" y="186"/>
                </a:cubicBezTo>
                <a:cubicBezTo>
                  <a:pt x="3654" y="179"/>
                  <a:pt x="3650" y="168"/>
                  <a:pt x="3650" y="155"/>
                </a:cubicBezTo>
                <a:lnTo>
                  <a:pt x="3650" y="85"/>
                </a:lnTo>
                <a:lnTo>
                  <a:pt x="3629" y="85"/>
                </a:lnTo>
                <a:lnTo>
                  <a:pt x="3629" y="60"/>
                </a:lnTo>
                <a:lnTo>
                  <a:pt x="3650" y="60"/>
                </a:lnTo>
                <a:lnTo>
                  <a:pt x="3650" y="20"/>
                </a:lnTo>
                <a:close/>
                <a:moveTo>
                  <a:pt x="2883" y="20"/>
                </a:moveTo>
                <a:lnTo>
                  <a:pt x="2909" y="20"/>
                </a:lnTo>
                <a:lnTo>
                  <a:pt x="2909" y="60"/>
                </a:lnTo>
                <a:lnTo>
                  <a:pt x="2946" y="60"/>
                </a:lnTo>
                <a:lnTo>
                  <a:pt x="2946" y="85"/>
                </a:lnTo>
                <a:lnTo>
                  <a:pt x="2909" y="85"/>
                </a:lnTo>
                <a:lnTo>
                  <a:pt x="2909" y="152"/>
                </a:lnTo>
                <a:cubicBezTo>
                  <a:pt x="2909" y="158"/>
                  <a:pt x="2911" y="163"/>
                  <a:pt x="2914" y="167"/>
                </a:cubicBezTo>
                <a:cubicBezTo>
                  <a:pt x="2918" y="170"/>
                  <a:pt x="2923" y="172"/>
                  <a:pt x="2929" y="172"/>
                </a:cubicBezTo>
                <a:cubicBezTo>
                  <a:pt x="2933" y="172"/>
                  <a:pt x="2938" y="171"/>
                  <a:pt x="2943" y="169"/>
                </a:cubicBezTo>
                <a:lnTo>
                  <a:pt x="2943" y="194"/>
                </a:lnTo>
                <a:cubicBezTo>
                  <a:pt x="2937" y="196"/>
                  <a:pt x="2930" y="197"/>
                  <a:pt x="2923" y="197"/>
                </a:cubicBezTo>
                <a:cubicBezTo>
                  <a:pt x="2910" y="197"/>
                  <a:pt x="2900" y="193"/>
                  <a:pt x="2893" y="186"/>
                </a:cubicBezTo>
                <a:cubicBezTo>
                  <a:pt x="2887" y="179"/>
                  <a:pt x="2883" y="168"/>
                  <a:pt x="2883" y="155"/>
                </a:cubicBezTo>
                <a:lnTo>
                  <a:pt x="2883" y="85"/>
                </a:lnTo>
                <a:lnTo>
                  <a:pt x="2862" y="85"/>
                </a:lnTo>
                <a:lnTo>
                  <a:pt x="2862" y="60"/>
                </a:lnTo>
                <a:lnTo>
                  <a:pt x="2883" y="60"/>
                </a:lnTo>
                <a:lnTo>
                  <a:pt x="2883" y="20"/>
                </a:lnTo>
                <a:close/>
                <a:moveTo>
                  <a:pt x="7999" y="7"/>
                </a:moveTo>
                <a:lnTo>
                  <a:pt x="8025" y="7"/>
                </a:lnTo>
                <a:lnTo>
                  <a:pt x="8025" y="192"/>
                </a:lnTo>
                <a:lnTo>
                  <a:pt x="7999" y="192"/>
                </a:lnTo>
                <a:lnTo>
                  <a:pt x="7999" y="174"/>
                </a:lnTo>
                <a:lnTo>
                  <a:pt x="7997" y="174"/>
                </a:lnTo>
                <a:cubicBezTo>
                  <a:pt x="7993" y="181"/>
                  <a:pt x="7988" y="186"/>
                  <a:pt x="7981" y="190"/>
                </a:cubicBezTo>
                <a:cubicBezTo>
                  <a:pt x="7975" y="194"/>
                  <a:pt x="7967" y="196"/>
                  <a:pt x="7959" y="196"/>
                </a:cubicBezTo>
                <a:cubicBezTo>
                  <a:pt x="7948" y="196"/>
                  <a:pt x="7939" y="193"/>
                  <a:pt x="7930" y="187"/>
                </a:cubicBezTo>
                <a:cubicBezTo>
                  <a:pt x="7922" y="181"/>
                  <a:pt x="7915" y="172"/>
                  <a:pt x="7910" y="162"/>
                </a:cubicBezTo>
                <a:cubicBezTo>
                  <a:pt x="7905" y="151"/>
                  <a:pt x="7903" y="139"/>
                  <a:pt x="7903" y="125"/>
                </a:cubicBezTo>
                <a:cubicBezTo>
                  <a:pt x="7903" y="112"/>
                  <a:pt x="7905" y="100"/>
                  <a:pt x="7910" y="89"/>
                </a:cubicBezTo>
                <a:cubicBezTo>
                  <a:pt x="7915" y="79"/>
                  <a:pt x="7921" y="71"/>
                  <a:pt x="7930" y="65"/>
                </a:cubicBezTo>
                <a:cubicBezTo>
                  <a:pt x="7938" y="60"/>
                  <a:pt x="7948" y="57"/>
                  <a:pt x="7959" y="57"/>
                </a:cubicBezTo>
                <a:cubicBezTo>
                  <a:pt x="7967" y="57"/>
                  <a:pt x="7974" y="59"/>
                  <a:pt x="7980" y="63"/>
                </a:cubicBezTo>
                <a:cubicBezTo>
                  <a:pt x="7987" y="66"/>
                  <a:pt x="7993" y="72"/>
                  <a:pt x="7997" y="78"/>
                </a:cubicBezTo>
                <a:lnTo>
                  <a:pt x="7999" y="78"/>
                </a:lnTo>
                <a:lnTo>
                  <a:pt x="7999" y="7"/>
                </a:lnTo>
                <a:close/>
                <a:moveTo>
                  <a:pt x="7725" y="7"/>
                </a:moveTo>
                <a:lnTo>
                  <a:pt x="7751" y="7"/>
                </a:lnTo>
                <a:lnTo>
                  <a:pt x="7751" y="192"/>
                </a:lnTo>
                <a:lnTo>
                  <a:pt x="7725" y="192"/>
                </a:lnTo>
                <a:lnTo>
                  <a:pt x="7725" y="174"/>
                </a:lnTo>
                <a:lnTo>
                  <a:pt x="7723" y="174"/>
                </a:lnTo>
                <a:cubicBezTo>
                  <a:pt x="7719" y="181"/>
                  <a:pt x="7714" y="186"/>
                  <a:pt x="7707" y="190"/>
                </a:cubicBezTo>
                <a:cubicBezTo>
                  <a:pt x="7701" y="194"/>
                  <a:pt x="7693" y="196"/>
                  <a:pt x="7685" y="196"/>
                </a:cubicBezTo>
                <a:cubicBezTo>
                  <a:pt x="7674" y="196"/>
                  <a:pt x="7665" y="193"/>
                  <a:pt x="7656" y="187"/>
                </a:cubicBezTo>
                <a:cubicBezTo>
                  <a:pt x="7648" y="181"/>
                  <a:pt x="7641" y="172"/>
                  <a:pt x="7636" y="162"/>
                </a:cubicBezTo>
                <a:cubicBezTo>
                  <a:pt x="7631" y="151"/>
                  <a:pt x="7629" y="139"/>
                  <a:pt x="7629" y="125"/>
                </a:cubicBezTo>
                <a:cubicBezTo>
                  <a:pt x="7629" y="112"/>
                  <a:pt x="7631" y="100"/>
                  <a:pt x="7636" y="89"/>
                </a:cubicBezTo>
                <a:cubicBezTo>
                  <a:pt x="7641" y="79"/>
                  <a:pt x="7647" y="71"/>
                  <a:pt x="7656" y="65"/>
                </a:cubicBezTo>
                <a:cubicBezTo>
                  <a:pt x="7664" y="60"/>
                  <a:pt x="7674" y="57"/>
                  <a:pt x="7685" y="57"/>
                </a:cubicBezTo>
                <a:cubicBezTo>
                  <a:pt x="7693" y="57"/>
                  <a:pt x="7700" y="59"/>
                  <a:pt x="7706" y="63"/>
                </a:cubicBezTo>
                <a:cubicBezTo>
                  <a:pt x="7713" y="66"/>
                  <a:pt x="7719" y="72"/>
                  <a:pt x="7723" y="78"/>
                </a:cubicBezTo>
                <a:lnTo>
                  <a:pt x="7725" y="78"/>
                </a:lnTo>
                <a:lnTo>
                  <a:pt x="7725" y="7"/>
                </a:lnTo>
                <a:close/>
                <a:moveTo>
                  <a:pt x="6863" y="7"/>
                </a:moveTo>
                <a:lnTo>
                  <a:pt x="6889" y="7"/>
                </a:lnTo>
                <a:lnTo>
                  <a:pt x="6889" y="160"/>
                </a:lnTo>
                <a:cubicBezTo>
                  <a:pt x="6889" y="166"/>
                  <a:pt x="6893" y="169"/>
                  <a:pt x="6899" y="169"/>
                </a:cubicBezTo>
                <a:lnTo>
                  <a:pt x="6905" y="169"/>
                </a:lnTo>
                <a:lnTo>
                  <a:pt x="6905" y="194"/>
                </a:lnTo>
                <a:lnTo>
                  <a:pt x="6892" y="194"/>
                </a:lnTo>
                <a:cubicBezTo>
                  <a:pt x="6882" y="194"/>
                  <a:pt x="6875" y="192"/>
                  <a:pt x="6870" y="187"/>
                </a:cubicBezTo>
                <a:cubicBezTo>
                  <a:pt x="6866" y="183"/>
                  <a:pt x="6863" y="176"/>
                  <a:pt x="6863" y="168"/>
                </a:cubicBezTo>
                <a:lnTo>
                  <a:pt x="6863" y="7"/>
                </a:lnTo>
                <a:close/>
                <a:moveTo>
                  <a:pt x="5891" y="7"/>
                </a:moveTo>
                <a:lnTo>
                  <a:pt x="5917" y="7"/>
                </a:lnTo>
                <a:lnTo>
                  <a:pt x="5917" y="192"/>
                </a:lnTo>
                <a:lnTo>
                  <a:pt x="5891" y="192"/>
                </a:lnTo>
                <a:lnTo>
                  <a:pt x="5891" y="174"/>
                </a:lnTo>
                <a:lnTo>
                  <a:pt x="5889" y="174"/>
                </a:lnTo>
                <a:cubicBezTo>
                  <a:pt x="5885" y="181"/>
                  <a:pt x="5880" y="186"/>
                  <a:pt x="5873" y="190"/>
                </a:cubicBezTo>
                <a:cubicBezTo>
                  <a:pt x="5867" y="194"/>
                  <a:pt x="5859" y="196"/>
                  <a:pt x="5851" y="196"/>
                </a:cubicBezTo>
                <a:cubicBezTo>
                  <a:pt x="5840" y="196"/>
                  <a:pt x="5831" y="193"/>
                  <a:pt x="5822" y="187"/>
                </a:cubicBezTo>
                <a:cubicBezTo>
                  <a:pt x="5814" y="181"/>
                  <a:pt x="5807" y="172"/>
                  <a:pt x="5802" y="162"/>
                </a:cubicBezTo>
                <a:cubicBezTo>
                  <a:pt x="5797" y="151"/>
                  <a:pt x="5795" y="139"/>
                  <a:pt x="5795" y="125"/>
                </a:cubicBezTo>
                <a:cubicBezTo>
                  <a:pt x="5795" y="112"/>
                  <a:pt x="5797" y="100"/>
                  <a:pt x="5802" y="89"/>
                </a:cubicBezTo>
                <a:cubicBezTo>
                  <a:pt x="5807" y="79"/>
                  <a:pt x="5813" y="71"/>
                  <a:pt x="5822" y="65"/>
                </a:cubicBezTo>
                <a:cubicBezTo>
                  <a:pt x="5830" y="60"/>
                  <a:pt x="5840" y="57"/>
                  <a:pt x="5851" y="57"/>
                </a:cubicBezTo>
                <a:cubicBezTo>
                  <a:pt x="5859" y="57"/>
                  <a:pt x="5866" y="59"/>
                  <a:pt x="5872" y="63"/>
                </a:cubicBezTo>
                <a:cubicBezTo>
                  <a:pt x="5879" y="66"/>
                  <a:pt x="5885" y="72"/>
                  <a:pt x="5889" y="78"/>
                </a:cubicBezTo>
                <a:lnTo>
                  <a:pt x="5891" y="78"/>
                </a:lnTo>
                <a:lnTo>
                  <a:pt x="5891" y="7"/>
                </a:lnTo>
                <a:close/>
                <a:moveTo>
                  <a:pt x="2179" y="7"/>
                </a:moveTo>
                <a:lnTo>
                  <a:pt x="2205" y="7"/>
                </a:lnTo>
                <a:lnTo>
                  <a:pt x="2205" y="160"/>
                </a:lnTo>
                <a:cubicBezTo>
                  <a:pt x="2205" y="166"/>
                  <a:pt x="2209" y="169"/>
                  <a:pt x="2215" y="169"/>
                </a:cubicBezTo>
                <a:lnTo>
                  <a:pt x="2221" y="169"/>
                </a:lnTo>
                <a:lnTo>
                  <a:pt x="2221" y="194"/>
                </a:lnTo>
                <a:lnTo>
                  <a:pt x="2208" y="194"/>
                </a:lnTo>
                <a:cubicBezTo>
                  <a:pt x="2198" y="194"/>
                  <a:pt x="2191" y="192"/>
                  <a:pt x="2186" y="187"/>
                </a:cubicBezTo>
                <a:cubicBezTo>
                  <a:pt x="2182" y="183"/>
                  <a:pt x="2179" y="176"/>
                  <a:pt x="2179" y="168"/>
                </a:cubicBezTo>
                <a:lnTo>
                  <a:pt x="2179" y="7"/>
                </a:lnTo>
                <a:close/>
                <a:moveTo>
                  <a:pt x="1938" y="7"/>
                </a:moveTo>
                <a:lnTo>
                  <a:pt x="1964" y="7"/>
                </a:lnTo>
                <a:lnTo>
                  <a:pt x="1964" y="192"/>
                </a:lnTo>
                <a:lnTo>
                  <a:pt x="1938" y="192"/>
                </a:lnTo>
                <a:lnTo>
                  <a:pt x="1938" y="174"/>
                </a:lnTo>
                <a:lnTo>
                  <a:pt x="1936" y="174"/>
                </a:lnTo>
                <a:cubicBezTo>
                  <a:pt x="1932" y="181"/>
                  <a:pt x="1927" y="186"/>
                  <a:pt x="1920" y="190"/>
                </a:cubicBezTo>
                <a:cubicBezTo>
                  <a:pt x="1914" y="194"/>
                  <a:pt x="1906" y="196"/>
                  <a:pt x="1898" y="196"/>
                </a:cubicBezTo>
                <a:cubicBezTo>
                  <a:pt x="1887" y="196"/>
                  <a:pt x="1878" y="193"/>
                  <a:pt x="1869" y="187"/>
                </a:cubicBezTo>
                <a:cubicBezTo>
                  <a:pt x="1861" y="181"/>
                  <a:pt x="1854" y="172"/>
                  <a:pt x="1849" y="162"/>
                </a:cubicBezTo>
                <a:cubicBezTo>
                  <a:pt x="1844" y="151"/>
                  <a:pt x="1842" y="139"/>
                  <a:pt x="1842" y="125"/>
                </a:cubicBezTo>
                <a:cubicBezTo>
                  <a:pt x="1842" y="112"/>
                  <a:pt x="1844" y="100"/>
                  <a:pt x="1849" y="89"/>
                </a:cubicBezTo>
                <a:cubicBezTo>
                  <a:pt x="1854" y="79"/>
                  <a:pt x="1860" y="71"/>
                  <a:pt x="1869" y="65"/>
                </a:cubicBezTo>
                <a:cubicBezTo>
                  <a:pt x="1877" y="60"/>
                  <a:pt x="1887" y="57"/>
                  <a:pt x="1898" y="57"/>
                </a:cubicBezTo>
                <a:cubicBezTo>
                  <a:pt x="1906" y="57"/>
                  <a:pt x="1913" y="59"/>
                  <a:pt x="1919" y="63"/>
                </a:cubicBezTo>
                <a:cubicBezTo>
                  <a:pt x="1926" y="66"/>
                  <a:pt x="1932" y="72"/>
                  <a:pt x="1936" y="78"/>
                </a:cubicBezTo>
                <a:lnTo>
                  <a:pt x="1938" y="78"/>
                </a:lnTo>
                <a:lnTo>
                  <a:pt x="1938" y="7"/>
                </a:lnTo>
                <a:close/>
                <a:moveTo>
                  <a:pt x="8" y="7"/>
                </a:moveTo>
                <a:lnTo>
                  <a:pt x="35" y="7"/>
                </a:lnTo>
                <a:lnTo>
                  <a:pt x="35" y="167"/>
                </a:lnTo>
                <a:lnTo>
                  <a:pt x="125" y="167"/>
                </a:lnTo>
                <a:lnTo>
                  <a:pt x="125" y="192"/>
                </a:lnTo>
                <a:lnTo>
                  <a:pt x="8" y="192"/>
                </a:lnTo>
                <a:lnTo>
                  <a:pt x="8" y="7"/>
                </a:lnTo>
                <a:close/>
                <a:moveTo>
                  <a:pt x="6963" y="0"/>
                </a:moveTo>
                <a:cubicBezTo>
                  <a:pt x="6968" y="0"/>
                  <a:pt x="6972" y="2"/>
                  <a:pt x="6975" y="5"/>
                </a:cubicBezTo>
                <a:cubicBezTo>
                  <a:pt x="6978" y="8"/>
                  <a:pt x="6980" y="12"/>
                  <a:pt x="6980" y="17"/>
                </a:cubicBezTo>
                <a:cubicBezTo>
                  <a:pt x="6980" y="22"/>
                  <a:pt x="6978" y="26"/>
                  <a:pt x="6975" y="29"/>
                </a:cubicBezTo>
                <a:cubicBezTo>
                  <a:pt x="6972" y="32"/>
                  <a:pt x="6968" y="34"/>
                  <a:pt x="6963" y="34"/>
                </a:cubicBezTo>
                <a:cubicBezTo>
                  <a:pt x="6958" y="34"/>
                  <a:pt x="6954" y="32"/>
                  <a:pt x="6951" y="29"/>
                </a:cubicBezTo>
                <a:cubicBezTo>
                  <a:pt x="6948" y="26"/>
                  <a:pt x="6946" y="22"/>
                  <a:pt x="6946" y="17"/>
                </a:cubicBezTo>
                <a:cubicBezTo>
                  <a:pt x="6946" y="12"/>
                  <a:pt x="6948" y="8"/>
                  <a:pt x="6951" y="5"/>
                </a:cubicBezTo>
                <a:cubicBezTo>
                  <a:pt x="6954" y="2"/>
                  <a:pt x="6958" y="0"/>
                  <a:pt x="6963" y="0"/>
                </a:cubicBezTo>
                <a:close/>
                <a:moveTo>
                  <a:pt x="6237" y="0"/>
                </a:moveTo>
                <a:cubicBezTo>
                  <a:pt x="6242" y="0"/>
                  <a:pt x="6246" y="2"/>
                  <a:pt x="6249" y="5"/>
                </a:cubicBezTo>
                <a:cubicBezTo>
                  <a:pt x="6252" y="8"/>
                  <a:pt x="6254" y="12"/>
                  <a:pt x="6254" y="17"/>
                </a:cubicBezTo>
                <a:cubicBezTo>
                  <a:pt x="6254" y="22"/>
                  <a:pt x="6252" y="26"/>
                  <a:pt x="6249" y="29"/>
                </a:cubicBezTo>
                <a:cubicBezTo>
                  <a:pt x="6246" y="32"/>
                  <a:pt x="6242" y="34"/>
                  <a:pt x="6237" y="34"/>
                </a:cubicBezTo>
                <a:cubicBezTo>
                  <a:pt x="6232" y="34"/>
                  <a:pt x="6228" y="32"/>
                  <a:pt x="6225" y="29"/>
                </a:cubicBezTo>
                <a:cubicBezTo>
                  <a:pt x="6222" y="26"/>
                  <a:pt x="6220" y="22"/>
                  <a:pt x="6220" y="17"/>
                </a:cubicBezTo>
                <a:cubicBezTo>
                  <a:pt x="6220" y="12"/>
                  <a:pt x="6222" y="8"/>
                  <a:pt x="6225" y="5"/>
                </a:cubicBezTo>
                <a:cubicBezTo>
                  <a:pt x="6228" y="2"/>
                  <a:pt x="6232" y="0"/>
                  <a:pt x="6237" y="0"/>
                </a:cubicBezTo>
                <a:close/>
                <a:moveTo>
                  <a:pt x="5985" y="0"/>
                </a:moveTo>
                <a:cubicBezTo>
                  <a:pt x="5990" y="0"/>
                  <a:pt x="5994" y="2"/>
                  <a:pt x="5997" y="5"/>
                </a:cubicBezTo>
                <a:cubicBezTo>
                  <a:pt x="6000" y="8"/>
                  <a:pt x="6002" y="12"/>
                  <a:pt x="6002" y="17"/>
                </a:cubicBezTo>
                <a:cubicBezTo>
                  <a:pt x="6002" y="22"/>
                  <a:pt x="6000" y="26"/>
                  <a:pt x="5997" y="29"/>
                </a:cubicBezTo>
                <a:cubicBezTo>
                  <a:pt x="5994" y="32"/>
                  <a:pt x="5990" y="34"/>
                  <a:pt x="5985" y="34"/>
                </a:cubicBezTo>
                <a:cubicBezTo>
                  <a:pt x="5980" y="34"/>
                  <a:pt x="5976" y="32"/>
                  <a:pt x="5973" y="29"/>
                </a:cubicBezTo>
                <a:cubicBezTo>
                  <a:pt x="5970" y="26"/>
                  <a:pt x="5968" y="22"/>
                  <a:pt x="5968" y="17"/>
                </a:cubicBezTo>
                <a:cubicBezTo>
                  <a:pt x="5968" y="12"/>
                  <a:pt x="5970" y="8"/>
                  <a:pt x="5973" y="5"/>
                </a:cubicBezTo>
                <a:cubicBezTo>
                  <a:pt x="5976" y="2"/>
                  <a:pt x="5980" y="0"/>
                  <a:pt x="5985" y="0"/>
                </a:cubicBezTo>
                <a:close/>
                <a:moveTo>
                  <a:pt x="2806" y="0"/>
                </a:moveTo>
                <a:cubicBezTo>
                  <a:pt x="2811" y="0"/>
                  <a:pt x="2815" y="2"/>
                  <a:pt x="2818" y="5"/>
                </a:cubicBezTo>
                <a:cubicBezTo>
                  <a:pt x="2821" y="8"/>
                  <a:pt x="2823" y="12"/>
                  <a:pt x="2823" y="17"/>
                </a:cubicBezTo>
                <a:cubicBezTo>
                  <a:pt x="2823" y="22"/>
                  <a:pt x="2821" y="26"/>
                  <a:pt x="2818" y="29"/>
                </a:cubicBezTo>
                <a:cubicBezTo>
                  <a:pt x="2815" y="32"/>
                  <a:pt x="2811" y="34"/>
                  <a:pt x="2806" y="34"/>
                </a:cubicBezTo>
                <a:cubicBezTo>
                  <a:pt x="2801" y="34"/>
                  <a:pt x="2797" y="32"/>
                  <a:pt x="2794" y="29"/>
                </a:cubicBezTo>
                <a:cubicBezTo>
                  <a:pt x="2791" y="26"/>
                  <a:pt x="2789" y="22"/>
                  <a:pt x="2789" y="17"/>
                </a:cubicBezTo>
                <a:cubicBezTo>
                  <a:pt x="2789" y="12"/>
                  <a:pt x="2791" y="8"/>
                  <a:pt x="2794" y="5"/>
                </a:cubicBezTo>
                <a:cubicBezTo>
                  <a:pt x="2797" y="2"/>
                  <a:pt x="2801" y="0"/>
                  <a:pt x="2806" y="0"/>
                </a:cubicBezTo>
                <a:close/>
                <a:moveTo>
                  <a:pt x="966" y="0"/>
                </a:moveTo>
                <a:cubicBezTo>
                  <a:pt x="971" y="0"/>
                  <a:pt x="975" y="2"/>
                  <a:pt x="978" y="5"/>
                </a:cubicBezTo>
                <a:cubicBezTo>
                  <a:pt x="981" y="8"/>
                  <a:pt x="983" y="12"/>
                  <a:pt x="983" y="17"/>
                </a:cubicBezTo>
                <a:cubicBezTo>
                  <a:pt x="983" y="22"/>
                  <a:pt x="981" y="26"/>
                  <a:pt x="978" y="29"/>
                </a:cubicBezTo>
                <a:cubicBezTo>
                  <a:pt x="975" y="32"/>
                  <a:pt x="971" y="34"/>
                  <a:pt x="966" y="34"/>
                </a:cubicBezTo>
                <a:cubicBezTo>
                  <a:pt x="961" y="34"/>
                  <a:pt x="957" y="32"/>
                  <a:pt x="954" y="29"/>
                </a:cubicBezTo>
                <a:cubicBezTo>
                  <a:pt x="951" y="26"/>
                  <a:pt x="949" y="22"/>
                  <a:pt x="949" y="17"/>
                </a:cubicBezTo>
                <a:cubicBezTo>
                  <a:pt x="949" y="12"/>
                  <a:pt x="951" y="8"/>
                  <a:pt x="954" y="5"/>
                </a:cubicBezTo>
                <a:cubicBezTo>
                  <a:pt x="957" y="2"/>
                  <a:pt x="961" y="0"/>
                  <a:pt x="966" y="0"/>
                </a:cubicBez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9" name="标题 5"/>
          <p:cNvSpPr/>
          <p:nvPr>
            <p:custDataLst>
              <p:tags r:id="rId6"/>
            </p:custDataLst>
          </p:nvPr>
        </p:nvSpPr>
        <p:spPr>
          <a:xfrm>
            <a:off x="395605" y="3542665"/>
            <a:ext cx="5256530" cy="34417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模板板模板板模板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2" name="圆角矩形 91"/>
          <p:cNvSpPr/>
          <p:nvPr/>
        </p:nvSpPr>
        <p:spPr>
          <a:xfrm>
            <a:off x="415290" y="501078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标题 5"/>
          <p:cNvSpPr/>
          <p:nvPr>
            <p:custDataLst>
              <p:tags r:id="rId7"/>
            </p:custDataLst>
          </p:nvPr>
        </p:nvSpPr>
        <p:spPr>
          <a:xfrm>
            <a:off x="527050" y="5067300"/>
            <a:ext cx="2008505" cy="33972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8"/>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任意多边形 11"/>
          <p:cNvSpPr/>
          <p:nvPr/>
        </p:nvSpPr>
        <p:spPr>
          <a:xfrm>
            <a:off x="3487420" y="5033010"/>
            <a:ext cx="1378585" cy="13785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171" h="2171">
                <a:moveTo>
                  <a:pt x="1086" y="0"/>
                </a:moveTo>
                <a:cubicBezTo>
                  <a:pt x="1095" y="0"/>
                  <a:pt x="1104" y="0"/>
                  <a:pt x="1114" y="0"/>
                </a:cubicBezTo>
                <a:lnTo>
                  <a:pt x="1115" y="0"/>
                </a:lnTo>
                <a:lnTo>
                  <a:pt x="1141" y="1"/>
                </a:lnTo>
                <a:cubicBezTo>
                  <a:pt x="1715" y="30"/>
                  <a:pt x="2171" y="505"/>
                  <a:pt x="2171" y="1086"/>
                </a:cubicBezTo>
                <a:lnTo>
                  <a:pt x="2171" y="1110"/>
                </a:lnTo>
                <a:lnTo>
                  <a:pt x="2171" y="1114"/>
                </a:lnTo>
                <a:cubicBezTo>
                  <a:pt x="2156" y="1700"/>
                  <a:pt x="1676" y="2171"/>
                  <a:pt x="1086" y="2171"/>
                </a:cubicBezTo>
                <a:cubicBezTo>
                  <a:pt x="1020" y="2171"/>
                  <a:pt x="956" y="2165"/>
                  <a:pt x="893" y="2154"/>
                </a:cubicBezTo>
                <a:lnTo>
                  <a:pt x="887" y="2153"/>
                </a:lnTo>
                <a:lnTo>
                  <a:pt x="867" y="2149"/>
                </a:lnTo>
                <a:cubicBezTo>
                  <a:pt x="372" y="2048"/>
                  <a:pt x="0" y="1610"/>
                  <a:pt x="0" y="1086"/>
                </a:cubicBezTo>
                <a:cubicBezTo>
                  <a:pt x="0" y="1020"/>
                  <a:pt x="6" y="956"/>
                  <a:pt x="17" y="893"/>
                </a:cubicBezTo>
                <a:lnTo>
                  <a:pt x="17" y="892"/>
                </a:lnTo>
                <a:lnTo>
                  <a:pt x="22" y="867"/>
                </a:lnTo>
                <a:cubicBezTo>
                  <a:pt x="123" y="372"/>
                  <a:pt x="561" y="0"/>
                  <a:pt x="1086"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18"/>
          <p:cNvSpPr/>
          <p:nvPr/>
        </p:nvSpPr>
        <p:spPr>
          <a:xfrm>
            <a:off x="3192780" y="4738370"/>
            <a:ext cx="1968500" cy="19685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00" h="3100">
                <a:moveTo>
                  <a:pt x="1550" y="464"/>
                </a:moveTo>
                <a:cubicBezTo>
                  <a:pt x="1025" y="464"/>
                  <a:pt x="587" y="836"/>
                  <a:pt x="486" y="1331"/>
                </a:cubicBezTo>
                <a:lnTo>
                  <a:pt x="481" y="1356"/>
                </a:lnTo>
                <a:lnTo>
                  <a:pt x="481" y="1357"/>
                </a:lnTo>
                <a:cubicBezTo>
                  <a:pt x="470" y="1420"/>
                  <a:pt x="464" y="1484"/>
                  <a:pt x="464" y="1550"/>
                </a:cubicBezTo>
                <a:cubicBezTo>
                  <a:pt x="464" y="2074"/>
                  <a:pt x="836" y="2512"/>
                  <a:pt x="1331" y="2613"/>
                </a:cubicBezTo>
                <a:lnTo>
                  <a:pt x="1351" y="2617"/>
                </a:lnTo>
                <a:lnTo>
                  <a:pt x="1357" y="2618"/>
                </a:lnTo>
                <a:cubicBezTo>
                  <a:pt x="1420" y="2629"/>
                  <a:pt x="1484" y="2635"/>
                  <a:pt x="1550" y="2635"/>
                </a:cubicBezTo>
                <a:cubicBezTo>
                  <a:pt x="2140" y="2635"/>
                  <a:pt x="2620" y="2164"/>
                  <a:pt x="2635" y="1578"/>
                </a:cubicBezTo>
                <a:lnTo>
                  <a:pt x="2635" y="1574"/>
                </a:lnTo>
                <a:lnTo>
                  <a:pt x="2635" y="1550"/>
                </a:lnTo>
                <a:cubicBezTo>
                  <a:pt x="2635" y="969"/>
                  <a:pt x="2179" y="494"/>
                  <a:pt x="1605" y="465"/>
                </a:cubicBezTo>
                <a:lnTo>
                  <a:pt x="1579" y="464"/>
                </a:lnTo>
                <a:lnTo>
                  <a:pt x="1578" y="464"/>
                </a:lnTo>
                <a:cubicBezTo>
                  <a:pt x="1568" y="464"/>
                  <a:pt x="1559" y="464"/>
                  <a:pt x="1550" y="464"/>
                </a:cubicBezTo>
                <a:close/>
                <a:moveTo>
                  <a:pt x="1550" y="0"/>
                </a:moveTo>
                <a:cubicBezTo>
                  <a:pt x="1657" y="0"/>
                  <a:pt x="1761" y="11"/>
                  <a:pt x="1862" y="31"/>
                </a:cubicBezTo>
                <a:lnTo>
                  <a:pt x="1892" y="38"/>
                </a:lnTo>
                <a:lnTo>
                  <a:pt x="1900" y="40"/>
                </a:lnTo>
                <a:cubicBezTo>
                  <a:pt x="2425" y="161"/>
                  <a:pt x="2848" y="549"/>
                  <a:pt x="3019" y="1053"/>
                </a:cubicBezTo>
                <a:lnTo>
                  <a:pt x="3028" y="1083"/>
                </a:lnTo>
                <a:lnTo>
                  <a:pt x="3030" y="1089"/>
                </a:lnTo>
                <a:cubicBezTo>
                  <a:pt x="3076" y="1235"/>
                  <a:pt x="3100" y="1389"/>
                  <a:pt x="3100" y="1550"/>
                </a:cubicBezTo>
                <a:cubicBezTo>
                  <a:pt x="3100" y="2406"/>
                  <a:pt x="2406" y="3100"/>
                  <a:pt x="1550" y="3100"/>
                </a:cubicBezTo>
                <a:cubicBezTo>
                  <a:pt x="1282" y="3100"/>
                  <a:pt x="1031" y="3032"/>
                  <a:pt x="811" y="2913"/>
                </a:cubicBezTo>
                <a:lnTo>
                  <a:pt x="790" y="2901"/>
                </a:lnTo>
                <a:lnTo>
                  <a:pt x="778" y="2895"/>
                </a:lnTo>
                <a:cubicBezTo>
                  <a:pt x="324" y="2633"/>
                  <a:pt x="15" y="2148"/>
                  <a:pt x="1" y="1590"/>
                </a:cubicBezTo>
                <a:lnTo>
                  <a:pt x="0" y="1574"/>
                </a:lnTo>
                <a:lnTo>
                  <a:pt x="0" y="1550"/>
                </a:lnTo>
                <a:cubicBezTo>
                  <a:pt x="0" y="1389"/>
                  <a:pt x="24" y="1235"/>
                  <a:pt x="70" y="1089"/>
                </a:cubicBezTo>
                <a:lnTo>
                  <a:pt x="71" y="1084"/>
                </a:lnTo>
                <a:lnTo>
                  <a:pt x="81" y="1053"/>
                </a:lnTo>
                <a:cubicBezTo>
                  <a:pt x="272" y="489"/>
                  <a:pt x="779" y="70"/>
                  <a:pt x="1392" y="8"/>
                </a:cubicBezTo>
                <a:lnTo>
                  <a:pt x="1397" y="8"/>
                </a:lnTo>
                <a:lnTo>
                  <a:pt x="1431" y="5"/>
                </a:lnTo>
                <a:cubicBezTo>
                  <a:pt x="1470" y="2"/>
                  <a:pt x="1510" y="0"/>
                  <a:pt x="1550"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19"/>
          <p:cNvSpPr/>
          <p:nvPr/>
        </p:nvSpPr>
        <p:spPr>
          <a:xfrm>
            <a:off x="201295" y="1322705"/>
            <a:ext cx="4295775" cy="429577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765" h="6765">
                <a:moveTo>
                  <a:pt x="3383" y="0"/>
                </a:moveTo>
                <a:cubicBezTo>
                  <a:pt x="4754" y="0"/>
                  <a:pt x="5936" y="817"/>
                  <a:pt x="6466" y="1990"/>
                </a:cubicBezTo>
                <a:lnTo>
                  <a:pt x="6473" y="2006"/>
                </a:lnTo>
                <a:lnTo>
                  <a:pt x="6483" y="2028"/>
                </a:lnTo>
                <a:cubicBezTo>
                  <a:pt x="6664" y="2443"/>
                  <a:pt x="6765" y="2901"/>
                  <a:pt x="6765" y="3383"/>
                </a:cubicBezTo>
                <a:cubicBezTo>
                  <a:pt x="6765" y="3755"/>
                  <a:pt x="6705" y="4113"/>
                  <a:pt x="6594" y="4448"/>
                </a:cubicBezTo>
                <a:lnTo>
                  <a:pt x="6585" y="4473"/>
                </a:lnTo>
                <a:lnTo>
                  <a:pt x="6572" y="4510"/>
                </a:lnTo>
                <a:cubicBezTo>
                  <a:pt x="6462" y="4821"/>
                  <a:pt x="6308" y="5112"/>
                  <a:pt x="6117" y="5374"/>
                </a:cubicBezTo>
                <a:lnTo>
                  <a:pt x="6108" y="5387"/>
                </a:lnTo>
                <a:lnTo>
                  <a:pt x="6103" y="5387"/>
                </a:lnTo>
                <a:cubicBezTo>
                  <a:pt x="5490" y="5449"/>
                  <a:pt x="4983" y="5868"/>
                  <a:pt x="4792" y="6432"/>
                </a:cubicBezTo>
                <a:lnTo>
                  <a:pt x="4782" y="6463"/>
                </a:lnTo>
                <a:lnTo>
                  <a:pt x="4775" y="6466"/>
                </a:lnTo>
                <a:cubicBezTo>
                  <a:pt x="4350" y="6658"/>
                  <a:pt x="3879" y="6765"/>
                  <a:pt x="3383" y="6765"/>
                </a:cubicBezTo>
                <a:cubicBezTo>
                  <a:pt x="1514" y="6765"/>
                  <a:pt x="0" y="5251"/>
                  <a:pt x="0" y="3383"/>
                </a:cubicBezTo>
                <a:cubicBezTo>
                  <a:pt x="0" y="1514"/>
                  <a:pt x="1514" y="0"/>
                  <a:pt x="3383"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任意多边形 22"/>
          <p:cNvSpPr/>
          <p:nvPr/>
        </p:nvSpPr>
        <p:spPr>
          <a:xfrm>
            <a:off x="0" y="83185"/>
            <a:ext cx="5665726" cy="6774815"/>
          </a:xfrm>
          <a:custGeom>
            <a:avLst/>
            <a:gdLst/>
            <a:ahLst/>
            <a:cxnLst>
              <a:cxn ang="3">
                <a:pos x="hc" y="t"/>
              </a:cxn>
              <a:cxn ang="cd2">
                <a:pos x="l" y="vc"/>
              </a:cxn>
              <a:cxn ang="cd4">
                <a:pos x="hc" y="b"/>
              </a:cxn>
              <a:cxn ang="0">
                <a:pos x="r" y="vc"/>
              </a:cxn>
            </a:cxnLst>
            <a:rect l="l" t="t" r="r" b="b"/>
            <a:pathLst>
              <a:path w="8922" h="10669">
                <a:moveTo>
                  <a:pt x="0" y="6244"/>
                </a:moveTo>
                <a:lnTo>
                  <a:pt x="11" y="6286"/>
                </a:lnTo>
                <a:cubicBezTo>
                  <a:pt x="433" y="7929"/>
                  <a:pt x="1925" y="9143"/>
                  <a:pt x="3700" y="9143"/>
                </a:cubicBezTo>
                <a:cubicBezTo>
                  <a:pt x="4160" y="9143"/>
                  <a:pt x="4601" y="9062"/>
                  <a:pt x="5009" y="8912"/>
                </a:cubicBezTo>
                <a:lnTo>
                  <a:pt x="5028" y="8905"/>
                </a:lnTo>
                <a:lnTo>
                  <a:pt x="5029" y="8921"/>
                </a:lnTo>
                <a:cubicBezTo>
                  <a:pt x="5043" y="9479"/>
                  <a:pt x="5352" y="9964"/>
                  <a:pt x="5806" y="10226"/>
                </a:cubicBezTo>
                <a:lnTo>
                  <a:pt x="5818" y="10232"/>
                </a:lnTo>
                <a:lnTo>
                  <a:pt x="5776" y="10250"/>
                </a:lnTo>
                <a:cubicBezTo>
                  <a:pt x="5138" y="10520"/>
                  <a:pt x="4436" y="10669"/>
                  <a:pt x="3700" y="10669"/>
                </a:cubicBezTo>
                <a:cubicBezTo>
                  <a:pt x="2272" y="10669"/>
                  <a:pt x="976" y="10109"/>
                  <a:pt x="19" y="9196"/>
                </a:cubicBezTo>
                <a:lnTo>
                  <a:pt x="0" y="9178"/>
                </a:lnTo>
                <a:lnTo>
                  <a:pt x="0" y="6244"/>
                </a:lnTo>
                <a:close/>
                <a:moveTo>
                  <a:pt x="3700" y="0"/>
                </a:moveTo>
                <a:cubicBezTo>
                  <a:pt x="5909" y="0"/>
                  <a:pt x="7805" y="1343"/>
                  <a:pt x="8615" y="3258"/>
                </a:cubicBezTo>
                <a:lnTo>
                  <a:pt x="8638" y="3313"/>
                </a:lnTo>
                <a:lnTo>
                  <a:pt x="6928" y="3313"/>
                </a:lnTo>
                <a:lnTo>
                  <a:pt x="6908" y="3282"/>
                </a:lnTo>
                <a:cubicBezTo>
                  <a:pt x="6231" y="2225"/>
                  <a:pt x="5047" y="1526"/>
                  <a:pt x="3700" y="1526"/>
                </a:cubicBezTo>
                <a:cubicBezTo>
                  <a:pt x="1925" y="1526"/>
                  <a:pt x="433" y="2740"/>
                  <a:pt x="11" y="4383"/>
                </a:cubicBezTo>
                <a:lnTo>
                  <a:pt x="0" y="4425"/>
                </a:lnTo>
                <a:lnTo>
                  <a:pt x="0" y="1491"/>
                </a:lnTo>
                <a:lnTo>
                  <a:pt x="19" y="1473"/>
                </a:lnTo>
                <a:cubicBezTo>
                  <a:pt x="976" y="560"/>
                  <a:pt x="2272" y="0"/>
                  <a:pt x="3700" y="0"/>
                </a:cubicBezTo>
                <a:close/>
                <a:moveTo>
                  <a:pt x="7350" y="6425"/>
                </a:moveTo>
                <a:lnTo>
                  <a:pt x="8922" y="6425"/>
                </a:lnTo>
                <a:lnTo>
                  <a:pt x="8914" y="6464"/>
                </a:lnTo>
                <a:cubicBezTo>
                  <a:pt x="8764" y="7160"/>
                  <a:pt x="8479" y="7805"/>
                  <a:pt x="8087" y="8370"/>
                </a:cubicBezTo>
                <a:lnTo>
                  <a:pt x="8056" y="8414"/>
                </a:lnTo>
                <a:lnTo>
                  <a:pt x="8047" y="8384"/>
                </a:lnTo>
                <a:cubicBezTo>
                  <a:pt x="7876" y="7880"/>
                  <a:pt x="7453" y="7492"/>
                  <a:pt x="6928" y="7371"/>
                </a:cubicBezTo>
                <a:lnTo>
                  <a:pt x="6920" y="7369"/>
                </a:lnTo>
                <a:lnTo>
                  <a:pt x="6933" y="7349"/>
                </a:lnTo>
                <a:cubicBezTo>
                  <a:pt x="7104" y="7075"/>
                  <a:pt x="7241" y="6778"/>
                  <a:pt x="7338" y="6463"/>
                </a:cubicBezTo>
                <a:lnTo>
                  <a:pt x="7350" y="6425"/>
                </a:lnTo>
                <a:close/>
              </a:path>
            </a:pathLst>
          </a:custGeom>
          <a:solidFill>
            <a:srgbClr val="007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标题 65"/>
          <p:cNvSpPr/>
          <p:nvPr>
            <p:custDataLst>
              <p:tags r:id="rId2"/>
            </p:custDataLst>
          </p:nvPr>
        </p:nvSpPr>
        <p:spPr>
          <a:xfrm>
            <a:off x="5020310" y="2315210"/>
            <a:ext cx="665099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3"/>
            </p:custDataLst>
          </p:nvPr>
        </p:nvSpPr>
        <p:spPr>
          <a:xfrm>
            <a:off x="5400040" y="3429000"/>
            <a:ext cx="616775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a:t>
            </a:r>
            <a:r>
              <a:rPr sz="1400" b="0">
                <a:solidFill>
                  <a:schemeClr val="tx1"/>
                </a:solidFill>
                <a:latin typeface="MiSans Normal" panose="00000500000000000000" charset="-122"/>
                <a:ea typeface="MiSans Normal" panose="00000500000000000000" charset="-122"/>
                <a:sym typeface="+mn-ea"/>
              </a:rPr>
              <a:t>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模模板资源板模板板模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7" name="任意多边形 96"/>
          <p:cNvSpPr/>
          <p:nvPr/>
        </p:nvSpPr>
        <p:spPr>
          <a:xfrm>
            <a:off x="10097135" y="1695450"/>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10369550" y="360045"/>
            <a:ext cx="1096010" cy="3816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8" name="对角圆角矩形 97"/>
          <p:cNvSpPr/>
          <p:nvPr/>
        </p:nvSpPr>
        <p:spPr>
          <a:xfrm>
            <a:off x="9182100" y="4976495"/>
            <a:ext cx="2251710" cy="410845"/>
          </a:xfrm>
          <a:prstGeom prst="round2DiagRect">
            <a:avLst>
              <a:gd name="adj1" fmla="val 50000"/>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9293860" y="503301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任意多边形 8"/>
          <p:cNvSpPr/>
          <p:nvPr/>
        </p:nvSpPr>
        <p:spPr>
          <a:xfrm>
            <a:off x="7112635" y="0"/>
            <a:ext cx="5079365" cy="4477385"/>
          </a:xfrm>
          <a:custGeom>
            <a:avLst/>
            <a:gdLst/>
            <a:ahLst/>
            <a:cxnLst>
              <a:cxn ang="3">
                <a:pos x="hc" y="t"/>
              </a:cxn>
              <a:cxn ang="cd2">
                <a:pos x="l" y="vc"/>
              </a:cxn>
              <a:cxn ang="cd4">
                <a:pos x="hc" y="b"/>
              </a:cxn>
              <a:cxn ang="0">
                <a:pos x="r" y="vc"/>
              </a:cxn>
            </a:cxnLst>
            <a:rect l="l" t="t" r="r" b="b"/>
            <a:pathLst>
              <a:path w="6398" h="5640">
                <a:moveTo>
                  <a:pt x="0" y="0"/>
                </a:moveTo>
                <a:lnTo>
                  <a:pt x="2395" y="0"/>
                </a:lnTo>
                <a:lnTo>
                  <a:pt x="2395" y="4"/>
                </a:lnTo>
                <a:cubicBezTo>
                  <a:pt x="2533" y="1819"/>
                  <a:pt x="4050" y="3249"/>
                  <a:pt x="5900" y="3249"/>
                </a:cubicBezTo>
                <a:cubicBezTo>
                  <a:pt x="6067" y="3249"/>
                  <a:pt x="6231" y="3237"/>
                  <a:pt x="6392" y="3215"/>
                </a:cubicBezTo>
                <a:lnTo>
                  <a:pt x="6398" y="3214"/>
                </a:lnTo>
                <a:lnTo>
                  <a:pt x="6398" y="5619"/>
                </a:lnTo>
                <a:lnTo>
                  <a:pt x="6354" y="5623"/>
                </a:lnTo>
                <a:cubicBezTo>
                  <a:pt x="6204" y="5634"/>
                  <a:pt x="6053" y="5640"/>
                  <a:pt x="5900" y="5640"/>
                </a:cubicBezTo>
                <a:cubicBezTo>
                  <a:pt x="2740" y="5640"/>
                  <a:pt x="160" y="3158"/>
                  <a:pt x="2" y="38"/>
                </a:cubicBez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9142730" y="0"/>
            <a:ext cx="3049270" cy="2460625"/>
          </a:xfrm>
          <a:custGeom>
            <a:avLst/>
            <a:gdLst/>
            <a:ahLst/>
            <a:cxnLst>
              <a:cxn ang="3">
                <a:pos x="hc" y="t"/>
              </a:cxn>
              <a:cxn ang="cd2">
                <a:pos x="l" y="vc"/>
              </a:cxn>
              <a:cxn ang="cd4">
                <a:pos x="hc" y="b"/>
              </a:cxn>
              <a:cxn ang="0">
                <a:pos x="r" y="vc"/>
              </a:cxn>
            </a:cxnLst>
            <a:rect l="l" t="t" r="r" b="b"/>
            <a:pathLst>
              <a:path w="3904" h="3150">
                <a:moveTo>
                  <a:pt x="0" y="0"/>
                </a:moveTo>
                <a:lnTo>
                  <a:pt x="1389" y="0"/>
                </a:lnTo>
                <a:lnTo>
                  <a:pt x="1395" y="44"/>
                </a:lnTo>
                <a:cubicBezTo>
                  <a:pt x="1544" y="1020"/>
                  <a:pt x="2387" y="1768"/>
                  <a:pt x="3406" y="1768"/>
                </a:cubicBezTo>
                <a:cubicBezTo>
                  <a:pt x="3563" y="1768"/>
                  <a:pt x="3717" y="1750"/>
                  <a:pt x="3865" y="1716"/>
                </a:cubicBezTo>
                <a:lnTo>
                  <a:pt x="3904" y="1707"/>
                </a:lnTo>
                <a:lnTo>
                  <a:pt x="3904" y="3114"/>
                </a:lnTo>
                <a:lnTo>
                  <a:pt x="3883" y="3117"/>
                </a:lnTo>
                <a:cubicBezTo>
                  <a:pt x="3727" y="3138"/>
                  <a:pt x="3568" y="3150"/>
                  <a:pt x="3406" y="3150"/>
                </a:cubicBezTo>
                <a:cubicBezTo>
                  <a:pt x="1622" y="3150"/>
                  <a:pt x="158" y="1783"/>
                  <a:pt x="3" y="40"/>
                </a:cubicBez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9110345" y="4613275"/>
            <a:ext cx="578485" cy="578485"/>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9301480" y="5276850"/>
            <a:ext cx="2846705" cy="1581150"/>
          </a:xfrm>
          <a:custGeom>
            <a:avLst/>
            <a:gdLst/>
            <a:ahLst/>
            <a:cxnLst>
              <a:cxn ang="3">
                <a:pos x="hc" y="t"/>
              </a:cxn>
              <a:cxn ang="cd2">
                <a:pos x="l" y="vc"/>
              </a:cxn>
              <a:cxn ang="cd4">
                <a:pos x="hc" y="b"/>
              </a:cxn>
              <a:cxn ang="0">
                <a:pos x="r" y="vc"/>
              </a:cxn>
            </a:cxnLst>
            <a:rect l="l" t="t" r="r" b="b"/>
            <a:pathLst>
              <a:path w="4483" h="2490">
                <a:moveTo>
                  <a:pt x="2242" y="0"/>
                </a:moveTo>
                <a:cubicBezTo>
                  <a:pt x="3479" y="0"/>
                  <a:pt x="4483" y="1004"/>
                  <a:pt x="4483" y="2242"/>
                </a:cubicBezTo>
                <a:cubicBezTo>
                  <a:pt x="4483" y="2319"/>
                  <a:pt x="4479" y="2395"/>
                  <a:pt x="4471" y="2471"/>
                </a:cubicBezTo>
                <a:lnTo>
                  <a:pt x="4469" y="2490"/>
                </a:lnTo>
                <a:lnTo>
                  <a:pt x="14" y="2490"/>
                </a:lnTo>
                <a:lnTo>
                  <a:pt x="12" y="2471"/>
                </a:lnTo>
                <a:cubicBezTo>
                  <a:pt x="4" y="2395"/>
                  <a:pt x="0" y="2319"/>
                  <a:pt x="0" y="2242"/>
                </a:cubicBezTo>
                <a:cubicBezTo>
                  <a:pt x="0" y="1004"/>
                  <a:pt x="1004" y="0"/>
                  <a:pt x="2242"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17"/>
          <p:cNvSpPr/>
          <p:nvPr/>
        </p:nvSpPr>
        <p:spPr>
          <a:xfrm>
            <a:off x="0" y="635"/>
            <a:ext cx="731520" cy="987425"/>
          </a:xfrm>
          <a:custGeom>
            <a:avLst/>
            <a:gdLst/>
            <a:ahLst/>
            <a:cxnLst>
              <a:cxn ang="3">
                <a:pos x="hc" y="t"/>
              </a:cxn>
              <a:cxn ang="cd2">
                <a:pos x="l" y="vc"/>
              </a:cxn>
              <a:cxn ang="cd4">
                <a:pos x="hc" y="b"/>
              </a:cxn>
              <a:cxn ang="0">
                <a:pos x="r" y="vc"/>
              </a:cxn>
            </a:cxnLst>
            <a:rect l="l" t="t" r="r" b="b"/>
            <a:pathLst>
              <a:path w="1152" h="1555">
                <a:moveTo>
                  <a:pt x="0" y="0"/>
                </a:moveTo>
                <a:lnTo>
                  <a:pt x="1014" y="0"/>
                </a:lnTo>
                <a:lnTo>
                  <a:pt x="1015" y="2"/>
                </a:lnTo>
                <a:cubicBezTo>
                  <a:pt x="1102" y="154"/>
                  <a:pt x="1152" y="330"/>
                  <a:pt x="1152" y="518"/>
                </a:cubicBezTo>
                <a:cubicBezTo>
                  <a:pt x="1152" y="1091"/>
                  <a:pt x="688" y="1555"/>
                  <a:pt x="115" y="1555"/>
                </a:cubicBezTo>
                <a:cubicBezTo>
                  <a:pt x="79" y="1555"/>
                  <a:pt x="44" y="1553"/>
                  <a:pt x="9" y="1550"/>
                </a:cubicBezTo>
                <a:lnTo>
                  <a:pt x="0" y="1549"/>
                </a:lnTo>
                <a:lnTo>
                  <a:pt x="0" y="0"/>
                </a:lnTo>
                <a:close/>
              </a:path>
            </a:pathLst>
          </a:custGeom>
          <a:solidFill>
            <a:srgbClr val="007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8" name="任意多边形 57"/>
          <p:cNvSpPr/>
          <p:nvPr/>
        </p:nvSpPr>
        <p:spPr>
          <a:xfrm>
            <a:off x="6673850" y="988060"/>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9" name="任意多边形 18"/>
          <p:cNvSpPr/>
          <p:nvPr/>
        </p:nvSpPr>
        <p:spPr>
          <a:xfrm>
            <a:off x="-635" y="5565775"/>
            <a:ext cx="1429909" cy="1292225"/>
          </a:xfrm>
          <a:custGeom>
            <a:avLst/>
            <a:gdLst>
              <a:gd name="adj" fmla="val 2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52" h="2035">
                <a:moveTo>
                  <a:pt x="58" y="0"/>
                </a:moveTo>
                <a:cubicBezTo>
                  <a:pt x="1216" y="0"/>
                  <a:pt x="2165" y="895"/>
                  <a:pt x="2252" y="2031"/>
                </a:cubicBezTo>
                <a:lnTo>
                  <a:pt x="2252" y="2035"/>
                </a:lnTo>
                <a:lnTo>
                  <a:pt x="1145" y="2035"/>
                </a:lnTo>
                <a:lnTo>
                  <a:pt x="1145" y="2033"/>
                </a:lnTo>
                <a:cubicBezTo>
                  <a:pt x="1064" y="1505"/>
                  <a:pt x="608" y="1100"/>
                  <a:pt x="58" y="1100"/>
                </a:cubicBezTo>
                <a:cubicBezTo>
                  <a:pt x="39" y="1100"/>
                  <a:pt x="20" y="1101"/>
                  <a:pt x="1" y="1102"/>
                </a:cubicBezTo>
                <a:lnTo>
                  <a:pt x="0" y="1102"/>
                </a:lnTo>
                <a:lnTo>
                  <a:pt x="0" y="1"/>
                </a:lnTo>
                <a:lnTo>
                  <a:pt x="1" y="1"/>
                </a:lnTo>
                <a:cubicBezTo>
                  <a:pt x="20" y="0"/>
                  <a:pt x="39" y="0"/>
                  <a:pt x="58"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sp>
        <p:nvSpPr>
          <p:cNvPr id="21" name="任意多边形 20"/>
          <p:cNvSpPr/>
          <p:nvPr/>
        </p:nvSpPr>
        <p:spPr>
          <a:xfrm>
            <a:off x="11744960" y="485457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2" name="标题 65"/>
          <p:cNvSpPr/>
          <p:nvPr>
            <p:custDataLst>
              <p:tags r:id="rId2"/>
            </p:custDataLst>
          </p:nvPr>
        </p:nvSpPr>
        <p:spPr>
          <a:xfrm>
            <a:off x="397510" y="1565275"/>
            <a:ext cx="6650990" cy="11588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397510" y="2577465"/>
            <a:ext cx="665099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9" name="标题 5"/>
          <p:cNvSpPr/>
          <p:nvPr>
            <p:custDataLst>
              <p:tags r:id="rId4"/>
            </p:custDataLst>
          </p:nvPr>
        </p:nvSpPr>
        <p:spPr>
          <a:xfrm>
            <a:off x="447040" y="3542665"/>
            <a:ext cx="6384290" cy="81153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公模公模公模公模公模公模公模</a:t>
            </a:r>
            <a:r>
              <a:rPr sz="1400" b="0">
                <a:solidFill>
                  <a:schemeClr val="tx1"/>
                </a:solidFill>
                <a:latin typeface="MiSans Normal" panose="00000500000000000000" charset="-122"/>
                <a:ea typeface="MiSans Normal" panose="00000500000000000000" charset="-122"/>
                <a:sym typeface="+mn-ea"/>
              </a:rPr>
              <a:t>办公</a:t>
            </a:r>
            <a:r>
              <a:rPr sz="1400" b="0">
                <a:solidFill>
                  <a:schemeClr val="tx1"/>
                </a:solidFill>
                <a:latin typeface="MiSans Normal" panose="00000500000000000000" charset="-122"/>
                <a:ea typeface="MiSans Normal" panose="00000500000000000000" charset="-122"/>
                <a:sym typeface="+mn-ea"/>
              </a:rPr>
              <a:t>模板模板板模模板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a:t>
            </a:r>
            <a:r>
              <a:rPr sz="1400" b="0">
                <a:solidFill>
                  <a:schemeClr val="tx1"/>
                </a:solidFill>
                <a:latin typeface="MiSans Normal" panose="00000500000000000000" charset="-122"/>
                <a:ea typeface="MiSans Normal" panose="00000500000000000000" charset="-122"/>
                <a:sym typeface="+mn-ea"/>
              </a:rPr>
              <a:t>模板板模板板模板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8" name="圆角矩形 97"/>
          <p:cNvSpPr/>
          <p:nvPr/>
        </p:nvSpPr>
        <p:spPr>
          <a:xfrm>
            <a:off x="568960" y="478091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5"/>
            </p:custDataLst>
          </p:nvPr>
        </p:nvSpPr>
        <p:spPr>
          <a:xfrm>
            <a:off x="680720" y="483743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72" name="任意多边形 71"/>
          <p:cNvSpPr/>
          <p:nvPr/>
        </p:nvSpPr>
        <p:spPr>
          <a:xfrm>
            <a:off x="397510" y="445770"/>
            <a:ext cx="1096010" cy="38163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6"/>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任意多边形 13"/>
          <p:cNvSpPr/>
          <p:nvPr/>
        </p:nvSpPr>
        <p:spPr>
          <a:xfrm>
            <a:off x="6748408" y="561993"/>
            <a:ext cx="5443592" cy="5692747"/>
          </a:xfrm>
          <a:custGeom>
            <a:avLst/>
            <a:gdLst/>
            <a:ahLst/>
            <a:cxnLst>
              <a:cxn ang="3">
                <a:pos x="hc" y="t"/>
              </a:cxn>
              <a:cxn ang="cd2">
                <a:pos x="l" y="vc"/>
              </a:cxn>
              <a:cxn ang="cd4">
                <a:pos x="hc" y="b"/>
              </a:cxn>
              <a:cxn ang="0">
                <a:pos x="r" y="vc"/>
              </a:cxn>
            </a:cxnLst>
            <a:rect l="l" t="t" r="r" b="b"/>
            <a:pathLst>
              <a:path w="8573" h="8965">
                <a:moveTo>
                  <a:pt x="6741" y="482"/>
                </a:moveTo>
                <a:lnTo>
                  <a:pt x="8573" y="2314"/>
                </a:lnTo>
                <a:lnTo>
                  <a:pt x="8573" y="4303"/>
                </a:lnTo>
                <a:lnTo>
                  <a:pt x="6741" y="6135"/>
                </a:lnTo>
                <a:lnTo>
                  <a:pt x="3915" y="3308"/>
                </a:lnTo>
                <a:lnTo>
                  <a:pt x="6741" y="482"/>
                </a:lnTo>
                <a:close/>
                <a:moveTo>
                  <a:pt x="2785" y="2808"/>
                </a:moveTo>
                <a:lnTo>
                  <a:pt x="5569" y="5593"/>
                </a:lnTo>
                <a:lnTo>
                  <a:pt x="2785" y="8378"/>
                </a:lnTo>
                <a:lnTo>
                  <a:pt x="0" y="5593"/>
                </a:lnTo>
                <a:lnTo>
                  <a:pt x="2785" y="2808"/>
                </a:lnTo>
                <a:close/>
                <a:moveTo>
                  <a:pt x="5823" y="5824"/>
                </a:moveTo>
                <a:lnTo>
                  <a:pt x="7394" y="7394"/>
                </a:lnTo>
                <a:lnTo>
                  <a:pt x="5823" y="8965"/>
                </a:lnTo>
                <a:lnTo>
                  <a:pt x="4253" y="7394"/>
                </a:lnTo>
                <a:lnTo>
                  <a:pt x="5823" y="5824"/>
                </a:lnTo>
                <a:close/>
                <a:moveTo>
                  <a:pt x="3665" y="0"/>
                </a:moveTo>
                <a:lnTo>
                  <a:pt x="5195" y="1529"/>
                </a:lnTo>
                <a:lnTo>
                  <a:pt x="3665" y="3059"/>
                </a:lnTo>
                <a:lnTo>
                  <a:pt x="2136" y="1529"/>
                </a:lnTo>
                <a:lnTo>
                  <a:pt x="3665"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任意多边形 14"/>
          <p:cNvSpPr/>
          <p:nvPr/>
        </p:nvSpPr>
        <p:spPr>
          <a:xfrm>
            <a:off x="6280375" y="793558"/>
            <a:ext cx="5911625" cy="5712416"/>
          </a:xfrm>
          <a:custGeom>
            <a:avLst/>
            <a:gdLst/>
            <a:ahLst/>
            <a:cxnLst>
              <a:cxn ang="3">
                <a:pos x="hc" y="t"/>
              </a:cxn>
              <a:cxn ang="cd2">
                <a:pos x="l" y="vc"/>
              </a:cxn>
              <a:cxn ang="cd4">
                <a:pos x="hc" y="b"/>
              </a:cxn>
              <a:cxn ang="0">
                <a:pos x="r" y="vc"/>
              </a:cxn>
            </a:cxnLst>
            <a:rect l="l" t="t" r="r" b="b"/>
            <a:pathLst>
              <a:path w="9310" h="8996">
                <a:moveTo>
                  <a:pt x="9310" y="4522"/>
                </a:moveTo>
                <a:lnTo>
                  <a:pt x="9310" y="7632"/>
                </a:lnTo>
                <a:lnTo>
                  <a:pt x="7755" y="6077"/>
                </a:lnTo>
                <a:lnTo>
                  <a:pt x="9310" y="4522"/>
                </a:lnTo>
                <a:close/>
                <a:moveTo>
                  <a:pt x="4595" y="7319"/>
                </a:moveTo>
                <a:lnTo>
                  <a:pt x="5433" y="8157"/>
                </a:lnTo>
                <a:lnTo>
                  <a:pt x="4595" y="8996"/>
                </a:lnTo>
                <a:lnTo>
                  <a:pt x="3756" y="8157"/>
                </a:lnTo>
                <a:lnTo>
                  <a:pt x="4595" y="7319"/>
                </a:lnTo>
                <a:close/>
                <a:moveTo>
                  <a:pt x="9310" y="0"/>
                </a:moveTo>
                <a:lnTo>
                  <a:pt x="9310" y="1435"/>
                </a:lnTo>
                <a:lnTo>
                  <a:pt x="8592" y="717"/>
                </a:lnTo>
                <a:lnTo>
                  <a:pt x="9310" y="0"/>
                </a:lnTo>
                <a:close/>
                <a:moveTo>
                  <a:pt x="1576" y="662"/>
                </a:moveTo>
                <a:lnTo>
                  <a:pt x="3123" y="2209"/>
                </a:lnTo>
                <a:lnTo>
                  <a:pt x="1547" y="3785"/>
                </a:lnTo>
                <a:lnTo>
                  <a:pt x="0" y="2238"/>
                </a:lnTo>
                <a:lnTo>
                  <a:pt x="1576" y="662"/>
                </a:lnTo>
                <a:close/>
                <a:moveTo>
                  <a:pt x="1576" y="6693"/>
                </a:moveTo>
                <a:lnTo>
                  <a:pt x="2393" y="7510"/>
                </a:lnTo>
                <a:lnTo>
                  <a:pt x="1560" y="8342"/>
                </a:lnTo>
                <a:lnTo>
                  <a:pt x="744" y="7526"/>
                </a:lnTo>
                <a:lnTo>
                  <a:pt x="1576" y="6693"/>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矩形 18"/>
          <p:cNvSpPr/>
          <p:nvPr/>
        </p:nvSpPr>
        <p:spPr>
          <a:xfrm>
            <a:off x="0" y="0"/>
            <a:ext cx="148590" cy="685800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标题 65"/>
          <p:cNvSpPr/>
          <p:nvPr>
            <p:custDataLst>
              <p:tags r:id="rId2"/>
            </p:custDataLst>
          </p:nvPr>
        </p:nvSpPr>
        <p:spPr>
          <a:xfrm>
            <a:off x="542290" y="1635125"/>
            <a:ext cx="2853690" cy="4533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1" name="标题 65"/>
          <p:cNvSpPr/>
          <p:nvPr>
            <p:custDataLst>
              <p:tags r:id="rId3"/>
            </p:custDataLst>
          </p:nvPr>
        </p:nvSpPr>
        <p:spPr>
          <a:xfrm>
            <a:off x="360680" y="2247900"/>
            <a:ext cx="665099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0" name="任意多边形 19"/>
          <p:cNvSpPr/>
          <p:nvPr/>
        </p:nvSpPr>
        <p:spPr>
          <a:xfrm>
            <a:off x="542290" y="3874135"/>
            <a:ext cx="5146040" cy="428625"/>
          </a:xfrm>
          <a:custGeom>
            <a:avLst/>
            <a:gdLst/>
            <a:ahLst/>
            <a:cxnLst>
              <a:cxn ang="3">
                <a:pos x="hc" y="t"/>
              </a:cxn>
              <a:cxn ang="cd2">
                <a:pos x="l" y="vc"/>
              </a:cxn>
              <a:cxn ang="cd4">
                <a:pos x="hc" y="b"/>
              </a:cxn>
              <a:cxn ang="0">
                <a:pos x="r" y="vc"/>
              </a:cxn>
            </a:cxnLst>
            <a:rect l="l" t="t" r="r" b="b"/>
            <a:pathLst>
              <a:path w="8194" h="683">
                <a:moveTo>
                  <a:pt x="5970" y="593"/>
                </a:moveTo>
                <a:lnTo>
                  <a:pt x="6001" y="593"/>
                </a:lnTo>
                <a:lnTo>
                  <a:pt x="6001" y="624"/>
                </a:lnTo>
                <a:lnTo>
                  <a:pt x="5970" y="624"/>
                </a:lnTo>
                <a:lnTo>
                  <a:pt x="5970" y="593"/>
                </a:lnTo>
                <a:close/>
                <a:moveTo>
                  <a:pt x="5881" y="570"/>
                </a:moveTo>
                <a:cubicBezTo>
                  <a:pt x="5866" y="570"/>
                  <a:pt x="5856" y="571"/>
                  <a:pt x="5849" y="574"/>
                </a:cubicBezTo>
                <a:cubicBezTo>
                  <a:pt x="5842" y="577"/>
                  <a:pt x="5839" y="582"/>
                  <a:pt x="5839" y="589"/>
                </a:cubicBezTo>
                <a:cubicBezTo>
                  <a:pt x="5839" y="594"/>
                  <a:pt x="5841" y="597"/>
                  <a:pt x="5845" y="600"/>
                </a:cubicBezTo>
                <a:cubicBezTo>
                  <a:pt x="5848" y="603"/>
                  <a:pt x="5853" y="605"/>
                  <a:pt x="5860" y="605"/>
                </a:cubicBezTo>
                <a:cubicBezTo>
                  <a:pt x="5865" y="605"/>
                  <a:pt x="5870" y="604"/>
                  <a:pt x="5875" y="602"/>
                </a:cubicBezTo>
                <a:cubicBezTo>
                  <a:pt x="5880" y="600"/>
                  <a:pt x="5885" y="596"/>
                  <a:pt x="5888" y="592"/>
                </a:cubicBezTo>
                <a:cubicBezTo>
                  <a:pt x="5892" y="588"/>
                  <a:pt x="5893" y="582"/>
                  <a:pt x="5893" y="576"/>
                </a:cubicBezTo>
                <a:lnTo>
                  <a:pt x="5893" y="570"/>
                </a:lnTo>
                <a:lnTo>
                  <a:pt x="5881" y="570"/>
                </a:lnTo>
                <a:close/>
                <a:moveTo>
                  <a:pt x="4405" y="570"/>
                </a:moveTo>
                <a:cubicBezTo>
                  <a:pt x="4390" y="570"/>
                  <a:pt x="4380" y="571"/>
                  <a:pt x="4373" y="574"/>
                </a:cubicBezTo>
                <a:cubicBezTo>
                  <a:pt x="4366" y="577"/>
                  <a:pt x="4363" y="582"/>
                  <a:pt x="4363" y="589"/>
                </a:cubicBezTo>
                <a:cubicBezTo>
                  <a:pt x="4363" y="594"/>
                  <a:pt x="4365" y="597"/>
                  <a:pt x="4369" y="600"/>
                </a:cubicBezTo>
                <a:cubicBezTo>
                  <a:pt x="4372" y="603"/>
                  <a:pt x="4377" y="605"/>
                  <a:pt x="4384" y="605"/>
                </a:cubicBezTo>
                <a:cubicBezTo>
                  <a:pt x="4389" y="605"/>
                  <a:pt x="4394" y="604"/>
                  <a:pt x="4399" y="602"/>
                </a:cubicBezTo>
                <a:cubicBezTo>
                  <a:pt x="4404" y="600"/>
                  <a:pt x="4409" y="596"/>
                  <a:pt x="4412" y="592"/>
                </a:cubicBezTo>
                <a:cubicBezTo>
                  <a:pt x="4416" y="588"/>
                  <a:pt x="4417" y="582"/>
                  <a:pt x="4417" y="576"/>
                </a:cubicBezTo>
                <a:lnTo>
                  <a:pt x="4417" y="570"/>
                </a:lnTo>
                <a:lnTo>
                  <a:pt x="4405" y="570"/>
                </a:lnTo>
                <a:close/>
                <a:moveTo>
                  <a:pt x="2515" y="570"/>
                </a:moveTo>
                <a:cubicBezTo>
                  <a:pt x="2500" y="570"/>
                  <a:pt x="2490" y="571"/>
                  <a:pt x="2483" y="574"/>
                </a:cubicBezTo>
                <a:cubicBezTo>
                  <a:pt x="2476" y="577"/>
                  <a:pt x="2473" y="582"/>
                  <a:pt x="2473" y="589"/>
                </a:cubicBezTo>
                <a:cubicBezTo>
                  <a:pt x="2473" y="594"/>
                  <a:pt x="2475" y="597"/>
                  <a:pt x="2479" y="600"/>
                </a:cubicBezTo>
                <a:cubicBezTo>
                  <a:pt x="2482" y="603"/>
                  <a:pt x="2487" y="605"/>
                  <a:pt x="2494" y="605"/>
                </a:cubicBezTo>
                <a:cubicBezTo>
                  <a:pt x="2499" y="605"/>
                  <a:pt x="2504" y="604"/>
                  <a:pt x="2509" y="602"/>
                </a:cubicBezTo>
                <a:cubicBezTo>
                  <a:pt x="2514" y="600"/>
                  <a:pt x="2519" y="596"/>
                  <a:pt x="2522" y="592"/>
                </a:cubicBezTo>
                <a:cubicBezTo>
                  <a:pt x="2526" y="588"/>
                  <a:pt x="2527" y="582"/>
                  <a:pt x="2527" y="576"/>
                </a:cubicBezTo>
                <a:lnTo>
                  <a:pt x="2527" y="570"/>
                </a:lnTo>
                <a:lnTo>
                  <a:pt x="2515" y="570"/>
                </a:lnTo>
                <a:close/>
                <a:moveTo>
                  <a:pt x="1620" y="570"/>
                </a:moveTo>
                <a:cubicBezTo>
                  <a:pt x="1605" y="570"/>
                  <a:pt x="1595" y="571"/>
                  <a:pt x="1588" y="574"/>
                </a:cubicBezTo>
                <a:cubicBezTo>
                  <a:pt x="1581" y="577"/>
                  <a:pt x="1578" y="582"/>
                  <a:pt x="1578" y="589"/>
                </a:cubicBezTo>
                <a:cubicBezTo>
                  <a:pt x="1578" y="594"/>
                  <a:pt x="1580" y="597"/>
                  <a:pt x="1584" y="600"/>
                </a:cubicBezTo>
                <a:cubicBezTo>
                  <a:pt x="1587" y="603"/>
                  <a:pt x="1592" y="605"/>
                  <a:pt x="1599" y="605"/>
                </a:cubicBezTo>
                <a:cubicBezTo>
                  <a:pt x="1604" y="605"/>
                  <a:pt x="1609" y="604"/>
                  <a:pt x="1614" y="602"/>
                </a:cubicBezTo>
                <a:cubicBezTo>
                  <a:pt x="1619" y="600"/>
                  <a:pt x="1624" y="596"/>
                  <a:pt x="1627" y="592"/>
                </a:cubicBezTo>
                <a:cubicBezTo>
                  <a:pt x="1631" y="588"/>
                  <a:pt x="1632" y="582"/>
                  <a:pt x="1632" y="576"/>
                </a:cubicBezTo>
                <a:lnTo>
                  <a:pt x="1632" y="570"/>
                </a:lnTo>
                <a:lnTo>
                  <a:pt x="1620" y="570"/>
                </a:lnTo>
                <a:close/>
                <a:moveTo>
                  <a:pt x="4718" y="514"/>
                </a:moveTo>
                <a:cubicBezTo>
                  <a:pt x="4708" y="514"/>
                  <a:pt x="4699" y="518"/>
                  <a:pt x="4693" y="527"/>
                </a:cubicBezTo>
                <a:cubicBezTo>
                  <a:pt x="4686" y="535"/>
                  <a:pt x="4683" y="545"/>
                  <a:pt x="4683" y="558"/>
                </a:cubicBezTo>
                <a:cubicBezTo>
                  <a:pt x="4683" y="567"/>
                  <a:pt x="4684" y="575"/>
                  <a:pt x="4687" y="581"/>
                </a:cubicBezTo>
                <a:cubicBezTo>
                  <a:pt x="4690" y="588"/>
                  <a:pt x="4695" y="593"/>
                  <a:pt x="4700" y="597"/>
                </a:cubicBezTo>
                <a:cubicBezTo>
                  <a:pt x="4706" y="601"/>
                  <a:pt x="4712" y="603"/>
                  <a:pt x="4719" y="603"/>
                </a:cubicBezTo>
                <a:cubicBezTo>
                  <a:pt x="4729" y="603"/>
                  <a:pt x="4737" y="599"/>
                  <a:pt x="4743" y="590"/>
                </a:cubicBezTo>
                <a:cubicBezTo>
                  <a:pt x="4749" y="582"/>
                  <a:pt x="4752" y="572"/>
                  <a:pt x="4752" y="558"/>
                </a:cubicBezTo>
                <a:cubicBezTo>
                  <a:pt x="4752" y="545"/>
                  <a:pt x="4749" y="535"/>
                  <a:pt x="4743" y="527"/>
                </a:cubicBezTo>
                <a:cubicBezTo>
                  <a:pt x="4736" y="518"/>
                  <a:pt x="4728" y="514"/>
                  <a:pt x="4718" y="514"/>
                </a:cubicBezTo>
                <a:close/>
                <a:moveTo>
                  <a:pt x="5137" y="514"/>
                </a:moveTo>
                <a:cubicBezTo>
                  <a:pt x="5131" y="514"/>
                  <a:pt x="5125" y="516"/>
                  <a:pt x="5119" y="520"/>
                </a:cubicBezTo>
                <a:cubicBezTo>
                  <a:pt x="5114" y="523"/>
                  <a:pt x="5110" y="529"/>
                  <a:pt x="5107" y="535"/>
                </a:cubicBezTo>
                <a:cubicBezTo>
                  <a:pt x="5104" y="542"/>
                  <a:pt x="5102" y="550"/>
                  <a:pt x="5102" y="558"/>
                </a:cubicBezTo>
                <a:cubicBezTo>
                  <a:pt x="5102" y="571"/>
                  <a:pt x="5106" y="582"/>
                  <a:pt x="5112" y="590"/>
                </a:cubicBezTo>
                <a:cubicBezTo>
                  <a:pt x="5118" y="598"/>
                  <a:pt x="5126" y="602"/>
                  <a:pt x="5136" y="602"/>
                </a:cubicBezTo>
                <a:cubicBezTo>
                  <a:pt x="5147" y="602"/>
                  <a:pt x="5155" y="598"/>
                  <a:pt x="5162" y="590"/>
                </a:cubicBezTo>
                <a:cubicBezTo>
                  <a:pt x="5169" y="582"/>
                  <a:pt x="5172" y="571"/>
                  <a:pt x="5172" y="558"/>
                </a:cubicBezTo>
                <a:cubicBezTo>
                  <a:pt x="5172" y="550"/>
                  <a:pt x="5171" y="542"/>
                  <a:pt x="5168" y="535"/>
                </a:cubicBezTo>
                <a:cubicBezTo>
                  <a:pt x="5165" y="529"/>
                  <a:pt x="5161" y="523"/>
                  <a:pt x="5155" y="520"/>
                </a:cubicBezTo>
                <a:cubicBezTo>
                  <a:pt x="5150" y="516"/>
                  <a:pt x="5144" y="514"/>
                  <a:pt x="5137" y="514"/>
                </a:cubicBezTo>
                <a:close/>
                <a:moveTo>
                  <a:pt x="2664" y="514"/>
                </a:moveTo>
                <a:cubicBezTo>
                  <a:pt x="2658" y="514"/>
                  <a:pt x="2652" y="516"/>
                  <a:pt x="2646" y="520"/>
                </a:cubicBezTo>
                <a:cubicBezTo>
                  <a:pt x="2641" y="523"/>
                  <a:pt x="2637" y="529"/>
                  <a:pt x="2634" y="535"/>
                </a:cubicBezTo>
                <a:cubicBezTo>
                  <a:pt x="2631" y="542"/>
                  <a:pt x="2629" y="550"/>
                  <a:pt x="2629" y="558"/>
                </a:cubicBezTo>
                <a:cubicBezTo>
                  <a:pt x="2629" y="571"/>
                  <a:pt x="2633" y="582"/>
                  <a:pt x="2639" y="590"/>
                </a:cubicBezTo>
                <a:cubicBezTo>
                  <a:pt x="2645" y="598"/>
                  <a:pt x="2653" y="602"/>
                  <a:pt x="2663" y="602"/>
                </a:cubicBezTo>
                <a:cubicBezTo>
                  <a:pt x="2674" y="602"/>
                  <a:pt x="2682" y="598"/>
                  <a:pt x="2689" y="590"/>
                </a:cubicBezTo>
                <a:cubicBezTo>
                  <a:pt x="2696" y="582"/>
                  <a:pt x="2699" y="571"/>
                  <a:pt x="2699" y="558"/>
                </a:cubicBezTo>
                <a:cubicBezTo>
                  <a:pt x="2699" y="550"/>
                  <a:pt x="2698" y="542"/>
                  <a:pt x="2695" y="535"/>
                </a:cubicBezTo>
                <a:cubicBezTo>
                  <a:pt x="2692" y="529"/>
                  <a:pt x="2688" y="523"/>
                  <a:pt x="2682" y="520"/>
                </a:cubicBezTo>
                <a:cubicBezTo>
                  <a:pt x="2677" y="516"/>
                  <a:pt x="2671" y="514"/>
                  <a:pt x="2664" y="514"/>
                </a:cubicBezTo>
                <a:close/>
                <a:moveTo>
                  <a:pt x="1008" y="514"/>
                </a:moveTo>
                <a:cubicBezTo>
                  <a:pt x="998" y="514"/>
                  <a:pt x="989" y="518"/>
                  <a:pt x="983" y="526"/>
                </a:cubicBezTo>
                <a:cubicBezTo>
                  <a:pt x="976" y="534"/>
                  <a:pt x="973" y="545"/>
                  <a:pt x="973" y="558"/>
                </a:cubicBezTo>
                <a:cubicBezTo>
                  <a:pt x="973" y="567"/>
                  <a:pt x="974" y="575"/>
                  <a:pt x="977" y="581"/>
                </a:cubicBezTo>
                <a:cubicBezTo>
                  <a:pt x="980" y="588"/>
                  <a:pt x="985" y="593"/>
                  <a:pt x="990" y="597"/>
                </a:cubicBezTo>
                <a:cubicBezTo>
                  <a:pt x="996" y="601"/>
                  <a:pt x="1002" y="602"/>
                  <a:pt x="1009" y="602"/>
                </a:cubicBezTo>
                <a:cubicBezTo>
                  <a:pt x="1019" y="602"/>
                  <a:pt x="1027" y="598"/>
                  <a:pt x="1033" y="590"/>
                </a:cubicBezTo>
                <a:cubicBezTo>
                  <a:pt x="1039" y="582"/>
                  <a:pt x="1042" y="571"/>
                  <a:pt x="1042" y="558"/>
                </a:cubicBezTo>
                <a:cubicBezTo>
                  <a:pt x="1042" y="545"/>
                  <a:pt x="1039" y="534"/>
                  <a:pt x="1033" y="526"/>
                </a:cubicBezTo>
                <a:cubicBezTo>
                  <a:pt x="1026" y="518"/>
                  <a:pt x="1018" y="514"/>
                  <a:pt x="1008" y="514"/>
                </a:cubicBezTo>
                <a:close/>
                <a:moveTo>
                  <a:pt x="2827" y="514"/>
                </a:moveTo>
                <a:cubicBezTo>
                  <a:pt x="2817" y="514"/>
                  <a:pt x="2808" y="518"/>
                  <a:pt x="2802" y="526"/>
                </a:cubicBezTo>
                <a:cubicBezTo>
                  <a:pt x="2796" y="534"/>
                  <a:pt x="2793" y="544"/>
                  <a:pt x="2793" y="558"/>
                </a:cubicBezTo>
                <a:cubicBezTo>
                  <a:pt x="2793" y="572"/>
                  <a:pt x="2796" y="583"/>
                  <a:pt x="2802" y="591"/>
                </a:cubicBezTo>
                <a:cubicBezTo>
                  <a:pt x="2808" y="599"/>
                  <a:pt x="2817" y="603"/>
                  <a:pt x="2827" y="603"/>
                </a:cubicBezTo>
                <a:cubicBezTo>
                  <a:pt x="2838" y="603"/>
                  <a:pt x="2847" y="599"/>
                  <a:pt x="2853" y="591"/>
                </a:cubicBezTo>
                <a:cubicBezTo>
                  <a:pt x="2859" y="583"/>
                  <a:pt x="2862" y="572"/>
                  <a:pt x="2862" y="558"/>
                </a:cubicBezTo>
                <a:cubicBezTo>
                  <a:pt x="2862" y="544"/>
                  <a:pt x="2859" y="534"/>
                  <a:pt x="2853" y="526"/>
                </a:cubicBezTo>
                <a:cubicBezTo>
                  <a:pt x="2847" y="518"/>
                  <a:pt x="2838" y="514"/>
                  <a:pt x="2827" y="514"/>
                </a:cubicBezTo>
                <a:close/>
                <a:moveTo>
                  <a:pt x="2154" y="514"/>
                </a:moveTo>
                <a:cubicBezTo>
                  <a:pt x="2144" y="514"/>
                  <a:pt x="2135" y="518"/>
                  <a:pt x="2129" y="526"/>
                </a:cubicBezTo>
                <a:cubicBezTo>
                  <a:pt x="2123" y="534"/>
                  <a:pt x="2120" y="544"/>
                  <a:pt x="2120" y="558"/>
                </a:cubicBezTo>
                <a:cubicBezTo>
                  <a:pt x="2120" y="572"/>
                  <a:pt x="2123" y="583"/>
                  <a:pt x="2129" y="591"/>
                </a:cubicBezTo>
                <a:cubicBezTo>
                  <a:pt x="2135" y="599"/>
                  <a:pt x="2144" y="603"/>
                  <a:pt x="2154" y="603"/>
                </a:cubicBezTo>
                <a:cubicBezTo>
                  <a:pt x="2165" y="603"/>
                  <a:pt x="2174" y="599"/>
                  <a:pt x="2180" y="591"/>
                </a:cubicBezTo>
                <a:cubicBezTo>
                  <a:pt x="2186" y="583"/>
                  <a:pt x="2189" y="572"/>
                  <a:pt x="2189" y="558"/>
                </a:cubicBezTo>
                <a:cubicBezTo>
                  <a:pt x="2189" y="544"/>
                  <a:pt x="2186" y="534"/>
                  <a:pt x="2180" y="526"/>
                </a:cubicBezTo>
                <a:cubicBezTo>
                  <a:pt x="2174" y="518"/>
                  <a:pt x="2165" y="514"/>
                  <a:pt x="2154" y="514"/>
                </a:cubicBezTo>
                <a:close/>
                <a:moveTo>
                  <a:pt x="844" y="514"/>
                </a:moveTo>
                <a:cubicBezTo>
                  <a:pt x="834" y="514"/>
                  <a:pt x="825" y="518"/>
                  <a:pt x="819" y="526"/>
                </a:cubicBezTo>
                <a:cubicBezTo>
                  <a:pt x="813" y="534"/>
                  <a:pt x="810" y="544"/>
                  <a:pt x="810" y="558"/>
                </a:cubicBezTo>
                <a:cubicBezTo>
                  <a:pt x="810" y="572"/>
                  <a:pt x="813" y="583"/>
                  <a:pt x="819" y="591"/>
                </a:cubicBezTo>
                <a:cubicBezTo>
                  <a:pt x="825" y="599"/>
                  <a:pt x="834" y="603"/>
                  <a:pt x="844" y="603"/>
                </a:cubicBezTo>
                <a:cubicBezTo>
                  <a:pt x="855" y="603"/>
                  <a:pt x="864" y="599"/>
                  <a:pt x="870" y="591"/>
                </a:cubicBezTo>
                <a:cubicBezTo>
                  <a:pt x="876" y="583"/>
                  <a:pt x="879" y="572"/>
                  <a:pt x="879" y="558"/>
                </a:cubicBezTo>
                <a:cubicBezTo>
                  <a:pt x="879" y="544"/>
                  <a:pt x="876" y="534"/>
                  <a:pt x="870" y="526"/>
                </a:cubicBezTo>
                <a:cubicBezTo>
                  <a:pt x="864" y="518"/>
                  <a:pt x="855" y="514"/>
                  <a:pt x="844" y="514"/>
                </a:cubicBezTo>
                <a:close/>
                <a:moveTo>
                  <a:pt x="5714" y="512"/>
                </a:moveTo>
                <a:cubicBezTo>
                  <a:pt x="5706" y="512"/>
                  <a:pt x="5698" y="515"/>
                  <a:pt x="5693" y="520"/>
                </a:cubicBezTo>
                <a:cubicBezTo>
                  <a:pt x="5687" y="526"/>
                  <a:pt x="5683" y="534"/>
                  <a:pt x="5681" y="544"/>
                </a:cubicBezTo>
                <a:lnTo>
                  <a:pt x="5745" y="544"/>
                </a:lnTo>
                <a:cubicBezTo>
                  <a:pt x="5745" y="534"/>
                  <a:pt x="5743" y="526"/>
                  <a:pt x="5737" y="521"/>
                </a:cubicBezTo>
                <a:cubicBezTo>
                  <a:pt x="5731" y="515"/>
                  <a:pt x="5724" y="512"/>
                  <a:pt x="5714" y="512"/>
                </a:cubicBezTo>
                <a:close/>
                <a:moveTo>
                  <a:pt x="5406" y="512"/>
                </a:moveTo>
                <a:cubicBezTo>
                  <a:pt x="5398" y="512"/>
                  <a:pt x="5390" y="515"/>
                  <a:pt x="5385" y="520"/>
                </a:cubicBezTo>
                <a:cubicBezTo>
                  <a:pt x="5379" y="526"/>
                  <a:pt x="5375" y="534"/>
                  <a:pt x="5373" y="544"/>
                </a:cubicBezTo>
                <a:lnTo>
                  <a:pt x="5437" y="544"/>
                </a:lnTo>
                <a:cubicBezTo>
                  <a:pt x="5437" y="534"/>
                  <a:pt x="5435" y="526"/>
                  <a:pt x="5429" y="521"/>
                </a:cubicBezTo>
                <a:cubicBezTo>
                  <a:pt x="5423" y="515"/>
                  <a:pt x="5416" y="512"/>
                  <a:pt x="5406" y="512"/>
                </a:cubicBezTo>
                <a:close/>
                <a:moveTo>
                  <a:pt x="61" y="512"/>
                </a:moveTo>
                <a:cubicBezTo>
                  <a:pt x="53" y="512"/>
                  <a:pt x="45" y="515"/>
                  <a:pt x="40" y="520"/>
                </a:cubicBezTo>
                <a:cubicBezTo>
                  <a:pt x="34" y="526"/>
                  <a:pt x="30" y="534"/>
                  <a:pt x="28" y="544"/>
                </a:cubicBezTo>
                <a:lnTo>
                  <a:pt x="92" y="544"/>
                </a:lnTo>
                <a:cubicBezTo>
                  <a:pt x="92" y="534"/>
                  <a:pt x="90" y="526"/>
                  <a:pt x="84" y="521"/>
                </a:cubicBezTo>
                <a:cubicBezTo>
                  <a:pt x="78" y="515"/>
                  <a:pt x="71" y="512"/>
                  <a:pt x="61" y="512"/>
                </a:cubicBezTo>
                <a:close/>
                <a:moveTo>
                  <a:pt x="5499" y="492"/>
                </a:moveTo>
                <a:lnTo>
                  <a:pt x="5531" y="492"/>
                </a:lnTo>
                <a:lnTo>
                  <a:pt x="5560" y="537"/>
                </a:lnTo>
                <a:lnTo>
                  <a:pt x="5588" y="492"/>
                </a:lnTo>
                <a:lnTo>
                  <a:pt x="5619" y="492"/>
                </a:lnTo>
                <a:lnTo>
                  <a:pt x="5574" y="557"/>
                </a:lnTo>
                <a:lnTo>
                  <a:pt x="5621" y="624"/>
                </a:lnTo>
                <a:lnTo>
                  <a:pt x="5590" y="624"/>
                </a:lnTo>
                <a:lnTo>
                  <a:pt x="5559" y="577"/>
                </a:lnTo>
                <a:lnTo>
                  <a:pt x="5528" y="624"/>
                </a:lnTo>
                <a:lnTo>
                  <a:pt x="5496" y="624"/>
                </a:lnTo>
                <a:lnTo>
                  <a:pt x="5544" y="556"/>
                </a:lnTo>
                <a:lnTo>
                  <a:pt x="5499" y="492"/>
                </a:lnTo>
                <a:close/>
                <a:moveTo>
                  <a:pt x="4996" y="492"/>
                </a:moveTo>
                <a:lnTo>
                  <a:pt x="5022" y="492"/>
                </a:lnTo>
                <a:lnTo>
                  <a:pt x="5022" y="624"/>
                </a:lnTo>
                <a:lnTo>
                  <a:pt x="4996" y="624"/>
                </a:lnTo>
                <a:lnTo>
                  <a:pt x="4996" y="492"/>
                </a:lnTo>
                <a:close/>
                <a:moveTo>
                  <a:pt x="4829" y="492"/>
                </a:moveTo>
                <a:lnTo>
                  <a:pt x="4855" y="492"/>
                </a:lnTo>
                <a:lnTo>
                  <a:pt x="4855" y="572"/>
                </a:lnTo>
                <a:cubicBezTo>
                  <a:pt x="4855" y="582"/>
                  <a:pt x="4858" y="589"/>
                  <a:pt x="4863" y="595"/>
                </a:cubicBezTo>
                <a:cubicBezTo>
                  <a:pt x="4868" y="601"/>
                  <a:pt x="4875" y="604"/>
                  <a:pt x="4883" y="604"/>
                </a:cubicBezTo>
                <a:cubicBezTo>
                  <a:pt x="4892" y="604"/>
                  <a:pt x="4900" y="601"/>
                  <a:pt x="4906" y="594"/>
                </a:cubicBezTo>
                <a:cubicBezTo>
                  <a:pt x="4912" y="588"/>
                  <a:pt x="4915" y="580"/>
                  <a:pt x="4915" y="570"/>
                </a:cubicBezTo>
                <a:lnTo>
                  <a:pt x="4915" y="492"/>
                </a:lnTo>
                <a:lnTo>
                  <a:pt x="4941" y="492"/>
                </a:lnTo>
                <a:lnTo>
                  <a:pt x="4941" y="624"/>
                </a:lnTo>
                <a:lnTo>
                  <a:pt x="4915" y="624"/>
                </a:lnTo>
                <a:lnTo>
                  <a:pt x="4915" y="606"/>
                </a:lnTo>
                <a:lnTo>
                  <a:pt x="4913" y="606"/>
                </a:lnTo>
                <a:cubicBezTo>
                  <a:pt x="4909" y="613"/>
                  <a:pt x="4904" y="618"/>
                  <a:pt x="4897" y="622"/>
                </a:cubicBezTo>
                <a:cubicBezTo>
                  <a:pt x="4889" y="626"/>
                  <a:pt x="4882" y="628"/>
                  <a:pt x="4874" y="628"/>
                </a:cubicBezTo>
                <a:cubicBezTo>
                  <a:pt x="4860" y="628"/>
                  <a:pt x="4849" y="623"/>
                  <a:pt x="4841" y="614"/>
                </a:cubicBezTo>
                <a:cubicBezTo>
                  <a:pt x="4833" y="606"/>
                  <a:pt x="4829" y="593"/>
                  <a:pt x="4829" y="577"/>
                </a:cubicBezTo>
                <a:lnTo>
                  <a:pt x="4829" y="492"/>
                </a:lnTo>
                <a:close/>
                <a:moveTo>
                  <a:pt x="4581" y="492"/>
                </a:moveTo>
                <a:lnTo>
                  <a:pt x="4607" y="492"/>
                </a:lnTo>
                <a:lnTo>
                  <a:pt x="4607" y="624"/>
                </a:lnTo>
                <a:lnTo>
                  <a:pt x="4581" y="624"/>
                </a:lnTo>
                <a:lnTo>
                  <a:pt x="4581" y="492"/>
                </a:lnTo>
                <a:close/>
                <a:moveTo>
                  <a:pt x="3959" y="492"/>
                </a:moveTo>
                <a:lnTo>
                  <a:pt x="3985" y="492"/>
                </a:lnTo>
                <a:lnTo>
                  <a:pt x="3985" y="572"/>
                </a:lnTo>
                <a:cubicBezTo>
                  <a:pt x="3985" y="582"/>
                  <a:pt x="3988" y="589"/>
                  <a:pt x="3993" y="595"/>
                </a:cubicBezTo>
                <a:cubicBezTo>
                  <a:pt x="3998" y="601"/>
                  <a:pt x="4005" y="604"/>
                  <a:pt x="4013" y="604"/>
                </a:cubicBezTo>
                <a:cubicBezTo>
                  <a:pt x="4022" y="604"/>
                  <a:pt x="4030" y="601"/>
                  <a:pt x="4036" y="594"/>
                </a:cubicBezTo>
                <a:cubicBezTo>
                  <a:pt x="4042" y="588"/>
                  <a:pt x="4045" y="580"/>
                  <a:pt x="4045" y="570"/>
                </a:cubicBezTo>
                <a:lnTo>
                  <a:pt x="4045" y="492"/>
                </a:lnTo>
                <a:lnTo>
                  <a:pt x="4071" y="492"/>
                </a:lnTo>
                <a:lnTo>
                  <a:pt x="4071" y="624"/>
                </a:lnTo>
                <a:lnTo>
                  <a:pt x="4045" y="624"/>
                </a:lnTo>
                <a:lnTo>
                  <a:pt x="4045" y="606"/>
                </a:lnTo>
                <a:lnTo>
                  <a:pt x="4043" y="606"/>
                </a:lnTo>
                <a:cubicBezTo>
                  <a:pt x="4039" y="613"/>
                  <a:pt x="4034" y="618"/>
                  <a:pt x="4027" y="622"/>
                </a:cubicBezTo>
                <a:cubicBezTo>
                  <a:pt x="4019" y="626"/>
                  <a:pt x="4012" y="628"/>
                  <a:pt x="4004" y="628"/>
                </a:cubicBezTo>
                <a:cubicBezTo>
                  <a:pt x="3990" y="628"/>
                  <a:pt x="3979" y="623"/>
                  <a:pt x="3971" y="614"/>
                </a:cubicBezTo>
                <a:cubicBezTo>
                  <a:pt x="3963" y="606"/>
                  <a:pt x="3959" y="593"/>
                  <a:pt x="3959" y="577"/>
                </a:cubicBezTo>
                <a:lnTo>
                  <a:pt x="3959" y="492"/>
                </a:lnTo>
                <a:close/>
                <a:moveTo>
                  <a:pt x="3773" y="492"/>
                </a:moveTo>
                <a:lnTo>
                  <a:pt x="3799" y="492"/>
                </a:lnTo>
                <a:lnTo>
                  <a:pt x="3799" y="624"/>
                </a:lnTo>
                <a:lnTo>
                  <a:pt x="3773" y="624"/>
                </a:lnTo>
                <a:lnTo>
                  <a:pt x="3773" y="492"/>
                </a:lnTo>
                <a:close/>
                <a:moveTo>
                  <a:pt x="3549" y="492"/>
                </a:moveTo>
                <a:lnTo>
                  <a:pt x="3575" y="492"/>
                </a:lnTo>
                <a:lnTo>
                  <a:pt x="3575" y="624"/>
                </a:lnTo>
                <a:lnTo>
                  <a:pt x="3549" y="624"/>
                </a:lnTo>
                <a:lnTo>
                  <a:pt x="3549" y="492"/>
                </a:lnTo>
                <a:close/>
                <a:moveTo>
                  <a:pt x="3056" y="492"/>
                </a:moveTo>
                <a:lnTo>
                  <a:pt x="3082" y="492"/>
                </a:lnTo>
                <a:lnTo>
                  <a:pt x="3082" y="624"/>
                </a:lnTo>
                <a:lnTo>
                  <a:pt x="3056" y="624"/>
                </a:lnTo>
                <a:lnTo>
                  <a:pt x="3056" y="492"/>
                </a:lnTo>
                <a:close/>
                <a:moveTo>
                  <a:pt x="1225" y="492"/>
                </a:moveTo>
                <a:lnTo>
                  <a:pt x="1251" y="492"/>
                </a:lnTo>
                <a:lnTo>
                  <a:pt x="1251" y="572"/>
                </a:lnTo>
                <a:cubicBezTo>
                  <a:pt x="1251" y="582"/>
                  <a:pt x="1254" y="589"/>
                  <a:pt x="1259" y="595"/>
                </a:cubicBezTo>
                <a:cubicBezTo>
                  <a:pt x="1264" y="601"/>
                  <a:pt x="1271" y="604"/>
                  <a:pt x="1279" y="604"/>
                </a:cubicBezTo>
                <a:cubicBezTo>
                  <a:pt x="1288" y="604"/>
                  <a:pt x="1296" y="601"/>
                  <a:pt x="1302" y="594"/>
                </a:cubicBezTo>
                <a:cubicBezTo>
                  <a:pt x="1308" y="588"/>
                  <a:pt x="1311" y="580"/>
                  <a:pt x="1311" y="570"/>
                </a:cubicBezTo>
                <a:lnTo>
                  <a:pt x="1311" y="492"/>
                </a:lnTo>
                <a:lnTo>
                  <a:pt x="1337" y="492"/>
                </a:lnTo>
                <a:lnTo>
                  <a:pt x="1337" y="624"/>
                </a:lnTo>
                <a:lnTo>
                  <a:pt x="1311" y="624"/>
                </a:lnTo>
                <a:lnTo>
                  <a:pt x="1311" y="606"/>
                </a:lnTo>
                <a:lnTo>
                  <a:pt x="1309" y="606"/>
                </a:lnTo>
                <a:cubicBezTo>
                  <a:pt x="1305" y="613"/>
                  <a:pt x="1300" y="618"/>
                  <a:pt x="1293" y="622"/>
                </a:cubicBezTo>
                <a:cubicBezTo>
                  <a:pt x="1285" y="626"/>
                  <a:pt x="1278" y="628"/>
                  <a:pt x="1270" y="628"/>
                </a:cubicBezTo>
                <a:cubicBezTo>
                  <a:pt x="1256" y="628"/>
                  <a:pt x="1245" y="623"/>
                  <a:pt x="1237" y="614"/>
                </a:cubicBezTo>
                <a:cubicBezTo>
                  <a:pt x="1229" y="606"/>
                  <a:pt x="1225" y="593"/>
                  <a:pt x="1225" y="577"/>
                </a:cubicBezTo>
                <a:lnTo>
                  <a:pt x="1225" y="492"/>
                </a:lnTo>
                <a:close/>
                <a:moveTo>
                  <a:pt x="248" y="492"/>
                </a:moveTo>
                <a:lnTo>
                  <a:pt x="274" y="492"/>
                </a:lnTo>
                <a:lnTo>
                  <a:pt x="274" y="572"/>
                </a:lnTo>
                <a:cubicBezTo>
                  <a:pt x="274" y="582"/>
                  <a:pt x="277" y="589"/>
                  <a:pt x="282" y="595"/>
                </a:cubicBezTo>
                <a:cubicBezTo>
                  <a:pt x="287" y="601"/>
                  <a:pt x="294" y="604"/>
                  <a:pt x="302" y="604"/>
                </a:cubicBezTo>
                <a:cubicBezTo>
                  <a:pt x="311" y="604"/>
                  <a:pt x="319" y="601"/>
                  <a:pt x="325" y="594"/>
                </a:cubicBezTo>
                <a:cubicBezTo>
                  <a:pt x="331" y="588"/>
                  <a:pt x="334" y="580"/>
                  <a:pt x="334" y="570"/>
                </a:cubicBezTo>
                <a:lnTo>
                  <a:pt x="334" y="492"/>
                </a:lnTo>
                <a:lnTo>
                  <a:pt x="360" y="492"/>
                </a:lnTo>
                <a:lnTo>
                  <a:pt x="360" y="624"/>
                </a:lnTo>
                <a:lnTo>
                  <a:pt x="334" y="624"/>
                </a:lnTo>
                <a:lnTo>
                  <a:pt x="334" y="606"/>
                </a:lnTo>
                <a:lnTo>
                  <a:pt x="332" y="606"/>
                </a:lnTo>
                <a:cubicBezTo>
                  <a:pt x="328" y="613"/>
                  <a:pt x="323" y="618"/>
                  <a:pt x="316" y="622"/>
                </a:cubicBezTo>
                <a:cubicBezTo>
                  <a:pt x="308" y="626"/>
                  <a:pt x="301" y="628"/>
                  <a:pt x="293" y="628"/>
                </a:cubicBezTo>
                <a:cubicBezTo>
                  <a:pt x="279" y="628"/>
                  <a:pt x="268" y="623"/>
                  <a:pt x="260" y="614"/>
                </a:cubicBezTo>
                <a:cubicBezTo>
                  <a:pt x="252" y="606"/>
                  <a:pt x="248" y="593"/>
                  <a:pt x="248" y="577"/>
                </a:cubicBezTo>
                <a:lnTo>
                  <a:pt x="248" y="492"/>
                </a:lnTo>
                <a:close/>
                <a:moveTo>
                  <a:pt x="168" y="492"/>
                </a:moveTo>
                <a:lnTo>
                  <a:pt x="194" y="492"/>
                </a:lnTo>
                <a:lnTo>
                  <a:pt x="194" y="624"/>
                </a:lnTo>
                <a:lnTo>
                  <a:pt x="168" y="624"/>
                </a:lnTo>
                <a:lnTo>
                  <a:pt x="168" y="492"/>
                </a:lnTo>
                <a:close/>
                <a:moveTo>
                  <a:pt x="4712" y="489"/>
                </a:moveTo>
                <a:cubicBezTo>
                  <a:pt x="4720" y="489"/>
                  <a:pt x="4727" y="491"/>
                  <a:pt x="4733" y="495"/>
                </a:cubicBezTo>
                <a:cubicBezTo>
                  <a:pt x="4740" y="498"/>
                  <a:pt x="4746" y="504"/>
                  <a:pt x="4750" y="510"/>
                </a:cubicBezTo>
                <a:lnTo>
                  <a:pt x="4752" y="510"/>
                </a:lnTo>
                <a:lnTo>
                  <a:pt x="4752" y="492"/>
                </a:lnTo>
                <a:lnTo>
                  <a:pt x="4778" y="492"/>
                </a:lnTo>
                <a:lnTo>
                  <a:pt x="4778" y="683"/>
                </a:lnTo>
                <a:lnTo>
                  <a:pt x="4752" y="683"/>
                </a:lnTo>
                <a:lnTo>
                  <a:pt x="4752" y="607"/>
                </a:lnTo>
                <a:lnTo>
                  <a:pt x="4750" y="607"/>
                </a:lnTo>
                <a:cubicBezTo>
                  <a:pt x="4746" y="613"/>
                  <a:pt x="4741" y="618"/>
                  <a:pt x="4734" y="622"/>
                </a:cubicBezTo>
                <a:cubicBezTo>
                  <a:pt x="4728" y="626"/>
                  <a:pt x="4720" y="628"/>
                  <a:pt x="4712" y="628"/>
                </a:cubicBezTo>
                <a:cubicBezTo>
                  <a:pt x="4701" y="628"/>
                  <a:pt x="4692" y="625"/>
                  <a:pt x="4683" y="619"/>
                </a:cubicBezTo>
                <a:cubicBezTo>
                  <a:pt x="4675" y="613"/>
                  <a:pt x="4668" y="604"/>
                  <a:pt x="4663" y="594"/>
                </a:cubicBezTo>
                <a:cubicBezTo>
                  <a:pt x="4658" y="583"/>
                  <a:pt x="4656" y="571"/>
                  <a:pt x="4656" y="557"/>
                </a:cubicBezTo>
                <a:cubicBezTo>
                  <a:pt x="4656" y="544"/>
                  <a:pt x="4658" y="532"/>
                  <a:pt x="4663" y="522"/>
                </a:cubicBezTo>
                <a:cubicBezTo>
                  <a:pt x="4668" y="511"/>
                  <a:pt x="4674" y="503"/>
                  <a:pt x="4683" y="498"/>
                </a:cubicBezTo>
                <a:cubicBezTo>
                  <a:pt x="4691" y="492"/>
                  <a:pt x="4701" y="489"/>
                  <a:pt x="4712" y="489"/>
                </a:cubicBezTo>
                <a:close/>
                <a:moveTo>
                  <a:pt x="2004" y="489"/>
                </a:moveTo>
                <a:cubicBezTo>
                  <a:pt x="2014" y="489"/>
                  <a:pt x="2024" y="492"/>
                  <a:pt x="2033" y="498"/>
                </a:cubicBezTo>
                <a:cubicBezTo>
                  <a:pt x="2042" y="503"/>
                  <a:pt x="2049" y="511"/>
                  <a:pt x="2054" y="520"/>
                </a:cubicBezTo>
                <a:lnTo>
                  <a:pt x="2032" y="532"/>
                </a:lnTo>
                <a:cubicBezTo>
                  <a:pt x="2029" y="527"/>
                  <a:pt x="2024" y="522"/>
                  <a:pt x="2019" y="519"/>
                </a:cubicBezTo>
                <a:cubicBezTo>
                  <a:pt x="2014" y="515"/>
                  <a:pt x="2008" y="514"/>
                  <a:pt x="2002" y="514"/>
                </a:cubicBezTo>
                <a:cubicBezTo>
                  <a:pt x="1991" y="514"/>
                  <a:pt x="1983" y="518"/>
                  <a:pt x="1976" y="526"/>
                </a:cubicBezTo>
                <a:cubicBezTo>
                  <a:pt x="1970" y="534"/>
                  <a:pt x="1967" y="545"/>
                  <a:pt x="1967" y="558"/>
                </a:cubicBezTo>
                <a:cubicBezTo>
                  <a:pt x="1967" y="572"/>
                  <a:pt x="1970" y="583"/>
                  <a:pt x="1976" y="591"/>
                </a:cubicBezTo>
                <a:cubicBezTo>
                  <a:pt x="1983" y="599"/>
                  <a:pt x="1991" y="603"/>
                  <a:pt x="2002" y="603"/>
                </a:cubicBezTo>
                <a:cubicBezTo>
                  <a:pt x="2008" y="603"/>
                  <a:pt x="2014" y="601"/>
                  <a:pt x="2019" y="598"/>
                </a:cubicBezTo>
                <a:cubicBezTo>
                  <a:pt x="2024" y="595"/>
                  <a:pt x="2029" y="590"/>
                  <a:pt x="2032" y="584"/>
                </a:cubicBezTo>
                <a:lnTo>
                  <a:pt x="2054" y="596"/>
                </a:lnTo>
                <a:cubicBezTo>
                  <a:pt x="2049" y="606"/>
                  <a:pt x="2042" y="614"/>
                  <a:pt x="2033" y="619"/>
                </a:cubicBezTo>
                <a:cubicBezTo>
                  <a:pt x="2024" y="625"/>
                  <a:pt x="2014" y="628"/>
                  <a:pt x="2004" y="628"/>
                </a:cubicBezTo>
                <a:cubicBezTo>
                  <a:pt x="1991" y="628"/>
                  <a:pt x="1980" y="625"/>
                  <a:pt x="1970" y="619"/>
                </a:cubicBezTo>
                <a:cubicBezTo>
                  <a:pt x="1960" y="613"/>
                  <a:pt x="1953" y="605"/>
                  <a:pt x="1948" y="595"/>
                </a:cubicBezTo>
                <a:cubicBezTo>
                  <a:pt x="1943" y="584"/>
                  <a:pt x="1940" y="572"/>
                  <a:pt x="1940" y="558"/>
                </a:cubicBezTo>
                <a:cubicBezTo>
                  <a:pt x="1940" y="544"/>
                  <a:pt x="1943" y="532"/>
                  <a:pt x="1948" y="522"/>
                </a:cubicBezTo>
                <a:cubicBezTo>
                  <a:pt x="1953" y="511"/>
                  <a:pt x="1960" y="503"/>
                  <a:pt x="1970" y="498"/>
                </a:cubicBezTo>
                <a:cubicBezTo>
                  <a:pt x="1980" y="492"/>
                  <a:pt x="1991" y="489"/>
                  <a:pt x="2004" y="489"/>
                </a:cubicBezTo>
                <a:close/>
                <a:moveTo>
                  <a:pt x="5869" y="489"/>
                </a:moveTo>
                <a:cubicBezTo>
                  <a:pt x="5884" y="489"/>
                  <a:pt x="5897" y="493"/>
                  <a:pt x="5906" y="502"/>
                </a:cubicBezTo>
                <a:cubicBezTo>
                  <a:pt x="5915" y="510"/>
                  <a:pt x="5920" y="522"/>
                  <a:pt x="5920" y="536"/>
                </a:cubicBezTo>
                <a:lnTo>
                  <a:pt x="5920" y="624"/>
                </a:lnTo>
                <a:lnTo>
                  <a:pt x="5893" y="624"/>
                </a:lnTo>
                <a:lnTo>
                  <a:pt x="5893" y="607"/>
                </a:lnTo>
                <a:lnTo>
                  <a:pt x="5892" y="607"/>
                </a:lnTo>
                <a:cubicBezTo>
                  <a:pt x="5889" y="613"/>
                  <a:pt x="5883" y="618"/>
                  <a:pt x="5876" y="622"/>
                </a:cubicBezTo>
                <a:cubicBezTo>
                  <a:pt x="5869" y="626"/>
                  <a:pt x="5862" y="628"/>
                  <a:pt x="5854" y="628"/>
                </a:cubicBezTo>
                <a:cubicBezTo>
                  <a:pt x="5841" y="628"/>
                  <a:pt x="5831" y="624"/>
                  <a:pt x="5823" y="618"/>
                </a:cubicBezTo>
                <a:cubicBezTo>
                  <a:pt x="5816" y="611"/>
                  <a:pt x="5812" y="602"/>
                  <a:pt x="5812" y="590"/>
                </a:cubicBezTo>
                <a:cubicBezTo>
                  <a:pt x="5812" y="576"/>
                  <a:pt x="5818" y="565"/>
                  <a:pt x="5829" y="558"/>
                </a:cubicBezTo>
                <a:cubicBezTo>
                  <a:pt x="5840" y="550"/>
                  <a:pt x="5856" y="547"/>
                  <a:pt x="5877" y="547"/>
                </a:cubicBezTo>
                <a:lnTo>
                  <a:pt x="5893" y="547"/>
                </a:lnTo>
                <a:lnTo>
                  <a:pt x="5893" y="538"/>
                </a:lnTo>
                <a:cubicBezTo>
                  <a:pt x="5893" y="530"/>
                  <a:pt x="5891" y="524"/>
                  <a:pt x="5886" y="519"/>
                </a:cubicBezTo>
                <a:cubicBezTo>
                  <a:pt x="5881" y="514"/>
                  <a:pt x="5875" y="512"/>
                  <a:pt x="5866" y="512"/>
                </a:cubicBezTo>
                <a:cubicBezTo>
                  <a:pt x="5856" y="512"/>
                  <a:pt x="5846" y="517"/>
                  <a:pt x="5836" y="526"/>
                </a:cubicBezTo>
                <a:lnTo>
                  <a:pt x="5819" y="511"/>
                </a:lnTo>
                <a:cubicBezTo>
                  <a:pt x="5833" y="496"/>
                  <a:pt x="5849" y="489"/>
                  <a:pt x="5869" y="489"/>
                </a:cubicBezTo>
                <a:close/>
                <a:moveTo>
                  <a:pt x="5714" y="489"/>
                </a:moveTo>
                <a:cubicBezTo>
                  <a:pt x="5732" y="489"/>
                  <a:pt x="5746" y="494"/>
                  <a:pt x="5757" y="505"/>
                </a:cubicBezTo>
                <a:cubicBezTo>
                  <a:pt x="5767" y="515"/>
                  <a:pt x="5772" y="530"/>
                  <a:pt x="5772" y="548"/>
                </a:cubicBezTo>
                <a:cubicBezTo>
                  <a:pt x="5772" y="555"/>
                  <a:pt x="5771" y="562"/>
                  <a:pt x="5770" y="567"/>
                </a:cubicBezTo>
                <a:lnTo>
                  <a:pt x="5680" y="567"/>
                </a:lnTo>
                <a:cubicBezTo>
                  <a:pt x="5681" y="579"/>
                  <a:pt x="5685" y="588"/>
                  <a:pt x="5692" y="595"/>
                </a:cubicBezTo>
                <a:cubicBezTo>
                  <a:pt x="5698" y="601"/>
                  <a:pt x="5706" y="605"/>
                  <a:pt x="5717" y="605"/>
                </a:cubicBezTo>
                <a:cubicBezTo>
                  <a:pt x="5723" y="605"/>
                  <a:pt x="5729" y="603"/>
                  <a:pt x="5735" y="600"/>
                </a:cubicBezTo>
                <a:cubicBezTo>
                  <a:pt x="5740" y="597"/>
                  <a:pt x="5745" y="592"/>
                  <a:pt x="5748" y="586"/>
                </a:cubicBezTo>
                <a:lnTo>
                  <a:pt x="5769" y="598"/>
                </a:lnTo>
                <a:cubicBezTo>
                  <a:pt x="5764" y="607"/>
                  <a:pt x="5757" y="615"/>
                  <a:pt x="5748" y="620"/>
                </a:cubicBezTo>
                <a:cubicBezTo>
                  <a:pt x="5739" y="625"/>
                  <a:pt x="5729" y="628"/>
                  <a:pt x="5717" y="628"/>
                </a:cubicBezTo>
                <a:cubicBezTo>
                  <a:pt x="5704" y="628"/>
                  <a:pt x="5693" y="625"/>
                  <a:pt x="5683" y="619"/>
                </a:cubicBezTo>
                <a:cubicBezTo>
                  <a:pt x="5673" y="614"/>
                  <a:pt x="5666" y="606"/>
                  <a:pt x="5661" y="595"/>
                </a:cubicBezTo>
                <a:cubicBezTo>
                  <a:pt x="5656" y="585"/>
                  <a:pt x="5653" y="573"/>
                  <a:pt x="5653" y="559"/>
                </a:cubicBezTo>
                <a:cubicBezTo>
                  <a:pt x="5653" y="545"/>
                  <a:pt x="5655" y="532"/>
                  <a:pt x="5660" y="522"/>
                </a:cubicBezTo>
                <a:cubicBezTo>
                  <a:pt x="5665" y="511"/>
                  <a:pt x="5673" y="503"/>
                  <a:pt x="5682" y="497"/>
                </a:cubicBezTo>
                <a:cubicBezTo>
                  <a:pt x="5691" y="492"/>
                  <a:pt x="5702" y="489"/>
                  <a:pt x="5714" y="489"/>
                </a:cubicBezTo>
                <a:close/>
                <a:moveTo>
                  <a:pt x="5406" y="489"/>
                </a:moveTo>
                <a:cubicBezTo>
                  <a:pt x="5424" y="489"/>
                  <a:pt x="5438" y="494"/>
                  <a:pt x="5449" y="505"/>
                </a:cubicBezTo>
                <a:cubicBezTo>
                  <a:pt x="5459" y="515"/>
                  <a:pt x="5464" y="530"/>
                  <a:pt x="5464" y="548"/>
                </a:cubicBezTo>
                <a:cubicBezTo>
                  <a:pt x="5464" y="555"/>
                  <a:pt x="5463" y="562"/>
                  <a:pt x="5462" y="567"/>
                </a:cubicBezTo>
                <a:lnTo>
                  <a:pt x="5372" y="567"/>
                </a:lnTo>
                <a:cubicBezTo>
                  <a:pt x="5373" y="579"/>
                  <a:pt x="5377" y="588"/>
                  <a:pt x="5384" y="595"/>
                </a:cubicBezTo>
                <a:cubicBezTo>
                  <a:pt x="5390" y="601"/>
                  <a:pt x="5398" y="605"/>
                  <a:pt x="5409" y="605"/>
                </a:cubicBezTo>
                <a:cubicBezTo>
                  <a:pt x="5415" y="605"/>
                  <a:pt x="5421" y="603"/>
                  <a:pt x="5427" y="600"/>
                </a:cubicBezTo>
                <a:cubicBezTo>
                  <a:pt x="5432" y="597"/>
                  <a:pt x="5437" y="592"/>
                  <a:pt x="5440" y="586"/>
                </a:cubicBezTo>
                <a:lnTo>
                  <a:pt x="5461" y="598"/>
                </a:lnTo>
                <a:cubicBezTo>
                  <a:pt x="5456" y="607"/>
                  <a:pt x="5449" y="615"/>
                  <a:pt x="5440" y="620"/>
                </a:cubicBezTo>
                <a:cubicBezTo>
                  <a:pt x="5431" y="625"/>
                  <a:pt x="5421" y="628"/>
                  <a:pt x="5409" y="628"/>
                </a:cubicBezTo>
                <a:cubicBezTo>
                  <a:pt x="5396" y="628"/>
                  <a:pt x="5385" y="625"/>
                  <a:pt x="5375" y="619"/>
                </a:cubicBezTo>
                <a:cubicBezTo>
                  <a:pt x="5365" y="614"/>
                  <a:pt x="5358" y="606"/>
                  <a:pt x="5353" y="595"/>
                </a:cubicBezTo>
                <a:cubicBezTo>
                  <a:pt x="5348" y="585"/>
                  <a:pt x="5345" y="573"/>
                  <a:pt x="5345" y="559"/>
                </a:cubicBezTo>
                <a:cubicBezTo>
                  <a:pt x="5345" y="545"/>
                  <a:pt x="5347" y="532"/>
                  <a:pt x="5352" y="522"/>
                </a:cubicBezTo>
                <a:cubicBezTo>
                  <a:pt x="5357" y="511"/>
                  <a:pt x="5365" y="503"/>
                  <a:pt x="5374" y="497"/>
                </a:cubicBezTo>
                <a:cubicBezTo>
                  <a:pt x="5383" y="492"/>
                  <a:pt x="5394" y="489"/>
                  <a:pt x="5406" y="489"/>
                </a:cubicBezTo>
                <a:close/>
                <a:moveTo>
                  <a:pt x="5144" y="489"/>
                </a:moveTo>
                <a:cubicBezTo>
                  <a:pt x="5155" y="489"/>
                  <a:pt x="5164" y="492"/>
                  <a:pt x="5173" y="497"/>
                </a:cubicBezTo>
                <a:cubicBezTo>
                  <a:pt x="5181" y="503"/>
                  <a:pt x="5187" y="511"/>
                  <a:pt x="5192" y="521"/>
                </a:cubicBezTo>
                <a:cubicBezTo>
                  <a:pt x="5197" y="531"/>
                  <a:pt x="5199" y="543"/>
                  <a:pt x="5199" y="556"/>
                </a:cubicBezTo>
                <a:cubicBezTo>
                  <a:pt x="5199" y="570"/>
                  <a:pt x="5197" y="582"/>
                  <a:pt x="5192" y="593"/>
                </a:cubicBezTo>
                <a:cubicBezTo>
                  <a:pt x="5187" y="604"/>
                  <a:pt x="5181" y="613"/>
                  <a:pt x="5173" y="619"/>
                </a:cubicBezTo>
                <a:cubicBezTo>
                  <a:pt x="5164" y="625"/>
                  <a:pt x="5155" y="628"/>
                  <a:pt x="5144" y="628"/>
                </a:cubicBezTo>
                <a:cubicBezTo>
                  <a:pt x="5136" y="628"/>
                  <a:pt x="5128" y="626"/>
                  <a:pt x="5121" y="622"/>
                </a:cubicBezTo>
                <a:cubicBezTo>
                  <a:pt x="5115" y="618"/>
                  <a:pt x="5109" y="613"/>
                  <a:pt x="5105" y="606"/>
                </a:cubicBezTo>
                <a:lnTo>
                  <a:pt x="5103" y="606"/>
                </a:lnTo>
                <a:lnTo>
                  <a:pt x="5103" y="682"/>
                </a:lnTo>
                <a:lnTo>
                  <a:pt x="5077" y="682"/>
                </a:lnTo>
                <a:lnTo>
                  <a:pt x="5077" y="492"/>
                </a:lnTo>
                <a:lnTo>
                  <a:pt x="5103" y="492"/>
                </a:lnTo>
                <a:lnTo>
                  <a:pt x="5103" y="510"/>
                </a:lnTo>
                <a:lnTo>
                  <a:pt x="5105" y="510"/>
                </a:lnTo>
                <a:cubicBezTo>
                  <a:pt x="5109" y="504"/>
                  <a:pt x="5115" y="498"/>
                  <a:pt x="5122" y="495"/>
                </a:cubicBezTo>
                <a:cubicBezTo>
                  <a:pt x="5129" y="491"/>
                  <a:pt x="5136" y="489"/>
                  <a:pt x="5144" y="489"/>
                </a:cubicBezTo>
                <a:close/>
                <a:moveTo>
                  <a:pt x="4393" y="489"/>
                </a:moveTo>
                <a:cubicBezTo>
                  <a:pt x="4408" y="489"/>
                  <a:pt x="4421" y="493"/>
                  <a:pt x="4430" y="502"/>
                </a:cubicBezTo>
                <a:cubicBezTo>
                  <a:pt x="4439" y="510"/>
                  <a:pt x="4444" y="522"/>
                  <a:pt x="4444" y="536"/>
                </a:cubicBezTo>
                <a:lnTo>
                  <a:pt x="4444" y="624"/>
                </a:lnTo>
                <a:lnTo>
                  <a:pt x="4417" y="624"/>
                </a:lnTo>
                <a:lnTo>
                  <a:pt x="4417" y="607"/>
                </a:lnTo>
                <a:lnTo>
                  <a:pt x="4416" y="607"/>
                </a:lnTo>
                <a:cubicBezTo>
                  <a:pt x="4413" y="613"/>
                  <a:pt x="4407" y="618"/>
                  <a:pt x="4400" y="622"/>
                </a:cubicBezTo>
                <a:cubicBezTo>
                  <a:pt x="4393" y="626"/>
                  <a:pt x="4386" y="628"/>
                  <a:pt x="4378" y="628"/>
                </a:cubicBezTo>
                <a:cubicBezTo>
                  <a:pt x="4365" y="628"/>
                  <a:pt x="4355" y="624"/>
                  <a:pt x="4347" y="618"/>
                </a:cubicBezTo>
                <a:cubicBezTo>
                  <a:pt x="4340" y="611"/>
                  <a:pt x="4336" y="602"/>
                  <a:pt x="4336" y="590"/>
                </a:cubicBezTo>
                <a:cubicBezTo>
                  <a:pt x="4336" y="576"/>
                  <a:pt x="4342" y="565"/>
                  <a:pt x="4353" y="558"/>
                </a:cubicBezTo>
                <a:cubicBezTo>
                  <a:pt x="4364" y="550"/>
                  <a:pt x="4380" y="547"/>
                  <a:pt x="4401" y="547"/>
                </a:cubicBezTo>
                <a:lnTo>
                  <a:pt x="4417" y="547"/>
                </a:lnTo>
                <a:lnTo>
                  <a:pt x="4417" y="538"/>
                </a:lnTo>
                <a:cubicBezTo>
                  <a:pt x="4417" y="530"/>
                  <a:pt x="4415" y="524"/>
                  <a:pt x="4410" y="519"/>
                </a:cubicBezTo>
                <a:cubicBezTo>
                  <a:pt x="4405" y="514"/>
                  <a:pt x="4399" y="512"/>
                  <a:pt x="4390" y="512"/>
                </a:cubicBezTo>
                <a:cubicBezTo>
                  <a:pt x="4380" y="512"/>
                  <a:pt x="4370" y="517"/>
                  <a:pt x="4360" y="526"/>
                </a:cubicBezTo>
                <a:lnTo>
                  <a:pt x="4343" y="511"/>
                </a:lnTo>
                <a:cubicBezTo>
                  <a:pt x="4357" y="496"/>
                  <a:pt x="4373" y="489"/>
                  <a:pt x="4393" y="489"/>
                </a:cubicBezTo>
                <a:close/>
                <a:moveTo>
                  <a:pt x="3674" y="489"/>
                </a:moveTo>
                <a:cubicBezTo>
                  <a:pt x="3686" y="489"/>
                  <a:pt x="3696" y="492"/>
                  <a:pt x="3705" y="497"/>
                </a:cubicBezTo>
                <a:cubicBezTo>
                  <a:pt x="3714" y="502"/>
                  <a:pt x="3721" y="509"/>
                  <a:pt x="3726" y="519"/>
                </a:cubicBezTo>
                <a:lnTo>
                  <a:pt x="3705" y="531"/>
                </a:lnTo>
                <a:cubicBezTo>
                  <a:pt x="3701" y="525"/>
                  <a:pt x="3697" y="520"/>
                  <a:pt x="3691" y="517"/>
                </a:cubicBezTo>
                <a:cubicBezTo>
                  <a:pt x="3686" y="513"/>
                  <a:pt x="3680" y="512"/>
                  <a:pt x="3674" y="512"/>
                </a:cubicBezTo>
                <a:cubicBezTo>
                  <a:pt x="3667" y="512"/>
                  <a:pt x="3662" y="513"/>
                  <a:pt x="3658" y="516"/>
                </a:cubicBezTo>
                <a:cubicBezTo>
                  <a:pt x="3653" y="519"/>
                  <a:pt x="3651" y="523"/>
                  <a:pt x="3651" y="528"/>
                </a:cubicBezTo>
                <a:cubicBezTo>
                  <a:pt x="3651" y="533"/>
                  <a:pt x="3654" y="537"/>
                  <a:pt x="3658" y="540"/>
                </a:cubicBezTo>
                <a:cubicBezTo>
                  <a:pt x="3663" y="543"/>
                  <a:pt x="3671" y="545"/>
                  <a:pt x="3681" y="548"/>
                </a:cubicBezTo>
                <a:cubicBezTo>
                  <a:pt x="3711" y="554"/>
                  <a:pt x="3726" y="567"/>
                  <a:pt x="3726" y="587"/>
                </a:cubicBezTo>
                <a:cubicBezTo>
                  <a:pt x="3726" y="599"/>
                  <a:pt x="3721" y="609"/>
                  <a:pt x="3712" y="616"/>
                </a:cubicBezTo>
                <a:cubicBezTo>
                  <a:pt x="3703" y="624"/>
                  <a:pt x="3691" y="628"/>
                  <a:pt x="3676" y="628"/>
                </a:cubicBezTo>
                <a:cubicBezTo>
                  <a:pt x="3663" y="628"/>
                  <a:pt x="3651" y="625"/>
                  <a:pt x="3642" y="619"/>
                </a:cubicBezTo>
                <a:cubicBezTo>
                  <a:pt x="3633" y="613"/>
                  <a:pt x="3626" y="606"/>
                  <a:pt x="3621" y="596"/>
                </a:cubicBezTo>
                <a:lnTo>
                  <a:pt x="3643" y="585"/>
                </a:lnTo>
                <a:cubicBezTo>
                  <a:pt x="3646" y="591"/>
                  <a:pt x="3651" y="596"/>
                  <a:pt x="3657" y="600"/>
                </a:cubicBezTo>
                <a:cubicBezTo>
                  <a:pt x="3662" y="603"/>
                  <a:pt x="3669" y="605"/>
                  <a:pt x="3676" y="605"/>
                </a:cubicBezTo>
                <a:cubicBezTo>
                  <a:pt x="3683" y="605"/>
                  <a:pt x="3689" y="603"/>
                  <a:pt x="3693" y="601"/>
                </a:cubicBezTo>
                <a:cubicBezTo>
                  <a:pt x="3697" y="598"/>
                  <a:pt x="3699" y="594"/>
                  <a:pt x="3699" y="589"/>
                </a:cubicBezTo>
                <a:cubicBezTo>
                  <a:pt x="3699" y="585"/>
                  <a:pt x="3697" y="581"/>
                  <a:pt x="3693" y="578"/>
                </a:cubicBezTo>
                <a:cubicBezTo>
                  <a:pt x="3689" y="575"/>
                  <a:pt x="3682" y="572"/>
                  <a:pt x="3672" y="570"/>
                </a:cubicBezTo>
                <a:cubicBezTo>
                  <a:pt x="3656" y="566"/>
                  <a:pt x="3644" y="561"/>
                  <a:pt x="3636" y="555"/>
                </a:cubicBezTo>
                <a:cubicBezTo>
                  <a:pt x="3628" y="549"/>
                  <a:pt x="3624" y="540"/>
                  <a:pt x="3624" y="530"/>
                </a:cubicBezTo>
                <a:cubicBezTo>
                  <a:pt x="3624" y="518"/>
                  <a:pt x="3629" y="507"/>
                  <a:pt x="3638" y="500"/>
                </a:cubicBezTo>
                <a:cubicBezTo>
                  <a:pt x="3647" y="493"/>
                  <a:pt x="3659" y="489"/>
                  <a:pt x="3674" y="489"/>
                </a:cubicBezTo>
                <a:close/>
                <a:moveTo>
                  <a:pt x="3450" y="489"/>
                </a:moveTo>
                <a:cubicBezTo>
                  <a:pt x="3464" y="489"/>
                  <a:pt x="3475" y="493"/>
                  <a:pt x="3483" y="502"/>
                </a:cubicBezTo>
                <a:cubicBezTo>
                  <a:pt x="3491" y="511"/>
                  <a:pt x="3495" y="524"/>
                  <a:pt x="3495" y="540"/>
                </a:cubicBezTo>
                <a:lnTo>
                  <a:pt x="3495" y="624"/>
                </a:lnTo>
                <a:lnTo>
                  <a:pt x="3469" y="624"/>
                </a:lnTo>
                <a:lnTo>
                  <a:pt x="3469" y="545"/>
                </a:lnTo>
                <a:cubicBezTo>
                  <a:pt x="3469" y="535"/>
                  <a:pt x="3466" y="528"/>
                  <a:pt x="3461" y="522"/>
                </a:cubicBezTo>
                <a:cubicBezTo>
                  <a:pt x="3456" y="516"/>
                  <a:pt x="3450" y="513"/>
                  <a:pt x="3442" y="513"/>
                </a:cubicBezTo>
                <a:cubicBezTo>
                  <a:pt x="3432" y="513"/>
                  <a:pt x="3424" y="516"/>
                  <a:pt x="3418" y="523"/>
                </a:cubicBezTo>
                <a:cubicBezTo>
                  <a:pt x="3412" y="529"/>
                  <a:pt x="3409" y="537"/>
                  <a:pt x="3409" y="547"/>
                </a:cubicBezTo>
                <a:lnTo>
                  <a:pt x="3409" y="624"/>
                </a:lnTo>
                <a:lnTo>
                  <a:pt x="3383" y="624"/>
                </a:lnTo>
                <a:lnTo>
                  <a:pt x="3383" y="492"/>
                </a:lnTo>
                <a:lnTo>
                  <a:pt x="3409" y="492"/>
                </a:lnTo>
                <a:lnTo>
                  <a:pt x="3409" y="510"/>
                </a:lnTo>
                <a:lnTo>
                  <a:pt x="3411" y="510"/>
                </a:lnTo>
                <a:cubicBezTo>
                  <a:pt x="3415" y="504"/>
                  <a:pt x="3420" y="499"/>
                  <a:pt x="3427" y="495"/>
                </a:cubicBezTo>
                <a:cubicBezTo>
                  <a:pt x="3434" y="491"/>
                  <a:pt x="3442" y="489"/>
                  <a:pt x="3450" y="489"/>
                </a:cubicBezTo>
                <a:close/>
                <a:moveTo>
                  <a:pt x="3181" y="489"/>
                </a:moveTo>
                <a:cubicBezTo>
                  <a:pt x="3193" y="489"/>
                  <a:pt x="3203" y="492"/>
                  <a:pt x="3212" y="497"/>
                </a:cubicBezTo>
                <a:cubicBezTo>
                  <a:pt x="3221" y="502"/>
                  <a:pt x="3228" y="509"/>
                  <a:pt x="3233" y="519"/>
                </a:cubicBezTo>
                <a:lnTo>
                  <a:pt x="3212" y="531"/>
                </a:lnTo>
                <a:cubicBezTo>
                  <a:pt x="3208" y="525"/>
                  <a:pt x="3204" y="520"/>
                  <a:pt x="3198" y="517"/>
                </a:cubicBezTo>
                <a:cubicBezTo>
                  <a:pt x="3193" y="513"/>
                  <a:pt x="3187" y="512"/>
                  <a:pt x="3181" y="512"/>
                </a:cubicBezTo>
                <a:cubicBezTo>
                  <a:pt x="3174" y="512"/>
                  <a:pt x="3169" y="513"/>
                  <a:pt x="3165" y="516"/>
                </a:cubicBezTo>
                <a:cubicBezTo>
                  <a:pt x="3160" y="519"/>
                  <a:pt x="3158" y="523"/>
                  <a:pt x="3158" y="528"/>
                </a:cubicBezTo>
                <a:cubicBezTo>
                  <a:pt x="3158" y="533"/>
                  <a:pt x="3161" y="537"/>
                  <a:pt x="3165" y="540"/>
                </a:cubicBezTo>
                <a:cubicBezTo>
                  <a:pt x="3170" y="543"/>
                  <a:pt x="3178" y="545"/>
                  <a:pt x="3188" y="548"/>
                </a:cubicBezTo>
                <a:cubicBezTo>
                  <a:pt x="3218" y="554"/>
                  <a:pt x="3233" y="567"/>
                  <a:pt x="3233" y="587"/>
                </a:cubicBezTo>
                <a:cubicBezTo>
                  <a:pt x="3233" y="599"/>
                  <a:pt x="3228" y="609"/>
                  <a:pt x="3219" y="616"/>
                </a:cubicBezTo>
                <a:cubicBezTo>
                  <a:pt x="3210" y="624"/>
                  <a:pt x="3198" y="628"/>
                  <a:pt x="3183" y="628"/>
                </a:cubicBezTo>
                <a:cubicBezTo>
                  <a:pt x="3170" y="628"/>
                  <a:pt x="3158" y="625"/>
                  <a:pt x="3149" y="619"/>
                </a:cubicBezTo>
                <a:cubicBezTo>
                  <a:pt x="3140" y="613"/>
                  <a:pt x="3133" y="606"/>
                  <a:pt x="3128" y="596"/>
                </a:cubicBezTo>
                <a:lnTo>
                  <a:pt x="3150" y="585"/>
                </a:lnTo>
                <a:cubicBezTo>
                  <a:pt x="3153" y="591"/>
                  <a:pt x="3158" y="596"/>
                  <a:pt x="3164" y="600"/>
                </a:cubicBezTo>
                <a:cubicBezTo>
                  <a:pt x="3169" y="603"/>
                  <a:pt x="3176" y="605"/>
                  <a:pt x="3183" y="605"/>
                </a:cubicBezTo>
                <a:cubicBezTo>
                  <a:pt x="3190" y="605"/>
                  <a:pt x="3196" y="603"/>
                  <a:pt x="3200" y="601"/>
                </a:cubicBezTo>
                <a:cubicBezTo>
                  <a:pt x="3204" y="598"/>
                  <a:pt x="3206" y="594"/>
                  <a:pt x="3206" y="589"/>
                </a:cubicBezTo>
                <a:cubicBezTo>
                  <a:pt x="3206" y="585"/>
                  <a:pt x="3204" y="581"/>
                  <a:pt x="3200" y="578"/>
                </a:cubicBezTo>
                <a:cubicBezTo>
                  <a:pt x="3196" y="575"/>
                  <a:pt x="3189" y="572"/>
                  <a:pt x="3179" y="570"/>
                </a:cubicBezTo>
                <a:cubicBezTo>
                  <a:pt x="3163" y="566"/>
                  <a:pt x="3151" y="561"/>
                  <a:pt x="3143" y="555"/>
                </a:cubicBezTo>
                <a:cubicBezTo>
                  <a:pt x="3135" y="549"/>
                  <a:pt x="3131" y="540"/>
                  <a:pt x="3131" y="530"/>
                </a:cubicBezTo>
                <a:cubicBezTo>
                  <a:pt x="3131" y="518"/>
                  <a:pt x="3136" y="507"/>
                  <a:pt x="3145" y="500"/>
                </a:cubicBezTo>
                <a:cubicBezTo>
                  <a:pt x="3154" y="493"/>
                  <a:pt x="3166" y="489"/>
                  <a:pt x="3181" y="489"/>
                </a:cubicBezTo>
                <a:close/>
                <a:moveTo>
                  <a:pt x="3012" y="489"/>
                </a:moveTo>
                <a:lnTo>
                  <a:pt x="3014" y="489"/>
                </a:lnTo>
                <a:lnTo>
                  <a:pt x="3014" y="516"/>
                </a:lnTo>
                <a:lnTo>
                  <a:pt x="3012" y="516"/>
                </a:lnTo>
                <a:cubicBezTo>
                  <a:pt x="2996" y="516"/>
                  <a:pt x="2984" y="519"/>
                  <a:pt x="2975" y="526"/>
                </a:cubicBezTo>
                <a:cubicBezTo>
                  <a:pt x="2966" y="533"/>
                  <a:pt x="2962" y="542"/>
                  <a:pt x="2962" y="552"/>
                </a:cubicBezTo>
                <a:lnTo>
                  <a:pt x="2962" y="624"/>
                </a:lnTo>
                <a:lnTo>
                  <a:pt x="2936" y="624"/>
                </a:lnTo>
                <a:lnTo>
                  <a:pt x="2935" y="492"/>
                </a:lnTo>
                <a:lnTo>
                  <a:pt x="2962" y="492"/>
                </a:lnTo>
                <a:lnTo>
                  <a:pt x="2962" y="517"/>
                </a:lnTo>
                <a:lnTo>
                  <a:pt x="2963" y="517"/>
                </a:lnTo>
                <a:cubicBezTo>
                  <a:pt x="2968" y="508"/>
                  <a:pt x="2975" y="501"/>
                  <a:pt x="2983" y="496"/>
                </a:cubicBezTo>
                <a:cubicBezTo>
                  <a:pt x="2992" y="491"/>
                  <a:pt x="3001" y="489"/>
                  <a:pt x="3012" y="489"/>
                </a:cubicBezTo>
                <a:close/>
                <a:moveTo>
                  <a:pt x="2827" y="489"/>
                </a:moveTo>
                <a:cubicBezTo>
                  <a:pt x="2840" y="489"/>
                  <a:pt x="2851" y="492"/>
                  <a:pt x="2860" y="497"/>
                </a:cubicBezTo>
                <a:cubicBezTo>
                  <a:pt x="2869" y="503"/>
                  <a:pt x="2876" y="511"/>
                  <a:pt x="2881" y="522"/>
                </a:cubicBezTo>
                <a:cubicBezTo>
                  <a:pt x="2886" y="532"/>
                  <a:pt x="2889" y="544"/>
                  <a:pt x="2889" y="558"/>
                </a:cubicBezTo>
                <a:cubicBezTo>
                  <a:pt x="2889" y="572"/>
                  <a:pt x="2886" y="585"/>
                  <a:pt x="2881" y="595"/>
                </a:cubicBezTo>
                <a:cubicBezTo>
                  <a:pt x="2876" y="606"/>
                  <a:pt x="2869" y="614"/>
                  <a:pt x="2860" y="619"/>
                </a:cubicBezTo>
                <a:cubicBezTo>
                  <a:pt x="2851" y="625"/>
                  <a:pt x="2840" y="628"/>
                  <a:pt x="2827" y="628"/>
                </a:cubicBezTo>
                <a:cubicBezTo>
                  <a:pt x="2815" y="628"/>
                  <a:pt x="2804" y="625"/>
                  <a:pt x="2795" y="619"/>
                </a:cubicBezTo>
                <a:cubicBezTo>
                  <a:pt x="2786" y="614"/>
                  <a:pt x="2778" y="606"/>
                  <a:pt x="2773" y="595"/>
                </a:cubicBezTo>
                <a:cubicBezTo>
                  <a:pt x="2768" y="585"/>
                  <a:pt x="2766" y="572"/>
                  <a:pt x="2766" y="558"/>
                </a:cubicBezTo>
                <a:cubicBezTo>
                  <a:pt x="2766" y="544"/>
                  <a:pt x="2768" y="532"/>
                  <a:pt x="2773" y="522"/>
                </a:cubicBezTo>
                <a:cubicBezTo>
                  <a:pt x="2778" y="511"/>
                  <a:pt x="2786" y="503"/>
                  <a:pt x="2795" y="497"/>
                </a:cubicBezTo>
                <a:cubicBezTo>
                  <a:pt x="2804" y="492"/>
                  <a:pt x="2815" y="489"/>
                  <a:pt x="2827" y="489"/>
                </a:cubicBezTo>
                <a:close/>
                <a:moveTo>
                  <a:pt x="2503" y="489"/>
                </a:moveTo>
                <a:cubicBezTo>
                  <a:pt x="2518" y="489"/>
                  <a:pt x="2531" y="493"/>
                  <a:pt x="2540" y="502"/>
                </a:cubicBezTo>
                <a:cubicBezTo>
                  <a:pt x="2549" y="510"/>
                  <a:pt x="2554" y="522"/>
                  <a:pt x="2554" y="536"/>
                </a:cubicBezTo>
                <a:lnTo>
                  <a:pt x="2554" y="624"/>
                </a:lnTo>
                <a:lnTo>
                  <a:pt x="2527" y="624"/>
                </a:lnTo>
                <a:lnTo>
                  <a:pt x="2527" y="607"/>
                </a:lnTo>
                <a:lnTo>
                  <a:pt x="2526" y="607"/>
                </a:lnTo>
                <a:cubicBezTo>
                  <a:pt x="2523" y="613"/>
                  <a:pt x="2517" y="618"/>
                  <a:pt x="2510" y="622"/>
                </a:cubicBezTo>
                <a:cubicBezTo>
                  <a:pt x="2503" y="626"/>
                  <a:pt x="2496" y="628"/>
                  <a:pt x="2488" y="628"/>
                </a:cubicBezTo>
                <a:cubicBezTo>
                  <a:pt x="2475" y="628"/>
                  <a:pt x="2465" y="624"/>
                  <a:pt x="2457" y="618"/>
                </a:cubicBezTo>
                <a:cubicBezTo>
                  <a:pt x="2450" y="611"/>
                  <a:pt x="2446" y="602"/>
                  <a:pt x="2446" y="590"/>
                </a:cubicBezTo>
                <a:cubicBezTo>
                  <a:pt x="2446" y="576"/>
                  <a:pt x="2452" y="565"/>
                  <a:pt x="2463" y="558"/>
                </a:cubicBezTo>
                <a:cubicBezTo>
                  <a:pt x="2474" y="550"/>
                  <a:pt x="2490" y="547"/>
                  <a:pt x="2511" y="547"/>
                </a:cubicBezTo>
                <a:lnTo>
                  <a:pt x="2527" y="547"/>
                </a:lnTo>
                <a:lnTo>
                  <a:pt x="2527" y="538"/>
                </a:lnTo>
                <a:cubicBezTo>
                  <a:pt x="2527" y="530"/>
                  <a:pt x="2525" y="524"/>
                  <a:pt x="2520" y="519"/>
                </a:cubicBezTo>
                <a:cubicBezTo>
                  <a:pt x="2515" y="514"/>
                  <a:pt x="2509" y="512"/>
                  <a:pt x="2500" y="512"/>
                </a:cubicBezTo>
                <a:cubicBezTo>
                  <a:pt x="2490" y="512"/>
                  <a:pt x="2480" y="517"/>
                  <a:pt x="2470" y="526"/>
                </a:cubicBezTo>
                <a:lnTo>
                  <a:pt x="2453" y="511"/>
                </a:lnTo>
                <a:cubicBezTo>
                  <a:pt x="2467" y="496"/>
                  <a:pt x="2483" y="489"/>
                  <a:pt x="2503" y="489"/>
                </a:cubicBezTo>
                <a:close/>
                <a:moveTo>
                  <a:pt x="2154" y="489"/>
                </a:moveTo>
                <a:cubicBezTo>
                  <a:pt x="2167" y="489"/>
                  <a:pt x="2178" y="492"/>
                  <a:pt x="2187" y="497"/>
                </a:cubicBezTo>
                <a:cubicBezTo>
                  <a:pt x="2196" y="503"/>
                  <a:pt x="2203" y="511"/>
                  <a:pt x="2208" y="522"/>
                </a:cubicBezTo>
                <a:cubicBezTo>
                  <a:pt x="2213" y="532"/>
                  <a:pt x="2216" y="544"/>
                  <a:pt x="2216" y="558"/>
                </a:cubicBezTo>
                <a:cubicBezTo>
                  <a:pt x="2216" y="572"/>
                  <a:pt x="2213" y="585"/>
                  <a:pt x="2208" y="595"/>
                </a:cubicBezTo>
                <a:cubicBezTo>
                  <a:pt x="2203" y="606"/>
                  <a:pt x="2196" y="614"/>
                  <a:pt x="2187" y="619"/>
                </a:cubicBezTo>
                <a:cubicBezTo>
                  <a:pt x="2178" y="625"/>
                  <a:pt x="2167" y="628"/>
                  <a:pt x="2154" y="628"/>
                </a:cubicBezTo>
                <a:cubicBezTo>
                  <a:pt x="2142" y="628"/>
                  <a:pt x="2131" y="625"/>
                  <a:pt x="2122" y="619"/>
                </a:cubicBezTo>
                <a:cubicBezTo>
                  <a:pt x="2113" y="614"/>
                  <a:pt x="2105" y="606"/>
                  <a:pt x="2100" y="595"/>
                </a:cubicBezTo>
                <a:cubicBezTo>
                  <a:pt x="2095" y="585"/>
                  <a:pt x="2093" y="572"/>
                  <a:pt x="2093" y="558"/>
                </a:cubicBezTo>
                <a:cubicBezTo>
                  <a:pt x="2093" y="544"/>
                  <a:pt x="2095" y="532"/>
                  <a:pt x="2100" y="522"/>
                </a:cubicBezTo>
                <a:cubicBezTo>
                  <a:pt x="2105" y="511"/>
                  <a:pt x="2113" y="503"/>
                  <a:pt x="2122" y="497"/>
                </a:cubicBezTo>
                <a:cubicBezTo>
                  <a:pt x="2131" y="492"/>
                  <a:pt x="2142" y="489"/>
                  <a:pt x="2154" y="489"/>
                </a:cubicBezTo>
                <a:close/>
                <a:moveTo>
                  <a:pt x="1773" y="489"/>
                </a:moveTo>
                <a:cubicBezTo>
                  <a:pt x="1781" y="489"/>
                  <a:pt x="1788" y="491"/>
                  <a:pt x="1794" y="495"/>
                </a:cubicBezTo>
                <a:cubicBezTo>
                  <a:pt x="1800" y="500"/>
                  <a:pt x="1805" y="506"/>
                  <a:pt x="1808" y="514"/>
                </a:cubicBezTo>
                <a:lnTo>
                  <a:pt x="1809" y="514"/>
                </a:lnTo>
                <a:cubicBezTo>
                  <a:pt x="1814" y="506"/>
                  <a:pt x="1820" y="500"/>
                  <a:pt x="1827" y="495"/>
                </a:cubicBezTo>
                <a:cubicBezTo>
                  <a:pt x="1834" y="491"/>
                  <a:pt x="1843" y="489"/>
                  <a:pt x="1852" y="489"/>
                </a:cubicBezTo>
                <a:cubicBezTo>
                  <a:pt x="1865" y="489"/>
                  <a:pt x="1876" y="493"/>
                  <a:pt x="1883" y="502"/>
                </a:cubicBezTo>
                <a:cubicBezTo>
                  <a:pt x="1891" y="511"/>
                  <a:pt x="1895" y="524"/>
                  <a:pt x="1895" y="540"/>
                </a:cubicBezTo>
                <a:lnTo>
                  <a:pt x="1895" y="624"/>
                </a:lnTo>
                <a:lnTo>
                  <a:pt x="1868" y="624"/>
                </a:lnTo>
                <a:lnTo>
                  <a:pt x="1868" y="544"/>
                </a:lnTo>
                <a:cubicBezTo>
                  <a:pt x="1868" y="535"/>
                  <a:pt x="1866" y="527"/>
                  <a:pt x="1862" y="522"/>
                </a:cubicBezTo>
                <a:cubicBezTo>
                  <a:pt x="1857" y="516"/>
                  <a:pt x="1851" y="513"/>
                  <a:pt x="1844" y="513"/>
                </a:cubicBezTo>
                <a:cubicBezTo>
                  <a:pt x="1835" y="513"/>
                  <a:pt x="1828" y="516"/>
                  <a:pt x="1823" y="522"/>
                </a:cubicBezTo>
                <a:cubicBezTo>
                  <a:pt x="1818" y="528"/>
                  <a:pt x="1815" y="536"/>
                  <a:pt x="1815" y="547"/>
                </a:cubicBezTo>
                <a:lnTo>
                  <a:pt x="1815" y="624"/>
                </a:lnTo>
                <a:lnTo>
                  <a:pt x="1789" y="624"/>
                </a:lnTo>
                <a:lnTo>
                  <a:pt x="1789" y="544"/>
                </a:lnTo>
                <a:cubicBezTo>
                  <a:pt x="1789" y="535"/>
                  <a:pt x="1786" y="527"/>
                  <a:pt x="1782" y="522"/>
                </a:cubicBezTo>
                <a:cubicBezTo>
                  <a:pt x="1778" y="516"/>
                  <a:pt x="1772" y="513"/>
                  <a:pt x="1764" y="513"/>
                </a:cubicBezTo>
                <a:cubicBezTo>
                  <a:pt x="1756" y="513"/>
                  <a:pt x="1749" y="516"/>
                  <a:pt x="1743" y="522"/>
                </a:cubicBezTo>
                <a:cubicBezTo>
                  <a:pt x="1738" y="528"/>
                  <a:pt x="1735" y="536"/>
                  <a:pt x="1735" y="547"/>
                </a:cubicBezTo>
                <a:lnTo>
                  <a:pt x="1735" y="624"/>
                </a:lnTo>
                <a:lnTo>
                  <a:pt x="1709" y="624"/>
                </a:lnTo>
                <a:lnTo>
                  <a:pt x="1709" y="492"/>
                </a:lnTo>
                <a:lnTo>
                  <a:pt x="1735" y="492"/>
                </a:lnTo>
                <a:lnTo>
                  <a:pt x="1735" y="510"/>
                </a:lnTo>
                <a:lnTo>
                  <a:pt x="1737" y="510"/>
                </a:lnTo>
                <a:cubicBezTo>
                  <a:pt x="1741" y="504"/>
                  <a:pt x="1746" y="498"/>
                  <a:pt x="1752" y="495"/>
                </a:cubicBezTo>
                <a:cubicBezTo>
                  <a:pt x="1759" y="491"/>
                  <a:pt x="1765" y="489"/>
                  <a:pt x="1773" y="489"/>
                </a:cubicBezTo>
                <a:close/>
                <a:moveTo>
                  <a:pt x="1608" y="489"/>
                </a:moveTo>
                <a:cubicBezTo>
                  <a:pt x="1623" y="489"/>
                  <a:pt x="1636" y="493"/>
                  <a:pt x="1645" y="502"/>
                </a:cubicBezTo>
                <a:cubicBezTo>
                  <a:pt x="1654" y="510"/>
                  <a:pt x="1659" y="522"/>
                  <a:pt x="1659" y="536"/>
                </a:cubicBezTo>
                <a:lnTo>
                  <a:pt x="1659" y="624"/>
                </a:lnTo>
                <a:lnTo>
                  <a:pt x="1632" y="624"/>
                </a:lnTo>
                <a:lnTo>
                  <a:pt x="1632" y="607"/>
                </a:lnTo>
                <a:lnTo>
                  <a:pt x="1631" y="607"/>
                </a:lnTo>
                <a:cubicBezTo>
                  <a:pt x="1628" y="613"/>
                  <a:pt x="1622" y="618"/>
                  <a:pt x="1615" y="622"/>
                </a:cubicBezTo>
                <a:cubicBezTo>
                  <a:pt x="1608" y="626"/>
                  <a:pt x="1601" y="628"/>
                  <a:pt x="1593" y="628"/>
                </a:cubicBezTo>
                <a:cubicBezTo>
                  <a:pt x="1580" y="628"/>
                  <a:pt x="1570" y="624"/>
                  <a:pt x="1562" y="618"/>
                </a:cubicBezTo>
                <a:cubicBezTo>
                  <a:pt x="1555" y="611"/>
                  <a:pt x="1551" y="602"/>
                  <a:pt x="1551" y="590"/>
                </a:cubicBezTo>
                <a:cubicBezTo>
                  <a:pt x="1551" y="576"/>
                  <a:pt x="1557" y="565"/>
                  <a:pt x="1568" y="558"/>
                </a:cubicBezTo>
                <a:cubicBezTo>
                  <a:pt x="1579" y="550"/>
                  <a:pt x="1595" y="547"/>
                  <a:pt x="1616" y="547"/>
                </a:cubicBezTo>
                <a:lnTo>
                  <a:pt x="1632" y="547"/>
                </a:lnTo>
                <a:lnTo>
                  <a:pt x="1632" y="538"/>
                </a:lnTo>
                <a:cubicBezTo>
                  <a:pt x="1632" y="530"/>
                  <a:pt x="1630" y="524"/>
                  <a:pt x="1625" y="519"/>
                </a:cubicBezTo>
                <a:cubicBezTo>
                  <a:pt x="1620" y="514"/>
                  <a:pt x="1614" y="512"/>
                  <a:pt x="1605" y="512"/>
                </a:cubicBezTo>
                <a:cubicBezTo>
                  <a:pt x="1595" y="512"/>
                  <a:pt x="1585" y="517"/>
                  <a:pt x="1575" y="526"/>
                </a:cubicBezTo>
                <a:lnTo>
                  <a:pt x="1558" y="511"/>
                </a:lnTo>
                <a:cubicBezTo>
                  <a:pt x="1572" y="496"/>
                  <a:pt x="1588" y="489"/>
                  <a:pt x="1608" y="489"/>
                </a:cubicBezTo>
                <a:close/>
                <a:moveTo>
                  <a:pt x="844" y="489"/>
                </a:moveTo>
                <a:cubicBezTo>
                  <a:pt x="857" y="489"/>
                  <a:pt x="868" y="492"/>
                  <a:pt x="877" y="497"/>
                </a:cubicBezTo>
                <a:cubicBezTo>
                  <a:pt x="886" y="503"/>
                  <a:pt x="893" y="511"/>
                  <a:pt x="898" y="522"/>
                </a:cubicBezTo>
                <a:cubicBezTo>
                  <a:pt x="903" y="532"/>
                  <a:pt x="906" y="544"/>
                  <a:pt x="906" y="558"/>
                </a:cubicBezTo>
                <a:cubicBezTo>
                  <a:pt x="906" y="572"/>
                  <a:pt x="903" y="585"/>
                  <a:pt x="898" y="595"/>
                </a:cubicBezTo>
                <a:cubicBezTo>
                  <a:pt x="893" y="606"/>
                  <a:pt x="886" y="614"/>
                  <a:pt x="877" y="619"/>
                </a:cubicBezTo>
                <a:cubicBezTo>
                  <a:pt x="868" y="625"/>
                  <a:pt x="857" y="628"/>
                  <a:pt x="844" y="628"/>
                </a:cubicBezTo>
                <a:cubicBezTo>
                  <a:pt x="832" y="628"/>
                  <a:pt x="821" y="625"/>
                  <a:pt x="812" y="619"/>
                </a:cubicBezTo>
                <a:cubicBezTo>
                  <a:pt x="803" y="614"/>
                  <a:pt x="795" y="606"/>
                  <a:pt x="790" y="595"/>
                </a:cubicBezTo>
                <a:cubicBezTo>
                  <a:pt x="785" y="585"/>
                  <a:pt x="783" y="572"/>
                  <a:pt x="783" y="558"/>
                </a:cubicBezTo>
                <a:cubicBezTo>
                  <a:pt x="783" y="544"/>
                  <a:pt x="785" y="532"/>
                  <a:pt x="790" y="522"/>
                </a:cubicBezTo>
                <a:cubicBezTo>
                  <a:pt x="795" y="511"/>
                  <a:pt x="803" y="503"/>
                  <a:pt x="812" y="497"/>
                </a:cubicBezTo>
                <a:cubicBezTo>
                  <a:pt x="821" y="492"/>
                  <a:pt x="832" y="489"/>
                  <a:pt x="844" y="489"/>
                </a:cubicBezTo>
                <a:close/>
                <a:moveTo>
                  <a:pt x="616" y="489"/>
                </a:moveTo>
                <a:cubicBezTo>
                  <a:pt x="624" y="489"/>
                  <a:pt x="631" y="491"/>
                  <a:pt x="637" y="495"/>
                </a:cubicBezTo>
                <a:cubicBezTo>
                  <a:pt x="643" y="500"/>
                  <a:pt x="648" y="506"/>
                  <a:pt x="651" y="514"/>
                </a:cubicBezTo>
                <a:lnTo>
                  <a:pt x="652" y="514"/>
                </a:lnTo>
                <a:cubicBezTo>
                  <a:pt x="657" y="506"/>
                  <a:pt x="663" y="500"/>
                  <a:pt x="670" y="495"/>
                </a:cubicBezTo>
                <a:cubicBezTo>
                  <a:pt x="677" y="491"/>
                  <a:pt x="686" y="489"/>
                  <a:pt x="695" y="489"/>
                </a:cubicBezTo>
                <a:cubicBezTo>
                  <a:pt x="708" y="489"/>
                  <a:pt x="719" y="493"/>
                  <a:pt x="726" y="502"/>
                </a:cubicBezTo>
                <a:cubicBezTo>
                  <a:pt x="734" y="511"/>
                  <a:pt x="738" y="524"/>
                  <a:pt x="738" y="540"/>
                </a:cubicBezTo>
                <a:lnTo>
                  <a:pt x="738" y="624"/>
                </a:lnTo>
                <a:lnTo>
                  <a:pt x="711" y="624"/>
                </a:lnTo>
                <a:lnTo>
                  <a:pt x="711" y="544"/>
                </a:lnTo>
                <a:cubicBezTo>
                  <a:pt x="711" y="535"/>
                  <a:pt x="709" y="527"/>
                  <a:pt x="705" y="522"/>
                </a:cubicBezTo>
                <a:cubicBezTo>
                  <a:pt x="700" y="516"/>
                  <a:pt x="694" y="513"/>
                  <a:pt x="687" y="513"/>
                </a:cubicBezTo>
                <a:cubicBezTo>
                  <a:pt x="678" y="513"/>
                  <a:pt x="671" y="516"/>
                  <a:pt x="666" y="522"/>
                </a:cubicBezTo>
                <a:cubicBezTo>
                  <a:pt x="661" y="528"/>
                  <a:pt x="658" y="536"/>
                  <a:pt x="658" y="547"/>
                </a:cubicBezTo>
                <a:lnTo>
                  <a:pt x="658" y="624"/>
                </a:lnTo>
                <a:lnTo>
                  <a:pt x="632" y="624"/>
                </a:lnTo>
                <a:lnTo>
                  <a:pt x="632" y="544"/>
                </a:lnTo>
                <a:cubicBezTo>
                  <a:pt x="632" y="535"/>
                  <a:pt x="629" y="527"/>
                  <a:pt x="625" y="522"/>
                </a:cubicBezTo>
                <a:cubicBezTo>
                  <a:pt x="621" y="516"/>
                  <a:pt x="615" y="513"/>
                  <a:pt x="607" y="513"/>
                </a:cubicBezTo>
                <a:cubicBezTo>
                  <a:pt x="599" y="513"/>
                  <a:pt x="592" y="516"/>
                  <a:pt x="586" y="522"/>
                </a:cubicBezTo>
                <a:cubicBezTo>
                  <a:pt x="581" y="528"/>
                  <a:pt x="578" y="536"/>
                  <a:pt x="578" y="547"/>
                </a:cubicBezTo>
                <a:lnTo>
                  <a:pt x="578" y="624"/>
                </a:lnTo>
                <a:lnTo>
                  <a:pt x="552" y="624"/>
                </a:lnTo>
                <a:lnTo>
                  <a:pt x="552" y="492"/>
                </a:lnTo>
                <a:lnTo>
                  <a:pt x="578" y="492"/>
                </a:lnTo>
                <a:lnTo>
                  <a:pt x="578" y="510"/>
                </a:lnTo>
                <a:lnTo>
                  <a:pt x="580" y="510"/>
                </a:lnTo>
                <a:cubicBezTo>
                  <a:pt x="584" y="504"/>
                  <a:pt x="589" y="498"/>
                  <a:pt x="595" y="495"/>
                </a:cubicBezTo>
                <a:cubicBezTo>
                  <a:pt x="602" y="491"/>
                  <a:pt x="608" y="489"/>
                  <a:pt x="616" y="489"/>
                </a:cubicBezTo>
                <a:close/>
                <a:moveTo>
                  <a:pt x="456" y="489"/>
                </a:moveTo>
                <a:cubicBezTo>
                  <a:pt x="468" y="489"/>
                  <a:pt x="478" y="492"/>
                  <a:pt x="487" y="497"/>
                </a:cubicBezTo>
                <a:cubicBezTo>
                  <a:pt x="496" y="502"/>
                  <a:pt x="503" y="509"/>
                  <a:pt x="508" y="519"/>
                </a:cubicBezTo>
                <a:lnTo>
                  <a:pt x="487" y="531"/>
                </a:lnTo>
                <a:cubicBezTo>
                  <a:pt x="483" y="525"/>
                  <a:pt x="479" y="520"/>
                  <a:pt x="473" y="517"/>
                </a:cubicBezTo>
                <a:cubicBezTo>
                  <a:pt x="468" y="513"/>
                  <a:pt x="462" y="512"/>
                  <a:pt x="456" y="512"/>
                </a:cubicBezTo>
                <a:cubicBezTo>
                  <a:pt x="449" y="512"/>
                  <a:pt x="444" y="513"/>
                  <a:pt x="440" y="516"/>
                </a:cubicBezTo>
                <a:cubicBezTo>
                  <a:pt x="435" y="519"/>
                  <a:pt x="433" y="523"/>
                  <a:pt x="433" y="528"/>
                </a:cubicBezTo>
                <a:cubicBezTo>
                  <a:pt x="433" y="533"/>
                  <a:pt x="436" y="537"/>
                  <a:pt x="440" y="540"/>
                </a:cubicBezTo>
                <a:cubicBezTo>
                  <a:pt x="445" y="543"/>
                  <a:pt x="453" y="545"/>
                  <a:pt x="463" y="548"/>
                </a:cubicBezTo>
                <a:cubicBezTo>
                  <a:pt x="493" y="554"/>
                  <a:pt x="508" y="567"/>
                  <a:pt x="508" y="587"/>
                </a:cubicBezTo>
                <a:cubicBezTo>
                  <a:pt x="508" y="599"/>
                  <a:pt x="503" y="609"/>
                  <a:pt x="494" y="616"/>
                </a:cubicBezTo>
                <a:cubicBezTo>
                  <a:pt x="485" y="624"/>
                  <a:pt x="473" y="628"/>
                  <a:pt x="458" y="628"/>
                </a:cubicBezTo>
                <a:cubicBezTo>
                  <a:pt x="445" y="628"/>
                  <a:pt x="433" y="625"/>
                  <a:pt x="424" y="619"/>
                </a:cubicBezTo>
                <a:cubicBezTo>
                  <a:pt x="415" y="613"/>
                  <a:pt x="408" y="606"/>
                  <a:pt x="403" y="596"/>
                </a:cubicBezTo>
                <a:lnTo>
                  <a:pt x="425" y="585"/>
                </a:lnTo>
                <a:cubicBezTo>
                  <a:pt x="428" y="591"/>
                  <a:pt x="433" y="596"/>
                  <a:pt x="439" y="600"/>
                </a:cubicBezTo>
                <a:cubicBezTo>
                  <a:pt x="444" y="603"/>
                  <a:pt x="451" y="605"/>
                  <a:pt x="458" y="605"/>
                </a:cubicBezTo>
                <a:cubicBezTo>
                  <a:pt x="465" y="605"/>
                  <a:pt x="471" y="603"/>
                  <a:pt x="475" y="601"/>
                </a:cubicBezTo>
                <a:cubicBezTo>
                  <a:pt x="479" y="598"/>
                  <a:pt x="481" y="594"/>
                  <a:pt x="481" y="589"/>
                </a:cubicBezTo>
                <a:cubicBezTo>
                  <a:pt x="481" y="585"/>
                  <a:pt x="479" y="581"/>
                  <a:pt x="475" y="578"/>
                </a:cubicBezTo>
                <a:cubicBezTo>
                  <a:pt x="471" y="575"/>
                  <a:pt x="464" y="572"/>
                  <a:pt x="454" y="570"/>
                </a:cubicBezTo>
                <a:cubicBezTo>
                  <a:pt x="438" y="566"/>
                  <a:pt x="426" y="561"/>
                  <a:pt x="418" y="555"/>
                </a:cubicBezTo>
                <a:cubicBezTo>
                  <a:pt x="410" y="549"/>
                  <a:pt x="406" y="540"/>
                  <a:pt x="406" y="530"/>
                </a:cubicBezTo>
                <a:cubicBezTo>
                  <a:pt x="406" y="518"/>
                  <a:pt x="411" y="507"/>
                  <a:pt x="420" y="500"/>
                </a:cubicBezTo>
                <a:cubicBezTo>
                  <a:pt x="429" y="493"/>
                  <a:pt x="441" y="489"/>
                  <a:pt x="456" y="489"/>
                </a:cubicBezTo>
                <a:close/>
                <a:moveTo>
                  <a:pt x="61" y="489"/>
                </a:moveTo>
                <a:cubicBezTo>
                  <a:pt x="79" y="489"/>
                  <a:pt x="93" y="494"/>
                  <a:pt x="104" y="505"/>
                </a:cubicBezTo>
                <a:cubicBezTo>
                  <a:pt x="114" y="515"/>
                  <a:pt x="119" y="530"/>
                  <a:pt x="119" y="548"/>
                </a:cubicBezTo>
                <a:cubicBezTo>
                  <a:pt x="119" y="555"/>
                  <a:pt x="118" y="562"/>
                  <a:pt x="117" y="567"/>
                </a:cubicBezTo>
                <a:lnTo>
                  <a:pt x="27" y="567"/>
                </a:lnTo>
                <a:cubicBezTo>
                  <a:pt x="28" y="579"/>
                  <a:pt x="32" y="588"/>
                  <a:pt x="39" y="595"/>
                </a:cubicBezTo>
                <a:cubicBezTo>
                  <a:pt x="45" y="601"/>
                  <a:pt x="53" y="605"/>
                  <a:pt x="64" y="605"/>
                </a:cubicBezTo>
                <a:cubicBezTo>
                  <a:pt x="70" y="605"/>
                  <a:pt x="76" y="603"/>
                  <a:pt x="82" y="600"/>
                </a:cubicBezTo>
                <a:cubicBezTo>
                  <a:pt x="87" y="597"/>
                  <a:pt x="92" y="592"/>
                  <a:pt x="95" y="586"/>
                </a:cubicBezTo>
                <a:lnTo>
                  <a:pt x="116" y="598"/>
                </a:lnTo>
                <a:cubicBezTo>
                  <a:pt x="111" y="607"/>
                  <a:pt x="104" y="615"/>
                  <a:pt x="95" y="620"/>
                </a:cubicBezTo>
                <a:cubicBezTo>
                  <a:pt x="86" y="625"/>
                  <a:pt x="76" y="628"/>
                  <a:pt x="64" y="628"/>
                </a:cubicBezTo>
                <a:cubicBezTo>
                  <a:pt x="51" y="628"/>
                  <a:pt x="40" y="625"/>
                  <a:pt x="30" y="619"/>
                </a:cubicBezTo>
                <a:cubicBezTo>
                  <a:pt x="20" y="614"/>
                  <a:pt x="13" y="606"/>
                  <a:pt x="8" y="595"/>
                </a:cubicBezTo>
                <a:cubicBezTo>
                  <a:pt x="3" y="585"/>
                  <a:pt x="0" y="573"/>
                  <a:pt x="0" y="559"/>
                </a:cubicBezTo>
                <a:cubicBezTo>
                  <a:pt x="0" y="545"/>
                  <a:pt x="2" y="532"/>
                  <a:pt x="7" y="522"/>
                </a:cubicBezTo>
                <a:cubicBezTo>
                  <a:pt x="12" y="511"/>
                  <a:pt x="20" y="503"/>
                  <a:pt x="29" y="497"/>
                </a:cubicBezTo>
                <a:cubicBezTo>
                  <a:pt x="38" y="492"/>
                  <a:pt x="49" y="489"/>
                  <a:pt x="61" y="489"/>
                </a:cubicBezTo>
                <a:close/>
                <a:moveTo>
                  <a:pt x="4132" y="452"/>
                </a:moveTo>
                <a:lnTo>
                  <a:pt x="4158" y="452"/>
                </a:lnTo>
                <a:lnTo>
                  <a:pt x="4158" y="492"/>
                </a:lnTo>
                <a:lnTo>
                  <a:pt x="4195" y="492"/>
                </a:lnTo>
                <a:lnTo>
                  <a:pt x="4195" y="517"/>
                </a:lnTo>
                <a:lnTo>
                  <a:pt x="4158" y="517"/>
                </a:lnTo>
                <a:lnTo>
                  <a:pt x="4158" y="584"/>
                </a:lnTo>
                <a:cubicBezTo>
                  <a:pt x="4158" y="590"/>
                  <a:pt x="4160" y="595"/>
                  <a:pt x="4163" y="599"/>
                </a:cubicBezTo>
                <a:cubicBezTo>
                  <a:pt x="4167" y="602"/>
                  <a:pt x="4172" y="604"/>
                  <a:pt x="4178" y="604"/>
                </a:cubicBezTo>
                <a:cubicBezTo>
                  <a:pt x="4182" y="604"/>
                  <a:pt x="4187" y="603"/>
                  <a:pt x="4192" y="601"/>
                </a:cubicBezTo>
                <a:lnTo>
                  <a:pt x="4192" y="626"/>
                </a:lnTo>
                <a:cubicBezTo>
                  <a:pt x="4186" y="628"/>
                  <a:pt x="4179" y="629"/>
                  <a:pt x="4172" y="629"/>
                </a:cubicBezTo>
                <a:cubicBezTo>
                  <a:pt x="4159" y="629"/>
                  <a:pt x="4149" y="625"/>
                  <a:pt x="4142" y="618"/>
                </a:cubicBezTo>
                <a:cubicBezTo>
                  <a:pt x="4136" y="611"/>
                  <a:pt x="4132" y="600"/>
                  <a:pt x="4132" y="587"/>
                </a:cubicBezTo>
                <a:lnTo>
                  <a:pt x="4132" y="517"/>
                </a:lnTo>
                <a:lnTo>
                  <a:pt x="4111" y="517"/>
                </a:lnTo>
                <a:lnTo>
                  <a:pt x="4111" y="492"/>
                </a:lnTo>
                <a:lnTo>
                  <a:pt x="4132" y="492"/>
                </a:lnTo>
                <a:lnTo>
                  <a:pt x="4132" y="452"/>
                </a:lnTo>
                <a:close/>
                <a:moveTo>
                  <a:pt x="4494" y="439"/>
                </a:moveTo>
                <a:lnTo>
                  <a:pt x="4520" y="439"/>
                </a:lnTo>
                <a:lnTo>
                  <a:pt x="4520" y="592"/>
                </a:lnTo>
                <a:cubicBezTo>
                  <a:pt x="4520" y="598"/>
                  <a:pt x="4524" y="601"/>
                  <a:pt x="4530" y="601"/>
                </a:cubicBezTo>
                <a:lnTo>
                  <a:pt x="4536" y="601"/>
                </a:lnTo>
                <a:lnTo>
                  <a:pt x="4536" y="626"/>
                </a:lnTo>
                <a:lnTo>
                  <a:pt x="4523" y="626"/>
                </a:lnTo>
                <a:cubicBezTo>
                  <a:pt x="4513" y="626"/>
                  <a:pt x="4506" y="624"/>
                  <a:pt x="4501" y="619"/>
                </a:cubicBezTo>
                <a:cubicBezTo>
                  <a:pt x="4497" y="615"/>
                  <a:pt x="4494" y="608"/>
                  <a:pt x="4494" y="600"/>
                </a:cubicBezTo>
                <a:lnTo>
                  <a:pt x="4494" y="439"/>
                </a:lnTo>
                <a:close/>
                <a:moveTo>
                  <a:pt x="2604" y="439"/>
                </a:moveTo>
                <a:lnTo>
                  <a:pt x="2630" y="439"/>
                </a:lnTo>
                <a:lnTo>
                  <a:pt x="2630" y="510"/>
                </a:lnTo>
                <a:lnTo>
                  <a:pt x="2632" y="510"/>
                </a:lnTo>
                <a:cubicBezTo>
                  <a:pt x="2636" y="503"/>
                  <a:pt x="2642" y="498"/>
                  <a:pt x="2649" y="495"/>
                </a:cubicBezTo>
                <a:cubicBezTo>
                  <a:pt x="2656" y="491"/>
                  <a:pt x="2663" y="489"/>
                  <a:pt x="2671" y="489"/>
                </a:cubicBezTo>
                <a:cubicBezTo>
                  <a:pt x="2682" y="489"/>
                  <a:pt x="2691" y="492"/>
                  <a:pt x="2700" y="498"/>
                </a:cubicBezTo>
                <a:cubicBezTo>
                  <a:pt x="2708" y="503"/>
                  <a:pt x="2714" y="511"/>
                  <a:pt x="2719" y="521"/>
                </a:cubicBezTo>
                <a:cubicBezTo>
                  <a:pt x="2724" y="531"/>
                  <a:pt x="2726" y="543"/>
                  <a:pt x="2726" y="556"/>
                </a:cubicBezTo>
                <a:cubicBezTo>
                  <a:pt x="2726" y="570"/>
                  <a:pt x="2724" y="582"/>
                  <a:pt x="2719" y="593"/>
                </a:cubicBezTo>
                <a:cubicBezTo>
                  <a:pt x="2714" y="604"/>
                  <a:pt x="2708" y="613"/>
                  <a:pt x="2700" y="619"/>
                </a:cubicBezTo>
                <a:cubicBezTo>
                  <a:pt x="2691" y="625"/>
                  <a:pt x="2682" y="628"/>
                  <a:pt x="2671" y="628"/>
                </a:cubicBezTo>
                <a:cubicBezTo>
                  <a:pt x="2663" y="628"/>
                  <a:pt x="2655" y="626"/>
                  <a:pt x="2648" y="622"/>
                </a:cubicBezTo>
                <a:cubicBezTo>
                  <a:pt x="2642" y="618"/>
                  <a:pt x="2636" y="613"/>
                  <a:pt x="2632" y="606"/>
                </a:cubicBezTo>
                <a:lnTo>
                  <a:pt x="2630" y="606"/>
                </a:lnTo>
                <a:lnTo>
                  <a:pt x="2630" y="624"/>
                </a:lnTo>
                <a:lnTo>
                  <a:pt x="2604" y="624"/>
                </a:lnTo>
                <a:lnTo>
                  <a:pt x="2604" y="439"/>
                </a:lnTo>
                <a:close/>
                <a:moveTo>
                  <a:pt x="2368" y="439"/>
                </a:moveTo>
                <a:lnTo>
                  <a:pt x="2394" y="439"/>
                </a:lnTo>
                <a:lnTo>
                  <a:pt x="2394" y="592"/>
                </a:lnTo>
                <a:cubicBezTo>
                  <a:pt x="2394" y="598"/>
                  <a:pt x="2398" y="601"/>
                  <a:pt x="2404" y="601"/>
                </a:cubicBezTo>
                <a:lnTo>
                  <a:pt x="2410" y="601"/>
                </a:lnTo>
                <a:lnTo>
                  <a:pt x="2410" y="626"/>
                </a:lnTo>
                <a:lnTo>
                  <a:pt x="2397" y="626"/>
                </a:lnTo>
                <a:cubicBezTo>
                  <a:pt x="2387" y="626"/>
                  <a:pt x="2380" y="624"/>
                  <a:pt x="2375" y="619"/>
                </a:cubicBezTo>
                <a:cubicBezTo>
                  <a:pt x="2371" y="615"/>
                  <a:pt x="2368" y="608"/>
                  <a:pt x="2368" y="600"/>
                </a:cubicBezTo>
                <a:lnTo>
                  <a:pt x="2368" y="439"/>
                </a:lnTo>
                <a:close/>
                <a:moveTo>
                  <a:pt x="1473" y="439"/>
                </a:moveTo>
                <a:lnTo>
                  <a:pt x="1499" y="439"/>
                </a:lnTo>
                <a:lnTo>
                  <a:pt x="1499" y="592"/>
                </a:lnTo>
                <a:cubicBezTo>
                  <a:pt x="1499" y="598"/>
                  <a:pt x="1503" y="601"/>
                  <a:pt x="1509" y="601"/>
                </a:cubicBezTo>
                <a:lnTo>
                  <a:pt x="1515" y="601"/>
                </a:lnTo>
                <a:lnTo>
                  <a:pt x="1515" y="626"/>
                </a:lnTo>
                <a:lnTo>
                  <a:pt x="1502" y="626"/>
                </a:lnTo>
                <a:cubicBezTo>
                  <a:pt x="1492" y="626"/>
                  <a:pt x="1485" y="624"/>
                  <a:pt x="1480" y="619"/>
                </a:cubicBezTo>
                <a:cubicBezTo>
                  <a:pt x="1476" y="615"/>
                  <a:pt x="1473" y="608"/>
                  <a:pt x="1473" y="600"/>
                </a:cubicBezTo>
                <a:lnTo>
                  <a:pt x="1473" y="439"/>
                </a:lnTo>
                <a:close/>
                <a:moveTo>
                  <a:pt x="1389" y="439"/>
                </a:moveTo>
                <a:lnTo>
                  <a:pt x="1415" y="439"/>
                </a:lnTo>
                <a:lnTo>
                  <a:pt x="1415" y="592"/>
                </a:lnTo>
                <a:cubicBezTo>
                  <a:pt x="1415" y="598"/>
                  <a:pt x="1419" y="601"/>
                  <a:pt x="1425" y="601"/>
                </a:cubicBezTo>
                <a:lnTo>
                  <a:pt x="1431" y="601"/>
                </a:lnTo>
                <a:lnTo>
                  <a:pt x="1431" y="626"/>
                </a:lnTo>
                <a:lnTo>
                  <a:pt x="1418" y="626"/>
                </a:lnTo>
                <a:cubicBezTo>
                  <a:pt x="1408" y="626"/>
                  <a:pt x="1401" y="624"/>
                  <a:pt x="1396" y="619"/>
                </a:cubicBezTo>
                <a:cubicBezTo>
                  <a:pt x="1392" y="615"/>
                  <a:pt x="1389" y="608"/>
                  <a:pt x="1389" y="600"/>
                </a:cubicBezTo>
                <a:lnTo>
                  <a:pt x="1389" y="439"/>
                </a:lnTo>
                <a:close/>
                <a:moveTo>
                  <a:pt x="1042" y="439"/>
                </a:moveTo>
                <a:lnTo>
                  <a:pt x="1068" y="439"/>
                </a:lnTo>
                <a:lnTo>
                  <a:pt x="1068" y="624"/>
                </a:lnTo>
                <a:lnTo>
                  <a:pt x="1042" y="624"/>
                </a:lnTo>
                <a:lnTo>
                  <a:pt x="1042" y="606"/>
                </a:lnTo>
                <a:lnTo>
                  <a:pt x="1040" y="606"/>
                </a:lnTo>
                <a:cubicBezTo>
                  <a:pt x="1036" y="613"/>
                  <a:pt x="1031" y="618"/>
                  <a:pt x="1024" y="622"/>
                </a:cubicBezTo>
                <a:cubicBezTo>
                  <a:pt x="1018" y="626"/>
                  <a:pt x="1010" y="628"/>
                  <a:pt x="1002" y="628"/>
                </a:cubicBezTo>
                <a:cubicBezTo>
                  <a:pt x="991" y="628"/>
                  <a:pt x="982" y="625"/>
                  <a:pt x="973" y="619"/>
                </a:cubicBezTo>
                <a:cubicBezTo>
                  <a:pt x="965" y="613"/>
                  <a:pt x="958" y="604"/>
                  <a:pt x="953" y="594"/>
                </a:cubicBezTo>
                <a:cubicBezTo>
                  <a:pt x="948" y="583"/>
                  <a:pt x="946" y="571"/>
                  <a:pt x="946" y="557"/>
                </a:cubicBezTo>
                <a:cubicBezTo>
                  <a:pt x="946" y="544"/>
                  <a:pt x="948" y="532"/>
                  <a:pt x="953" y="521"/>
                </a:cubicBezTo>
                <a:cubicBezTo>
                  <a:pt x="958" y="511"/>
                  <a:pt x="964" y="503"/>
                  <a:pt x="973" y="497"/>
                </a:cubicBezTo>
                <a:cubicBezTo>
                  <a:pt x="981" y="492"/>
                  <a:pt x="991" y="489"/>
                  <a:pt x="1002" y="489"/>
                </a:cubicBezTo>
                <a:cubicBezTo>
                  <a:pt x="1010" y="489"/>
                  <a:pt x="1017" y="491"/>
                  <a:pt x="1023" y="495"/>
                </a:cubicBezTo>
                <a:cubicBezTo>
                  <a:pt x="1030" y="498"/>
                  <a:pt x="1036" y="504"/>
                  <a:pt x="1040" y="510"/>
                </a:cubicBezTo>
                <a:lnTo>
                  <a:pt x="1042" y="510"/>
                </a:lnTo>
                <a:lnTo>
                  <a:pt x="1042" y="439"/>
                </a:lnTo>
                <a:close/>
                <a:moveTo>
                  <a:pt x="5009" y="432"/>
                </a:moveTo>
                <a:cubicBezTo>
                  <a:pt x="5014" y="432"/>
                  <a:pt x="5018" y="434"/>
                  <a:pt x="5021" y="437"/>
                </a:cubicBezTo>
                <a:cubicBezTo>
                  <a:pt x="5024" y="440"/>
                  <a:pt x="5026" y="444"/>
                  <a:pt x="5026" y="449"/>
                </a:cubicBezTo>
                <a:cubicBezTo>
                  <a:pt x="5026" y="454"/>
                  <a:pt x="5024" y="458"/>
                  <a:pt x="5021" y="461"/>
                </a:cubicBezTo>
                <a:cubicBezTo>
                  <a:pt x="5018" y="464"/>
                  <a:pt x="5014" y="466"/>
                  <a:pt x="5009" y="466"/>
                </a:cubicBezTo>
                <a:cubicBezTo>
                  <a:pt x="5004" y="466"/>
                  <a:pt x="5000" y="464"/>
                  <a:pt x="4997" y="461"/>
                </a:cubicBezTo>
                <a:cubicBezTo>
                  <a:pt x="4994" y="458"/>
                  <a:pt x="4992" y="454"/>
                  <a:pt x="4992" y="449"/>
                </a:cubicBezTo>
                <a:cubicBezTo>
                  <a:pt x="4992" y="444"/>
                  <a:pt x="4994" y="440"/>
                  <a:pt x="4997" y="437"/>
                </a:cubicBezTo>
                <a:cubicBezTo>
                  <a:pt x="5000" y="434"/>
                  <a:pt x="5004" y="432"/>
                  <a:pt x="5009" y="432"/>
                </a:cubicBezTo>
                <a:close/>
                <a:moveTo>
                  <a:pt x="4594" y="432"/>
                </a:moveTo>
                <a:cubicBezTo>
                  <a:pt x="4599" y="432"/>
                  <a:pt x="4603" y="434"/>
                  <a:pt x="4606" y="437"/>
                </a:cubicBezTo>
                <a:cubicBezTo>
                  <a:pt x="4609" y="440"/>
                  <a:pt x="4611" y="444"/>
                  <a:pt x="4611" y="449"/>
                </a:cubicBezTo>
                <a:cubicBezTo>
                  <a:pt x="4611" y="454"/>
                  <a:pt x="4609" y="458"/>
                  <a:pt x="4606" y="461"/>
                </a:cubicBezTo>
                <a:cubicBezTo>
                  <a:pt x="4603" y="464"/>
                  <a:pt x="4599" y="466"/>
                  <a:pt x="4594" y="466"/>
                </a:cubicBezTo>
                <a:cubicBezTo>
                  <a:pt x="4589" y="466"/>
                  <a:pt x="4585" y="464"/>
                  <a:pt x="4582" y="461"/>
                </a:cubicBezTo>
                <a:cubicBezTo>
                  <a:pt x="4579" y="458"/>
                  <a:pt x="4577" y="454"/>
                  <a:pt x="4577" y="449"/>
                </a:cubicBezTo>
                <a:cubicBezTo>
                  <a:pt x="4577" y="444"/>
                  <a:pt x="4579" y="440"/>
                  <a:pt x="4582" y="437"/>
                </a:cubicBezTo>
                <a:cubicBezTo>
                  <a:pt x="4585" y="434"/>
                  <a:pt x="4589" y="432"/>
                  <a:pt x="4594" y="432"/>
                </a:cubicBezTo>
                <a:close/>
                <a:moveTo>
                  <a:pt x="3786" y="432"/>
                </a:moveTo>
                <a:cubicBezTo>
                  <a:pt x="3791" y="432"/>
                  <a:pt x="3795" y="434"/>
                  <a:pt x="3798" y="437"/>
                </a:cubicBezTo>
                <a:cubicBezTo>
                  <a:pt x="3801" y="440"/>
                  <a:pt x="3803" y="444"/>
                  <a:pt x="3803" y="449"/>
                </a:cubicBezTo>
                <a:cubicBezTo>
                  <a:pt x="3803" y="454"/>
                  <a:pt x="3801" y="458"/>
                  <a:pt x="3798" y="461"/>
                </a:cubicBezTo>
                <a:cubicBezTo>
                  <a:pt x="3795" y="464"/>
                  <a:pt x="3791" y="466"/>
                  <a:pt x="3786" y="466"/>
                </a:cubicBezTo>
                <a:cubicBezTo>
                  <a:pt x="3781" y="466"/>
                  <a:pt x="3777" y="464"/>
                  <a:pt x="3774" y="461"/>
                </a:cubicBezTo>
                <a:cubicBezTo>
                  <a:pt x="3771" y="458"/>
                  <a:pt x="3769" y="454"/>
                  <a:pt x="3769" y="449"/>
                </a:cubicBezTo>
                <a:cubicBezTo>
                  <a:pt x="3769" y="444"/>
                  <a:pt x="3771" y="440"/>
                  <a:pt x="3774" y="437"/>
                </a:cubicBezTo>
                <a:cubicBezTo>
                  <a:pt x="3777" y="434"/>
                  <a:pt x="3781" y="432"/>
                  <a:pt x="3786" y="432"/>
                </a:cubicBezTo>
                <a:close/>
                <a:moveTo>
                  <a:pt x="3562" y="432"/>
                </a:moveTo>
                <a:cubicBezTo>
                  <a:pt x="3567" y="432"/>
                  <a:pt x="3571" y="434"/>
                  <a:pt x="3574" y="437"/>
                </a:cubicBezTo>
                <a:cubicBezTo>
                  <a:pt x="3577" y="440"/>
                  <a:pt x="3579" y="444"/>
                  <a:pt x="3579" y="449"/>
                </a:cubicBezTo>
                <a:cubicBezTo>
                  <a:pt x="3579" y="454"/>
                  <a:pt x="3577" y="458"/>
                  <a:pt x="3574" y="461"/>
                </a:cubicBezTo>
                <a:cubicBezTo>
                  <a:pt x="3571" y="464"/>
                  <a:pt x="3567" y="466"/>
                  <a:pt x="3562" y="466"/>
                </a:cubicBezTo>
                <a:cubicBezTo>
                  <a:pt x="3557" y="466"/>
                  <a:pt x="3553" y="464"/>
                  <a:pt x="3550" y="461"/>
                </a:cubicBezTo>
                <a:cubicBezTo>
                  <a:pt x="3547" y="458"/>
                  <a:pt x="3545" y="454"/>
                  <a:pt x="3545" y="449"/>
                </a:cubicBezTo>
                <a:cubicBezTo>
                  <a:pt x="3545" y="444"/>
                  <a:pt x="3547" y="440"/>
                  <a:pt x="3550" y="437"/>
                </a:cubicBezTo>
                <a:cubicBezTo>
                  <a:pt x="3553" y="434"/>
                  <a:pt x="3557" y="432"/>
                  <a:pt x="3562" y="432"/>
                </a:cubicBezTo>
                <a:close/>
                <a:moveTo>
                  <a:pt x="3069" y="432"/>
                </a:moveTo>
                <a:cubicBezTo>
                  <a:pt x="3074" y="432"/>
                  <a:pt x="3078" y="434"/>
                  <a:pt x="3081" y="437"/>
                </a:cubicBezTo>
                <a:cubicBezTo>
                  <a:pt x="3084" y="440"/>
                  <a:pt x="3086" y="444"/>
                  <a:pt x="3086" y="449"/>
                </a:cubicBezTo>
                <a:cubicBezTo>
                  <a:pt x="3086" y="454"/>
                  <a:pt x="3084" y="458"/>
                  <a:pt x="3081" y="461"/>
                </a:cubicBezTo>
                <a:cubicBezTo>
                  <a:pt x="3078" y="464"/>
                  <a:pt x="3074" y="466"/>
                  <a:pt x="3069" y="466"/>
                </a:cubicBezTo>
                <a:cubicBezTo>
                  <a:pt x="3064" y="466"/>
                  <a:pt x="3060" y="464"/>
                  <a:pt x="3057" y="461"/>
                </a:cubicBezTo>
                <a:cubicBezTo>
                  <a:pt x="3054" y="458"/>
                  <a:pt x="3052" y="454"/>
                  <a:pt x="3052" y="449"/>
                </a:cubicBezTo>
                <a:cubicBezTo>
                  <a:pt x="3052" y="444"/>
                  <a:pt x="3054" y="440"/>
                  <a:pt x="3057" y="437"/>
                </a:cubicBezTo>
                <a:cubicBezTo>
                  <a:pt x="3060" y="434"/>
                  <a:pt x="3064" y="432"/>
                  <a:pt x="3069" y="432"/>
                </a:cubicBezTo>
                <a:close/>
                <a:moveTo>
                  <a:pt x="181" y="432"/>
                </a:moveTo>
                <a:cubicBezTo>
                  <a:pt x="186" y="432"/>
                  <a:pt x="190" y="434"/>
                  <a:pt x="193" y="437"/>
                </a:cubicBezTo>
                <a:cubicBezTo>
                  <a:pt x="196" y="440"/>
                  <a:pt x="198" y="444"/>
                  <a:pt x="198" y="449"/>
                </a:cubicBezTo>
                <a:cubicBezTo>
                  <a:pt x="198" y="454"/>
                  <a:pt x="196" y="458"/>
                  <a:pt x="193" y="461"/>
                </a:cubicBezTo>
                <a:cubicBezTo>
                  <a:pt x="190" y="464"/>
                  <a:pt x="186" y="466"/>
                  <a:pt x="181" y="466"/>
                </a:cubicBezTo>
                <a:cubicBezTo>
                  <a:pt x="176" y="466"/>
                  <a:pt x="172" y="464"/>
                  <a:pt x="169" y="461"/>
                </a:cubicBezTo>
                <a:cubicBezTo>
                  <a:pt x="166" y="458"/>
                  <a:pt x="164" y="454"/>
                  <a:pt x="164" y="449"/>
                </a:cubicBezTo>
                <a:cubicBezTo>
                  <a:pt x="164" y="444"/>
                  <a:pt x="166" y="440"/>
                  <a:pt x="169" y="437"/>
                </a:cubicBezTo>
                <a:cubicBezTo>
                  <a:pt x="172" y="434"/>
                  <a:pt x="176" y="432"/>
                  <a:pt x="181" y="432"/>
                </a:cubicBezTo>
                <a:close/>
                <a:moveTo>
                  <a:pt x="7147" y="161"/>
                </a:moveTo>
                <a:lnTo>
                  <a:pt x="7178" y="161"/>
                </a:lnTo>
                <a:lnTo>
                  <a:pt x="7178" y="192"/>
                </a:lnTo>
                <a:cubicBezTo>
                  <a:pt x="7178" y="202"/>
                  <a:pt x="7176" y="210"/>
                  <a:pt x="7172" y="217"/>
                </a:cubicBezTo>
                <a:cubicBezTo>
                  <a:pt x="7167" y="224"/>
                  <a:pt x="7160" y="230"/>
                  <a:pt x="7150" y="235"/>
                </a:cubicBezTo>
                <a:lnTo>
                  <a:pt x="7143" y="223"/>
                </a:lnTo>
                <a:cubicBezTo>
                  <a:pt x="7151" y="219"/>
                  <a:pt x="7156" y="215"/>
                  <a:pt x="7159" y="211"/>
                </a:cubicBezTo>
                <a:cubicBezTo>
                  <a:pt x="7163" y="206"/>
                  <a:pt x="7164" y="200"/>
                  <a:pt x="7164" y="192"/>
                </a:cubicBezTo>
                <a:lnTo>
                  <a:pt x="7147" y="192"/>
                </a:lnTo>
                <a:lnTo>
                  <a:pt x="7147" y="161"/>
                </a:lnTo>
                <a:close/>
                <a:moveTo>
                  <a:pt x="3757" y="161"/>
                </a:moveTo>
                <a:lnTo>
                  <a:pt x="3788" y="161"/>
                </a:lnTo>
                <a:lnTo>
                  <a:pt x="3788" y="192"/>
                </a:lnTo>
                <a:cubicBezTo>
                  <a:pt x="3788" y="202"/>
                  <a:pt x="3786" y="210"/>
                  <a:pt x="3782" y="217"/>
                </a:cubicBezTo>
                <a:cubicBezTo>
                  <a:pt x="3777" y="224"/>
                  <a:pt x="3770" y="230"/>
                  <a:pt x="3760" y="235"/>
                </a:cubicBezTo>
                <a:lnTo>
                  <a:pt x="3753" y="223"/>
                </a:lnTo>
                <a:cubicBezTo>
                  <a:pt x="3761" y="219"/>
                  <a:pt x="3766" y="215"/>
                  <a:pt x="3769" y="211"/>
                </a:cubicBezTo>
                <a:cubicBezTo>
                  <a:pt x="3773" y="206"/>
                  <a:pt x="3774" y="200"/>
                  <a:pt x="3774" y="192"/>
                </a:cubicBezTo>
                <a:lnTo>
                  <a:pt x="3757" y="192"/>
                </a:lnTo>
                <a:lnTo>
                  <a:pt x="3757" y="161"/>
                </a:lnTo>
                <a:close/>
                <a:moveTo>
                  <a:pt x="5712" y="138"/>
                </a:moveTo>
                <a:cubicBezTo>
                  <a:pt x="5697" y="138"/>
                  <a:pt x="5687" y="139"/>
                  <a:pt x="5680" y="142"/>
                </a:cubicBezTo>
                <a:cubicBezTo>
                  <a:pt x="5673" y="145"/>
                  <a:pt x="5670" y="150"/>
                  <a:pt x="5670" y="157"/>
                </a:cubicBezTo>
                <a:cubicBezTo>
                  <a:pt x="5670" y="162"/>
                  <a:pt x="5672" y="165"/>
                  <a:pt x="5676" y="168"/>
                </a:cubicBezTo>
                <a:cubicBezTo>
                  <a:pt x="5679" y="171"/>
                  <a:pt x="5684" y="173"/>
                  <a:pt x="5691" y="173"/>
                </a:cubicBezTo>
                <a:cubicBezTo>
                  <a:pt x="5696" y="173"/>
                  <a:pt x="5701" y="172"/>
                  <a:pt x="5706" y="170"/>
                </a:cubicBezTo>
                <a:cubicBezTo>
                  <a:pt x="5711" y="168"/>
                  <a:pt x="5716" y="164"/>
                  <a:pt x="5719" y="160"/>
                </a:cubicBezTo>
                <a:cubicBezTo>
                  <a:pt x="5723" y="156"/>
                  <a:pt x="5724" y="150"/>
                  <a:pt x="5724" y="144"/>
                </a:cubicBezTo>
                <a:lnTo>
                  <a:pt x="5724" y="138"/>
                </a:lnTo>
                <a:lnTo>
                  <a:pt x="5712" y="138"/>
                </a:lnTo>
                <a:close/>
                <a:moveTo>
                  <a:pt x="3156" y="138"/>
                </a:moveTo>
                <a:cubicBezTo>
                  <a:pt x="3141" y="138"/>
                  <a:pt x="3131" y="139"/>
                  <a:pt x="3124" y="142"/>
                </a:cubicBezTo>
                <a:cubicBezTo>
                  <a:pt x="3117" y="145"/>
                  <a:pt x="3114" y="150"/>
                  <a:pt x="3114" y="157"/>
                </a:cubicBezTo>
                <a:cubicBezTo>
                  <a:pt x="3114" y="162"/>
                  <a:pt x="3116" y="165"/>
                  <a:pt x="3120" y="168"/>
                </a:cubicBezTo>
                <a:cubicBezTo>
                  <a:pt x="3123" y="171"/>
                  <a:pt x="3128" y="173"/>
                  <a:pt x="3135" y="173"/>
                </a:cubicBezTo>
                <a:cubicBezTo>
                  <a:pt x="3140" y="173"/>
                  <a:pt x="3145" y="172"/>
                  <a:pt x="3150" y="170"/>
                </a:cubicBezTo>
                <a:cubicBezTo>
                  <a:pt x="3155" y="168"/>
                  <a:pt x="3160" y="164"/>
                  <a:pt x="3163" y="160"/>
                </a:cubicBezTo>
                <a:cubicBezTo>
                  <a:pt x="3167" y="156"/>
                  <a:pt x="3168" y="150"/>
                  <a:pt x="3168" y="144"/>
                </a:cubicBezTo>
                <a:lnTo>
                  <a:pt x="3168" y="138"/>
                </a:lnTo>
                <a:lnTo>
                  <a:pt x="3156" y="138"/>
                </a:lnTo>
                <a:close/>
                <a:moveTo>
                  <a:pt x="7965" y="82"/>
                </a:moveTo>
                <a:cubicBezTo>
                  <a:pt x="7955" y="82"/>
                  <a:pt x="7946" y="86"/>
                  <a:pt x="7940" y="94"/>
                </a:cubicBezTo>
                <a:cubicBezTo>
                  <a:pt x="7933" y="102"/>
                  <a:pt x="7930" y="113"/>
                  <a:pt x="7930" y="126"/>
                </a:cubicBezTo>
                <a:cubicBezTo>
                  <a:pt x="7930" y="135"/>
                  <a:pt x="7931" y="143"/>
                  <a:pt x="7934" y="149"/>
                </a:cubicBezTo>
                <a:cubicBezTo>
                  <a:pt x="7937" y="156"/>
                  <a:pt x="7942" y="161"/>
                  <a:pt x="7947" y="165"/>
                </a:cubicBezTo>
                <a:cubicBezTo>
                  <a:pt x="7953" y="169"/>
                  <a:pt x="7959" y="170"/>
                  <a:pt x="7966" y="170"/>
                </a:cubicBezTo>
                <a:cubicBezTo>
                  <a:pt x="7976" y="170"/>
                  <a:pt x="7984" y="166"/>
                  <a:pt x="7990" y="158"/>
                </a:cubicBezTo>
                <a:cubicBezTo>
                  <a:pt x="7996" y="150"/>
                  <a:pt x="7999" y="139"/>
                  <a:pt x="7999" y="126"/>
                </a:cubicBezTo>
                <a:cubicBezTo>
                  <a:pt x="7999" y="113"/>
                  <a:pt x="7996" y="102"/>
                  <a:pt x="7990" y="94"/>
                </a:cubicBezTo>
                <a:cubicBezTo>
                  <a:pt x="7983" y="86"/>
                  <a:pt x="7975" y="82"/>
                  <a:pt x="7965" y="82"/>
                </a:cubicBezTo>
                <a:close/>
                <a:moveTo>
                  <a:pt x="7691" y="82"/>
                </a:moveTo>
                <a:cubicBezTo>
                  <a:pt x="7681" y="82"/>
                  <a:pt x="7672" y="86"/>
                  <a:pt x="7666" y="94"/>
                </a:cubicBezTo>
                <a:cubicBezTo>
                  <a:pt x="7659" y="102"/>
                  <a:pt x="7656" y="113"/>
                  <a:pt x="7656" y="126"/>
                </a:cubicBezTo>
                <a:cubicBezTo>
                  <a:pt x="7656" y="135"/>
                  <a:pt x="7657" y="143"/>
                  <a:pt x="7660" y="149"/>
                </a:cubicBezTo>
                <a:cubicBezTo>
                  <a:pt x="7663" y="156"/>
                  <a:pt x="7668" y="161"/>
                  <a:pt x="7673" y="165"/>
                </a:cubicBezTo>
                <a:cubicBezTo>
                  <a:pt x="7679" y="169"/>
                  <a:pt x="7685" y="170"/>
                  <a:pt x="7692" y="170"/>
                </a:cubicBezTo>
                <a:cubicBezTo>
                  <a:pt x="7702" y="170"/>
                  <a:pt x="7710" y="166"/>
                  <a:pt x="7716" y="158"/>
                </a:cubicBezTo>
                <a:cubicBezTo>
                  <a:pt x="7722" y="150"/>
                  <a:pt x="7725" y="139"/>
                  <a:pt x="7725" y="126"/>
                </a:cubicBezTo>
                <a:cubicBezTo>
                  <a:pt x="7725" y="113"/>
                  <a:pt x="7722" y="102"/>
                  <a:pt x="7716" y="94"/>
                </a:cubicBezTo>
                <a:cubicBezTo>
                  <a:pt x="7709" y="86"/>
                  <a:pt x="7701" y="82"/>
                  <a:pt x="7691" y="82"/>
                </a:cubicBezTo>
                <a:close/>
                <a:moveTo>
                  <a:pt x="6113" y="82"/>
                </a:moveTo>
                <a:cubicBezTo>
                  <a:pt x="6107" y="82"/>
                  <a:pt x="6101" y="84"/>
                  <a:pt x="6095" y="88"/>
                </a:cubicBezTo>
                <a:cubicBezTo>
                  <a:pt x="6090" y="91"/>
                  <a:pt x="6086" y="97"/>
                  <a:pt x="6083" y="103"/>
                </a:cubicBezTo>
                <a:cubicBezTo>
                  <a:pt x="6080" y="110"/>
                  <a:pt x="6078" y="118"/>
                  <a:pt x="6078" y="126"/>
                </a:cubicBezTo>
                <a:cubicBezTo>
                  <a:pt x="6078" y="139"/>
                  <a:pt x="6082" y="150"/>
                  <a:pt x="6088" y="158"/>
                </a:cubicBezTo>
                <a:cubicBezTo>
                  <a:pt x="6094" y="166"/>
                  <a:pt x="6102" y="170"/>
                  <a:pt x="6112" y="170"/>
                </a:cubicBezTo>
                <a:cubicBezTo>
                  <a:pt x="6123" y="170"/>
                  <a:pt x="6131" y="166"/>
                  <a:pt x="6138" y="158"/>
                </a:cubicBezTo>
                <a:cubicBezTo>
                  <a:pt x="6145" y="150"/>
                  <a:pt x="6148" y="139"/>
                  <a:pt x="6148" y="126"/>
                </a:cubicBezTo>
                <a:cubicBezTo>
                  <a:pt x="6148" y="118"/>
                  <a:pt x="6147" y="110"/>
                  <a:pt x="6144" y="103"/>
                </a:cubicBezTo>
                <a:cubicBezTo>
                  <a:pt x="6141" y="97"/>
                  <a:pt x="6137" y="91"/>
                  <a:pt x="6131" y="88"/>
                </a:cubicBezTo>
                <a:cubicBezTo>
                  <a:pt x="6126" y="84"/>
                  <a:pt x="6120" y="82"/>
                  <a:pt x="6113" y="82"/>
                </a:cubicBezTo>
                <a:close/>
                <a:moveTo>
                  <a:pt x="5857" y="82"/>
                </a:moveTo>
                <a:cubicBezTo>
                  <a:pt x="5847" y="82"/>
                  <a:pt x="5838" y="86"/>
                  <a:pt x="5832" y="94"/>
                </a:cubicBezTo>
                <a:cubicBezTo>
                  <a:pt x="5825" y="102"/>
                  <a:pt x="5822" y="113"/>
                  <a:pt x="5822" y="126"/>
                </a:cubicBezTo>
                <a:cubicBezTo>
                  <a:pt x="5822" y="135"/>
                  <a:pt x="5823" y="143"/>
                  <a:pt x="5826" y="149"/>
                </a:cubicBezTo>
                <a:cubicBezTo>
                  <a:pt x="5829" y="156"/>
                  <a:pt x="5834" y="161"/>
                  <a:pt x="5839" y="165"/>
                </a:cubicBezTo>
                <a:cubicBezTo>
                  <a:pt x="5845" y="169"/>
                  <a:pt x="5851" y="170"/>
                  <a:pt x="5858" y="170"/>
                </a:cubicBezTo>
                <a:cubicBezTo>
                  <a:pt x="5868" y="170"/>
                  <a:pt x="5876" y="166"/>
                  <a:pt x="5882" y="158"/>
                </a:cubicBezTo>
                <a:cubicBezTo>
                  <a:pt x="5888" y="150"/>
                  <a:pt x="5891" y="139"/>
                  <a:pt x="5891" y="126"/>
                </a:cubicBezTo>
                <a:cubicBezTo>
                  <a:pt x="5891" y="113"/>
                  <a:pt x="5888" y="102"/>
                  <a:pt x="5882" y="94"/>
                </a:cubicBezTo>
                <a:cubicBezTo>
                  <a:pt x="5875" y="86"/>
                  <a:pt x="5867" y="82"/>
                  <a:pt x="5857" y="82"/>
                </a:cubicBezTo>
                <a:close/>
                <a:moveTo>
                  <a:pt x="1904" y="82"/>
                </a:moveTo>
                <a:cubicBezTo>
                  <a:pt x="1894" y="82"/>
                  <a:pt x="1885" y="86"/>
                  <a:pt x="1879" y="94"/>
                </a:cubicBezTo>
                <a:cubicBezTo>
                  <a:pt x="1872" y="102"/>
                  <a:pt x="1869" y="113"/>
                  <a:pt x="1869" y="126"/>
                </a:cubicBezTo>
                <a:cubicBezTo>
                  <a:pt x="1869" y="135"/>
                  <a:pt x="1870" y="143"/>
                  <a:pt x="1873" y="149"/>
                </a:cubicBezTo>
                <a:cubicBezTo>
                  <a:pt x="1876" y="156"/>
                  <a:pt x="1881" y="161"/>
                  <a:pt x="1886" y="165"/>
                </a:cubicBezTo>
                <a:cubicBezTo>
                  <a:pt x="1892" y="169"/>
                  <a:pt x="1898" y="170"/>
                  <a:pt x="1905" y="170"/>
                </a:cubicBezTo>
                <a:cubicBezTo>
                  <a:pt x="1915" y="170"/>
                  <a:pt x="1923" y="166"/>
                  <a:pt x="1929" y="158"/>
                </a:cubicBezTo>
                <a:cubicBezTo>
                  <a:pt x="1935" y="150"/>
                  <a:pt x="1938" y="139"/>
                  <a:pt x="1938" y="126"/>
                </a:cubicBezTo>
                <a:cubicBezTo>
                  <a:pt x="1938" y="113"/>
                  <a:pt x="1935" y="102"/>
                  <a:pt x="1929" y="94"/>
                </a:cubicBezTo>
                <a:cubicBezTo>
                  <a:pt x="1922" y="86"/>
                  <a:pt x="1914" y="82"/>
                  <a:pt x="1904" y="82"/>
                </a:cubicBezTo>
                <a:close/>
                <a:moveTo>
                  <a:pt x="1094" y="82"/>
                </a:moveTo>
                <a:cubicBezTo>
                  <a:pt x="1088" y="82"/>
                  <a:pt x="1082" y="84"/>
                  <a:pt x="1076" y="88"/>
                </a:cubicBezTo>
                <a:cubicBezTo>
                  <a:pt x="1071" y="91"/>
                  <a:pt x="1067" y="97"/>
                  <a:pt x="1064" y="103"/>
                </a:cubicBezTo>
                <a:cubicBezTo>
                  <a:pt x="1061" y="110"/>
                  <a:pt x="1059" y="118"/>
                  <a:pt x="1059" y="126"/>
                </a:cubicBezTo>
                <a:cubicBezTo>
                  <a:pt x="1059" y="139"/>
                  <a:pt x="1063" y="150"/>
                  <a:pt x="1069" y="158"/>
                </a:cubicBezTo>
                <a:cubicBezTo>
                  <a:pt x="1075" y="166"/>
                  <a:pt x="1083" y="170"/>
                  <a:pt x="1093" y="170"/>
                </a:cubicBezTo>
                <a:cubicBezTo>
                  <a:pt x="1104" y="170"/>
                  <a:pt x="1112" y="166"/>
                  <a:pt x="1119" y="158"/>
                </a:cubicBezTo>
                <a:cubicBezTo>
                  <a:pt x="1126" y="150"/>
                  <a:pt x="1129" y="139"/>
                  <a:pt x="1129" y="126"/>
                </a:cubicBezTo>
                <a:cubicBezTo>
                  <a:pt x="1129" y="118"/>
                  <a:pt x="1128" y="110"/>
                  <a:pt x="1125" y="103"/>
                </a:cubicBezTo>
                <a:cubicBezTo>
                  <a:pt x="1122" y="97"/>
                  <a:pt x="1118" y="91"/>
                  <a:pt x="1112" y="88"/>
                </a:cubicBezTo>
                <a:cubicBezTo>
                  <a:pt x="1107" y="84"/>
                  <a:pt x="1101" y="82"/>
                  <a:pt x="1094" y="82"/>
                </a:cubicBezTo>
                <a:close/>
                <a:moveTo>
                  <a:pt x="8132" y="82"/>
                </a:moveTo>
                <a:cubicBezTo>
                  <a:pt x="8122" y="82"/>
                  <a:pt x="8113" y="86"/>
                  <a:pt x="8107" y="94"/>
                </a:cubicBezTo>
                <a:cubicBezTo>
                  <a:pt x="8101" y="102"/>
                  <a:pt x="8098" y="112"/>
                  <a:pt x="8098" y="126"/>
                </a:cubicBezTo>
                <a:cubicBezTo>
                  <a:pt x="8098" y="140"/>
                  <a:pt x="8101" y="151"/>
                  <a:pt x="8107" y="159"/>
                </a:cubicBezTo>
                <a:cubicBezTo>
                  <a:pt x="8113" y="167"/>
                  <a:pt x="8122" y="171"/>
                  <a:pt x="8132" y="171"/>
                </a:cubicBezTo>
                <a:cubicBezTo>
                  <a:pt x="8143" y="171"/>
                  <a:pt x="8152" y="167"/>
                  <a:pt x="8158" y="159"/>
                </a:cubicBezTo>
                <a:cubicBezTo>
                  <a:pt x="8164" y="151"/>
                  <a:pt x="8167" y="140"/>
                  <a:pt x="8167" y="126"/>
                </a:cubicBezTo>
                <a:cubicBezTo>
                  <a:pt x="8167" y="112"/>
                  <a:pt x="8164" y="102"/>
                  <a:pt x="8158" y="94"/>
                </a:cubicBezTo>
                <a:cubicBezTo>
                  <a:pt x="8152" y="86"/>
                  <a:pt x="8143" y="82"/>
                  <a:pt x="8132" y="82"/>
                </a:cubicBezTo>
                <a:close/>
                <a:moveTo>
                  <a:pt x="4154" y="82"/>
                </a:moveTo>
                <a:cubicBezTo>
                  <a:pt x="4144" y="82"/>
                  <a:pt x="4135" y="86"/>
                  <a:pt x="4129" y="94"/>
                </a:cubicBezTo>
                <a:cubicBezTo>
                  <a:pt x="4123" y="102"/>
                  <a:pt x="4120" y="112"/>
                  <a:pt x="4120" y="126"/>
                </a:cubicBezTo>
                <a:cubicBezTo>
                  <a:pt x="4120" y="140"/>
                  <a:pt x="4123" y="151"/>
                  <a:pt x="4129" y="159"/>
                </a:cubicBezTo>
                <a:cubicBezTo>
                  <a:pt x="4135" y="167"/>
                  <a:pt x="4144" y="171"/>
                  <a:pt x="4154" y="171"/>
                </a:cubicBezTo>
                <a:cubicBezTo>
                  <a:pt x="4165" y="171"/>
                  <a:pt x="4174" y="167"/>
                  <a:pt x="4180" y="159"/>
                </a:cubicBezTo>
                <a:cubicBezTo>
                  <a:pt x="4186" y="151"/>
                  <a:pt x="4189" y="140"/>
                  <a:pt x="4189" y="126"/>
                </a:cubicBezTo>
                <a:cubicBezTo>
                  <a:pt x="4189" y="112"/>
                  <a:pt x="4186" y="102"/>
                  <a:pt x="4180" y="94"/>
                </a:cubicBezTo>
                <a:cubicBezTo>
                  <a:pt x="4174" y="86"/>
                  <a:pt x="4165" y="82"/>
                  <a:pt x="4154" y="82"/>
                </a:cubicBezTo>
                <a:close/>
                <a:moveTo>
                  <a:pt x="2318" y="82"/>
                </a:moveTo>
                <a:cubicBezTo>
                  <a:pt x="2308" y="82"/>
                  <a:pt x="2299" y="86"/>
                  <a:pt x="2293" y="94"/>
                </a:cubicBezTo>
                <a:cubicBezTo>
                  <a:pt x="2287" y="102"/>
                  <a:pt x="2284" y="112"/>
                  <a:pt x="2284" y="126"/>
                </a:cubicBezTo>
                <a:cubicBezTo>
                  <a:pt x="2284" y="140"/>
                  <a:pt x="2287" y="151"/>
                  <a:pt x="2293" y="159"/>
                </a:cubicBezTo>
                <a:cubicBezTo>
                  <a:pt x="2299" y="167"/>
                  <a:pt x="2308" y="171"/>
                  <a:pt x="2318" y="171"/>
                </a:cubicBezTo>
                <a:cubicBezTo>
                  <a:pt x="2329" y="171"/>
                  <a:pt x="2338" y="167"/>
                  <a:pt x="2344" y="159"/>
                </a:cubicBezTo>
                <a:cubicBezTo>
                  <a:pt x="2350" y="151"/>
                  <a:pt x="2353" y="140"/>
                  <a:pt x="2353" y="126"/>
                </a:cubicBezTo>
                <a:cubicBezTo>
                  <a:pt x="2353" y="112"/>
                  <a:pt x="2350" y="102"/>
                  <a:pt x="2344" y="94"/>
                </a:cubicBezTo>
                <a:cubicBezTo>
                  <a:pt x="2338" y="86"/>
                  <a:pt x="2329" y="82"/>
                  <a:pt x="2318" y="82"/>
                </a:cubicBezTo>
                <a:close/>
                <a:moveTo>
                  <a:pt x="2071" y="82"/>
                </a:moveTo>
                <a:cubicBezTo>
                  <a:pt x="2061" y="82"/>
                  <a:pt x="2052" y="86"/>
                  <a:pt x="2046" y="94"/>
                </a:cubicBezTo>
                <a:cubicBezTo>
                  <a:pt x="2040" y="102"/>
                  <a:pt x="2037" y="112"/>
                  <a:pt x="2037" y="126"/>
                </a:cubicBezTo>
                <a:cubicBezTo>
                  <a:pt x="2037" y="140"/>
                  <a:pt x="2040" y="151"/>
                  <a:pt x="2046" y="159"/>
                </a:cubicBezTo>
                <a:cubicBezTo>
                  <a:pt x="2052" y="167"/>
                  <a:pt x="2061" y="171"/>
                  <a:pt x="2071" y="171"/>
                </a:cubicBezTo>
                <a:cubicBezTo>
                  <a:pt x="2082" y="171"/>
                  <a:pt x="2091" y="167"/>
                  <a:pt x="2097" y="159"/>
                </a:cubicBezTo>
                <a:cubicBezTo>
                  <a:pt x="2103" y="151"/>
                  <a:pt x="2106" y="140"/>
                  <a:pt x="2106" y="126"/>
                </a:cubicBezTo>
                <a:cubicBezTo>
                  <a:pt x="2106" y="112"/>
                  <a:pt x="2103" y="102"/>
                  <a:pt x="2097" y="94"/>
                </a:cubicBezTo>
                <a:cubicBezTo>
                  <a:pt x="2091" y="86"/>
                  <a:pt x="2082" y="82"/>
                  <a:pt x="2071" y="82"/>
                </a:cubicBezTo>
                <a:close/>
                <a:moveTo>
                  <a:pt x="222" y="82"/>
                </a:moveTo>
                <a:cubicBezTo>
                  <a:pt x="212" y="82"/>
                  <a:pt x="203" y="86"/>
                  <a:pt x="197" y="94"/>
                </a:cubicBezTo>
                <a:cubicBezTo>
                  <a:pt x="191" y="102"/>
                  <a:pt x="188" y="112"/>
                  <a:pt x="188" y="126"/>
                </a:cubicBezTo>
                <a:cubicBezTo>
                  <a:pt x="188" y="140"/>
                  <a:pt x="191" y="151"/>
                  <a:pt x="197" y="159"/>
                </a:cubicBezTo>
                <a:cubicBezTo>
                  <a:pt x="203" y="167"/>
                  <a:pt x="212" y="171"/>
                  <a:pt x="222" y="171"/>
                </a:cubicBezTo>
                <a:cubicBezTo>
                  <a:pt x="233" y="171"/>
                  <a:pt x="242" y="167"/>
                  <a:pt x="248" y="159"/>
                </a:cubicBezTo>
                <a:cubicBezTo>
                  <a:pt x="254" y="151"/>
                  <a:pt x="257" y="140"/>
                  <a:pt x="257" y="126"/>
                </a:cubicBezTo>
                <a:cubicBezTo>
                  <a:pt x="257" y="112"/>
                  <a:pt x="254" y="102"/>
                  <a:pt x="248" y="94"/>
                </a:cubicBezTo>
                <a:cubicBezTo>
                  <a:pt x="242" y="86"/>
                  <a:pt x="233" y="82"/>
                  <a:pt x="222" y="82"/>
                </a:cubicBezTo>
                <a:close/>
                <a:moveTo>
                  <a:pt x="7531" y="80"/>
                </a:moveTo>
                <a:cubicBezTo>
                  <a:pt x="7523" y="80"/>
                  <a:pt x="7515" y="83"/>
                  <a:pt x="7510" y="88"/>
                </a:cubicBezTo>
                <a:cubicBezTo>
                  <a:pt x="7504" y="94"/>
                  <a:pt x="7500" y="102"/>
                  <a:pt x="7498" y="112"/>
                </a:cubicBezTo>
                <a:lnTo>
                  <a:pt x="7562" y="112"/>
                </a:lnTo>
                <a:cubicBezTo>
                  <a:pt x="7562" y="102"/>
                  <a:pt x="7560" y="94"/>
                  <a:pt x="7554" y="89"/>
                </a:cubicBezTo>
                <a:cubicBezTo>
                  <a:pt x="7548" y="83"/>
                  <a:pt x="7541" y="80"/>
                  <a:pt x="7531" y="80"/>
                </a:cubicBezTo>
                <a:close/>
                <a:moveTo>
                  <a:pt x="6759" y="80"/>
                </a:moveTo>
                <a:cubicBezTo>
                  <a:pt x="6751" y="80"/>
                  <a:pt x="6743" y="83"/>
                  <a:pt x="6738" y="88"/>
                </a:cubicBezTo>
                <a:cubicBezTo>
                  <a:pt x="6732" y="94"/>
                  <a:pt x="6728" y="102"/>
                  <a:pt x="6726" y="112"/>
                </a:cubicBezTo>
                <a:lnTo>
                  <a:pt x="6790" y="112"/>
                </a:lnTo>
                <a:cubicBezTo>
                  <a:pt x="6790" y="102"/>
                  <a:pt x="6788" y="94"/>
                  <a:pt x="6782" y="89"/>
                </a:cubicBezTo>
                <a:cubicBezTo>
                  <a:pt x="6776" y="83"/>
                  <a:pt x="6769" y="80"/>
                  <a:pt x="6759" y="80"/>
                </a:cubicBezTo>
                <a:close/>
                <a:moveTo>
                  <a:pt x="5045" y="80"/>
                </a:moveTo>
                <a:cubicBezTo>
                  <a:pt x="5037" y="80"/>
                  <a:pt x="5029" y="83"/>
                  <a:pt x="5024" y="88"/>
                </a:cubicBezTo>
                <a:cubicBezTo>
                  <a:pt x="5018" y="94"/>
                  <a:pt x="5014" y="102"/>
                  <a:pt x="5012" y="112"/>
                </a:cubicBezTo>
                <a:lnTo>
                  <a:pt x="5076" y="112"/>
                </a:lnTo>
                <a:cubicBezTo>
                  <a:pt x="5076" y="102"/>
                  <a:pt x="5074" y="94"/>
                  <a:pt x="5068" y="89"/>
                </a:cubicBezTo>
                <a:cubicBezTo>
                  <a:pt x="5062" y="83"/>
                  <a:pt x="5055" y="80"/>
                  <a:pt x="5045" y="80"/>
                </a:cubicBezTo>
                <a:close/>
                <a:moveTo>
                  <a:pt x="4620" y="80"/>
                </a:moveTo>
                <a:cubicBezTo>
                  <a:pt x="4612" y="80"/>
                  <a:pt x="4604" y="83"/>
                  <a:pt x="4599" y="88"/>
                </a:cubicBezTo>
                <a:cubicBezTo>
                  <a:pt x="4593" y="94"/>
                  <a:pt x="4589" y="102"/>
                  <a:pt x="4587" y="112"/>
                </a:cubicBezTo>
                <a:lnTo>
                  <a:pt x="4651" y="112"/>
                </a:lnTo>
                <a:cubicBezTo>
                  <a:pt x="4651" y="102"/>
                  <a:pt x="4649" y="94"/>
                  <a:pt x="4643" y="89"/>
                </a:cubicBezTo>
                <a:cubicBezTo>
                  <a:pt x="4637" y="83"/>
                  <a:pt x="4630" y="80"/>
                  <a:pt x="4620" y="80"/>
                </a:cubicBezTo>
                <a:close/>
                <a:moveTo>
                  <a:pt x="3537" y="80"/>
                </a:moveTo>
                <a:cubicBezTo>
                  <a:pt x="3529" y="80"/>
                  <a:pt x="3521" y="83"/>
                  <a:pt x="3516" y="88"/>
                </a:cubicBezTo>
                <a:cubicBezTo>
                  <a:pt x="3510" y="94"/>
                  <a:pt x="3506" y="102"/>
                  <a:pt x="3504" y="112"/>
                </a:cubicBezTo>
                <a:lnTo>
                  <a:pt x="3568" y="112"/>
                </a:lnTo>
                <a:cubicBezTo>
                  <a:pt x="3568" y="102"/>
                  <a:pt x="3566" y="94"/>
                  <a:pt x="3560" y="89"/>
                </a:cubicBezTo>
                <a:cubicBezTo>
                  <a:pt x="3554" y="83"/>
                  <a:pt x="3547" y="80"/>
                  <a:pt x="3537" y="80"/>
                </a:cubicBezTo>
                <a:close/>
                <a:moveTo>
                  <a:pt x="503" y="80"/>
                </a:moveTo>
                <a:cubicBezTo>
                  <a:pt x="495" y="80"/>
                  <a:pt x="487" y="83"/>
                  <a:pt x="482" y="88"/>
                </a:cubicBezTo>
                <a:cubicBezTo>
                  <a:pt x="476" y="94"/>
                  <a:pt x="472" y="102"/>
                  <a:pt x="470" y="112"/>
                </a:cubicBezTo>
                <a:lnTo>
                  <a:pt x="534" y="112"/>
                </a:lnTo>
                <a:cubicBezTo>
                  <a:pt x="534" y="102"/>
                  <a:pt x="532" y="94"/>
                  <a:pt x="526" y="89"/>
                </a:cubicBezTo>
                <a:cubicBezTo>
                  <a:pt x="520" y="83"/>
                  <a:pt x="513" y="80"/>
                  <a:pt x="503" y="80"/>
                </a:cubicBezTo>
                <a:close/>
                <a:moveTo>
                  <a:pt x="6950" y="60"/>
                </a:moveTo>
                <a:lnTo>
                  <a:pt x="6976" y="60"/>
                </a:lnTo>
                <a:lnTo>
                  <a:pt x="6976" y="192"/>
                </a:lnTo>
                <a:lnTo>
                  <a:pt x="6950" y="192"/>
                </a:lnTo>
                <a:lnTo>
                  <a:pt x="6950" y="60"/>
                </a:lnTo>
                <a:close/>
                <a:moveTo>
                  <a:pt x="6224" y="60"/>
                </a:moveTo>
                <a:lnTo>
                  <a:pt x="6250" y="60"/>
                </a:lnTo>
                <a:lnTo>
                  <a:pt x="6250" y="192"/>
                </a:lnTo>
                <a:lnTo>
                  <a:pt x="6224" y="192"/>
                </a:lnTo>
                <a:lnTo>
                  <a:pt x="6224" y="60"/>
                </a:lnTo>
                <a:close/>
                <a:moveTo>
                  <a:pt x="5972" y="60"/>
                </a:moveTo>
                <a:lnTo>
                  <a:pt x="5998" y="60"/>
                </a:lnTo>
                <a:lnTo>
                  <a:pt x="5998" y="192"/>
                </a:lnTo>
                <a:lnTo>
                  <a:pt x="5972" y="192"/>
                </a:lnTo>
                <a:lnTo>
                  <a:pt x="5972" y="60"/>
                </a:lnTo>
                <a:close/>
                <a:moveTo>
                  <a:pt x="5261" y="60"/>
                </a:moveTo>
                <a:lnTo>
                  <a:pt x="5287" y="60"/>
                </a:lnTo>
                <a:lnTo>
                  <a:pt x="5287" y="140"/>
                </a:lnTo>
                <a:cubicBezTo>
                  <a:pt x="5287" y="150"/>
                  <a:pt x="5290" y="157"/>
                  <a:pt x="5295" y="163"/>
                </a:cubicBezTo>
                <a:cubicBezTo>
                  <a:pt x="5300" y="169"/>
                  <a:pt x="5307" y="172"/>
                  <a:pt x="5315" y="172"/>
                </a:cubicBezTo>
                <a:cubicBezTo>
                  <a:pt x="5324" y="172"/>
                  <a:pt x="5332" y="169"/>
                  <a:pt x="5338" y="162"/>
                </a:cubicBezTo>
                <a:cubicBezTo>
                  <a:pt x="5344" y="156"/>
                  <a:pt x="5347" y="148"/>
                  <a:pt x="5347" y="138"/>
                </a:cubicBezTo>
                <a:lnTo>
                  <a:pt x="5347" y="60"/>
                </a:lnTo>
                <a:lnTo>
                  <a:pt x="5373" y="60"/>
                </a:lnTo>
                <a:lnTo>
                  <a:pt x="5373" y="192"/>
                </a:lnTo>
                <a:lnTo>
                  <a:pt x="5347" y="192"/>
                </a:lnTo>
                <a:lnTo>
                  <a:pt x="5347" y="174"/>
                </a:lnTo>
                <a:lnTo>
                  <a:pt x="5345" y="174"/>
                </a:lnTo>
                <a:cubicBezTo>
                  <a:pt x="5341" y="181"/>
                  <a:pt x="5336" y="186"/>
                  <a:pt x="5329" y="190"/>
                </a:cubicBezTo>
                <a:cubicBezTo>
                  <a:pt x="5321" y="194"/>
                  <a:pt x="5314" y="196"/>
                  <a:pt x="5306" y="196"/>
                </a:cubicBezTo>
                <a:cubicBezTo>
                  <a:pt x="5292" y="196"/>
                  <a:pt x="5281" y="191"/>
                  <a:pt x="5273" y="182"/>
                </a:cubicBezTo>
                <a:cubicBezTo>
                  <a:pt x="5265" y="174"/>
                  <a:pt x="5261" y="161"/>
                  <a:pt x="5261" y="145"/>
                </a:cubicBezTo>
                <a:lnTo>
                  <a:pt x="5261" y="60"/>
                </a:lnTo>
                <a:close/>
                <a:moveTo>
                  <a:pt x="2793" y="60"/>
                </a:moveTo>
                <a:lnTo>
                  <a:pt x="2819" y="60"/>
                </a:lnTo>
                <a:lnTo>
                  <a:pt x="2819" y="192"/>
                </a:lnTo>
                <a:lnTo>
                  <a:pt x="2793" y="192"/>
                </a:lnTo>
                <a:lnTo>
                  <a:pt x="2793" y="60"/>
                </a:lnTo>
                <a:close/>
                <a:moveTo>
                  <a:pt x="1341" y="60"/>
                </a:moveTo>
                <a:lnTo>
                  <a:pt x="1367" y="60"/>
                </a:lnTo>
                <a:lnTo>
                  <a:pt x="1367" y="140"/>
                </a:lnTo>
                <a:cubicBezTo>
                  <a:pt x="1367" y="150"/>
                  <a:pt x="1370" y="157"/>
                  <a:pt x="1375" y="163"/>
                </a:cubicBezTo>
                <a:cubicBezTo>
                  <a:pt x="1380" y="169"/>
                  <a:pt x="1387" y="172"/>
                  <a:pt x="1395" y="172"/>
                </a:cubicBezTo>
                <a:cubicBezTo>
                  <a:pt x="1404" y="172"/>
                  <a:pt x="1412" y="169"/>
                  <a:pt x="1418" y="162"/>
                </a:cubicBezTo>
                <a:cubicBezTo>
                  <a:pt x="1424" y="156"/>
                  <a:pt x="1427" y="148"/>
                  <a:pt x="1427" y="138"/>
                </a:cubicBezTo>
                <a:lnTo>
                  <a:pt x="1427" y="60"/>
                </a:lnTo>
                <a:lnTo>
                  <a:pt x="1453" y="60"/>
                </a:lnTo>
                <a:lnTo>
                  <a:pt x="1453" y="192"/>
                </a:lnTo>
                <a:lnTo>
                  <a:pt x="1427" y="192"/>
                </a:lnTo>
                <a:lnTo>
                  <a:pt x="1427" y="174"/>
                </a:lnTo>
                <a:lnTo>
                  <a:pt x="1425" y="174"/>
                </a:lnTo>
                <a:cubicBezTo>
                  <a:pt x="1421" y="181"/>
                  <a:pt x="1416" y="186"/>
                  <a:pt x="1409" y="190"/>
                </a:cubicBezTo>
                <a:cubicBezTo>
                  <a:pt x="1401" y="194"/>
                  <a:pt x="1394" y="196"/>
                  <a:pt x="1386" y="196"/>
                </a:cubicBezTo>
                <a:cubicBezTo>
                  <a:pt x="1372" y="196"/>
                  <a:pt x="1361" y="191"/>
                  <a:pt x="1353" y="182"/>
                </a:cubicBezTo>
                <a:cubicBezTo>
                  <a:pt x="1345" y="174"/>
                  <a:pt x="1341" y="161"/>
                  <a:pt x="1341" y="145"/>
                </a:cubicBezTo>
                <a:lnTo>
                  <a:pt x="1341" y="60"/>
                </a:lnTo>
                <a:close/>
                <a:moveTo>
                  <a:pt x="953" y="60"/>
                </a:moveTo>
                <a:lnTo>
                  <a:pt x="979" y="60"/>
                </a:lnTo>
                <a:lnTo>
                  <a:pt x="979" y="192"/>
                </a:lnTo>
                <a:lnTo>
                  <a:pt x="953" y="192"/>
                </a:lnTo>
                <a:lnTo>
                  <a:pt x="953" y="60"/>
                </a:lnTo>
                <a:close/>
                <a:moveTo>
                  <a:pt x="6503" y="57"/>
                </a:moveTo>
                <a:cubicBezTo>
                  <a:pt x="6513" y="57"/>
                  <a:pt x="6523" y="60"/>
                  <a:pt x="6532" y="66"/>
                </a:cubicBezTo>
                <a:cubicBezTo>
                  <a:pt x="6541" y="71"/>
                  <a:pt x="6548" y="79"/>
                  <a:pt x="6553" y="88"/>
                </a:cubicBezTo>
                <a:lnTo>
                  <a:pt x="6531" y="100"/>
                </a:lnTo>
                <a:cubicBezTo>
                  <a:pt x="6528" y="95"/>
                  <a:pt x="6523" y="90"/>
                  <a:pt x="6518" y="87"/>
                </a:cubicBezTo>
                <a:cubicBezTo>
                  <a:pt x="6513" y="83"/>
                  <a:pt x="6507" y="82"/>
                  <a:pt x="6501" y="82"/>
                </a:cubicBezTo>
                <a:cubicBezTo>
                  <a:pt x="6490" y="82"/>
                  <a:pt x="6482" y="86"/>
                  <a:pt x="6475" y="94"/>
                </a:cubicBezTo>
                <a:cubicBezTo>
                  <a:pt x="6469" y="102"/>
                  <a:pt x="6466" y="113"/>
                  <a:pt x="6466" y="126"/>
                </a:cubicBezTo>
                <a:cubicBezTo>
                  <a:pt x="6466" y="140"/>
                  <a:pt x="6469" y="151"/>
                  <a:pt x="6475" y="159"/>
                </a:cubicBezTo>
                <a:cubicBezTo>
                  <a:pt x="6482" y="167"/>
                  <a:pt x="6490" y="171"/>
                  <a:pt x="6501" y="171"/>
                </a:cubicBezTo>
                <a:cubicBezTo>
                  <a:pt x="6507" y="171"/>
                  <a:pt x="6513" y="169"/>
                  <a:pt x="6518" y="166"/>
                </a:cubicBezTo>
                <a:cubicBezTo>
                  <a:pt x="6523" y="163"/>
                  <a:pt x="6528" y="158"/>
                  <a:pt x="6531" y="152"/>
                </a:cubicBezTo>
                <a:lnTo>
                  <a:pt x="6553" y="164"/>
                </a:lnTo>
                <a:cubicBezTo>
                  <a:pt x="6548" y="174"/>
                  <a:pt x="6541" y="182"/>
                  <a:pt x="6532" y="187"/>
                </a:cubicBezTo>
                <a:cubicBezTo>
                  <a:pt x="6523" y="193"/>
                  <a:pt x="6513" y="196"/>
                  <a:pt x="6503" y="196"/>
                </a:cubicBezTo>
                <a:cubicBezTo>
                  <a:pt x="6490" y="196"/>
                  <a:pt x="6479" y="193"/>
                  <a:pt x="6469" y="187"/>
                </a:cubicBezTo>
                <a:cubicBezTo>
                  <a:pt x="6459" y="181"/>
                  <a:pt x="6452" y="173"/>
                  <a:pt x="6447" y="163"/>
                </a:cubicBezTo>
                <a:cubicBezTo>
                  <a:pt x="6442" y="152"/>
                  <a:pt x="6439" y="140"/>
                  <a:pt x="6439" y="126"/>
                </a:cubicBezTo>
                <a:cubicBezTo>
                  <a:pt x="6439" y="112"/>
                  <a:pt x="6442" y="100"/>
                  <a:pt x="6447" y="90"/>
                </a:cubicBezTo>
                <a:cubicBezTo>
                  <a:pt x="6452" y="79"/>
                  <a:pt x="6459" y="71"/>
                  <a:pt x="6469" y="66"/>
                </a:cubicBezTo>
                <a:cubicBezTo>
                  <a:pt x="6479" y="60"/>
                  <a:pt x="6490" y="57"/>
                  <a:pt x="6503" y="57"/>
                </a:cubicBezTo>
                <a:close/>
                <a:moveTo>
                  <a:pt x="4782" y="57"/>
                </a:moveTo>
                <a:cubicBezTo>
                  <a:pt x="4792" y="57"/>
                  <a:pt x="4802" y="60"/>
                  <a:pt x="4811" y="66"/>
                </a:cubicBezTo>
                <a:cubicBezTo>
                  <a:pt x="4820" y="71"/>
                  <a:pt x="4827" y="79"/>
                  <a:pt x="4832" y="88"/>
                </a:cubicBezTo>
                <a:lnTo>
                  <a:pt x="4810" y="100"/>
                </a:lnTo>
                <a:cubicBezTo>
                  <a:pt x="4807" y="95"/>
                  <a:pt x="4802" y="90"/>
                  <a:pt x="4797" y="87"/>
                </a:cubicBezTo>
                <a:cubicBezTo>
                  <a:pt x="4792" y="83"/>
                  <a:pt x="4786" y="82"/>
                  <a:pt x="4780" y="82"/>
                </a:cubicBezTo>
                <a:cubicBezTo>
                  <a:pt x="4769" y="82"/>
                  <a:pt x="4761" y="86"/>
                  <a:pt x="4754" y="94"/>
                </a:cubicBezTo>
                <a:cubicBezTo>
                  <a:pt x="4748" y="102"/>
                  <a:pt x="4745" y="113"/>
                  <a:pt x="4745" y="126"/>
                </a:cubicBezTo>
                <a:cubicBezTo>
                  <a:pt x="4745" y="140"/>
                  <a:pt x="4748" y="151"/>
                  <a:pt x="4754" y="159"/>
                </a:cubicBezTo>
                <a:cubicBezTo>
                  <a:pt x="4761" y="167"/>
                  <a:pt x="4769" y="171"/>
                  <a:pt x="4780" y="171"/>
                </a:cubicBezTo>
                <a:cubicBezTo>
                  <a:pt x="4786" y="171"/>
                  <a:pt x="4792" y="169"/>
                  <a:pt x="4797" y="166"/>
                </a:cubicBezTo>
                <a:cubicBezTo>
                  <a:pt x="4802" y="163"/>
                  <a:pt x="4807" y="158"/>
                  <a:pt x="4810" y="152"/>
                </a:cubicBezTo>
                <a:lnTo>
                  <a:pt x="4832" y="164"/>
                </a:lnTo>
                <a:cubicBezTo>
                  <a:pt x="4827" y="174"/>
                  <a:pt x="4820" y="182"/>
                  <a:pt x="4811" y="187"/>
                </a:cubicBezTo>
                <a:cubicBezTo>
                  <a:pt x="4802" y="193"/>
                  <a:pt x="4792" y="196"/>
                  <a:pt x="4782" y="196"/>
                </a:cubicBezTo>
                <a:cubicBezTo>
                  <a:pt x="4769" y="196"/>
                  <a:pt x="4758" y="193"/>
                  <a:pt x="4748" y="187"/>
                </a:cubicBezTo>
                <a:cubicBezTo>
                  <a:pt x="4738" y="181"/>
                  <a:pt x="4731" y="173"/>
                  <a:pt x="4726" y="163"/>
                </a:cubicBezTo>
                <a:cubicBezTo>
                  <a:pt x="4721" y="152"/>
                  <a:pt x="4718" y="140"/>
                  <a:pt x="4718" y="126"/>
                </a:cubicBezTo>
                <a:cubicBezTo>
                  <a:pt x="4718" y="112"/>
                  <a:pt x="4721" y="100"/>
                  <a:pt x="4726" y="90"/>
                </a:cubicBezTo>
                <a:cubicBezTo>
                  <a:pt x="4731" y="79"/>
                  <a:pt x="4738" y="71"/>
                  <a:pt x="4748" y="66"/>
                </a:cubicBezTo>
                <a:cubicBezTo>
                  <a:pt x="4758" y="60"/>
                  <a:pt x="4769" y="57"/>
                  <a:pt x="4782" y="57"/>
                </a:cubicBezTo>
                <a:close/>
                <a:moveTo>
                  <a:pt x="4004" y="57"/>
                </a:moveTo>
                <a:cubicBezTo>
                  <a:pt x="4014" y="57"/>
                  <a:pt x="4024" y="60"/>
                  <a:pt x="4033" y="66"/>
                </a:cubicBezTo>
                <a:cubicBezTo>
                  <a:pt x="4042" y="71"/>
                  <a:pt x="4049" y="79"/>
                  <a:pt x="4054" y="88"/>
                </a:cubicBezTo>
                <a:lnTo>
                  <a:pt x="4032" y="100"/>
                </a:lnTo>
                <a:cubicBezTo>
                  <a:pt x="4029" y="95"/>
                  <a:pt x="4024" y="90"/>
                  <a:pt x="4019" y="87"/>
                </a:cubicBezTo>
                <a:cubicBezTo>
                  <a:pt x="4014" y="83"/>
                  <a:pt x="4008" y="82"/>
                  <a:pt x="4002" y="82"/>
                </a:cubicBezTo>
                <a:cubicBezTo>
                  <a:pt x="3991" y="82"/>
                  <a:pt x="3983" y="86"/>
                  <a:pt x="3976" y="94"/>
                </a:cubicBezTo>
                <a:cubicBezTo>
                  <a:pt x="3970" y="102"/>
                  <a:pt x="3967" y="113"/>
                  <a:pt x="3967" y="126"/>
                </a:cubicBezTo>
                <a:cubicBezTo>
                  <a:pt x="3967" y="140"/>
                  <a:pt x="3970" y="151"/>
                  <a:pt x="3976" y="159"/>
                </a:cubicBezTo>
                <a:cubicBezTo>
                  <a:pt x="3983" y="167"/>
                  <a:pt x="3991" y="171"/>
                  <a:pt x="4002" y="171"/>
                </a:cubicBezTo>
                <a:cubicBezTo>
                  <a:pt x="4008" y="171"/>
                  <a:pt x="4014" y="169"/>
                  <a:pt x="4019" y="166"/>
                </a:cubicBezTo>
                <a:cubicBezTo>
                  <a:pt x="4024" y="163"/>
                  <a:pt x="4029" y="158"/>
                  <a:pt x="4032" y="152"/>
                </a:cubicBezTo>
                <a:lnTo>
                  <a:pt x="4054" y="164"/>
                </a:lnTo>
                <a:cubicBezTo>
                  <a:pt x="4049" y="174"/>
                  <a:pt x="4042" y="182"/>
                  <a:pt x="4033" y="187"/>
                </a:cubicBezTo>
                <a:cubicBezTo>
                  <a:pt x="4024" y="193"/>
                  <a:pt x="4014" y="196"/>
                  <a:pt x="4004" y="196"/>
                </a:cubicBezTo>
                <a:cubicBezTo>
                  <a:pt x="3991" y="196"/>
                  <a:pt x="3980" y="193"/>
                  <a:pt x="3970" y="187"/>
                </a:cubicBezTo>
                <a:cubicBezTo>
                  <a:pt x="3960" y="181"/>
                  <a:pt x="3953" y="173"/>
                  <a:pt x="3948" y="163"/>
                </a:cubicBezTo>
                <a:cubicBezTo>
                  <a:pt x="3943" y="152"/>
                  <a:pt x="3940" y="140"/>
                  <a:pt x="3940" y="126"/>
                </a:cubicBezTo>
                <a:cubicBezTo>
                  <a:pt x="3940" y="112"/>
                  <a:pt x="3943" y="100"/>
                  <a:pt x="3948" y="90"/>
                </a:cubicBezTo>
                <a:cubicBezTo>
                  <a:pt x="3953" y="79"/>
                  <a:pt x="3960" y="71"/>
                  <a:pt x="3970" y="66"/>
                </a:cubicBezTo>
                <a:cubicBezTo>
                  <a:pt x="3980" y="60"/>
                  <a:pt x="3991" y="57"/>
                  <a:pt x="4004" y="57"/>
                </a:cubicBezTo>
                <a:close/>
                <a:moveTo>
                  <a:pt x="8132" y="57"/>
                </a:moveTo>
                <a:cubicBezTo>
                  <a:pt x="8145" y="57"/>
                  <a:pt x="8156" y="60"/>
                  <a:pt x="8165" y="65"/>
                </a:cubicBezTo>
                <a:cubicBezTo>
                  <a:pt x="8174" y="71"/>
                  <a:pt x="8181" y="79"/>
                  <a:pt x="8186" y="90"/>
                </a:cubicBezTo>
                <a:cubicBezTo>
                  <a:pt x="8191" y="100"/>
                  <a:pt x="8194" y="112"/>
                  <a:pt x="8194" y="126"/>
                </a:cubicBezTo>
                <a:cubicBezTo>
                  <a:pt x="8194" y="140"/>
                  <a:pt x="8191" y="153"/>
                  <a:pt x="8186" y="163"/>
                </a:cubicBezTo>
                <a:cubicBezTo>
                  <a:pt x="8181" y="174"/>
                  <a:pt x="8174" y="182"/>
                  <a:pt x="8165" y="187"/>
                </a:cubicBezTo>
                <a:cubicBezTo>
                  <a:pt x="8156" y="193"/>
                  <a:pt x="8145" y="196"/>
                  <a:pt x="8132" y="196"/>
                </a:cubicBezTo>
                <a:cubicBezTo>
                  <a:pt x="8120" y="196"/>
                  <a:pt x="8109" y="193"/>
                  <a:pt x="8100" y="187"/>
                </a:cubicBezTo>
                <a:cubicBezTo>
                  <a:pt x="8091" y="182"/>
                  <a:pt x="8083" y="174"/>
                  <a:pt x="8078" y="163"/>
                </a:cubicBezTo>
                <a:cubicBezTo>
                  <a:pt x="8073" y="153"/>
                  <a:pt x="8071" y="140"/>
                  <a:pt x="8071" y="126"/>
                </a:cubicBezTo>
                <a:cubicBezTo>
                  <a:pt x="8071" y="112"/>
                  <a:pt x="8073" y="100"/>
                  <a:pt x="8078" y="90"/>
                </a:cubicBezTo>
                <a:cubicBezTo>
                  <a:pt x="8083" y="79"/>
                  <a:pt x="8091" y="71"/>
                  <a:pt x="8100" y="65"/>
                </a:cubicBezTo>
                <a:cubicBezTo>
                  <a:pt x="8109" y="60"/>
                  <a:pt x="8120" y="57"/>
                  <a:pt x="8132" y="57"/>
                </a:cubicBezTo>
                <a:close/>
                <a:moveTo>
                  <a:pt x="7531" y="57"/>
                </a:moveTo>
                <a:cubicBezTo>
                  <a:pt x="7549" y="57"/>
                  <a:pt x="7563" y="62"/>
                  <a:pt x="7574" y="73"/>
                </a:cubicBezTo>
                <a:cubicBezTo>
                  <a:pt x="7584" y="83"/>
                  <a:pt x="7589" y="98"/>
                  <a:pt x="7589" y="116"/>
                </a:cubicBezTo>
                <a:cubicBezTo>
                  <a:pt x="7589" y="123"/>
                  <a:pt x="7588" y="130"/>
                  <a:pt x="7587" y="135"/>
                </a:cubicBezTo>
                <a:lnTo>
                  <a:pt x="7497" y="135"/>
                </a:lnTo>
                <a:cubicBezTo>
                  <a:pt x="7498" y="147"/>
                  <a:pt x="7502" y="156"/>
                  <a:pt x="7509" y="163"/>
                </a:cubicBezTo>
                <a:cubicBezTo>
                  <a:pt x="7515" y="169"/>
                  <a:pt x="7523" y="173"/>
                  <a:pt x="7534" y="173"/>
                </a:cubicBezTo>
                <a:cubicBezTo>
                  <a:pt x="7540" y="173"/>
                  <a:pt x="7546" y="171"/>
                  <a:pt x="7552" y="168"/>
                </a:cubicBezTo>
                <a:cubicBezTo>
                  <a:pt x="7557" y="165"/>
                  <a:pt x="7562" y="160"/>
                  <a:pt x="7565" y="154"/>
                </a:cubicBezTo>
                <a:lnTo>
                  <a:pt x="7586" y="166"/>
                </a:lnTo>
                <a:cubicBezTo>
                  <a:pt x="7581" y="175"/>
                  <a:pt x="7574" y="183"/>
                  <a:pt x="7565" y="188"/>
                </a:cubicBezTo>
                <a:cubicBezTo>
                  <a:pt x="7556" y="193"/>
                  <a:pt x="7546" y="196"/>
                  <a:pt x="7534" y="196"/>
                </a:cubicBezTo>
                <a:cubicBezTo>
                  <a:pt x="7521" y="196"/>
                  <a:pt x="7510" y="193"/>
                  <a:pt x="7500" y="187"/>
                </a:cubicBezTo>
                <a:cubicBezTo>
                  <a:pt x="7490" y="182"/>
                  <a:pt x="7483" y="174"/>
                  <a:pt x="7478" y="163"/>
                </a:cubicBezTo>
                <a:cubicBezTo>
                  <a:pt x="7473" y="153"/>
                  <a:pt x="7470" y="141"/>
                  <a:pt x="7470" y="127"/>
                </a:cubicBezTo>
                <a:cubicBezTo>
                  <a:pt x="7470" y="113"/>
                  <a:pt x="7472" y="100"/>
                  <a:pt x="7477" y="90"/>
                </a:cubicBezTo>
                <a:cubicBezTo>
                  <a:pt x="7482" y="79"/>
                  <a:pt x="7490" y="71"/>
                  <a:pt x="7499" y="65"/>
                </a:cubicBezTo>
                <a:cubicBezTo>
                  <a:pt x="7508" y="60"/>
                  <a:pt x="7519" y="57"/>
                  <a:pt x="7531" y="57"/>
                </a:cubicBezTo>
                <a:close/>
                <a:moveTo>
                  <a:pt x="7380" y="57"/>
                </a:moveTo>
                <a:cubicBezTo>
                  <a:pt x="7392" y="57"/>
                  <a:pt x="7402" y="60"/>
                  <a:pt x="7411" y="65"/>
                </a:cubicBezTo>
                <a:cubicBezTo>
                  <a:pt x="7420" y="70"/>
                  <a:pt x="7427" y="77"/>
                  <a:pt x="7432" y="87"/>
                </a:cubicBezTo>
                <a:lnTo>
                  <a:pt x="7411" y="99"/>
                </a:lnTo>
                <a:cubicBezTo>
                  <a:pt x="7407" y="93"/>
                  <a:pt x="7403" y="88"/>
                  <a:pt x="7397" y="85"/>
                </a:cubicBezTo>
                <a:cubicBezTo>
                  <a:pt x="7392" y="81"/>
                  <a:pt x="7386" y="80"/>
                  <a:pt x="7380" y="80"/>
                </a:cubicBezTo>
                <a:cubicBezTo>
                  <a:pt x="7373" y="80"/>
                  <a:pt x="7368" y="81"/>
                  <a:pt x="7364" y="84"/>
                </a:cubicBezTo>
                <a:cubicBezTo>
                  <a:pt x="7359" y="87"/>
                  <a:pt x="7357" y="91"/>
                  <a:pt x="7357" y="96"/>
                </a:cubicBezTo>
                <a:cubicBezTo>
                  <a:pt x="7357" y="101"/>
                  <a:pt x="7360" y="105"/>
                  <a:pt x="7364" y="108"/>
                </a:cubicBezTo>
                <a:cubicBezTo>
                  <a:pt x="7369" y="111"/>
                  <a:pt x="7377" y="113"/>
                  <a:pt x="7387" y="116"/>
                </a:cubicBezTo>
                <a:cubicBezTo>
                  <a:pt x="7417" y="122"/>
                  <a:pt x="7432" y="135"/>
                  <a:pt x="7432" y="155"/>
                </a:cubicBezTo>
                <a:cubicBezTo>
                  <a:pt x="7432" y="167"/>
                  <a:pt x="7427" y="177"/>
                  <a:pt x="7418" y="184"/>
                </a:cubicBezTo>
                <a:cubicBezTo>
                  <a:pt x="7409" y="192"/>
                  <a:pt x="7397" y="196"/>
                  <a:pt x="7382" y="196"/>
                </a:cubicBezTo>
                <a:cubicBezTo>
                  <a:pt x="7369" y="196"/>
                  <a:pt x="7357" y="193"/>
                  <a:pt x="7348" y="187"/>
                </a:cubicBezTo>
                <a:cubicBezTo>
                  <a:pt x="7339" y="181"/>
                  <a:pt x="7332" y="174"/>
                  <a:pt x="7327" y="164"/>
                </a:cubicBezTo>
                <a:lnTo>
                  <a:pt x="7349" y="153"/>
                </a:lnTo>
                <a:cubicBezTo>
                  <a:pt x="7352" y="159"/>
                  <a:pt x="7357" y="164"/>
                  <a:pt x="7363" y="168"/>
                </a:cubicBezTo>
                <a:cubicBezTo>
                  <a:pt x="7368" y="171"/>
                  <a:pt x="7375" y="173"/>
                  <a:pt x="7382" y="173"/>
                </a:cubicBezTo>
                <a:cubicBezTo>
                  <a:pt x="7389" y="173"/>
                  <a:pt x="7395" y="171"/>
                  <a:pt x="7399" y="169"/>
                </a:cubicBezTo>
                <a:cubicBezTo>
                  <a:pt x="7403" y="166"/>
                  <a:pt x="7405" y="162"/>
                  <a:pt x="7405" y="157"/>
                </a:cubicBezTo>
                <a:cubicBezTo>
                  <a:pt x="7405" y="153"/>
                  <a:pt x="7403" y="149"/>
                  <a:pt x="7399" y="146"/>
                </a:cubicBezTo>
                <a:cubicBezTo>
                  <a:pt x="7395" y="143"/>
                  <a:pt x="7388" y="140"/>
                  <a:pt x="7378" y="138"/>
                </a:cubicBezTo>
                <a:cubicBezTo>
                  <a:pt x="7362" y="134"/>
                  <a:pt x="7350" y="129"/>
                  <a:pt x="7342" y="123"/>
                </a:cubicBezTo>
                <a:cubicBezTo>
                  <a:pt x="7334" y="117"/>
                  <a:pt x="7330" y="108"/>
                  <a:pt x="7330" y="98"/>
                </a:cubicBezTo>
                <a:cubicBezTo>
                  <a:pt x="7330" y="86"/>
                  <a:pt x="7335" y="75"/>
                  <a:pt x="7344" y="68"/>
                </a:cubicBezTo>
                <a:cubicBezTo>
                  <a:pt x="7353" y="61"/>
                  <a:pt x="7365" y="57"/>
                  <a:pt x="7380" y="57"/>
                </a:cubicBezTo>
                <a:close/>
                <a:moveTo>
                  <a:pt x="6759" y="57"/>
                </a:moveTo>
                <a:cubicBezTo>
                  <a:pt x="6777" y="57"/>
                  <a:pt x="6791" y="62"/>
                  <a:pt x="6802" y="73"/>
                </a:cubicBezTo>
                <a:cubicBezTo>
                  <a:pt x="6812" y="83"/>
                  <a:pt x="6817" y="98"/>
                  <a:pt x="6817" y="116"/>
                </a:cubicBezTo>
                <a:cubicBezTo>
                  <a:pt x="6817" y="123"/>
                  <a:pt x="6816" y="130"/>
                  <a:pt x="6815" y="135"/>
                </a:cubicBezTo>
                <a:lnTo>
                  <a:pt x="6725" y="135"/>
                </a:lnTo>
                <a:cubicBezTo>
                  <a:pt x="6726" y="147"/>
                  <a:pt x="6730" y="156"/>
                  <a:pt x="6737" y="163"/>
                </a:cubicBezTo>
                <a:cubicBezTo>
                  <a:pt x="6743" y="169"/>
                  <a:pt x="6751" y="173"/>
                  <a:pt x="6762" y="173"/>
                </a:cubicBezTo>
                <a:cubicBezTo>
                  <a:pt x="6768" y="173"/>
                  <a:pt x="6774" y="171"/>
                  <a:pt x="6780" y="168"/>
                </a:cubicBezTo>
                <a:cubicBezTo>
                  <a:pt x="6785" y="165"/>
                  <a:pt x="6790" y="160"/>
                  <a:pt x="6793" y="154"/>
                </a:cubicBezTo>
                <a:lnTo>
                  <a:pt x="6814" y="166"/>
                </a:lnTo>
                <a:cubicBezTo>
                  <a:pt x="6809" y="175"/>
                  <a:pt x="6802" y="183"/>
                  <a:pt x="6793" y="188"/>
                </a:cubicBezTo>
                <a:cubicBezTo>
                  <a:pt x="6784" y="193"/>
                  <a:pt x="6774" y="196"/>
                  <a:pt x="6762" y="196"/>
                </a:cubicBezTo>
                <a:cubicBezTo>
                  <a:pt x="6749" y="196"/>
                  <a:pt x="6738" y="193"/>
                  <a:pt x="6728" y="187"/>
                </a:cubicBezTo>
                <a:cubicBezTo>
                  <a:pt x="6718" y="182"/>
                  <a:pt x="6711" y="174"/>
                  <a:pt x="6706" y="163"/>
                </a:cubicBezTo>
                <a:cubicBezTo>
                  <a:pt x="6701" y="153"/>
                  <a:pt x="6698" y="141"/>
                  <a:pt x="6698" y="127"/>
                </a:cubicBezTo>
                <a:cubicBezTo>
                  <a:pt x="6698" y="113"/>
                  <a:pt x="6700" y="100"/>
                  <a:pt x="6705" y="90"/>
                </a:cubicBezTo>
                <a:cubicBezTo>
                  <a:pt x="6710" y="79"/>
                  <a:pt x="6718" y="71"/>
                  <a:pt x="6727" y="65"/>
                </a:cubicBezTo>
                <a:cubicBezTo>
                  <a:pt x="6736" y="60"/>
                  <a:pt x="6747" y="57"/>
                  <a:pt x="6759" y="57"/>
                </a:cubicBezTo>
                <a:close/>
                <a:moveTo>
                  <a:pt x="6349" y="57"/>
                </a:moveTo>
                <a:cubicBezTo>
                  <a:pt x="6361" y="57"/>
                  <a:pt x="6371" y="60"/>
                  <a:pt x="6380" y="65"/>
                </a:cubicBezTo>
                <a:cubicBezTo>
                  <a:pt x="6389" y="70"/>
                  <a:pt x="6396" y="77"/>
                  <a:pt x="6401" y="87"/>
                </a:cubicBezTo>
                <a:lnTo>
                  <a:pt x="6380" y="99"/>
                </a:lnTo>
                <a:cubicBezTo>
                  <a:pt x="6376" y="93"/>
                  <a:pt x="6372" y="88"/>
                  <a:pt x="6366" y="85"/>
                </a:cubicBezTo>
                <a:cubicBezTo>
                  <a:pt x="6361" y="81"/>
                  <a:pt x="6355" y="80"/>
                  <a:pt x="6349" y="80"/>
                </a:cubicBezTo>
                <a:cubicBezTo>
                  <a:pt x="6342" y="80"/>
                  <a:pt x="6337" y="81"/>
                  <a:pt x="6333" y="84"/>
                </a:cubicBezTo>
                <a:cubicBezTo>
                  <a:pt x="6328" y="87"/>
                  <a:pt x="6326" y="91"/>
                  <a:pt x="6326" y="96"/>
                </a:cubicBezTo>
                <a:cubicBezTo>
                  <a:pt x="6326" y="101"/>
                  <a:pt x="6329" y="105"/>
                  <a:pt x="6333" y="108"/>
                </a:cubicBezTo>
                <a:cubicBezTo>
                  <a:pt x="6338" y="111"/>
                  <a:pt x="6346" y="113"/>
                  <a:pt x="6356" y="116"/>
                </a:cubicBezTo>
                <a:cubicBezTo>
                  <a:pt x="6386" y="122"/>
                  <a:pt x="6401" y="135"/>
                  <a:pt x="6401" y="155"/>
                </a:cubicBezTo>
                <a:cubicBezTo>
                  <a:pt x="6401" y="167"/>
                  <a:pt x="6396" y="177"/>
                  <a:pt x="6387" y="184"/>
                </a:cubicBezTo>
                <a:cubicBezTo>
                  <a:pt x="6378" y="192"/>
                  <a:pt x="6366" y="196"/>
                  <a:pt x="6351" y="196"/>
                </a:cubicBezTo>
                <a:cubicBezTo>
                  <a:pt x="6338" y="196"/>
                  <a:pt x="6326" y="193"/>
                  <a:pt x="6317" y="187"/>
                </a:cubicBezTo>
                <a:cubicBezTo>
                  <a:pt x="6308" y="181"/>
                  <a:pt x="6301" y="174"/>
                  <a:pt x="6296" y="164"/>
                </a:cubicBezTo>
                <a:lnTo>
                  <a:pt x="6318" y="153"/>
                </a:lnTo>
                <a:cubicBezTo>
                  <a:pt x="6321" y="159"/>
                  <a:pt x="6326" y="164"/>
                  <a:pt x="6332" y="168"/>
                </a:cubicBezTo>
                <a:cubicBezTo>
                  <a:pt x="6337" y="171"/>
                  <a:pt x="6344" y="173"/>
                  <a:pt x="6351" y="173"/>
                </a:cubicBezTo>
                <a:cubicBezTo>
                  <a:pt x="6358" y="173"/>
                  <a:pt x="6364" y="171"/>
                  <a:pt x="6368" y="169"/>
                </a:cubicBezTo>
                <a:cubicBezTo>
                  <a:pt x="6372" y="166"/>
                  <a:pt x="6374" y="162"/>
                  <a:pt x="6374" y="157"/>
                </a:cubicBezTo>
                <a:cubicBezTo>
                  <a:pt x="6374" y="153"/>
                  <a:pt x="6372" y="149"/>
                  <a:pt x="6368" y="146"/>
                </a:cubicBezTo>
                <a:cubicBezTo>
                  <a:pt x="6364" y="143"/>
                  <a:pt x="6357" y="140"/>
                  <a:pt x="6347" y="138"/>
                </a:cubicBezTo>
                <a:cubicBezTo>
                  <a:pt x="6331" y="134"/>
                  <a:pt x="6319" y="129"/>
                  <a:pt x="6311" y="123"/>
                </a:cubicBezTo>
                <a:cubicBezTo>
                  <a:pt x="6303" y="117"/>
                  <a:pt x="6299" y="108"/>
                  <a:pt x="6299" y="98"/>
                </a:cubicBezTo>
                <a:cubicBezTo>
                  <a:pt x="6299" y="86"/>
                  <a:pt x="6304" y="75"/>
                  <a:pt x="6313" y="68"/>
                </a:cubicBezTo>
                <a:cubicBezTo>
                  <a:pt x="6322" y="61"/>
                  <a:pt x="6334" y="57"/>
                  <a:pt x="6349" y="57"/>
                </a:cubicBezTo>
                <a:close/>
                <a:moveTo>
                  <a:pt x="6120" y="57"/>
                </a:moveTo>
                <a:cubicBezTo>
                  <a:pt x="6131" y="57"/>
                  <a:pt x="6140" y="60"/>
                  <a:pt x="6149" y="65"/>
                </a:cubicBezTo>
                <a:cubicBezTo>
                  <a:pt x="6157" y="71"/>
                  <a:pt x="6163" y="79"/>
                  <a:pt x="6168" y="89"/>
                </a:cubicBezTo>
                <a:cubicBezTo>
                  <a:pt x="6173" y="99"/>
                  <a:pt x="6175" y="111"/>
                  <a:pt x="6175" y="124"/>
                </a:cubicBezTo>
                <a:cubicBezTo>
                  <a:pt x="6175" y="138"/>
                  <a:pt x="6173" y="150"/>
                  <a:pt x="6168" y="161"/>
                </a:cubicBezTo>
                <a:cubicBezTo>
                  <a:pt x="6163" y="172"/>
                  <a:pt x="6157" y="181"/>
                  <a:pt x="6149" y="187"/>
                </a:cubicBezTo>
                <a:cubicBezTo>
                  <a:pt x="6140" y="193"/>
                  <a:pt x="6131" y="196"/>
                  <a:pt x="6120" y="196"/>
                </a:cubicBezTo>
                <a:cubicBezTo>
                  <a:pt x="6112" y="196"/>
                  <a:pt x="6104" y="194"/>
                  <a:pt x="6097" y="190"/>
                </a:cubicBezTo>
                <a:cubicBezTo>
                  <a:pt x="6091" y="186"/>
                  <a:pt x="6085" y="181"/>
                  <a:pt x="6081" y="174"/>
                </a:cubicBezTo>
                <a:lnTo>
                  <a:pt x="6079" y="174"/>
                </a:lnTo>
                <a:lnTo>
                  <a:pt x="6079" y="250"/>
                </a:lnTo>
                <a:lnTo>
                  <a:pt x="6053" y="250"/>
                </a:lnTo>
                <a:lnTo>
                  <a:pt x="6053" y="60"/>
                </a:lnTo>
                <a:lnTo>
                  <a:pt x="6079" y="60"/>
                </a:lnTo>
                <a:lnTo>
                  <a:pt x="6079" y="78"/>
                </a:lnTo>
                <a:lnTo>
                  <a:pt x="6081" y="78"/>
                </a:lnTo>
                <a:cubicBezTo>
                  <a:pt x="6085" y="72"/>
                  <a:pt x="6091" y="66"/>
                  <a:pt x="6098" y="63"/>
                </a:cubicBezTo>
                <a:cubicBezTo>
                  <a:pt x="6105" y="59"/>
                  <a:pt x="6112" y="57"/>
                  <a:pt x="6120" y="57"/>
                </a:cubicBezTo>
                <a:close/>
                <a:moveTo>
                  <a:pt x="5700" y="57"/>
                </a:moveTo>
                <a:cubicBezTo>
                  <a:pt x="5715" y="57"/>
                  <a:pt x="5728" y="61"/>
                  <a:pt x="5737" y="70"/>
                </a:cubicBezTo>
                <a:cubicBezTo>
                  <a:pt x="5746" y="78"/>
                  <a:pt x="5751" y="90"/>
                  <a:pt x="5751" y="104"/>
                </a:cubicBezTo>
                <a:lnTo>
                  <a:pt x="5751" y="192"/>
                </a:lnTo>
                <a:lnTo>
                  <a:pt x="5724" y="192"/>
                </a:lnTo>
                <a:lnTo>
                  <a:pt x="5724" y="175"/>
                </a:lnTo>
                <a:lnTo>
                  <a:pt x="5723" y="175"/>
                </a:lnTo>
                <a:cubicBezTo>
                  <a:pt x="5720" y="181"/>
                  <a:pt x="5714" y="186"/>
                  <a:pt x="5707" y="190"/>
                </a:cubicBezTo>
                <a:cubicBezTo>
                  <a:pt x="5700" y="194"/>
                  <a:pt x="5693" y="196"/>
                  <a:pt x="5685" y="196"/>
                </a:cubicBezTo>
                <a:cubicBezTo>
                  <a:pt x="5672" y="196"/>
                  <a:pt x="5662" y="192"/>
                  <a:pt x="5654" y="186"/>
                </a:cubicBezTo>
                <a:cubicBezTo>
                  <a:pt x="5647" y="179"/>
                  <a:pt x="5643" y="170"/>
                  <a:pt x="5643" y="158"/>
                </a:cubicBezTo>
                <a:cubicBezTo>
                  <a:pt x="5643" y="144"/>
                  <a:pt x="5649" y="133"/>
                  <a:pt x="5660" y="126"/>
                </a:cubicBezTo>
                <a:cubicBezTo>
                  <a:pt x="5671" y="118"/>
                  <a:pt x="5687" y="115"/>
                  <a:pt x="5708" y="115"/>
                </a:cubicBezTo>
                <a:lnTo>
                  <a:pt x="5724" y="115"/>
                </a:lnTo>
                <a:lnTo>
                  <a:pt x="5724" y="106"/>
                </a:lnTo>
                <a:cubicBezTo>
                  <a:pt x="5724" y="98"/>
                  <a:pt x="5722" y="92"/>
                  <a:pt x="5717" y="87"/>
                </a:cubicBezTo>
                <a:cubicBezTo>
                  <a:pt x="5712" y="82"/>
                  <a:pt x="5706" y="80"/>
                  <a:pt x="5697" y="80"/>
                </a:cubicBezTo>
                <a:cubicBezTo>
                  <a:pt x="5687" y="80"/>
                  <a:pt x="5677" y="85"/>
                  <a:pt x="5667" y="94"/>
                </a:cubicBezTo>
                <a:lnTo>
                  <a:pt x="5650" y="79"/>
                </a:lnTo>
                <a:cubicBezTo>
                  <a:pt x="5664" y="64"/>
                  <a:pt x="5680" y="57"/>
                  <a:pt x="5700" y="57"/>
                </a:cubicBezTo>
                <a:close/>
                <a:moveTo>
                  <a:pt x="5502" y="57"/>
                </a:moveTo>
                <a:lnTo>
                  <a:pt x="5504" y="57"/>
                </a:lnTo>
                <a:lnTo>
                  <a:pt x="5504" y="84"/>
                </a:lnTo>
                <a:lnTo>
                  <a:pt x="5502" y="84"/>
                </a:lnTo>
                <a:cubicBezTo>
                  <a:pt x="5486" y="84"/>
                  <a:pt x="5474" y="87"/>
                  <a:pt x="5465" y="94"/>
                </a:cubicBezTo>
                <a:cubicBezTo>
                  <a:pt x="5456" y="101"/>
                  <a:pt x="5452" y="110"/>
                  <a:pt x="5452" y="120"/>
                </a:cubicBezTo>
                <a:lnTo>
                  <a:pt x="5452" y="192"/>
                </a:lnTo>
                <a:lnTo>
                  <a:pt x="5426" y="192"/>
                </a:lnTo>
                <a:lnTo>
                  <a:pt x="5425" y="60"/>
                </a:lnTo>
                <a:lnTo>
                  <a:pt x="5452" y="60"/>
                </a:lnTo>
                <a:lnTo>
                  <a:pt x="5452" y="85"/>
                </a:lnTo>
                <a:lnTo>
                  <a:pt x="5453" y="85"/>
                </a:lnTo>
                <a:cubicBezTo>
                  <a:pt x="5458" y="76"/>
                  <a:pt x="5465" y="69"/>
                  <a:pt x="5473" y="64"/>
                </a:cubicBezTo>
                <a:cubicBezTo>
                  <a:pt x="5482" y="59"/>
                  <a:pt x="5491" y="57"/>
                  <a:pt x="5502" y="57"/>
                </a:cubicBezTo>
                <a:close/>
                <a:moveTo>
                  <a:pt x="5045" y="57"/>
                </a:moveTo>
                <a:cubicBezTo>
                  <a:pt x="5063" y="57"/>
                  <a:pt x="5077" y="62"/>
                  <a:pt x="5088" y="73"/>
                </a:cubicBezTo>
                <a:cubicBezTo>
                  <a:pt x="5098" y="83"/>
                  <a:pt x="5103" y="98"/>
                  <a:pt x="5103" y="116"/>
                </a:cubicBezTo>
                <a:cubicBezTo>
                  <a:pt x="5103" y="123"/>
                  <a:pt x="5102" y="130"/>
                  <a:pt x="5101" y="135"/>
                </a:cubicBezTo>
                <a:lnTo>
                  <a:pt x="5011" y="135"/>
                </a:lnTo>
                <a:cubicBezTo>
                  <a:pt x="5012" y="147"/>
                  <a:pt x="5016" y="156"/>
                  <a:pt x="5023" y="163"/>
                </a:cubicBezTo>
                <a:cubicBezTo>
                  <a:pt x="5029" y="169"/>
                  <a:pt x="5037" y="173"/>
                  <a:pt x="5048" y="173"/>
                </a:cubicBezTo>
                <a:cubicBezTo>
                  <a:pt x="5054" y="173"/>
                  <a:pt x="5060" y="171"/>
                  <a:pt x="5066" y="168"/>
                </a:cubicBezTo>
                <a:cubicBezTo>
                  <a:pt x="5071" y="165"/>
                  <a:pt x="5076" y="160"/>
                  <a:pt x="5079" y="154"/>
                </a:cubicBezTo>
                <a:lnTo>
                  <a:pt x="5100" y="166"/>
                </a:lnTo>
                <a:cubicBezTo>
                  <a:pt x="5095" y="175"/>
                  <a:pt x="5088" y="183"/>
                  <a:pt x="5079" y="188"/>
                </a:cubicBezTo>
                <a:cubicBezTo>
                  <a:pt x="5070" y="193"/>
                  <a:pt x="5060" y="196"/>
                  <a:pt x="5048" y="196"/>
                </a:cubicBezTo>
                <a:cubicBezTo>
                  <a:pt x="5035" y="196"/>
                  <a:pt x="5024" y="193"/>
                  <a:pt x="5014" y="187"/>
                </a:cubicBezTo>
                <a:cubicBezTo>
                  <a:pt x="5004" y="182"/>
                  <a:pt x="4997" y="174"/>
                  <a:pt x="4992" y="163"/>
                </a:cubicBezTo>
                <a:cubicBezTo>
                  <a:pt x="4987" y="153"/>
                  <a:pt x="4984" y="141"/>
                  <a:pt x="4984" y="127"/>
                </a:cubicBezTo>
                <a:cubicBezTo>
                  <a:pt x="4984" y="113"/>
                  <a:pt x="4986" y="100"/>
                  <a:pt x="4991" y="90"/>
                </a:cubicBezTo>
                <a:cubicBezTo>
                  <a:pt x="4996" y="79"/>
                  <a:pt x="5004" y="71"/>
                  <a:pt x="5013" y="65"/>
                </a:cubicBezTo>
                <a:cubicBezTo>
                  <a:pt x="5022" y="60"/>
                  <a:pt x="5033" y="57"/>
                  <a:pt x="5045" y="57"/>
                </a:cubicBezTo>
                <a:close/>
                <a:moveTo>
                  <a:pt x="4620" y="57"/>
                </a:moveTo>
                <a:cubicBezTo>
                  <a:pt x="4638" y="57"/>
                  <a:pt x="4652" y="62"/>
                  <a:pt x="4663" y="73"/>
                </a:cubicBezTo>
                <a:cubicBezTo>
                  <a:pt x="4673" y="83"/>
                  <a:pt x="4678" y="98"/>
                  <a:pt x="4678" y="116"/>
                </a:cubicBezTo>
                <a:cubicBezTo>
                  <a:pt x="4678" y="123"/>
                  <a:pt x="4677" y="130"/>
                  <a:pt x="4676" y="135"/>
                </a:cubicBezTo>
                <a:lnTo>
                  <a:pt x="4586" y="135"/>
                </a:lnTo>
                <a:cubicBezTo>
                  <a:pt x="4587" y="147"/>
                  <a:pt x="4591" y="156"/>
                  <a:pt x="4598" y="163"/>
                </a:cubicBezTo>
                <a:cubicBezTo>
                  <a:pt x="4604" y="169"/>
                  <a:pt x="4612" y="173"/>
                  <a:pt x="4623" y="173"/>
                </a:cubicBezTo>
                <a:cubicBezTo>
                  <a:pt x="4629" y="173"/>
                  <a:pt x="4635" y="171"/>
                  <a:pt x="4641" y="168"/>
                </a:cubicBezTo>
                <a:cubicBezTo>
                  <a:pt x="4646" y="165"/>
                  <a:pt x="4651" y="160"/>
                  <a:pt x="4654" y="154"/>
                </a:cubicBezTo>
                <a:lnTo>
                  <a:pt x="4675" y="166"/>
                </a:lnTo>
                <a:cubicBezTo>
                  <a:pt x="4670" y="175"/>
                  <a:pt x="4663" y="183"/>
                  <a:pt x="4654" y="188"/>
                </a:cubicBezTo>
                <a:cubicBezTo>
                  <a:pt x="4645" y="193"/>
                  <a:pt x="4635" y="196"/>
                  <a:pt x="4623" y="196"/>
                </a:cubicBezTo>
                <a:cubicBezTo>
                  <a:pt x="4610" y="196"/>
                  <a:pt x="4599" y="193"/>
                  <a:pt x="4589" y="187"/>
                </a:cubicBezTo>
                <a:cubicBezTo>
                  <a:pt x="4579" y="182"/>
                  <a:pt x="4572" y="174"/>
                  <a:pt x="4567" y="163"/>
                </a:cubicBezTo>
                <a:cubicBezTo>
                  <a:pt x="4562" y="153"/>
                  <a:pt x="4559" y="141"/>
                  <a:pt x="4559" y="127"/>
                </a:cubicBezTo>
                <a:cubicBezTo>
                  <a:pt x="4559" y="113"/>
                  <a:pt x="4561" y="100"/>
                  <a:pt x="4566" y="90"/>
                </a:cubicBezTo>
                <a:cubicBezTo>
                  <a:pt x="4571" y="79"/>
                  <a:pt x="4579" y="71"/>
                  <a:pt x="4588" y="65"/>
                </a:cubicBezTo>
                <a:cubicBezTo>
                  <a:pt x="4597" y="60"/>
                  <a:pt x="4608" y="57"/>
                  <a:pt x="4620" y="57"/>
                </a:cubicBezTo>
                <a:close/>
                <a:moveTo>
                  <a:pt x="4469" y="57"/>
                </a:moveTo>
                <a:cubicBezTo>
                  <a:pt x="4481" y="57"/>
                  <a:pt x="4491" y="60"/>
                  <a:pt x="4500" y="65"/>
                </a:cubicBezTo>
                <a:cubicBezTo>
                  <a:pt x="4509" y="70"/>
                  <a:pt x="4516" y="77"/>
                  <a:pt x="4521" y="87"/>
                </a:cubicBezTo>
                <a:lnTo>
                  <a:pt x="4500" y="99"/>
                </a:lnTo>
                <a:cubicBezTo>
                  <a:pt x="4496" y="93"/>
                  <a:pt x="4492" y="88"/>
                  <a:pt x="4486" y="85"/>
                </a:cubicBezTo>
                <a:cubicBezTo>
                  <a:pt x="4481" y="81"/>
                  <a:pt x="4475" y="80"/>
                  <a:pt x="4469" y="80"/>
                </a:cubicBezTo>
                <a:cubicBezTo>
                  <a:pt x="4462" y="80"/>
                  <a:pt x="4457" y="81"/>
                  <a:pt x="4453" y="84"/>
                </a:cubicBezTo>
                <a:cubicBezTo>
                  <a:pt x="4448" y="87"/>
                  <a:pt x="4446" y="91"/>
                  <a:pt x="4446" y="96"/>
                </a:cubicBezTo>
                <a:cubicBezTo>
                  <a:pt x="4446" y="101"/>
                  <a:pt x="4449" y="105"/>
                  <a:pt x="4453" y="108"/>
                </a:cubicBezTo>
                <a:cubicBezTo>
                  <a:pt x="4458" y="111"/>
                  <a:pt x="4466" y="113"/>
                  <a:pt x="4476" y="116"/>
                </a:cubicBezTo>
                <a:cubicBezTo>
                  <a:pt x="4506" y="122"/>
                  <a:pt x="4521" y="135"/>
                  <a:pt x="4521" y="155"/>
                </a:cubicBezTo>
                <a:cubicBezTo>
                  <a:pt x="4521" y="167"/>
                  <a:pt x="4516" y="177"/>
                  <a:pt x="4507" y="184"/>
                </a:cubicBezTo>
                <a:cubicBezTo>
                  <a:pt x="4498" y="192"/>
                  <a:pt x="4486" y="196"/>
                  <a:pt x="4471" y="196"/>
                </a:cubicBezTo>
                <a:cubicBezTo>
                  <a:pt x="4458" y="196"/>
                  <a:pt x="4446" y="193"/>
                  <a:pt x="4437" y="187"/>
                </a:cubicBezTo>
                <a:cubicBezTo>
                  <a:pt x="4428" y="181"/>
                  <a:pt x="4421" y="174"/>
                  <a:pt x="4416" y="164"/>
                </a:cubicBezTo>
                <a:lnTo>
                  <a:pt x="4438" y="153"/>
                </a:lnTo>
                <a:cubicBezTo>
                  <a:pt x="4441" y="159"/>
                  <a:pt x="4446" y="164"/>
                  <a:pt x="4452" y="168"/>
                </a:cubicBezTo>
                <a:cubicBezTo>
                  <a:pt x="4457" y="171"/>
                  <a:pt x="4464" y="173"/>
                  <a:pt x="4471" y="173"/>
                </a:cubicBezTo>
                <a:cubicBezTo>
                  <a:pt x="4478" y="173"/>
                  <a:pt x="4484" y="171"/>
                  <a:pt x="4488" y="169"/>
                </a:cubicBezTo>
                <a:cubicBezTo>
                  <a:pt x="4492" y="166"/>
                  <a:pt x="4494" y="162"/>
                  <a:pt x="4494" y="157"/>
                </a:cubicBezTo>
                <a:cubicBezTo>
                  <a:pt x="4494" y="153"/>
                  <a:pt x="4492" y="149"/>
                  <a:pt x="4488" y="146"/>
                </a:cubicBezTo>
                <a:cubicBezTo>
                  <a:pt x="4484" y="143"/>
                  <a:pt x="4477" y="140"/>
                  <a:pt x="4467" y="138"/>
                </a:cubicBezTo>
                <a:cubicBezTo>
                  <a:pt x="4451" y="134"/>
                  <a:pt x="4439" y="129"/>
                  <a:pt x="4431" y="123"/>
                </a:cubicBezTo>
                <a:cubicBezTo>
                  <a:pt x="4423" y="117"/>
                  <a:pt x="4419" y="108"/>
                  <a:pt x="4419" y="98"/>
                </a:cubicBezTo>
                <a:cubicBezTo>
                  <a:pt x="4419" y="86"/>
                  <a:pt x="4424" y="75"/>
                  <a:pt x="4433" y="68"/>
                </a:cubicBezTo>
                <a:cubicBezTo>
                  <a:pt x="4442" y="61"/>
                  <a:pt x="4454" y="57"/>
                  <a:pt x="4469" y="57"/>
                </a:cubicBezTo>
                <a:close/>
                <a:moveTo>
                  <a:pt x="4329" y="57"/>
                </a:moveTo>
                <a:cubicBezTo>
                  <a:pt x="4343" y="57"/>
                  <a:pt x="4354" y="61"/>
                  <a:pt x="4362" y="70"/>
                </a:cubicBezTo>
                <a:cubicBezTo>
                  <a:pt x="4370" y="79"/>
                  <a:pt x="4374" y="92"/>
                  <a:pt x="4374" y="108"/>
                </a:cubicBezTo>
                <a:lnTo>
                  <a:pt x="4374" y="192"/>
                </a:lnTo>
                <a:lnTo>
                  <a:pt x="4348" y="192"/>
                </a:lnTo>
                <a:lnTo>
                  <a:pt x="4348" y="113"/>
                </a:lnTo>
                <a:cubicBezTo>
                  <a:pt x="4348" y="103"/>
                  <a:pt x="4345" y="96"/>
                  <a:pt x="4340" y="90"/>
                </a:cubicBezTo>
                <a:cubicBezTo>
                  <a:pt x="4335" y="84"/>
                  <a:pt x="4329" y="81"/>
                  <a:pt x="4321" y="81"/>
                </a:cubicBezTo>
                <a:cubicBezTo>
                  <a:pt x="4311" y="81"/>
                  <a:pt x="4303" y="84"/>
                  <a:pt x="4297" y="91"/>
                </a:cubicBezTo>
                <a:cubicBezTo>
                  <a:pt x="4291" y="97"/>
                  <a:pt x="4288" y="105"/>
                  <a:pt x="4288" y="115"/>
                </a:cubicBezTo>
                <a:lnTo>
                  <a:pt x="4288" y="192"/>
                </a:lnTo>
                <a:lnTo>
                  <a:pt x="4262" y="192"/>
                </a:lnTo>
                <a:lnTo>
                  <a:pt x="4262" y="60"/>
                </a:lnTo>
                <a:lnTo>
                  <a:pt x="4288" y="60"/>
                </a:lnTo>
                <a:lnTo>
                  <a:pt x="4288" y="78"/>
                </a:lnTo>
                <a:lnTo>
                  <a:pt x="4290" y="78"/>
                </a:lnTo>
                <a:cubicBezTo>
                  <a:pt x="4294" y="72"/>
                  <a:pt x="4299" y="67"/>
                  <a:pt x="4306" y="63"/>
                </a:cubicBezTo>
                <a:cubicBezTo>
                  <a:pt x="4313" y="59"/>
                  <a:pt x="4321" y="57"/>
                  <a:pt x="4329" y="57"/>
                </a:cubicBezTo>
                <a:close/>
                <a:moveTo>
                  <a:pt x="4154" y="57"/>
                </a:moveTo>
                <a:cubicBezTo>
                  <a:pt x="4167" y="57"/>
                  <a:pt x="4178" y="60"/>
                  <a:pt x="4187" y="65"/>
                </a:cubicBezTo>
                <a:cubicBezTo>
                  <a:pt x="4196" y="71"/>
                  <a:pt x="4203" y="79"/>
                  <a:pt x="4208" y="90"/>
                </a:cubicBezTo>
                <a:cubicBezTo>
                  <a:pt x="4213" y="100"/>
                  <a:pt x="4216" y="112"/>
                  <a:pt x="4216" y="126"/>
                </a:cubicBezTo>
                <a:cubicBezTo>
                  <a:pt x="4216" y="140"/>
                  <a:pt x="4213" y="153"/>
                  <a:pt x="4208" y="163"/>
                </a:cubicBezTo>
                <a:cubicBezTo>
                  <a:pt x="4203" y="174"/>
                  <a:pt x="4196" y="182"/>
                  <a:pt x="4187" y="187"/>
                </a:cubicBezTo>
                <a:cubicBezTo>
                  <a:pt x="4178" y="193"/>
                  <a:pt x="4167" y="196"/>
                  <a:pt x="4154" y="196"/>
                </a:cubicBezTo>
                <a:cubicBezTo>
                  <a:pt x="4142" y="196"/>
                  <a:pt x="4131" y="193"/>
                  <a:pt x="4122" y="187"/>
                </a:cubicBezTo>
                <a:cubicBezTo>
                  <a:pt x="4113" y="182"/>
                  <a:pt x="4105" y="174"/>
                  <a:pt x="4100" y="163"/>
                </a:cubicBezTo>
                <a:cubicBezTo>
                  <a:pt x="4095" y="153"/>
                  <a:pt x="4093" y="140"/>
                  <a:pt x="4093" y="126"/>
                </a:cubicBezTo>
                <a:cubicBezTo>
                  <a:pt x="4093" y="112"/>
                  <a:pt x="4095" y="100"/>
                  <a:pt x="4100" y="90"/>
                </a:cubicBezTo>
                <a:cubicBezTo>
                  <a:pt x="4105" y="79"/>
                  <a:pt x="4113" y="71"/>
                  <a:pt x="4122" y="65"/>
                </a:cubicBezTo>
                <a:cubicBezTo>
                  <a:pt x="4131" y="60"/>
                  <a:pt x="4142" y="57"/>
                  <a:pt x="4154" y="57"/>
                </a:cubicBezTo>
                <a:close/>
                <a:moveTo>
                  <a:pt x="3537" y="57"/>
                </a:moveTo>
                <a:cubicBezTo>
                  <a:pt x="3555" y="57"/>
                  <a:pt x="3569" y="62"/>
                  <a:pt x="3580" y="73"/>
                </a:cubicBezTo>
                <a:cubicBezTo>
                  <a:pt x="3590" y="83"/>
                  <a:pt x="3595" y="98"/>
                  <a:pt x="3595" y="116"/>
                </a:cubicBezTo>
                <a:cubicBezTo>
                  <a:pt x="3595" y="123"/>
                  <a:pt x="3594" y="130"/>
                  <a:pt x="3593" y="135"/>
                </a:cubicBezTo>
                <a:lnTo>
                  <a:pt x="3503" y="135"/>
                </a:lnTo>
                <a:cubicBezTo>
                  <a:pt x="3504" y="147"/>
                  <a:pt x="3508" y="156"/>
                  <a:pt x="3515" y="163"/>
                </a:cubicBezTo>
                <a:cubicBezTo>
                  <a:pt x="3521" y="169"/>
                  <a:pt x="3529" y="173"/>
                  <a:pt x="3540" y="173"/>
                </a:cubicBezTo>
                <a:cubicBezTo>
                  <a:pt x="3546" y="173"/>
                  <a:pt x="3552" y="171"/>
                  <a:pt x="3558" y="168"/>
                </a:cubicBezTo>
                <a:cubicBezTo>
                  <a:pt x="3563" y="165"/>
                  <a:pt x="3568" y="160"/>
                  <a:pt x="3571" y="154"/>
                </a:cubicBezTo>
                <a:lnTo>
                  <a:pt x="3592" y="166"/>
                </a:lnTo>
                <a:cubicBezTo>
                  <a:pt x="3587" y="175"/>
                  <a:pt x="3580" y="183"/>
                  <a:pt x="3571" y="188"/>
                </a:cubicBezTo>
                <a:cubicBezTo>
                  <a:pt x="3562" y="193"/>
                  <a:pt x="3552" y="196"/>
                  <a:pt x="3540" y="196"/>
                </a:cubicBezTo>
                <a:cubicBezTo>
                  <a:pt x="3527" y="196"/>
                  <a:pt x="3516" y="193"/>
                  <a:pt x="3506" y="187"/>
                </a:cubicBezTo>
                <a:cubicBezTo>
                  <a:pt x="3496" y="182"/>
                  <a:pt x="3489" y="174"/>
                  <a:pt x="3484" y="163"/>
                </a:cubicBezTo>
                <a:cubicBezTo>
                  <a:pt x="3479" y="153"/>
                  <a:pt x="3476" y="141"/>
                  <a:pt x="3476" y="127"/>
                </a:cubicBezTo>
                <a:cubicBezTo>
                  <a:pt x="3476" y="113"/>
                  <a:pt x="3478" y="100"/>
                  <a:pt x="3483" y="90"/>
                </a:cubicBezTo>
                <a:cubicBezTo>
                  <a:pt x="3488" y="79"/>
                  <a:pt x="3496" y="71"/>
                  <a:pt x="3505" y="65"/>
                </a:cubicBezTo>
                <a:cubicBezTo>
                  <a:pt x="3514" y="60"/>
                  <a:pt x="3525" y="57"/>
                  <a:pt x="3537" y="57"/>
                </a:cubicBezTo>
                <a:close/>
                <a:moveTo>
                  <a:pt x="3309" y="57"/>
                </a:moveTo>
                <a:cubicBezTo>
                  <a:pt x="3317" y="57"/>
                  <a:pt x="3324" y="59"/>
                  <a:pt x="3330" y="63"/>
                </a:cubicBezTo>
                <a:cubicBezTo>
                  <a:pt x="3336" y="68"/>
                  <a:pt x="3341" y="74"/>
                  <a:pt x="3344" y="82"/>
                </a:cubicBezTo>
                <a:lnTo>
                  <a:pt x="3345" y="82"/>
                </a:lnTo>
                <a:cubicBezTo>
                  <a:pt x="3350" y="74"/>
                  <a:pt x="3356" y="68"/>
                  <a:pt x="3363" y="63"/>
                </a:cubicBezTo>
                <a:cubicBezTo>
                  <a:pt x="3370" y="59"/>
                  <a:pt x="3379" y="57"/>
                  <a:pt x="3388" y="57"/>
                </a:cubicBezTo>
                <a:cubicBezTo>
                  <a:pt x="3401" y="57"/>
                  <a:pt x="3412" y="61"/>
                  <a:pt x="3419" y="70"/>
                </a:cubicBezTo>
                <a:cubicBezTo>
                  <a:pt x="3427" y="79"/>
                  <a:pt x="3431" y="92"/>
                  <a:pt x="3431" y="108"/>
                </a:cubicBezTo>
                <a:lnTo>
                  <a:pt x="3431" y="192"/>
                </a:lnTo>
                <a:lnTo>
                  <a:pt x="3404" y="192"/>
                </a:lnTo>
                <a:lnTo>
                  <a:pt x="3404" y="112"/>
                </a:lnTo>
                <a:cubicBezTo>
                  <a:pt x="3404" y="103"/>
                  <a:pt x="3402" y="95"/>
                  <a:pt x="3398" y="90"/>
                </a:cubicBezTo>
                <a:cubicBezTo>
                  <a:pt x="3393" y="84"/>
                  <a:pt x="3387" y="81"/>
                  <a:pt x="3380" y="81"/>
                </a:cubicBezTo>
                <a:cubicBezTo>
                  <a:pt x="3371" y="81"/>
                  <a:pt x="3364" y="84"/>
                  <a:pt x="3359" y="90"/>
                </a:cubicBezTo>
                <a:cubicBezTo>
                  <a:pt x="3354" y="96"/>
                  <a:pt x="3351" y="104"/>
                  <a:pt x="3351" y="115"/>
                </a:cubicBezTo>
                <a:lnTo>
                  <a:pt x="3351" y="192"/>
                </a:lnTo>
                <a:lnTo>
                  <a:pt x="3325" y="192"/>
                </a:lnTo>
                <a:lnTo>
                  <a:pt x="3325" y="112"/>
                </a:lnTo>
                <a:cubicBezTo>
                  <a:pt x="3325" y="103"/>
                  <a:pt x="3322" y="95"/>
                  <a:pt x="3318" y="90"/>
                </a:cubicBezTo>
                <a:cubicBezTo>
                  <a:pt x="3314" y="84"/>
                  <a:pt x="3308" y="81"/>
                  <a:pt x="3300" y="81"/>
                </a:cubicBezTo>
                <a:cubicBezTo>
                  <a:pt x="3292" y="81"/>
                  <a:pt x="3285" y="84"/>
                  <a:pt x="3279" y="90"/>
                </a:cubicBezTo>
                <a:cubicBezTo>
                  <a:pt x="3274" y="96"/>
                  <a:pt x="3271" y="104"/>
                  <a:pt x="3271" y="115"/>
                </a:cubicBezTo>
                <a:lnTo>
                  <a:pt x="3271" y="192"/>
                </a:lnTo>
                <a:lnTo>
                  <a:pt x="3245" y="192"/>
                </a:lnTo>
                <a:lnTo>
                  <a:pt x="3245" y="60"/>
                </a:lnTo>
                <a:lnTo>
                  <a:pt x="3271" y="60"/>
                </a:lnTo>
                <a:lnTo>
                  <a:pt x="3271" y="78"/>
                </a:lnTo>
                <a:lnTo>
                  <a:pt x="3273" y="78"/>
                </a:lnTo>
                <a:cubicBezTo>
                  <a:pt x="3277" y="72"/>
                  <a:pt x="3282" y="66"/>
                  <a:pt x="3288" y="63"/>
                </a:cubicBezTo>
                <a:cubicBezTo>
                  <a:pt x="3295" y="59"/>
                  <a:pt x="3301" y="57"/>
                  <a:pt x="3309" y="57"/>
                </a:cubicBezTo>
                <a:close/>
                <a:moveTo>
                  <a:pt x="3144" y="57"/>
                </a:moveTo>
                <a:cubicBezTo>
                  <a:pt x="3159" y="57"/>
                  <a:pt x="3172" y="61"/>
                  <a:pt x="3181" y="70"/>
                </a:cubicBezTo>
                <a:cubicBezTo>
                  <a:pt x="3190" y="78"/>
                  <a:pt x="3195" y="90"/>
                  <a:pt x="3195" y="104"/>
                </a:cubicBezTo>
                <a:lnTo>
                  <a:pt x="3195" y="192"/>
                </a:lnTo>
                <a:lnTo>
                  <a:pt x="3168" y="192"/>
                </a:lnTo>
                <a:lnTo>
                  <a:pt x="3168" y="175"/>
                </a:lnTo>
                <a:lnTo>
                  <a:pt x="3167" y="175"/>
                </a:lnTo>
                <a:cubicBezTo>
                  <a:pt x="3164" y="181"/>
                  <a:pt x="3158" y="186"/>
                  <a:pt x="3151" y="190"/>
                </a:cubicBezTo>
                <a:cubicBezTo>
                  <a:pt x="3144" y="194"/>
                  <a:pt x="3137" y="196"/>
                  <a:pt x="3129" y="196"/>
                </a:cubicBezTo>
                <a:cubicBezTo>
                  <a:pt x="3116" y="196"/>
                  <a:pt x="3106" y="192"/>
                  <a:pt x="3098" y="186"/>
                </a:cubicBezTo>
                <a:cubicBezTo>
                  <a:pt x="3091" y="179"/>
                  <a:pt x="3087" y="170"/>
                  <a:pt x="3087" y="158"/>
                </a:cubicBezTo>
                <a:cubicBezTo>
                  <a:pt x="3087" y="144"/>
                  <a:pt x="3093" y="133"/>
                  <a:pt x="3104" y="126"/>
                </a:cubicBezTo>
                <a:cubicBezTo>
                  <a:pt x="3115" y="118"/>
                  <a:pt x="3131" y="115"/>
                  <a:pt x="3152" y="115"/>
                </a:cubicBezTo>
                <a:lnTo>
                  <a:pt x="3168" y="115"/>
                </a:lnTo>
                <a:lnTo>
                  <a:pt x="3168" y="106"/>
                </a:lnTo>
                <a:cubicBezTo>
                  <a:pt x="3168" y="98"/>
                  <a:pt x="3166" y="92"/>
                  <a:pt x="3161" y="87"/>
                </a:cubicBezTo>
                <a:cubicBezTo>
                  <a:pt x="3156" y="82"/>
                  <a:pt x="3150" y="80"/>
                  <a:pt x="3141" y="80"/>
                </a:cubicBezTo>
                <a:cubicBezTo>
                  <a:pt x="3131" y="80"/>
                  <a:pt x="3121" y="85"/>
                  <a:pt x="3111" y="94"/>
                </a:cubicBezTo>
                <a:lnTo>
                  <a:pt x="3094" y="79"/>
                </a:lnTo>
                <a:cubicBezTo>
                  <a:pt x="3108" y="64"/>
                  <a:pt x="3124" y="57"/>
                  <a:pt x="3144" y="57"/>
                </a:cubicBezTo>
                <a:close/>
                <a:moveTo>
                  <a:pt x="2694" y="57"/>
                </a:moveTo>
                <a:cubicBezTo>
                  <a:pt x="2706" y="57"/>
                  <a:pt x="2716" y="60"/>
                  <a:pt x="2725" y="65"/>
                </a:cubicBezTo>
                <a:cubicBezTo>
                  <a:pt x="2734" y="70"/>
                  <a:pt x="2741" y="77"/>
                  <a:pt x="2746" y="87"/>
                </a:cubicBezTo>
                <a:lnTo>
                  <a:pt x="2725" y="99"/>
                </a:lnTo>
                <a:cubicBezTo>
                  <a:pt x="2721" y="93"/>
                  <a:pt x="2717" y="88"/>
                  <a:pt x="2711" y="85"/>
                </a:cubicBezTo>
                <a:cubicBezTo>
                  <a:pt x="2706" y="81"/>
                  <a:pt x="2700" y="80"/>
                  <a:pt x="2694" y="80"/>
                </a:cubicBezTo>
                <a:cubicBezTo>
                  <a:pt x="2687" y="80"/>
                  <a:pt x="2682" y="81"/>
                  <a:pt x="2678" y="84"/>
                </a:cubicBezTo>
                <a:cubicBezTo>
                  <a:pt x="2673" y="87"/>
                  <a:pt x="2671" y="91"/>
                  <a:pt x="2671" y="96"/>
                </a:cubicBezTo>
                <a:cubicBezTo>
                  <a:pt x="2671" y="101"/>
                  <a:pt x="2674" y="105"/>
                  <a:pt x="2678" y="108"/>
                </a:cubicBezTo>
                <a:cubicBezTo>
                  <a:pt x="2683" y="111"/>
                  <a:pt x="2691" y="113"/>
                  <a:pt x="2701" y="116"/>
                </a:cubicBezTo>
                <a:cubicBezTo>
                  <a:pt x="2731" y="122"/>
                  <a:pt x="2746" y="135"/>
                  <a:pt x="2746" y="155"/>
                </a:cubicBezTo>
                <a:cubicBezTo>
                  <a:pt x="2746" y="167"/>
                  <a:pt x="2741" y="177"/>
                  <a:pt x="2732" y="184"/>
                </a:cubicBezTo>
                <a:cubicBezTo>
                  <a:pt x="2723" y="192"/>
                  <a:pt x="2711" y="196"/>
                  <a:pt x="2696" y="196"/>
                </a:cubicBezTo>
                <a:cubicBezTo>
                  <a:pt x="2683" y="196"/>
                  <a:pt x="2671" y="193"/>
                  <a:pt x="2662" y="187"/>
                </a:cubicBezTo>
                <a:cubicBezTo>
                  <a:pt x="2653" y="181"/>
                  <a:pt x="2646" y="174"/>
                  <a:pt x="2641" y="164"/>
                </a:cubicBezTo>
                <a:lnTo>
                  <a:pt x="2663" y="153"/>
                </a:lnTo>
                <a:cubicBezTo>
                  <a:pt x="2666" y="159"/>
                  <a:pt x="2671" y="164"/>
                  <a:pt x="2677" y="168"/>
                </a:cubicBezTo>
                <a:cubicBezTo>
                  <a:pt x="2682" y="171"/>
                  <a:pt x="2689" y="173"/>
                  <a:pt x="2696" y="173"/>
                </a:cubicBezTo>
                <a:cubicBezTo>
                  <a:pt x="2703" y="173"/>
                  <a:pt x="2709" y="171"/>
                  <a:pt x="2713" y="169"/>
                </a:cubicBezTo>
                <a:cubicBezTo>
                  <a:pt x="2717" y="166"/>
                  <a:pt x="2719" y="162"/>
                  <a:pt x="2719" y="157"/>
                </a:cubicBezTo>
                <a:cubicBezTo>
                  <a:pt x="2719" y="153"/>
                  <a:pt x="2717" y="149"/>
                  <a:pt x="2713" y="146"/>
                </a:cubicBezTo>
                <a:cubicBezTo>
                  <a:pt x="2709" y="143"/>
                  <a:pt x="2702" y="140"/>
                  <a:pt x="2692" y="138"/>
                </a:cubicBezTo>
                <a:cubicBezTo>
                  <a:pt x="2676" y="134"/>
                  <a:pt x="2664" y="129"/>
                  <a:pt x="2656" y="123"/>
                </a:cubicBezTo>
                <a:cubicBezTo>
                  <a:pt x="2648" y="117"/>
                  <a:pt x="2644" y="108"/>
                  <a:pt x="2644" y="98"/>
                </a:cubicBezTo>
                <a:cubicBezTo>
                  <a:pt x="2644" y="86"/>
                  <a:pt x="2649" y="75"/>
                  <a:pt x="2658" y="68"/>
                </a:cubicBezTo>
                <a:cubicBezTo>
                  <a:pt x="2667" y="61"/>
                  <a:pt x="2679" y="57"/>
                  <a:pt x="2694" y="57"/>
                </a:cubicBezTo>
                <a:close/>
                <a:moveTo>
                  <a:pt x="2503" y="57"/>
                </a:moveTo>
                <a:lnTo>
                  <a:pt x="2505" y="57"/>
                </a:lnTo>
                <a:lnTo>
                  <a:pt x="2505" y="84"/>
                </a:lnTo>
                <a:lnTo>
                  <a:pt x="2503" y="84"/>
                </a:lnTo>
                <a:cubicBezTo>
                  <a:pt x="2487" y="84"/>
                  <a:pt x="2475" y="87"/>
                  <a:pt x="2466" y="94"/>
                </a:cubicBezTo>
                <a:cubicBezTo>
                  <a:pt x="2457" y="101"/>
                  <a:pt x="2453" y="110"/>
                  <a:pt x="2453" y="120"/>
                </a:cubicBezTo>
                <a:lnTo>
                  <a:pt x="2453" y="192"/>
                </a:lnTo>
                <a:lnTo>
                  <a:pt x="2427" y="192"/>
                </a:lnTo>
                <a:lnTo>
                  <a:pt x="2426" y="60"/>
                </a:lnTo>
                <a:lnTo>
                  <a:pt x="2453" y="60"/>
                </a:lnTo>
                <a:lnTo>
                  <a:pt x="2453" y="85"/>
                </a:lnTo>
                <a:lnTo>
                  <a:pt x="2454" y="85"/>
                </a:lnTo>
                <a:cubicBezTo>
                  <a:pt x="2459" y="76"/>
                  <a:pt x="2466" y="69"/>
                  <a:pt x="2474" y="64"/>
                </a:cubicBezTo>
                <a:cubicBezTo>
                  <a:pt x="2483" y="59"/>
                  <a:pt x="2492" y="57"/>
                  <a:pt x="2503" y="57"/>
                </a:cubicBezTo>
                <a:close/>
                <a:moveTo>
                  <a:pt x="2318" y="57"/>
                </a:moveTo>
                <a:cubicBezTo>
                  <a:pt x="2331" y="57"/>
                  <a:pt x="2342" y="60"/>
                  <a:pt x="2351" y="65"/>
                </a:cubicBezTo>
                <a:cubicBezTo>
                  <a:pt x="2360" y="71"/>
                  <a:pt x="2367" y="79"/>
                  <a:pt x="2372" y="90"/>
                </a:cubicBezTo>
                <a:cubicBezTo>
                  <a:pt x="2377" y="100"/>
                  <a:pt x="2380" y="112"/>
                  <a:pt x="2380" y="126"/>
                </a:cubicBezTo>
                <a:cubicBezTo>
                  <a:pt x="2380" y="140"/>
                  <a:pt x="2377" y="153"/>
                  <a:pt x="2372" y="163"/>
                </a:cubicBezTo>
                <a:cubicBezTo>
                  <a:pt x="2367" y="174"/>
                  <a:pt x="2360" y="182"/>
                  <a:pt x="2351" y="187"/>
                </a:cubicBezTo>
                <a:cubicBezTo>
                  <a:pt x="2342" y="193"/>
                  <a:pt x="2331" y="196"/>
                  <a:pt x="2318" y="196"/>
                </a:cubicBezTo>
                <a:cubicBezTo>
                  <a:pt x="2306" y="196"/>
                  <a:pt x="2295" y="193"/>
                  <a:pt x="2286" y="187"/>
                </a:cubicBezTo>
                <a:cubicBezTo>
                  <a:pt x="2277" y="182"/>
                  <a:pt x="2269" y="174"/>
                  <a:pt x="2264" y="163"/>
                </a:cubicBezTo>
                <a:cubicBezTo>
                  <a:pt x="2259" y="153"/>
                  <a:pt x="2257" y="140"/>
                  <a:pt x="2257" y="126"/>
                </a:cubicBezTo>
                <a:cubicBezTo>
                  <a:pt x="2257" y="112"/>
                  <a:pt x="2259" y="100"/>
                  <a:pt x="2264" y="90"/>
                </a:cubicBezTo>
                <a:cubicBezTo>
                  <a:pt x="2269" y="79"/>
                  <a:pt x="2277" y="71"/>
                  <a:pt x="2286" y="65"/>
                </a:cubicBezTo>
                <a:cubicBezTo>
                  <a:pt x="2295" y="60"/>
                  <a:pt x="2306" y="57"/>
                  <a:pt x="2318" y="57"/>
                </a:cubicBezTo>
                <a:close/>
                <a:moveTo>
                  <a:pt x="2071" y="57"/>
                </a:moveTo>
                <a:cubicBezTo>
                  <a:pt x="2084" y="57"/>
                  <a:pt x="2095" y="60"/>
                  <a:pt x="2104" y="65"/>
                </a:cubicBezTo>
                <a:cubicBezTo>
                  <a:pt x="2113" y="71"/>
                  <a:pt x="2120" y="79"/>
                  <a:pt x="2125" y="90"/>
                </a:cubicBezTo>
                <a:cubicBezTo>
                  <a:pt x="2130" y="100"/>
                  <a:pt x="2133" y="112"/>
                  <a:pt x="2133" y="126"/>
                </a:cubicBezTo>
                <a:cubicBezTo>
                  <a:pt x="2133" y="140"/>
                  <a:pt x="2130" y="153"/>
                  <a:pt x="2125" y="163"/>
                </a:cubicBezTo>
                <a:cubicBezTo>
                  <a:pt x="2120" y="174"/>
                  <a:pt x="2113" y="182"/>
                  <a:pt x="2104" y="187"/>
                </a:cubicBezTo>
                <a:cubicBezTo>
                  <a:pt x="2095" y="193"/>
                  <a:pt x="2084" y="196"/>
                  <a:pt x="2071" y="196"/>
                </a:cubicBezTo>
                <a:cubicBezTo>
                  <a:pt x="2059" y="196"/>
                  <a:pt x="2048" y="193"/>
                  <a:pt x="2039" y="187"/>
                </a:cubicBezTo>
                <a:cubicBezTo>
                  <a:pt x="2030" y="182"/>
                  <a:pt x="2022" y="174"/>
                  <a:pt x="2017" y="163"/>
                </a:cubicBezTo>
                <a:cubicBezTo>
                  <a:pt x="2012" y="153"/>
                  <a:pt x="2010" y="140"/>
                  <a:pt x="2010" y="126"/>
                </a:cubicBezTo>
                <a:cubicBezTo>
                  <a:pt x="2010" y="112"/>
                  <a:pt x="2012" y="100"/>
                  <a:pt x="2017" y="90"/>
                </a:cubicBezTo>
                <a:cubicBezTo>
                  <a:pt x="2022" y="79"/>
                  <a:pt x="2030" y="71"/>
                  <a:pt x="2039" y="65"/>
                </a:cubicBezTo>
                <a:cubicBezTo>
                  <a:pt x="2048" y="60"/>
                  <a:pt x="2059" y="57"/>
                  <a:pt x="2071" y="57"/>
                </a:cubicBezTo>
                <a:close/>
                <a:moveTo>
                  <a:pt x="1569" y="57"/>
                </a:moveTo>
                <a:cubicBezTo>
                  <a:pt x="1577" y="57"/>
                  <a:pt x="1584" y="59"/>
                  <a:pt x="1590" y="63"/>
                </a:cubicBezTo>
                <a:cubicBezTo>
                  <a:pt x="1596" y="68"/>
                  <a:pt x="1601" y="74"/>
                  <a:pt x="1604" y="82"/>
                </a:cubicBezTo>
                <a:lnTo>
                  <a:pt x="1605" y="82"/>
                </a:lnTo>
                <a:cubicBezTo>
                  <a:pt x="1610" y="74"/>
                  <a:pt x="1616" y="68"/>
                  <a:pt x="1623" y="63"/>
                </a:cubicBezTo>
                <a:cubicBezTo>
                  <a:pt x="1630" y="59"/>
                  <a:pt x="1639" y="57"/>
                  <a:pt x="1648" y="57"/>
                </a:cubicBezTo>
                <a:cubicBezTo>
                  <a:pt x="1661" y="57"/>
                  <a:pt x="1672" y="61"/>
                  <a:pt x="1679" y="70"/>
                </a:cubicBezTo>
                <a:cubicBezTo>
                  <a:pt x="1687" y="79"/>
                  <a:pt x="1691" y="92"/>
                  <a:pt x="1691" y="108"/>
                </a:cubicBezTo>
                <a:lnTo>
                  <a:pt x="1691" y="192"/>
                </a:lnTo>
                <a:lnTo>
                  <a:pt x="1664" y="192"/>
                </a:lnTo>
                <a:lnTo>
                  <a:pt x="1664" y="112"/>
                </a:lnTo>
                <a:cubicBezTo>
                  <a:pt x="1664" y="103"/>
                  <a:pt x="1662" y="95"/>
                  <a:pt x="1658" y="90"/>
                </a:cubicBezTo>
                <a:cubicBezTo>
                  <a:pt x="1653" y="84"/>
                  <a:pt x="1647" y="81"/>
                  <a:pt x="1640" y="81"/>
                </a:cubicBezTo>
                <a:cubicBezTo>
                  <a:pt x="1631" y="81"/>
                  <a:pt x="1624" y="84"/>
                  <a:pt x="1619" y="90"/>
                </a:cubicBezTo>
                <a:cubicBezTo>
                  <a:pt x="1614" y="96"/>
                  <a:pt x="1611" y="104"/>
                  <a:pt x="1611" y="115"/>
                </a:cubicBezTo>
                <a:lnTo>
                  <a:pt x="1611" y="192"/>
                </a:lnTo>
                <a:lnTo>
                  <a:pt x="1585" y="192"/>
                </a:lnTo>
                <a:lnTo>
                  <a:pt x="1585" y="112"/>
                </a:lnTo>
                <a:cubicBezTo>
                  <a:pt x="1585" y="103"/>
                  <a:pt x="1582" y="95"/>
                  <a:pt x="1578" y="90"/>
                </a:cubicBezTo>
                <a:cubicBezTo>
                  <a:pt x="1574" y="84"/>
                  <a:pt x="1568" y="81"/>
                  <a:pt x="1560" y="81"/>
                </a:cubicBezTo>
                <a:cubicBezTo>
                  <a:pt x="1552" y="81"/>
                  <a:pt x="1545" y="84"/>
                  <a:pt x="1539" y="90"/>
                </a:cubicBezTo>
                <a:cubicBezTo>
                  <a:pt x="1534" y="96"/>
                  <a:pt x="1531" y="104"/>
                  <a:pt x="1531" y="115"/>
                </a:cubicBezTo>
                <a:lnTo>
                  <a:pt x="1531" y="192"/>
                </a:lnTo>
                <a:lnTo>
                  <a:pt x="1505" y="192"/>
                </a:lnTo>
                <a:lnTo>
                  <a:pt x="1505" y="60"/>
                </a:lnTo>
                <a:lnTo>
                  <a:pt x="1531" y="60"/>
                </a:lnTo>
                <a:lnTo>
                  <a:pt x="1531" y="78"/>
                </a:lnTo>
                <a:lnTo>
                  <a:pt x="1533" y="78"/>
                </a:lnTo>
                <a:cubicBezTo>
                  <a:pt x="1537" y="72"/>
                  <a:pt x="1542" y="66"/>
                  <a:pt x="1548" y="63"/>
                </a:cubicBezTo>
                <a:cubicBezTo>
                  <a:pt x="1555" y="59"/>
                  <a:pt x="1561" y="57"/>
                  <a:pt x="1569" y="57"/>
                </a:cubicBezTo>
                <a:close/>
                <a:moveTo>
                  <a:pt x="1246" y="57"/>
                </a:moveTo>
                <a:cubicBezTo>
                  <a:pt x="1258" y="57"/>
                  <a:pt x="1268" y="60"/>
                  <a:pt x="1277" y="65"/>
                </a:cubicBezTo>
                <a:cubicBezTo>
                  <a:pt x="1286" y="70"/>
                  <a:pt x="1293" y="77"/>
                  <a:pt x="1298" y="87"/>
                </a:cubicBezTo>
                <a:lnTo>
                  <a:pt x="1277" y="99"/>
                </a:lnTo>
                <a:cubicBezTo>
                  <a:pt x="1273" y="93"/>
                  <a:pt x="1269" y="88"/>
                  <a:pt x="1263" y="85"/>
                </a:cubicBezTo>
                <a:cubicBezTo>
                  <a:pt x="1258" y="81"/>
                  <a:pt x="1252" y="80"/>
                  <a:pt x="1246" y="80"/>
                </a:cubicBezTo>
                <a:cubicBezTo>
                  <a:pt x="1239" y="80"/>
                  <a:pt x="1234" y="81"/>
                  <a:pt x="1230" y="84"/>
                </a:cubicBezTo>
                <a:cubicBezTo>
                  <a:pt x="1225" y="87"/>
                  <a:pt x="1223" y="91"/>
                  <a:pt x="1223" y="96"/>
                </a:cubicBezTo>
                <a:cubicBezTo>
                  <a:pt x="1223" y="101"/>
                  <a:pt x="1226" y="105"/>
                  <a:pt x="1230" y="108"/>
                </a:cubicBezTo>
                <a:cubicBezTo>
                  <a:pt x="1235" y="111"/>
                  <a:pt x="1243" y="113"/>
                  <a:pt x="1253" y="116"/>
                </a:cubicBezTo>
                <a:cubicBezTo>
                  <a:pt x="1283" y="122"/>
                  <a:pt x="1298" y="135"/>
                  <a:pt x="1298" y="155"/>
                </a:cubicBezTo>
                <a:cubicBezTo>
                  <a:pt x="1298" y="167"/>
                  <a:pt x="1293" y="177"/>
                  <a:pt x="1284" y="184"/>
                </a:cubicBezTo>
                <a:cubicBezTo>
                  <a:pt x="1275" y="192"/>
                  <a:pt x="1263" y="196"/>
                  <a:pt x="1248" y="196"/>
                </a:cubicBezTo>
                <a:cubicBezTo>
                  <a:pt x="1235" y="196"/>
                  <a:pt x="1223" y="193"/>
                  <a:pt x="1214" y="187"/>
                </a:cubicBezTo>
                <a:cubicBezTo>
                  <a:pt x="1205" y="181"/>
                  <a:pt x="1198" y="174"/>
                  <a:pt x="1193" y="164"/>
                </a:cubicBezTo>
                <a:lnTo>
                  <a:pt x="1215" y="153"/>
                </a:lnTo>
                <a:cubicBezTo>
                  <a:pt x="1218" y="159"/>
                  <a:pt x="1223" y="164"/>
                  <a:pt x="1229" y="168"/>
                </a:cubicBezTo>
                <a:cubicBezTo>
                  <a:pt x="1234" y="171"/>
                  <a:pt x="1241" y="173"/>
                  <a:pt x="1248" y="173"/>
                </a:cubicBezTo>
                <a:cubicBezTo>
                  <a:pt x="1255" y="173"/>
                  <a:pt x="1261" y="171"/>
                  <a:pt x="1265" y="169"/>
                </a:cubicBezTo>
                <a:cubicBezTo>
                  <a:pt x="1269" y="166"/>
                  <a:pt x="1271" y="162"/>
                  <a:pt x="1271" y="157"/>
                </a:cubicBezTo>
                <a:cubicBezTo>
                  <a:pt x="1271" y="153"/>
                  <a:pt x="1269" y="149"/>
                  <a:pt x="1265" y="146"/>
                </a:cubicBezTo>
                <a:cubicBezTo>
                  <a:pt x="1261" y="143"/>
                  <a:pt x="1254" y="140"/>
                  <a:pt x="1244" y="138"/>
                </a:cubicBezTo>
                <a:cubicBezTo>
                  <a:pt x="1228" y="134"/>
                  <a:pt x="1216" y="129"/>
                  <a:pt x="1208" y="123"/>
                </a:cubicBezTo>
                <a:cubicBezTo>
                  <a:pt x="1200" y="117"/>
                  <a:pt x="1196" y="108"/>
                  <a:pt x="1196" y="98"/>
                </a:cubicBezTo>
                <a:cubicBezTo>
                  <a:pt x="1196" y="86"/>
                  <a:pt x="1201" y="75"/>
                  <a:pt x="1210" y="68"/>
                </a:cubicBezTo>
                <a:cubicBezTo>
                  <a:pt x="1219" y="61"/>
                  <a:pt x="1231" y="57"/>
                  <a:pt x="1246" y="57"/>
                </a:cubicBezTo>
                <a:close/>
                <a:moveTo>
                  <a:pt x="1101" y="57"/>
                </a:moveTo>
                <a:cubicBezTo>
                  <a:pt x="1112" y="57"/>
                  <a:pt x="1121" y="60"/>
                  <a:pt x="1130" y="65"/>
                </a:cubicBezTo>
                <a:cubicBezTo>
                  <a:pt x="1138" y="71"/>
                  <a:pt x="1144" y="79"/>
                  <a:pt x="1149" y="89"/>
                </a:cubicBezTo>
                <a:cubicBezTo>
                  <a:pt x="1154" y="99"/>
                  <a:pt x="1156" y="111"/>
                  <a:pt x="1156" y="124"/>
                </a:cubicBezTo>
                <a:cubicBezTo>
                  <a:pt x="1156" y="138"/>
                  <a:pt x="1154" y="150"/>
                  <a:pt x="1149" y="161"/>
                </a:cubicBezTo>
                <a:cubicBezTo>
                  <a:pt x="1144" y="172"/>
                  <a:pt x="1138" y="181"/>
                  <a:pt x="1130" y="187"/>
                </a:cubicBezTo>
                <a:cubicBezTo>
                  <a:pt x="1121" y="193"/>
                  <a:pt x="1112" y="196"/>
                  <a:pt x="1101" y="196"/>
                </a:cubicBezTo>
                <a:cubicBezTo>
                  <a:pt x="1093" y="196"/>
                  <a:pt x="1085" y="194"/>
                  <a:pt x="1078" y="190"/>
                </a:cubicBezTo>
                <a:cubicBezTo>
                  <a:pt x="1072" y="186"/>
                  <a:pt x="1066" y="181"/>
                  <a:pt x="1062" y="174"/>
                </a:cubicBezTo>
                <a:lnTo>
                  <a:pt x="1060" y="174"/>
                </a:lnTo>
                <a:lnTo>
                  <a:pt x="1060" y="250"/>
                </a:lnTo>
                <a:lnTo>
                  <a:pt x="1034" y="250"/>
                </a:lnTo>
                <a:lnTo>
                  <a:pt x="1034" y="60"/>
                </a:lnTo>
                <a:lnTo>
                  <a:pt x="1060" y="60"/>
                </a:lnTo>
                <a:lnTo>
                  <a:pt x="1060" y="78"/>
                </a:lnTo>
                <a:lnTo>
                  <a:pt x="1062" y="78"/>
                </a:lnTo>
                <a:cubicBezTo>
                  <a:pt x="1066" y="72"/>
                  <a:pt x="1072" y="66"/>
                  <a:pt x="1079" y="63"/>
                </a:cubicBezTo>
                <a:cubicBezTo>
                  <a:pt x="1086" y="59"/>
                  <a:pt x="1093" y="57"/>
                  <a:pt x="1101" y="57"/>
                </a:cubicBezTo>
                <a:close/>
                <a:moveTo>
                  <a:pt x="671" y="57"/>
                </a:moveTo>
                <a:cubicBezTo>
                  <a:pt x="679" y="57"/>
                  <a:pt x="686" y="59"/>
                  <a:pt x="692" y="63"/>
                </a:cubicBezTo>
                <a:cubicBezTo>
                  <a:pt x="698" y="68"/>
                  <a:pt x="703" y="74"/>
                  <a:pt x="706" y="82"/>
                </a:cubicBezTo>
                <a:lnTo>
                  <a:pt x="707" y="82"/>
                </a:lnTo>
                <a:cubicBezTo>
                  <a:pt x="712" y="74"/>
                  <a:pt x="718" y="68"/>
                  <a:pt x="725" y="63"/>
                </a:cubicBezTo>
                <a:cubicBezTo>
                  <a:pt x="732" y="59"/>
                  <a:pt x="741" y="57"/>
                  <a:pt x="750" y="57"/>
                </a:cubicBezTo>
                <a:cubicBezTo>
                  <a:pt x="763" y="57"/>
                  <a:pt x="774" y="61"/>
                  <a:pt x="781" y="70"/>
                </a:cubicBezTo>
                <a:cubicBezTo>
                  <a:pt x="789" y="79"/>
                  <a:pt x="793" y="92"/>
                  <a:pt x="793" y="108"/>
                </a:cubicBezTo>
                <a:lnTo>
                  <a:pt x="793" y="192"/>
                </a:lnTo>
                <a:lnTo>
                  <a:pt x="766" y="192"/>
                </a:lnTo>
                <a:lnTo>
                  <a:pt x="766" y="112"/>
                </a:lnTo>
                <a:cubicBezTo>
                  <a:pt x="766" y="103"/>
                  <a:pt x="764" y="95"/>
                  <a:pt x="760" y="90"/>
                </a:cubicBezTo>
                <a:cubicBezTo>
                  <a:pt x="755" y="84"/>
                  <a:pt x="749" y="81"/>
                  <a:pt x="742" y="81"/>
                </a:cubicBezTo>
                <a:cubicBezTo>
                  <a:pt x="733" y="81"/>
                  <a:pt x="726" y="84"/>
                  <a:pt x="721" y="90"/>
                </a:cubicBezTo>
                <a:cubicBezTo>
                  <a:pt x="716" y="96"/>
                  <a:pt x="713" y="104"/>
                  <a:pt x="713" y="115"/>
                </a:cubicBezTo>
                <a:lnTo>
                  <a:pt x="713" y="192"/>
                </a:lnTo>
                <a:lnTo>
                  <a:pt x="687" y="192"/>
                </a:lnTo>
                <a:lnTo>
                  <a:pt x="687" y="112"/>
                </a:lnTo>
                <a:cubicBezTo>
                  <a:pt x="687" y="103"/>
                  <a:pt x="684" y="95"/>
                  <a:pt x="680" y="90"/>
                </a:cubicBezTo>
                <a:cubicBezTo>
                  <a:pt x="676" y="84"/>
                  <a:pt x="670" y="81"/>
                  <a:pt x="662" y="81"/>
                </a:cubicBezTo>
                <a:cubicBezTo>
                  <a:pt x="654" y="81"/>
                  <a:pt x="647" y="84"/>
                  <a:pt x="641" y="90"/>
                </a:cubicBezTo>
                <a:cubicBezTo>
                  <a:pt x="636" y="96"/>
                  <a:pt x="633" y="104"/>
                  <a:pt x="633" y="115"/>
                </a:cubicBezTo>
                <a:lnTo>
                  <a:pt x="633" y="192"/>
                </a:lnTo>
                <a:lnTo>
                  <a:pt x="607" y="192"/>
                </a:lnTo>
                <a:lnTo>
                  <a:pt x="607" y="60"/>
                </a:lnTo>
                <a:lnTo>
                  <a:pt x="633" y="60"/>
                </a:lnTo>
                <a:lnTo>
                  <a:pt x="633" y="78"/>
                </a:lnTo>
                <a:lnTo>
                  <a:pt x="635" y="78"/>
                </a:lnTo>
                <a:cubicBezTo>
                  <a:pt x="639" y="72"/>
                  <a:pt x="644" y="66"/>
                  <a:pt x="650" y="63"/>
                </a:cubicBezTo>
                <a:cubicBezTo>
                  <a:pt x="657" y="59"/>
                  <a:pt x="663" y="57"/>
                  <a:pt x="671" y="57"/>
                </a:cubicBezTo>
                <a:close/>
                <a:moveTo>
                  <a:pt x="503" y="57"/>
                </a:moveTo>
                <a:cubicBezTo>
                  <a:pt x="521" y="57"/>
                  <a:pt x="535" y="62"/>
                  <a:pt x="546" y="73"/>
                </a:cubicBezTo>
                <a:cubicBezTo>
                  <a:pt x="556" y="83"/>
                  <a:pt x="561" y="98"/>
                  <a:pt x="561" y="116"/>
                </a:cubicBezTo>
                <a:cubicBezTo>
                  <a:pt x="561" y="123"/>
                  <a:pt x="560" y="130"/>
                  <a:pt x="559" y="135"/>
                </a:cubicBezTo>
                <a:lnTo>
                  <a:pt x="469" y="135"/>
                </a:lnTo>
                <a:cubicBezTo>
                  <a:pt x="470" y="147"/>
                  <a:pt x="474" y="156"/>
                  <a:pt x="481" y="163"/>
                </a:cubicBezTo>
                <a:cubicBezTo>
                  <a:pt x="487" y="169"/>
                  <a:pt x="495" y="173"/>
                  <a:pt x="506" y="173"/>
                </a:cubicBezTo>
                <a:cubicBezTo>
                  <a:pt x="512" y="173"/>
                  <a:pt x="518" y="171"/>
                  <a:pt x="524" y="168"/>
                </a:cubicBezTo>
                <a:cubicBezTo>
                  <a:pt x="529" y="165"/>
                  <a:pt x="534" y="160"/>
                  <a:pt x="537" y="154"/>
                </a:cubicBezTo>
                <a:lnTo>
                  <a:pt x="558" y="166"/>
                </a:lnTo>
                <a:cubicBezTo>
                  <a:pt x="553" y="175"/>
                  <a:pt x="546" y="183"/>
                  <a:pt x="537" y="188"/>
                </a:cubicBezTo>
                <a:cubicBezTo>
                  <a:pt x="528" y="193"/>
                  <a:pt x="518" y="196"/>
                  <a:pt x="506" y="196"/>
                </a:cubicBezTo>
                <a:cubicBezTo>
                  <a:pt x="493" y="196"/>
                  <a:pt x="482" y="193"/>
                  <a:pt x="472" y="187"/>
                </a:cubicBezTo>
                <a:cubicBezTo>
                  <a:pt x="462" y="182"/>
                  <a:pt x="455" y="174"/>
                  <a:pt x="450" y="163"/>
                </a:cubicBezTo>
                <a:cubicBezTo>
                  <a:pt x="445" y="153"/>
                  <a:pt x="442" y="141"/>
                  <a:pt x="442" y="127"/>
                </a:cubicBezTo>
                <a:cubicBezTo>
                  <a:pt x="442" y="113"/>
                  <a:pt x="444" y="100"/>
                  <a:pt x="449" y="90"/>
                </a:cubicBezTo>
                <a:cubicBezTo>
                  <a:pt x="454" y="79"/>
                  <a:pt x="462" y="71"/>
                  <a:pt x="471" y="65"/>
                </a:cubicBezTo>
                <a:cubicBezTo>
                  <a:pt x="480" y="60"/>
                  <a:pt x="491" y="57"/>
                  <a:pt x="503" y="57"/>
                </a:cubicBezTo>
                <a:close/>
                <a:moveTo>
                  <a:pt x="407" y="57"/>
                </a:moveTo>
                <a:lnTo>
                  <a:pt x="409" y="57"/>
                </a:lnTo>
                <a:lnTo>
                  <a:pt x="409" y="84"/>
                </a:lnTo>
                <a:lnTo>
                  <a:pt x="407" y="84"/>
                </a:lnTo>
                <a:cubicBezTo>
                  <a:pt x="391" y="84"/>
                  <a:pt x="379" y="87"/>
                  <a:pt x="370" y="94"/>
                </a:cubicBezTo>
                <a:cubicBezTo>
                  <a:pt x="361" y="101"/>
                  <a:pt x="357" y="110"/>
                  <a:pt x="357" y="120"/>
                </a:cubicBezTo>
                <a:lnTo>
                  <a:pt x="357" y="192"/>
                </a:lnTo>
                <a:lnTo>
                  <a:pt x="331" y="192"/>
                </a:lnTo>
                <a:lnTo>
                  <a:pt x="330" y="60"/>
                </a:lnTo>
                <a:lnTo>
                  <a:pt x="357" y="60"/>
                </a:lnTo>
                <a:lnTo>
                  <a:pt x="357" y="85"/>
                </a:lnTo>
                <a:lnTo>
                  <a:pt x="358" y="85"/>
                </a:lnTo>
                <a:cubicBezTo>
                  <a:pt x="363" y="76"/>
                  <a:pt x="370" y="69"/>
                  <a:pt x="378" y="64"/>
                </a:cubicBezTo>
                <a:cubicBezTo>
                  <a:pt x="387" y="59"/>
                  <a:pt x="396" y="57"/>
                  <a:pt x="407" y="57"/>
                </a:cubicBezTo>
                <a:close/>
                <a:moveTo>
                  <a:pt x="222" y="57"/>
                </a:moveTo>
                <a:cubicBezTo>
                  <a:pt x="235" y="57"/>
                  <a:pt x="246" y="60"/>
                  <a:pt x="255" y="65"/>
                </a:cubicBezTo>
                <a:cubicBezTo>
                  <a:pt x="264" y="71"/>
                  <a:pt x="271" y="79"/>
                  <a:pt x="276" y="90"/>
                </a:cubicBezTo>
                <a:cubicBezTo>
                  <a:pt x="281" y="100"/>
                  <a:pt x="284" y="112"/>
                  <a:pt x="284" y="126"/>
                </a:cubicBezTo>
                <a:cubicBezTo>
                  <a:pt x="284" y="140"/>
                  <a:pt x="281" y="153"/>
                  <a:pt x="276" y="163"/>
                </a:cubicBezTo>
                <a:cubicBezTo>
                  <a:pt x="271" y="174"/>
                  <a:pt x="264" y="182"/>
                  <a:pt x="255" y="187"/>
                </a:cubicBezTo>
                <a:cubicBezTo>
                  <a:pt x="246" y="193"/>
                  <a:pt x="235" y="196"/>
                  <a:pt x="222" y="196"/>
                </a:cubicBezTo>
                <a:cubicBezTo>
                  <a:pt x="210" y="196"/>
                  <a:pt x="199" y="193"/>
                  <a:pt x="190" y="187"/>
                </a:cubicBezTo>
                <a:cubicBezTo>
                  <a:pt x="181" y="182"/>
                  <a:pt x="173" y="174"/>
                  <a:pt x="168" y="163"/>
                </a:cubicBezTo>
                <a:cubicBezTo>
                  <a:pt x="163" y="153"/>
                  <a:pt x="161" y="140"/>
                  <a:pt x="161" y="126"/>
                </a:cubicBezTo>
                <a:cubicBezTo>
                  <a:pt x="161" y="112"/>
                  <a:pt x="163" y="100"/>
                  <a:pt x="168" y="90"/>
                </a:cubicBezTo>
                <a:cubicBezTo>
                  <a:pt x="173" y="79"/>
                  <a:pt x="181" y="71"/>
                  <a:pt x="190" y="65"/>
                </a:cubicBezTo>
                <a:cubicBezTo>
                  <a:pt x="199" y="60"/>
                  <a:pt x="210" y="57"/>
                  <a:pt x="222" y="57"/>
                </a:cubicBezTo>
                <a:close/>
                <a:moveTo>
                  <a:pt x="7040" y="20"/>
                </a:moveTo>
                <a:lnTo>
                  <a:pt x="7066" y="20"/>
                </a:lnTo>
                <a:lnTo>
                  <a:pt x="7066" y="60"/>
                </a:lnTo>
                <a:lnTo>
                  <a:pt x="7103" y="60"/>
                </a:lnTo>
                <a:lnTo>
                  <a:pt x="7103" y="85"/>
                </a:lnTo>
                <a:lnTo>
                  <a:pt x="7066" y="85"/>
                </a:lnTo>
                <a:lnTo>
                  <a:pt x="7066" y="152"/>
                </a:lnTo>
                <a:cubicBezTo>
                  <a:pt x="7066" y="158"/>
                  <a:pt x="7068" y="163"/>
                  <a:pt x="7071" y="167"/>
                </a:cubicBezTo>
                <a:cubicBezTo>
                  <a:pt x="7075" y="170"/>
                  <a:pt x="7080" y="172"/>
                  <a:pt x="7086" y="172"/>
                </a:cubicBezTo>
                <a:cubicBezTo>
                  <a:pt x="7090" y="172"/>
                  <a:pt x="7095" y="171"/>
                  <a:pt x="7100" y="169"/>
                </a:cubicBezTo>
                <a:lnTo>
                  <a:pt x="7100" y="194"/>
                </a:lnTo>
                <a:cubicBezTo>
                  <a:pt x="7094" y="196"/>
                  <a:pt x="7087" y="197"/>
                  <a:pt x="7080" y="197"/>
                </a:cubicBezTo>
                <a:cubicBezTo>
                  <a:pt x="7067" y="197"/>
                  <a:pt x="7057" y="193"/>
                  <a:pt x="7050" y="186"/>
                </a:cubicBezTo>
                <a:cubicBezTo>
                  <a:pt x="7044" y="179"/>
                  <a:pt x="7040" y="168"/>
                  <a:pt x="7040" y="155"/>
                </a:cubicBezTo>
                <a:lnTo>
                  <a:pt x="7040" y="85"/>
                </a:lnTo>
                <a:lnTo>
                  <a:pt x="7019" y="85"/>
                </a:lnTo>
                <a:lnTo>
                  <a:pt x="7019" y="60"/>
                </a:lnTo>
                <a:lnTo>
                  <a:pt x="7040" y="60"/>
                </a:lnTo>
                <a:lnTo>
                  <a:pt x="7040" y="20"/>
                </a:lnTo>
                <a:close/>
                <a:moveTo>
                  <a:pt x="5158" y="20"/>
                </a:moveTo>
                <a:lnTo>
                  <a:pt x="5184" y="20"/>
                </a:lnTo>
                <a:lnTo>
                  <a:pt x="5184" y="60"/>
                </a:lnTo>
                <a:lnTo>
                  <a:pt x="5221" y="60"/>
                </a:lnTo>
                <a:lnTo>
                  <a:pt x="5221" y="85"/>
                </a:lnTo>
                <a:lnTo>
                  <a:pt x="5184" y="85"/>
                </a:lnTo>
                <a:lnTo>
                  <a:pt x="5184" y="152"/>
                </a:lnTo>
                <a:cubicBezTo>
                  <a:pt x="5184" y="158"/>
                  <a:pt x="5186" y="163"/>
                  <a:pt x="5189" y="167"/>
                </a:cubicBezTo>
                <a:cubicBezTo>
                  <a:pt x="5193" y="170"/>
                  <a:pt x="5198" y="172"/>
                  <a:pt x="5204" y="172"/>
                </a:cubicBezTo>
                <a:cubicBezTo>
                  <a:pt x="5208" y="172"/>
                  <a:pt x="5213" y="171"/>
                  <a:pt x="5218" y="169"/>
                </a:cubicBezTo>
                <a:lnTo>
                  <a:pt x="5218" y="194"/>
                </a:lnTo>
                <a:cubicBezTo>
                  <a:pt x="5212" y="196"/>
                  <a:pt x="5205" y="197"/>
                  <a:pt x="5198" y="197"/>
                </a:cubicBezTo>
                <a:cubicBezTo>
                  <a:pt x="5185" y="197"/>
                  <a:pt x="5175" y="193"/>
                  <a:pt x="5168" y="186"/>
                </a:cubicBezTo>
                <a:cubicBezTo>
                  <a:pt x="5162" y="179"/>
                  <a:pt x="5158" y="168"/>
                  <a:pt x="5158" y="155"/>
                </a:cubicBezTo>
                <a:lnTo>
                  <a:pt x="5158" y="85"/>
                </a:lnTo>
                <a:lnTo>
                  <a:pt x="5137" y="85"/>
                </a:lnTo>
                <a:lnTo>
                  <a:pt x="5137" y="60"/>
                </a:lnTo>
                <a:lnTo>
                  <a:pt x="5158" y="60"/>
                </a:lnTo>
                <a:lnTo>
                  <a:pt x="5158" y="20"/>
                </a:lnTo>
                <a:close/>
                <a:moveTo>
                  <a:pt x="4886" y="20"/>
                </a:moveTo>
                <a:lnTo>
                  <a:pt x="4912" y="20"/>
                </a:lnTo>
                <a:lnTo>
                  <a:pt x="4912" y="60"/>
                </a:lnTo>
                <a:lnTo>
                  <a:pt x="4949" y="60"/>
                </a:lnTo>
                <a:lnTo>
                  <a:pt x="4949" y="85"/>
                </a:lnTo>
                <a:lnTo>
                  <a:pt x="4912" y="85"/>
                </a:lnTo>
                <a:lnTo>
                  <a:pt x="4912" y="152"/>
                </a:lnTo>
                <a:cubicBezTo>
                  <a:pt x="4912" y="158"/>
                  <a:pt x="4914" y="163"/>
                  <a:pt x="4917" y="167"/>
                </a:cubicBezTo>
                <a:cubicBezTo>
                  <a:pt x="4921" y="170"/>
                  <a:pt x="4926" y="172"/>
                  <a:pt x="4932" y="172"/>
                </a:cubicBezTo>
                <a:cubicBezTo>
                  <a:pt x="4936" y="172"/>
                  <a:pt x="4941" y="171"/>
                  <a:pt x="4946" y="169"/>
                </a:cubicBezTo>
                <a:lnTo>
                  <a:pt x="4946" y="194"/>
                </a:lnTo>
                <a:cubicBezTo>
                  <a:pt x="4940" y="196"/>
                  <a:pt x="4933" y="197"/>
                  <a:pt x="4926" y="197"/>
                </a:cubicBezTo>
                <a:cubicBezTo>
                  <a:pt x="4913" y="197"/>
                  <a:pt x="4903" y="193"/>
                  <a:pt x="4896" y="186"/>
                </a:cubicBezTo>
                <a:cubicBezTo>
                  <a:pt x="4890" y="179"/>
                  <a:pt x="4886" y="168"/>
                  <a:pt x="4886" y="155"/>
                </a:cubicBezTo>
                <a:lnTo>
                  <a:pt x="4886" y="85"/>
                </a:lnTo>
                <a:lnTo>
                  <a:pt x="4865" y="85"/>
                </a:lnTo>
                <a:lnTo>
                  <a:pt x="4865" y="60"/>
                </a:lnTo>
                <a:lnTo>
                  <a:pt x="4886" y="60"/>
                </a:lnTo>
                <a:lnTo>
                  <a:pt x="4886" y="20"/>
                </a:lnTo>
                <a:close/>
                <a:moveTo>
                  <a:pt x="3650" y="20"/>
                </a:moveTo>
                <a:lnTo>
                  <a:pt x="3676" y="20"/>
                </a:lnTo>
                <a:lnTo>
                  <a:pt x="3676" y="60"/>
                </a:lnTo>
                <a:lnTo>
                  <a:pt x="3713" y="60"/>
                </a:lnTo>
                <a:lnTo>
                  <a:pt x="3713" y="85"/>
                </a:lnTo>
                <a:lnTo>
                  <a:pt x="3676" y="85"/>
                </a:lnTo>
                <a:lnTo>
                  <a:pt x="3676" y="152"/>
                </a:lnTo>
                <a:cubicBezTo>
                  <a:pt x="3676" y="158"/>
                  <a:pt x="3678" y="163"/>
                  <a:pt x="3681" y="167"/>
                </a:cubicBezTo>
                <a:cubicBezTo>
                  <a:pt x="3685" y="170"/>
                  <a:pt x="3690" y="172"/>
                  <a:pt x="3696" y="172"/>
                </a:cubicBezTo>
                <a:cubicBezTo>
                  <a:pt x="3700" y="172"/>
                  <a:pt x="3705" y="171"/>
                  <a:pt x="3710" y="169"/>
                </a:cubicBezTo>
                <a:lnTo>
                  <a:pt x="3710" y="194"/>
                </a:lnTo>
                <a:cubicBezTo>
                  <a:pt x="3704" y="196"/>
                  <a:pt x="3697" y="197"/>
                  <a:pt x="3690" y="197"/>
                </a:cubicBezTo>
                <a:cubicBezTo>
                  <a:pt x="3677" y="197"/>
                  <a:pt x="3667" y="193"/>
                  <a:pt x="3660" y="186"/>
                </a:cubicBezTo>
                <a:cubicBezTo>
                  <a:pt x="3654" y="179"/>
                  <a:pt x="3650" y="168"/>
                  <a:pt x="3650" y="155"/>
                </a:cubicBezTo>
                <a:lnTo>
                  <a:pt x="3650" y="85"/>
                </a:lnTo>
                <a:lnTo>
                  <a:pt x="3629" y="85"/>
                </a:lnTo>
                <a:lnTo>
                  <a:pt x="3629" y="60"/>
                </a:lnTo>
                <a:lnTo>
                  <a:pt x="3650" y="60"/>
                </a:lnTo>
                <a:lnTo>
                  <a:pt x="3650" y="20"/>
                </a:lnTo>
                <a:close/>
                <a:moveTo>
                  <a:pt x="2883" y="20"/>
                </a:moveTo>
                <a:lnTo>
                  <a:pt x="2909" y="20"/>
                </a:lnTo>
                <a:lnTo>
                  <a:pt x="2909" y="60"/>
                </a:lnTo>
                <a:lnTo>
                  <a:pt x="2946" y="60"/>
                </a:lnTo>
                <a:lnTo>
                  <a:pt x="2946" y="85"/>
                </a:lnTo>
                <a:lnTo>
                  <a:pt x="2909" y="85"/>
                </a:lnTo>
                <a:lnTo>
                  <a:pt x="2909" y="152"/>
                </a:lnTo>
                <a:cubicBezTo>
                  <a:pt x="2909" y="158"/>
                  <a:pt x="2911" y="163"/>
                  <a:pt x="2914" y="167"/>
                </a:cubicBezTo>
                <a:cubicBezTo>
                  <a:pt x="2918" y="170"/>
                  <a:pt x="2923" y="172"/>
                  <a:pt x="2929" y="172"/>
                </a:cubicBezTo>
                <a:cubicBezTo>
                  <a:pt x="2933" y="172"/>
                  <a:pt x="2938" y="171"/>
                  <a:pt x="2943" y="169"/>
                </a:cubicBezTo>
                <a:lnTo>
                  <a:pt x="2943" y="194"/>
                </a:lnTo>
                <a:cubicBezTo>
                  <a:pt x="2937" y="196"/>
                  <a:pt x="2930" y="197"/>
                  <a:pt x="2923" y="197"/>
                </a:cubicBezTo>
                <a:cubicBezTo>
                  <a:pt x="2910" y="197"/>
                  <a:pt x="2900" y="193"/>
                  <a:pt x="2893" y="186"/>
                </a:cubicBezTo>
                <a:cubicBezTo>
                  <a:pt x="2887" y="179"/>
                  <a:pt x="2883" y="168"/>
                  <a:pt x="2883" y="155"/>
                </a:cubicBezTo>
                <a:lnTo>
                  <a:pt x="2883" y="85"/>
                </a:lnTo>
                <a:lnTo>
                  <a:pt x="2862" y="85"/>
                </a:lnTo>
                <a:lnTo>
                  <a:pt x="2862" y="60"/>
                </a:lnTo>
                <a:lnTo>
                  <a:pt x="2883" y="60"/>
                </a:lnTo>
                <a:lnTo>
                  <a:pt x="2883" y="20"/>
                </a:lnTo>
                <a:close/>
                <a:moveTo>
                  <a:pt x="7999" y="7"/>
                </a:moveTo>
                <a:lnTo>
                  <a:pt x="8025" y="7"/>
                </a:lnTo>
                <a:lnTo>
                  <a:pt x="8025" y="192"/>
                </a:lnTo>
                <a:lnTo>
                  <a:pt x="7999" y="192"/>
                </a:lnTo>
                <a:lnTo>
                  <a:pt x="7999" y="174"/>
                </a:lnTo>
                <a:lnTo>
                  <a:pt x="7997" y="174"/>
                </a:lnTo>
                <a:cubicBezTo>
                  <a:pt x="7993" y="181"/>
                  <a:pt x="7988" y="186"/>
                  <a:pt x="7981" y="190"/>
                </a:cubicBezTo>
                <a:cubicBezTo>
                  <a:pt x="7975" y="194"/>
                  <a:pt x="7967" y="196"/>
                  <a:pt x="7959" y="196"/>
                </a:cubicBezTo>
                <a:cubicBezTo>
                  <a:pt x="7948" y="196"/>
                  <a:pt x="7939" y="193"/>
                  <a:pt x="7930" y="187"/>
                </a:cubicBezTo>
                <a:cubicBezTo>
                  <a:pt x="7922" y="181"/>
                  <a:pt x="7915" y="172"/>
                  <a:pt x="7910" y="162"/>
                </a:cubicBezTo>
                <a:cubicBezTo>
                  <a:pt x="7905" y="151"/>
                  <a:pt x="7903" y="139"/>
                  <a:pt x="7903" y="125"/>
                </a:cubicBezTo>
                <a:cubicBezTo>
                  <a:pt x="7903" y="112"/>
                  <a:pt x="7905" y="100"/>
                  <a:pt x="7910" y="89"/>
                </a:cubicBezTo>
                <a:cubicBezTo>
                  <a:pt x="7915" y="79"/>
                  <a:pt x="7921" y="71"/>
                  <a:pt x="7930" y="65"/>
                </a:cubicBezTo>
                <a:cubicBezTo>
                  <a:pt x="7938" y="60"/>
                  <a:pt x="7948" y="57"/>
                  <a:pt x="7959" y="57"/>
                </a:cubicBezTo>
                <a:cubicBezTo>
                  <a:pt x="7967" y="57"/>
                  <a:pt x="7974" y="59"/>
                  <a:pt x="7980" y="63"/>
                </a:cubicBezTo>
                <a:cubicBezTo>
                  <a:pt x="7987" y="66"/>
                  <a:pt x="7993" y="72"/>
                  <a:pt x="7997" y="78"/>
                </a:cubicBezTo>
                <a:lnTo>
                  <a:pt x="7999" y="78"/>
                </a:lnTo>
                <a:lnTo>
                  <a:pt x="7999" y="7"/>
                </a:lnTo>
                <a:close/>
                <a:moveTo>
                  <a:pt x="7725" y="7"/>
                </a:moveTo>
                <a:lnTo>
                  <a:pt x="7751" y="7"/>
                </a:lnTo>
                <a:lnTo>
                  <a:pt x="7751" y="192"/>
                </a:lnTo>
                <a:lnTo>
                  <a:pt x="7725" y="192"/>
                </a:lnTo>
                <a:lnTo>
                  <a:pt x="7725" y="174"/>
                </a:lnTo>
                <a:lnTo>
                  <a:pt x="7723" y="174"/>
                </a:lnTo>
                <a:cubicBezTo>
                  <a:pt x="7719" y="181"/>
                  <a:pt x="7714" y="186"/>
                  <a:pt x="7707" y="190"/>
                </a:cubicBezTo>
                <a:cubicBezTo>
                  <a:pt x="7701" y="194"/>
                  <a:pt x="7693" y="196"/>
                  <a:pt x="7685" y="196"/>
                </a:cubicBezTo>
                <a:cubicBezTo>
                  <a:pt x="7674" y="196"/>
                  <a:pt x="7665" y="193"/>
                  <a:pt x="7656" y="187"/>
                </a:cubicBezTo>
                <a:cubicBezTo>
                  <a:pt x="7648" y="181"/>
                  <a:pt x="7641" y="172"/>
                  <a:pt x="7636" y="162"/>
                </a:cubicBezTo>
                <a:cubicBezTo>
                  <a:pt x="7631" y="151"/>
                  <a:pt x="7629" y="139"/>
                  <a:pt x="7629" y="125"/>
                </a:cubicBezTo>
                <a:cubicBezTo>
                  <a:pt x="7629" y="112"/>
                  <a:pt x="7631" y="100"/>
                  <a:pt x="7636" y="89"/>
                </a:cubicBezTo>
                <a:cubicBezTo>
                  <a:pt x="7641" y="79"/>
                  <a:pt x="7647" y="71"/>
                  <a:pt x="7656" y="65"/>
                </a:cubicBezTo>
                <a:cubicBezTo>
                  <a:pt x="7664" y="60"/>
                  <a:pt x="7674" y="57"/>
                  <a:pt x="7685" y="57"/>
                </a:cubicBezTo>
                <a:cubicBezTo>
                  <a:pt x="7693" y="57"/>
                  <a:pt x="7700" y="59"/>
                  <a:pt x="7706" y="63"/>
                </a:cubicBezTo>
                <a:cubicBezTo>
                  <a:pt x="7713" y="66"/>
                  <a:pt x="7719" y="72"/>
                  <a:pt x="7723" y="78"/>
                </a:cubicBezTo>
                <a:lnTo>
                  <a:pt x="7725" y="78"/>
                </a:lnTo>
                <a:lnTo>
                  <a:pt x="7725" y="7"/>
                </a:lnTo>
                <a:close/>
                <a:moveTo>
                  <a:pt x="6863" y="7"/>
                </a:moveTo>
                <a:lnTo>
                  <a:pt x="6889" y="7"/>
                </a:lnTo>
                <a:lnTo>
                  <a:pt x="6889" y="160"/>
                </a:lnTo>
                <a:cubicBezTo>
                  <a:pt x="6889" y="166"/>
                  <a:pt x="6893" y="169"/>
                  <a:pt x="6899" y="169"/>
                </a:cubicBezTo>
                <a:lnTo>
                  <a:pt x="6905" y="169"/>
                </a:lnTo>
                <a:lnTo>
                  <a:pt x="6905" y="194"/>
                </a:lnTo>
                <a:lnTo>
                  <a:pt x="6892" y="194"/>
                </a:lnTo>
                <a:cubicBezTo>
                  <a:pt x="6882" y="194"/>
                  <a:pt x="6875" y="192"/>
                  <a:pt x="6870" y="187"/>
                </a:cubicBezTo>
                <a:cubicBezTo>
                  <a:pt x="6866" y="183"/>
                  <a:pt x="6863" y="176"/>
                  <a:pt x="6863" y="168"/>
                </a:cubicBezTo>
                <a:lnTo>
                  <a:pt x="6863" y="7"/>
                </a:lnTo>
                <a:close/>
                <a:moveTo>
                  <a:pt x="5891" y="7"/>
                </a:moveTo>
                <a:lnTo>
                  <a:pt x="5917" y="7"/>
                </a:lnTo>
                <a:lnTo>
                  <a:pt x="5917" y="192"/>
                </a:lnTo>
                <a:lnTo>
                  <a:pt x="5891" y="192"/>
                </a:lnTo>
                <a:lnTo>
                  <a:pt x="5891" y="174"/>
                </a:lnTo>
                <a:lnTo>
                  <a:pt x="5889" y="174"/>
                </a:lnTo>
                <a:cubicBezTo>
                  <a:pt x="5885" y="181"/>
                  <a:pt x="5880" y="186"/>
                  <a:pt x="5873" y="190"/>
                </a:cubicBezTo>
                <a:cubicBezTo>
                  <a:pt x="5867" y="194"/>
                  <a:pt x="5859" y="196"/>
                  <a:pt x="5851" y="196"/>
                </a:cubicBezTo>
                <a:cubicBezTo>
                  <a:pt x="5840" y="196"/>
                  <a:pt x="5831" y="193"/>
                  <a:pt x="5822" y="187"/>
                </a:cubicBezTo>
                <a:cubicBezTo>
                  <a:pt x="5814" y="181"/>
                  <a:pt x="5807" y="172"/>
                  <a:pt x="5802" y="162"/>
                </a:cubicBezTo>
                <a:cubicBezTo>
                  <a:pt x="5797" y="151"/>
                  <a:pt x="5795" y="139"/>
                  <a:pt x="5795" y="125"/>
                </a:cubicBezTo>
                <a:cubicBezTo>
                  <a:pt x="5795" y="112"/>
                  <a:pt x="5797" y="100"/>
                  <a:pt x="5802" y="89"/>
                </a:cubicBezTo>
                <a:cubicBezTo>
                  <a:pt x="5807" y="79"/>
                  <a:pt x="5813" y="71"/>
                  <a:pt x="5822" y="65"/>
                </a:cubicBezTo>
                <a:cubicBezTo>
                  <a:pt x="5830" y="60"/>
                  <a:pt x="5840" y="57"/>
                  <a:pt x="5851" y="57"/>
                </a:cubicBezTo>
                <a:cubicBezTo>
                  <a:pt x="5859" y="57"/>
                  <a:pt x="5866" y="59"/>
                  <a:pt x="5872" y="63"/>
                </a:cubicBezTo>
                <a:cubicBezTo>
                  <a:pt x="5879" y="66"/>
                  <a:pt x="5885" y="72"/>
                  <a:pt x="5889" y="78"/>
                </a:cubicBezTo>
                <a:lnTo>
                  <a:pt x="5891" y="78"/>
                </a:lnTo>
                <a:lnTo>
                  <a:pt x="5891" y="7"/>
                </a:lnTo>
                <a:close/>
                <a:moveTo>
                  <a:pt x="2179" y="7"/>
                </a:moveTo>
                <a:lnTo>
                  <a:pt x="2205" y="7"/>
                </a:lnTo>
                <a:lnTo>
                  <a:pt x="2205" y="160"/>
                </a:lnTo>
                <a:cubicBezTo>
                  <a:pt x="2205" y="166"/>
                  <a:pt x="2209" y="169"/>
                  <a:pt x="2215" y="169"/>
                </a:cubicBezTo>
                <a:lnTo>
                  <a:pt x="2221" y="169"/>
                </a:lnTo>
                <a:lnTo>
                  <a:pt x="2221" y="194"/>
                </a:lnTo>
                <a:lnTo>
                  <a:pt x="2208" y="194"/>
                </a:lnTo>
                <a:cubicBezTo>
                  <a:pt x="2198" y="194"/>
                  <a:pt x="2191" y="192"/>
                  <a:pt x="2186" y="187"/>
                </a:cubicBezTo>
                <a:cubicBezTo>
                  <a:pt x="2182" y="183"/>
                  <a:pt x="2179" y="176"/>
                  <a:pt x="2179" y="168"/>
                </a:cubicBezTo>
                <a:lnTo>
                  <a:pt x="2179" y="7"/>
                </a:lnTo>
                <a:close/>
                <a:moveTo>
                  <a:pt x="1938" y="7"/>
                </a:moveTo>
                <a:lnTo>
                  <a:pt x="1964" y="7"/>
                </a:lnTo>
                <a:lnTo>
                  <a:pt x="1964" y="192"/>
                </a:lnTo>
                <a:lnTo>
                  <a:pt x="1938" y="192"/>
                </a:lnTo>
                <a:lnTo>
                  <a:pt x="1938" y="174"/>
                </a:lnTo>
                <a:lnTo>
                  <a:pt x="1936" y="174"/>
                </a:lnTo>
                <a:cubicBezTo>
                  <a:pt x="1932" y="181"/>
                  <a:pt x="1927" y="186"/>
                  <a:pt x="1920" y="190"/>
                </a:cubicBezTo>
                <a:cubicBezTo>
                  <a:pt x="1914" y="194"/>
                  <a:pt x="1906" y="196"/>
                  <a:pt x="1898" y="196"/>
                </a:cubicBezTo>
                <a:cubicBezTo>
                  <a:pt x="1887" y="196"/>
                  <a:pt x="1878" y="193"/>
                  <a:pt x="1869" y="187"/>
                </a:cubicBezTo>
                <a:cubicBezTo>
                  <a:pt x="1861" y="181"/>
                  <a:pt x="1854" y="172"/>
                  <a:pt x="1849" y="162"/>
                </a:cubicBezTo>
                <a:cubicBezTo>
                  <a:pt x="1844" y="151"/>
                  <a:pt x="1842" y="139"/>
                  <a:pt x="1842" y="125"/>
                </a:cubicBezTo>
                <a:cubicBezTo>
                  <a:pt x="1842" y="112"/>
                  <a:pt x="1844" y="100"/>
                  <a:pt x="1849" y="89"/>
                </a:cubicBezTo>
                <a:cubicBezTo>
                  <a:pt x="1854" y="79"/>
                  <a:pt x="1860" y="71"/>
                  <a:pt x="1869" y="65"/>
                </a:cubicBezTo>
                <a:cubicBezTo>
                  <a:pt x="1877" y="60"/>
                  <a:pt x="1887" y="57"/>
                  <a:pt x="1898" y="57"/>
                </a:cubicBezTo>
                <a:cubicBezTo>
                  <a:pt x="1906" y="57"/>
                  <a:pt x="1913" y="59"/>
                  <a:pt x="1919" y="63"/>
                </a:cubicBezTo>
                <a:cubicBezTo>
                  <a:pt x="1926" y="66"/>
                  <a:pt x="1932" y="72"/>
                  <a:pt x="1936" y="78"/>
                </a:cubicBezTo>
                <a:lnTo>
                  <a:pt x="1938" y="78"/>
                </a:lnTo>
                <a:lnTo>
                  <a:pt x="1938" y="7"/>
                </a:lnTo>
                <a:close/>
                <a:moveTo>
                  <a:pt x="8" y="7"/>
                </a:moveTo>
                <a:lnTo>
                  <a:pt x="35" y="7"/>
                </a:lnTo>
                <a:lnTo>
                  <a:pt x="35" y="167"/>
                </a:lnTo>
                <a:lnTo>
                  <a:pt x="125" y="167"/>
                </a:lnTo>
                <a:lnTo>
                  <a:pt x="125" y="192"/>
                </a:lnTo>
                <a:lnTo>
                  <a:pt x="8" y="192"/>
                </a:lnTo>
                <a:lnTo>
                  <a:pt x="8" y="7"/>
                </a:lnTo>
                <a:close/>
                <a:moveTo>
                  <a:pt x="6963" y="0"/>
                </a:moveTo>
                <a:cubicBezTo>
                  <a:pt x="6968" y="0"/>
                  <a:pt x="6972" y="2"/>
                  <a:pt x="6975" y="5"/>
                </a:cubicBezTo>
                <a:cubicBezTo>
                  <a:pt x="6978" y="8"/>
                  <a:pt x="6980" y="12"/>
                  <a:pt x="6980" y="17"/>
                </a:cubicBezTo>
                <a:cubicBezTo>
                  <a:pt x="6980" y="22"/>
                  <a:pt x="6978" y="26"/>
                  <a:pt x="6975" y="29"/>
                </a:cubicBezTo>
                <a:cubicBezTo>
                  <a:pt x="6972" y="32"/>
                  <a:pt x="6968" y="34"/>
                  <a:pt x="6963" y="34"/>
                </a:cubicBezTo>
                <a:cubicBezTo>
                  <a:pt x="6958" y="34"/>
                  <a:pt x="6954" y="32"/>
                  <a:pt x="6951" y="29"/>
                </a:cubicBezTo>
                <a:cubicBezTo>
                  <a:pt x="6948" y="26"/>
                  <a:pt x="6946" y="22"/>
                  <a:pt x="6946" y="17"/>
                </a:cubicBezTo>
                <a:cubicBezTo>
                  <a:pt x="6946" y="12"/>
                  <a:pt x="6948" y="8"/>
                  <a:pt x="6951" y="5"/>
                </a:cubicBezTo>
                <a:cubicBezTo>
                  <a:pt x="6954" y="2"/>
                  <a:pt x="6958" y="0"/>
                  <a:pt x="6963" y="0"/>
                </a:cubicBezTo>
                <a:close/>
                <a:moveTo>
                  <a:pt x="6237" y="0"/>
                </a:moveTo>
                <a:cubicBezTo>
                  <a:pt x="6242" y="0"/>
                  <a:pt x="6246" y="2"/>
                  <a:pt x="6249" y="5"/>
                </a:cubicBezTo>
                <a:cubicBezTo>
                  <a:pt x="6252" y="8"/>
                  <a:pt x="6254" y="12"/>
                  <a:pt x="6254" y="17"/>
                </a:cubicBezTo>
                <a:cubicBezTo>
                  <a:pt x="6254" y="22"/>
                  <a:pt x="6252" y="26"/>
                  <a:pt x="6249" y="29"/>
                </a:cubicBezTo>
                <a:cubicBezTo>
                  <a:pt x="6246" y="32"/>
                  <a:pt x="6242" y="34"/>
                  <a:pt x="6237" y="34"/>
                </a:cubicBezTo>
                <a:cubicBezTo>
                  <a:pt x="6232" y="34"/>
                  <a:pt x="6228" y="32"/>
                  <a:pt x="6225" y="29"/>
                </a:cubicBezTo>
                <a:cubicBezTo>
                  <a:pt x="6222" y="26"/>
                  <a:pt x="6220" y="22"/>
                  <a:pt x="6220" y="17"/>
                </a:cubicBezTo>
                <a:cubicBezTo>
                  <a:pt x="6220" y="12"/>
                  <a:pt x="6222" y="8"/>
                  <a:pt x="6225" y="5"/>
                </a:cubicBezTo>
                <a:cubicBezTo>
                  <a:pt x="6228" y="2"/>
                  <a:pt x="6232" y="0"/>
                  <a:pt x="6237" y="0"/>
                </a:cubicBezTo>
                <a:close/>
                <a:moveTo>
                  <a:pt x="5985" y="0"/>
                </a:moveTo>
                <a:cubicBezTo>
                  <a:pt x="5990" y="0"/>
                  <a:pt x="5994" y="2"/>
                  <a:pt x="5997" y="5"/>
                </a:cubicBezTo>
                <a:cubicBezTo>
                  <a:pt x="6000" y="8"/>
                  <a:pt x="6002" y="12"/>
                  <a:pt x="6002" y="17"/>
                </a:cubicBezTo>
                <a:cubicBezTo>
                  <a:pt x="6002" y="22"/>
                  <a:pt x="6000" y="26"/>
                  <a:pt x="5997" y="29"/>
                </a:cubicBezTo>
                <a:cubicBezTo>
                  <a:pt x="5994" y="32"/>
                  <a:pt x="5990" y="34"/>
                  <a:pt x="5985" y="34"/>
                </a:cubicBezTo>
                <a:cubicBezTo>
                  <a:pt x="5980" y="34"/>
                  <a:pt x="5976" y="32"/>
                  <a:pt x="5973" y="29"/>
                </a:cubicBezTo>
                <a:cubicBezTo>
                  <a:pt x="5970" y="26"/>
                  <a:pt x="5968" y="22"/>
                  <a:pt x="5968" y="17"/>
                </a:cubicBezTo>
                <a:cubicBezTo>
                  <a:pt x="5968" y="12"/>
                  <a:pt x="5970" y="8"/>
                  <a:pt x="5973" y="5"/>
                </a:cubicBezTo>
                <a:cubicBezTo>
                  <a:pt x="5976" y="2"/>
                  <a:pt x="5980" y="0"/>
                  <a:pt x="5985" y="0"/>
                </a:cubicBezTo>
                <a:close/>
                <a:moveTo>
                  <a:pt x="2806" y="0"/>
                </a:moveTo>
                <a:cubicBezTo>
                  <a:pt x="2811" y="0"/>
                  <a:pt x="2815" y="2"/>
                  <a:pt x="2818" y="5"/>
                </a:cubicBezTo>
                <a:cubicBezTo>
                  <a:pt x="2821" y="8"/>
                  <a:pt x="2823" y="12"/>
                  <a:pt x="2823" y="17"/>
                </a:cubicBezTo>
                <a:cubicBezTo>
                  <a:pt x="2823" y="22"/>
                  <a:pt x="2821" y="26"/>
                  <a:pt x="2818" y="29"/>
                </a:cubicBezTo>
                <a:cubicBezTo>
                  <a:pt x="2815" y="32"/>
                  <a:pt x="2811" y="34"/>
                  <a:pt x="2806" y="34"/>
                </a:cubicBezTo>
                <a:cubicBezTo>
                  <a:pt x="2801" y="34"/>
                  <a:pt x="2797" y="32"/>
                  <a:pt x="2794" y="29"/>
                </a:cubicBezTo>
                <a:cubicBezTo>
                  <a:pt x="2791" y="26"/>
                  <a:pt x="2789" y="22"/>
                  <a:pt x="2789" y="17"/>
                </a:cubicBezTo>
                <a:cubicBezTo>
                  <a:pt x="2789" y="12"/>
                  <a:pt x="2791" y="8"/>
                  <a:pt x="2794" y="5"/>
                </a:cubicBezTo>
                <a:cubicBezTo>
                  <a:pt x="2797" y="2"/>
                  <a:pt x="2801" y="0"/>
                  <a:pt x="2806" y="0"/>
                </a:cubicBezTo>
                <a:close/>
                <a:moveTo>
                  <a:pt x="966" y="0"/>
                </a:moveTo>
                <a:cubicBezTo>
                  <a:pt x="971" y="0"/>
                  <a:pt x="975" y="2"/>
                  <a:pt x="978" y="5"/>
                </a:cubicBezTo>
                <a:cubicBezTo>
                  <a:pt x="981" y="8"/>
                  <a:pt x="983" y="12"/>
                  <a:pt x="983" y="17"/>
                </a:cubicBezTo>
                <a:cubicBezTo>
                  <a:pt x="983" y="22"/>
                  <a:pt x="981" y="26"/>
                  <a:pt x="978" y="29"/>
                </a:cubicBezTo>
                <a:cubicBezTo>
                  <a:pt x="975" y="32"/>
                  <a:pt x="971" y="34"/>
                  <a:pt x="966" y="34"/>
                </a:cubicBezTo>
                <a:cubicBezTo>
                  <a:pt x="961" y="34"/>
                  <a:pt x="957" y="32"/>
                  <a:pt x="954" y="29"/>
                </a:cubicBezTo>
                <a:cubicBezTo>
                  <a:pt x="951" y="26"/>
                  <a:pt x="949" y="22"/>
                  <a:pt x="949" y="17"/>
                </a:cubicBezTo>
                <a:cubicBezTo>
                  <a:pt x="949" y="12"/>
                  <a:pt x="951" y="8"/>
                  <a:pt x="954" y="5"/>
                </a:cubicBezTo>
                <a:cubicBezTo>
                  <a:pt x="957" y="2"/>
                  <a:pt x="961" y="0"/>
                  <a:pt x="966" y="0"/>
                </a:cubicBez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9" name="标题 5"/>
          <p:cNvSpPr/>
          <p:nvPr>
            <p:custDataLst>
              <p:tags r:id="rId4"/>
            </p:custDataLst>
          </p:nvPr>
        </p:nvSpPr>
        <p:spPr>
          <a:xfrm>
            <a:off x="447040" y="3270885"/>
            <a:ext cx="5300980" cy="40386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a:t>
            </a:r>
            <a:r>
              <a:rPr sz="1400" b="0">
                <a:solidFill>
                  <a:schemeClr val="tx1"/>
                </a:solidFill>
                <a:latin typeface="MiSans Normal" panose="00000500000000000000" charset="-122"/>
                <a:ea typeface="MiSans Normal" panose="00000500000000000000" charset="-122"/>
                <a:sym typeface="+mn-ea"/>
              </a:rPr>
              <a:t>公模公</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542290" y="36004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8" name="对角圆角矩形 97"/>
          <p:cNvSpPr/>
          <p:nvPr/>
        </p:nvSpPr>
        <p:spPr>
          <a:xfrm>
            <a:off x="554355" y="5269230"/>
            <a:ext cx="2251710" cy="410845"/>
          </a:xfrm>
          <a:prstGeom prst="round2DiagRect">
            <a:avLst>
              <a:gd name="adj1" fmla="val 0"/>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5"/>
            </p:custDataLst>
          </p:nvPr>
        </p:nvSpPr>
        <p:spPr>
          <a:xfrm>
            <a:off x="666115" y="532574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2" name="对角圆角矩形 21"/>
          <p:cNvSpPr/>
          <p:nvPr/>
        </p:nvSpPr>
        <p:spPr>
          <a:xfrm>
            <a:off x="2933065" y="5269230"/>
            <a:ext cx="2251710" cy="410845"/>
          </a:xfrm>
          <a:prstGeom prst="round2DiagRect">
            <a:avLst>
              <a:gd name="adj1" fmla="val 0"/>
              <a:gd name="adj2" fmla="val 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标题 5"/>
          <p:cNvSpPr/>
          <p:nvPr>
            <p:custDataLst>
              <p:tags r:id="rId6"/>
            </p:custDataLst>
          </p:nvPr>
        </p:nvSpPr>
        <p:spPr>
          <a:xfrm>
            <a:off x="3044825" y="532511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任意多边形 11"/>
          <p:cNvSpPr/>
          <p:nvPr/>
        </p:nvSpPr>
        <p:spPr>
          <a:xfrm>
            <a:off x="8952358" y="6857365"/>
            <a:ext cx="85364" cy="42656"/>
          </a:xfrm>
          <a:custGeom>
            <a:avLst/>
            <a:gdLst/>
            <a:ahLst/>
            <a:cxnLst>
              <a:cxn ang="3">
                <a:pos x="hc" y="t"/>
              </a:cxn>
              <a:cxn ang="cd2">
                <a:pos x="l" y="vc"/>
              </a:cxn>
              <a:cxn ang="cd4">
                <a:pos x="hc" y="b"/>
              </a:cxn>
              <a:cxn ang="0">
                <a:pos x="r" y="vc"/>
              </a:cxn>
            </a:cxnLst>
            <a:rect l="l" t="t" r="r" b="b"/>
            <a:pathLst>
              <a:path w="134" h="67">
                <a:moveTo>
                  <a:pt x="0" y="0"/>
                </a:moveTo>
                <a:lnTo>
                  <a:pt x="134" y="0"/>
                </a:lnTo>
                <a:lnTo>
                  <a:pt x="65" y="6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19"/>
          <p:cNvSpPr/>
          <p:nvPr/>
        </p:nvSpPr>
        <p:spPr>
          <a:xfrm>
            <a:off x="7029090" y="635"/>
            <a:ext cx="5162910" cy="6856730"/>
          </a:xfrm>
          <a:custGeom>
            <a:avLst/>
            <a:gdLst/>
            <a:ahLst/>
            <a:cxnLst>
              <a:cxn ang="3">
                <a:pos x="hc" y="t"/>
              </a:cxn>
              <a:cxn ang="cd2">
                <a:pos x="l" y="vc"/>
              </a:cxn>
              <a:cxn ang="cd4">
                <a:pos x="hc" y="b"/>
              </a:cxn>
              <a:cxn ang="0">
                <a:pos x="r" y="vc"/>
              </a:cxn>
            </a:cxnLst>
            <a:rect l="l" t="t" r="r" b="b"/>
            <a:pathLst>
              <a:path w="8131" h="10798">
                <a:moveTo>
                  <a:pt x="6288" y="0"/>
                </a:moveTo>
                <a:lnTo>
                  <a:pt x="7218" y="0"/>
                </a:lnTo>
                <a:lnTo>
                  <a:pt x="8131" y="0"/>
                </a:lnTo>
                <a:lnTo>
                  <a:pt x="8131" y="945"/>
                </a:lnTo>
                <a:lnTo>
                  <a:pt x="8131" y="9197"/>
                </a:lnTo>
                <a:lnTo>
                  <a:pt x="8131" y="10798"/>
                </a:lnTo>
                <a:lnTo>
                  <a:pt x="6473" y="10798"/>
                </a:lnTo>
                <a:lnTo>
                  <a:pt x="3163" y="10798"/>
                </a:lnTo>
                <a:lnTo>
                  <a:pt x="3194" y="10768"/>
                </a:lnTo>
                <a:cubicBezTo>
                  <a:pt x="3523" y="10450"/>
                  <a:pt x="3532" y="9925"/>
                  <a:pt x="3214" y="9596"/>
                </a:cubicBezTo>
                <a:lnTo>
                  <a:pt x="1602" y="7926"/>
                </a:lnTo>
                <a:cubicBezTo>
                  <a:pt x="1283" y="7597"/>
                  <a:pt x="759" y="7588"/>
                  <a:pt x="429" y="7906"/>
                </a:cubicBezTo>
                <a:lnTo>
                  <a:pt x="346" y="7986"/>
                </a:lnTo>
                <a:lnTo>
                  <a:pt x="324" y="7954"/>
                </a:lnTo>
                <a:cubicBezTo>
                  <a:pt x="-184" y="7197"/>
                  <a:pt x="-93" y="6162"/>
                  <a:pt x="586" y="5506"/>
                </a:cubicBezTo>
                <a:lnTo>
                  <a:pt x="6275" y="12"/>
                </a:lnTo>
                <a:lnTo>
                  <a:pt x="6288"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5886704" y="635"/>
            <a:ext cx="5135231" cy="5625033"/>
          </a:xfrm>
          <a:custGeom>
            <a:avLst/>
            <a:gdLst/>
            <a:ahLst/>
            <a:cxnLst>
              <a:cxn ang="3">
                <a:pos x="hc" y="t"/>
              </a:cxn>
              <a:cxn ang="cd2">
                <a:pos x="l" y="vc"/>
              </a:cxn>
              <a:cxn ang="cd4">
                <a:pos x="hc" y="b"/>
              </a:cxn>
              <a:cxn ang="0">
                <a:pos x="r" y="vc"/>
              </a:cxn>
            </a:cxnLst>
            <a:rect l="l" t="t" r="r" b="b"/>
            <a:pathLst>
              <a:path w="8087" h="8858">
                <a:moveTo>
                  <a:pt x="6196" y="0"/>
                </a:moveTo>
                <a:lnTo>
                  <a:pt x="8087" y="0"/>
                </a:lnTo>
                <a:lnTo>
                  <a:pt x="8074" y="12"/>
                </a:lnTo>
                <a:lnTo>
                  <a:pt x="2385" y="5506"/>
                </a:lnTo>
                <a:cubicBezTo>
                  <a:pt x="1706" y="6162"/>
                  <a:pt x="1615" y="7197"/>
                  <a:pt x="2123" y="7954"/>
                </a:cubicBezTo>
                <a:lnTo>
                  <a:pt x="2145" y="7986"/>
                </a:lnTo>
                <a:lnTo>
                  <a:pt x="1242" y="8858"/>
                </a:lnTo>
                <a:lnTo>
                  <a:pt x="539" y="8130"/>
                </a:lnTo>
                <a:cubicBezTo>
                  <a:pt x="-198" y="7368"/>
                  <a:pt x="-176" y="6153"/>
                  <a:pt x="586" y="5417"/>
                </a:cubicBezTo>
                <a:lnTo>
                  <a:pt x="6196"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任意多边形 22"/>
          <p:cNvSpPr/>
          <p:nvPr/>
        </p:nvSpPr>
        <p:spPr>
          <a:xfrm>
            <a:off x="6080309" y="4872927"/>
            <a:ext cx="3137596" cy="1984438"/>
          </a:xfrm>
          <a:custGeom>
            <a:avLst/>
            <a:gdLst/>
            <a:ahLst/>
            <a:cxnLst>
              <a:cxn ang="3">
                <a:pos x="hc" y="t"/>
              </a:cxn>
              <a:cxn ang="cd2">
                <a:pos x="l" y="vc"/>
              </a:cxn>
              <a:cxn ang="cd4">
                <a:pos x="hc" y="b"/>
              </a:cxn>
              <a:cxn ang="0">
                <a:pos x="r" y="vc"/>
              </a:cxn>
            </a:cxnLst>
            <a:rect l="l" t="t" r="r" b="b"/>
            <a:pathLst>
              <a:path w="4941" h="3125">
                <a:moveTo>
                  <a:pt x="2494" y="0"/>
                </a:moveTo>
                <a:cubicBezTo>
                  <a:pt x="2713" y="-1"/>
                  <a:pt x="2932" y="83"/>
                  <a:pt x="3096" y="253"/>
                </a:cubicBezTo>
                <a:lnTo>
                  <a:pt x="4708" y="1923"/>
                </a:lnTo>
                <a:cubicBezTo>
                  <a:pt x="5026" y="2253"/>
                  <a:pt x="5017" y="2777"/>
                  <a:pt x="4688" y="3096"/>
                </a:cubicBezTo>
                <a:lnTo>
                  <a:pt x="4657" y="3125"/>
                </a:lnTo>
                <a:lnTo>
                  <a:pt x="4523" y="3125"/>
                </a:lnTo>
                <a:lnTo>
                  <a:pt x="2810" y="3125"/>
                </a:lnTo>
                <a:lnTo>
                  <a:pt x="336" y="3125"/>
                </a:lnTo>
                <a:lnTo>
                  <a:pt x="233" y="3018"/>
                </a:lnTo>
                <a:cubicBezTo>
                  <a:pt x="-85" y="2689"/>
                  <a:pt x="-76" y="2164"/>
                  <a:pt x="253" y="1846"/>
                </a:cubicBezTo>
                <a:lnTo>
                  <a:pt x="937" y="1185"/>
                </a:lnTo>
                <a:lnTo>
                  <a:pt x="1840" y="313"/>
                </a:lnTo>
                <a:lnTo>
                  <a:pt x="1923" y="233"/>
                </a:lnTo>
                <a:cubicBezTo>
                  <a:pt x="2083" y="79"/>
                  <a:pt x="2288" y="1"/>
                  <a:pt x="2494" y="0"/>
                </a:cubicBez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24"/>
          <p:cNvSpPr/>
          <p:nvPr/>
        </p:nvSpPr>
        <p:spPr>
          <a:xfrm>
            <a:off x="635" y="635"/>
            <a:ext cx="1244124" cy="1188244"/>
          </a:xfrm>
          <a:custGeom>
            <a:avLst/>
            <a:gdLst/>
            <a:ahLst/>
            <a:cxnLst>
              <a:cxn ang="3">
                <a:pos x="hc" y="t"/>
              </a:cxn>
              <a:cxn ang="cd2">
                <a:pos x="l" y="vc"/>
              </a:cxn>
              <a:cxn ang="cd4">
                <a:pos x="hc" y="b"/>
              </a:cxn>
              <a:cxn ang="0">
                <a:pos x="r" y="vc"/>
              </a:cxn>
            </a:cxnLst>
            <a:rect l="l" t="t" r="r" b="b"/>
            <a:pathLst>
              <a:path w="1959" h="1871">
                <a:moveTo>
                  <a:pt x="0" y="0"/>
                </a:moveTo>
                <a:lnTo>
                  <a:pt x="1693" y="0"/>
                </a:lnTo>
                <a:lnTo>
                  <a:pt x="1787" y="94"/>
                </a:lnTo>
                <a:cubicBezTo>
                  <a:pt x="2017" y="324"/>
                  <a:pt x="2017" y="696"/>
                  <a:pt x="1787" y="926"/>
                </a:cubicBezTo>
                <a:lnTo>
                  <a:pt x="1014" y="1699"/>
                </a:lnTo>
                <a:cubicBezTo>
                  <a:pt x="784" y="1929"/>
                  <a:pt x="412" y="1929"/>
                  <a:pt x="182" y="1699"/>
                </a:cubicBezTo>
                <a:lnTo>
                  <a:pt x="0" y="1517"/>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7" name="任意多边形 96"/>
          <p:cNvSpPr/>
          <p:nvPr/>
        </p:nvSpPr>
        <p:spPr>
          <a:xfrm>
            <a:off x="557530" y="1659890"/>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标题 65"/>
          <p:cNvSpPr/>
          <p:nvPr>
            <p:custDataLst>
              <p:tags r:id="rId2"/>
            </p:custDataLst>
          </p:nvPr>
        </p:nvSpPr>
        <p:spPr>
          <a:xfrm>
            <a:off x="382905" y="2478405"/>
            <a:ext cx="665099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58" name="任意多边形 57"/>
          <p:cNvSpPr/>
          <p:nvPr/>
        </p:nvSpPr>
        <p:spPr>
          <a:xfrm>
            <a:off x="7640320" y="55054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8" name="标题 5"/>
          <p:cNvSpPr/>
          <p:nvPr>
            <p:custDataLst>
              <p:tags r:id="rId3"/>
            </p:custDataLst>
          </p:nvPr>
        </p:nvSpPr>
        <p:spPr>
          <a:xfrm>
            <a:off x="433070" y="3709670"/>
            <a:ext cx="554672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a:t>
            </a:r>
            <a:r>
              <a:rPr sz="1400" b="0">
                <a:solidFill>
                  <a:schemeClr val="tx1"/>
                </a:solidFill>
                <a:latin typeface="MiSans Normal" panose="00000500000000000000" charset="-122"/>
                <a:ea typeface="MiSans Normal" panose="00000500000000000000" charset="-122"/>
                <a:sym typeface="+mn-ea"/>
              </a:rPr>
              <a:t>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8" name="圆角矩形 97"/>
          <p:cNvSpPr/>
          <p:nvPr/>
        </p:nvSpPr>
        <p:spPr>
          <a:xfrm>
            <a:off x="554355" y="4872990"/>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666115" y="492950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0" name="圆角矩形 29"/>
          <p:cNvSpPr/>
          <p:nvPr/>
        </p:nvSpPr>
        <p:spPr>
          <a:xfrm>
            <a:off x="550435" y="3547110"/>
            <a:ext cx="140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182245" y="613854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5"/>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1150620" y="2070100"/>
            <a:ext cx="2990215" cy="4784090"/>
          </a:xfrm>
          <a:custGeom>
            <a:avLst/>
            <a:gdLst>
              <a:gd name="adj1" fmla="val 50000"/>
              <a:gd name="adj2" fmla="val 0"/>
              <a:gd name="a1" fmla="pin 0 adj1 50000"/>
              <a:gd name="a2" fmla="pin 0 adj2 50000"/>
              <a:gd name="tx1" fmla="*/ ss a1 100000"/>
              <a:gd name="tx2" fmla="+- r 0 tx1"/>
              <a:gd name="bx1" fmla="*/ ss a2 100000"/>
              <a:gd name="bx2" fmla="+- r 0 bx1"/>
              <a:gd name="by1" fmla="+- b 0 bx1"/>
              <a:gd name="d" fmla="+- tx1 0 bx1"/>
              <a:gd name="tdx" fmla="*/ tx1 29289 100000"/>
              <a:gd name="bdx" fmla="*/ bx1 29289 100000"/>
              <a:gd name="il" fmla="?: d tdx bdx"/>
              <a:gd name="ir" fmla="+- r 0 il"/>
              <a:gd name="ib" fmla="+- b 0 bdx"/>
            </a:gdLst>
            <a:ahLst/>
            <a:cxnLst>
              <a:cxn ang="0">
                <a:pos x="r" y="vc"/>
              </a:cxn>
              <a:cxn ang="cd4">
                <a:pos x="hc" y="b"/>
              </a:cxn>
              <a:cxn ang="cd2">
                <a:pos x="l" y="vc"/>
              </a:cxn>
              <a:cxn ang="3">
                <a:pos x="hc" y="t"/>
              </a:cxn>
            </a:cxnLst>
            <a:rect l="l" t="t" r="r" b="b"/>
            <a:pathLst>
              <a:path w="4709" h="7534">
                <a:moveTo>
                  <a:pt x="2355" y="0"/>
                </a:moveTo>
                <a:cubicBezTo>
                  <a:pt x="2395" y="0"/>
                  <a:pt x="2436" y="1"/>
                  <a:pt x="2476" y="3"/>
                </a:cubicBezTo>
                <a:lnTo>
                  <a:pt x="2499" y="4"/>
                </a:lnTo>
                <a:lnTo>
                  <a:pt x="2499" y="6374"/>
                </a:lnTo>
                <a:cubicBezTo>
                  <a:pt x="2499" y="6559"/>
                  <a:pt x="2649" y="6709"/>
                  <a:pt x="2834" y="6709"/>
                </a:cubicBezTo>
                <a:lnTo>
                  <a:pt x="4709" y="6709"/>
                </a:lnTo>
                <a:lnTo>
                  <a:pt x="4709" y="7534"/>
                </a:lnTo>
                <a:lnTo>
                  <a:pt x="0" y="7534"/>
                </a:lnTo>
                <a:lnTo>
                  <a:pt x="0" y="5910"/>
                </a:lnTo>
                <a:lnTo>
                  <a:pt x="1874" y="5910"/>
                </a:lnTo>
                <a:cubicBezTo>
                  <a:pt x="2059" y="5910"/>
                  <a:pt x="2209" y="5760"/>
                  <a:pt x="2209" y="5575"/>
                </a:cubicBezTo>
                <a:lnTo>
                  <a:pt x="2209" y="1757"/>
                </a:lnTo>
                <a:cubicBezTo>
                  <a:pt x="2209" y="1572"/>
                  <a:pt x="2059" y="1422"/>
                  <a:pt x="1874" y="1422"/>
                </a:cubicBezTo>
                <a:lnTo>
                  <a:pt x="192" y="1422"/>
                </a:lnTo>
                <a:lnTo>
                  <a:pt x="208" y="1386"/>
                </a:lnTo>
                <a:cubicBezTo>
                  <a:pt x="232" y="1333"/>
                  <a:pt x="257" y="1282"/>
                  <a:pt x="284" y="1232"/>
                </a:cubicBezTo>
                <a:lnTo>
                  <a:pt x="290" y="1222"/>
                </a:lnTo>
                <a:lnTo>
                  <a:pt x="1903" y="1222"/>
                </a:lnTo>
                <a:cubicBezTo>
                  <a:pt x="2072" y="1222"/>
                  <a:pt x="2209" y="1085"/>
                  <a:pt x="2209" y="916"/>
                </a:cubicBezTo>
                <a:lnTo>
                  <a:pt x="2209" y="4"/>
                </a:lnTo>
                <a:lnTo>
                  <a:pt x="2233" y="3"/>
                </a:lnTo>
                <a:cubicBezTo>
                  <a:pt x="2273" y="1"/>
                  <a:pt x="2314" y="0"/>
                  <a:pt x="2355"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a:off x="353060" y="839470"/>
            <a:ext cx="4585970" cy="5494655"/>
          </a:xfrm>
          <a:custGeom>
            <a:avLst/>
            <a:gdLst>
              <a:gd name="adj1" fmla="val 50000"/>
              <a:gd name="adj2" fmla="val 0"/>
              <a:gd name="a1" fmla="pin 0 adj1 50000"/>
              <a:gd name="a2" fmla="pin 0 adj2 50000"/>
              <a:gd name="tx1" fmla="*/ ss a1 100000"/>
              <a:gd name="tx2" fmla="+- r 0 tx1"/>
              <a:gd name="bx1" fmla="*/ ss a2 100000"/>
              <a:gd name="bx2" fmla="+- r 0 bx1"/>
              <a:gd name="by1" fmla="+- b 0 bx1"/>
              <a:gd name="d" fmla="+- tx1 0 bx1"/>
              <a:gd name="tdx" fmla="*/ tx1 29289 100000"/>
              <a:gd name="bdx" fmla="*/ bx1 29289 100000"/>
              <a:gd name="il" fmla="?: d tdx bdx"/>
              <a:gd name="ir" fmla="+- r 0 il"/>
              <a:gd name="ib" fmla="+- b 0 bdx"/>
            </a:gdLst>
            <a:ahLst/>
            <a:cxnLst>
              <a:cxn ang="0">
                <a:pos x="r" y="vc"/>
              </a:cxn>
              <a:cxn ang="cd4">
                <a:pos x="hc" y="b"/>
              </a:cxn>
              <a:cxn ang="cd2">
                <a:pos x="l" y="vc"/>
              </a:cxn>
              <a:cxn ang="3">
                <a:pos x="hc" y="t"/>
              </a:cxn>
            </a:cxnLst>
            <a:rect l="l" t="t" r="r" b="b"/>
            <a:pathLst>
              <a:path w="7222" h="8653">
                <a:moveTo>
                  <a:pt x="335" y="3366"/>
                </a:moveTo>
                <a:lnTo>
                  <a:pt x="1449" y="3366"/>
                </a:lnTo>
                <a:lnTo>
                  <a:pt x="3131" y="3366"/>
                </a:lnTo>
                <a:cubicBezTo>
                  <a:pt x="3316" y="3366"/>
                  <a:pt x="3466" y="3516"/>
                  <a:pt x="3466" y="3701"/>
                </a:cubicBezTo>
                <a:lnTo>
                  <a:pt x="3466" y="7519"/>
                </a:lnTo>
                <a:cubicBezTo>
                  <a:pt x="3466" y="7704"/>
                  <a:pt x="3316" y="7854"/>
                  <a:pt x="3131" y="7854"/>
                </a:cubicBezTo>
                <a:lnTo>
                  <a:pt x="1257" y="7854"/>
                </a:lnTo>
                <a:lnTo>
                  <a:pt x="335" y="7854"/>
                </a:lnTo>
                <a:cubicBezTo>
                  <a:pt x="150" y="7854"/>
                  <a:pt x="0" y="7704"/>
                  <a:pt x="0" y="7519"/>
                </a:cubicBezTo>
                <a:lnTo>
                  <a:pt x="0" y="3701"/>
                </a:lnTo>
                <a:cubicBezTo>
                  <a:pt x="0" y="3516"/>
                  <a:pt x="150" y="3366"/>
                  <a:pt x="335" y="3366"/>
                </a:cubicBezTo>
                <a:close/>
                <a:moveTo>
                  <a:pt x="4091" y="1033"/>
                </a:moveTo>
                <a:lnTo>
                  <a:pt x="6887" y="1033"/>
                </a:lnTo>
                <a:cubicBezTo>
                  <a:pt x="7072" y="1033"/>
                  <a:pt x="7222" y="1183"/>
                  <a:pt x="7222" y="1368"/>
                </a:cubicBezTo>
                <a:lnTo>
                  <a:pt x="7222" y="8318"/>
                </a:lnTo>
                <a:cubicBezTo>
                  <a:pt x="7222" y="8503"/>
                  <a:pt x="7072" y="8653"/>
                  <a:pt x="6887" y="8653"/>
                </a:cubicBezTo>
                <a:lnTo>
                  <a:pt x="5966" y="8653"/>
                </a:lnTo>
                <a:lnTo>
                  <a:pt x="4091" y="8653"/>
                </a:lnTo>
                <a:cubicBezTo>
                  <a:pt x="3906" y="8653"/>
                  <a:pt x="3756" y="8503"/>
                  <a:pt x="3756" y="8318"/>
                </a:cubicBezTo>
                <a:lnTo>
                  <a:pt x="3756" y="1948"/>
                </a:lnTo>
                <a:lnTo>
                  <a:pt x="3756" y="1368"/>
                </a:lnTo>
                <a:cubicBezTo>
                  <a:pt x="3756" y="1183"/>
                  <a:pt x="3906" y="1033"/>
                  <a:pt x="4091" y="1033"/>
                </a:cubicBezTo>
                <a:close/>
                <a:moveTo>
                  <a:pt x="306" y="0"/>
                </a:moveTo>
                <a:lnTo>
                  <a:pt x="3160" y="0"/>
                </a:lnTo>
                <a:cubicBezTo>
                  <a:pt x="3329" y="0"/>
                  <a:pt x="3466" y="137"/>
                  <a:pt x="3466" y="306"/>
                </a:cubicBezTo>
                <a:lnTo>
                  <a:pt x="3466" y="1948"/>
                </a:lnTo>
                <a:lnTo>
                  <a:pt x="3466" y="2860"/>
                </a:lnTo>
                <a:cubicBezTo>
                  <a:pt x="3466" y="3029"/>
                  <a:pt x="3329" y="3166"/>
                  <a:pt x="3160" y="3166"/>
                </a:cubicBezTo>
                <a:lnTo>
                  <a:pt x="1547" y="3166"/>
                </a:lnTo>
                <a:lnTo>
                  <a:pt x="306" y="3166"/>
                </a:lnTo>
                <a:cubicBezTo>
                  <a:pt x="137" y="3166"/>
                  <a:pt x="0" y="3029"/>
                  <a:pt x="0" y="2860"/>
                </a:cubicBezTo>
                <a:lnTo>
                  <a:pt x="0" y="306"/>
                </a:lnTo>
                <a:cubicBezTo>
                  <a:pt x="0" y="137"/>
                  <a:pt x="137" y="0"/>
                  <a:pt x="306"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57"/>
          <p:cNvSpPr/>
          <p:nvPr/>
        </p:nvSpPr>
        <p:spPr>
          <a:xfrm>
            <a:off x="4293870" y="58483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标题 65"/>
          <p:cNvSpPr/>
          <p:nvPr>
            <p:custDataLst>
              <p:tags r:id="rId2"/>
            </p:custDataLst>
          </p:nvPr>
        </p:nvSpPr>
        <p:spPr>
          <a:xfrm>
            <a:off x="4686935" y="2414905"/>
            <a:ext cx="665099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3"/>
            </p:custDataLst>
          </p:nvPr>
        </p:nvSpPr>
        <p:spPr>
          <a:xfrm>
            <a:off x="5626100" y="3429000"/>
            <a:ext cx="554672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a:t>
            </a:r>
            <a:r>
              <a:rPr sz="1400" b="0">
                <a:solidFill>
                  <a:schemeClr val="tx1"/>
                </a:solidFill>
                <a:latin typeface="MiSans Normal" panose="00000500000000000000" charset="-122"/>
                <a:ea typeface="MiSans Normal" panose="00000500000000000000" charset="-122"/>
                <a:sym typeface="+mn-ea"/>
              </a:rPr>
              <a:t>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10201275" y="50101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标题 65"/>
          <p:cNvSpPr/>
          <p:nvPr>
            <p:custDataLst>
              <p:tags r:id="rId4"/>
            </p:custDataLst>
          </p:nvPr>
        </p:nvSpPr>
        <p:spPr>
          <a:xfrm>
            <a:off x="8937625" y="1892935"/>
            <a:ext cx="2235200" cy="35496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14" name="圆角矩形 13"/>
          <p:cNvSpPr/>
          <p:nvPr/>
        </p:nvSpPr>
        <p:spPr>
          <a:xfrm>
            <a:off x="7061835" y="4803775"/>
            <a:ext cx="3775075" cy="438150"/>
          </a:xfrm>
          <a:prstGeom prst="roundRect">
            <a:avLst>
              <a:gd name="adj" fmla="val 50000"/>
            </a:avLst>
          </a:prstGeom>
          <a:noFill/>
          <a:ln w="57150">
            <a:solidFill>
              <a:srgbClr val="007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7061835" y="4803775"/>
            <a:ext cx="2122170" cy="43815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5"/>
            </p:custDataLst>
          </p:nvPr>
        </p:nvSpPr>
        <p:spPr>
          <a:xfrm>
            <a:off x="7118350" y="486029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6" name="标题 5"/>
          <p:cNvSpPr/>
          <p:nvPr>
            <p:custDataLst>
              <p:tags r:id="rId6"/>
            </p:custDataLst>
          </p:nvPr>
        </p:nvSpPr>
        <p:spPr>
          <a:xfrm>
            <a:off x="8958580" y="4874260"/>
            <a:ext cx="1878330"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lang="en-US" altLang="zh-CN" sz="1800" b="0">
                <a:solidFill>
                  <a:srgbClr val="007FFF"/>
                </a:solidFill>
                <a:latin typeface="MiSans Demibold" panose="00000700000000000000" charset="-122"/>
                <a:ea typeface="MiSans Demibold" panose="00000700000000000000" charset="-122"/>
              </a:rPr>
              <a:t>2022/02/02</a:t>
            </a:r>
            <a:endParaRPr lang="en-US" altLang="zh-CN" sz="1800" b="0">
              <a:solidFill>
                <a:srgbClr val="007FFF"/>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8741410" y="2703830"/>
            <a:ext cx="1729740" cy="2911475"/>
          </a:xfrm>
          <a:custGeom>
            <a:avLst/>
            <a:gdLst/>
            <a:ahLst/>
            <a:cxnLst>
              <a:cxn ang="3">
                <a:pos x="hc" y="t"/>
              </a:cxn>
              <a:cxn ang="cd2">
                <a:pos x="l" y="vc"/>
              </a:cxn>
              <a:cxn ang="cd4">
                <a:pos x="hc" y="b"/>
              </a:cxn>
              <a:cxn ang="0">
                <a:pos x="r" y="vc"/>
              </a:cxn>
            </a:cxnLst>
            <a:rect l="l" t="t" r="r" b="b"/>
            <a:pathLst>
              <a:path w="2724" h="4585">
                <a:moveTo>
                  <a:pt x="0" y="0"/>
                </a:moveTo>
                <a:lnTo>
                  <a:pt x="2724" y="0"/>
                </a:lnTo>
                <a:lnTo>
                  <a:pt x="2724" y="1142"/>
                </a:lnTo>
                <a:lnTo>
                  <a:pt x="2724" y="4585"/>
                </a:lnTo>
                <a:lnTo>
                  <a:pt x="0" y="4585"/>
                </a:lnTo>
                <a:lnTo>
                  <a:pt x="0" y="1142"/>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任意多边形 3"/>
          <p:cNvSpPr/>
          <p:nvPr/>
        </p:nvSpPr>
        <p:spPr>
          <a:xfrm>
            <a:off x="0" y="0"/>
            <a:ext cx="12192000" cy="3429000"/>
          </a:xfrm>
          <a:custGeom>
            <a:avLst/>
            <a:gdLst/>
            <a:ahLst/>
            <a:cxnLst>
              <a:cxn ang="3">
                <a:pos x="hc" y="t"/>
              </a:cxn>
              <a:cxn ang="cd2">
                <a:pos x="l" y="vc"/>
              </a:cxn>
              <a:cxn ang="cd4">
                <a:pos x="hc" y="b"/>
              </a:cxn>
              <a:cxn ang="0">
                <a:pos x="r" y="vc"/>
              </a:cxn>
            </a:cxnLst>
            <a:rect l="l" t="t" r="r" b="b"/>
            <a:pathLst>
              <a:path w="19200" h="5400">
                <a:moveTo>
                  <a:pt x="0" y="0"/>
                </a:moveTo>
                <a:lnTo>
                  <a:pt x="19200" y="0"/>
                </a:lnTo>
                <a:lnTo>
                  <a:pt x="19200" y="5400"/>
                </a:lnTo>
                <a:lnTo>
                  <a:pt x="16490" y="5400"/>
                </a:lnTo>
                <a:lnTo>
                  <a:pt x="16490" y="4258"/>
                </a:lnTo>
                <a:lnTo>
                  <a:pt x="13766" y="4258"/>
                </a:lnTo>
                <a:lnTo>
                  <a:pt x="13766" y="5400"/>
                </a:lnTo>
                <a:lnTo>
                  <a:pt x="0" y="540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5"/>
          <p:cNvSpPr/>
          <p:nvPr/>
        </p:nvSpPr>
        <p:spPr>
          <a:xfrm>
            <a:off x="11160125" y="6147435"/>
            <a:ext cx="382905" cy="381600"/>
          </a:xfrm>
          <a:custGeom>
            <a:avLst/>
            <a:gdLst/>
            <a:ahLst/>
            <a:cxnLst>
              <a:cxn ang="3">
                <a:pos x="hc" y="t"/>
              </a:cxn>
              <a:cxn ang="cd2">
                <a:pos x="l" y="vc"/>
              </a:cxn>
              <a:cxn ang="cd4">
                <a:pos x="hc" y="b"/>
              </a:cxn>
              <a:cxn ang="0">
                <a:pos x="r" y="vc"/>
              </a:cxn>
            </a:cxnLst>
            <a:rect l="l" t="t" r="r" b="b"/>
            <a:pathLst>
              <a:path w="2724" h="4585">
                <a:moveTo>
                  <a:pt x="0" y="0"/>
                </a:moveTo>
                <a:lnTo>
                  <a:pt x="2724" y="0"/>
                </a:lnTo>
                <a:lnTo>
                  <a:pt x="2724" y="1142"/>
                </a:lnTo>
                <a:lnTo>
                  <a:pt x="2724" y="4585"/>
                </a:lnTo>
                <a:lnTo>
                  <a:pt x="0" y="4585"/>
                </a:lnTo>
                <a:lnTo>
                  <a:pt x="0" y="1142"/>
                </a:lnTo>
                <a:lnTo>
                  <a:pt x="0" y="0"/>
                </a:ln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任意多边形 6"/>
          <p:cNvSpPr/>
          <p:nvPr/>
        </p:nvSpPr>
        <p:spPr>
          <a:xfrm>
            <a:off x="11287125" y="6274435"/>
            <a:ext cx="382905" cy="381600"/>
          </a:xfrm>
          <a:custGeom>
            <a:avLst/>
            <a:gdLst/>
            <a:ahLst/>
            <a:cxnLst>
              <a:cxn ang="3">
                <a:pos x="hc" y="t"/>
              </a:cxn>
              <a:cxn ang="cd2">
                <a:pos x="l" y="vc"/>
              </a:cxn>
              <a:cxn ang="cd4">
                <a:pos x="hc" y="b"/>
              </a:cxn>
              <a:cxn ang="0">
                <a:pos x="r" y="vc"/>
              </a:cxn>
            </a:cxnLst>
            <a:rect l="l" t="t" r="r" b="b"/>
            <a:pathLst>
              <a:path w="2724" h="4585">
                <a:moveTo>
                  <a:pt x="0" y="0"/>
                </a:moveTo>
                <a:lnTo>
                  <a:pt x="2724" y="0"/>
                </a:lnTo>
                <a:lnTo>
                  <a:pt x="2724" y="1142"/>
                </a:lnTo>
                <a:lnTo>
                  <a:pt x="2724" y="4585"/>
                </a:lnTo>
                <a:lnTo>
                  <a:pt x="0" y="4585"/>
                </a:lnTo>
                <a:lnTo>
                  <a:pt x="0" y="1142"/>
                </a:lnTo>
                <a:lnTo>
                  <a:pt x="0" y="0"/>
                </a:ln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9120505" y="390207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标题 65"/>
          <p:cNvSpPr/>
          <p:nvPr>
            <p:custDataLst>
              <p:tags r:id="rId2"/>
            </p:custDataLst>
          </p:nvPr>
        </p:nvSpPr>
        <p:spPr>
          <a:xfrm>
            <a:off x="509905" y="3881120"/>
            <a:ext cx="665099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3"/>
            </p:custDataLst>
          </p:nvPr>
        </p:nvSpPr>
        <p:spPr>
          <a:xfrm>
            <a:off x="549275" y="4861560"/>
            <a:ext cx="589915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a:t>
            </a:r>
            <a:r>
              <a:rPr sz="1400" b="0">
                <a:solidFill>
                  <a:schemeClr val="tx1"/>
                </a:solidFill>
                <a:latin typeface="MiSans Normal" panose="00000500000000000000" charset="-122"/>
                <a:ea typeface="MiSans Normal" panose="00000500000000000000" charset="-122"/>
                <a:sym typeface="+mn-ea"/>
              </a:rPr>
              <a:t>板板模板板模板板模板板模板板</a:t>
            </a:r>
            <a:r>
              <a:rPr sz="1400" b="0">
                <a:solidFill>
                  <a:schemeClr val="tx1"/>
                </a:solidFill>
                <a:latin typeface="MiSans Normal" panose="00000500000000000000" charset="-122"/>
                <a:ea typeface="MiSans Normal" panose="00000500000000000000" charset="-122"/>
                <a:sym typeface="+mn-ea"/>
              </a:rPr>
              <a:t>模模板资源板模</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8" name="矩形 7"/>
          <p:cNvSpPr/>
          <p:nvPr/>
        </p:nvSpPr>
        <p:spPr>
          <a:xfrm>
            <a:off x="655320" y="5907405"/>
            <a:ext cx="2265045" cy="36703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4"/>
            </p:custDataLst>
          </p:nvPr>
        </p:nvSpPr>
        <p:spPr>
          <a:xfrm>
            <a:off x="788035" y="594931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5"/>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任意多边形 7"/>
          <p:cNvSpPr/>
          <p:nvPr/>
        </p:nvSpPr>
        <p:spPr>
          <a:xfrm>
            <a:off x="6283563" y="1503933"/>
            <a:ext cx="5908365" cy="4022450"/>
          </a:xfrm>
          <a:custGeom>
            <a:avLst/>
            <a:gdLst/>
            <a:ahLst/>
            <a:cxnLst>
              <a:cxn ang="3">
                <a:pos x="hc" y="t"/>
              </a:cxn>
              <a:cxn ang="cd2">
                <a:pos x="l" y="vc"/>
              </a:cxn>
              <a:cxn ang="cd4">
                <a:pos x="hc" y="b"/>
              </a:cxn>
              <a:cxn ang="0">
                <a:pos x="r" y="vc"/>
              </a:cxn>
            </a:cxnLst>
            <a:rect l="l" t="t" r="r" b="b"/>
            <a:pathLst>
              <a:path w="9305" h="6335">
                <a:moveTo>
                  <a:pt x="1488" y="305"/>
                </a:moveTo>
                <a:cubicBezTo>
                  <a:pt x="1890" y="302"/>
                  <a:pt x="2317" y="473"/>
                  <a:pt x="2690" y="856"/>
                </a:cubicBezTo>
                <a:lnTo>
                  <a:pt x="2702" y="868"/>
                </a:lnTo>
                <a:lnTo>
                  <a:pt x="2685" y="888"/>
                </a:lnTo>
                <a:cubicBezTo>
                  <a:pt x="2639" y="946"/>
                  <a:pt x="2597" y="1008"/>
                  <a:pt x="2559" y="1075"/>
                </a:cubicBezTo>
                <a:lnTo>
                  <a:pt x="2559" y="1076"/>
                </a:lnTo>
                <a:lnTo>
                  <a:pt x="2549" y="1093"/>
                </a:lnTo>
                <a:cubicBezTo>
                  <a:pt x="2311" y="1481"/>
                  <a:pt x="2196" y="2014"/>
                  <a:pt x="2295" y="2664"/>
                </a:cubicBezTo>
                <a:lnTo>
                  <a:pt x="2296" y="2669"/>
                </a:lnTo>
                <a:lnTo>
                  <a:pt x="2271" y="2651"/>
                </a:lnTo>
                <a:cubicBezTo>
                  <a:pt x="1443" y="2083"/>
                  <a:pt x="686" y="2096"/>
                  <a:pt x="182" y="2424"/>
                </a:cubicBezTo>
                <a:cubicBezTo>
                  <a:pt x="141" y="2451"/>
                  <a:pt x="101" y="2481"/>
                  <a:pt x="63" y="2512"/>
                </a:cubicBezTo>
                <a:lnTo>
                  <a:pt x="52" y="2522"/>
                </a:lnTo>
                <a:lnTo>
                  <a:pt x="44" y="2484"/>
                </a:lnTo>
                <a:cubicBezTo>
                  <a:pt x="-187" y="1246"/>
                  <a:pt x="517" y="387"/>
                  <a:pt x="1371" y="310"/>
                </a:cubicBezTo>
                <a:cubicBezTo>
                  <a:pt x="1410" y="307"/>
                  <a:pt x="1449" y="305"/>
                  <a:pt x="1488" y="305"/>
                </a:cubicBezTo>
                <a:close/>
                <a:moveTo>
                  <a:pt x="4991" y="0"/>
                </a:moveTo>
                <a:cubicBezTo>
                  <a:pt x="5178" y="3"/>
                  <a:pt x="5362" y="43"/>
                  <a:pt x="5534" y="118"/>
                </a:cubicBezTo>
                <a:lnTo>
                  <a:pt x="5537" y="119"/>
                </a:lnTo>
                <a:lnTo>
                  <a:pt x="5543" y="122"/>
                </a:lnTo>
                <a:cubicBezTo>
                  <a:pt x="5765" y="215"/>
                  <a:pt x="5964" y="367"/>
                  <a:pt x="6120" y="572"/>
                </a:cubicBezTo>
                <a:lnTo>
                  <a:pt x="6137" y="594"/>
                </a:lnTo>
                <a:lnTo>
                  <a:pt x="6160" y="625"/>
                </a:lnTo>
                <a:cubicBezTo>
                  <a:pt x="6227" y="716"/>
                  <a:pt x="6287" y="816"/>
                  <a:pt x="6338" y="925"/>
                </a:cubicBezTo>
                <a:lnTo>
                  <a:pt x="6350" y="952"/>
                </a:lnTo>
                <a:lnTo>
                  <a:pt x="6332" y="963"/>
                </a:lnTo>
                <a:cubicBezTo>
                  <a:pt x="6039" y="1150"/>
                  <a:pt x="5760" y="1448"/>
                  <a:pt x="5529" y="1874"/>
                </a:cubicBezTo>
                <a:lnTo>
                  <a:pt x="5515" y="1900"/>
                </a:lnTo>
                <a:lnTo>
                  <a:pt x="5511" y="1887"/>
                </a:lnTo>
                <a:cubicBezTo>
                  <a:pt x="5277" y="1182"/>
                  <a:pt x="4867" y="734"/>
                  <a:pt x="4418" y="518"/>
                </a:cubicBezTo>
                <a:lnTo>
                  <a:pt x="4383" y="502"/>
                </a:lnTo>
                <a:lnTo>
                  <a:pt x="4358" y="491"/>
                </a:lnTo>
                <a:cubicBezTo>
                  <a:pt x="4243" y="438"/>
                  <a:pt x="4125" y="401"/>
                  <a:pt x="4007" y="381"/>
                </a:cubicBezTo>
                <a:lnTo>
                  <a:pt x="3980" y="377"/>
                </a:lnTo>
                <a:lnTo>
                  <a:pt x="3990" y="369"/>
                </a:lnTo>
                <a:cubicBezTo>
                  <a:pt x="4051" y="323"/>
                  <a:pt x="4113" y="281"/>
                  <a:pt x="4176" y="243"/>
                </a:cubicBezTo>
                <a:lnTo>
                  <a:pt x="4194" y="233"/>
                </a:lnTo>
                <a:lnTo>
                  <a:pt x="4194" y="232"/>
                </a:lnTo>
                <a:cubicBezTo>
                  <a:pt x="4437" y="79"/>
                  <a:pt x="4697" y="4"/>
                  <a:pt x="4954" y="0"/>
                </a:cubicBezTo>
                <a:cubicBezTo>
                  <a:pt x="4967" y="0"/>
                  <a:pt x="4979" y="0"/>
                  <a:pt x="4991" y="0"/>
                </a:cubicBezTo>
                <a:close/>
                <a:moveTo>
                  <a:pt x="8573" y="2140"/>
                </a:moveTo>
                <a:lnTo>
                  <a:pt x="8579" y="2144"/>
                </a:lnTo>
                <a:cubicBezTo>
                  <a:pt x="9877" y="2873"/>
                  <a:pt x="9730" y="5508"/>
                  <a:pt x="5652" y="6321"/>
                </a:cubicBezTo>
                <a:lnTo>
                  <a:pt x="5583" y="6335"/>
                </a:lnTo>
                <a:lnTo>
                  <a:pt x="5627" y="6306"/>
                </a:lnTo>
                <a:cubicBezTo>
                  <a:pt x="7984" y="4751"/>
                  <a:pt x="8685" y="3212"/>
                  <a:pt x="8574" y="2143"/>
                </a:cubicBezTo>
                <a:lnTo>
                  <a:pt x="8573" y="214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6001498" y="1734327"/>
            <a:ext cx="5733384" cy="4038550"/>
          </a:xfrm>
          <a:custGeom>
            <a:avLst/>
            <a:gdLst/>
            <a:ahLst/>
            <a:cxnLst>
              <a:cxn ang="3">
                <a:pos x="hc" y="t"/>
              </a:cxn>
              <a:cxn ang="cd2">
                <a:pos x="l" y="vc"/>
              </a:cxn>
              <a:cxn ang="cd4">
                <a:pos x="hc" y="b"/>
              </a:cxn>
              <a:cxn ang="0">
                <a:pos x="r" y="vc"/>
              </a:cxn>
            </a:cxnLst>
            <a:rect l="l" t="t" r="r" b="b"/>
            <a:pathLst>
              <a:path w="9029" h="6360">
                <a:moveTo>
                  <a:pt x="4237" y="0"/>
                </a:moveTo>
                <a:cubicBezTo>
                  <a:pt x="4296" y="0"/>
                  <a:pt x="4356" y="5"/>
                  <a:pt x="4415" y="13"/>
                </a:cubicBezTo>
                <a:lnTo>
                  <a:pt x="4424" y="15"/>
                </a:lnTo>
                <a:lnTo>
                  <a:pt x="4451" y="19"/>
                </a:lnTo>
                <a:cubicBezTo>
                  <a:pt x="4569" y="39"/>
                  <a:pt x="4688" y="75"/>
                  <a:pt x="4802" y="128"/>
                </a:cubicBezTo>
                <a:lnTo>
                  <a:pt x="4827" y="140"/>
                </a:lnTo>
                <a:lnTo>
                  <a:pt x="4862" y="156"/>
                </a:lnTo>
                <a:cubicBezTo>
                  <a:pt x="5311" y="371"/>
                  <a:pt x="5721" y="819"/>
                  <a:pt x="5955" y="1524"/>
                </a:cubicBezTo>
                <a:lnTo>
                  <a:pt x="5959" y="1537"/>
                </a:lnTo>
                <a:lnTo>
                  <a:pt x="5973" y="1511"/>
                </a:lnTo>
                <a:cubicBezTo>
                  <a:pt x="6204" y="1085"/>
                  <a:pt x="6483" y="787"/>
                  <a:pt x="6776" y="600"/>
                </a:cubicBezTo>
                <a:lnTo>
                  <a:pt x="6794" y="589"/>
                </a:lnTo>
                <a:lnTo>
                  <a:pt x="6802" y="584"/>
                </a:lnTo>
                <a:cubicBezTo>
                  <a:pt x="7062" y="425"/>
                  <a:pt x="7333" y="352"/>
                  <a:pt x="7592" y="353"/>
                </a:cubicBezTo>
                <a:cubicBezTo>
                  <a:pt x="8293" y="356"/>
                  <a:pt x="8912" y="900"/>
                  <a:pt x="9014" y="1749"/>
                </a:cubicBezTo>
                <a:lnTo>
                  <a:pt x="9017" y="1778"/>
                </a:lnTo>
                <a:lnTo>
                  <a:pt x="9018" y="1781"/>
                </a:lnTo>
                <a:cubicBezTo>
                  <a:pt x="9129" y="2849"/>
                  <a:pt x="8428" y="4388"/>
                  <a:pt x="6071" y="5943"/>
                </a:cubicBezTo>
                <a:lnTo>
                  <a:pt x="6027" y="5972"/>
                </a:lnTo>
                <a:lnTo>
                  <a:pt x="6000" y="5989"/>
                </a:lnTo>
                <a:cubicBezTo>
                  <a:pt x="5835" y="6097"/>
                  <a:pt x="5661" y="6205"/>
                  <a:pt x="5479" y="6313"/>
                </a:cubicBezTo>
                <a:lnTo>
                  <a:pt x="5430" y="6342"/>
                </a:lnTo>
                <a:lnTo>
                  <a:pt x="5428" y="6348"/>
                </a:lnTo>
                <a:lnTo>
                  <a:pt x="5420" y="6348"/>
                </a:lnTo>
                <a:lnTo>
                  <a:pt x="5399" y="6360"/>
                </a:lnTo>
                <a:lnTo>
                  <a:pt x="5384" y="6346"/>
                </a:lnTo>
                <a:lnTo>
                  <a:pt x="5335" y="6343"/>
                </a:lnTo>
                <a:cubicBezTo>
                  <a:pt x="-42" y="6000"/>
                  <a:pt x="-659" y="3163"/>
                  <a:pt x="479" y="2173"/>
                </a:cubicBezTo>
                <a:lnTo>
                  <a:pt x="496" y="2159"/>
                </a:lnTo>
                <a:lnTo>
                  <a:pt x="507" y="2149"/>
                </a:lnTo>
                <a:cubicBezTo>
                  <a:pt x="545" y="2118"/>
                  <a:pt x="585" y="2089"/>
                  <a:pt x="627" y="2061"/>
                </a:cubicBezTo>
                <a:cubicBezTo>
                  <a:pt x="1130" y="1733"/>
                  <a:pt x="1888" y="1720"/>
                  <a:pt x="2715" y="2288"/>
                </a:cubicBezTo>
                <a:lnTo>
                  <a:pt x="2740" y="2306"/>
                </a:lnTo>
                <a:lnTo>
                  <a:pt x="2739" y="2301"/>
                </a:lnTo>
                <a:cubicBezTo>
                  <a:pt x="2640" y="1651"/>
                  <a:pt x="2755" y="1118"/>
                  <a:pt x="2993" y="730"/>
                </a:cubicBezTo>
                <a:lnTo>
                  <a:pt x="3003" y="713"/>
                </a:lnTo>
                <a:lnTo>
                  <a:pt x="3004" y="712"/>
                </a:lnTo>
                <a:cubicBezTo>
                  <a:pt x="3042" y="645"/>
                  <a:pt x="3084" y="583"/>
                  <a:pt x="3129" y="525"/>
                </a:cubicBezTo>
                <a:lnTo>
                  <a:pt x="3146" y="505"/>
                </a:lnTo>
                <a:lnTo>
                  <a:pt x="3157" y="491"/>
                </a:lnTo>
                <a:cubicBezTo>
                  <a:pt x="3401" y="200"/>
                  <a:pt x="3737" y="34"/>
                  <a:pt x="4097" y="6"/>
                </a:cubicBezTo>
                <a:lnTo>
                  <a:pt x="4099" y="6"/>
                </a:lnTo>
                <a:lnTo>
                  <a:pt x="4106" y="6"/>
                </a:lnTo>
                <a:cubicBezTo>
                  <a:pt x="4150" y="2"/>
                  <a:pt x="4193" y="0"/>
                  <a:pt x="4237"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标题 65"/>
          <p:cNvSpPr/>
          <p:nvPr>
            <p:custDataLst>
              <p:tags r:id="rId2"/>
            </p:custDataLst>
          </p:nvPr>
        </p:nvSpPr>
        <p:spPr>
          <a:xfrm>
            <a:off x="481965" y="1769745"/>
            <a:ext cx="6650990" cy="11588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3" name="标题 65"/>
          <p:cNvSpPr/>
          <p:nvPr>
            <p:custDataLst>
              <p:tags r:id="rId3"/>
            </p:custDataLst>
          </p:nvPr>
        </p:nvSpPr>
        <p:spPr>
          <a:xfrm>
            <a:off x="481965" y="2781935"/>
            <a:ext cx="596646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3" name="标题 65"/>
          <p:cNvSpPr/>
          <p:nvPr>
            <p:custDataLst>
              <p:tags r:id="rId4"/>
            </p:custDataLst>
          </p:nvPr>
        </p:nvSpPr>
        <p:spPr>
          <a:xfrm>
            <a:off x="3088640" y="2174875"/>
            <a:ext cx="2194560" cy="348615"/>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28" name="标题 5"/>
          <p:cNvSpPr/>
          <p:nvPr>
            <p:custDataLst>
              <p:tags r:id="rId5"/>
            </p:custDataLst>
          </p:nvPr>
        </p:nvSpPr>
        <p:spPr>
          <a:xfrm>
            <a:off x="549275" y="3845560"/>
            <a:ext cx="477774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a:t>
            </a:r>
            <a:r>
              <a:rPr sz="1400" b="0">
                <a:solidFill>
                  <a:schemeClr val="tx1"/>
                </a:solidFill>
                <a:latin typeface="MiSans Normal" panose="00000500000000000000" charset="-122"/>
                <a:ea typeface="MiSans Normal" panose="00000500000000000000" charset="-122"/>
                <a:sym typeface="+mn-ea"/>
              </a:rPr>
              <a:t>板板模板板模板板模板板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648335" y="45847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0" name="圆角矩形 29"/>
          <p:cNvSpPr/>
          <p:nvPr/>
        </p:nvSpPr>
        <p:spPr>
          <a:xfrm>
            <a:off x="648225" y="4674235"/>
            <a:ext cx="104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圆角矩形 97"/>
          <p:cNvSpPr/>
          <p:nvPr/>
        </p:nvSpPr>
        <p:spPr>
          <a:xfrm>
            <a:off x="648335" y="5314315"/>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6"/>
            </p:custDataLst>
          </p:nvPr>
        </p:nvSpPr>
        <p:spPr>
          <a:xfrm>
            <a:off x="760095" y="537083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7"/>
          <a:stretch>
            <a:fillRect/>
          </a:stretch>
        </p:blipFill>
        <p:spPr>
          <a:xfrm>
            <a:off x="606425" y="6193790"/>
            <a:ext cx="374650" cy="374650"/>
          </a:xfrm>
          <a:prstGeom prst="rect">
            <a:avLst/>
          </a:prstGeom>
        </p:spPr>
      </p:pic>
      <p:pic>
        <p:nvPicPr>
          <p:cNvPr id="33" name="图片 32" descr="笑脸"/>
          <p:cNvPicPr>
            <a:picLocks noChangeAspect="1"/>
          </p:cNvPicPr>
          <p:nvPr/>
        </p:nvPicPr>
        <p:blipFill>
          <a:blip r:embed="rId7"/>
          <a:stretch>
            <a:fillRect/>
          </a:stretch>
        </p:blipFill>
        <p:spPr>
          <a:xfrm>
            <a:off x="1165225" y="6193790"/>
            <a:ext cx="374650" cy="374650"/>
          </a:xfrm>
          <a:prstGeom prst="rect">
            <a:avLst/>
          </a:prstGeom>
        </p:spPr>
      </p:pic>
      <p:pic>
        <p:nvPicPr>
          <p:cNvPr id="34" name="图片 33" descr="笑脸"/>
          <p:cNvPicPr>
            <a:picLocks noChangeAspect="1"/>
          </p:cNvPicPr>
          <p:nvPr/>
        </p:nvPicPr>
        <p:blipFill>
          <a:blip r:embed="rId7"/>
          <a:stretch>
            <a:fillRect/>
          </a:stretch>
        </p:blipFill>
        <p:spPr>
          <a:xfrm>
            <a:off x="1724025" y="6193790"/>
            <a:ext cx="374650" cy="374650"/>
          </a:xfrm>
          <a:prstGeom prst="rect">
            <a:avLst/>
          </a:prstGeom>
        </p:spPr>
      </p:pic>
      <p:sp>
        <p:nvSpPr>
          <p:cNvPr id="95" name="标题 5"/>
          <p:cNvSpPr/>
          <p:nvPr>
            <p:custDataLst>
              <p:tags r:id="rId8"/>
            </p:custDataLst>
          </p:nvPr>
        </p:nvSpPr>
        <p:spPr>
          <a:xfrm>
            <a:off x="8760460" y="382270"/>
            <a:ext cx="2974340" cy="3460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办公模</a:t>
            </a:r>
            <a:r>
              <a:rPr sz="1400" b="0">
                <a:solidFill>
                  <a:schemeClr val="tx1"/>
                </a:solidFill>
                <a:latin typeface="MiSans Normal" panose="00000500000000000000" charset="-122"/>
                <a:ea typeface="MiSans Normal" panose="00000500000000000000" charset="-122"/>
                <a:sym typeface="+mn-ea"/>
              </a:rPr>
              <a:t>办公模</a:t>
            </a:r>
            <a:r>
              <a:rPr lang="zh-CN" altLang="en-US" sz="1400" b="0">
                <a:solidFill>
                  <a:schemeClr val="tx1"/>
                </a:solidFill>
                <a:latin typeface="MiSans Normal" panose="00000500000000000000" charset="-122"/>
                <a:ea typeface="MiSans Normal" panose="00000500000000000000" charset="-122"/>
              </a:rPr>
              <a:t>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58" name="任意多边形 57"/>
          <p:cNvSpPr/>
          <p:nvPr/>
        </p:nvSpPr>
        <p:spPr>
          <a:xfrm>
            <a:off x="11262360" y="5993130"/>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7208520" y="0"/>
            <a:ext cx="4983480" cy="6858000"/>
          </a:xfrm>
          <a:custGeom>
            <a:avLst/>
            <a:gdLst/>
            <a:ahLst/>
            <a:cxnLst>
              <a:cxn ang="3">
                <a:pos x="hc" y="t"/>
              </a:cxn>
              <a:cxn ang="cd2">
                <a:pos x="l" y="vc"/>
              </a:cxn>
              <a:cxn ang="cd4">
                <a:pos x="hc" y="b"/>
              </a:cxn>
              <a:cxn ang="0">
                <a:pos x="r" y="vc"/>
              </a:cxn>
            </a:cxnLst>
            <a:rect l="l" t="t" r="r" b="b"/>
            <a:pathLst>
              <a:path w="7848" h="10800">
                <a:moveTo>
                  <a:pt x="0" y="0"/>
                </a:moveTo>
                <a:lnTo>
                  <a:pt x="7848" y="0"/>
                </a:lnTo>
                <a:lnTo>
                  <a:pt x="7848" y="10800"/>
                </a:lnTo>
                <a:lnTo>
                  <a:pt x="0" y="10800"/>
                </a:lnTo>
                <a:lnTo>
                  <a:pt x="0" y="8556"/>
                </a:lnTo>
                <a:lnTo>
                  <a:pt x="5127" y="8556"/>
                </a:lnTo>
                <a:lnTo>
                  <a:pt x="5127" y="4246"/>
                </a:lnTo>
                <a:lnTo>
                  <a:pt x="0" y="4246"/>
                </a:lnTo>
                <a:lnTo>
                  <a:pt x="0" y="0"/>
                </a:lnTo>
                <a:close/>
              </a:path>
            </a:pathLst>
          </a:cu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任意多边形 3"/>
          <p:cNvSpPr/>
          <p:nvPr/>
        </p:nvSpPr>
        <p:spPr>
          <a:xfrm>
            <a:off x="1002030" y="2696210"/>
            <a:ext cx="9462135" cy="2736850"/>
          </a:xfrm>
          <a:custGeom>
            <a:avLst/>
            <a:gdLst/>
            <a:ahLst/>
            <a:cxnLst>
              <a:cxn ang="3">
                <a:pos x="hc" y="t"/>
              </a:cxn>
              <a:cxn ang="cd2">
                <a:pos x="l" y="vc"/>
              </a:cxn>
              <a:cxn ang="cd4">
                <a:pos x="hc" y="b"/>
              </a:cxn>
              <a:cxn ang="0">
                <a:pos x="r" y="vc"/>
              </a:cxn>
            </a:cxnLst>
            <a:rect l="l" t="t" r="r" b="b"/>
            <a:pathLst>
              <a:path w="14901" h="4310">
                <a:moveTo>
                  <a:pt x="0" y="0"/>
                </a:moveTo>
                <a:lnTo>
                  <a:pt x="9774" y="0"/>
                </a:lnTo>
                <a:lnTo>
                  <a:pt x="14901" y="0"/>
                </a:lnTo>
                <a:lnTo>
                  <a:pt x="14901" y="4310"/>
                </a:lnTo>
                <a:lnTo>
                  <a:pt x="9774" y="4310"/>
                </a:lnTo>
                <a:lnTo>
                  <a:pt x="0" y="4310"/>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5"/>
          <p:cNvSpPr/>
          <p:nvPr/>
        </p:nvSpPr>
        <p:spPr>
          <a:xfrm>
            <a:off x="9681210" y="2000885"/>
            <a:ext cx="1412240" cy="4098290"/>
          </a:xfrm>
          <a:custGeom>
            <a:avLst/>
            <a:gdLst/>
            <a:ahLst/>
            <a:cxnLst>
              <a:cxn ang="3">
                <a:pos x="hc" y="t"/>
              </a:cxn>
              <a:cxn ang="cd2">
                <a:pos x="l" y="vc"/>
              </a:cxn>
              <a:cxn ang="cd4">
                <a:pos x="hc" y="b"/>
              </a:cxn>
              <a:cxn ang="0">
                <a:pos x="r" y="vc"/>
              </a:cxn>
            </a:cxnLst>
            <a:rect l="l" t="t" r="r" b="b"/>
            <a:pathLst>
              <a:path w="2224" h="6454">
                <a:moveTo>
                  <a:pt x="0" y="0"/>
                </a:moveTo>
                <a:lnTo>
                  <a:pt x="2224" y="0"/>
                </a:lnTo>
                <a:lnTo>
                  <a:pt x="2224" y="6454"/>
                </a:lnTo>
                <a:lnTo>
                  <a:pt x="0" y="6454"/>
                </a:lnTo>
                <a:lnTo>
                  <a:pt x="0" y="6356"/>
                </a:lnTo>
                <a:lnTo>
                  <a:pt x="2156" y="6356"/>
                </a:lnTo>
                <a:lnTo>
                  <a:pt x="2156" y="98"/>
                </a:lnTo>
                <a:lnTo>
                  <a:pt x="0" y="9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矩形 13"/>
          <p:cNvSpPr/>
          <p:nvPr/>
        </p:nvSpPr>
        <p:spPr>
          <a:xfrm>
            <a:off x="1002030" y="5873115"/>
            <a:ext cx="292735" cy="351790"/>
          </a:xfrm>
          <a:prstGeom prst="rect">
            <a:avLst/>
          </a:prstGeom>
          <a:solidFill>
            <a:srgbClr val="766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标题 65"/>
          <p:cNvSpPr/>
          <p:nvPr>
            <p:ph type="ctrTitle" idx="2"/>
            <p:custDataLst>
              <p:tags r:id="rId2"/>
            </p:custDataLst>
          </p:nvPr>
        </p:nvSpPr>
        <p:spPr>
          <a:xfrm>
            <a:off x="829945" y="962660"/>
            <a:ext cx="6553200" cy="1085215"/>
          </a:xfrm>
        </p:spPr>
        <p:txBody>
          <a:bodyPr>
            <a:noAutofit/>
          </a:bodyPr>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rPr>
              <a:t>幻灯模板素</a:t>
            </a:r>
            <a:r>
              <a:rPr lang="zh-CN" altLang="en-US" b="0">
                <a:solidFill>
                  <a:schemeClr val="tx1">
                    <a:lumMod val="95000"/>
                    <a:lumOff val="5000"/>
                  </a:schemeClr>
                </a:solidFill>
                <a:latin typeface="MiSans Normal" panose="00000500000000000000" charset="-122"/>
                <a:ea typeface="MiSans Normal" panose="00000500000000000000" charset="-122"/>
                <a:sym typeface="+mn-ea"/>
              </a:rPr>
              <a:t>素</a:t>
            </a:r>
            <a:r>
              <a:rPr lang="zh-CN" altLang="en-US" b="0">
                <a:solidFill>
                  <a:schemeClr val="tx1">
                    <a:lumMod val="95000"/>
                    <a:lumOff val="5000"/>
                  </a:schemeClr>
                </a:solidFill>
                <a:latin typeface="MiSans Normal" panose="00000500000000000000" charset="-122"/>
                <a:ea typeface="MiSans Normal" panose="00000500000000000000" charset="-122"/>
              </a:rPr>
              <a:t>材</a:t>
            </a:r>
            <a:endParaRPr lang="zh-CN" altLang="en-US" b="0">
              <a:solidFill>
                <a:schemeClr val="tx1">
                  <a:lumMod val="95000"/>
                  <a:lumOff val="5000"/>
                </a:schemeClr>
              </a:solidFill>
              <a:latin typeface="MiSans Normal" panose="00000500000000000000" charset="-122"/>
              <a:ea typeface="MiSans Normal" panose="00000500000000000000" charset="-122"/>
            </a:endParaRPr>
          </a:p>
        </p:txBody>
      </p:sp>
      <p:sp>
        <p:nvSpPr>
          <p:cNvPr id="9" name="标题 65"/>
          <p:cNvSpPr/>
          <p:nvPr>
            <p:custDataLst>
              <p:tags r:id="rId3"/>
            </p:custDataLst>
          </p:nvPr>
        </p:nvSpPr>
        <p:spPr>
          <a:xfrm>
            <a:off x="942340" y="294005"/>
            <a:ext cx="2440305" cy="77851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en-US" altLang="zh-CN" sz="4000" b="0">
                <a:solidFill>
                  <a:srgbClr val="7030A0"/>
                </a:solidFill>
                <a:latin typeface="MiSans Normal" panose="00000500000000000000" charset="-122"/>
                <a:ea typeface="MiSans Normal" panose="00000500000000000000" charset="-122"/>
                <a:cs typeface="MiSans Normal" panose="00000500000000000000" charset="-122"/>
              </a:rPr>
              <a:t>2020</a:t>
            </a:r>
            <a:r>
              <a:rPr lang="zh-CN" altLang="en-US" sz="4000" b="0">
                <a:solidFill>
                  <a:srgbClr val="7030A0"/>
                </a:solidFill>
                <a:latin typeface="MiSans Normal" panose="00000500000000000000" charset="-122"/>
                <a:ea typeface="MiSans Normal" panose="00000500000000000000" charset="-122"/>
                <a:cs typeface="MiSans Normal" panose="00000500000000000000" charset="-122"/>
              </a:rPr>
              <a:t>年</a:t>
            </a:r>
            <a:endParaRPr lang="zh-CN" altLang="en-US" sz="4000" b="0">
              <a:solidFill>
                <a:srgbClr val="7030A0"/>
              </a:solidFill>
              <a:latin typeface="MiSans Normal" panose="00000500000000000000" charset="-122"/>
              <a:ea typeface="MiSans Normal" panose="00000500000000000000" charset="-122"/>
              <a:cs typeface="MiSans Normal" panose="00000500000000000000" charset="-122"/>
            </a:endParaRPr>
          </a:p>
        </p:txBody>
      </p:sp>
      <p:sp>
        <p:nvSpPr>
          <p:cNvPr id="10" name="标题 65"/>
          <p:cNvSpPr/>
          <p:nvPr>
            <p:custDataLst>
              <p:tags r:id="rId4"/>
            </p:custDataLst>
          </p:nvPr>
        </p:nvSpPr>
        <p:spPr>
          <a:xfrm>
            <a:off x="942340" y="2000250"/>
            <a:ext cx="5791200" cy="487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en-US" sz="2000" b="0">
                <a:solidFill>
                  <a:srgbClr val="7030A0"/>
                </a:solidFill>
                <a:latin typeface="MiSans Normal" panose="00000500000000000000" charset="-122"/>
                <a:ea typeface="MiSans Normal" panose="00000500000000000000" charset="-122"/>
                <a:cs typeface="MiSans Normal" panose="00000500000000000000" charset="-122"/>
              </a:rPr>
              <a:t>WORK SUMMARY REPORT</a:t>
            </a:r>
            <a:endParaRPr lang="en-US" sz="2000" b="0">
              <a:solidFill>
                <a:srgbClr val="7030A0"/>
              </a:solidFill>
              <a:latin typeface="MiSans Normal" panose="00000500000000000000" charset="-122"/>
              <a:ea typeface="MiSans Normal" panose="00000500000000000000" charset="-122"/>
              <a:cs typeface="MiSans Normal" panose="00000500000000000000" charset="-122"/>
            </a:endParaRPr>
          </a:p>
        </p:txBody>
      </p:sp>
      <p:sp>
        <p:nvSpPr>
          <p:cNvPr id="11" name="标题 65"/>
          <p:cNvSpPr/>
          <p:nvPr>
            <p:custDataLst>
              <p:tags r:id="rId5"/>
            </p:custDataLst>
          </p:nvPr>
        </p:nvSpPr>
        <p:spPr>
          <a:xfrm>
            <a:off x="1294765" y="5805170"/>
            <a:ext cx="2505710" cy="487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2000" b="0">
                <a:solidFill>
                  <a:srgbClr val="7030A0"/>
                </a:solidFill>
                <a:latin typeface="MiSans Normal" panose="00000500000000000000" charset="-122"/>
                <a:ea typeface="MiSans Normal" panose="00000500000000000000" charset="-122"/>
                <a:cs typeface="MiSans Normal" panose="00000500000000000000" charset="-122"/>
              </a:rPr>
              <a:t>汇报人：模板狗</a:t>
            </a:r>
            <a:endParaRPr lang="zh-CN" altLang="en-US" sz="2000" b="0">
              <a:solidFill>
                <a:srgbClr val="7030A0"/>
              </a:solidFill>
              <a:latin typeface="MiSans Normal" panose="00000500000000000000" charset="-122"/>
              <a:ea typeface="MiSans Normal" panose="00000500000000000000" charset="-122"/>
              <a:cs typeface="MiSans Normal" panose="00000500000000000000" charset="-122"/>
            </a:endParaRPr>
          </a:p>
        </p:txBody>
      </p:sp>
      <p:sp>
        <p:nvSpPr>
          <p:cNvPr id="12" name="标题 65"/>
          <p:cNvSpPr/>
          <p:nvPr>
            <p:custDataLst>
              <p:tags r:id="rId6"/>
            </p:custDataLst>
          </p:nvPr>
        </p:nvSpPr>
        <p:spPr>
          <a:xfrm>
            <a:off x="3961130" y="5805170"/>
            <a:ext cx="2505710" cy="487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en-US" altLang="zh-CN" sz="2000" b="0">
                <a:solidFill>
                  <a:srgbClr val="7030A0"/>
                </a:solidFill>
                <a:latin typeface="MiSans Normal" panose="00000500000000000000" charset="-122"/>
                <a:ea typeface="MiSans Normal" panose="00000500000000000000" charset="-122"/>
                <a:cs typeface="MiSans Normal" panose="00000500000000000000" charset="-122"/>
              </a:rPr>
              <a:t>2022/10/01</a:t>
            </a:r>
            <a:endParaRPr lang="en-US" altLang="zh-CN" sz="2000" b="0">
              <a:solidFill>
                <a:srgbClr val="7030A0"/>
              </a:solidFill>
              <a:latin typeface="MiSans Normal" panose="00000500000000000000" charset="-122"/>
              <a:ea typeface="MiSans Normal" panose="00000500000000000000" charset="-122"/>
              <a:cs typeface="MiSans Normal" panose="00000500000000000000" charset="-122"/>
            </a:endParaRPr>
          </a:p>
        </p:txBody>
      </p:sp>
    </p:spTree>
    <p:custDataLst>
      <p:tags r:id="rId7"/>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0" y="4679315"/>
            <a:ext cx="12192635" cy="21780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01" h="3430">
                <a:moveTo>
                  <a:pt x="0" y="0"/>
                </a:moveTo>
                <a:lnTo>
                  <a:pt x="10225" y="0"/>
                </a:lnTo>
                <a:lnTo>
                  <a:pt x="10233" y="16"/>
                </a:lnTo>
                <a:cubicBezTo>
                  <a:pt x="10902" y="1322"/>
                  <a:pt x="12261" y="2216"/>
                  <a:pt x="13830" y="2216"/>
                </a:cubicBezTo>
                <a:cubicBezTo>
                  <a:pt x="15398" y="2216"/>
                  <a:pt x="16757" y="1322"/>
                  <a:pt x="17426" y="16"/>
                </a:cubicBezTo>
                <a:lnTo>
                  <a:pt x="17434" y="0"/>
                </a:lnTo>
                <a:lnTo>
                  <a:pt x="19201" y="0"/>
                </a:lnTo>
                <a:lnTo>
                  <a:pt x="19201" y="3430"/>
                </a:lnTo>
                <a:lnTo>
                  <a:pt x="0" y="3430"/>
                </a:ln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6718300" y="1458595"/>
            <a:ext cx="4126865" cy="41268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499" h="6499">
                <a:moveTo>
                  <a:pt x="3250" y="0"/>
                </a:moveTo>
                <a:cubicBezTo>
                  <a:pt x="5044" y="0"/>
                  <a:pt x="6499" y="1455"/>
                  <a:pt x="6499" y="3250"/>
                </a:cubicBezTo>
                <a:cubicBezTo>
                  <a:pt x="6499" y="3922"/>
                  <a:pt x="6294" y="4548"/>
                  <a:pt x="5944" y="5066"/>
                </a:cubicBezTo>
                <a:lnTo>
                  <a:pt x="5940" y="5072"/>
                </a:lnTo>
                <a:lnTo>
                  <a:pt x="5922" y="5099"/>
                </a:lnTo>
                <a:cubicBezTo>
                  <a:pt x="5335" y="5945"/>
                  <a:pt x="4357" y="6499"/>
                  <a:pt x="3250" y="6499"/>
                </a:cubicBezTo>
                <a:cubicBezTo>
                  <a:pt x="2142" y="6499"/>
                  <a:pt x="1164" y="5945"/>
                  <a:pt x="577" y="5099"/>
                </a:cubicBezTo>
                <a:lnTo>
                  <a:pt x="559" y="5072"/>
                </a:lnTo>
                <a:lnTo>
                  <a:pt x="555" y="5066"/>
                </a:lnTo>
                <a:cubicBezTo>
                  <a:pt x="205" y="4548"/>
                  <a:pt x="0" y="3922"/>
                  <a:pt x="0" y="3250"/>
                </a:cubicBezTo>
                <a:cubicBezTo>
                  <a:pt x="0" y="1455"/>
                  <a:pt x="1455" y="0"/>
                  <a:pt x="3250"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6506210" y="1246505"/>
            <a:ext cx="4551045" cy="45510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167" h="7167">
                <a:moveTo>
                  <a:pt x="3584" y="334"/>
                </a:moveTo>
                <a:cubicBezTo>
                  <a:pt x="1789" y="334"/>
                  <a:pt x="334" y="1789"/>
                  <a:pt x="334" y="3584"/>
                </a:cubicBezTo>
                <a:cubicBezTo>
                  <a:pt x="334" y="4256"/>
                  <a:pt x="539" y="4882"/>
                  <a:pt x="889" y="5400"/>
                </a:cubicBezTo>
                <a:lnTo>
                  <a:pt x="893" y="5406"/>
                </a:lnTo>
                <a:lnTo>
                  <a:pt x="911" y="5433"/>
                </a:lnTo>
                <a:cubicBezTo>
                  <a:pt x="1498" y="6279"/>
                  <a:pt x="2476" y="6833"/>
                  <a:pt x="3584" y="6833"/>
                </a:cubicBezTo>
                <a:cubicBezTo>
                  <a:pt x="4691" y="6833"/>
                  <a:pt x="5669" y="6279"/>
                  <a:pt x="6256" y="5433"/>
                </a:cubicBezTo>
                <a:lnTo>
                  <a:pt x="6274" y="5406"/>
                </a:lnTo>
                <a:lnTo>
                  <a:pt x="6278" y="5400"/>
                </a:lnTo>
                <a:cubicBezTo>
                  <a:pt x="6628" y="4882"/>
                  <a:pt x="6833" y="4256"/>
                  <a:pt x="6833" y="3584"/>
                </a:cubicBezTo>
                <a:cubicBezTo>
                  <a:pt x="6833" y="1789"/>
                  <a:pt x="5378" y="334"/>
                  <a:pt x="3584" y="334"/>
                </a:cubicBezTo>
                <a:close/>
                <a:moveTo>
                  <a:pt x="3584" y="0"/>
                </a:moveTo>
                <a:cubicBezTo>
                  <a:pt x="5563" y="0"/>
                  <a:pt x="7167" y="1604"/>
                  <a:pt x="7167" y="3584"/>
                </a:cubicBezTo>
                <a:cubicBezTo>
                  <a:pt x="7167" y="4248"/>
                  <a:pt x="6986" y="4871"/>
                  <a:pt x="6670" y="5405"/>
                </a:cubicBezTo>
                <a:lnTo>
                  <a:pt x="6670" y="5406"/>
                </a:lnTo>
                <a:lnTo>
                  <a:pt x="6648" y="5442"/>
                </a:lnTo>
                <a:cubicBezTo>
                  <a:pt x="6020" y="6476"/>
                  <a:pt x="4882" y="7167"/>
                  <a:pt x="3584" y="7167"/>
                </a:cubicBezTo>
                <a:cubicBezTo>
                  <a:pt x="2285" y="7167"/>
                  <a:pt x="1147" y="6476"/>
                  <a:pt x="519" y="5442"/>
                </a:cubicBezTo>
                <a:lnTo>
                  <a:pt x="497" y="5406"/>
                </a:lnTo>
                <a:lnTo>
                  <a:pt x="497" y="5405"/>
                </a:lnTo>
                <a:cubicBezTo>
                  <a:pt x="181" y="4871"/>
                  <a:pt x="0" y="4248"/>
                  <a:pt x="0" y="3584"/>
                </a:cubicBezTo>
                <a:cubicBezTo>
                  <a:pt x="0" y="1604"/>
                  <a:pt x="1604" y="0"/>
                  <a:pt x="3584"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标题 65"/>
          <p:cNvSpPr/>
          <p:nvPr>
            <p:custDataLst>
              <p:tags r:id="rId2"/>
            </p:custDataLst>
          </p:nvPr>
        </p:nvSpPr>
        <p:spPr>
          <a:xfrm>
            <a:off x="381635" y="1668145"/>
            <a:ext cx="596646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12" name="任意多边形 11"/>
          <p:cNvSpPr/>
          <p:nvPr/>
        </p:nvSpPr>
        <p:spPr>
          <a:xfrm>
            <a:off x="557580" y="3212435"/>
            <a:ext cx="5203111" cy="433586"/>
          </a:xfrm>
          <a:custGeom>
            <a:avLst/>
            <a:gdLst/>
            <a:ahLst/>
            <a:cxnLst>
              <a:cxn ang="3">
                <a:pos x="hc" y="t"/>
              </a:cxn>
              <a:cxn ang="cd2">
                <a:pos x="l" y="vc"/>
              </a:cxn>
              <a:cxn ang="cd4">
                <a:pos x="hc" y="b"/>
              </a:cxn>
              <a:cxn ang="0">
                <a:pos x="r" y="vc"/>
              </a:cxn>
            </a:cxnLst>
            <a:rect l="l" t="t" r="r" b="b"/>
            <a:pathLst>
              <a:path w="8194" h="683">
                <a:moveTo>
                  <a:pt x="5970" y="593"/>
                </a:moveTo>
                <a:lnTo>
                  <a:pt x="6001" y="593"/>
                </a:lnTo>
                <a:lnTo>
                  <a:pt x="6001" y="624"/>
                </a:lnTo>
                <a:lnTo>
                  <a:pt x="5970" y="624"/>
                </a:lnTo>
                <a:lnTo>
                  <a:pt x="5970" y="593"/>
                </a:lnTo>
                <a:close/>
                <a:moveTo>
                  <a:pt x="5881" y="570"/>
                </a:moveTo>
                <a:cubicBezTo>
                  <a:pt x="5866" y="570"/>
                  <a:pt x="5856" y="571"/>
                  <a:pt x="5849" y="574"/>
                </a:cubicBezTo>
                <a:cubicBezTo>
                  <a:pt x="5842" y="577"/>
                  <a:pt x="5839" y="582"/>
                  <a:pt x="5839" y="589"/>
                </a:cubicBezTo>
                <a:cubicBezTo>
                  <a:pt x="5839" y="594"/>
                  <a:pt x="5841" y="597"/>
                  <a:pt x="5845" y="600"/>
                </a:cubicBezTo>
                <a:cubicBezTo>
                  <a:pt x="5848" y="603"/>
                  <a:pt x="5853" y="605"/>
                  <a:pt x="5860" y="605"/>
                </a:cubicBezTo>
                <a:cubicBezTo>
                  <a:pt x="5865" y="605"/>
                  <a:pt x="5870" y="604"/>
                  <a:pt x="5875" y="602"/>
                </a:cubicBezTo>
                <a:cubicBezTo>
                  <a:pt x="5880" y="600"/>
                  <a:pt x="5885" y="596"/>
                  <a:pt x="5888" y="592"/>
                </a:cubicBezTo>
                <a:cubicBezTo>
                  <a:pt x="5892" y="588"/>
                  <a:pt x="5893" y="582"/>
                  <a:pt x="5893" y="576"/>
                </a:cubicBezTo>
                <a:lnTo>
                  <a:pt x="5893" y="570"/>
                </a:lnTo>
                <a:lnTo>
                  <a:pt x="5881" y="570"/>
                </a:lnTo>
                <a:close/>
                <a:moveTo>
                  <a:pt x="4405" y="570"/>
                </a:moveTo>
                <a:cubicBezTo>
                  <a:pt x="4390" y="570"/>
                  <a:pt x="4380" y="571"/>
                  <a:pt x="4373" y="574"/>
                </a:cubicBezTo>
                <a:cubicBezTo>
                  <a:pt x="4366" y="577"/>
                  <a:pt x="4363" y="582"/>
                  <a:pt x="4363" y="589"/>
                </a:cubicBezTo>
                <a:cubicBezTo>
                  <a:pt x="4363" y="594"/>
                  <a:pt x="4365" y="597"/>
                  <a:pt x="4369" y="600"/>
                </a:cubicBezTo>
                <a:cubicBezTo>
                  <a:pt x="4372" y="603"/>
                  <a:pt x="4377" y="605"/>
                  <a:pt x="4384" y="605"/>
                </a:cubicBezTo>
                <a:cubicBezTo>
                  <a:pt x="4389" y="605"/>
                  <a:pt x="4394" y="604"/>
                  <a:pt x="4399" y="602"/>
                </a:cubicBezTo>
                <a:cubicBezTo>
                  <a:pt x="4404" y="600"/>
                  <a:pt x="4409" y="596"/>
                  <a:pt x="4412" y="592"/>
                </a:cubicBezTo>
                <a:cubicBezTo>
                  <a:pt x="4416" y="588"/>
                  <a:pt x="4417" y="582"/>
                  <a:pt x="4417" y="576"/>
                </a:cubicBezTo>
                <a:lnTo>
                  <a:pt x="4417" y="570"/>
                </a:lnTo>
                <a:lnTo>
                  <a:pt x="4405" y="570"/>
                </a:lnTo>
                <a:close/>
                <a:moveTo>
                  <a:pt x="2515" y="570"/>
                </a:moveTo>
                <a:cubicBezTo>
                  <a:pt x="2500" y="570"/>
                  <a:pt x="2490" y="571"/>
                  <a:pt x="2483" y="574"/>
                </a:cubicBezTo>
                <a:cubicBezTo>
                  <a:pt x="2476" y="577"/>
                  <a:pt x="2473" y="582"/>
                  <a:pt x="2473" y="589"/>
                </a:cubicBezTo>
                <a:cubicBezTo>
                  <a:pt x="2473" y="594"/>
                  <a:pt x="2475" y="597"/>
                  <a:pt x="2479" y="600"/>
                </a:cubicBezTo>
                <a:cubicBezTo>
                  <a:pt x="2482" y="603"/>
                  <a:pt x="2487" y="605"/>
                  <a:pt x="2494" y="605"/>
                </a:cubicBezTo>
                <a:cubicBezTo>
                  <a:pt x="2499" y="605"/>
                  <a:pt x="2504" y="604"/>
                  <a:pt x="2509" y="602"/>
                </a:cubicBezTo>
                <a:cubicBezTo>
                  <a:pt x="2514" y="600"/>
                  <a:pt x="2519" y="596"/>
                  <a:pt x="2522" y="592"/>
                </a:cubicBezTo>
                <a:cubicBezTo>
                  <a:pt x="2526" y="588"/>
                  <a:pt x="2527" y="582"/>
                  <a:pt x="2527" y="576"/>
                </a:cubicBezTo>
                <a:lnTo>
                  <a:pt x="2527" y="570"/>
                </a:lnTo>
                <a:lnTo>
                  <a:pt x="2515" y="570"/>
                </a:lnTo>
                <a:close/>
                <a:moveTo>
                  <a:pt x="1620" y="570"/>
                </a:moveTo>
                <a:cubicBezTo>
                  <a:pt x="1605" y="570"/>
                  <a:pt x="1595" y="571"/>
                  <a:pt x="1588" y="574"/>
                </a:cubicBezTo>
                <a:cubicBezTo>
                  <a:pt x="1581" y="577"/>
                  <a:pt x="1578" y="582"/>
                  <a:pt x="1578" y="589"/>
                </a:cubicBezTo>
                <a:cubicBezTo>
                  <a:pt x="1578" y="594"/>
                  <a:pt x="1580" y="597"/>
                  <a:pt x="1584" y="600"/>
                </a:cubicBezTo>
                <a:cubicBezTo>
                  <a:pt x="1587" y="603"/>
                  <a:pt x="1592" y="605"/>
                  <a:pt x="1599" y="605"/>
                </a:cubicBezTo>
                <a:cubicBezTo>
                  <a:pt x="1604" y="605"/>
                  <a:pt x="1609" y="604"/>
                  <a:pt x="1614" y="602"/>
                </a:cubicBezTo>
                <a:cubicBezTo>
                  <a:pt x="1619" y="600"/>
                  <a:pt x="1624" y="596"/>
                  <a:pt x="1627" y="592"/>
                </a:cubicBezTo>
                <a:cubicBezTo>
                  <a:pt x="1631" y="588"/>
                  <a:pt x="1632" y="582"/>
                  <a:pt x="1632" y="576"/>
                </a:cubicBezTo>
                <a:lnTo>
                  <a:pt x="1632" y="570"/>
                </a:lnTo>
                <a:lnTo>
                  <a:pt x="1620" y="570"/>
                </a:lnTo>
                <a:close/>
                <a:moveTo>
                  <a:pt x="4718" y="514"/>
                </a:moveTo>
                <a:cubicBezTo>
                  <a:pt x="4708" y="514"/>
                  <a:pt x="4699" y="518"/>
                  <a:pt x="4693" y="527"/>
                </a:cubicBezTo>
                <a:cubicBezTo>
                  <a:pt x="4686" y="535"/>
                  <a:pt x="4683" y="545"/>
                  <a:pt x="4683" y="558"/>
                </a:cubicBezTo>
                <a:cubicBezTo>
                  <a:pt x="4683" y="567"/>
                  <a:pt x="4684" y="575"/>
                  <a:pt x="4687" y="581"/>
                </a:cubicBezTo>
                <a:cubicBezTo>
                  <a:pt x="4690" y="588"/>
                  <a:pt x="4695" y="593"/>
                  <a:pt x="4700" y="597"/>
                </a:cubicBezTo>
                <a:cubicBezTo>
                  <a:pt x="4706" y="601"/>
                  <a:pt x="4712" y="603"/>
                  <a:pt x="4719" y="603"/>
                </a:cubicBezTo>
                <a:cubicBezTo>
                  <a:pt x="4729" y="603"/>
                  <a:pt x="4737" y="599"/>
                  <a:pt x="4743" y="590"/>
                </a:cubicBezTo>
                <a:cubicBezTo>
                  <a:pt x="4749" y="582"/>
                  <a:pt x="4752" y="572"/>
                  <a:pt x="4752" y="558"/>
                </a:cubicBezTo>
                <a:cubicBezTo>
                  <a:pt x="4752" y="545"/>
                  <a:pt x="4749" y="535"/>
                  <a:pt x="4743" y="527"/>
                </a:cubicBezTo>
                <a:cubicBezTo>
                  <a:pt x="4736" y="518"/>
                  <a:pt x="4728" y="514"/>
                  <a:pt x="4718" y="514"/>
                </a:cubicBezTo>
                <a:close/>
                <a:moveTo>
                  <a:pt x="5137" y="514"/>
                </a:moveTo>
                <a:cubicBezTo>
                  <a:pt x="5131" y="514"/>
                  <a:pt x="5125" y="516"/>
                  <a:pt x="5119" y="520"/>
                </a:cubicBezTo>
                <a:cubicBezTo>
                  <a:pt x="5114" y="523"/>
                  <a:pt x="5110" y="529"/>
                  <a:pt x="5107" y="535"/>
                </a:cubicBezTo>
                <a:cubicBezTo>
                  <a:pt x="5104" y="542"/>
                  <a:pt x="5102" y="550"/>
                  <a:pt x="5102" y="558"/>
                </a:cubicBezTo>
                <a:cubicBezTo>
                  <a:pt x="5102" y="571"/>
                  <a:pt x="5106" y="582"/>
                  <a:pt x="5112" y="590"/>
                </a:cubicBezTo>
                <a:cubicBezTo>
                  <a:pt x="5118" y="598"/>
                  <a:pt x="5126" y="602"/>
                  <a:pt x="5136" y="602"/>
                </a:cubicBezTo>
                <a:cubicBezTo>
                  <a:pt x="5147" y="602"/>
                  <a:pt x="5155" y="598"/>
                  <a:pt x="5162" y="590"/>
                </a:cubicBezTo>
                <a:cubicBezTo>
                  <a:pt x="5169" y="582"/>
                  <a:pt x="5172" y="571"/>
                  <a:pt x="5172" y="558"/>
                </a:cubicBezTo>
                <a:cubicBezTo>
                  <a:pt x="5172" y="550"/>
                  <a:pt x="5171" y="542"/>
                  <a:pt x="5168" y="535"/>
                </a:cubicBezTo>
                <a:cubicBezTo>
                  <a:pt x="5165" y="529"/>
                  <a:pt x="5161" y="523"/>
                  <a:pt x="5155" y="520"/>
                </a:cubicBezTo>
                <a:cubicBezTo>
                  <a:pt x="5150" y="516"/>
                  <a:pt x="5144" y="514"/>
                  <a:pt x="5137" y="514"/>
                </a:cubicBezTo>
                <a:close/>
                <a:moveTo>
                  <a:pt x="2664" y="514"/>
                </a:moveTo>
                <a:cubicBezTo>
                  <a:pt x="2658" y="514"/>
                  <a:pt x="2652" y="516"/>
                  <a:pt x="2646" y="520"/>
                </a:cubicBezTo>
                <a:cubicBezTo>
                  <a:pt x="2641" y="523"/>
                  <a:pt x="2637" y="529"/>
                  <a:pt x="2634" y="535"/>
                </a:cubicBezTo>
                <a:cubicBezTo>
                  <a:pt x="2631" y="542"/>
                  <a:pt x="2629" y="550"/>
                  <a:pt x="2629" y="558"/>
                </a:cubicBezTo>
                <a:cubicBezTo>
                  <a:pt x="2629" y="571"/>
                  <a:pt x="2633" y="582"/>
                  <a:pt x="2639" y="590"/>
                </a:cubicBezTo>
                <a:cubicBezTo>
                  <a:pt x="2645" y="598"/>
                  <a:pt x="2653" y="602"/>
                  <a:pt x="2663" y="602"/>
                </a:cubicBezTo>
                <a:cubicBezTo>
                  <a:pt x="2674" y="602"/>
                  <a:pt x="2682" y="598"/>
                  <a:pt x="2689" y="590"/>
                </a:cubicBezTo>
                <a:cubicBezTo>
                  <a:pt x="2696" y="582"/>
                  <a:pt x="2699" y="571"/>
                  <a:pt x="2699" y="558"/>
                </a:cubicBezTo>
                <a:cubicBezTo>
                  <a:pt x="2699" y="550"/>
                  <a:pt x="2698" y="542"/>
                  <a:pt x="2695" y="535"/>
                </a:cubicBezTo>
                <a:cubicBezTo>
                  <a:pt x="2692" y="529"/>
                  <a:pt x="2688" y="523"/>
                  <a:pt x="2682" y="520"/>
                </a:cubicBezTo>
                <a:cubicBezTo>
                  <a:pt x="2677" y="516"/>
                  <a:pt x="2671" y="514"/>
                  <a:pt x="2664" y="514"/>
                </a:cubicBezTo>
                <a:close/>
                <a:moveTo>
                  <a:pt x="1008" y="514"/>
                </a:moveTo>
                <a:cubicBezTo>
                  <a:pt x="998" y="514"/>
                  <a:pt x="989" y="518"/>
                  <a:pt x="983" y="526"/>
                </a:cubicBezTo>
                <a:cubicBezTo>
                  <a:pt x="976" y="534"/>
                  <a:pt x="973" y="545"/>
                  <a:pt x="973" y="558"/>
                </a:cubicBezTo>
                <a:cubicBezTo>
                  <a:pt x="973" y="567"/>
                  <a:pt x="974" y="575"/>
                  <a:pt x="977" y="581"/>
                </a:cubicBezTo>
                <a:cubicBezTo>
                  <a:pt x="980" y="588"/>
                  <a:pt x="985" y="593"/>
                  <a:pt x="990" y="597"/>
                </a:cubicBezTo>
                <a:cubicBezTo>
                  <a:pt x="996" y="601"/>
                  <a:pt x="1002" y="602"/>
                  <a:pt x="1009" y="602"/>
                </a:cubicBezTo>
                <a:cubicBezTo>
                  <a:pt x="1019" y="602"/>
                  <a:pt x="1027" y="598"/>
                  <a:pt x="1033" y="590"/>
                </a:cubicBezTo>
                <a:cubicBezTo>
                  <a:pt x="1039" y="582"/>
                  <a:pt x="1042" y="571"/>
                  <a:pt x="1042" y="558"/>
                </a:cubicBezTo>
                <a:cubicBezTo>
                  <a:pt x="1042" y="545"/>
                  <a:pt x="1039" y="534"/>
                  <a:pt x="1033" y="526"/>
                </a:cubicBezTo>
                <a:cubicBezTo>
                  <a:pt x="1026" y="518"/>
                  <a:pt x="1018" y="514"/>
                  <a:pt x="1008" y="514"/>
                </a:cubicBezTo>
                <a:close/>
                <a:moveTo>
                  <a:pt x="2827" y="514"/>
                </a:moveTo>
                <a:cubicBezTo>
                  <a:pt x="2817" y="514"/>
                  <a:pt x="2808" y="518"/>
                  <a:pt x="2802" y="526"/>
                </a:cubicBezTo>
                <a:cubicBezTo>
                  <a:pt x="2796" y="534"/>
                  <a:pt x="2793" y="544"/>
                  <a:pt x="2793" y="558"/>
                </a:cubicBezTo>
                <a:cubicBezTo>
                  <a:pt x="2793" y="572"/>
                  <a:pt x="2796" y="583"/>
                  <a:pt x="2802" y="591"/>
                </a:cubicBezTo>
                <a:cubicBezTo>
                  <a:pt x="2808" y="599"/>
                  <a:pt x="2817" y="603"/>
                  <a:pt x="2827" y="603"/>
                </a:cubicBezTo>
                <a:cubicBezTo>
                  <a:pt x="2838" y="603"/>
                  <a:pt x="2847" y="599"/>
                  <a:pt x="2853" y="591"/>
                </a:cubicBezTo>
                <a:cubicBezTo>
                  <a:pt x="2859" y="583"/>
                  <a:pt x="2862" y="572"/>
                  <a:pt x="2862" y="558"/>
                </a:cubicBezTo>
                <a:cubicBezTo>
                  <a:pt x="2862" y="544"/>
                  <a:pt x="2859" y="534"/>
                  <a:pt x="2853" y="526"/>
                </a:cubicBezTo>
                <a:cubicBezTo>
                  <a:pt x="2847" y="518"/>
                  <a:pt x="2838" y="514"/>
                  <a:pt x="2827" y="514"/>
                </a:cubicBezTo>
                <a:close/>
                <a:moveTo>
                  <a:pt x="2154" y="514"/>
                </a:moveTo>
                <a:cubicBezTo>
                  <a:pt x="2144" y="514"/>
                  <a:pt x="2135" y="518"/>
                  <a:pt x="2129" y="526"/>
                </a:cubicBezTo>
                <a:cubicBezTo>
                  <a:pt x="2123" y="534"/>
                  <a:pt x="2120" y="544"/>
                  <a:pt x="2120" y="558"/>
                </a:cubicBezTo>
                <a:cubicBezTo>
                  <a:pt x="2120" y="572"/>
                  <a:pt x="2123" y="583"/>
                  <a:pt x="2129" y="591"/>
                </a:cubicBezTo>
                <a:cubicBezTo>
                  <a:pt x="2135" y="599"/>
                  <a:pt x="2144" y="603"/>
                  <a:pt x="2154" y="603"/>
                </a:cubicBezTo>
                <a:cubicBezTo>
                  <a:pt x="2165" y="603"/>
                  <a:pt x="2174" y="599"/>
                  <a:pt x="2180" y="591"/>
                </a:cubicBezTo>
                <a:cubicBezTo>
                  <a:pt x="2186" y="583"/>
                  <a:pt x="2189" y="572"/>
                  <a:pt x="2189" y="558"/>
                </a:cubicBezTo>
                <a:cubicBezTo>
                  <a:pt x="2189" y="544"/>
                  <a:pt x="2186" y="534"/>
                  <a:pt x="2180" y="526"/>
                </a:cubicBezTo>
                <a:cubicBezTo>
                  <a:pt x="2174" y="518"/>
                  <a:pt x="2165" y="514"/>
                  <a:pt x="2154" y="514"/>
                </a:cubicBezTo>
                <a:close/>
                <a:moveTo>
                  <a:pt x="844" y="514"/>
                </a:moveTo>
                <a:cubicBezTo>
                  <a:pt x="834" y="514"/>
                  <a:pt x="825" y="518"/>
                  <a:pt x="819" y="526"/>
                </a:cubicBezTo>
                <a:cubicBezTo>
                  <a:pt x="813" y="534"/>
                  <a:pt x="810" y="544"/>
                  <a:pt x="810" y="558"/>
                </a:cubicBezTo>
                <a:cubicBezTo>
                  <a:pt x="810" y="572"/>
                  <a:pt x="813" y="583"/>
                  <a:pt x="819" y="591"/>
                </a:cubicBezTo>
                <a:cubicBezTo>
                  <a:pt x="825" y="599"/>
                  <a:pt x="834" y="603"/>
                  <a:pt x="844" y="603"/>
                </a:cubicBezTo>
                <a:cubicBezTo>
                  <a:pt x="855" y="603"/>
                  <a:pt x="864" y="599"/>
                  <a:pt x="870" y="591"/>
                </a:cubicBezTo>
                <a:cubicBezTo>
                  <a:pt x="876" y="583"/>
                  <a:pt x="879" y="572"/>
                  <a:pt x="879" y="558"/>
                </a:cubicBezTo>
                <a:cubicBezTo>
                  <a:pt x="879" y="544"/>
                  <a:pt x="876" y="534"/>
                  <a:pt x="870" y="526"/>
                </a:cubicBezTo>
                <a:cubicBezTo>
                  <a:pt x="864" y="518"/>
                  <a:pt x="855" y="514"/>
                  <a:pt x="844" y="514"/>
                </a:cubicBezTo>
                <a:close/>
                <a:moveTo>
                  <a:pt x="5714" y="512"/>
                </a:moveTo>
                <a:cubicBezTo>
                  <a:pt x="5706" y="512"/>
                  <a:pt x="5698" y="515"/>
                  <a:pt x="5693" y="520"/>
                </a:cubicBezTo>
                <a:cubicBezTo>
                  <a:pt x="5687" y="526"/>
                  <a:pt x="5683" y="534"/>
                  <a:pt x="5681" y="544"/>
                </a:cubicBezTo>
                <a:lnTo>
                  <a:pt x="5745" y="544"/>
                </a:lnTo>
                <a:cubicBezTo>
                  <a:pt x="5745" y="534"/>
                  <a:pt x="5743" y="526"/>
                  <a:pt x="5737" y="521"/>
                </a:cubicBezTo>
                <a:cubicBezTo>
                  <a:pt x="5731" y="515"/>
                  <a:pt x="5724" y="512"/>
                  <a:pt x="5714" y="512"/>
                </a:cubicBezTo>
                <a:close/>
                <a:moveTo>
                  <a:pt x="5406" y="512"/>
                </a:moveTo>
                <a:cubicBezTo>
                  <a:pt x="5398" y="512"/>
                  <a:pt x="5390" y="515"/>
                  <a:pt x="5385" y="520"/>
                </a:cubicBezTo>
                <a:cubicBezTo>
                  <a:pt x="5379" y="526"/>
                  <a:pt x="5375" y="534"/>
                  <a:pt x="5373" y="544"/>
                </a:cubicBezTo>
                <a:lnTo>
                  <a:pt x="5437" y="544"/>
                </a:lnTo>
                <a:cubicBezTo>
                  <a:pt x="5437" y="534"/>
                  <a:pt x="5435" y="526"/>
                  <a:pt x="5429" y="521"/>
                </a:cubicBezTo>
                <a:cubicBezTo>
                  <a:pt x="5423" y="515"/>
                  <a:pt x="5416" y="512"/>
                  <a:pt x="5406" y="512"/>
                </a:cubicBezTo>
                <a:close/>
                <a:moveTo>
                  <a:pt x="61" y="512"/>
                </a:moveTo>
                <a:cubicBezTo>
                  <a:pt x="53" y="512"/>
                  <a:pt x="45" y="515"/>
                  <a:pt x="40" y="520"/>
                </a:cubicBezTo>
                <a:cubicBezTo>
                  <a:pt x="34" y="526"/>
                  <a:pt x="30" y="534"/>
                  <a:pt x="28" y="544"/>
                </a:cubicBezTo>
                <a:lnTo>
                  <a:pt x="92" y="544"/>
                </a:lnTo>
                <a:cubicBezTo>
                  <a:pt x="92" y="534"/>
                  <a:pt x="90" y="526"/>
                  <a:pt x="84" y="521"/>
                </a:cubicBezTo>
                <a:cubicBezTo>
                  <a:pt x="78" y="515"/>
                  <a:pt x="71" y="512"/>
                  <a:pt x="61" y="512"/>
                </a:cubicBezTo>
                <a:close/>
                <a:moveTo>
                  <a:pt x="5499" y="492"/>
                </a:moveTo>
                <a:lnTo>
                  <a:pt x="5531" y="492"/>
                </a:lnTo>
                <a:lnTo>
                  <a:pt x="5560" y="537"/>
                </a:lnTo>
                <a:lnTo>
                  <a:pt x="5588" y="492"/>
                </a:lnTo>
                <a:lnTo>
                  <a:pt x="5619" y="492"/>
                </a:lnTo>
                <a:lnTo>
                  <a:pt x="5574" y="557"/>
                </a:lnTo>
                <a:lnTo>
                  <a:pt x="5621" y="624"/>
                </a:lnTo>
                <a:lnTo>
                  <a:pt x="5590" y="624"/>
                </a:lnTo>
                <a:lnTo>
                  <a:pt x="5559" y="577"/>
                </a:lnTo>
                <a:lnTo>
                  <a:pt x="5528" y="624"/>
                </a:lnTo>
                <a:lnTo>
                  <a:pt x="5496" y="624"/>
                </a:lnTo>
                <a:lnTo>
                  <a:pt x="5544" y="556"/>
                </a:lnTo>
                <a:lnTo>
                  <a:pt x="5499" y="492"/>
                </a:lnTo>
                <a:close/>
                <a:moveTo>
                  <a:pt x="4996" y="492"/>
                </a:moveTo>
                <a:lnTo>
                  <a:pt x="5022" y="492"/>
                </a:lnTo>
                <a:lnTo>
                  <a:pt x="5022" y="624"/>
                </a:lnTo>
                <a:lnTo>
                  <a:pt x="4996" y="624"/>
                </a:lnTo>
                <a:lnTo>
                  <a:pt x="4996" y="492"/>
                </a:lnTo>
                <a:close/>
                <a:moveTo>
                  <a:pt x="4829" y="492"/>
                </a:moveTo>
                <a:lnTo>
                  <a:pt x="4855" y="492"/>
                </a:lnTo>
                <a:lnTo>
                  <a:pt x="4855" y="572"/>
                </a:lnTo>
                <a:cubicBezTo>
                  <a:pt x="4855" y="582"/>
                  <a:pt x="4858" y="589"/>
                  <a:pt x="4863" y="595"/>
                </a:cubicBezTo>
                <a:cubicBezTo>
                  <a:pt x="4868" y="601"/>
                  <a:pt x="4875" y="604"/>
                  <a:pt x="4883" y="604"/>
                </a:cubicBezTo>
                <a:cubicBezTo>
                  <a:pt x="4892" y="604"/>
                  <a:pt x="4900" y="601"/>
                  <a:pt x="4906" y="594"/>
                </a:cubicBezTo>
                <a:cubicBezTo>
                  <a:pt x="4912" y="588"/>
                  <a:pt x="4915" y="580"/>
                  <a:pt x="4915" y="570"/>
                </a:cubicBezTo>
                <a:lnTo>
                  <a:pt x="4915" y="492"/>
                </a:lnTo>
                <a:lnTo>
                  <a:pt x="4941" y="492"/>
                </a:lnTo>
                <a:lnTo>
                  <a:pt x="4941" y="624"/>
                </a:lnTo>
                <a:lnTo>
                  <a:pt x="4915" y="624"/>
                </a:lnTo>
                <a:lnTo>
                  <a:pt x="4915" y="606"/>
                </a:lnTo>
                <a:lnTo>
                  <a:pt x="4913" y="606"/>
                </a:lnTo>
                <a:cubicBezTo>
                  <a:pt x="4909" y="613"/>
                  <a:pt x="4904" y="618"/>
                  <a:pt x="4897" y="622"/>
                </a:cubicBezTo>
                <a:cubicBezTo>
                  <a:pt x="4889" y="626"/>
                  <a:pt x="4882" y="628"/>
                  <a:pt x="4874" y="628"/>
                </a:cubicBezTo>
                <a:cubicBezTo>
                  <a:pt x="4860" y="628"/>
                  <a:pt x="4849" y="623"/>
                  <a:pt x="4841" y="614"/>
                </a:cubicBezTo>
                <a:cubicBezTo>
                  <a:pt x="4833" y="606"/>
                  <a:pt x="4829" y="593"/>
                  <a:pt x="4829" y="577"/>
                </a:cubicBezTo>
                <a:lnTo>
                  <a:pt x="4829" y="492"/>
                </a:lnTo>
                <a:close/>
                <a:moveTo>
                  <a:pt x="4581" y="492"/>
                </a:moveTo>
                <a:lnTo>
                  <a:pt x="4607" y="492"/>
                </a:lnTo>
                <a:lnTo>
                  <a:pt x="4607" y="624"/>
                </a:lnTo>
                <a:lnTo>
                  <a:pt x="4581" y="624"/>
                </a:lnTo>
                <a:lnTo>
                  <a:pt x="4581" y="492"/>
                </a:lnTo>
                <a:close/>
                <a:moveTo>
                  <a:pt x="3959" y="492"/>
                </a:moveTo>
                <a:lnTo>
                  <a:pt x="3985" y="492"/>
                </a:lnTo>
                <a:lnTo>
                  <a:pt x="3985" y="572"/>
                </a:lnTo>
                <a:cubicBezTo>
                  <a:pt x="3985" y="582"/>
                  <a:pt x="3988" y="589"/>
                  <a:pt x="3993" y="595"/>
                </a:cubicBezTo>
                <a:cubicBezTo>
                  <a:pt x="3998" y="601"/>
                  <a:pt x="4005" y="604"/>
                  <a:pt x="4013" y="604"/>
                </a:cubicBezTo>
                <a:cubicBezTo>
                  <a:pt x="4022" y="604"/>
                  <a:pt x="4030" y="601"/>
                  <a:pt x="4036" y="594"/>
                </a:cubicBezTo>
                <a:cubicBezTo>
                  <a:pt x="4042" y="588"/>
                  <a:pt x="4045" y="580"/>
                  <a:pt x="4045" y="570"/>
                </a:cubicBezTo>
                <a:lnTo>
                  <a:pt x="4045" y="492"/>
                </a:lnTo>
                <a:lnTo>
                  <a:pt x="4071" y="492"/>
                </a:lnTo>
                <a:lnTo>
                  <a:pt x="4071" y="624"/>
                </a:lnTo>
                <a:lnTo>
                  <a:pt x="4045" y="624"/>
                </a:lnTo>
                <a:lnTo>
                  <a:pt x="4045" y="606"/>
                </a:lnTo>
                <a:lnTo>
                  <a:pt x="4043" y="606"/>
                </a:lnTo>
                <a:cubicBezTo>
                  <a:pt x="4039" y="613"/>
                  <a:pt x="4034" y="618"/>
                  <a:pt x="4027" y="622"/>
                </a:cubicBezTo>
                <a:cubicBezTo>
                  <a:pt x="4019" y="626"/>
                  <a:pt x="4012" y="628"/>
                  <a:pt x="4004" y="628"/>
                </a:cubicBezTo>
                <a:cubicBezTo>
                  <a:pt x="3990" y="628"/>
                  <a:pt x="3979" y="623"/>
                  <a:pt x="3971" y="614"/>
                </a:cubicBezTo>
                <a:cubicBezTo>
                  <a:pt x="3963" y="606"/>
                  <a:pt x="3959" y="593"/>
                  <a:pt x="3959" y="577"/>
                </a:cubicBezTo>
                <a:lnTo>
                  <a:pt x="3959" y="492"/>
                </a:lnTo>
                <a:close/>
                <a:moveTo>
                  <a:pt x="3773" y="492"/>
                </a:moveTo>
                <a:lnTo>
                  <a:pt x="3799" y="492"/>
                </a:lnTo>
                <a:lnTo>
                  <a:pt x="3799" y="624"/>
                </a:lnTo>
                <a:lnTo>
                  <a:pt x="3773" y="624"/>
                </a:lnTo>
                <a:lnTo>
                  <a:pt x="3773" y="492"/>
                </a:lnTo>
                <a:close/>
                <a:moveTo>
                  <a:pt x="3549" y="492"/>
                </a:moveTo>
                <a:lnTo>
                  <a:pt x="3575" y="492"/>
                </a:lnTo>
                <a:lnTo>
                  <a:pt x="3575" y="624"/>
                </a:lnTo>
                <a:lnTo>
                  <a:pt x="3549" y="624"/>
                </a:lnTo>
                <a:lnTo>
                  <a:pt x="3549" y="492"/>
                </a:lnTo>
                <a:close/>
                <a:moveTo>
                  <a:pt x="3056" y="492"/>
                </a:moveTo>
                <a:lnTo>
                  <a:pt x="3082" y="492"/>
                </a:lnTo>
                <a:lnTo>
                  <a:pt x="3082" y="624"/>
                </a:lnTo>
                <a:lnTo>
                  <a:pt x="3056" y="624"/>
                </a:lnTo>
                <a:lnTo>
                  <a:pt x="3056" y="492"/>
                </a:lnTo>
                <a:close/>
                <a:moveTo>
                  <a:pt x="1225" y="492"/>
                </a:moveTo>
                <a:lnTo>
                  <a:pt x="1251" y="492"/>
                </a:lnTo>
                <a:lnTo>
                  <a:pt x="1251" y="572"/>
                </a:lnTo>
                <a:cubicBezTo>
                  <a:pt x="1251" y="582"/>
                  <a:pt x="1254" y="589"/>
                  <a:pt x="1259" y="595"/>
                </a:cubicBezTo>
                <a:cubicBezTo>
                  <a:pt x="1264" y="601"/>
                  <a:pt x="1271" y="604"/>
                  <a:pt x="1279" y="604"/>
                </a:cubicBezTo>
                <a:cubicBezTo>
                  <a:pt x="1288" y="604"/>
                  <a:pt x="1296" y="601"/>
                  <a:pt x="1302" y="594"/>
                </a:cubicBezTo>
                <a:cubicBezTo>
                  <a:pt x="1308" y="588"/>
                  <a:pt x="1311" y="580"/>
                  <a:pt x="1311" y="570"/>
                </a:cubicBezTo>
                <a:lnTo>
                  <a:pt x="1311" y="492"/>
                </a:lnTo>
                <a:lnTo>
                  <a:pt x="1337" y="492"/>
                </a:lnTo>
                <a:lnTo>
                  <a:pt x="1337" y="624"/>
                </a:lnTo>
                <a:lnTo>
                  <a:pt x="1311" y="624"/>
                </a:lnTo>
                <a:lnTo>
                  <a:pt x="1311" y="606"/>
                </a:lnTo>
                <a:lnTo>
                  <a:pt x="1309" y="606"/>
                </a:lnTo>
                <a:cubicBezTo>
                  <a:pt x="1305" y="613"/>
                  <a:pt x="1300" y="618"/>
                  <a:pt x="1293" y="622"/>
                </a:cubicBezTo>
                <a:cubicBezTo>
                  <a:pt x="1285" y="626"/>
                  <a:pt x="1278" y="628"/>
                  <a:pt x="1270" y="628"/>
                </a:cubicBezTo>
                <a:cubicBezTo>
                  <a:pt x="1256" y="628"/>
                  <a:pt x="1245" y="623"/>
                  <a:pt x="1237" y="614"/>
                </a:cubicBezTo>
                <a:cubicBezTo>
                  <a:pt x="1229" y="606"/>
                  <a:pt x="1225" y="593"/>
                  <a:pt x="1225" y="577"/>
                </a:cubicBezTo>
                <a:lnTo>
                  <a:pt x="1225" y="492"/>
                </a:lnTo>
                <a:close/>
                <a:moveTo>
                  <a:pt x="248" y="492"/>
                </a:moveTo>
                <a:lnTo>
                  <a:pt x="274" y="492"/>
                </a:lnTo>
                <a:lnTo>
                  <a:pt x="274" y="572"/>
                </a:lnTo>
                <a:cubicBezTo>
                  <a:pt x="274" y="582"/>
                  <a:pt x="277" y="589"/>
                  <a:pt x="282" y="595"/>
                </a:cubicBezTo>
                <a:cubicBezTo>
                  <a:pt x="287" y="601"/>
                  <a:pt x="294" y="604"/>
                  <a:pt x="302" y="604"/>
                </a:cubicBezTo>
                <a:cubicBezTo>
                  <a:pt x="311" y="604"/>
                  <a:pt x="319" y="601"/>
                  <a:pt x="325" y="594"/>
                </a:cubicBezTo>
                <a:cubicBezTo>
                  <a:pt x="331" y="588"/>
                  <a:pt x="334" y="580"/>
                  <a:pt x="334" y="570"/>
                </a:cubicBezTo>
                <a:lnTo>
                  <a:pt x="334" y="492"/>
                </a:lnTo>
                <a:lnTo>
                  <a:pt x="360" y="492"/>
                </a:lnTo>
                <a:lnTo>
                  <a:pt x="360" y="624"/>
                </a:lnTo>
                <a:lnTo>
                  <a:pt x="334" y="624"/>
                </a:lnTo>
                <a:lnTo>
                  <a:pt x="334" y="606"/>
                </a:lnTo>
                <a:lnTo>
                  <a:pt x="332" y="606"/>
                </a:lnTo>
                <a:cubicBezTo>
                  <a:pt x="328" y="613"/>
                  <a:pt x="323" y="618"/>
                  <a:pt x="316" y="622"/>
                </a:cubicBezTo>
                <a:cubicBezTo>
                  <a:pt x="308" y="626"/>
                  <a:pt x="301" y="628"/>
                  <a:pt x="293" y="628"/>
                </a:cubicBezTo>
                <a:cubicBezTo>
                  <a:pt x="279" y="628"/>
                  <a:pt x="268" y="623"/>
                  <a:pt x="260" y="614"/>
                </a:cubicBezTo>
                <a:cubicBezTo>
                  <a:pt x="252" y="606"/>
                  <a:pt x="248" y="593"/>
                  <a:pt x="248" y="577"/>
                </a:cubicBezTo>
                <a:lnTo>
                  <a:pt x="248" y="492"/>
                </a:lnTo>
                <a:close/>
                <a:moveTo>
                  <a:pt x="168" y="492"/>
                </a:moveTo>
                <a:lnTo>
                  <a:pt x="194" y="492"/>
                </a:lnTo>
                <a:lnTo>
                  <a:pt x="194" y="624"/>
                </a:lnTo>
                <a:lnTo>
                  <a:pt x="168" y="624"/>
                </a:lnTo>
                <a:lnTo>
                  <a:pt x="168" y="492"/>
                </a:lnTo>
                <a:close/>
                <a:moveTo>
                  <a:pt x="4712" y="489"/>
                </a:moveTo>
                <a:cubicBezTo>
                  <a:pt x="4720" y="489"/>
                  <a:pt x="4727" y="491"/>
                  <a:pt x="4733" y="495"/>
                </a:cubicBezTo>
                <a:cubicBezTo>
                  <a:pt x="4740" y="498"/>
                  <a:pt x="4746" y="504"/>
                  <a:pt x="4750" y="510"/>
                </a:cubicBezTo>
                <a:lnTo>
                  <a:pt x="4752" y="510"/>
                </a:lnTo>
                <a:lnTo>
                  <a:pt x="4752" y="492"/>
                </a:lnTo>
                <a:lnTo>
                  <a:pt x="4778" y="492"/>
                </a:lnTo>
                <a:lnTo>
                  <a:pt x="4778" y="683"/>
                </a:lnTo>
                <a:lnTo>
                  <a:pt x="4752" y="683"/>
                </a:lnTo>
                <a:lnTo>
                  <a:pt x="4752" y="607"/>
                </a:lnTo>
                <a:lnTo>
                  <a:pt x="4750" y="607"/>
                </a:lnTo>
                <a:cubicBezTo>
                  <a:pt x="4746" y="613"/>
                  <a:pt x="4741" y="618"/>
                  <a:pt x="4734" y="622"/>
                </a:cubicBezTo>
                <a:cubicBezTo>
                  <a:pt x="4728" y="626"/>
                  <a:pt x="4720" y="628"/>
                  <a:pt x="4712" y="628"/>
                </a:cubicBezTo>
                <a:cubicBezTo>
                  <a:pt x="4701" y="628"/>
                  <a:pt x="4692" y="625"/>
                  <a:pt x="4683" y="619"/>
                </a:cubicBezTo>
                <a:cubicBezTo>
                  <a:pt x="4675" y="613"/>
                  <a:pt x="4668" y="604"/>
                  <a:pt x="4663" y="594"/>
                </a:cubicBezTo>
                <a:cubicBezTo>
                  <a:pt x="4658" y="583"/>
                  <a:pt x="4656" y="571"/>
                  <a:pt x="4656" y="557"/>
                </a:cubicBezTo>
                <a:cubicBezTo>
                  <a:pt x="4656" y="544"/>
                  <a:pt x="4658" y="532"/>
                  <a:pt x="4663" y="522"/>
                </a:cubicBezTo>
                <a:cubicBezTo>
                  <a:pt x="4668" y="511"/>
                  <a:pt x="4674" y="503"/>
                  <a:pt x="4683" y="498"/>
                </a:cubicBezTo>
                <a:cubicBezTo>
                  <a:pt x="4691" y="492"/>
                  <a:pt x="4701" y="489"/>
                  <a:pt x="4712" y="489"/>
                </a:cubicBezTo>
                <a:close/>
                <a:moveTo>
                  <a:pt x="2004" y="489"/>
                </a:moveTo>
                <a:cubicBezTo>
                  <a:pt x="2014" y="489"/>
                  <a:pt x="2024" y="492"/>
                  <a:pt x="2033" y="498"/>
                </a:cubicBezTo>
                <a:cubicBezTo>
                  <a:pt x="2042" y="503"/>
                  <a:pt x="2049" y="511"/>
                  <a:pt x="2054" y="520"/>
                </a:cubicBezTo>
                <a:lnTo>
                  <a:pt x="2032" y="532"/>
                </a:lnTo>
                <a:cubicBezTo>
                  <a:pt x="2029" y="527"/>
                  <a:pt x="2024" y="522"/>
                  <a:pt x="2019" y="519"/>
                </a:cubicBezTo>
                <a:cubicBezTo>
                  <a:pt x="2014" y="515"/>
                  <a:pt x="2008" y="514"/>
                  <a:pt x="2002" y="514"/>
                </a:cubicBezTo>
                <a:cubicBezTo>
                  <a:pt x="1991" y="514"/>
                  <a:pt x="1983" y="518"/>
                  <a:pt x="1976" y="526"/>
                </a:cubicBezTo>
                <a:cubicBezTo>
                  <a:pt x="1970" y="534"/>
                  <a:pt x="1967" y="545"/>
                  <a:pt x="1967" y="558"/>
                </a:cubicBezTo>
                <a:cubicBezTo>
                  <a:pt x="1967" y="572"/>
                  <a:pt x="1970" y="583"/>
                  <a:pt x="1976" y="591"/>
                </a:cubicBezTo>
                <a:cubicBezTo>
                  <a:pt x="1983" y="599"/>
                  <a:pt x="1991" y="603"/>
                  <a:pt x="2002" y="603"/>
                </a:cubicBezTo>
                <a:cubicBezTo>
                  <a:pt x="2008" y="603"/>
                  <a:pt x="2014" y="601"/>
                  <a:pt x="2019" y="598"/>
                </a:cubicBezTo>
                <a:cubicBezTo>
                  <a:pt x="2024" y="595"/>
                  <a:pt x="2029" y="590"/>
                  <a:pt x="2032" y="584"/>
                </a:cubicBezTo>
                <a:lnTo>
                  <a:pt x="2054" y="596"/>
                </a:lnTo>
                <a:cubicBezTo>
                  <a:pt x="2049" y="606"/>
                  <a:pt x="2042" y="614"/>
                  <a:pt x="2033" y="619"/>
                </a:cubicBezTo>
                <a:cubicBezTo>
                  <a:pt x="2024" y="625"/>
                  <a:pt x="2014" y="628"/>
                  <a:pt x="2004" y="628"/>
                </a:cubicBezTo>
                <a:cubicBezTo>
                  <a:pt x="1991" y="628"/>
                  <a:pt x="1980" y="625"/>
                  <a:pt x="1970" y="619"/>
                </a:cubicBezTo>
                <a:cubicBezTo>
                  <a:pt x="1960" y="613"/>
                  <a:pt x="1953" y="605"/>
                  <a:pt x="1948" y="595"/>
                </a:cubicBezTo>
                <a:cubicBezTo>
                  <a:pt x="1943" y="584"/>
                  <a:pt x="1940" y="572"/>
                  <a:pt x="1940" y="558"/>
                </a:cubicBezTo>
                <a:cubicBezTo>
                  <a:pt x="1940" y="544"/>
                  <a:pt x="1943" y="532"/>
                  <a:pt x="1948" y="522"/>
                </a:cubicBezTo>
                <a:cubicBezTo>
                  <a:pt x="1953" y="511"/>
                  <a:pt x="1960" y="503"/>
                  <a:pt x="1970" y="498"/>
                </a:cubicBezTo>
                <a:cubicBezTo>
                  <a:pt x="1980" y="492"/>
                  <a:pt x="1991" y="489"/>
                  <a:pt x="2004" y="489"/>
                </a:cubicBezTo>
                <a:close/>
                <a:moveTo>
                  <a:pt x="5869" y="489"/>
                </a:moveTo>
                <a:cubicBezTo>
                  <a:pt x="5884" y="489"/>
                  <a:pt x="5897" y="493"/>
                  <a:pt x="5906" y="502"/>
                </a:cubicBezTo>
                <a:cubicBezTo>
                  <a:pt x="5915" y="510"/>
                  <a:pt x="5920" y="522"/>
                  <a:pt x="5920" y="536"/>
                </a:cubicBezTo>
                <a:lnTo>
                  <a:pt x="5920" y="624"/>
                </a:lnTo>
                <a:lnTo>
                  <a:pt x="5893" y="624"/>
                </a:lnTo>
                <a:lnTo>
                  <a:pt x="5893" y="607"/>
                </a:lnTo>
                <a:lnTo>
                  <a:pt x="5892" y="607"/>
                </a:lnTo>
                <a:cubicBezTo>
                  <a:pt x="5889" y="613"/>
                  <a:pt x="5883" y="618"/>
                  <a:pt x="5876" y="622"/>
                </a:cubicBezTo>
                <a:cubicBezTo>
                  <a:pt x="5869" y="626"/>
                  <a:pt x="5862" y="628"/>
                  <a:pt x="5854" y="628"/>
                </a:cubicBezTo>
                <a:cubicBezTo>
                  <a:pt x="5841" y="628"/>
                  <a:pt x="5831" y="624"/>
                  <a:pt x="5823" y="618"/>
                </a:cubicBezTo>
                <a:cubicBezTo>
                  <a:pt x="5816" y="611"/>
                  <a:pt x="5812" y="602"/>
                  <a:pt x="5812" y="590"/>
                </a:cubicBezTo>
                <a:cubicBezTo>
                  <a:pt x="5812" y="576"/>
                  <a:pt x="5818" y="565"/>
                  <a:pt x="5829" y="558"/>
                </a:cubicBezTo>
                <a:cubicBezTo>
                  <a:pt x="5840" y="550"/>
                  <a:pt x="5856" y="547"/>
                  <a:pt x="5877" y="547"/>
                </a:cubicBezTo>
                <a:lnTo>
                  <a:pt x="5893" y="547"/>
                </a:lnTo>
                <a:lnTo>
                  <a:pt x="5893" y="538"/>
                </a:lnTo>
                <a:cubicBezTo>
                  <a:pt x="5893" y="530"/>
                  <a:pt x="5891" y="524"/>
                  <a:pt x="5886" y="519"/>
                </a:cubicBezTo>
                <a:cubicBezTo>
                  <a:pt x="5881" y="514"/>
                  <a:pt x="5875" y="512"/>
                  <a:pt x="5866" y="512"/>
                </a:cubicBezTo>
                <a:cubicBezTo>
                  <a:pt x="5856" y="512"/>
                  <a:pt x="5846" y="517"/>
                  <a:pt x="5836" y="526"/>
                </a:cubicBezTo>
                <a:lnTo>
                  <a:pt x="5819" y="511"/>
                </a:lnTo>
                <a:cubicBezTo>
                  <a:pt x="5833" y="496"/>
                  <a:pt x="5849" y="489"/>
                  <a:pt x="5869" y="489"/>
                </a:cubicBezTo>
                <a:close/>
                <a:moveTo>
                  <a:pt x="5714" y="489"/>
                </a:moveTo>
                <a:cubicBezTo>
                  <a:pt x="5732" y="489"/>
                  <a:pt x="5746" y="494"/>
                  <a:pt x="5757" y="505"/>
                </a:cubicBezTo>
                <a:cubicBezTo>
                  <a:pt x="5767" y="515"/>
                  <a:pt x="5772" y="530"/>
                  <a:pt x="5772" y="548"/>
                </a:cubicBezTo>
                <a:cubicBezTo>
                  <a:pt x="5772" y="555"/>
                  <a:pt x="5771" y="562"/>
                  <a:pt x="5770" y="567"/>
                </a:cubicBezTo>
                <a:lnTo>
                  <a:pt x="5680" y="567"/>
                </a:lnTo>
                <a:cubicBezTo>
                  <a:pt x="5681" y="579"/>
                  <a:pt x="5685" y="588"/>
                  <a:pt x="5692" y="595"/>
                </a:cubicBezTo>
                <a:cubicBezTo>
                  <a:pt x="5698" y="601"/>
                  <a:pt x="5706" y="605"/>
                  <a:pt x="5717" y="605"/>
                </a:cubicBezTo>
                <a:cubicBezTo>
                  <a:pt x="5723" y="605"/>
                  <a:pt x="5729" y="603"/>
                  <a:pt x="5735" y="600"/>
                </a:cubicBezTo>
                <a:cubicBezTo>
                  <a:pt x="5740" y="597"/>
                  <a:pt x="5745" y="592"/>
                  <a:pt x="5748" y="586"/>
                </a:cubicBezTo>
                <a:lnTo>
                  <a:pt x="5769" y="598"/>
                </a:lnTo>
                <a:cubicBezTo>
                  <a:pt x="5764" y="607"/>
                  <a:pt x="5757" y="615"/>
                  <a:pt x="5748" y="620"/>
                </a:cubicBezTo>
                <a:cubicBezTo>
                  <a:pt x="5739" y="625"/>
                  <a:pt x="5729" y="628"/>
                  <a:pt x="5717" y="628"/>
                </a:cubicBezTo>
                <a:cubicBezTo>
                  <a:pt x="5704" y="628"/>
                  <a:pt x="5693" y="625"/>
                  <a:pt x="5683" y="619"/>
                </a:cubicBezTo>
                <a:cubicBezTo>
                  <a:pt x="5673" y="614"/>
                  <a:pt x="5666" y="606"/>
                  <a:pt x="5661" y="595"/>
                </a:cubicBezTo>
                <a:cubicBezTo>
                  <a:pt x="5656" y="585"/>
                  <a:pt x="5653" y="573"/>
                  <a:pt x="5653" y="559"/>
                </a:cubicBezTo>
                <a:cubicBezTo>
                  <a:pt x="5653" y="545"/>
                  <a:pt x="5655" y="532"/>
                  <a:pt x="5660" y="522"/>
                </a:cubicBezTo>
                <a:cubicBezTo>
                  <a:pt x="5665" y="511"/>
                  <a:pt x="5673" y="503"/>
                  <a:pt x="5682" y="497"/>
                </a:cubicBezTo>
                <a:cubicBezTo>
                  <a:pt x="5691" y="492"/>
                  <a:pt x="5702" y="489"/>
                  <a:pt x="5714" y="489"/>
                </a:cubicBezTo>
                <a:close/>
                <a:moveTo>
                  <a:pt x="5406" y="489"/>
                </a:moveTo>
                <a:cubicBezTo>
                  <a:pt x="5424" y="489"/>
                  <a:pt x="5438" y="494"/>
                  <a:pt x="5449" y="505"/>
                </a:cubicBezTo>
                <a:cubicBezTo>
                  <a:pt x="5459" y="515"/>
                  <a:pt x="5464" y="530"/>
                  <a:pt x="5464" y="548"/>
                </a:cubicBezTo>
                <a:cubicBezTo>
                  <a:pt x="5464" y="555"/>
                  <a:pt x="5463" y="562"/>
                  <a:pt x="5462" y="567"/>
                </a:cubicBezTo>
                <a:lnTo>
                  <a:pt x="5372" y="567"/>
                </a:lnTo>
                <a:cubicBezTo>
                  <a:pt x="5373" y="579"/>
                  <a:pt x="5377" y="588"/>
                  <a:pt x="5384" y="595"/>
                </a:cubicBezTo>
                <a:cubicBezTo>
                  <a:pt x="5390" y="601"/>
                  <a:pt x="5398" y="605"/>
                  <a:pt x="5409" y="605"/>
                </a:cubicBezTo>
                <a:cubicBezTo>
                  <a:pt x="5415" y="605"/>
                  <a:pt x="5421" y="603"/>
                  <a:pt x="5427" y="600"/>
                </a:cubicBezTo>
                <a:cubicBezTo>
                  <a:pt x="5432" y="597"/>
                  <a:pt x="5437" y="592"/>
                  <a:pt x="5440" y="586"/>
                </a:cubicBezTo>
                <a:lnTo>
                  <a:pt x="5461" y="598"/>
                </a:lnTo>
                <a:cubicBezTo>
                  <a:pt x="5456" y="607"/>
                  <a:pt x="5449" y="615"/>
                  <a:pt x="5440" y="620"/>
                </a:cubicBezTo>
                <a:cubicBezTo>
                  <a:pt x="5431" y="625"/>
                  <a:pt x="5421" y="628"/>
                  <a:pt x="5409" y="628"/>
                </a:cubicBezTo>
                <a:cubicBezTo>
                  <a:pt x="5396" y="628"/>
                  <a:pt x="5385" y="625"/>
                  <a:pt x="5375" y="619"/>
                </a:cubicBezTo>
                <a:cubicBezTo>
                  <a:pt x="5365" y="614"/>
                  <a:pt x="5358" y="606"/>
                  <a:pt x="5353" y="595"/>
                </a:cubicBezTo>
                <a:cubicBezTo>
                  <a:pt x="5348" y="585"/>
                  <a:pt x="5345" y="573"/>
                  <a:pt x="5345" y="559"/>
                </a:cubicBezTo>
                <a:cubicBezTo>
                  <a:pt x="5345" y="545"/>
                  <a:pt x="5347" y="532"/>
                  <a:pt x="5352" y="522"/>
                </a:cubicBezTo>
                <a:cubicBezTo>
                  <a:pt x="5357" y="511"/>
                  <a:pt x="5365" y="503"/>
                  <a:pt x="5374" y="497"/>
                </a:cubicBezTo>
                <a:cubicBezTo>
                  <a:pt x="5383" y="492"/>
                  <a:pt x="5394" y="489"/>
                  <a:pt x="5406" y="489"/>
                </a:cubicBezTo>
                <a:close/>
                <a:moveTo>
                  <a:pt x="5144" y="489"/>
                </a:moveTo>
                <a:cubicBezTo>
                  <a:pt x="5155" y="489"/>
                  <a:pt x="5164" y="492"/>
                  <a:pt x="5173" y="497"/>
                </a:cubicBezTo>
                <a:cubicBezTo>
                  <a:pt x="5181" y="503"/>
                  <a:pt x="5187" y="511"/>
                  <a:pt x="5192" y="521"/>
                </a:cubicBezTo>
                <a:cubicBezTo>
                  <a:pt x="5197" y="531"/>
                  <a:pt x="5199" y="543"/>
                  <a:pt x="5199" y="556"/>
                </a:cubicBezTo>
                <a:cubicBezTo>
                  <a:pt x="5199" y="570"/>
                  <a:pt x="5197" y="582"/>
                  <a:pt x="5192" y="593"/>
                </a:cubicBezTo>
                <a:cubicBezTo>
                  <a:pt x="5187" y="604"/>
                  <a:pt x="5181" y="613"/>
                  <a:pt x="5173" y="619"/>
                </a:cubicBezTo>
                <a:cubicBezTo>
                  <a:pt x="5164" y="625"/>
                  <a:pt x="5155" y="628"/>
                  <a:pt x="5144" y="628"/>
                </a:cubicBezTo>
                <a:cubicBezTo>
                  <a:pt x="5136" y="628"/>
                  <a:pt x="5128" y="626"/>
                  <a:pt x="5121" y="622"/>
                </a:cubicBezTo>
                <a:cubicBezTo>
                  <a:pt x="5115" y="618"/>
                  <a:pt x="5109" y="613"/>
                  <a:pt x="5105" y="606"/>
                </a:cubicBezTo>
                <a:lnTo>
                  <a:pt x="5103" y="606"/>
                </a:lnTo>
                <a:lnTo>
                  <a:pt x="5103" y="682"/>
                </a:lnTo>
                <a:lnTo>
                  <a:pt x="5077" y="682"/>
                </a:lnTo>
                <a:lnTo>
                  <a:pt x="5077" y="492"/>
                </a:lnTo>
                <a:lnTo>
                  <a:pt x="5103" y="492"/>
                </a:lnTo>
                <a:lnTo>
                  <a:pt x="5103" y="510"/>
                </a:lnTo>
                <a:lnTo>
                  <a:pt x="5105" y="510"/>
                </a:lnTo>
                <a:cubicBezTo>
                  <a:pt x="5109" y="504"/>
                  <a:pt x="5115" y="498"/>
                  <a:pt x="5122" y="495"/>
                </a:cubicBezTo>
                <a:cubicBezTo>
                  <a:pt x="5129" y="491"/>
                  <a:pt x="5136" y="489"/>
                  <a:pt x="5144" y="489"/>
                </a:cubicBezTo>
                <a:close/>
                <a:moveTo>
                  <a:pt x="4393" y="489"/>
                </a:moveTo>
                <a:cubicBezTo>
                  <a:pt x="4408" y="489"/>
                  <a:pt x="4421" y="493"/>
                  <a:pt x="4430" y="502"/>
                </a:cubicBezTo>
                <a:cubicBezTo>
                  <a:pt x="4439" y="510"/>
                  <a:pt x="4444" y="522"/>
                  <a:pt x="4444" y="536"/>
                </a:cubicBezTo>
                <a:lnTo>
                  <a:pt x="4444" y="624"/>
                </a:lnTo>
                <a:lnTo>
                  <a:pt x="4417" y="624"/>
                </a:lnTo>
                <a:lnTo>
                  <a:pt x="4417" y="607"/>
                </a:lnTo>
                <a:lnTo>
                  <a:pt x="4416" y="607"/>
                </a:lnTo>
                <a:cubicBezTo>
                  <a:pt x="4413" y="613"/>
                  <a:pt x="4407" y="618"/>
                  <a:pt x="4400" y="622"/>
                </a:cubicBezTo>
                <a:cubicBezTo>
                  <a:pt x="4393" y="626"/>
                  <a:pt x="4386" y="628"/>
                  <a:pt x="4378" y="628"/>
                </a:cubicBezTo>
                <a:cubicBezTo>
                  <a:pt x="4365" y="628"/>
                  <a:pt x="4355" y="624"/>
                  <a:pt x="4347" y="618"/>
                </a:cubicBezTo>
                <a:cubicBezTo>
                  <a:pt x="4340" y="611"/>
                  <a:pt x="4336" y="602"/>
                  <a:pt x="4336" y="590"/>
                </a:cubicBezTo>
                <a:cubicBezTo>
                  <a:pt x="4336" y="576"/>
                  <a:pt x="4342" y="565"/>
                  <a:pt x="4353" y="558"/>
                </a:cubicBezTo>
                <a:cubicBezTo>
                  <a:pt x="4364" y="550"/>
                  <a:pt x="4380" y="547"/>
                  <a:pt x="4401" y="547"/>
                </a:cubicBezTo>
                <a:lnTo>
                  <a:pt x="4417" y="547"/>
                </a:lnTo>
                <a:lnTo>
                  <a:pt x="4417" y="538"/>
                </a:lnTo>
                <a:cubicBezTo>
                  <a:pt x="4417" y="530"/>
                  <a:pt x="4415" y="524"/>
                  <a:pt x="4410" y="519"/>
                </a:cubicBezTo>
                <a:cubicBezTo>
                  <a:pt x="4405" y="514"/>
                  <a:pt x="4399" y="512"/>
                  <a:pt x="4390" y="512"/>
                </a:cubicBezTo>
                <a:cubicBezTo>
                  <a:pt x="4380" y="512"/>
                  <a:pt x="4370" y="517"/>
                  <a:pt x="4360" y="526"/>
                </a:cubicBezTo>
                <a:lnTo>
                  <a:pt x="4343" y="511"/>
                </a:lnTo>
                <a:cubicBezTo>
                  <a:pt x="4357" y="496"/>
                  <a:pt x="4373" y="489"/>
                  <a:pt x="4393" y="489"/>
                </a:cubicBezTo>
                <a:close/>
                <a:moveTo>
                  <a:pt x="3674" y="489"/>
                </a:moveTo>
                <a:cubicBezTo>
                  <a:pt x="3686" y="489"/>
                  <a:pt x="3696" y="492"/>
                  <a:pt x="3705" y="497"/>
                </a:cubicBezTo>
                <a:cubicBezTo>
                  <a:pt x="3714" y="502"/>
                  <a:pt x="3721" y="509"/>
                  <a:pt x="3726" y="519"/>
                </a:cubicBezTo>
                <a:lnTo>
                  <a:pt x="3705" y="531"/>
                </a:lnTo>
                <a:cubicBezTo>
                  <a:pt x="3701" y="525"/>
                  <a:pt x="3697" y="520"/>
                  <a:pt x="3691" y="517"/>
                </a:cubicBezTo>
                <a:cubicBezTo>
                  <a:pt x="3686" y="513"/>
                  <a:pt x="3680" y="512"/>
                  <a:pt x="3674" y="512"/>
                </a:cubicBezTo>
                <a:cubicBezTo>
                  <a:pt x="3667" y="512"/>
                  <a:pt x="3662" y="513"/>
                  <a:pt x="3658" y="516"/>
                </a:cubicBezTo>
                <a:cubicBezTo>
                  <a:pt x="3653" y="519"/>
                  <a:pt x="3651" y="523"/>
                  <a:pt x="3651" y="528"/>
                </a:cubicBezTo>
                <a:cubicBezTo>
                  <a:pt x="3651" y="533"/>
                  <a:pt x="3654" y="537"/>
                  <a:pt x="3658" y="540"/>
                </a:cubicBezTo>
                <a:cubicBezTo>
                  <a:pt x="3663" y="543"/>
                  <a:pt x="3671" y="545"/>
                  <a:pt x="3681" y="548"/>
                </a:cubicBezTo>
                <a:cubicBezTo>
                  <a:pt x="3711" y="554"/>
                  <a:pt x="3726" y="567"/>
                  <a:pt x="3726" y="587"/>
                </a:cubicBezTo>
                <a:cubicBezTo>
                  <a:pt x="3726" y="599"/>
                  <a:pt x="3721" y="609"/>
                  <a:pt x="3712" y="616"/>
                </a:cubicBezTo>
                <a:cubicBezTo>
                  <a:pt x="3703" y="624"/>
                  <a:pt x="3691" y="628"/>
                  <a:pt x="3676" y="628"/>
                </a:cubicBezTo>
                <a:cubicBezTo>
                  <a:pt x="3663" y="628"/>
                  <a:pt x="3651" y="625"/>
                  <a:pt x="3642" y="619"/>
                </a:cubicBezTo>
                <a:cubicBezTo>
                  <a:pt x="3633" y="613"/>
                  <a:pt x="3626" y="606"/>
                  <a:pt x="3621" y="596"/>
                </a:cubicBezTo>
                <a:lnTo>
                  <a:pt x="3643" y="585"/>
                </a:lnTo>
                <a:cubicBezTo>
                  <a:pt x="3646" y="591"/>
                  <a:pt x="3651" y="596"/>
                  <a:pt x="3657" y="600"/>
                </a:cubicBezTo>
                <a:cubicBezTo>
                  <a:pt x="3662" y="603"/>
                  <a:pt x="3669" y="605"/>
                  <a:pt x="3676" y="605"/>
                </a:cubicBezTo>
                <a:cubicBezTo>
                  <a:pt x="3683" y="605"/>
                  <a:pt x="3689" y="603"/>
                  <a:pt x="3693" y="601"/>
                </a:cubicBezTo>
                <a:cubicBezTo>
                  <a:pt x="3697" y="598"/>
                  <a:pt x="3699" y="594"/>
                  <a:pt x="3699" y="589"/>
                </a:cubicBezTo>
                <a:cubicBezTo>
                  <a:pt x="3699" y="585"/>
                  <a:pt x="3697" y="581"/>
                  <a:pt x="3693" y="578"/>
                </a:cubicBezTo>
                <a:cubicBezTo>
                  <a:pt x="3689" y="575"/>
                  <a:pt x="3682" y="572"/>
                  <a:pt x="3672" y="570"/>
                </a:cubicBezTo>
                <a:cubicBezTo>
                  <a:pt x="3656" y="566"/>
                  <a:pt x="3644" y="561"/>
                  <a:pt x="3636" y="555"/>
                </a:cubicBezTo>
                <a:cubicBezTo>
                  <a:pt x="3628" y="549"/>
                  <a:pt x="3624" y="540"/>
                  <a:pt x="3624" y="530"/>
                </a:cubicBezTo>
                <a:cubicBezTo>
                  <a:pt x="3624" y="518"/>
                  <a:pt x="3629" y="507"/>
                  <a:pt x="3638" y="500"/>
                </a:cubicBezTo>
                <a:cubicBezTo>
                  <a:pt x="3647" y="493"/>
                  <a:pt x="3659" y="489"/>
                  <a:pt x="3674" y="489"/>
                </a:cubicBezTo>
                <a:close/>
                <a:moveTo>
                  <a:pt x="3450" y="489"/>
                </a:moveTo>
                <a:cubicBezTo>
                  <a:pt x="3464" y="489"/>
                  <a:pt x="3475" y="493"/>
                  <a:pt x="3483" y="502"/>
                </a:cubicBezTo>
                <a:cubicBezTo>
                  <a:pt x="3491" y="511"/>
                  <a:pt x="3495" y="524"/>
                  <a:pt x="3495" y="540"/>
                </a:cubicBezTo>
                <a:lnTo>
                  <a:pt x="3495" y="624"/>
                </a:lnTo>
                <a:lnTo>
                  <a:pt x="3469" y="624"/>
                </a:lnTo>
                <a:lnTo>
                  <a:pt x="3469" y="545"/>
                </a:lnTo>
                <a:cubicBezTo>
                  <a:pt x="3469" y="535"/>
                  <a:pt x="3466" y="528"/>
                  <a:pt x="3461" y="522"/>
                </a:cubicBezTo>
                <a:cubicBezTo>
                  <a:pt x="3456" y="516"/>
                  <a:pt x="3450" y="513"/>
                  <a:pt x="3442" y="513"/>
                </a:cubicBezTo>
                <a:cubicBezTo>
                  <a:pt x="3432" y="513"/>
                  <a:pt x="3424" y="516"/>
                  <a:pt x="3418" y="523"/>
                </a:cubicBezTo>
                <a:cubicBezTo>
                  <a:pt x="3412" y="529"/>
                  <a:pt x="3409" y="537"/>
                  <a:pt x="3409" y="547"/>
                </a:cubicBezTo>
                <a:lnTo>
                  <a:pt x="3409" y="624"/>
                </a:lnTo>
                <a:lnTo>
                  <a:pt x="3383" y="624"/>
                </a:lnTo>
                <a:lnTo>
                  <a:pt x="3383" y="492"/>
                </a:lnTo>
                <a:lnTo>
                  <a:pt x="3409" y="492"/>
                </a:lnTo>
                <a:lnTo>
                  <a:pt x="3409" y="510"/>
                </a:lnTo>
                <a:lnTo>
                  <a:pt x="3411" y="510"/>
                </a:lnTo>
                <a:cubicBezTo>
                  <a:pt x="3415" y="504"/>
                  <a:pt x="3420" y="499"/>
                  <a:pt x="3427" y="495"/>
                </a:cubicBezTo>
                <a:cubicBezTo>
                  <a:pt x="3434" y="491"/>
                  <a:pt x="3442" y="489"/>
                  <a:pt x="3450" y="489"/>
                </a:cubicBezTo>
                <a:close/>
                <a:moveTo>
                  <a:pt x="3181" y="489"/>
                </a:moveTo>
                <a:cubicBezTo>
                  <a:pt x="3193" y="489"/>
                  <a:pt x="3203" y="492"/>
                  <a:pt x="3212" y="497"/>
                </a:cubicBezTo>
                <a:cubicBezTo>
                  <a:pt x="3221" y="502"/>
                  <a:pt x="3228" y="509"/>
                  <a:pt x="3233" y="519"/>
                </a:cubicBezTo>
                <a:lnTo>
                  <a:pt x="3212" y="531"/>
                </a:lnTo>
                <a:cubicBezTo>
                  <a:pt x="3208" y="525"/>
                  <a:pt x="3204" y="520"/>
                  <a:pt x="3198" y="517"/>
                </a:cubicBezTo>
                <a:cubicBezTo>
                  <a:pt x="3193" y="513"/>
                  <a:pt x="3187" y="512"/>
                  <a:pt x="3181" y="512"/>
                </a:cubicBezTo>
                <a:cubicBezTo>
                  <a:pt x="3174" y="512"/>
                  <a:pt x="3169" y="513"/>
                  <a:pt x="3165" y="516"/>
                </a:cubicBezTo>
                <a:cubicBezTo>
                  <a:pt x="3160" y="519"/>
                  <a:pt x="3158" y="523"/>
                  <a:pt x="3158" y="528"/>
                </a:cubicBezTo>
                <a:cubicBezTo>
                  <a:pt x="3158" y="533"/>
                  <a:pt x="3161" y="537"/>
                  <a:pt x="3165" y="540"/>
                </a:cubicBezTo>
                <a:cubicBezTo>
                  <a:pt x="3170" y="543"/>
                  <a:pt x="3178" y="545"/>
                  <a:pt x="3188" y="548"/>
                </a:cubicBezTo>
                <a:cubicBezTo>
                  <a:pt x="3218" y="554"/>
                  <a:pt x="3233" y="567"/>
                  <a:pt x="3233" y="587"/>
                </a:cubicBezTo>
                <a:cubicBezTo>
                  <a:pt x="3233" y="599"/>
                  <a:pt x="3228" y="609"/>
                  <a:pt x="3219" y="616"/>
                </a:cubicBezTo>
                <a:cubicBezTo>
                  <a:pt x="3210" y="624"/>
                  <a:pt x="3198" y="628"/>
                  <a:pt x="3183" y="628"/>
                </a:cubicBezTo>
                <a:cubicBezTo>
                  <a:pt x="3170" y="628"/>
                  <a:pt x="3158" y="625"/>
                  <a:pt x="3149" y="619"/>
                </a:cubicBezTo>
                <a:cubicBezTo>
                  <a:pt x="3140" y="613"/>
                  <a:pt x="3133" y="606"/>
                  <a:pt x="3128" y="596"/>
                </a:cubicBezTo>
                <a:lnTo>
                  <a:pt x="3150" y="585"/>
                </a:lnTo>
                <a:cubicBezTo>
                  <a:pt x="3153" y="591"/>
                  <a:pt x="3158" y="596"/>
                  <a:pt x="3164" y="600"/>
                </a:cubicBezTo>
                <a:cubicBezTo>
                  <a:pt x="3169" y="603"/>
                  <a:pt x="3176" y="605"/>
                  <a:pt x="3183" y="605"/>
                </a:cubicBezTo>
                <a:cubicBezTo>
                  <a:pt x="3190" y="605"/>
                  <a:pt x="3196" y="603"/>
                  <a:pt x="3200" y="601"/>
                </a:cubicBezTo>
                <a:cubicBezTo>
                  <a:pt x="3204" y="598"/>
                  <a:pt x="3206" y="594"/>
                  <a:pt x="3206" y="589"/>
                </a:cubicBezTo>
                <a:cubicBezTo>
                  <a:pt x="3206" y="585"/>
                  <a:pt x="3204" y="581"/>
                  <a:pt x="3200" y="578"/>
                </a:cubicBezTo>
                <a:cubicBezTo>
                  <a:pt x="3196" y="575"/>
                  <a:pt x="3189" y="572"/>
                  <a:pt x="3179" y="570"/>
                </a:cubicBezTo>
                <a:cubicBezTo>
                  <a:pt x="3163" y="566"/>
                  <a:pt x="3151" y="561"/>
                  <a:pt x="3143" y="555"/>
                </a:cubicBezTo>
                <a:cubicBezTo>
                  <a:pt x="3135" y="549"/>
                  <a:pt x="3131" y="540"/>
                  <a:pt x="3131" y="530"/>
                </a:cubicBezTo>
                <a:cubicBezTo>
                  <a:pt x="3131" y="518"/>
                  <a:pt x="3136" y="507"/>
                  <a:pt x="3145" y="500"/>
                </a:cubicBezTo>
                <a:cubicBezTo>
                  <a:pt x="3154" y="493"/>
                  <a:pt x="3166" y="489"/>
                  <a:pt x="3181" y="489"/>
                </a:cubicBezTo>
                <a:close/>
                <a:moveTo>
                  <a:pt x="3012" y="489"/>
                </a:moveTo>
                <a:lnTo>
                  <a:pt x="3014" y="489"/>
                </a:lnTo>
                <a:lnTo>
                  <a:pt x="3014" y="516"/>
                </a:lnTo>
                <a:lnTo>
                  <a:pt x="3012" y="516"/>
                </a:lnTo>
                <a:cubicBezTo>
                  <a:pt x="2996" y="516"/>
                  <a:pt x="2984" y="519"/>
                  <a:pt x="2975" y="526"/>
                </a:cubicBezTo>
                <a:cubicBezTo>
                  <a:pt x="2966" y="533"/>
                  <a:pt x="2962" y="542"/>
                  <a:pt x="2962" y="552"/>
                </a:cubicBezTo>
                <a:lnTo>
                  <a:pt x="2962" y="624"/>
                </a:lnTo>
                <a:lnTo>
                  <a:pt x="2936" y="624"/>
                </a:lnTo>
                <a:lnTo>
                  <a:pt x="2935" y="492"/>
                </a:lnTo>
                <a:lnTo>
                  <a:pt x="2962" y="492"/>
                </a:lnTo>
                <a:lnTo>
                  <a:pt x="2962" y="517"/>
                </a:lnTo>
                <a:lnTo>
                  <a:pt x="2963" y="517"/>
                </a:lnTo>
                <a:cubicBezTo>
                  <a:pt x="2968" y="508"/>
                  <a:pt x="2975" y="501"/>
                  <a:pt x="2983" y="496"/>
                </a:cubicBezTo>
                <a:cubicBezTo>
                  <a:pt x="2992" y="491"/>
                  <a:pt x="3001" y="489"/>
                  <a:pt x="3012" y="489"/>
                </a:cubicBezTo>
                <a:close/>
                <a:moveTo>
                  <a:pt x="2827" y="489"/>
                </a:moveTo>
                <a:cubicBezTo>
                  <a:pt x="2840" y="489"/>
                  <a:pt x="2851" y="492"/>
                  <a:pt x="2860" y="497"/>
                </a:cubicBezTo>
                <a:cubicBezTo>
                  <a:pt x="2869" y="503"/>
                  <a:pt x="2876" y="511"/>
                  <a:pt x="2881" y="522"/>
                </a:cubicBezTo>
                <a:cubicBezTo>
                  <a:pt x="2886" y="532"/>
                  <a:pt x="2889" y="544"/>
                  <a:pt x="2889" y="558"/>
                </a:cubicBezTo>
                <a:cubicBezTo>
                  <a:pt x="2889" y="572"/>
                  <a:pt x="2886" y="585"/>
                  <a:pt x="2881" y="595"/>
                </a:cubicBezTo>
                <a:cubicBezTo>
                  <a:pt x="2876" y="606"/>
                  <a:pt x="2869" y="614"/>
                  <a:pt x="2860" y="619"/>
                </a:cubicBezTo>
                <a:cubicBezTo>
                  <a:pt x="2851" y="625"/>
                  <a:pt x="2840" y="628"/>
                  <a:pt x="2827" y="628"/>
                </a:cubicBezTo>
                <a:cubicBezTo>
                  <a:pt x="2815" y="628"/>
                  <a:pt x="2804" y="625"/>
                  <a:pt x="2795" y="619"/>
                </a:cubicBezTo>
                <a:cubicBezTo>
                  <a:pt x="2786" y="614"/>
                  <a:pt x="2778" y="606"/>
                  <a:pt x="2773" y="595"/>
                </a:cubicBezTo>
                <a:cubicBezTo>
                  <a:pt x="2768" y="585"/>
                  <a:pt x="2766" y="572"/>
                  <a:pt x="2766" y="558"/>
                </a:cubicBezTo>
                <a:cubicBezTo>
                  <a:pt x="2766" y="544"/>
                  <a:pt x="2768" y="532"/>
                  <a:pt x="2773" y="522"/>
                </a:cubicBezTo>
                <a:cubicBezTo>
                  <a:pt x="2778" y="511"/>
                  <a:pt x="2786" y="503"/>
                  <a:pt x="2795" y="497"/>
                </a:cubicBezTo>
                <a:cubicBezTo>
                  <a:pt x="2804" y="492"/>
                  <a:pt x="2815" y="489"/>
                  <a:pt x="2827" y="489"/>
                </a:cubicBezTo>
                <a:close/>
                <a:moveTo>
                  <a:pt x="2503" y="489"/>
                </a:moveTo>
                <a:cubicBezTo>
                  <a:pt x="2518" y="489"/>
                  <a:pt x="2531" y="493"/>
                  <a:pt x="2540" y="502"/>
                </a:cubicBezTo>
                <a:cubicBezTo>
                  <a:pt x="2549" y="510"/>
                  <a:pt x="2554" y="522"/>
                  <a:pt x="2554" y="536"/>
                </a:cubicBezTo>
                <a:lnTo>
                  <a:pt x="2554" y="624"/>
                </a:lnTo>
                <a:lnTo>
                  <a:pt x="2527" y="624"/>
                </a:lnTo>
                <a:lnTo>
                  <a:pt x="2527" y="607"/>
                </a:lnTo>
                <a:lnTo>
                  <a:pt x="2526" y="607"/>
                </a:lnTo>
                <a:cubicBezTo>
                  <a:pt x="2523" y="613"/>
                  <a:pt x="2517" y="618"/>
                  <a:pt x="2510" y="622"/>
                </a:cubicBezTo>
                <a:cubicBezTo>
                  <a:pt x="2503" y="626"/>
                  <a:pt x="2496" y="628"/>
                  <a:pt x="2488" y="628"/>
                </a:cubicBezTo>
                <a:cubicBezTo>
                  <a:pt x="2475" y="628"/>
                  <a:pt x="2465" y="624"/>
                  <a:pt x="2457" y="618"/>
                </a:cubicBezTo>
                <a:cubicBezTo>
                  <a:pt x="2450" y="611"/>
                  <a:pt x="2446" y="602"/>
                  <a:pt x="2446" y="590"/>
                </a:cubicBezTo>
                <a:cubicBezTo>
                  <a:pt x="2446" y="576"/>
                  <a:pt x="2452" y="565"/>
                  <a:pt x="2463" y="558"/>
                </a:cubicBezTo>
                <a:cubicBezTo>
                  <a:pt x="2474" y="550"/>
                  <a:pt x="2490" y="547"/>
                  <a:pt x="2511" y="547"/>
                </a:cubicBezTo>
                <a:lnTo>
                  <a:pt x="2527" y="547"/>
                </a:lnTo>
                <a:lnTo>
                  <a:pt x="2527" y="538"/>
                </a:lnTo>
                <a:cubicBezTo>
                  <a:pt x="2527" y="530"/>
                  <a:pt x="2525" y="524"/>
                  <a:pt x="2520" y="519"/>
                </a:cubicBezTo>
                <a:cubicBezTo>
                  <a:pt x="2515" y="514"/>
                  <a:pt x="2509" y="512"/>
                  <a:pt x="2500" y="512"/>
                </a:cubicBezTo>
                <a:cubicBezTo>
                  <a:pt x="2490" y="512"/>
                  <a:pt x="2480" y="517"/>
                  <a:pt x="2470" y="526"/>
                </a:cubicBezTo>
                <a:lnTo>
                  <a:pt x="2453" y="511"/>
                </a:lnTo>
                <a:cubicBezTo>
                  <a:pt x="2467" y="496"/>
                  <a:pt x="2483" y="489"/>
                  <a:pt x="2503" y="489"/>
                </a:cubicBezTo>
                <a:close/>
                <a:moveTo>
                  <a:pt x="2154" y="489"/>
                </a:moveTo>
                <a:cubicBezTo>
                  <a:pt x="2167" y="489"/>
                  <a:pt x="2178" y="492"/>
                  <a:pt x="2187" y="497"/>
                </a:cubicBezTo>
                <a:cubicBezTo>
                  <a:pt x="2196" y="503"/>
                  <a:pt x="2203" y="511"/>
                  <a:pt x="2208" y="522"/>
                </a:cubicBezTo>
                <a:cubicBezTo>
                  <a:pt x="2213" y="532"/>
                  <a:pt x="2216" y="544"/>
                  <a:pt x="2216" y="558"/>
                </a:cubicBezTo>
                <a:cubicBezTo>
                  <a:pt x="2216" y="572"/>
                  <a:pt x="2213" y="585"/>
                  <a:pt x="2208" y="595"/>
                </a:cubicBezTo>
                <a:cubicBezTo>
                  <a:pt x="2203" y="606"/>
                  <a:pt x="2196" y="614"/>
                  <a:pt x="2187" y="619"/>
                </a:cubicBezTo>
                <a:cubicBezTo>
                  <a:pt x="2178" y="625"/>
                  <a:pt x="2167" y="628"/>
                  <a:pt x="2154" y="628"/>
                </a:cubicBezTo>
                <a:cubicBezTo>
                  <a:pt x="2142" y="628"/>
                  <a:pt x="2131" y="625"/>
                  <a:pt x="2122" y="619"/>
                </a:cubicBezTo>
                <a:cubicBezTo>
                  <a:pt x="2113" y="614"/>
                  <a:pt x="2105" y="606"/>
                  <a:pt x="2100" y="595"/>
                </a:cubicBezTo>
                <a:cubicBezTo>
                  <a:pt x="2095" y="585"/>
                  <a:pt x="2093" y="572"/>
                  <a:pt x="2093" y="558"/>
                </a:cubicBezTo>
                <a:cubicBezTo>
                  <a:pt x="2093" y="544"/>
                  <a:pt x="2095" y="532"/>
                  <a:pt x="2100" y="522"/>
                </a:cubicBezTo>
                <a:cubicBezTo>
                  <a:pt x="2105" y="511"/>
                  <a:pt x="2113" y="503"/>
                  <a:pt x="2122" y="497"/>
                </a:cubicBezTo>
                <a:cubicBezTo>
                  <a:pt x="2131" y="492"/>
                  <a:pt x="2142" y="489"/>
                  <a:pt x="2154" y="489"/>
                </a:cubicBezTo>
                <a:close/>
                <a:moveTo>
                  <a:pt x="1773" y="489"/>
                </a:moveTo>
                <a:cubicBezTo>
                  <a:pt x="1781" y="489"/>
                  <a:pt x="1788" y="491"/>
                  <a:pt x="1794" y="495"/>
                </a:cubicBezTo>
                <a:cubicBezTo>
                  <a:pt x="1800" y="500"/>
                  <a:pt x="1805" y="506"/>
                  <a:pt x="1808" y="514"/>
                </a:cubicBezTo>
                <a:lnTo>
                  <a:pt x="1809" y="514"/>
                </a:lnTo>
                <a:cubicBezTo>
                  <a:pt x="1814" y="506"/>
                  <a:pt x="1820" y="500"/>
                  <a:pt x="1827" y="495"/>
                </a:cubicBezTo>
                <a:cubicBezTo>
                  <a:pt x="1834" y="491"/>
                  <a:pt x="1843" y="489"/>
                  <a:pt x="1852" y="489"/>
                </a:cubicBezTo>
                <a:cubicBezTo>
                  <a:pt x="1865" y="489"/>
                  <a:pt x="1876" y="493"/>
                  <a:pt x="1883" y="502"/>
                </a:cubicBezTo>
                <a:cubicBezTo>
                  <a:pt x="1891" y="511"/>
                  <a:pt x="1895" y="524"/>
                  <a:pt x="1895" y="540"/>
                </a:cubicBezTo>
                <a:lnTo>
                  <a:pt x="1895" y="624"/>
                </a:lnTo>
                <a:lnTo>
                  <a:pt x="1868" y="624"/>
                </a:lnTo>
                <a:lnTo>
                  <a:pt x="1868" y="544"/>
                </a:lnTo>
                <a:cubicBezTo>
                  <a:pt x="1868" y="535"/>
                  <a:pt x="1866" y="527"/>
                  <a:pt x="1862" y="522"/>
                </a:cubicBezTo>
                <a:cubicBezTo>
                  <a:pt x="1857" y="516"/>
                  <a:pt x="1851" y="513"/>
                  <a:pt x="1844" y="513"/>
                </a:cubicBezTo>
                <a:cubicBezTo>
                  <a:pt x="1835" y="513"/>
                  <a:pt x="1828" y="516"/>
                  <a:pt x="1823" y="522"/>
                </a:cubicBezTo>
                <a:cubicBezTo>
                  <a:pt x="1818" y="528"/>
                  <a:pt x="1815" y="536"/>
                  <a:pt x="1815" y="547"/>
                </a:cubicBezTo>
                <a:lnTo>
                  <a:pt x="1815" y="624"/>
                </a:lnTo>
                <a:lnTo>
                  <a:pt x="1789" y="624"/>
                </a:lnTo>
                <a:lnTo>
                  <a:pt x="1789" y="544"/>
                </a:lnTo>
                <a:cubicBezTo>
                  <a:pt x="1789" y="535"/>
                  <a:pt x="1786" y="527"/>
                  <a:pt x="1782" y="522"/>
                </a:cubicBezTo>
                <a:cubicBezTo>
                  <a:pt x="1778" y="516"/>
                  <a:pt x="1772" y="513"/>
                  <a:pt x="1764" y="513"/>
                </a:cubicBezTo>
                <a:cubicBezTo>
                  <a:pt x="1756" y="513"/>
                  <a:pt x="1749" y="516"/>
                  <a:pt x="1743" y="522"/>
                </a:cubicBezTo>
                <a:cubicBezTo>
                  <a:pt x="1738" y="528"/>
                  <a:pt x="1735" y="536"/>
                  <a:pt x="1735" y="547"/>
                </a:cubicBezTo>
                <a:lnTo>
                  <a:pt x="1735" y="624"/>
                </a:lnTo>
                <a:lnTo>
                  <a:pt x="1709" y="624"/>
                </a:lnTo>
                <a:lnTo>
                  <a:pt x="1709" y="492"/>
                </a:lnTo>
                <a:lnTo>
                  <a:pt x="1735" y="492"/>
                </a:lnTo>
                <a:lnTo>
                  <a:pt x="1735" y="510"/>
                </a:lnTo>
                <a:lnTo>
                  <a:pt x="1737" y="510"/>
                </a:lnTo>
                <a:cubicBezTo>
                  <a:pt x="1741" y="504"/>
                  <a:pt x="1746" y="498"/>
                  <a:pt x="1752" y="495"/>
                </a:cubicBezTo>
                <a:cubicBezTo>
                  <a:pt x="1759" y="491"/>
                  <a:pt x="1765" y="489"/>
                  <a:pt x="1773" y="489"/>
                </a:cubicBezTo>
                <a:close/>
                <a:moveTo>
                  <a:pt x="1608" y="489"/>
                </a:moveTo>
                <a:cubicBezTo>
                  <a:pt x="1623" y="489"/>
                  <a:pt x="1636" y="493"/>
                  <a:pt x="1645" y="502"/>
                </a:cubicBezTo>
                <a:cubicBezTo>
                  <a:pt x="1654" y="510"/>
                  <a:pt x="1659" y="522"/>
                  <a:pt x="1659" y="536"/>
                </a:cubicBezTo>
                <a:lnTo>
                  <a:pt x="1659" y="624"/>
                </a:lnTo>
                <a:lnTo>
                  <a:pt x="1632" y="624"/>
                </a:lnTo>
                <a:lnTo>
                  <a:pt x="1632" y="607"/>
                </a:lnTo>
                <a:lnTo>
                  <a:pt x="1631" y="607"/>
                </a:lnTo>
                <a:cubicBezTo>
                  <a:pt x="1628" y="613"/>
                  <a:pt x="1622" y="618"/>
                  <a:pt x="1615" y="622"/>
                </a:cubicBezTo>
                <a:cubicBezTo>
                  <a:pt x="1608" y="626"/>
                  <a:pt x="1601" y="628"/>
                  <a:pt x="1593" y="628"/>
                </a:cubicBezTo>
                <a:cubicBezTo>
                  <a:pt x="1580" y="628"/>
                  <a:pt x="1570" y="624"/>
                  <a:pt x="1562" y="618"/>
                </a:cubicBezTo>
                <a:cubicBezTo>
                  <a:pt x="1555" y="611"/>
                  <a:pt x="1551" y="602"/>
                  <a:pt x="1551" y="590"/>
                </a:cubicBezTo>
                <a:cubicBezTo>
                  <a:pt x="1551" y="576"/>
                  <a:pt x="1557" y="565"/>
                  <a:pt x="1568" y="558"/>
                </a:cubicBezTo>
                <a:cubicBezTo>
                  <a:pt x="1579" y="550"/>
                  <a:pt x="1595" y="547"/>
                  <a:pt x="1616" y="547"/>
                </a:cubicBezTo>
                <a:lnTo>
                  <a:pt x="1632" y="547"/>
                </a:lnTo>
                <a:lnTo>
                  <a:pt x="1632" y="538"/>
                </a:lnTo>
                <a:cubicBezTo>
                  <a:pt x="1632" y="530"/>
                  <a:pt x="1630" y="524"/>
                  <a:pt x="1625" y="519"/>
                </a:cubicBezTo>
                <a:cubicBezTo>
                  <a:pt x="1620" y="514"/>
                  <a:pt x="1614" y="512"/>
                  <a:pt x="1605" y="512"/>
                </a:cubicBezTo>
                <a:cubicBezTo>
                  <a:pt x="1595" y="512"/>
                  <a:pt x="1585" y="517"/>
                  <a:pt x="1575" y="526"/>
                </a:cubicBezTo>
                <a:lnTo>
                  <a:pt x="1558" y="511"/>
                </a:lnTo>
                <a:cubicBezTo>
                  <a:pt x="1572" y="496"/>
                  <a:pt x="1588" y="489"/>
                  <a:pt x="1608" y="489"/>
                </a:cubicBezTo>
                <a:close/>
                <a:moveTo>
                  <a:pt x="844" y="489"/>
                </a:moveTo>
                <a:cubicBezTo>
                  <a:pt x="857" y="489"/>
                  <a:pt x="868" y="492"/>
                  <a:pt x="877" y="497"/>
                </a:cubicBezTo>
                <a:cubicBezTo>
                  <a:pt x="886" y="503"/>
                  <a:pt x="893" y="511"/>
                  <a:pt x="898" y="522"/>
                </a:cubicBezTo>
                <a:cubicBezTo>
                  <a:pt x="903" y="532"/>
                  <a:pt x="906" y="544"/>
                  <a:pt x="906" y="558"/>
                </a:cubicBezTo>
                <a:cubicBezTo>
                  <a:pt x="906" y="572"/>
                  <a:pt x="903" y="585"/>
                  <a:pt x="898" y="595"/>
                </a:cubicBezTo>
                <a:cubicBezTo>
                  <a:pt x="893" y="606"/>
                  <a:pt x="886" y="614"/>
                  <a:pt x="877" y="619"/>
                </a:cubicBezTo>
                <a:cubicBezTo>
                  <a:pt x="868" y="625"/>
                  <a:pt x="857" y="628"/>
                  <a:pt x="844" y="628"/>
                </a:cubicBezTo>
                <a:cubicBezTo>
                  <a:pt x="832" y="628"/>
                  <a:pt x="821" y="625"/>
                  <a:pt x="812" y="619"/>
                </a:cubicBezTo>
                <a:cubicBezTo>
                  <a:pt x="803" y="614"/>
                  <a:pt x="795" y="606"/>
                  <a:pt x="790" y="595"/>
                </a:cubicBezTo>
                <a:cubicBezTo>
                  <a:pt x="785" y="585"/>
                  <a:pt x="783" y="572"/>
                  <a:pt x="783" y="558"/>
                </a:cubicBezTo>
                <a:cubicBezTo>
                  <a:pt x="783" y="544"/>
                  <a:pt x="785" y="532"/>
                  <a:pt x="790" y="522"/>
                </a:cubicBezTo>
                <a:cubicBezTo>
                  <a:pt x="795" y="511"/>
                  <a:pt x="803" y="503"/>
                  <a:pt x="812" y="497"/>
                </a:cubicBezTo>
                <a:cubicBezTo>
                  <a:pt x="821" y="492"/>
                  <a:pt x="832" y="489"/>
                  <a:pt x="844" y="489"/>
                </a:cubicBezTo>
                <a:close/>
                <a:moveTo>
                  <a:pt x="616" y="489"/>
                </a:moveTo>
                <a:cubicBezTo>
                  <a:pt x="624" y="489"/>
                  <a:pt x="631" y="491"/>
                  <a:pt x="637" y="495"/>
                </a:cubicBezTo>
                <a:cubicBezTo>
                  <a:pt x="643" y="500"/>
                  <a:pt x="648" y="506"/>
                  <a:pt x="651" y="514"/>
                </a:cubicBezTo>
                <a:lnTo>
                  <a:pt x="652" y="514"/>
                </a:lnTo>
                <a:cubicBezTo>
                  <a:pt x="657" y="506"/>
                  <a:pt x="663" y="500"/>
                  <a:pt x="670" y="495"/>
                </a:cubicBezTo>
                <a:cubicBezTo>
                  <a:pt x="677" y="491"/>
                  <a:pt x="686" y="489"/>
                  <a:pt x="695" y="489"/>
                </a:cubicBezTo>
                <a:cubicBezTo>
                  <a:pt x="708" y="489"/>
                  <a:pt x="719" y="493"/>
                  <a:pt x="726" y="502"/>
                </a:cubicBezTo>
                <a:cubicBezTo>
                  <a:pt x="734" y="511"/>
                  <a:pt x="738" y="524"/>
                  <a:pt x="738" y="540"/>
                </a:cubicBezTo>
                <a:lnTo>
                  <a:pt x="738" y="624"/>
                </a:lnTo>
                <a:lnTo>
                  <a:pt x="711" y="624"/>
                </a:lnTo>
                <a:lnTo>
                  <a:pt x="711" y="544"/>
                </a:lnTo>
                <a:cubicBezTo>
                  <a:pt x="711" y="535"/>
                  <a:pt x="709" y="527"/>
                  <a:pt x="705" y="522"/>
                </a:cubicBezTo>
                <a:cubicBezTo>
                  <a:pt x="700" y="516"/>
                  <a:pt x="694" y="513"/>
                  <a:pt x="687" y="513"/>
                </a:cubicBezTo>
                <a:cubicBezTo>
                  <a:pt x="678" y="513"/>
                  <a:pt x="671" y="516"/>
                  <a:pt x="666" y="522"/>
                </a:cubicBezTo>
                <a:cubicBezTo>
                  <a:pt x="661" y="528"/>
                  <a:pt x="658" y="536"/>
                  <a:pt x="658" y="547"/>
                </a:cubicBezTo>
                <a:lnTo>
                  <a:pt x="658" y="624"/>
                </a:lnTo>
                <a:lnTo>
                  <a:pt x="632" y="624"/>
                </a:lnTo>
                <a:lnTo>
                  <a:pt x="632" y="544"/>
                </a:lnTo>
                <a:cubicBezTo>
                  <a:pt x="632" y="535"/>
                  <a:pt x="629" y="527"/>
                  <a:pt x="625" y="522"/>
                </a:cubicBezTo>
                <a:cubicBezTo>
                  <a:pt x="621" y="516"/>
                  <a:pt x="615" y="513"/>
                  <a:pt x="607" y="513"/>
                </a:cubicBezTo>
                <a:cubicBezTo>
                  <a:pt x="599" y="513"/>
                  <a:pt x="592" y="516"/>
                  <a:pt x="586" y="522"/>
                </a:cubicBezTo>
                <a:cubicBezTo>
                  <a:pt x="581" y="528"/>
                  <a:pt x="578" y="536"/>
                  <a:pt x="578" y="547"/>
                </a:cubicBezTo>
                <a:lnTo>
                  <a:pt x="578" y="624"/>
                </a:lnTo>
                <a:lnTo>
                  <a:pt x="552" y="624"/>
                </a:lnTo>
                <a:lnTo>
                  <a:pt x="552" y="492"/>
                </a:lnTo>
                <a:lnTo>
                  <a:pt x="578" y="492"/>
                </a:lnTo>
                <a:lnTo>
                  <a:pt x="578" y="510"/>
                </a:lnTo>
                <a:lnTo>
                  <a:pt x="580" y="510"/>
                </a:lnTo>
                <a:cubicBezTo>
                  <a:pt x="584" y="504"/>
                  <a:pt x="589" y="498"/>
                  <a:pt x="595" y="495"/>
                </a:cubicBezTo>
                <a:cubicBezTo>
                  <a:pt x="602" y="491"/>
                  <a:pt x="608" y="489"/>
                  <a:pt x="616" y="489"/>
                </a:cubicBezTo>
                <a:close/>
                <a:moveTo>
                  <a:pt x="456" y="489"/>
                </a:moveTo>
                <a:cubicBezTo>
                  <a:pt x="468" y="489"/>
                  <a:pt x="478" y="492"/>
                  <a:pt x="487" y="497"/>
                </a:cubicBezTo>
                <a:cubicBezTo>
                  <a:pt x="496" y="502"/>
                  <a:pt x="503" y="509"/>
                  <a:pt x="508" y="519"/>
                </a:cubicBezTo>
                <a:lnTo>
                  <a:pt x="487" y="531"/>
                </a:lnTo>
                <a:cubicBezTo>
                  <a:pt x="483" y="525"/>
                  <a:pt x="479" y="520"/>
                  <a:pt x="473" y="517"/>
                </a:cubicBezTo>
                <a:cubicBezTo>
                  <a:pt x="468" y="513"/>
                  <a:pt x="462" y="512"/>
                  <a:pt x="456" y="512"/>
                </a:cubicBezTo>
                <a:cubicBezTo>
                  <a:pt x="449" y="512"/>
                  <a:pt x="444" y="513"/>
                  <a:pt x="440" y="516"/>
                </a:cubicBezTo>
                <a:cubicBezTo>
                  <a:pt x="435" y="519"/>
                  <a:pt x="433" y="523"/>
                  <a:pt x="433" y="528"/>
                </a:cubicBezTo>
                <a:cubicBezTo>
                  <a:pt x="433" y="533"/>
                  <a:pt x="436" y="537"/>
                  <a:pt x="440" y="540"/>
                </a:cubicBezTo>
                <a:cubicBezTo>
                  <a:pt x="445" y="543"/>
                  <a:pt x="453" y="545"/>
                  <a:pt x="463" y="548"/>
                </a:cubicBezTo>
                <a:cubicBezTo>
                  <a:pt x="493" y="554"/>
                  <a:pt x="508" y="567"/>
                  <a:pt x="508" y="587"/>
                </a:cubicBezTo>
                <a:cubicBezTo>
                  <a:pt x="508" y="599"/>
                  <a:pt x="503" y="609"/>
                  <a:pt x="494" y="616"/>
                </a:cubicBezTo>
                <a:cubicBezTo>
                  <a:pt x="485" y="624"/>
                  <a:pt x="473" y="628"/>
                  <a:pt x="458" y="628"/>
                </a:cubicBezTo>
                <a:cubicBezTo>
                  <a:pt x="445" y="628"/>
                  <a:pt x="433" y="625"/>
                  <a:pt x="424" y="619"/>
                </a:cubicBezTo>
                <a:cubicBezTo>
                  <a:pt x="415" y="613"/>
                  <a:pt x="408" y="606"/>
                  <a:pt x="403" y="596"/>
                </a:cubicBezTo>
                <a:lnTo>
                  <a:pt x="425" y="585"/>
                </a:lnTo>
                <a:cubicBezTo>
                  <a:pt x="428" y="591"/>
                  <a:pt x="433" y="596"/>
                  <a:pt x="439" y="600"/>
                </a:cubicBezTo>
                <a:cubicBezTo>
                  <a:pt x="444" y="603"/>
                  <a:pt x="451" y="605"/>
                  <a:pt x="458" y="605"/>
                </a:cubicBezTo>
                <a:cubicBezTo>
                  <a:pt x="465" y="605"/>
                  <a:pt x="471" y="603"/>
                  <a:pt x="475" y="601"/>
                </a:cubicBezTo>
                <a:cubicBezTo>
                  <a:pt x="479" y="598"/>
                  <a:pt x="481" y="594"/>
                  <a:pt x="481" y="589"/>
                </a:cubicBezTo>
                <a:cubicBezTo>
                  <a:pt x="481" y="585"/>
                  <a:pt x="479" y="581"/>
                  <a:pt x="475" y="578"/>
                </a:cubicBezTo>
                <a:cubicBezTo>
                  <a:pt x="471" y="575"/>
                  <a:pt x="464" y="572"/>
                  <a:pt x="454" y="570"/>
                </a:cubicBezTo>
                <a:cubicBezTo>
                  <a:pt x="438" y="566"/>
                  <a:pt x="426" y="561"/>
                  <a:pt x="418" y="555"/>
                </a:cubicBezTo>
                <a:cubicBezTo>
                  <a:pt x="410" y="549"/>
                  <a:pt x="406" y="540"/>
                  <a:pt x="406" y="530"/>
                </a:cubicBezTo>
                <a:cubicBezTo>
                  <a:pt x="406" y="518"/>
                  <a:pt x="411" y="507"/>
                  <a:pt x="420" y="500"/>
                </a:cubicBezTo>
                <a:cubicBezTo>
                  <a:pt x="429" y="493"/>
                  <a:pt x="441" y="489"/>
                  <a:pt x="456" y="489"/>
                </a:cubicBezTo>
                <a:close/>
                <a:moveTo>
                  <a:pt x="61" y="489"/>
                </a:moveTo>
                <a:cubicBezTo>
                  <a:pt x="79" y="489"/>
                  <a:pt x="93" y="494"/>
                  <a:pt x="104" y="505"/>
                </a:cubicBezTo>
                <a:cubicBezTo>
                  <a:pt x="114" y="515"/>
                  <a:pt x="119" y="530"/>
                  <a:pt x="119" y="548"/>
                </a:cubicBezTo>
                <a:cubicBezTo>
                  <a:pt x="119" y="555"/>
                  <a:pt x="118" y="562"/>
                  <a:pt x="117" y="567"/>
                </a:cubicBezTo>
                <a:lnTo>
                  <a:pt x="27" y="567"/>
                </a:lnTo>
                <a:cubicBezTo>
                  <a:pt x="28" y="579"/>
                  <a:pt x="32" y="588"/>
                  <a:pt x="39" y="595"/>
                </a:cubicBezTo>
                <a:cubicBezTo>
                  <a:pt x="45" y="601"/>
                  <a:pt x="53" y="605"/>
                  <a:pt x="64" y="605"/>
                </a:cubicBezTo>
                <a:cubicBezTo>
                  <a:pt x="70" y="605"/>
                  <a:pt x="76" y="603"/>
                  <a:pt x="82" y="600"/>
                </a:cubicBezTo>
                <a:cubicBezTo>
                  <a:pt x="87" y="597"/>
                  <a:pt x="92" y="592"/>
                  <a:pt x="95" y="586"/>
                </a:cubicBezTo>
                <a:lnTo>
                  <a:pt x="116" y="598"/>
                </a:lnTo>
                <a:cubicBezTo>
                  <a:pt x="111" y="607"/>
                  <a:pt x="104" y="615"/>
                  <a:pt x="95" y="620"/>
                </a:cubicBezTo>
                <a:cubicBezTo>
                  <a:pt x="86" y="625"/>
                  <a:pt x="76" y="628"/>
                  <a:pt x="64" y="628"/>
                </a:cubicBezTo>
                <a:cubicBezTo>
                  <a:pt x="51" y="628"/>
                  <a:pt x="40" y="625"/>
                  <a:pt x="30" y="619"/>
                </a:cubicBezTo>
                <a:cubicBezTo>
                  <a:pt x="20" y="614"/>
                  <a:pt x="13" y="606"/>
                  <a:pt x="8" y="595"/>
                </a:cubicBezTo>
                <a:cubicBezTo>
                  <a:pt x="3" y="585"/>
                  <a:pt x="0" y="573"/>
                  <a:pt x="0" y="559"/>
                </a:cubicBezTo>
                <a:cubicBezTo>
                  <a:pt x="0" y="545"/>
                  <a:pt x="2" y="532"/>
                  <a:pt x="7" y="522"/>
                </a:cubicBezTo>
                <a:cubicBezTo>
                  <a:pt x="12" y="511"/>
                  <a:pt x="20" y="503"/>
                  <a:pt x="29" y="497"/>
                </a:cubicBezTo>
                <a:cubicBezTo>
                  <a:pt x="38" y="492"/>
                  <a:pt x="49" y="489"/>
                  <a:pt x="61" y="489"/>
                </a:cubicBezTo>
                <a:close/>
                <a:moveTo>
                  <a:pt x="4132" y="452"/>
                </a:moveTo>
                <a:lnTo>
                  <a:pt x="4158" y="452"/>
                </a:lnTo>
                <a:lnTo>
                  <a:pt x="4158" y="492"/>
                </a:lnTo>
                <a:lnTo>
                  <a:pt x="4195" y="492"/>
                </a:lnTo>
                <a:lnTo>
                  <a:pt x="4195" y="517"/>
                </a:lnTo>
                <a:lnTo>
                  <a:pt x="4158" y="517"/>
                </a:lnTo>
                <a:lnTo>
                  <a:pt x="4158" y="584"/>
                </a:lnTo>
                <a:cubicBezTo>
                  <a:pt x="4158" y="590"/>
                  <a:pt x="4160" y="595"/>
                  <a:pt x="4163" y="599"/>
                </a:cubicBezTo>
                <a:cubicBezTo>
                  <a:pt x="4167" y="602"/>
                  <a:pt x="4172" y="604"/>
                  <a:pt x="4178" y="604"/>
                </a:cubicBezTo>
                <a:cubicBezTo>
                  <a:pt x="4182" y="604"/>
                  <a:pt x="4187" y="603"/>
                  <a:pt x="4192" y="601"/>
                </a:cubicBezTo>
                <a:lnTo>
                  <a:pt x="4192" y="626"/>
                </a:lnTo>
                <a:cubicBezTo>
                  <a:pt x="4186" y="628"/>
                  <a:pt x="4179" y="629"/>
                  <a:pt x="4172" y="629"/>
                </a:cubicBezTo>
                <a:cubicBezTo>
                  <a:pt x="4159" y="629"/>
                  <a:pt x="4149" y="625"/>
                  <a:pt x="4142" y="618"/>
                </a:cubicBezTo>
                <a:cubicBezTo>
                  <a:pt x="4136" y="611"/>
                  <a:pt x="4132" y="600"/>
                  <a:pt x="4132" y="587"/>
                </a:cubicBezTo>
                <a:lnTo>
                  <a:pt x="4132" y="517"/>
                </a:lnTo>
                <a:lnTo>
                  <a:pt x="4111" y="517"/>
                </a:lnTo>
                <a:lnTo>
                  <a:pt x="4111" y="492"/>
                </a:lnTo>
                <a:lnTo>
                  <a:pt x="4132" y="492"/>
                </a:lnTo>
                <a:lnTo>
                  <a:pt x="4132" y="452"/>
                </a:lnTo>
                <a:close/>
                <a:moveTo>
                  <a:pt x="4494" y="439"/>
                </a:moveTo>
                <a:lnTo>
                  <a:pt x="4520" y="439"/>
                </a:lnTo>
                <a:lnTo>
                  <a:pt x="4520" y="592"/>
                </a:lnTo>
                <a:cubicBezTo>
                  <a:pt x="4520" y="598"/>
                  <a:pt x="4524" y="601"/>
                  <a:pt x="4530" y="601"/>
                </a:cubicBezTo>
                <a:lnTo>
                  <a:pt x="4536" y="601"/>
                </a:lnTo>
                <a:lnTo>
                  <a:pt x="4536" y="626"/>
                </a:lnTo>
                <a:lnTo>
                  <a:pt x="4523" y="626"/>
                </a:lnTo>
                <a:cubicBezTo>
                  <a:pt x="4513" y="626"/>
                  <a:pt x="4506" y="624"/>
                  <a:pt x="4501" y="619"/>
                </a:cubicBezTo>
                <a:cubicBezTo>
                  <a:pt x="4497" y="615"/>
                  <a:pt x="4494" y="608"/>
                  <a:pt x="4494" y="600"/>
                </a:cubicBezTo>
                <a:lnTo>
                  <a:pt x="4494" y="439"/>
                </a:lnTo>
                <a:close/>
                <a:moveTo>
                  <a:pt x="2604" y="439"/>
                </a:moveTo>
                <a:lnTo>
                  <a:pt x="2630" y="439"/>
                </a:lnTo>
                <a:lnTo>
                  <a:pt x="2630" y="510"/>
                </a:lnTo>
                <a:lnTo>
                  <a:pt x="2632" y="510"/>
                </a:lnTo>
                <a:cubicBezTo>
                  <a:pt x="2636" y="503"/>
                  <a:pt x="2642" y="498"/>
                  <a:pt x="2649" y="495"/>
                </a:cubicBezTo>
                <a:cubicBezTo>
                  <a:pt x="2656" y="491"/>
                  <a:pt x="2663" y="489"/>
                  <a:pt x="2671" y="489"/>
                </a:cubicBezTo>
                <a:cubicBezTo>
                  <a:pt x="2682" y="489"/>
                  <a:pt x="2691" y="492"/>
                  <a:pt x="2700" y="498"/>
                </a:cubicBezTo>
                <a:cubicBezTo>
                  <a:pt x="2708" y="503"/>
                  <a:pt x="2714" y="511"/>
                  <a:pt x="2719" y="521"/>
                </a:cubicBezTo>
                <a:cubicBezTo>
                  <a:pt x="2724" y="531"/>
                  <a:pt x="2726" y="543"/>
                  <a:pt x="2726" y="556"/>
                </a:cubicBezTo>
                <a:cubicBezTo>
                  <a:pt x="2726" y="570"/>
                  <a:pt x="2724" y="582"/>
                  <a:pt x="2719" y="593"/>
                </a:cubicBezTo>
                <a:cubicBezTo>
                  <a:pt x="2714" y="604"/>
                  <a:pt x="2708" y="613"/>
                  <a:pt x="2700" y="619"/>
                </a:cubicBezTo>
                <a:cubicBezTo>
                  <a:pt x="2691" y="625"/>
                  <a:pt x="2682" y="628"/>
                  <a:pt x="2671" y="628"/>
                </a:cubicBezTo>
                <a:cubicBezTo>
                  <a:pt x="2663" y="628"/>
                  <a:pt x="2655" y="626"/>
                  <a:pt x="2648" y="622"/>
                </a:cubicBezTo>
                <a:cubicBezTo>
                  <a:pt x="2642" y="618"/>
                  <a:pt x="2636" y="613"/>
                  <a:pt x="2632" y="606"/>
                </a:cubicBezTo>
                <a:lnTo>
                  <a:pt x="2630" y="606"/>
                </a:lnTo>
                <a:lnTo>
                  <a:pt x="2630" y="624"/>
                </a:lnTo>
                <a:lnTo>
                  <a:pt x="2604" y="624"/>
                </a:lnTo>
                <a:lnTo>
                  <a:pt x="2604" y="439"/>
                </a:lnTo>
                <a:close/>
                <a:moveTo>
                  <a:pt x="2368" y="439"/>
                </a:moveTo>
                <a:lnTo>
                  <a:pt x="2394" y="439"/>
                </a:lnTo>
                <a:lnTo>
                  <a:pt x="2394" y="592"/>
                </a:lnTo>
                <a:cubicBezTo>
                  <a:pt x="2394" y="598"/>
                  <a:pt x="2398" y="601"/>
                  <a:pt x="2404" y="601"/>
                </a:cubicBezTo>
                <a:lnTo>
                  <a:pt x="2410" y="601"/>
                </a:lnTo>
                <a:lnTo>
                  <a:pt x="2410" y="626"/>
                </a:lnTo>
                <a:lnTo>
                  <a:pt x="2397" y="626"/>
                </a:lnTo>
                <a:cubicBezTo>
                  <a:pt x="2387" y="626"/>
                  <a:pt x="2380" y="624"/>
                  <a:pt x="2375" y="619"/>
                </a:cubicBezTo>
                <a:cubicBezTo>
                  <a:pt x="2371" y="615"/>
                  <a:pt x="2368" y="608"/>
                  <a:pt x="2368" y="600"/>
                </a:cubicBezTo>
                <a:lnTo>
                  <a:pt x="2368" y="439"/>
                </a:lnTo>
                <a:close/>
                <a:moveTo>
                  <a:pt x="1473" y="439"/>
                </a:moveTo>
                <a:lnTo>
                  <a:pt x="1499" y="439"/>
                </a:lnTo>
                <a:lnTo>
                  <a:pt x="1499" y="592"/>
                </a:lnTo>
                <a:cubicBezTo>
                  <a:pt x="1499" y="598"/>
                  <a:pt x="1503" y="601"/>
                  <a:pt x="1509" y="601"/>
                </a:cubicBezTo>
                <a:lnTo>
                  <a:pt x="1515" y="601"/>
                </a:lnTo>
                <a:lnTo>
                  <a:pt x="1515" y="626"/>
                </a:lnTo>
                <a:lnTo>
                  <a:pt x="1502" y="626"/>
                </a:lnTo>
                <a:cubicBezTo>
                  <a:pt x="1492" y="626"/>
                  <a:pt x="1485" y="624"/>
                  <a:pt x="1480" y="619"/>
                </a:cubicBezTo>
                <a:cubicBezTo>
                  <a:pt x="1476" y="615"/>
                  <a:pt x="1473" y="608"/>
                  <a:pt x="1473" y="600"/>
                </a:cubicBezTo>
                <a:lnTo>
                  <a:pt x="1473" y="439"/>
                </a:lnTo>
                <a:close/>
                <a:moveTo>
                  <a:pt x="1389" y="439"/>
                </a:moveTo>
                <a:lnTo>
                  <a:pt x="1415" y="439"/>
                </a:lnTo>
                <a:lnTo>
                  <a:pt x="1415" y="592"/>
                </a:lnTo>
                <a:cubicBezTo>
                  <a:pt x="1415" y="598"/>
                  <a:pt x="1419" y="601"/>
                  <a:pt x="1425" y="601"/>
                </a:cubicBezTo>
                <a:lnTo>
                  <a:pt x="1431" y="601"/>
                </a:lnTo>
                <a:lnTo>
                  <a:pt x="1431" y="626"/>
                </a:lnTo>
                <a:lnTo>
                  <a:pt x="1418" y="626"/>
                </a:lnTo>
                <a:cubicBezTo>
                  <a:pt x="1408" y="626"/>
                  <a:pt x="1401" y="624"/>
                  <a:pt x="1396" y="619"/>
                </a:cubicBezTo>
                <a:cubicBezTo>
                  <a:pt x="1392" y="615"/>
                  <a:pt x="1389" y="608"/>
                  <a:pt x="1389" y="600"/>
                </a:cubicBezTo>
                <a:lnTo>
                  <a:pt x="1389" y="439"/>
                </a:lnTo>
                <a:close/>
                <a:moveTo>
                  <a:pt x="1042" y="439"/>
                </a:moveTo>
                <a:lnTo>
                  <a:pt x="1068" y="439"/>
                </a:lnTo>
                <a:lnTo>
                  <a:pt x="1068" y="624"/>
                </a:lnTo>
                <a:lnTo>
                  <a:pt x="1042" y="624"/>
                </a:lnTo>
                <a:lnTo>
                  <a:pt x="1042" y="606"/>
                </a:lnTo>
                <a:lnTo>
                  <a:pt x="1040" y="606"/>
                </a:lnTo>
                <a:cubicBezTo>
                  <a:pt x="1036" y="613"/>
                  <a:pt x="1031" y="618"/>
                  <a:pt x="1024" y="622"/>
                </a:cubicBezTo>
                <a:cubicBezTo>
                  <a:pt x="1018" y="626"/>
                  <a:pt x="1010" y="628"/>
                  <a:pt x="1002" y="628"/>
                </a:cubicBezTo>
                <a:cubicBezTo>
                  <a:pt x="991" y="628"/>
                  <a:pt x="982" y="625"/>
                  <a:pt x="973" y="619"/>
                </a:cubicBezTo>
                <a:cubicBezTo>
                  <a:pt x="965" y="613"/>
                  <a:pt x="958" y="604"/>
                  <a:pt x="953" y="594"/>
                </a:cubicBezTo>
                <a:cubicBezTo>
                  <a:pt x="948" y="583"/>
                  <a:pt x="946" y="571"/>
                  <a:pt x="946" y="557"/>
                </a:cubicBezTo>
                <a:cubicBezTo>
                  <a:pt x="946" y="544"/>
                  <a:pt x="948" y="532"/>
                  <a:pt x="953" y="521"/>
                </a:cubicBezTo>
                <a:cubicBezTo>
                  <a:pt x="958" y="511"/>
                  <a:pt x="964" y="503"/>
                  <a:pt x="973" y="497"/>
                </a:cubicBezTo>
                <a:cubicBezTo>
                  <a:pt x="981" y="492"/>
                  <a:pt x="991" y="489"/>
                  <a:pt x="1002" y="489"/>
                </a:cubicBezTo>
                <a:cubicBezTo>
                  <a:pt x="1010" y="489"/>
                  <a:pt x="1017" y="491"/>
                  <a:pt x="1023" y="495"/>
                </a:cubicBezTo>
                <a:cubicBezTo>
                  <a:pt x="1030" y="498"/>
                  <a:pt x="1036" y="504"/>
                  <a:pt x="1040" y="510"/>
                </a:cubicBezTo>
                <a:lnTo>
                  <a:pt x="1042" y="510"/>
                </a:lnTo>
                <a:lnTo>
                  <a:pt x="1042" y="439"/>
                </a:lnTo>
                <a:close/>
                <a:moveTo>
                  <a:pt x="5009" y="432"/>
                </a:moveTo>
                <a:cubicBezTo>
                  <a:pt x="5014" y="432"/>
                  <a:pt x="5018" y="434"/>
                  <a:pt x="5021" y="437"/>
                </a:cubicBezTo>
                <a:cubicBezTo>
                  <a:pt x="5024" y="440"/>
                  <a:pt x="5026" y="444"/>
                  <a:pt x="5026" y="449"/>
                </a:cubicBezTo>
                <a:cubicBezTo>
                  <a:pt x="5026" y="454"/>
                  <a:pt x="5024" y="458"/>
                  <a:pt x="5021" y="461"/>
                </a:cubicBezTo>
                <a:cubicBezTo>
                  <a:pt x="5018" y="464"/>
                  <a:pt x="5014" y="466"/>
                  <a:pt x="5009" y="466"/>
                </a:cubicBezTo>
                <a:cubicBezTo>
                  <a:pt x="5004" y="466"/>
                  <a:pt x="5000" y="464"/>
                  <a:pt x="4997" y="461"/>
                </a:cubicBezTo>
                <a:cubicBezTo>
                  <a:pt x="4994" y="458"/>
                  <a:pt x="4992" y="454"/>
                  <a:pt x="4992" y="449"/>
                </a:cubicBezTo>
                <a:cubicBezTo>
                  <a:pt x="4992" y="444"/>
                  <a:pt x="4994" y="440"/>
                  <a:pt x="4997" y="437"/>
                </a:cubicBezTo>
                <a:cubicBezTo>
                  <a:pt x="5000" y="434"/>
                  <a:pt x="5004" y="432"/>
                  <a:pt x="5009" y="432"/>
                </a:cubicBezTo>
                <a:close/>
                <a:moveTo>
                  <a:pt x="4594" y="432"/>
                </a:moveTo>
                <a:cubicBezTo>
                  <a:pt x="4599" y="432"/>
                  <a:pt x="4603" y="434"/>
                  <a:pt x="4606" y="437"/>
                </a:cubicBezTo>
                <a:cubicBezTo>
                  <a:pt x="4609" y="440"/>
                  <a:pt x="4611" y="444"/>
                  <a:pt x="4611" y="449"/>
                </a:cubicBezTo>
                <a:cubicBezTo>
                  <a:pt x="4611" y="454"/>
                  <a:pt x="4609" y="458"/>
                  <a:pt x="4606" y="461"/>
                </a:cubicBezTo>
                <a:cubicBezTo>
                  <a:pt x="4603" y="464"/>
                  <a:pt x="4599" y="466"/>
                  <a:pt x="4594" y="466"/>
                </a:cubicBezTo>
                <a:cubicBezTo>
                  <a:pt x="4589" y="466"/>
                  <a:pt x="4585" y="464"/>
                  <a:pt x="4582" y="461"/>
                </a:cubicBezTo>
                <a:cubicBezTo>
                  <a:pt x="4579" y="458"/>
                  <a:pt x="4577" y="454"/>
                  <a:pt x="4577" y="449"/>
                </a:cubicBezTo>
                <a:cubicBezTo>
                  <a:pt x="4577" y="444"/>
                  <a:pt x="4579" y="440"/>
                  <a:pt x="4582" y="437"/>
                </a:cubicBezTo>
                <a:cubicBezTo>
                  <a:pt x="4585" y="434"/>
                  <a:pt x="4589" y="432"/>
                  <a:pt x="4594" y="432"/>
                </a:cubicBezTo>
                <a:close/>
                <a:moveTo>
                  <a:pt x="3786" y="432"/>
                </a:moveTo>
                <a:cubicBezTo>
                  <a:pt x="3791" y="432"/>
                  <a:pt x="3795" y="434"/>
                  <a:pt x="3798" y="437"/>
                </a:cubicBezTo>
                <a:cubicBezTo>
                  <a:pt x="3801" y="440"/>
                  <a:pt x="3803" y="444"/>
                  <a:pt x="3803" y="449"/>
                </a:cubicBezTo>
                <a:cubicBezTo>
                  <a:pt x="3803" y="454"/>
                  <a:pt x="3801" y="458"/>
                  <a:pt x="3798" y="461"/>
                </a:cubicBezTo>
                <a:cubicBezTo>
                  <a:pt x="3795" y="464"/>
                  <a:pt x="3791" y="466"/>
                  <a:pt x="3786" y="466"/>
                </a:cubicBezTo>
                <a:cubicBezTo>
                  <a:pt x="3781" y="466"/>
                  <a:pt x="3777" y="464"/>
                  <a:pt x="3774" y="461"/>
                </a:cubicBezTo>
                <a:cubicBezTo>
                  <a:pt x="3771" y="458"/>
                  <a:pt x="3769" y="454"/>
                  <a:pt x="3769" y="449"/>
                </a:cubicBezTo>
                <a:cubicBezTo>
                  <a:pt x="3769" y="444"/>
                  <a:pt x="3771" y="440"/>
                  <a:pt x="3774" y="437"/>
                </a:cubicBezTo>
                <a:cubicBezTo>
                  <a:pt x="3777" y="434"/>
                  <a:pt x="3781" y="432"/>
                  <a:pt x="3786" y="432"/>
                </a:cubicBezTo>
                <a:close/>
                <a:moveTo>
                  <a:pt x="3562" y="432"/>
                </a:moveTo>
                <a:cubicBezTo>
                  <a:pt x="3567" y="432"/>
                  <a:pt x="3571" y="434"/>
                  <a:pt x="3574" y="437"/>
                </a:cubicBezTo>
                <a:cubicBezTo>
                  <a:pt x="3577" y="440"/>
                  <a:pt x="3579" y="444"/>
                  <a:pt x="3579" y="449"/>
                </a:cubicBezTo>
                <a:cubicBezTo>
                  <a:pt x="3579" y="454"/>
                  <a:pt x="3577" y="458"/>
                  <a:pt x="3574" y="461"/>
                </a:cubicBezTo>
                <a:cubicBezTo>
                  <a:pt x="3571" y="464"/>
                  <a:pt x="3567" y="466"/>
                  <a:pt x="3562" y="466"/>
                </a:cubicBezTo>
                <a:cubicBezTo>
                  <a:pt x="3557" y="466"/>
                  <a:pt x="3553" y="464"/>
                  <a:pt x="3550" y="461"/>
                </a:cubicBezTo>
                <a:cubicBezTo>
                  <a:pt x="3547" y="458"/>
                  <a:pt x="3545" y="454"/>
                  <a:pt x="3545" y="449"/>
                </a:cubicBezTo>
                <a:cubicBezTo>
                  <a:pt x="3545" y="444"/>
                  <a:pt x="3547" y="440"/>
                  <a:pt x="3550" y="437"/>
                </a:cubicBezTo>
                <a:cubicBezTo>
                  <a:pt x="3553" y="434"/>
                  <a:pt x="3557" y="432"/>
                  <a:pt x="3562" y="432"/>
                </a:cubicBezTo>
                <a:close/>
                <a:moveTo>
                  <a:pt x="3069" y="432"/>
                </a:moveTo>
                <a:cubicBezTo>
                  <a:pt x="3074" y="432"/>
                  <a:pt x="3078" y="434"/>
                  <a:pt x="3081" y="437"/>
                </a:cubicBezTo>
                <a:cubicBezTo>
                  <a:pt x="3084" y="440"/>
                  <a:pt x="3086" y="444"/>
                  <a:pt x="3086" y="449"/>
                </a:cubicBezTo>
                <a:cubicBezTo>
                  <a:pt x="3086" y="454"/>
                  <a:pt x="3084" y="458"/>
                  <a:pt x="3081" y="461"/>
                </a:cubicBezTo>
                <a:cubicBezTo>
                  <a:pt x="3078" y="464"/>
                  <a:pt x="3074" y="466"/>
                  <a:pt x="3069" y="466"/>
                </a:cubicBezTo>
                <a:cubicBezTo>
                  <a:pt x="3064" y="466"/>
                  <a:pt x="3060" y="464"/>
                  <a:pt x="3057" y="461"/>
                </a:cubicBezTo>
                <a:cubicBezTo>
                  <a:pt x="3054" y="458"/>
                  <a:pt x="3052" y="454"/>
                  <a:pt x="3052" y="449"/>
                </a:cubicBezTo>
                <a:cubicBezTo>
                  <a:pt x="3052" y="444"/>
                  <a:pt x="3054" y="440"/>
                  <a:pt x="3057" y="437"/>
                </a:cubicBezTo>
                <a:cubicBezTo>
                  <a:pt x="3060" y="434"/>
                  <a:pt x="3064" y="432"/>
                  <a:pt x="3069" y="432"/>
                </a:cubicBezTo>
                <a:close/>
                <a:moveTo>
                  <a:pt x="181" y="432"/>
                </a:moveTo>
                <a:cubicBezTo>
                  <a:pt x="186" y="432"/>
                  <a:pt x="190" y="434"/>
                  <a:pt x="193" y="437"/>
                </a:cubicBezTo>
                <a:cubicBezTo>
                  <a:pt x="196" y="440"/>
                  <a:pt x="198" y="444"/>
                  <a:pt x="198" y="449"/>
                </a:cubicBezTo>
                <a:cubicBezTo>
                  <a:pt x="198" y="454"/>
                  <a:pt x="196" y="458"/>
                  <a:pt x="193" y="461"/>
                </a:cubicBezTo>
                <a:cubicBezTo>
                  <a:pt x="190" y="464"/>
                  <a:pt x="186" y="466"/>
                  <a:pt x="181" y="466"/>
                </a:cubicBezTo>
                <a:cubicBezTo>
                  <a:pt x="176" y="466"/>
                  <a:pt x="172" y="464"/>
                  <a:pt x="169" y="461"/>
                </a:cubicBezTo>
                <a:cubicBezTo>
                  <a:pt x="166" y="458"/>
                  <a:pt x="164" y="454"/>
                  <a:pt x="164" y="449"/>
                </a:cubicBezTo>
                <a:cubicBezTo>
                  <a:pt x="164" y="444"/>
                  <a:pt x="166" y="440"/>
                  <a:pt x="169" y="437"/>
                </a:cubicBezTo>
                <a:cubicBezTo>
                  <a:pt x="172" y="434"/>
                  <a:pt x="176" y="432"/>
                  <a:pt x="181" y="432"/>
                </a:cubicBezTo>
                <a:close/>
                <a:moveTo>
                  <a:pt x="7147" y="161"/>
                </a:moveTo>
                <a:lnTo>
                  <a:pt x="7178" y="161"/>
                </a:lnTo>
                <a:lnTo>
                  <a:pt x="7178" y="192"/>
                </a:lnTo>
                <a:cubicBezTo>
                  <a:pt x="7178" y="202"/>
                  <a:pt x="7176" y="210"/>
                  <a:pt x="7172" y="217"/>
                </a:cubicBezTo>
                <a:cubicBezTo>
                  <a:pt x="7167" y="224"/>
                  <a:pt x="7160" y="230"/>
                  <a:pt x="7150" y="235"/>
                </a:cubicBezTo>
                <a:lnTo>
                  <a:pt x="7143" y="223"/>
                </a:lnTo>
                <a:cubicBezTo>
                  <a:pt x="7151" y="219"/>
                  <a:pt x="7156" y="215"/>
                  <a:pt x="7159" y="211"/>
                </a:cubicBezTo>
                <a:cubicBezTo>
                  <a:pt x="7163" y="206"/>
                  <a:pt x="7164" y="200"/>
                  <a:pt x="7164" y="192"/>
                </a:cubicBezTo>
                <a:lnTo>
                  <a:pt x="7147" y="192"/>
                </a:lnTo>
                <a:lnTo>
                  <a:pt x="7147" y="161"/>
                </a:lnTo>
                <a:close/>
                <a:moveTo>
                  <a:pt x="3757" y="161"/>
                </a:moveTo>
                <a:lnTo>
                  <a:pt x="3788" y="161"/>
                </a:lnTo>
                <a:lnTo>
                  <a:pt x="3788" y="192"/>
                </a:lnTo>
                <a:cubicBezTo>
                  <a:pt x="3788" y="202"/>
                  <a:pt x="3786" y="210"/>
                  <a:pt x="3782" y="217"/>
                </a:cubicBezTo>
                <a:cubicBezTo>
                  <a:pt x="3777" y="224"/>
                  <a:pt x="3770" y="230"/>
                  <a:pt x="3760" y="235"/>
                </a:cubicBezTo>
                <a:lnTo>
                  <a:pt x="3753" y="223"/>
                </a:lnTo>
                <a:cubicBezTo>
                  <a:pt x="3761" y="219"/>
                  <a:pt x="3766" y="215"/>
                  <a:pt x="3769" y="211"/>
                </a:cubicBezTo>
                <a:cubicBezTo>
                  <a:pt x="3773" y="206"/>
                  <a:pt x="3774" y="200"/>
                  <a:pt x="3774" y="192"/>
                </a:cubicBezTo>
                <a:lnTo>
                  <a:pt x="3757" y="192"/>
                </a:lnTo>
                <a:lnTo>
                  <a:pt x="3757" y="161"/>
                </a:lnTo>
                <a:close/>
                <a:moveTo>
                  <a:pt x="5712" y="138"/>
                </a:moveTo>
                <a:cubicBezTo>
                  <a:pt x="5697" y="138"/>
                  <a:pt x="5687" y="139"/>
                  <a:pt x="5680" y="142"/>
                </a:cubicBezTo>
                <a:cubicBezTo>
                  <a:pt x="5673" y="145"/>
                  <a:pt x="5670" y="150"/>
                  <a:pt x="5670" y="157"/>
                </a:cubicBezTo>
                <a:cubicBezTo>
                  <a:pt x="5670" y="162"/>
                  <a:pt x="5672" y="165"/>
                  <a:pt x="5676" y="168"/>
                </a:cubicBezTo>
                <a:cubicBezTo>
                  <a:pt x="5679" y="171"/>
                  <a:pt x="5684" y="173"/>
                  <a:pt x="5691" y="173"/>
                </a:cubicBezTo>
                <a:cubicBezTo>
                  <a:pt x="5696" y="173"/>
                  <a:pt x="5701" y="172"/>
                  <a:pt x="5706" y="170"/>
                </a:cubicBezTo>
                <a:cubicBezTo>
                  <a:pt x="5711" y="168"/>
                  <a:pt x="5716" y="164"/>
                  <a:pt x="5719" y="160"/>
                </a:cubicBezTo>
                <a:cubicBezTo>
                  <a:pt x="5723" y="156"/>
                  <a:pt x="5724" y="150"/>
                  <a:pt x="5724" y="144"/>
                </a:cubicBezTo>
                <a:lnTo>
                  <a:pt x="5724" y="138"/>
                </a:lnTo>
                <a:lnTo>
                  <a:pt x="5712" y="138"/>
                </a:lnTo>
                <a:close/>
                <a:moveTo>
                  <a:pt x="3156" y="138"/>
                </a:moveTo>
                <a:cubicBezTo>
                  <a:pt x="3141" y="138"/>
                  <a:pt x="3131" y="139"/>
                  <a:pt x="3124" y="142"/>
                </a:cubicBezTo>
                <a:cubicBezTo>
                  <a:pt x="3117" y="145"/>
                  <a:pt x="3114" y="150"/>
                  <a:pt x="3114" y="157"/>
                </a:cubicBezTo>
                <a:cubicBezTo>
                  <a:pt x="3114" y="162"/>
                  <a:pt x="3116" y="165"/>
                  <a:pt x="3120" y="168"/>
                </a:cubicBezTo>
                <a:cubicBezTo>
                  <a:pt x="3123" y="171"/>
                  <a:pt x="3128" y="173"/>
                  <a:pt x="3135" y="173"/>
                </a:cubicBezTo>
                <a:cubicBezTo>
                  <a:pt x="3140" y="173"/>
                  <a:pt x="3145" y="172"/>
                  <a:pt x="3150" y="170"/>
                </a:cubicBezTo>
                <a:cubicBezTo>
                  <a:pt x="3155" y="168"/>
                  <a:pt x="3160" y="164"/>
                  <a:pt x="3163" y="160"/>
                </a:cubicBezTo>
                <a:cubicBezTo>
                  <a:pt x="3167" y="156"/>
                  <a:pt x="3168" y="150"/>
                  <a:pt x="3168" y="144"/>
                </a:cubicBezTo>
                <a:lnTo>
                  <a:pt x="3168" y="138"/>
                </a:lnTo>
                <a:lnTo>
                  <a:pt x="3156" y="138"/>
                </a:lnTo>
                <a:close/>
                <a:moveTo>
                  <a:pt x="7965" y="82"/>
                </a:moveTo>
                <a:cubicBezTo>
                  <a:pt x="7955" y="82"/>
                  <a:pt x="7946" y="86"/>
                  <a:pt x="7940" y="94"/>
                </a:cubicBezTo>
                <a:cubicBezTo>
                  <a:pt x="7933" y="102"/>
                  <a:pt x="7930" y="113"/>
                  <a:pt x="7930" y="126"/>
                </a:cubicBezTo>
                <a:cubicBezTo>
                  <a:pt x="7930" y="135"/>
                  <a:pt x="7931" y="143"/>
                  <a:pt x="7934" y="149"/>
                </a:cubicBezTo>
                <a:cubicBezTo>
                  <a:pt x="7937" y="156"/>
                  <a:pt x="7942" y="161"/>
                  <a:pt x="7947" y="165"/>
                </a:cubicBezTo>
                <a:cubicBezTo>
                  <a:pt x="7953" y="169"/>
                  <a:pt x="7959" y="170"/>
                  <a:pt x="7966" y="170"/>
                </a:cubicBezTo>
                <a:cubicBezTo>
                  <a:pt x="7976" y="170"/>
                  <a:pt x="7984" y="166"/>
                  <a:pt x="7990" y="158"/>
                </a:cubicBezTo>
                <a:cubicBezTo>
                  <a:pt x="7996" y="150"/>
                  <a:pt x="7999" y="139"/>
                  <a:pt x="7999" y="126"/>
                </a:cubicBezTo>
                <a:cubicBezTo>
                  <a:pt x="7999" y="113"/>
                  <a:pt x="7996" y="102"/>
                  <a:pt x="7990" y="94"/>
                </a:cubicBezTo>
                <a:cubicBezTo>
                  <a:pt x="7983" y="86"/>
                  <a:pt x="7975" y="82"/>
                  <a:pt x="7965" y="82"/>
                </a:cubicBezTo>
                <a:close/>
                <a:moveTo>
                  <a:pt x="7691" y="82"/>
                </a:moveTo>
                <a:cubicBezTo>
                  <a:pt x="7681" y="82"/>
                  <a:pt x="7672" y="86"/>
                  <a:pt x="7666" y="94"/>
                </a:cubicBezTo>
                <a:cubicBezTo>
                  <a:pt x="7659" y="102"/>
                  <a:pt x="7656" y="113"/>
                  <a:pt x="7656" y="126"/>
                </a:cubicBezTo>
                <a:cubicBezTo>
                  <a:pt x="7656" y="135"/>
                  <a:pt x="7657" y="143"/>
                  <a:pt x="7660" y="149"/>
                </a:cubicBezTo>
                <a:cubicBezTo>
                  <a:pt x="7663" y="156"/>
                  <a:pt x="7668" y="161"/>
                  <a:pt x="7673" y="165"/>
                </a:cubicBezTo>
                <a:cubicBezTo>
                  <a:pt x="7679" y="169"/>
                  <a:pt x="7685" y="170"/>
                  <a:pt x="7692" y="170"/>
                </a:cubicBezTo>
                <a:cubicBezTo>
                  <a:pt x="7702" y="170"/>
                  <a:pt x="7710" y="166"/>
                  <a:pt x="7716" y="158"/>
                </a:cubicBezTo>
                <a:cubicBezTo>
                  <a:pt x="7722" y="150"/>
                  <a:pt x="7725" y="139"/>
                  <a:pt x="7725" y="126"/>
                </a:cubicBezTo>
                <a:cubicBezTo>
                  <a:pt x="7725" y="113"/>
                  <a:pt x="7722" y="102"/>
                  <a:pt x="7716" y="94"/>
                </a:cubicBezTo>
                <a:cubicBezTo>
                  <a:pt x="7709" y="86"/>
                  <a:pt x="7701" y="82"/>
                  <a:pt x="7691" y="82"/>
                </a:cubicBezTo>
                <a:close/>
                <a:moveTo>
                  <a:pt x="6113" y="82"/>
                </a:moveTo>
                <a:cubicBezTo>
                  <a:pt x="6107" y="82"/>
                  <a:pt x="6101" y="84"/>
                  <a:pt x="6095" y="88"/>
                </a:cubicBezTo>
                <a:cubicBezTo>
                  <a:pt x="6090" y="91"/>
                  <a:pt x="6086" y="97"/>
                  <a:pt x="6083" y="103"/>
                </a:cubicBezTo>
                <a:cubicBezTo>
                  <a:pt x="6080" y="110"/>
                  <a:pt x="6078" y="118"/>
                  <a:pt x="6078" y="126"/>
                </a:cubicBezTo>
                <a:cubicBezTo>
                  <a:pt x="6078" y="139"/>
                  <a:pt x="6082" y="150"/>
                  <a:pt x="6088" y="158"/>
                </a:cubicBezTo>
                <a:cubicBezTo>
                  <a:pt x="6094" y="166"/>
                  <a:pt x="6102" y="170"/>
                  <a:pt x="6112" y="170"/>
                </a:cubicBezTo>
                <a:cubicBezTo>
                  <a:pt x="6123" y="170"/>
                  <a:pt x="6131" y="166"/>
                  <a:pt x="6138" y="158"/>
                </a:cubicBezTo>
                <a:cubicBezTo>
                  <a:pt x="6145" y="150"/>
                  <a:pt x="6148" y="139"/>
                  <a:pt x="6148" y="126"/>
                </a:cubicBezTo>
                <a:cubicBezTo>
                  <a:pt x="6148" y="118"/>
                  <a:pt x="6147" y="110"/>
                  <a:pt x="6144" y="103"/>
                </a:cubicBezTo>
                <a:cubicBezTo>
                  <a:pt x="6141" y="97"/>
                  <a:pt x="6137" y="91"/>
                  <a:pt x="6131" y="88"/>
                </a:cubicBezTo>
                <a:cubicBezTo>
                  <a:pt x="6126" y="84"/>
                  <a:pt x="6120" y="82"/>
                  <a:pt x="6113" y="82"/>
                </a:cubicBezTo>
                <a:close/>
                <a:moveTo>
                  <a:pt x="5857" y="82"/>
                </a:moveTo>
                <a:cubicBezTo>
                  <a:pt x="5847" y="82"/>
                  <a:pt x="5838" y="86"/>
                  <a:pt x="5832" y="94"/>
                </a:cubicBezTo>
                <a:cubicBezTo>
                  <a:pt x="5825" y="102"/>
                  <a:pt x="5822" y="113"/>
                  <a:pt x="5822" y="126"/>
                </a:cubicBezTo>
                <a:cubicBezTo>
                  <a:pt x="5822" y="135"/>
                  <a:pt x="5823" y="143"/>
                  <a:pt x="5826" y="149"/>
                </a:cubicBezTo>
                <a:cubicBezTo>
                  <a:pt x="5829" y="156"/>
                  <a:pt x="5834" y="161"/>
                  <a:pt x="5839" y="165"/>
                </a:cubicBezTo>
                <a:cubicBezTo>
                  <a:pt x="5845" y="169"/>
                  <a:pt x="5851" y="170"/>
                  <a:pt x="5858" y="170"/>
                </a:cubicBezTo>
                <a:cubicBezTo>
                  <a:pt x="5868" y="170"/>
                  <a:pt x="5876" y="166"/>
                  <a:pt x="5882" y="158"/>
                </a:cubicBezTo>
                <a:cubicBezTo>
                  <a:pt x="5888" y="150"/>
                  <a:pt x="5891" y="139"/>
                  <a:pt x="5891" y="126"/>
                </a:cubicBezTo>
                <a:cubicBezTo>
                  <a:pt x="5891" y="113"/>
                  <a:pt x="5888" y="102"/>
                  <a:pt x="5882" y="94"/>
                </a:cubicBezTo>
                <a:cubicBezTo>
                  <a:pt x="5875" y="86"/>
                  <a:pt x="5867" y="82"/>
                  <a:pt x="5857" y="82"/>
                </a:cubicBezTo>
                <a:close/>
                <a:moveTo>
                  <a:pt x="1904" y="82"/>
                </a:moveTo>
                <a:cubicBezTo>
                  <a:pt x="1894" y="82"/>
                  <a:pt x="1885" y="86"/>
                  <a:pt x="1879" y="94"/>
                </a:cubicBezTo>
                <a:cubicBezTo>
                  <a:pt x="1872" y="102"/>
                  <a:pt x="1869" y="113"/>
                  <a:pt x="1869" y="126"/>
                </a:cubicBezTo>
                <a:cubicBezTo>
                  <a:pt x="1869" y="135"/>
                  <a:pt x="1870" y="143"/>
                  <a:pt x="1873" y="149"/>
                </a:cubicBezTo>
                <a:cubicBezTo>
                  <a:pt x="1876" y="156"/>
                  <a:pt x="1881" y="161"/>
                  <a:pt x="1886" y="165"/>
                </a:cubicBezTo>
                <a:cubicBezTo>
                  <a:pt x="1892" y="169"/>
                  <a:pt x="1898" y="170"/>
                  <a:pt x="1905" y="170"/>
                </a:cubicBezTo>
                <a:cubicBezTo>
                  <a:pt x="1915" y="170"/>
                  <a:pt x="1923" y="166"/>
                  <a:pt x="1929" y="158"/>
                </a:cubicBezTo>
                <a:cubicBezTo>
                  <a:pt x="1935" y="150"/>
                  <a:pt x="1938" y="139"/>
                  <a:pt x="1938" y="126"/>
                </a:cubicBezTo>
                <a:cubicBezTo>
                  <a:pt x="1938" y="113"/>
                  <a:pt x="1935" y="102"/>
                  <a:pt x="1929" y="94"/>
                </a:cubicBezTo>
                <a:cubicBezTo>
                  <a:pt x="1922" y="86"/>
                  <a:pt x="1914" y="82"/>
                  <a:pt x="1904" y="82"/>
                </a:cubicBezTo>
                <a:close/>
                <a:moveTo>
                  <a:pt x="1094" y="82"/>
                </a:moveTo>
                <a:cubicBezTo>
                  <a:pt x="1088" y="82"/>
                  <a:pt x="1082" y="84"/>
                  <a:pt x="1076" y="88"/>
                </a:cubicBezTo>
                <a:cubicBezTo>
                  <a:pt x="1071" y="91"/>
                  <a:pt x="1067" y="97"/>
                  <a:pt x="1064" y="103"/>
                </a:cubicBezTo>
                <a:cubicBezTo>
                  <a:pt x="1061" y="110"/>
                  <a:pt x="1059" y="118"/>
                  <a:pt x="1059" y="126"/>
                </a:cubicBezTo>
                <a:cubicBezTo>
                  <a:pt x="1059" y="139"/>
                  <a:pt x="1063" y="150"/>
                  <a:pt x="1069" y="158"/>
                </a:cubicBezTo>
                <a:cubicBezTo>
                  <a:pt x="1075" y="166"/>
                  <a:pt x="1083" y="170"/>
                  <a:pt x="1093" y="170"/>
                </a:cubicBezTo>
                <a:cubicBezTo>
                  <a:pt x="1104" y="170"/>
                  <a:pt x="1112" y="166"/>
                  <a:pt x="1119" y="158"/>
                </a:cubicBezTo>
                <a:cubicBezTo>
                  <a:pt x="1126" y="150"/>
                  <a:pt x="1129" y="139"/>
                  <a:pt x="1129" y="126"/>
                </a:cubicBezTo>
                <a:cubicBezTo>
                  <a:pt x="1129" y="118"/>
                  <a:pt x="1128" y="110"/>
                  <a:pt x="1125" y="103"/>
                </a:cubicBezTo>
                <a:cubicBezTo>
                  <a:pt x="1122" y="97"/>
                  <a:pt x="1118" y="91"/>
                  <a:pt x="1112" y="88"/>
                </a:cubicBezTo>
                <a:cubicBezTo>
                  <a:pt x="1107" y="84"/>
                  <a:pt x="1101" y="82"/>
                  <a:pt x="1094" y="82"/>
                </a:cubicBezTo>
                <a:close/>
                <a:moveTo>
                  <a:pt x="8132" y="82"/>
                </a:moveTo>
                <a:cubicBezTo>
                  <a:pt x="8122" y="82"/>
                  <a:pt x="8113" y="86"/>
                  <a:pt x="8107" y="94"/>
                </a:cubicBezTo>
                <a:cubicBezTo>
                  <a:pt x="8101" y="102"/>
                  <a:pt x="8098" y="112"/>
                  <a:pt x="8098" y="126"/>
                </a:cubicBezTo>
                <a:cubicBezTo>
                  <a:pt x="8098" y="140"/>
                  <a:pt x="8101" y="151"/>
                  <a:pt x="8107" y="159"/>
                </a:cubicBezTo>
                <a:cubicBezTo>
                  <a:pt x="8113" y="167"/>
                  <a:pt x="8122" y="171"/>
                  <a:pt x="8132" y="171"/>
                </a:cubicBezTo>
                <a:cubicBezTo>
                  <a:pt x="8143" y="171"/>
                  <a:pt x="8152" y="167"/>
                  <a:pt x="8158" y="159"/>
                </a:cubicBezTo>
                <a:cubicBezTo>
                  <a:pt x="8164" y="151"/>
                  <a:pt x="8167" y="140"/>
                  <a:pt x="8167" y="126"/>
                </a:cubicBezTo>
                <a:cubicBezTo>
                  <a:pt x="8167" y="112"/>
                  <a:pt x="8164" y="102"/>
                  <a:pt x="8158" y="94"/>
                </a:cubicBezTo>
                <a:cubicBezTo>
                  <a:pt x="8152" y="86"/>
                  <a:pt x="8143" y="82"/>
                  <a:pt x="8132" y="82"/>
                </a:cubicBezTo>
                <a:close/>
                <a:moveTo>
                  <a:pt x="4154" y="82"/>
                </a:moveTo>
                <a:cubicBezTo>
                  <a:pt x="4144" y="82"/>
                  <a:pt x="4135" y="86"/>
                  <a:pt x="4129" y="94"/>
                </a:cubicBezTo>
                <a:cubicBezTo>
                  <a:pt x="4123" y="102"/>
                  <a:pt x="4120" y="112"/>
                  <a:pt x="4120" y="126"/>
                </a:cubicBezTo>
                <a:cubicBezTo>
                  <a:pt x="4120" y="140"/>
                  <a:pt x="4123" y="151"/>
                  <a:pt x="4129" y="159"/>
                </a:cubicBezTo>
                <a:cubicBezTo>
                  <a:pt x="4135" y="167"/>
                  <a:pt x="4144" y="171"/>
                  <a:pt x="4154" y="171"/>
                </a:cubicBezTo>
                <a:cubicBezTo>
                  <a:pt x="4165" y="171"/>
                  <a:pt x="4174" y="167"/>
                  <a:pt x="4180" y="159"/>
                </a:cubicBezTo>
                <a:cubicBezTo>
                  <a:pt x="4186" y="151"/>
                  <a:pt x="4189" y="140"/>
                  <a:pt x="4189" y="126"/>
                </a:cubicBezTo>
                <a:cubicBezTo>
                  <a:pt x="4189" y="112"/>
                  <a:pt x="4186" y="102"/>
                  <a:pt x="4180" y="94"/>
                </a:cubicBezTo>
                <a:cubicBezTo>
                  <a:pt x="4174" y="86"/>
                  <a:pt x="4165" y="82"/>
                  <a:pt x="4154" y="82"/>
                </a:cubicBezTo>
                <a:close/>
                <a:moveTo>
                  <a:pt x="2318" y="82"/>
                </a:moveTo>
                <a:cubicBezTo>
                  <a:pt x="2308" y="82"/>
                  <a:pt x="2299" y="86"/>
                  <a:pt x="2293" y="94"/>
                </a:cubicBezTo>
                <a:cubicBezTo>
                  <a:pt x="2287" y="102"/>
                  <a:pt x="2284" y="112"/>
                  <a:pt x="2284" y="126"/>
                </a:cubicBezTo>
                <a:cubicBezTo>
                  <a:pt x="2284" y="140"/>
                  <a:pt x="2287" y="151"/>
                  <a:pt x="2293" y="159"/>
                </a:cubicBezTo>
                <a:cubicBezTo>
                  <a:pt x="2299" y="167"/>
                  <a:pt x="2308" y="171"/>
                  <a:pt x="2318" y="171"/>
                </a:cubicBezTo>
                <a:cubicBezTo>
                  <a:pt x="2329" y="171"/>
                  <a:pt x="2338" y="167"/>
                  <a:pt x="2344" y="159"/>
                </a:cubicBezTo>
                <a:cubicBezTo>
                  <a:pt x="2350" y="151"/>
                  <a:pt x="2353" y="140"/>
                  <a:pt x="2353" y="126"/>
                </a:cubicBezTo>
                <a:cubicBezTo>
                  <a:pt x="2353" y="112"/>
                  <a:pt x="2350" y="102"/>
                  <a:pt x="2344" y="94"/>
                </a:cubicBezTo>
                <a:cubicBezTo>
                  <a:pt x="2338" y="86"/>
                  <a:pt x="2329" y="82"/>
                  <a:pt x="2318" y="82"/>
                </a:cubicBezTo>
                <a:close/>
                <a:moveTo>
                  <a:pt x="2071" y="82"/>
                </a:moveTo>
                <a:cubicBezTo>
                  <a:pt x="2061" y="82"/>
                  <a:pt x="2052" y="86"/>
                  <a:pt x="2046" y="94"/>
                </a:cubicBezTo>
                <a:cubicBezTo>
                  <a:pt x="2040" y="102"/>
                  <a:pt x="2037" y="112"/>
                  <a:pt x="2037" y="126"/>
                </a:cubicBezTo>
                <a:cubicBezTo>
                  <a:pt x="2037" y="140"/>
                  <a:pt x="2040" y="151"/>
                  <a:pt x="2046" y="159"/>
                </a:cubicBezTo>
                <a:cubicBezTo>
                  <a:pt x="2052" y="167"/>
                  <a:pt x="2061" y="171"/>
                  <a:pt x="2071" y="171"/>
                </a:cubicBezTo>
                <a:cubicBezTo>
                  <a:pt x="2082" y="171"/>
                  <a:pt x="2091" y="167"/>
                  <a:pt x="2097" y="159"/>
                </a:cubicBezTo>
                <a:cubicBezTo>
                  <a:pt x="2103" y="151"/>
                  <a:pt x="2106" y="140"/>
                  <a:pt x="2106" y="126"/>
                </a:cubicBezTo>
                <a:cubicBezTo>
                  <a:pt x="2106" y="112"/>
                  <a:pt x="2103" y="102"/>
                  <a:pt x="2097" y="94"/>
                </a:cubicBezTo>
                <a:cubicBezTo>
                  <a:pt x="2091" y="86"/>
                  <a:pt x="2082" y="82"/>
                  <a:pt x="2071" y="82"/>
                </a:cubicBezTo>
                <a:close/>
                <a:moveTo>
                  <a:pt x="222" y="82"/>
                </a:moveTo>
                <a:cubicBezTo>
                  <a:pt x="212" y="82"/>
                  <a:pt x="203" y="86"/>
                  <a:pt x="197" y="94"/>
                </a:cubicBezTo>
                <a:cubicBezTo>
                  <a:pt x="191" y="102"/>
                  <a:pt x="188" y="112"/>
                  <a:pt x="188" y="126"/>
                </a:cubicBezTo>
                <a:cubicBezTo>
                  <a:pt x="188" y="140"/>
                  <a:pt x="191" y="151"/>
                  <a:pt x="197" y="159"/>
                </a:cubicBezTo>
                <a:cubicBezTo>
                  <a:pt x="203" y="167"/>
                  <a:pt x="212" y="171"/>
                  <a:pt x="222" y="171"/>
                </a:cubicBezTo>
                <a:cubicBezTo>
                  <a:pt x="233" y="171"/>
                  <a:pt x="242" y="167"/>
                  <a:pt x="248" y="159"/>
                </a:cubicBezTo>
                <a:cubicBezTo>
                  <a:pt x="254" y="151"/>
                  <a:pt x="257" y="140"/>
                  <a:pt x="257" y="126"/>
                </a:cubicBezTo>
                <a:cubicBezTo>
                  <a:pt x="257" y="112"/>
                  <a:pt x="254" y="102"/>
                  <a:pt x="248" y="94"/>
                </a:cubicBezTo>
                <a:cubicBezTo>
                  <a:pt x="242" y="86"/>
                  <a:pt x="233" y="82"/>
                  <a:pt x="222" y="82"/>
                </a:cubicBezTo>
                <a:close/>
                <a:moveTo>
                  <a:pt x="7531" y="80"/>
                </a:moveTo>
                <a:cubicBezTo>
                  <a:pt x="7523" y="80"/>
                  <a:pt x="7515" y="83"/>
                  <a:pt x="7510" y="88"/>
                </a:cubicBezTo>
                <a:cubicBezTo>
                  <a:pt x="7504" y="94"/>
                  <a:pt x="7500" y="102"/>
                  <a:pt x="7498" y="112"/>
                </a:cubicBezTo>
                <a:lnTo>
                  <a:pt x="7562" y="112"/>
                </a:lnTo>
                <a:cubicBezTo>
                  <a:pt x="7562" y="102"/>
                  <a:pt x="7560" y="94"/>
                  <a:pt x="7554" y="89"/>
                </a:cubicBezTo>
                <a:cubicBezTo>
                  <a:pt x="7548" y="83"/>
                  <a:pt x="7541" y="80"/>
                  <a:pt x="7531" y="80"/>
                </a:cubicBezTo>
                <a:close/>
                <a:moveTo>
                  <a:pt x="6759" y="80"/>
                </a:moveTo>
                <a:cubicBezTo>
                  <a:pt x="6751" y="80"/>
                  <a:pt x="6743" y="83"/>
                  <a:pt x="6738" y="88"/>
                </a:cubicBezTo>
                <a:cubicBezTo>
                  <a:pt x="6732" y="94"/>
                  <a:pt x="6728" y="102"/>
                  <a:pt x="6726" y="112"/>
                </a:cubicBezTo>
                <a:lnTo>
                  <a:pt x="6790" y="112"/>
                </a:lnTo>
                <a:cubicBezTo>
                  <a:pt x="6790" y="102"/>
                  <a:pt x="6788" y="94"/>
                  <a:pt x="6782" y="89"/>
                </a:cubicBezTo>
                <a:cubicBezTo>
                  <a:pt x="6776" y="83"/>
                  <a:pt x="6769" y="80"/>
                  <a:pt x="6759" y="80"/>
                </a:cubicBezTo>
                <a:close/>
                <a:moveTo>
                  <a:pt x="5045" y="80"/>
                </a:moveTo>
                <a:cubicBezTo>
                  <a:pt x="5037" y="80"/>
                  <a:pt x="5029" y="83"/>
                  <a:pt x="5024" y="88"/>
                </a:cubicBezTo>
                <a:cubicBezTo>
                  <a:pt x="5018" y="94"/>
                  <a:pt x="5014" y="102"/>
                  <a:pt x="5012" y="112"/>
                </a:cubicBezTo>
                <a:lnTo>
                  <a:pt x="5076" y="112"/>
                </a:lnTo>
                <a:cubicBezTo>
                  <a:pt x="5076" y="102"/>
                  <a:pt x="5074" y="94"/>
                  <a:pt x="5068" y="89"/>
                </a:cubicBezTo>
                <a:cubicBezTo>
                  <a:pt x="5062" y="83"/>
                  <a:pt x="5055" y="80"/>
                  <a:pt x="5045" y="80"/>
                </a:cubicBezTo>
                <a:close/>
                <a:moveTo>
                  <a:pt x="4620" y="80"/>
                </a:moveTo>
                <a:cubicBezTo>
                  <a:pt x="4612" y="80"/>
                  <a:pt x="4604" y="83"/>
                  <a:pt x="4599" y="88"/>
                </a:cubicBezTo>
                <a:cubicBezTo>
                  <a:pt x="4593" y="94"/>
                  <a:pt x="4589" y="102"/>
                  <a:pt x="4587" y="112"/>
                </a:cubicBezTo>
                <a:lnTo>
                  <a:pt x="4651" y="112"/>
                </a:lnTo>
                <a:cubicBezTo>
                  <a:pt x="4651" y="102"/>
                  <a:pt x="4649" y="94"/>
                  <a:pt x="4643" y="89"/>
                </a:cubicBezTo>
                <a:cubicBezTo>
                  <a:pt x="4637" y="83"/>
                  <a:pt x="4630" y="80"/>
                  <a:pt x="4620" y="80"/>
                </a:cubicBezTo>
                <a:close/>
                <a:moveTo>
                  <a:pt x="3537" y="80"/>
                </a:moveTo>
                <a:cubicBezTo>
                  <a:pt x="3529" y="80"/>
                  <a:pt x="3521" y="83"/>
                  <a:pt x="3516" y="88"/>
                </a:cubicBezTo>
                <a:cubicBezTo>
                  <a:pt x="3510" y="94"/>
                  <a:pt x="3506" y="102"/>
                  <a:pt x="3504" y="112"/>
                </a:cubicBezTo>
                <a:lnTo>
                  <a:pt x="3568" y="112"/>
                </a:lnTo>
                <a:cubicBezTo>
                  <a:pt x="3568" y="102"/>
                  <a:pt x="3566" y="94"/>
                  <a:pt x="3560" y="89"/>
                </a:cubicBezTo>
                <a:cubicBezTo>
                  <a:pt x="3554" y="83"/>
                  <a:pt x="3547" y="80"/>
                  <a:pt x="3537" y="80"/>
                </a:cubicBezTo>
                <a:close/>
                <a:moveTo>
                  <a:pt x="503" y="80"/>
                </a:moveTo>
                <a:cubicBezTo>
                  <a:pt x="495" y="80"/>
                  <a:pt x="487" y="83"/>
                  <a:pt x="482" y="88"/>
                </a:cubicBezTo>
                <a:cubicBezTo>
                  <a:pt x="476" y="94"/>
                  <a:pt x="472" y="102"/>
                  <a:pt x="470" y="112"/>
                </a:cubicBezTo>
                <a:lnTo>
                  <a:pt x="534" y="112"/>
                </a:lnTo>
                <a:cubicBezTo>
                  <a:pt x="534" y="102"/>
                  <a:pt x="532" y="94"/>
                  <a:pt x="526" y="89"/>
                </a:cubicBezTo>
                <a:cubicBezTo>
                  <a:pt x="520" y="83"/>
                  <a:pt x="513" y="80"/>
                  <a:pt x="503" y="80"/>
                </a:cubicBezTo>
                <a:close/>
                <a:moveTo>
                  <a:pt x="6950" y="60"/>
                </a:moveTo>
                <a:lnTo>
                  <a:pt x="6976" y="60"/>
                </a:lnTo>
                <a:lnTo>
                  <a:pt x="6976" y="192"/>
                </a:lnTo>
                <a:lnTo>
                  <a:pt x="6950" y="192"/>
                </a:lnTo>
                <a:lnTo>
                  <a:pt x="6950" y="60"/>
                </a:lnTo>
                <a:close/>
                <a:moveTo>
                  <a:pt x="6224" y="60"/>
                </a:moveTo>
                <a:lnTo>
                  <a:pt x="6250" y="60"/>
                </a:lnTo>
                <a:lnTo>
                  <a:pt x="6250" y="192"/>
                </a:lnTo>
                <a:lnTo>
                  <a:pt x="6224" y="192"/>
                </a:lnTo>
                <a:lnTo>
                  <a:pt x="6224" y="60"/>
                </a:lnTo>
                <a:close/>
                <a:moveTo>
                  <a:pt x="5972" y="60"/>
                </a:moveTo>
                <a:lnTo>
                  <a:pt x="5998" y="60"/>
                </a:lnTo>
                <a:lnTo>
                  <a:pt x="5998" y="192"/>
                </a:lnTo>
                <a:lnTo>
                  <a:pt x="5972" y="192"/>
                </a:lnTo>
                <a:lnTo>
                  <a:pt x="5972" y="60"/>
                </a:lnTo>
                <a:close/>
                <a:moveTo>
                  <a:pt x="5261" y="60"/>
                </a:moveTo>
                <a:lnTo>
                  <a:pt x="5287" y="60"/>
                </a:lnTo>
                <a:lnTo>
                  <a:pt x="5287" y="140"/>
                </a:lnTo>
                <a:cubicBezTo>
                  <a:pt x="5287" y="150"/>
                  <a:pt x="5290" y="157"/>
                  <a:pt x="5295" y="163"/>
                </a:cubicBezTo>
                <a:cubicBezTo>
                  <a:pt x="5300" y="169"/>
                  <a:pt x="5307" y="172"/>
                  <a:pt x="5315" y="172"/>
                </a:cubicBezTo>
                <a:cubicBezTo>
                  <a:pt x="5324" y="172"/>
                  <a:pt x="5332" y="169"/>
                  <a:pt x="5338" y="162"/>
                </a:cubicBezTo>
                <a:cubicBezTo>
                  <a:pt x="5344" y="156"/>
                  <a:pt x="5347" y="148"/>
                  <a:pt x="5347" y="138"/>
                </a:cubicBezTo>
                <a:lnTo>
                  <a:pt x="5347" y="60"/>
                </a:lnTo>
                <a:lnTo>
                  <a:pt x="5373" y="60"/>
                </a:lnTo>
                <a:lnTo>
                  <a:pt x="5373" y="192"/>
                </a:lnTo>
                <a:lnTo>
                  <a:pt x="5347" y="192"/>
                </a:lnTo>
                <a:lnTo>
                  <a:pt x="5347" y="174"/>
                </a:lnTo>
                <a:lnTo>
                  <a:pt x="5345" y="174"/>
                </a:lnTo>
                <a:cubicBezTo>
                  <a:pt x="5341" y="181"/>
                  <a:pt x="5336" y="186"/>
                  <a:pt x="5329" y="190"/>
                </a:cubicBezTo>
                <a:cubicBezTo>
                  <a:pt x="5321" y="194"/>
                  <a:pt x="5314" y="196"/>
                  <a:pt x="5306" y="196"/>
                </a:cubicBezTo>
                <a:cubicBezTo>
                  <a:pt x="5292" y="196"/>
                  <a:pt x="5281" y="191"/>
                  <a:pt x="5273" y="182"/>
                </a:cubicBezTo>
                <a:cubicBezTo>
                  <a:pt x="5265" y="174"/>
                  <a:pt x="5261" y="161"/>
                  <a:pt x="5261" y="145"/>
                </a:cubicBezTo>
                <a:lnTo>
                  <a:pt x="5261" y="60"/>
                </a:lnTo>
                <a:close/>
                <a:moveTo>
                  <a:pt x="2793" y="60"/>
                </a:moveTo>
                <a:lnTo>
                  <a:pt x="2819" y="60"/>
                </a:lnTo>
                <a:lnTo>
                  <a:pt x="2819" y="192"/>
                </a:lnTo>
                <a:lnTo>
                  <a:pt x="2793" y="192"/>
                </a:lnTo>
                <a:lnTo>
                  <a:pt x="2793" y="60"/>
                </a:lnTo>
                <a:close/>
                <a:moveTo>
                  <a:pt x="1341" y="60"/>
                </a:moveTo>
                <a:lnTo>
                  <a:pt x="1367" y="60"/>
                </a:lnTo>
                <a:lnTo>
                  <a:pt x="1367" y="140"/>
                </a:lnTo>
                <a:cubicBezTo>
                  <a:pt x="1367" y="150"/>
                  <a:pt x="1370" y="157"/>
                  <a:pt x="1375" y="163"/>
                </a:cubicBezTo>
                <a:cubicBezTo>
                  <a:pt x="1380" y="169"/>
                  <a:pt x="1387" y="172"/>
                  <a:pt x="1395" y="172"/>
                </a:cubicBezTo>
                <a:cubicBezTo>
                  <a:pt x="1404" y="172"/>
                  <a:pt x="1412" y="169"/>
                  <a:pt x="1418" y="162"/>
                </a:cubicBezTo>
                <a:cubicBezTo>
                  <a:pt x="1424" y="156"/>
                  <a:pt x="1427" y="148"/>
                  <a:pt x="1427" y="138"/>
                </a:cubicBezTo>
                <a:lnTo>
                  <a:pt x="1427" y="60"/>
                </a:lnTo>
                <a:lnTo>
                  <a:pt x="1453" y="60"/>
                </a:lnTo>
                <a:lnTo>
                  <a:pt x="1453" y="192"/>
                </a:lnTo>
                <a:lnTo>
                  <a:pt x="1427" y="192"/>
                </a:lnTo>
                <a:lnTo>
                  <a:pt x="1427" y="174"/>
                </a:lnTo>
                <a:lnTo>
                  <a:pt x="1425" y="174"/>
                </a:lnTo>
                <a:cubicBezTo>
                  <a:pt x="1421" y="181"/>
                  <a:pt x="1416" y="186"/>
                  <a:pt x="1409" y="190"/>
                </a:cubicBezTo>
                <a:cubicBezTo>
                  <a:pt x="1401" y="194"/>
                  <a:pt x="1394" y="196"/>
                  <a:pt x="1386" y="196"/>
                </a:cubicBezTo>
                <a:cubicBezTo>
                  <a:pt x="1372" y="196"/>
                  <a:pt x="1361" y="191"/>
                  <a:pt x="1353" y="182"/>
                </a:cubicBezTo>
                <a:cubicBezTo>
                  <a:pt x="1345" y="174"/>
                  <a:pt x="1341" y="161"/>
                  <a:pt x="1341" y="145"/>
                </a:cubicBezTo>
                <a:lnTo>
                  <a:pt x="1341" y="60"/>
                </a:lnTo>
                <a:close/>
                <a:moveTo>
                  <a:pt x="953" y="60"/>
                </a:moveTo>
                <a:lnTo>
                  <a:pt x="979" y="60"/>
                </a:lnTo>
                <a:lnTo>
                  <a:pt x="979" y="192"/>
                </a:lnTo>
                <a:lnTo>
                  <a:pt x="953" y="192"/>
                </a:lnTo>
                <a:lnTo>
                  <a:pt x="953" y="60"/>
                </a:lnTo>
                <a:close/>
                <a:moveTo>
                  <a:pt x="6503" y="57"/>
                </a:moveTo>
                <a:cubicBezTo>
                  <a:pt x="6513" y="57"/>
                  <a:pt x="6523" y="60"/>
                  <a:pt x="6532" y="66"/>
                </a:cubicBezTo>
                <a:cubicBezTo>
                  <a:pt x="6541" y="71"/>
                  <a:pt x="6548" y="79"/>
                  <a:pt x="6553" y="88"/>
                </a:cubicBezTo>
                <a:lnTo>
                  <a:pt x="6531" y="100"/>
                </a:lnTo>
                <a:cubicBezTo>
                  <a:pt x="6528" y="95"/>
                  <a:pt x="6523" y="90"/>
                  <a:pt x="6518" y="87"/>
                </a:cubicBezTo>
                <a:cubicBezTo>
                  <a:pt x="6513" y="83"/>
                  <a:pt x="6507" y="82"/>
                  <a:pt x="6501" y="82"/>
                </a:cubicBezTo>
                <a:cubicBezTo>
                  <a:pt x="6490" y="82"/>
                  <a:pt x="6482" y="86"/>
                  <a:pt x="6475" y="94"/>
                </a:cubicBezTo>
                <a:cubicBezTo>
                  <a:pt x="6469" y="102"/>
                  <a:pt x="6466" y="113"/>
                  <a:pt x="6466" y="126"/>
                </a:cubicBezTo>
                <a:cubicBezTo>
                  <a:pt x="6466" y="140"/>
                  <a:pt x="6469" y="151"/>
                  <a:pt x="6475" y="159"/>
                </a:cubicBezTo>
                <a:cubicBezTo>
                  <a:pt x="6482" y="167"/>
                  <a:pt x="6490" y="171"/>
                  <a:pt x="6501" y="171"/>
                </a:cubicBezTo>
                <a:cubicBezTo>
                  <a:pt x="6507" y="171"/>
                  <a:pt x="6513" y="169"/>
                  <a:pt x="6518" y="166"/>
                </a:cubicBezTo>
                <a:cubicBezTo>
                  <a:pt x="6523" y="163"/>
                  <a:pt x="6528" y="158"/>
                  <a:pt x="6531" y="152"/>
                </a:cubicBezTo>
                <a:lnTo>
                  <a:pt x="6553" y="164"/>
                </a:lnTo>
                <a:cubicBezTo>
                  <a:pt x="6548" y="174"/>
                  <a:pt x="6541" y="182"/>
                  <a:pt x="6532" y="187"/>
                </a:cubicBezTo>
                <a:cubicBezTo>
                  <a:pt x="6523" y="193"/>
                  <a:pt x="6513" y="196"/>
                  <a:pt x="6503" y="196"/>
                </a:cubicBezTo>
                <a:cubicBezTo>
                  <a:pt x="6490" y="196"/>
                  <a:pt x="6479" y="193"/>
                  <a:pt x="6469" y="187"/>
                </a:cubicBezTo>
                <a:cubicBezTo>
                  <a:pt x="6459" y="181"/>
                  <a:pt x="6452" y="173"/>
                  <a:pt x="6447" y="163"/>
                </a:cubicBezTo>
                <a:cubicBezTo>
                  <a:pt x="6442" y="152"/>
                  <a:pt x="6439" y="140"/>
                  <a:pt x="6439" y="126"/>
                </a:cubicBezTo>
                <a:cubicBezTo>
                  <a:pt x="6439" y="112"/>
                  <a:pt x="6442" y="100"/>
                  <a:pt x="6447" y="90"/>
                </a:cubicBezTo>
                <a:cubicBezTo>
                  <a:pt x="6452" y="79"/>
                  <a:pt x="6459" y="71"/>
                  <a:pt x="6469" y="66"/>
                </a:cubicBezTo>
                <a:cubicBezTo>
                  <a:pt x="6479" y="60"/>
                  <a:pt x="6490" y="57"/>
                  <a:pt x="6503" y="57"/>
                </a:cubicBezTo>
                <a:close/>
                <a:moveTo>
                  <a:pt x="4782" y="57"/>
                </a:moveTo>
                <a:cubicBezTo>
                  <a:pt x="4792" y="57"/>
                  <a:pt x="4802" y="60"/>
                  <a:pt x="4811" y="66"/>
                </a:cubicBezTo>
                <a:cubicBezTo>
                  <a:pt x="4820" y="71"/>
                  <a:pt x="4827" y="79"/>
                  <a:pt x="4832" y="88"/>
                </a:cubicBezTo>
                <a:lnTo>
                  <a:pt x="4810" y="100"/>
                </a:lnTo>
                <a:cubicBezTo>
                  <a:pt x="4807" y="95"/>
                  <a:pt x="4802" y="90"/>
                  <a:pt x="4797" y="87"/>
                </a:cubicBezTo>
                <a:cubicBezTo>
                  <a:pt x="4792" y="83"/>
                  <a:pt x="4786" y="82"/>
                  <a:pt x="4780" y="82"/>
                </a:cubicBezTo>
                <a:cubicBezTo>
                  <a:pt x="4769" y="82"/>
                  <a:pt x="4761" y="86"/>
                  <a:pt x="4754" y="94"/>
                </a:cubicBezTo>
                <a:cubicBezTo>
                  <a:pt x="4748" y="102"/>
                  <a:pt x="4745" y="113"/>
                  <a:pt x="4745" y="126"/>
                </a:cubicBezTo>
                <a:cubicBezTo>
                  <a:pt x="4745" y="140"/>
                  <a:pt x="4748" y="151"/>
                  <a:pt x="4754" y="159"/>
                </a:cubicBezTo>
                <a:cubicBezTo>
                  <a:pt x="4761" y="167"/>
                  <a:pt x="4769" y="171"/>
                  <a:pt x="4780" y="171"/>
                </a:cubicBezTo>
                <a:cubicBezTo>
                  <a:pt x="4786" y="171"/>
                  <a:pt x="4792" y="169"/>
                  <a:pt x="4797" y="166"/>
                </a:cubicBezTo>
                <a:cubicBezTo>
                  <a:pt x="4802" y="163"/>
                  <a:pt x="4807" y="158"/>
                  <a:pt x="4810" y="152"/>
                </a:cubicBezTo>
                <a:lnTo>
                  <a:pt x="4832" y="164"/>
                </a:lnTo>
                <a:cubicBezTo>
                  <a:pt x="4827" y="174"/>
                  <a:pt x="4820" y="182"/>
                  <a:pt x="4811" y="187"/>
                </a:cubicBezTo>
                <a:cubicBezTo>
                  <a:pt x="4802" y="193"/>
                  <a:pt x="4792" y="196"/>
                  <a:pt x="4782" y="196"/>
                </a:cubicBezTo>
                <a:cubicBezTo>
                  <a:pt x="4769" y="196"/>
                  <a:pt x="4758" y="193"/>
                  <a:pt x="4748" y="187"/>
                </a:cubicBezTo>
                <a:cubicBezTo>
                  <a:pt x="4738" y="181"/>
                  <a:pt x="4731" y="173"/>
                  <a:pt x="4726" y="163"/>
                </a:cubicBezTo>
                <a:cubicBezTo>
                  <a:pt x="4721" y="152"/>
                  <a:pt x="4718" y="140"/>
                  <a:pt x="4718" y="126"/>
                </a:cubicBezTo>
                <a:cubicBezTo>
                  <a:pt x="4718" y="112"/>
                  <a:pt x="4721" y="100"/>
                  <a:pt x="4726" y="90"/>
                </a:cubicBezTo>
                <a:cubicBezTo>
                  <a:pt x="4731" y="79"/>
                  <a:pt x="4738" y="71"/>
                  <a:pt x="4748" y="66"/>
                </a:cubicBezTo>
                <a:cubicBezTo>
                  <a:pt x="4758" y="60"/>
                  <a:pt x="4769" y="57"/>
                  <a:pt x="4782" y="57"/>
                </a:cubicBezTo>
                <a:close/>
                <a:moveTo>
                  <a:pt x="4004" y="57"/>
                </a:moveTo>
                <a:cubicBezTo>
                  <a:pt x="4014" y="57"/>
                  <a:pt x="4024" y="60"/>
                  <a:pt x="4033" y="66"/>
                </a:cubicBezTo>
                <a:cubicBezTo>
                  <a:pt x="4042" y="71"/>
                  <a:pt x="4049" y="79"/>
                  <a:pt x="4054" y="88"/>
                </a:cubicBezTo>
                <a:lnTo>
                  <a:pt x="4032" y="100"/>
                </a:lnTo>
                <a:cubicBezTo>
                  <a:pt x="4029" y="95"/>
                  <a:pt x="4024" y="90"/>
                  <a:pt x="4019" y="87"/>
                </a:cubicBezTo>
                <a:cubicBezTo>
                  <a:pt x="4014" y="83"/>
                  <a:pt x="4008" y="82"/>
                  <a:pt x="4002" y="82"/>
                </a:cubicBezTo>
                <a:cubicBezTo>
                  <a:pt x="3991" y="82"/>
                  <a:pt x="3983" y="86"/>
                  <a:pt x="3976" y="94"/>
                </a:cubicBezTo>
                <a:cubicBezTo>
                  <a:pt x="3970" y="102"/>
                  <a:pt x="3967" y="113"/>
                  <a:pt x="3967" y="126"/>
                </a:cubicBezTo>
                <a:cubicBezTo>
                  <a:pt x="3967" y="140"/>
                  <a:pt x="3970" y="151"/>
                  <a:pt x="3976" y="159"/>
                </a:cubicBezTo>
                <a:cubicBezTo>
                  <a:pt x="3983" y="167"/>
                  <a:pt x="3991" y="171"/>
                  <a:pt x="4002" y="171"/>
                </a:cubicBezTo>
                <a:cubicBezTo>
                  <a:pt x="4008" y="171"/>
                  <a:pt x="4014" y="169"/>
                  <a:pt x="4019" y="166"/>
                </a:cubicBezTo>
                <a:cubicBezTo>
                  <a:pt x="4024" y="163"/>
                  <a:pt x="4029" y="158"/>
                  <a:pt x="4032" y="152"/>
                </a:cubicBezTo>
                <a:lnTo>
                  <a:pt x="4054" y="164"/>
                </a:lnTo>
                <a:cubicBezTo>
                  <a:pt x="4049" y="174"/>
                  <a:pt x="4042" y="182"/>
                  <a:pt x="4033" y="187"/>
                </a:cubicBezTo>
                <a:cubicBezTo>
                  <a:pt x="4024" y="193"/>
                  <a:pt x="4014" y="196"/>
                  <a:pt x="4004" y="196"/>
                </a:cubicBezTo>
                <a:cubicBezTo>
                  <a:pt x="3991" y="196"/>
                  <a:pt x="3980" y="193"/>
                  <a:pt x="3970" y="187"/>
                </a:cubicBezTo>
                <a:cubicBezTo>
                  <a:pt x="3960" y="181"/>
                  <a:pt x="3953" y="173"/>
                  <a:pt x="3948" y="163"/>
                </a:cubicBezTo>
                <a:cubicBezTo>
                  <a:pt x="3943" y="152"/>
                  <a:pt x="3940" y="140"/>
                  <a:pt x="3940" y="126"/>
                </a:cubicBezTo>
                <a:cubicBezTo>
                  <a:pt x="3940" y="112"/>
                  <a:pt x="3943" y="100"/>
                  <a:pt x="3948" y="90"/>
                </a:cubicBezTo>
                <a:cubicBezTo>
                  <a:pt x="3953" y="79"/>
                  <a:pt x="3960" y="71"/>
                  <a:pt x="3970" y="66"/>
                </a:cubicBezTo>
                <a:cubicBezTo>
                  <a:pt x="3980" y="60"/>
                  <a:pt x="3991" y="57"/>
                  <a:pt x="4004" y="57"/>
                </a:cubicBezTo>
                <a:close/>
                <a:moveTo>
                  <a:pt x="8132" y="57"/>
                </a:moveTo>
                <a:cubicBezTo>
                  <a:pt x="8145" y="57"/>
                  <a:pt x="8156" y="60"/>
                  <a:pt x="8165" y="65"/>
                </a:cubicBezTo>
                <a:cubicBezTo>
                  <a:pt x="8174" y="71"/>
                  <a:pt x="8181" y="79"/>
                  <a:pt x="8186" y="90"/>
                </a:cubicBezTo>
                <a:cubicBezTo>
                  <a:pt x="8191" y="100"/>
                  <a:pt x="8194" y="112"/>
                  <a:pt x="8194" y="126"/>
                </a:cubicBezTo>
                <a:cubicBezTo>
                  <a:pt x="8194" y="140"/>
                  <a:pt x="8191" y="153"/>
                  <a:pt x="8186" y="163"/>
                </a:cubicBezTo>
                <a:cubicBezTo>
                  <a:pt x="8181" y="174"/>
                  <a:pt x="8174" y="182"/>
                  <a:pt x="8165" y="187"/>
                </a:cubicBezTo>
                <a:cubicBezTo>
                  <a:pt x="8156" y="193"/>
                  <a:pt x="8145" y="196"/>
                  <a:pt x="8132" y="196"/>
                </a:cubicBezTo>
                <a:cubicBezTo>
                  <a:pt x="8120" y="196"/>
                  <a:pt x="8109" y="193"/>
                  <a:pt x="8100" y="187"/>
                </a:cubicBezTo>
                <a:cubicBezTo>
                  <a:pt x="8091" y="182"/>
                  <a:pt x="8083" y="174"/>
                  <a:pt x="8078" y="163"/>
                </a:cubicBezTo>
                <a:cubicBezTo>
                  <a:pt x="8073" y="153"/>
                  <a:pt x="8071" y="140"/>
                  <a:pt x="8071" y="126"/>
                </a:cubicBezTo>
                <a:cubicBezTo>
                  <a:pt x="8071" y="112"/>
                  <a:pt x="8073" y="100"/>
                  <a:pt x="8078" y="90"/>
                </a:cubicBezTo>
                <a:cubicBezTo>
                  <a:pt x="8083" y="79"/>
                  <a:pt x="8091" y="71"/>
                  <a:pt x="8100" y="65"/>
                </a:cubicBezTo>
                <a:cubicBezTo>
                  <a:pt x="8109" y="60"/>
                  <a:pt x="8120" y="57"/>
                  <a:pt x="8132" y="57"/>
                </a:cubicBezTo>
                <a:close/>
                <a:moveTo>
                  <a:pt x="7531" y="57"/>
                </a:moveTo>
                <a:cubicBezTo>
                  <a:pt x="7549" y="57"/>
                  <a:pt x="7563" y="62"/>
                  <a:pt x="7574" y="73"/>
                </a:cubicBezTo>
                <a:cubicBezTo>
                  <a:pt x="7584" y="83"/>
                  <a:pt x="7589" y="98"/>
                  <a:pt x="7589" y="116"/>
                </a:cubicBezTo>
                <a:cubicBezTo>
                  <a:pt x="7589" y="123"/>
                  <a:pt x="7588" y="130"/>
                  <a:pt x="7587" y="135"/>
                </a:cubicBezTo>
                <a:lnTo>
                  <a:pt x="7497" y="135"/>
                </a:lnTo>
                <a:cubicBezTo>
                  <a:pt x="7498" y="147"/>
                  <a:pt x="7502" y="156"/>
                  <a:pt x="7509" y="163"/>
                </a:cubicBezTo>
                <a:cubicBezTo>
                  <a:pt x="7515" y="169"/>
                  <a:pt x="7523" y="173"/>
                  <a:pt x="7534" y="173"/>
                </a:cubicBezTo>
                <a:cubicBezTo>
                  <a:pt x="7540" y="173"/>
                  <a:pt x="7546" y="171"/>
                  <a:pt x="7552" y="168"/>
                </a:cubicBezTo>
                <a:cubicBezTo>
                  <a:pt x="7557" y="165"/>
                  <a:pt x="7562" y="160"/>
                  <a:pt x="7565" y="154"/>
                </a:cubicBezTo>
                <a:lnTo>
                  <a:pt x="7586" y="166"/>
                </a:lnTo>
                <a:cubicBezTo>
                  <a:pt x="7581" y="175"/>
                  <a:pt x="7574" y="183"/>
                  <a:pt x="7565" y="188"/>
                </a:cubicBezTo>
                <a:cubicBezTo>
                  <a:pt x="7556" y="193"/>
                  <a:pt x="7546" y="196"/>
                  <a:pt x="7534" y="196"/>
                </a:cubicBezTo>
                <a:cubicBezTo>
                  <a:pt x="7521" y="196"/>
                  <a:pt x="7510" y="193"/>
                  <a:pt x="7500" y="187"/>
                </a:cubicBezTo>
                <a:cubicBezTo>
                  <a:pt x="7490" y="182"/>
                  <a:pt x="7483" y="174"/>
                  <a:pt x="7478" y="163"/>
                </a:cubicBezTo>
                <a:cubicBezTo>
                  <a:pt x="7473" y="153"/>
                  <a:pt x="7470" y="141"/>
                  <a:pt x="7470" y="127"/>
                </a:cubicBezTo>
                <a:cubicBezTo>
                  <a:pt x="7470" y="113"/>
                  <a:pt x="7472" y="100"/>
                  <a:pt x="7477" y="90"/>
                </a:cubicBezTo>
                <a:cubicBezTo>
                  <a:pt x="7482" y="79"/>
                  <a:pt x="7490" y="71"/>
                  <a:pt x="7499" y="65"/>
                </a:cubicBezTo>
                <a:cubicBezTo>
                  <a:pt x="7508" y="60"/>
                  <a:pt x="7519" y="57"/>
                  <a:pt x="7531" y="57"/>
                </a:cubicBezTo>
                <a:close/>
                <a:moveTo>
                  <a:pt x="7380" y="57"/>
                </a:moveTo>
                <a:cubicBezTo>
                  <a:pt x="7392" y="57"/>
                  <a:pt x="7402" y="60"/>
                  <a:pt x="7411" y="65"/>
                </a:cubicBezTo>
                <a:cubicBezTo>
                  <a:pt x="7420" y="70"/>
                  <a:pt x="7427" y="77"/>
                  <a:pt x="7432" y="87"/>
                </a:cubicBezTo>
                <a:lnTo>
                  <a:pt x="7411" y="99"/>
                </a:lnTo>
                <a:cubicBezTo>
                  <a:pt x="7407" y="93"/>
                  <a:pt x="7403" y="88"/>
                  <a:pt x="7397" y="85"/>
                </a:cubicBezTo>
                <a:cubicBezTo>
                  <a:pt x="7392" y="81"/>
                  <a:pt x="7386" y="80"/>
                  <a:pt x="7380" y="80"/>
                </a:cubicBezTo>
                <a:cubicBezTo>
                  <a:pt x="7373" y="80"/>
                  <a:pt x="7368" y="81"/>
                  <a:pt x="7364" y="84"/>
                </a:cubicBezTo>
                <a:cubicBezTo>
                  <a:pt x="7359" y="87"/>
                  <a:pt x="7357" y="91"/>
                  <a:pt x="7357" y="96"/>
                </a:cubicBezTo>
                <a:cubicBezTo>
                  <a:pt x="7357" y="101"/>
                  <a:pt x="7360" y="105"/>
                  <a:pt x="7364" y="108"/>
                </a:cubicBezTo>
                <a:cubicBezTo>
                  <a:pt x="7369" y="111"/>
                  <a:pt x="7377" y="113"/>
                  <a:pt x="7387" y="116"/>
                </a:cubicBezTo>
                <a:cubicBezTo>
                  <a:pt x="7417" y="122"/>
                  <a:pt x="7432" y="135"/>
                  <a:pt x="7432" y="155"/>
                </a:cubicBezTo>
                <a:cubicBezTo>
                  <a:pt x="7432" y="167"/>
                  <a:pt x="7427" y="177"/>
                  <a:pt x="7418" y="184"/>
                </a:cubicBezTo>
                <a:cubicBezTo>
                  <a:pt x="7409" y="192"/>
                  <a:pt x="7397" y="196"/>
                  <a:pt x="7382" y="196"/>
                </a:cubicBezTo>
                <a:cubicBezTo>
                  <a:pt x="7369" y="196"/>
                  <a:pt x="7357" y="193"/>
                  <a:pt x="7348" y="187"/>
                </a:cubicBezTo>
                <a:cubicBezTo>
                  <a:pt x="7339" y="181"/>
                  <a:pt x="7332" y="174"/>
                  <a:pt x="7327" y="164"/>
                </a:cubicBezTo>
                <a:lnTo>
                  <a:pt x="7349" y="153"/>
                </a:lnTo>
                <a:cubicBezTo>
                  <a:pt x="7352" y="159"/>
                  <a:pt x="7357" y="164"/>
                  <a:pt x="7363" y="168"/>
                </a:cubicBezTo>
                <a:cubicBezTo>
                  <a:pt x="7368" y="171"/>
                  <a:pt x="7375" y="173"/>
                  <a:pt x="7382" y="173"/>
                </a:cubicBezTo>
                <a:cubicBezTo>
                  <a:pt x="7389" y="173"/>
                  <a:pt x="7395" y="171"/>
                  <a:pt x="7399" y="169"/>
                </a:cubicBezTo>
                <a:cubicBezTo>
                  <a:pt x="7403" y="166"/>
                  <a:pt x="7405" y="162"/>
                  <a:pt x="7405" y="157"/>
                </a:cubicBezTo>
                <a:cubicBezTo>
                  <a:pt x="7405" y="153"/>
                  <a:pt x="7403" y="149"/>
                  <a:pt x="7399" y="146"/>
                </a:cubicBezTo>
                <a:cubicBezTo>
                  <a:pt x="7395" y="143"/>
                  <a:pt x="7388" y="140"/>
                  <a:pt x="7378" y="138"/>
                </a:cubicBezTo>
                <a:cubicBezTo>
                  <a:pt x="7362" y="134"/>
                  <a:pt x="7350" y="129"/>
                  <a:pt x="7342" y="123"/>
                </a:cubicBezTo>
                <a:cubicBezTo>
                  <a:pt x="7334" y="117"/>
                  <a:pt x="7330" y="108"/>
                  <a:pt x="7330" y="98"/>
                </a:cubicBezTo>
                <a:cubicBezTo>
                  <a:pt x="7330" y="86"/>
                  <a:pt x="7335" y="75"/>
                  <a:pt x="7344" y="68"/>
                </a:cubicBezTo>
                <a:cubicBezTo>
                  <a:pt x="7353" y="61"/>
                  <a:pt x="7365" y="57"/>
                  <a:pt x="7380" y="57"/>
                </a:cubicBezTo>
                <a:close/>
                <a:moveTo>
                  <a:pt x="6759" y="57"/>
                </a:moveTo>
                <a:cubicBezTo>
                  <a:pt x="6777" y="57"/>
                  <a:pt x="6791" y="62"/>
                  <a:pt x="6802" y="73"/>
                </a:cubicBezTo>
                <a:cubicBezTo>
                  <a:pt x="6812" y="83"/>
                  <a:pt x="6817" y="98"/>
                  <a:pt x="6817" y="116"/>
                </a:cubicBezTo>
                <a:cubicBezTo>
                  <a:pt x="6817" y="123"/>
                  <a:pt x="6816" y="130"/>
                  <a:pt x="6815" y="135"/>
                </a:cubicBezTo>
                <a:lnTo>
                  <a:pt x="6725" y="135"/>
                </a:lnTo>
                <a:cubicBezTo>
                  <a:pt x="6726" y="147"/>
                  <a:pt x="6730" y="156"/>
                  <a:pt x="6737" y="163"/>
                </a:cubicBezTo>
                <a:cubicBezTo>
                  <a:pt x="6743" y="169"/>
                  <a:pt x="6751" y="173"/>
                  <a:pt x="6762" y="173"/>
                </a:cubicBezTo>
                <a:cubicBezTo>
                  <a:pt x="6768" y="173"/>
                  <a:pt x="6774" y="171"/>
                  <a:pt x="6780" y="168"/>
                </a:cubicBezTo>
                <a:cubicBezTo>
                  <a:pt x="6785" y="165"/>
                  <a:pt x="6790" y="160"/>
                  <a:pt x="6793" y="154"/>
                </a:cubicBezTo>
                <a:lnTo>
                  <a:pt x="6814" y="166"/>
                </a:lnTo>
                <a:cubicBezTo>
                  <a:pt x="6809" y="175"/>
                  <a:pt x="6802" y="183"/>
                  <a:pt x="6793" y="188"/>
                </a:cubicBezTo>
                <a:cubicBezTo>
                  <a:pt x="6784" y="193"/>
                  <a:pt x="6774" y="196"/>
                  <a:pt x="6762" y="196"/>
                </a:cubicBezTo>
                <a:cubicBezTo>
                  <a:pt x="6749" y="196"/>
                  <a:pt x="6738" y="193"/>
                  <a:pt x="6728" y="187"/>
                </a:cubicBezTo>
                <a:cubicBezTo>
                  <a:pt x="6718" y="182"/>
                  <a:pt x="6711" y="174"/>
                  <a:pt x="6706" y="163"/>
                </a:cubicBezTo>
                <a:cubicBezTo>
                  <a:pt x="6701" y="153"/>
                  <a:pt x="6698" y="141"/>
                  <a:pt x="6698" y="127"/>
                </a:cubicBezTo>
                <a:cubicBezTo>
                  <a:pt x="6698" y="113"/>
                  <a:pt x="6700" y="100"/>
                  <a:pt x="6705" y="90"/>
                </a:cubicBezTo>
                <a:cubicBezTo>
                  <a:pt x="6710" y="79"/>
                  <a:pt x="6718" y="71"/>
                  <a:pt x="6727" y="65"/>
                </a:cubicBezTo>
                <a:cubicBezTo>
                  <a:pt x="6736" y="60"/>
                  <a:pt x="6747" y="57"/>
                  <a:pt x="6759" y="57"/>
                </a:cubicBezTo>
                <a:close/>
                <a:moveTo>
                  <a:pt x="6349" y="57"/>
                </a:moveTo>
                <a:cubicBezTo>
                  <a:pt x="6361" y="57"/>
                  <a:pt x="6371" y="60"/>
                  <a:pt x="6380" y="65"/>
                </a:cubicBezTo>
                <a:cubicBezTo>
                  <a:pt x="6389" y="70"/>
                  <a:pt x="6396" y="77"/>
                  <a:pt x="6401" y="87"/>
                </a:cubicBezTo>
                <a:lnTo>
                  <a:pt x="6380" y="99"/>
                </a:lnTo>
                <a:cubicBezTo>
                  <a:pt x="6376" y="93"/>
                  <a:pt x="6372" y="88"/>
                  <a:pt x="6366" y="85"/>
                </a:cubicBezTo>
                <a:cubicBezTo>
                  <a:pt x="6361" y="81"/>
                  <a:pt x="6355" y="80"/>
                  <a:pt x="6349" y="80"/>
                </a:cubicBezTo>
                <a:cubicBezTo>
                  <a:pt x="6342" y="80"/>
                  <a:pt x="6337" y="81"/>
                  <a:pt x="6333" y="84"/>
                </a:cubicBezTo>
                <a:cubicBezTo>
                  <a:pt x="6328" y="87"/>
                  <a:pt x="6326" y="91"/>
                  <a:pt x="6326" y="96"/>
                </a:cubicBezTo>
                <a:cubicBezTo>
                  <a:pt x="6326" y="101"/>
                  <a:pt x="6329" y="105"/>
                  <a:pt x="6333" y="108"/>
                </a:cubicBezTo>
                <a:cubicBezTo>
                  <a:pt x="6338" y="111"/>
                  <a:pt x="6346" y="113"/>
                  <a:pt x="6356" y="116"/>
                </a:cubicBezTo>
                <a:cubicBezTo>
                  <a:pt x="6386" y="122"/>
                  <a:pt x="6401" y="135"/>
                  <a:pt x="6401" y="155"/>
                </a:cubicBezTo>
                <a:cubicBezTo>
                  <a:pt x="6401" y="167"/>
                  <a:pt x="6396" y="177"/>
                  <a:pt x="6387" y="184"/>
                </a:cubicBezTo>
                <a:cubicBezTo>
                  <a:pt x="6378" y="192"/>
                  <a:pt x="6366" y="196"/>
                  <a:pt x="6351" y="196"/>
                </a:cubicBezTo>
                <a:cubicBezTo>
                  <a:pt x="6338" y="196"/>
                  <a:pt x="6326" y="193"/>
                  <a:pt x="6317" y="187"/>
                </a:cubicBezTo>
                <a:cubicBezTo>
                  <a:pt x="6308" y="181"/>
                  <a:pt x="6301" y="174"/>
                  <a:pt x="6296" y="164"/>
                </a:cubicBezTo>
                <a:lnTo>
                  <a:pt x="6318" y="153"/>
                </a:lnTo>
                <a:cubicBezTo>
                  <a:pt x="6321" y="159"/>
                  <a:pt x="6326" y="164"/>
                  <a:pt x="6332" y="168"/>
                </a:cubicBezTo>
                <a:cubicBezTo>
                  <a:pt x="6337" y="171"/>
                  <a:pt x="6344" y="173"/>
                  <a:pt x="6351" y="173"/>
                </a:cubicBezTo>
                <a:cubicBezTo>
                  <a:pt x="6358" y="173"/>
                  <a:pt x="6364" y="171"/>
                  <a:pt x="6368" y="169"/>
                </a:cubicBezTo>
                <a:cubicBezTo>
                  <a:pt x="6372" y="166"/>
                  <a:pt x="6374" y="162"/>
                  <a:pt x="6374" y="157"/>
                </a:cubicBezTo>
                <a:cubicBezTo>
                  <a:pt x="6374" y="153"/>
                  <a:pt x="6372" y="149"/>
                  <a:pt x="6368" y="146"/>
                </a:cubicBezTo>
                <a:cubicBezTo>
                  <a:pt x="6364" y="143"/>
                  <a:pt x="6357" y="140"/>
                  <a:pt x="6347" y="138"/>
                </a:cubicBezTo>
                <a:cubicBezTo>
                  <a:pt x="6331" y="134"/>
                  <a:pt x="6319" y="129"/>
                  <a:pt x="6311" y="123"/>
                </a:cubicBezTo>
                <a:cubicBezTo>
                  <a:pt x="6303" y="117"/>
                  <a:pt x="6299" y="108"/>
                  <a:pt x="6299" y="98"/>
                </a:cubicBezTo>
                <a:cubicBezTo>
                  <a:pt x="6299" y="86"/>
                  <a:pt x="6304" y="75"/>
                  <a:pt x="6313" y="68"/>
                </a:cubicBezTo>
                <a:cubicBezTo>
                  <a:pt x="6322" y="61"/>
                  <a:pt x="6334" y="57"/>
                  <a:pt x="6349" y="57"/>
                </a:cubicBezTo>
                <a:close/>
                <a:moveTo>
                  <a:pt x="6120" y="57"/>
                </a:moveTo>
                <a:cubicBezTo>
                  <a:pt x="6131" y="57"/>
                  <a:pt x="6140" y="60"/>
                  <a:pt x="6149" y="65"/>
                </a:cubicBezTo>
                <a:cubicBezTo>
                  <a:pt x="6157" y="71"/>
                  <a:pt x="6163" y="79"/>
                  <a:pt x="6168" y="89"/>
                </a:cubicBezTo>
                <a:cubicBezTo>
                  <a:pt x="6173" y="99"/>
                  <a:pt x="6175" y="111"/>
                  <a:pt x="6175" y="124"/>
                </a:cubicBezTo>
                <a:cubicBezTo>
                  <a:pt x="6175" y="138"/>
                  <a:pt x="6173" y="150"/>
                  <a:pt x="6168" y="161"/>
                </a:cubicBezTo>
                <a:cubicBezTo>
                  <a:pt x="6163" y="172"/>
                  <a:pt x="6157" y="181"/>
                  <a:pt x="6149" y="187"/>
                </a:cubicBezTo>
                <a:cubicBezTo>
                  <a:pt x="6140" y="193"/>
                  <a:pt x="6131" y="196"/>
                  <a:pt x="6120" y="196"/>
                </a:cubicBezTo>
                <a:cubicBezTo>
                  <a:pt x="6112" y="196"/>
                  <a:pt x="6104" y="194"/>
                  <a:pt x="6097" y="190"/>
                </a:cubicBezTo>
                <a:cubicBezTo>
                  <a:pt x="6091" y="186"/>
                  <a:pt x="6085" y="181"/>
                  <a:pt x="6081" y="174"/>
                </a:cubicBezTo>
                <a:lnTo>
                  <a:pt x="6079" y="174"/>
                </a:lnTo>
                <a:lnTo>
                  <a:pt x="6079" y="250"/>
                </a:lnTo>
                <a:lnTo>
                  <a:pt x="6053" y="250"/>
                </a:lnTo>
                <a:lnTo>
                  <a:pt x="6053" y="60"/>
                </a:lnTo>
                <a:lnTo>
                  <a:pt x="6079" y="60"/>
                </a:lnTo>
                <a:lnTo>
                  <a:pt x="6079" y="78"/>
                </a:lnTo>
                <a:lnTo>
                  <a:pt x="6081" y="78"/>
                </a:lnTo>
                <a:cubicBezTo>
                  <a:pt x="6085" y="72"/>
                  <a:pt x="6091" y="66"/>
                  <a:pt x="6098" y="63"/>
                </a:cubicBezTo>
                <a:cubicBezTo>
                  <a:pt x="6105" y="59"/>
                  <a:pt x="6112" y="57"/>
                  <a:pt x="6120" y="57"/>
                </a:cubicBezTo>
                <a:close/>
                <a:moveTo>
                  <a:pt x="5700" y="57"/>
                </a:moveTo>
                <a:cubicBezTo>
                  <a:pt x="5715" y="57"/>
                  <a:pt x="5728" y="61"/>
                  <a:pt x="5737" y="70"/>
                </a:cubicBezTo>
                <a:cubicBezTo>
                  <a:pt x="5746" y="78"/>
                  <a:pt x="5751" y="90"/>
                  <a:pt x="5751" y="104"/>
                </a:cubicBezTo>
                <a:lnTo>
                  <a:pt x="5751" y="192"/>
                </a:lnTo>
                <a:lnTo>
                  <a:pt x="5724" y="192"/>
                </a:lnTo>
                <a:lnTo>
                  <a:pt x="5724" y="175"/>
                </a:lnTo>
                <a:lnTo>
                  <a:pt x="5723" y="175"/>
                </a:lnTo>
                <a:cubicBezTo>
                  <a:pt x="5720" y="181"/>
                  <a:pt x="5714" y="186"/>
                  <a:pt x="5707" y="190"/>
                </a:cubicBezTo>
                <a:cubicBezTo>
                  <a:pt x="5700" y="194"/>
                  <a:pt x="5693" y="196"/>
                  <a:pt x="5685" y="196"/>
                </a:cubicBezTo>
                <a:cubicBezTo>
                  <a:pt x="5672" y="196"/>
                  <a:pt x="5662" y="192"/>
                  <a:pt x="5654" y="186"/>
                </a:cubicBezTo>
                <a:cubicBezTo>
                  <a:pt x="5647" y="179"/>
                  <a:pt x="5643" y="170"/>
                  <a:pt x="5643" y="158"/>
                </a:cubicBezTo>
                <a:cubicBezTo>
                  <a:pt x="5643" y="144"/>
                  <a:pt x="5649" y="133"/>
                  <a:pt x="5660" y="126"/>
                </a:cubicBezTo>
                <a:cubicBezTo>
                  <a:pt x="5671" y="118"/>
                  <a:pt x="5687" y="115"/>
                  <a:pt x="5708" y="115"/>
                </a:cubicBezTo>
                <a:lnTo>
                  <a:pt x="5724" y="115"/>
                </a:lnTo>
                <a:lnTo>
                  <a:pt x="5724" y="106"/>
                </a:lnTo>
                <a:cubicBezTo>
                  <a:pt x="5724" y="98"/>
                  <a:pt x="5722" y="92"/>
                  <a:pt x="5717" y="87"/>
                </a:cubicBezTo>
                <a:cubicBezTo>
                  <a:pt x="5712" y="82"/>
                  <a:pt x="5706" y="80"/>
                  <a:pt x="5697" y="80"/>
                </a:cubicBezTo>
                <a:cubicBezTo>
                  <a:pt x="5687" y="80"/>
                  <a:pt x="5677" y="85"/>
                  <a:pt x="5667" y="94"/>
                </a:cubicBezTo>
                <a:lnTo>
                  <a:pt x="5650" y="79"/>
                </a:lnTo>
                <a:cubicBezTo>
                  <a:pt x="5664" y="64"/>
                  <a:pt x="5680" y="57"/>
                  <a:pt x="5700" y="57"/>
                </a:cubicBezTo>
                <a:close/>
                <a:moveTo>
                  <a:pt x="5502" y="57"/>
                </a:moveTo>
                <a:lnTo>
                  <a:pt x="5504" y="57"/>
                </a:lnTo>
                <a:lnTo>
                  <a:pt x="5504" y="84"/>
                </a:lnTo>
                <a:lnTo>
                  <a:pt x="5502" y="84"/>
                </a:lnTo>
                <a:cubicBezTo>
                  <a:pt x="5486" y="84"/>
                  <a:pt x="5474" y="87"/>
                  <a:pt x="5465" y="94"/>
                </a:cubicBezTo>
                <a:cubicBezTo>
                  <a:pt x="5456" y="101"/>
                  <a:pt x="5452" y="110"/>
                  <a:pt x="5452" y="120"/>
                </a:cubicBezTo>
                <a:lnTo>
                  <a:pt x="5452" y="192"/>
                </a:lnTo>
                <a:lnTo>
                  <a:pt x="5426" y="192"/>
                </a:lnTo>
                <a:lnTo>
                  <a:pt x="5425" y="60"/>
                </a:lnTo>
                <a:lnTo>
                  <a:pt x="5452" y="60"/>
                </a:lnTo>
                <a:lnTo>
                  <a:pt x="5452" y="85"/>
                </a:lnTo>
                <a:lnTo>
                  <a:pt x="5453" y="85"/>
                </a:lnTo>
                <a:cubicBezTo>
                  <a:pt x="5458" y="76"/>
                  <a:pt x="5465" y="69"/>
                  <a:pt x="5473" y="64"/>
                </a:cubicBezTo>
                <a:cubicBezTo>
                  <a:pt x="5482" y="59"/>
                  <a:pt x="5491" y="57"/>
                  <a:pt x="5502" y="57"/>
                </a:cubicBezTo>
                <a:close/>
                <a:moveTo>
                  <a:pt x="5045" y="57"/>
                </a:moveTo>
                <a:cubicBezTo>
                  <a:pt x="5063" y="57"/>
                  <a:pt x="5077" y="62"/>
                  <a:pt x="5088" y="73"/>
                </a:cubicBezTo>
                <a:cubicBezTo>
                  <a:pt x="5098" y="83"/>
                  <a:pt x="5103" y="98"/>
                  <a:pt x="5103" y="116"/>
                </a:cubicBezTo>
                <a:cubicBezTo>
                  <a:pt x="5103" y="123"/>
                  <a:pt x="5102" y="130"/>
                  <a:pt x="5101" y="135"/>
                </a:cubicBezTo>
                <a:lnTo>
                  <a:pt x="5011" y="135"/>
                </a:lnTo>
                <a:cubicBezTo>
                  <a:pt x="5012" y="147"/>
                  <a:pt x="5016" y="156"/>
                  <a:pt x="5023" y="163"/>
                </a:cubicBezTo>
                <a:cubicBezTo>
                  <a:pt x="5029" y="169"/>
                  <a:pt x="5037" y="173"/>
                  <a:pt x="5048" y="173"/>
                </a:cubicBezTo>
                <a:cubicBezTo>
                  <a:pt x="5054" y="173"/>
                  <a:pt x="5060" y="171"/>
                  <a:pt x="5066" y="168"/>
                </a:cubicBezTo>
                <a:cubicBezTo>
                  <a:pt x="5071" y="165"/>
                  <a:pt x="5076" y="160"/>
                  <a:pt x="5079" y="154"/>
                </a:cubicBezTo>
                <a:lnTo>
                  <a:pt x="5100" y="166"/>
                </a:lnTo>
                <a:cubicBezTo>
                  <a:pt x="5095" y="175"/>
                  <a:pt x="5088" y="183"/>
                  <a:pt x="5079" y="188"/>
                </a:cubicBezTo>
                <a:cubicBezTo>
                  <a:pt x="5070" y="193"/>
                  <a:pt x="5060" y="196"/>
                  <a:pt x="5048" y="196"/>
                </a:cubicBezTo>
                <a:cubicBezTo>
                  <a:pt x="5035" y="196"/>
                  <a:pt x="5024" y="193"/>
                  <a:pt x="5014" y="187"/>
                </a:cubicBezTo>
                <a:cubicBezTo>
                  <a:pt x="5004" y="182"/>
                  <a:pt x="4997" y="174"/>
                  <a:pt x="4992" y="163"/>
                </a:cubicBezTo>
                <a:cubicBezTo>
                  <a:pt x="4987" y="153"/>
                  <a:pt x="4984" y="141"/>
                  <a:pt x="4984" y="127"/>
                </a:cubicBezTo>
                <a:cubicBezTo>
                  <a:pt x="4984" y="113"/>
                  <a:pt x="4986" y="100"/>
                  <a:pt x="4991" y="90"/>
                </a:cubicBezTo>
                <a:cubicBezTo>
                  <a:pt x="4996" y="79"/>
                  <a:pt x="5004" y="71"/>
                  <a:pt x="5013" y="65"/>
                </a:cubicBezTo>
                <a:cubicBezTo>
                  <a:pt x="5022" y="60"/>
                  <a:pt x="5033" y="57"/>
                  <a:pt x="5045" y="57"/>
                </a:cubicBezTo>
                <a:close/>
                <a:moveTo>
                  <a:pt x="4620" y="57"/>
                </a:moveTo>
                <a:cubicBezTo>
                  <a:pt x="4638" y="57"/>
                  <a:pt x="4652" y="62"/>
                  <a:pt x="4663" y="73"/>
                </a:cubicBezTo>
                <a:cubicBezTo>
                  <a:pt x="4673" y="83"/>
                  <a:pt x="4678" y="98"/>
                  <a:pt x="4678" y="116"/>
                </a:cubicBezTo>
                <a:cubicBezTo>
                  <a:pt x="4678" y="123"/>
                  <a:pt x="4677" y="130"/>
                  <a:pt x="4676" y="135"/>
                </a:cubicBezTo>
                <a:lnTo>
                  <a:pt x="4586" y="135"/>
                </a:lnTo>
                <a:cubicBezTo>
                  <a:pt x="4587" y="147"/>
                  <a:pt x="4591" y="156"/>
                  <a:pt x="4598" y="163"/>
                </a:cubicBezTo>
                <a:cubicBezTo>
                  <a:pt x="4604" y="169"/>
                  <a:pt x="4612" y="173"/>
                  <a:pt x="4623" y="173"/>
                </a:cubicBezTo>
                <a:cubicBezTo>
                  <a:pt x="4629" y="173"/>
                  <a:pt x="4635" y="171"/>
                  <a:pt x="4641" y="168"/>
                </a:cubicBezTo>
                <a:cubicBezTo>
                  <a:pt x="4646" y="165"/>
                  <a:pt x="4651" y="160"/>
                  <a:pt x="4654" y="154"/>
                </a:cubicBezTo>
                <a:lnTo>
                  <a:pt x="4675" y="166"/>
                </a:lnTo>
                <a:cubicBezTo>
                  <a:pt x="4670" y="175"/>
                  <a:pt x="4663" y="183"/>
                  <a:pt x="4654" y="188"/>
                </a:cubicBezTo>
                <a:cubicBezTo>
                  <a:pt x="4645" y="193"/>
                  <a:pt x="4635" y="196"/>
                  <a:pt x="4623" y="196"/>
                </a:cubicBezTo>
                <a:cubicBezTo>
                  <a:pt x="4610" y="196"/>
                  <a:pt x="4599" y="193"/>
                  <a:pt x="4589" y="187"/>
                </a:cubicBezTo>
                <a:cubicBezTo>
                  <a:pt x="4579" y="182"/>
                  <a:pt x="4572" y="174"/>
                  <a:pt x="4567" y="163"/>
                </a:cubicBezTo>
                <a:cubicBezTo>
                  <a:pt x="4562" y="153"/>
                  <a:pt x="4559" y="141"/>
                  <a:pt x="4559" y="127"/>
                </a:cubicBezTo>
                <a:cubicBezTo>
                  <a:pt x="4559" y="113"/>
                  <a:pt x="4561" y="100"/>
                  <a:pt x="4566" y="90"/>
                </a:cubicBezTo>
                <a:cubicBezTo>
                  <a:pt x="4571" y="79"/>
                  <a:pt x="4579" y="71"/>
                  <a:pt x="4588" y="65"/>
                </a:cubicBezTo>
                <a:cubicBezTo>
                  <a:pt x="4597" y="60"/>
                  <a:pt x="4608" y="57"/>
                  <a:pt x="4620" y="57"/>
                </a:cubicBezTo>
                <a:close/>
                <a:moveTo>
                  <a:pt x="4469" y="57"/>
                </a:moveTo>
                <a:cubicBezTo>
                  <a:pt x="4481" y="57"/>
                  <a:pt x="4491" y="60"/>
                  <a:pt x="4500" y="65"/>
                </a:cubicBezTo>
                <a:cubicBezTo>
                  <a:pt x="4509" y="70"/>
                  <a:pt x="4516" y="77"/>
                  <a:pt x="4521" y="87"/>
                </a:cubicBezTo>
                <a:lnTo>
                  <a:pt x="4500" y="99"/>
                </a:lnTo>
                <a:cubicBezTo>
                  <a:pt x="4496" y="93"/>
                  <a:pt x="4492" y="88"/>
                  <a:pt x="4486" y="85"/>
                </a:cubicBezTo>
                <a:cubicBezTo>
                  <a:pt x="4481" y="81"/>
                  <a:pt x="4475" y="80"/>
                  <a:pt x="4469" y="80"/>
                </a:cubicBezTo>
                <a:cubicBezTo>
                  <a:pt x="4462" y="80"/>
                  <a:pt x="4457" y="81"/>
                  <a:pt x="4453" y="84"/>
                </a:cubicBezTo>
                <a:cubicBezTo>
                  <a:pt x="4448" y="87"/>
                  <a:pt x="4446" y="91"/>
                  <a:pt x="4446" y="96"/>
                </a:cubicBezTo>
                <a:cubicBezTo>
                  <a:pt x="4446" y="101"/>
                  <a:pt x="4449" y="105"/>
                  <a:pt x="4453" y="108"/>
                </a:cubicBezTo>
                <a:cubicBezTo>
                  <a:pt x="4458" y="111"/>
                  <a:pt x="4466" y="113"/>
                  <a:pt x="4476" y="116"/>
                </a:cubicBezTo>
                <a:cubicBezTo>
                  <a:pt x="4506" y="122"/>
                  <a:pt x="4521" y="135"/>
                  <a:pt x="4521" y="155"/>
                </a:cubicBezTo>
                <a:cubicBezTo>
                  <a:pt x="4521" y="167"/>
                  <a:pt x="4516" y="177"/>
                  <a:pt x="4507" y="184"/>
                </a:cubicBezTo>
                <a:cubicBezTo>
                  <a:pt x="4498" y="192"/>
                  <a:pt x="4486" y="196"/>
                  <a:pt x="4471" y="196"/>
                </a:cubicBezTo>
                <a:cubicBezTo>
                  <a:pt x="4458" y="196"/>
                  <a:pt x="4446" y="193"/>
                  <a:pt x="4437" y="187"/>
                </a:cubicBezTo>
                <a:cubicBezTo>
                  <a:pt x="4428" y="181"/>
                  <a:pt x="4421" y="174"/>
                  <a:pt x="4416" y="164"/>
                </a:cubicBezTo>
                <a:lnTo>
                  <a:pt x="4438" y="153"/>
                </a:lnTo>
                <a:cubicBezTo>
                  <a:pt x="4441" y="159"/>
                  <a:pt x="4446" y="164"/>
                  <a:pt x="4452" y="168"/>
                </a:cubicBezTo>
                <a:cubicBezTo>
                  <a:pt x="4457" y="171"/>
                  <a:pt x="4464" y="173"/>
                  <a:pt x="4471" y="173"/>
                </a:cubicBezTo>
                <a:cubicBezTo>
                  <a:pt x="4478" y="173"/>
                  <a:pt x="4484" y="171"/>
                  <a:pt x="4488" y="169"/>
                </a:cubicBezTo>
                <a:cubicBezTo>
                  <a:pt x="4492" y="166"/>
                  <a:pt x="4494" y="162"/>
                  <a:pt x="4494" y="157"/>
                </a:cubicBezTo>
                <a:cubicBezTo>
                  <a:pt x="4494" y="153"/>
                  <a:pt x="4492" y="149"/>
                  <a:pt x="4488" y="146"/>
                </a:cubicBezTo>
                <a:cubicBezTo>
                  <a:pt x="4484" y="143"/>
                  <a:pt x="4477" y="140"/>
                  <a:pt x="4467" y="138"/>
                </a:cubicBezTo>
                <a:cubicBezTo>
                  <a:pt x="4451" y="134"/>
                  <a:pt x="4439" y="129"/>
                  <a:pt x="4431" y="123"/>
                </a:cubicBezTo>
                <a:cubicBezTo>
                  <a:pt x="4423" y="117"/>
                  <a:pt x="4419" y="108"/>
                  <a:pt x="4419" y="98"/>
                </a:cubicBezTo>
                <a:cubicBezTo>
                  <a:pt x="4419" y="86"/>
                  <a:pt x="4424" y="75"/>
                  <a:pt x="4433" y="68"/>
                </a:cubicBezTo>
                <a:cubicBezTo>
                  <a:pt x="4442" y="61"/>
                  <a:pt x="4454" y="57"/>
                  <a:pt x="4469" y="57"/>
                </a:cubicBezTo>
                <a:close/>
                <a:moveTo>
                  <a:pt x="4329" y="57"/>
                </a:moveTo>
                <a:cubicBezTo>
                  <a:pt x="4343" y="57"/>
                  <a:pt x="4354" y="61"/>
                  <a:pt x="4362" y="70"/>
                </a:cubicBezTo>
                <a:cubicBezTo>
                  <a:pt x="4370" y="79"/>
                  <a:pt x="4374" y="92"/>
                  <a:pt x="4374" y="108"/>
                </a:cubicBezTo>
                <a:lnTo>
                  <a:pt x="4374" y="192"/>
                </a:lnTo>
                <a:lnTo>
                  <a:pt x="4348" y="192"/>
                </a:lnTo>
                <a:lnTo>
                  <a:pt x="4348" y="113"/>
                </a:lnTo>
                <a:cubicBezTo>
                  <a:pt x="4348" y="103"/>
                  <a:pt x="4345" y="96"/>
                  <a:pt x="4340" y="90"/>
                </a:cubicBezTo>
                <a:cubicBezTo>
                  <a:pt x="4335" y="84"/>
                  <a:pt x="4329" y="81"/>
                  <a:pt x="4321" y="81"/>
                </a:cubicBezTo>
                <a:cubicBezTo>
                  <a:pt x="4311" y="81"/>
                  <a:pt x="4303" y="84"/>
                  <a:pt x="4297" y="91"/>
                </a:cubicBezTo>
                <a:cubicBezTo>
                  <a:pt x="4291" y="97"/>
                  <a:pt x="4288" y="105"/>
                  <a:pt x="4288" y="115"/>
                </a:cubicBezTo>
                <a:lnTo>
                  <a:pt x="4288" y="192"/>
                </a:lnTo>
                <a:lnTo>
                  <a:pt x="4262" y="192"/>
                </a:lnTo>
                <a:lnTo>
                  <a:pt x="4262" y="60"/>
                </a:lnTo>
                <a:lnTo>
                  <a:pt x="4288" y="60"/>
                </a:lnTo>
                <a:lnTo>
                  <a:pt x="4288" y="78"/>
                </a:lnTo>
                <a:lnTo>
                  <a:pt x="4290" y="78"/>
                </a:lnTo>
                <a:cubicBezTo>
                  <a:pt x="4294" y="72"/>
                  <a:pt x="4299" y="67"/>
                  <a:pt x="4306" y="63"/>
                </a:cubicBezTo>
                <a:cubicBezTo>
                  <a:pt x="4313" y="59"/>
                  <a:pt x="4321" y="57"/>
                  <a:pt x="4329" y="57"/>
                </a:cubicBezTo>
                <a:close/>
                <a:moveTo>
                  <a:pt x="4154" y="57"/>
                </a:moveTo>
                <a:cubicBezTo>
                  <a:pt x="4167" y="57"/>
                  <a:pt x="4178" y="60"/>
                  <a:pt x="4187" y="65"/>
                </a:cubicBezTo>
                <a:cubicBezTo>
                  <a:pt x="4196" y="71"/>
                  <a:pt x="4203" y="79"/>
                  <a:pt x="4208" y="90"/>
                </a:cubicBezTo>
                <a:cubicBezTo>
                  <a:pt x="4213" y="100"/>
                  <a:pt x="4216" y="112"/>
                  <a:pt x="4216" y="126"/>
                </a:cubicBezTo>
                <a:cubicBezTo>
                  <a:pt x="4216" y="140"/>
                  <a:pt x="4213" y="153"/>
                  <a:pt x="4208" y="163"/>
                </a:cubicBezTo>
                <a:cubicBezTo>
                  <a:pt x="4203" y="174"/>
                  <a:pt x="4196" y="182"/>
                  <a:pt x="4187" y="187"/>
                </a:cubicBezTo>
                <a:cubicBezTo>
                  <a:pt x="4178" y="193"/>
                  <a:pt x="4167" y="196"/>
                  <a:pt x="4154" y="196"/>
                </a:cubicBezTo>
                <a:cubicBezTo>
                  <a:pt x="4142" y="196"/>
                  <a:pt x="4131" y="193"/>
                  <a:pt x="4122" y="187"/>
                </a:cubicBezTo>
                <a:cubicBezTo>
                  <a:pt x="4113" y="182"/>
                  <a:pt x="4105" y="174"/>
                  <a:pt x="4100" y="163"/>
                </a:cubicBezTo>
                <a:cubicBezTo>
                  <a:pt x="4095" y="153"/>
                  <a:pt x="4093" y="140"/>
                  <a:pt x="4093" y="126"/>
                </a:cubicBezTo>
                <a:cubicBezTo>
                  <a:pt x="4093" y="112"/>
                  <a:pt x="4095" y="100"/>
                  <a:pt x="4100" y="90"/>
                </a:cubicBezTo>
                <a:cubicBezTo>
                  <a:pt x="4105" y="79"/>
                  <a:pt x="4113" y="71"/>
                  <a:pt x="4122" y="65"/>
                </a:cubicBezTo>
                <a:cubicBezTo>
                  <a:pt x="4131" y="60"/>
                  <a:pt x="4142" y="57"/>
                  <a:pt x="4154" y="57"/>
                </a:cubicBezTo>
                <a:close/>
                <a:moveTo>
                  <a:pt x="3537" y="57"/>
                </a:moveTo>
                <a:cubicBezTo>
                  <a:pt x="3555" y="57"/>
                  <a:pt x="3569" y="62"/>
                  <a:pt x="3580" y="73"/>
                </a:cubicBezTo>
                <a:cubicBezTo>
                  <a:pt x="3590" y="83"/>
                  <a:pt x="3595" y="98"/>
                  <a:pt x="3595" y="116"/>
                </a:cubicBezTo>
                <a:cubicBezTo>
                  <a:pt x="3595" y="123"/>
                  <a:pt x="3594" y="130"/>
                  <a:pt x="3593" y="135"/>
                </a:cubicBezTo>
                <a:lnTo>
                  <a:pt x="3503" y="135"/>
                </a:lnTo>
                <a:cubicBezTo>
                  <a:pt x="3504" y="147"/>
                  <a:pt x="3508" y="156"/>
                  <a:pt x="3515" y="163"/>
                </a:cubicBezTo>
                <a:cubicBezTo>
                  <a:pt x="3521" y="169"/>
                  <a:pt x="3529" y="173"/>
                  <a:pt x="3540" y="173"/>
                </a:cubicBezTo>
                <a:cubicBezTo>
                  <a:pt x="3546" y="173"/>
                  <a:pt x="3552" y="171"/>
                  <a:pt x="3558" y="168"/>
                </a:cubicBezTo>
                <a:cubicBezTo>
                  <a:pt x="3563" y="165"/>
                  <a:pt x="3568" y="160"/>
                  <a:pt x="3571" y="154"/>
                </a:cubicBezTo>
                <a:lnTo>
                  <a:pt x="3592" y="166"/>
                </a:lnTo>
                <a:cubicBezTo>
                  <a:pt x="3587" y="175"/>
                  <a:pt x="3580" y="183"/>
                  <a:pt x="3571" y="188"/>
                </a:cubicBezTo>
                <a:cubicBezTo>
                  <a:pt x="3562" y="193"/>
                  <a:pt x="3552" y="196"/>
                  <a:pt x="3540" y="196"/>
                </a:cubicBezTo>
                <a:cubicBezTo>
                  <a:pt x="3527" y="196"/>
                  <a:pt x="3516" y="193"/>
                  <a:pt x="3506" y="187"/>
                </a:cubicBezTo>
                <a:cubicBezTo>
                  <a:pt x="3496" y="182"/>
                  <a:pt x="3489" y="174"/>
                  <a:pt x="3484" y="163"/>
                </a:cubicBezTo>
                <a:cubicBezTo>
                  <a:pt x="3479" y="153"/>
                  <a:pt x="3476" y="141"/>
                  <a:pt x="3476" y="127"/>
                </a:cubicBezTo>
                <a:cubicBezTo>
                  <a:pt x="3476" y="113"/>
                  <a:pt x="3478" y="100"/>
                  <a:pt x="3483" y="90"/>
                </a:cubicBezTo>
                <a:cubicBezTo>
                  <a:pt x="3488" y="79"/>
                  <a:pt x="3496" y="71"/>
                  <a:pt x="3505" y="65"/>
                </a:cubicBezTo>
                <a:cubicBezTo>
                  <a:pt x="3514" y="60"/>
                  <a:pt x="3525" y="57"/>
                  <a:pt x="3537" y="57"/>
                </a:cubicBezTo>
                <a:close/>
                <a:moveTo>
                  <a:pt x="3309" y="57"/>
                </a:moveTo>
                <a:cubicBezTo>
                  <a:pt x="3317" y="57"/>
                  <a:pt x="3324" y="59"/>
                  <a:pt x="3330" y="63"/>
                </a:cubicBezTo>
                <a:cubicBezTo>
                  <a:pt x="3336" y="68"/>
                  <a:pt x="3341" y="74"/>
                  <a:pt x="3344" y="82"/>
                </a:cubicBezTo>
                <a:lnTo>
                  <a:pt x="3345" y="82"/>
                </a:lnTo>
                <a:cubicBezTo>
                  <a:pt x="3350" y="74"/>
                  <a:pt x="3356" y="68"/>
                  <a:pt x="3363" y="63"/>
                </a:cubicBezTo>
                <a:cubicBezTo>
                  <a:pt x="3370" y="59"/>
                  <a:pt x="3379" y="57"/>
                  <a:pt x="3388" y="57"/>
                </a:cubicBezTo>
                <a:cubicBezTo>
                  <a:pt x="3401" y="57"/>
                  <a:pt x="3412" y="61"/>
                  <a:pt x="3419" y="70"/>
                </a:cubicBezTo>
                <a:cubicBezTo>
                  <a:pt x="3427" y="79"/>
                  <a:pt x="3431" y="92"/>
                  <a:pt x="3431" y="108"/>
                </a:cubicBezTo>
                <a:lnTo>
                  <a:pt x="3431" y="192"/>
                </a:lnTo>
                <a:lnTo>
                  <a:pt x="3404" y="192"/>
                </a:lnTo>
                <a:lnTo>
                  <a:pt x="3404" y="112"/>
                </a:lnTo>
                <a:cubicBezTo>
                  <a:pt x="3404" y="103"/>
                  <a:pt x="3402" y="95"/>
                  <a:pt x="3398" y="90"/>
                </a:cubicBezTo>
                <a:cubicBezTo>
                  <a:pt x="3393" y="84"/>
                  <a:pt x="3387" y="81"/>
                  <a:pt x="3380" y="81"/>
                </a:cubicBezTo>
                <a:cubicBezTo>
                  <a:pt x="3371" y="81"/>
                  <a:pt x="3364" y="84"/>
                  <a:pt x="3359" y="90"/>
                </a:cubicBezTo>
                <a:cubicBezTo>
                  <a:pt x="3354" y="96"/>
                  <a:pt x="3351" y="104"/>
                  <a:pt x="3351" y="115"/>
                </a:cubicBezTo>
                <a:lnTo>
                  <a:pt x="3351" y="192"/>
                </a:lnTo>
                <a:lnTo>
                  <a:pt x="3325" y="192"/>
                </a:lnTo>
                <a:lnTo>
                  <a:pt x="3325" y="112"/>
                </a:lnTo>
                <a:cubicBezTo>
                  <a:pt x="3325" y="103"/>
                  <a:pt x="3322" y="95"/>
                  <a:pt x="3318" y="90"/>
                </a:cubicBezTo>
                <a:cubicBezTo>
                  <a:pt x="3314" y="84"/>
                  <a:pt x="3308" y="81"/>
                  <a:pt x="3300" y="81"/>
                </a:cubicBezTo>
                <a:cubicBezTo>
                  <a:pt x="3292" y="81"/>
                  <a:pt x="3285" y="84"/>
                  <a:pt x="3279" y="90"/>
                </a:cubicBezTo>
                <a:cubicBezTo>
                  <a:pt x="3274" y="96"/>
                  <a:pt x="3271" y="104"/>
                  <a:pt x="3271" y="115"/>
                </a:cubicBezTo>
                <a:lnTo>
                  <a:pt x="3271" y="192"/>
                </a:lnTo>
                <a:lnTo>
                  <a:pt x="3245" y="192"/>
                </a:lnTo>
                <a:lnTo>
                  <a:pt x="3245" y="60"/>
                </a:lnTo>
                <a:lnTo>
                  <a:pt x="3271" y="60"/>
                </a:lnTo>
                <a:lnTo>
                  <a:pt x="3271" y="78"/>
                </a:lnTo>
                <a:lnTo>
                  <a:pt x="3273" y="78"/>
                </a:lnTo>
                <a:cubicBezTo>
                  <a:pt x="3277" y="72"/>
                  <a:pt x="3282" y="66"/>
                  <a:pt x="3288" y="63"/>
                </a:cubicBezTo>
                <a:cubicBezTo>
                  <a:pt x="3295" y="59"/>
                  <a:pt x="3301" y="57"/>
                  <a:pt x="3309" y="57"/>
                </a:cubicBezTo>
                <a:close/>
                <a:moveTo>
                  <a:pt x="3144" y="57"/>
                </a:moveTo>
                <a:cubicBezTo>
                  <a:pt x="3159" y="57"/>
                  <a:pt x="3172" y="61"/>
                  <a:pt x="3181" y="70"/>
                </a:cubicBezTo>
                <a:cubicBezTo>
                  <a:pt x="3190" y="78"/>
                  <a:pt x="3195" y="90"/>
                  <a:pt x="3195" y="104"/>
                </a:cubicBezTo>
                <a:lnTo>
                  <a:pt x="3195" y="192"/>
                </a:lnTo>
                <a:lnTo>
                  <a:pt x="3168" y="192"/>
                </a:lnTo>
                <a:lnTo>
                  <a:pt x="3168" y="175"/>
                </a:lnTo>
                <a:lnTo>
                  <a:pt x="3167" y="175"/>
                </a:lnTo>
                <a:cubicBezTo>
                  <a:pt x="3164" y="181"/>
                  <a:pt x="3158" y="186"/>
                  <a:pt x="3151" y="190"/>
                </a:cubicBezTo>
                <a:cubicBezTo>
                  <a:pt x="3144" y="194"/>
                  <a:pt x="3137" y="196"/>
                  <a:pt x="3129" y="196"/>
                </a:cubicBezTo>
                <a:cubicBezTo>
                  <a:pt x="3116" y="196"/>
                  <a:pt x="3106" y="192"/>
                  <a:pt x="3098" y="186"/>
                </a:cubicBezTo>
                <a:cubicBezTo>
                  <a:pt x="3091" y="179"/>
                  <a:pt x="3087" y="170"/>
                  <a:pt x="3087" y="158"/>
                </a:cubicBezTo>
                <a:cubicBezTo>
                  <a:pt x="3087" y="144"/>
                  <a:pt x="3093" y="133"/>
                  <a:pt x="3104" y="126"/>
                </a:cubicBezTo>
                <a:cubicBezTo>
                  <a:pt x="3115" y="118"/>
                  <a:pt x="3131" y="115"/>
                  <a:pt x="3152" y="115"/>
                </a:cubicBezTo>
                <a:lnTo>
                  <a:pt x="3168" y="115"/>
                </a:lnTo>
                <a:lnTo>
                  <a:pt x="3168" y="106"/>
                </a:lnTo>
                <a:cubicBezTo>
                  <a:pt x="3168" y="98"/>
                  <a:pt x="3166" y="92"/>
                  <a:pt x="3161" y="87"/>
                </a:cubicBezTo>
                <a:cubicBezTo>
                  <a:pt x="3156" y="82"/>
                  <a:pt x="3150" y="80"/>
                  <a:pt x="3141" y="80"/>
                </a:cubicBezTo>
                <a:cubicBezTo>
                  <a:pt x="3131" y="80"/>
                  <a:pt x="3121" y="85"/>
                  <a:pt x="3111" y="94"/>
                </a:cubicBezTo>
                <a:lnTo>
                  <a:pt x="3094" y="79"/>
                </a:lnTo>
                <a:cubicBezTo>
                  <a:pt x="3108" y="64"/>
                  <a:pt x="3124" y="57"/>
                  <a:pt x="3144" y="57"/>
                </a:cubicBezTo>
                <a:close/>
                <a:moveTo>
                  <a:pt x="2694" y="57"/>
                </a:moveTo>
                <a:cubicBezTo>
                  <a:pt x="2706" y="57"/>
                  <a:pt x="2716" y="60"/>
                  <a:pt x="2725" y="65"/>
                </a:cubicBezTo>
                <a:cubicBezTo>
                  <a:pt x="2734" y="70"/>
                  <a:pt x="2741" y="77"/>
                  <a:pt x="2746" y="87"/>
                </a:cubicBezTo>
                <a:lnTo>
                  <a:pt x="2725" y="99"/>
                </a:lnTo>
                <a:cubicBezTo>
                  <a:pt x="2721" y="93"/>
                  <a:pt x="2717" y="88"/>
                  <a:pt x="2711" y="85"/>
                </a:cubicBezTo>
                <a:cubicBezTo>
                  <a:pt x="2706" y="81"/>
                  <a:pt x="2700" y="80"/>
                  <a:pt x="2694" y="80"/>
                </a:cubicBezTo>
                <a:cubicBezTo>
                  <a:pt x="2687" y="80"/>
                  <a:pt x="2682" y="81"/>
                  <a:pt x="2678" y="84"/>
                </a:cubicBezTo>
                <a:cubicBezTo>
                  <a:pt x="2673" y="87"/>
                  <a:pt x="2671" y="91"/>
                  <a:pt x="2671" y="96"/>
                </a:cubicBezTo>
                <a:cubicBezTo>
                  <a:pt x="2671" y="101"/>
                  <a:pt x="2674" y="105"/>
                  <a:pt x="2678" y="108"/>
                </a:cubicBezTo>
                <a:cubicBezTo>
                  <a:pt x="2683" y="111"/>
                  <a:pt x="2691" y="113"/>
                  <a:pt x="2701" y="116"/>
                </a:cubicBezTo>
                <a:cubicBezTo>
                  <a:pt x="2731" y="122"/>
                  <a:pt x="2746" y="135"/>
                  <a:pt x="2746" y="155"/>
                </a:cubicBezTo>
                <a:cubicBezTo>
                  <a:pt x="2746" y="167"/>
                  <a:pt x="2741" y="177"/>
                  <a:pt x="2732" y="184"/>
                </a:cubicBezTo>
                <a:cubicBezTo>
                  <a:pt x="2723" y="192"/>
                  <a:pt x="2711" y="196"/>
                  <a:pt x="2696" y="196"/>
                </a:cubicBezTo>
                <a:cubicBezTo>
                  <a:pt x="2683" y="196"/>
                  <a:pt x="2671" y="193"/>
                  <a:pt x="2662" y="187"/>
                </a:cubicBezTo>
                <a:cubicBezTo>
                  <a:pt x="2653" y="181"/>
                  <a:pt x="2646" y="174"/>
                  <a:pt x="2641" y="164"/>
                </a:cubicBezTo>
                <a:lnTo>
                  <a:pt x="2663" y="153"/>
                </a:lnTo>
                <a:cubicBezTo>
                  <a:pt x="2666" y="159"/>
                  <a:pt x="2671" y="164"/>
                  <a:pt x="2677" y="168"/>
                </a:cubicBezTo>
                <a:cubicBezTo>
                  <a:pt x="2682" y="171"/>
                  <a:pt x="2689" y="173"/>
                  <a:pt x="2696" y="173"/>
                </a:cubicBezTo>
                <a:cubicBezTo>
                  <a:pt x="2703" y="173"/>
                  <a:pt x="2709" y="171"/>
                  <a:pt x="2713" y="169"/>
                </a:cubicBezTo>
                <a:cubicBezTo>
                  <a:pt x="2717" y="166"/>
                  <a:pt x="2719" y="162"/>
                  <a:pt x="2719" y="157"/>
                </a:cubicBezTo>
                <a:cubicBezTo>
                  <a:pt x="2719" y="153"/>
                  <a:pt x="2717" y="149"/>
                  <a:pt x="2713" y="146"/>
                </a:cubicBezTo>
                <a:cubicBezTo>
                  <a:pt x="2709" y="143"/>
                  <a:pt x="2702" y="140"/>
                  <a:pt x="2692" y="138"/>
                </a:cubicBezTo>
                <a:cubicBezTo>
                  <a:pt x="2676" y="134"/>
                  <a:pt x="2664" y="129"/>
                  <a:pt x="2656" y="123"/>
                </a:cubicBezTo>
                <a:cubicBezTo>
                  <a:pt x="2648" y="117"/>
                  <a:pt x="2644" y="108"/>
                  <a:pt x="2644" y="98"/>
                </a:cubicBezTo>
                <a:cubicBezTo>
                  <a:pt x="2644" y="86"/>
                  <a:pt x="2649" y="75"/>
                  <a:pt x="2658" y="68"/>
                </a:cubicBezTo>
                <a:cubicBezTo>
                  <a:pt x="2667" y="61"/>
                  <a:pt x="2679" y="57"/>
                  <a:pt x="2694" y="57"/>
                </a:cubicBezTo>
                <a:close/>
                <a:moveTo>
                  <a:pt x="2503" y="57"/>
                </a:moveTo>
                <a:lnTo>
                  <a:pt x="2505" y="57"/>
                </a:lnTo>
                <a:lnTo>
                  <a:pt x="2505" y="84"/>
                </a:lnTo>
                <a:lnTo>
                  <a:pt x="2503" y="84"/>
                </a:lnTo>
                <a:cubicBezTo>
                  <a:pt x="2487" y="84"/>
                  <a:pt x="2475" y="87"/>
                  <a:pt x="2466" y="94"/>
                </a:cubicBezTo>
                <a:cubicBezTo>
                  <a:pt x="2457" y="101"/>
                  <a:pt x="2453" y="110"/>
                  <a:pt x="2453" y="120"/>
                </a:cubicBezTo>
                <a:lnTo>
                  <a:pt x="2453" y="192"/>
                </a:lnTo>
                <a:lnTo>
                  <a:pt x="2427" y="192"/>
                </a:lnTo>
                <a:lnTo>
                  <a:pt x="2426" y="60"/>
                </a:lnTo>
                <a:lnTo>
                  <a:pt x="2453" y="60"/>
                </a:lnTo>
                <a:lnTo>
                  <a:pt x="2453" y="85"/>
                </a:lnTo>
                <a:lnTo>
                  <a:pt x="2454" y="85"/>
                </a:lnTo>
                <a:cubicBezTo>
                  <a:pt x="2459" y="76"/>
                  <a:pt x="2466" y="69"/>
                  <a:pt x="2474" y="64"/>
                </a:cubicBezTo>
                <a:cubicBezTo>
                  <a:pt x="2483" y="59"/>
                  <a:pt x="2492" y="57"/>
                  <a:pt x="2503" y="57"/>
                </a:cubicBezTo>
                <a:close/>
                <a:moveTo>
                  <a:pt x="2318" y="57"/>
                </a:moveTo>
                <a:cubicBezTo>
                  <a:pt x="2331" y="57"/>
                  <a:pt x="2342" y="60"/>
                  <a:pt x="2351" y="65"/>
                </a:cubicBezTo>
                <a:cubicBezTo>
                  <a:pt x="2360" y="71"/>
                  <a:pt x="2367" y="79"/>
                  <a:pt x="2372" y="90"/>
                </a:cubicBezTo>
                <a:cubicBezTo>
                  <a:pt x="2377" y="100"/>
                  <a:pt x="2380" y="112"/>
                  <a:pt x="2380" y="126"/>
                </a:cubicBezTo>
                <a:cubicBezTo>
                  <a:pt x="2380" y="140"/>
                  <a:pt x="2377" y="153"/>
                  <a:pt x="2372" y="163"/>
                </a:cubicBezTo>
                <a:cubicBezTo>
                  <a:pt x="2367" y="174"/>
                  <a:pt x="2360" y="182"/>
                  <a:pt x="2351" y="187"/>
                </a:cubicBezTo>
                <a:cubicBezTo>
                  <a:pt x="2342" y="193"/>
                  <a:pt x="2331" y="196"/>
                  <a:pt x="2318" y="196"/>
                </a:cubicBezTo>
                <a:cubicBezTo>
                  <a:pt x="2306" y="196"/>
                  <a:pt x="2295" y="193"/>
                  <a:pt x="2286" y="187"/>
                </a:cubicBezTo>
                <a:cubicBezTo>
                  <a:pt x="2277" y="182"/>
                  <a:pt x="2269" y="174"/>
                  <a:pt x="2264" y="163"/>
                </a:cubicBezTo>
                <a:cubicBezTo>
                  <a:pt x="2259" y="153"/>
                  <a:pt x="2257" y="140"/>
                  <a:pt x="2257" y="126"/>
                </a:cubicBezTo>
                <a:cubicBezTo>
                  <a:pt x="2257" y="112"/>
                  <a:pt x="2259" y="100"/>
                  <a:pt x="2264" y="90"/>
                </a:cubicBezTo>
                <a:cubicBezTo>
                  <a:pt x="2269" y="79"/>
                  <a:pt x="2277" y="71"/>
                  <a:pt x="2286" y="65"/>
                </a:cubicBezTo>
                <a:cubicBezTo>
                  <a:pt x="2295" y="60"/>
                  <a:pt x="2306" y="57"/>
                  <a:pt x="2318" y="57"/>
                </a:cubicBezTo>
                <a:close/>
                <a:moveTo>
                  <a:pt x="2071" y="57"/>
                </a:moveTo>
                <a:cubicBezTo>
                  <a:pt x="2084" y="57"/>
                  <a:pt x="2095" y="60"/>
                  <a:pt x="2104" y="65"/>
                </a:cubicBezTo>
                <a:cubicBezTo>
                  <a:pt x="2113" y="71"/>
                  <a:pt x="2120" y="79"/>
                  <a:pt x="2125" y="90"/>
                </a:cubicBezTo>
                <a:cubicBezTo>
                  <a:pt x="2130" y="100"/>
                  <a:pt x="2133" y="112"/>
                  <a:pt x="2133" y="126"/>
                </a:cubicBezTo>
                <a:cubicBezTo>
                  <a:pt x="2133" y="140"/>
                  <a:pt x="2130" y="153"/>
                  <a:pt x="2125" y="163"/>
                </a:cubicBezTo>
                <a:cubicBezTo>
                  <a:pt x="2120" y="174"/>
                  <a:pt x="2113" y="182"/>
                  <a:pt x="2104" y="187"/>
                </a:cubicBezTo>
                <a:cubicBezTo>
                  <a:pt x="2095" y="193"/>
                  <a:pt x="2084" y="196"/>
                  <a:pt x="2071" y="196"/>
                </a:cubicBezTo>
                <a:cubicBezTo>
                  <a:pt x="2059" y="196"/>
                  <a:pt x="2048" y="193"/>
                  <a:pt x="2039" y="187"/>
                </a:cubicBezTo>
                <a:cubicBezTo>
                  <a:pt x="2030" y="182"/>
                  <a:pt x="2022" y="174"/>
                  <a:pt x="2017" y="163"/>
                </a:cubicBezTo>
                <a:cubicBezTo>
                  <a:pt x="2012" y="153"/>
                  <a:pt x="2010" y="140"/>
                  <a:pt x="2010" y="126"/>
                </a:cubicBezTo>
                <a:cubicBezTo>
                  <a:pt x="2010" y="112"/>
                  <a:pt x="2012" y="100"/>
                  <a:pt x="2017" y="90"/>
                </a:cubicBezTo>
                <a:cubicBezTo>
                  <a:pt x="2022" y="79"/>
                  <a:pt x="2030" y="71"/>
                  <a:pt x="2039" y="65"/>
                </a:cubicBezTo>
                <a:cubicBezTo>
                  <a:pt x="2048" y="60"/>
                  <a:pt x="2059" y="57"/>
                  <a:pt x="2071" y="57"/>
                </a:cubicBezTo>
                <a:close/>
                <a:moveTo>
                  <a:pt x="1569" y="57"/>
                </a:moveTo>
                <a:cubicBezTo>
                  <a:pt x="1577" y="57"/>
                  <a:pt x="1584" y="59"/>
                  <a:pt x="1590" y="63"/>
                </a:cubicBezTo>
                <a:cubicBezTo>
                  <a:pt x="1596" y="68"/>
                  <a:pt x="1601" y="74"/>
                  <a:pt x="1604" y="82"/>
                </a:cubicBezTo>
                <a:lnTo>
                  <a:pt x="1605" y="82"/>
                </a:lnTo>
                <a:cubicBezTo>
                  <a:pt x="1610" y="74"/>
                  <a:pt x="1616" y="68"/>
                  <a:pt x="1623" y="63"/>
                </a:cubicBezTo>
                <a:cubicBezTo>
                  <a:pt x="1630" y="59"/>
                  <a:pt x="1639" y="57"/>
                  <a:pt x="1648" y="57"/>
                </a:cubicBezTo>
                <a:cubicBezTo>
                  <a:pt x="1661" y="57"/>
                  <a:pt x="1672" y="61"/>
                  <a:pt x="1679" y="70"/>
                </a:cubicBezTo>
                <a:cubicBezTo>
                  <a:pt x="1687" y="79"/>
                  <a:pt x="1691" y="92"/>
                  <a:pt x="1691" y="108"/>
                </a:cubicBezTo>
                <a:lnTo>
                  <a:pt x="1691" y="192"/>
                </a:lnTo>
                <a:lnTo>
                  <a:pt x="1664" y="192"/>
                </a:lnTo>
                <a:lnTo>
                  <a:pt x="1664" y="112"/>
                </a:lnTo>
                <a:cubicBezTo>
                  <a:pt x="1664" y="103"/>
                  <a:pt x="1662" y="95"/>
                  <a:pt x="1658" y="90"/>
                </a:cubicBezTo>
                <a:cubicBezTo>
                  <a:pt x="1653" y="84"/>
                  <a:pt x="1647" y="81"/>
                  <a:pt x="1640" y="81"/>
                </a:cubicBezTo>
                <a:cubicBezTo>
                  <a:pt x="1631" y="81"/>
                  <a:pt x="1624" y="84"/>
                  <a:pt x="1619" y="90"/>
                </a:cubicBezTo>
                <a:cubicBezTo>
                  <a:pt x="1614" y="96"/>
                  <a:pt x="1611" y="104"/>
                  <a:pt x="1611" y="115"/>
                </a:cubicBezTo>
                <a:lnTo>
                  <a:pt x="1611" y="192"/>
                </a:lnTo>
                <a:lnTo>
                  <a:pt x="1585" y="192"/>
                </a:lnTo>
                <a:lnTo>
                  <a:pt x="1585" y="112"/>
                </a:lnTo>
                <a:cubicBezTo>
                  <a:pt x="1585" y="103"/>
                  <a:pt x="1582" y="95"/>
                  <a:pt x="1578" y="90"/>
                </a:cubicBezTo>
                <a:cubicBezTo>
                  <a:pt x="1574" y="84"/>
                  <a:pt x="1568" y="81"/>
                  <a:pt x="1560" y="81"/>
                </a:cubicBezTo>
                <a:cubicBezTo>
                  <a:pt x="1552" y="81"/>
                  <a:pt x="1545" y="84"/>
                  <a:pt x="1539" y="90"/>
                </a:cubicBezTo>
                <a:cubicBezTo>
                  <a:pt x="1534" y="96"/>
                  <a:pt x="1531" y="104"/>
                  <a:pt x="1531" y="115"/>
                </a:cubicBezTo>
                <a:lnTo>
                  <a:pt x="1531" y="192"/>
                </a:lnTo>
                <a:lnTo>
                  <a:pt x="1505" y="192"/>
                </a:lnTo>
                <a:lnTo>
                  <a:pt x="1505" y="60"/>
                </a:lnTo>
                <a:lnTo>
                  <a:pt x="1531" y="60"/>
                </a:lnTo>
                <a:lnTo>
                  <a:pt x="1531" y="78"/>
                </a:lnTo>
                <a:lnTo>
                  <a:pt x="1533" y="78"/>
                </a:lnTo>
                <a:cubicBezTo>
                  <a:pt x="1537" y="72"/>
                  <a:pt x="1542" y="66"/>
                  <a:pt x="1548" y="63"/>
                </a:cubicBezTo>
                <a:cubicBezTo>
                  <a:pt x="1555" y="59"/>
                  <a:pt x="1561" y="57"/>
                  <a:pt x="1569" y="57"/>
                </a:cubicBezTo>
                <a:close/>
                <a:moveTo>
                  <a:pt x="1246" y="57"/>
                </a:moveTo>
                <a:cubicBezTo>
                  <a:pt x="1258" y="57"/>
                  <a:pt x="1268" y="60"/>
                  <a:pt x="1277" y="65"/>
                </a:cubicBezTo>
                <a:cubicBezTo>
                  <a:pt x="1286" y="70"/>
                  <a:pt x="1293" y="77"/>
                  <a:pt x="1298" y="87"/>
                </a:cubicBezTo>
                <a:lnTo>
                  <a:pt x="1277" y="99"/>
                </a:lnTo>
                <a:cubicBezTo>
                  <a:pt x="1273" y="93"/>
                  <a:pt x="1269" y="88"/>
                  <a:pt x="1263" y="85"/>
                </a:cubicBezTo>
                <a:cubicBezTo>
                  <a:pt x="1258" y="81"/>
                  <a:pt x="1252" y="80"/>
                  <a:pt x="1246" y="80"/>
                </a:cubicBezTo>
                <a:cubicBezTo>
                  <a:pt x="1239" y="80"/>
                  <a:pt x="1234" y="81"/>
                  <a:pt x="1230" y="84"/>
                </a:cubicBezTo>
                <a:cubicBezTo>
                  <a:pt x="1225" y="87"/>
                  <a:pt x="1223" y="91"/>
                  <a:pt x="1223" y="96"/>
                </a:cubicBezTo>
                <a:cubicBezTo>
                  <a:pt x="1223" y="101"/>
                  <a:pt x="1226" y="105"/>
                  <a:pt x="1230" y="108"/>
                </a:cubicBezTo>
                <a:cubicBezTo>
                  <a:pt x="1235" y="111"/>
                  <a:pt x="1243" y="113"/>
                  <a:pt x="1253" y="116"/>
                </a:cubicBezTo>
                <a:cubicBezTo>
                  <a:pt x="1283" y="122"/>
                  <a:pt x="1298" y="135"/>
                  <a:pt x="1298" y="155"/>
                </a:cubicBezTo>
                <a:cubicBezTo>
                  <a:pt x="1298" y="167"/>
                  <a:pt x="1293" y="177"/>
                  <a:pt x="1284" y="184"/>
                </a:cubicBezTo>
                <a:cubicBezTo>
                  <a:pt x="1275" y="192"/>
                  <a:pt x="1263" y="196"/>
                  <a:pt x="1248" y="196"/>
                </a:cubicBezTo>
                <a:cubicBezTo>
                  <a:pt x="1235" y="196"/>
                  <a:pt x="1223" y="193"/>
                  <a:pt x="1214" y="187"/>
                </a:cubicBezTo>
                <a:cubicBezTo>
                  <a:pt x="1205" y="181"/>
                  <a:pt x="1198" y="174"/>
                  <a:pt x="1193" y="164"/>
                </a:cubicBezTo>
                <a:lnTo>
                  <a:pt x="1215" y="153"/>
                </a:lnTo>
                <a:cubicBezTo>
                  <a:pt x="1218" y="159"/>
                  <a:pt x="1223" y="164"/>
                  <a:pt x="1229" y="168"/>
                </a:cubicBezTo>
                <a:cubicBezTo>
                  <a:pt x="1234" y="171"/>
                  <a:pt x="1241" y="173"/>
                  <a:pt x="1248" y="173"/>
                </a:cubicBezTo>
                <a:cubicBezTo>
                  <a:pt x="1255" y="173"/>
                  <a:pt x="1261" y="171"/>
                  <a:pt x="1265" y="169"/>
                </a:cubicBezTo>
                <a:cubicBezTo>
                  <a:pt x="1269" y="166"/>
                  <a:pt x="1271" y="162"/>
                  <a:pt x="1271" y="157"/>
                </a:cubicBezTo>
                <a:cubicBezTo>
                  <a:pt x="1271" y="153"/>
                  <a:pt x="1269" y="149"/>
                  <a:pt x="1265" y="146"/>
                </a:cubicBezTo>
                <a:cubicBezTo>
                  <a:pt x="1261" y="143"/>
                  <a:pt x="1254" y="140"/>
                  <a:pt x="1244" y="138"/>
                </a:cubicBezTo>
                <a:cubicBezTo>
                  <a:pt x="1228" y="134"/>
                  <a:pt x="1216" y="129"/>
                  <a:pt x="1208" y="123"/>
                </a:cubicBezTo>
                <a:cubicBezTo>
                  <a:pt x="1200" y="117"/>
                  <a:pt x="1196" y="108"/>
                  <a:pt x="1196" y="98"/>
                </a:cubicBezTo>
                <a:cubicBezTo>
                  <a:pt x="1196" y="86"/>
                  <a:pt x="1201" y="75"/>
                  <a:pt x="1210" y="68"/>
                </a:cubicBezTo>
                <a:cubicBezTo>
                  <a:pt x="1219" y="61"/>
                  <a:pt x="1231" y="57"/>
                  <a:pt x="1246" y="57"/>
                </a:cubicBezTo>
                <a:close/>
                <a:moveTo>
                  <a:pt x="1101" y="57"/>
                </a:moveTo>
                <a:cubicBezTo>
                  <a:pt x="1112" y="57"/>
                  <a:pt x="1121" y="60"/>
                  <a:pt x="1130" y="65"/>
                </a:cubicBezTo>
                <a:cubicBezTo>
                  <a:pt x="1138" y="71"/>
                  <a:pt x="1144" y="79"/>
                  <a:pt x="1149" y="89"/>
                </a:cubicBezTo>
                <a:cubicBezTo>
                  <a:pt x="1154" y="99"/>
                  <a:pt x="1156" y="111"/>
                  <a:pt x="1156" y="124"/>
                </a:cubicBezTo>
                <a:cubicBezTo>
                  <a:pt x="1156" y="138"/>
                  <a:pt x="1154" y="150"/>
                  <a:pt x="1149" y="161"/>
                </a:cubicBezTo>
                <a:cubicBezTo>
                  <a:pt x="1144" y="172"/>
                  <a:pt x="1138" y="181"/>
                  <a:pt x="1130" y="187"/>
                </a:cubicBezTo>
                <a:cubicBezTo>
                  <a:pt x="1121" y="193"/>
                  <a:pt x="1112" y="196"/>
                  <a:pt x="1101" y="196"/>
                </a:cubicBezTo>
                <a:cubicBezTo>
                  <a:pt x="1093" y="196"/>
                  <a:pt x="1085" y="194"/>
                  <a:pt x="1078" y="190"/>
                </a:cubicBezTo>
                <a:cubicBezTo>
                  <a:pt x="1072" y="186"/>
                  <a:pt x="1066" y="181"/>
                  <a:pt x="1062" y="174"/>
                </a:cubicBezTo>
                <a:lnTo>
                  <a:pt x="1060" y="174"/>
                </a:lnTo>
                <a:lnTo>
                  <a:pt x="1060" y="250"/>
                </a:lnTo>
                <a:lnTo>
                  <a:pt x="1034" y="250"/>
                </a:lnTo>
                <a:lnTo>
                  <a:pt x="1034" y="60"/>
                </a:lnTo>
                <a:lnTo>
                  <a:pt x="1060" y="60"/>
                </a:lnTo>
                <a:lnTo>
                  <a:pt x="1060" y="78"/>
                </a:lnTo>
                <a:lnTo>
                  <a:pt x="1062" y="78"/>
                </a:lnTo>
                <a:cubicBezTo>
                  <a:pt x="1066" y="72"/>
                  <a:pt x="1072" y="66"/>
                  <a:pt x="1079" y="63"/>
                </a:cubicBezTo>
                <a:cubicBezTo>
                  <a:pt x="1086" y="59"/>
                  <a:pt x="1093" y="57"/>
                  <a:pt x="1101" y="57"/>
                </a:cubicBezTo>
                <a:close/>
                <a:moveTo>
                  <a:pt x="671" y="57"/>
                </a:moveTo>
                <a:cubicBezTo>
                  <a:pt x="679" y="57"/>
                  <a:pt x="686" y="59"/>
                  <a:pt x="692" y="63"/>
                </a:cubicBezTo>
                <a:cubicBezTo>
                  <a:pt x="698" y="68"/>
                  <a:pt x="703" y="74"/>
                  <a:pt x="706" y="82"/>
                </a:cubicBezTo>
                <a:lnTo>
                  <a:pt x="707" y="82"/>
                </a:lnTo>
                <a:cubicBezTo>
                  <a:pt x="712" y="74"/>
                  <a:pt x="718" y="68"/>
                  <a:pt x="725" y="63"/>
                </a:cubicBezTo>
                <a:cubicBezTo>
                  <a:pt x="732" y="59"/>
                  <a:pt x="741" y="57"/>
                  <a:pt x="750" y="57"/>
                </a:cubicBezTo>
                <a:cubicBezTo>
                  <a:pt x="763" y="57"/>
                  <a:pt x="774" y="61"/>
                  <a:pt x="781" y="70"/>
                </a:cubicBezTo>
                <a:cubicBezTo>
                  <a:pt x="789" y="79"/>
                  <a:pt x="793" y="92"/>
                  <a:pt x="793" y="108"/>
                </a:cubicBezTo>
                <a:lnTo>
                  <a:pt x="793" y="192"/>
                </a:lnTo>
                <a:lnTo>
                  <a:pt x="766" y="192"/>
                </a:lnTo>
                <a:lnTo>
                  <a:pt x="766" y="112"/>
                </a:lnTo>
                <a:cubicBezTo>
                  <a:pt x="766" y="103"/>
                  <a:pt x="764" y="95"/>
                  <a:pt x="760" y="90"/>
                </a:cubicBezTo>
                <a:cubicBezTo>
                  <a:pt x="755" y="84"/>
                  <a:pt x="749" y="81"/>
                  <a:pt x="742" y="81"/>
                </a:cubicBezTo>
                <a:cubicBezTo>
                  <a:pt x="733" y="81"/>
                  <a:pt x="726" y="84"/>
                  <a:pt x="721" y="90"/>
                </a:cubicBezTo>
                <a:cubicBezTo>
                  <a:pt x="716" y="96"/>
                  <a:pt x="713" y="104"/>
                  <a:pt x="713" y="115"/>
                </a:cubicBezTo>
                <a:lnTo>
                  <a:pt x="713" y="192"/>
                </a:lnTo>
                <a:lnTo>
                  <a:pt x="687" y="192"/>
                </a:lnTo>
                <a:lnTo>
                  <a:pt x="687" y="112"/>
                </a:lnTo>
                <a:cubicBezTo>
                  <a:pt x="687" y="103"/>
                  <a:pt x="684" y="95"/>
                  <a:pt x="680" y="90"/>
                </a:cubicBezTo>
                <a:cubicBezTo>
                  <a:pt x="676" y="84"/>
                  <a:pt x="670" y="81"/>
                  <a:pt x="662" y="81"/>
                </a:cubicBezTo>
                <a:cubicBezTo>
                  <a:pt x="654" y="81"/>
                  <a:pt x="647" y="84"/>
                  <a:pt x="641" y="90"/>
                </a:cubicBezTo>
                <a:cubicBezTo>
                  <a:pt x="636" y="96"/>
                  <a:pt x="633" y="104"/>
                  <a:pt x="633" y="115"/>
                </a:cubicBezTo>
                <a:lnTo>
                  <a:pt x="633" y="192"/>
                </a:lnTo>
                <a:lnTo>
                  <a:pt x="607" y="192"/>
                </a:lnTo>
                <a:lnTo>
                  <a:pt x="607" y="60"/>
                </a:lnTo>
                <a:lnTo>
                  <a:pt x="633" y="60"/>
                </a:lnTo>
                <a:lnTo>
                  <a:pt x="633" y="78"/>
                </a:lnTo>
                <a:lnTo>
                  <a:pt x="635" y="78"/>
                </a:lnTo>
                <a:cubicBezTo>
                  <a:pt x="639" y="72"/>
                  <a:pt x="644" y="66"/>
                  <a:pt x="650" y="63"/>
                </a:cubicBezTo>
                <a:cubicBezTo>
                  <a:pt x="657" y="59"/>
                  <a:pt x="663" y="57"/>
                  <a:pt x="671" y="57"/>
                </a:cubicBezTo>
                <a:close/>
                <a:moveTo>
                  <a:pt x="503" y="57"/>
                </a:moveTo>
                <a:cubicBezTo>
                  <a:pt x="521" y="57"/>
                  <a:pt x="535" y="62"/>
                  <a:pt x="546" y="73"/>
                </a:cubicBezTo>
                <a:cubicBezTo>
                  <a:pt x="556" y="83"/>
                  <a:pt x="561" y="98"/>
                  <a:pt x="561" y="116"/>
                </a:cubicBezTo>
                <a:cubicBezTo>
                  <a:pt x="561" y="123"/>
                  <a:pt x="560" y="130"/>
                  <a:pt x="559" y="135"/>
                </a:cubicBezTo>
                <a:lnTo>
                  <a:pt x="469" y="135"/>
                </a:lnTo>
                <a:cubicBezTo>
                  <a:pt x="470" y="147"/>
                  <a:pt x="474" y="156"/>
                  <a:pt x="481" y="163"/>
                </a:cubicBezTo>
                <a:cubicBezTo>
                  <a:pt x="487" y="169"/>
                  <a:pt x="495" y="173"/>
                  <a:pt x="506" y="173"/>
                </a:cubicBezTo>
                <a:cubicBezTo>
                  <a:pt x="512" y="173"/>
                  <a:pt x="518" y="171"/>
                  <a:pt x="524" y="168"/>
                </a:cubicBezTo>
                <a:cubicBezTo>
                  <a:pt x="529" y="165"/>
                  <a:pt x="534" y="160"/>
                  <a:pt x="537" y="154"/>
                </a:cubicBezTo>
                <a:lnTo>
                  <a:pt x="558" y="166"/>
                </a:lnTo>
                <a:cubicBezTo>
                  <a:pt x="553" y="175"/>
                  <a:pt x="546" y="183"/>
                  <a:pt x="537" y="188"/>
                </a:cubicBezTo>
                <a:cubicBezTo>
                  <a:pt x="528" y="193"/>
                  <a:pt x="518" y="196"/>
                  <a:pt x="506" y="196"/>
                </a:cubicBezTo>
                <a:cubicBezTo>
                  <a:pt x="493" y="196"/>
                  <a:pt x="482" y="193"/>
                  <a:pt x="472" y="187"/>
                </a:cubicBezTo>
                <a:cubicBezTo>
                  <a:pt x="462" y="182"/>
                  <a:pt x="455" y="174"/>
                  <a:pt x="450" y="163"/>
                </a:cubicBezTo>
                <a:cubicBezTo>
                  <a:pt x="445" y="153"/>
                  <a:pt x="442" y="141"/>
                  <a:pt x="442" y="127"/>
                </a:cubicBezTo>
                <a:cubicBezTo>
                  <a:pt x="442" y="113"/>
                  <a:pt x="444" y="100"/>
                  <a:pt x="449" y="90"/>
                </a:cubicBezTo>
                <a:cubicBezTo>
                  <a:pt x="454" y="79"/>
                  <a:pt x="462" y="71"/>
                  <a:pt x="471" y="65"/>
                </a:cubicBezTo>
                <a:cubicBezTo>
                  <a:pt x="480" y="60"/>
                  <a:pt x="491" y="57"/>
                  <a:pt x="503" y="57"/>
                </a:cubicBezTo>
                <a:close/>
                <a:moveTo>
                  <a:pt x="407" y="57"/>
                </a:moveTo>
                <a:lnTo>
                  <a:pt x="409" y="57"/>
                </a:lnTo>
                <a:lnTo>
                  <a:pt x="409" y="84"/>
                </a:lnTo>
                <a:lnTo>
                  <a:pt x="407" y="84"/>
                </a:lnTo>
                <a:cubicBezTo>
                  <a:pt x="391" y="84"/>
                  <a:pt x="379" y="87"/>
                  <a:pt x="370" y="94"/>
                </a:cubicBezTo>
                <a:cubicBezTo>
                  <a:pt x="361" y="101"/>
                  <a:pt x="357" y="110"/>
                  <a:pt x="357" y="120"/>
                </a:cubicBezTo>
                <a:lnTo>
                  <a:pt x="357" y="192"/>
                </a:lnTo>
                <a:lnTo>
                  <a:pt x="331" y="192"/>
                </a:lnTo>
                <a:lnTo>
                  <a:pt x="330" y="60"/>
                </a:lnTo>
                <a:lnTo>
                  <a:pt x="357" y="60"/>
                </a:lnTo>
                <a:lnTo>
                  <a:pt x="357" y="85"/>
                </a:lnTo>
                <a:lnTo>
                  <a:pt x="358" y="85"/>
                </a:lnTo>
                <a:cubicBezTo>
                  <a:pt x="363" y="76"/>
                  <a:pt x="370" y="69"/>
                  <a:pt x="378" y="64"/>
                </a:cubicBezTo>
                <a:cubicBezTo>
                  <a:pt x="387" y="59"/>
                  <a:pt x="396" y="57"/>
                  <a:pt x="407" y="57"/>
                </a:cubicBezTo>
                <a:close/>
                <a:moveTo>
                  <a:pt x="222" y="57"/>
                </a:moveTo>
                <a:cubicBezTo>
                  <a:pt x="235" y="57"/>
                  <a:pt x="246" y="60"/>
                  <a:pt x="255" y="65"/>
                </a:cubicBezTo>
                <a:cubicBezTo>
                  <a:pt x="264" y="71"/>
                  <a:pt x="271" y="79"/>
                  <a:pt x="276" y="90"/>
                </a:cubicBezTo>
                <a:cubicBezTo>
                  <a:pt x="281" y="100"/>
                  <a:pt x="284" y="112"/>
                  <a:pt x="284" y="126"/>
                </a:cubicBezTo>
                <a:cubicBezTo>
                  <a:pt x="284" y="140"/>
                  <a:pt x="281" y="153"/>
                  <a:pt x="276" y="163"/>
                </a:cubicBezTo>
                <a:cubicBezTo>
                  <a:pt x="271" y="174"/>
                  <a:pt x="264" y="182"/>
                  <a:pt x="255" y="187"/>
                </a:cubicBezTo>
                <a:cubicBezTo>
                  <a:pt x="246" y="193"/>
                  <a:pt x="235" y="196"/>
                  <a:pt x="222" y="196"/>
                </a:cubicBezTo>
                <a:cubicBezTo>
                  <a:pt x="210" y="196"/>
                  <a:pt x="199" y="193"/>
                  <a:pt x="190" y="187"/>
                </a:cubicBezTo>
                <a:cubicBezTo>
                  <a:pt x="181" y="182"/>
                  <a:pt x="173" y="174"/>
                  <a:pt x="168" y="163"/>
                </a:cubicBezTo>
                <a:cubicBezTo>
                  <a:pt x="163" y="153"/>
                  <a:pt x="161" y="140"/>
                  <a:pt x="161" y="126"/>
                </a:cubicBezTo>
                <a:cubicBezTo>
                  <a:pt x="161" y="112"/>
                  <a:pt x="163" y="100"/>
                  <a:pt x="168" y="90"/>
                </a:cubicBezTo>
                <a:cubicBezTo>
                  <a:pt x="173" y="79"/>
                  <a:pt x="181" y="71"/>
                  <a:pt x="190" y="65"/>
                </a:cubicBezTo>
                <a:cubicBezTo>
                  <a:pt x="199" y="60"/>
                  <a:pt x="210" y="57"/>
                  <a:pt x="222" y="57"/>
                </a:cubicBezTo>
                <a:close/>
                <a:moveTo>
                  <a:pt x="7040" y="20"/>
                </a:moveTo>
                <a:lnTo>
                  <a:pt x="7066" y="20"/>
                </a:lnTo>
                <a:lnTo>
                  <a:pt x="7066" y="60"/>
                </a:lnTo>
                <a:lnTo>
                  <a:pt x="7103" y="60"/>
                </a:lnTo>
                <a:lnTo>
                  <a:pt x="7103" y="85"/>
                </a:lnTo>
                <a:lnTo>
                  <a:pt x="7066" y="85"/>
                </a:lnTo>
                <a:lnTo>
                  <a:pt x="7066" y="152"/>
                </a:lnTo>
                <a:cubicBezTo>
                  <a:pt x="7066" y="158"/>
                  <a:pt x="7068" y="163"/>
                  <a:pt x="7071" y="167"/>
                </a:cubicBezTo>
                <a:cubicBezTo>
                  <a:pt x="7075" y="170"/>
                  <a:pt x="7080" y="172"/>
                  <a:pt x="7086" y="172"/>
                </a:cubicBezTo>
                <a:cubicBezTo>
                  <a:pt x="7090" y="172"/>
                  <a:pt x="7095" y="171"/>
                  <a:pt x="7100" y="169"/>
                </a:cubicBezTo>
                <a:lnTo>
                  <a:pt x="7100" y="194"/>
                </a:lnTo>
                <a:cubicBezTo>
                  <a:pt x="7094" y="196"/>
                  <a:pt x="7087" y="197"/>
                  <a:pt x="7080" y="197"/>
                </a:cubicBezTo>
                <a:cubicBezTo>
                  <a:pt x="7067" y="197"/>
                  <a:pt x="7057" y="193"/>
                  <a:pt x="7050" y="186"/>
                </a:cubicBezTo>
                <a:cubicBezTo>
                  <a:pt x="7044" y="179"/>
                  <a:pt x="7040" y="168"/>
                  <a:pt x="7040" y="155"/>
                </a:cubicBezTo>
                <a:lnTo>
                  <a:pt x="7040" y="85"/>
                </a:lnTo>
                <a:lnTo>
                  <a:pt x="7019" y="85"/>
                </a:lnTo>
                <a:lnTo>
                  <a:pt x="7019" y="60"/>
                </a:lnTo>
                <a:lnTo>
                  <a:pt x="7040" y="60"/>
                </a:lnTo>
                <a:lnTo>
                  <a:pt x="7040" y="20"/>
                </a:lnTo>
                <a:close/>
                <a:moveTo>
                  <a:pt x="5158" y="20"/>
                </a:moveTo>
                <a:lnTo>
                  <a:pt x="5184" y="20"/>
                </a:lnTo>
                <a:lnTo>
                  <a:pt x="5184" y="60"/>
                </a:lnTo>
                <a:lnTo>
                  <a:pt x="5221" y="60"/>
                </a:lnTo>
                <a:lnTo>
                  <a:pt x="5221" y="85"/>
                </a:lnTo>
                <a:lnTo>
                  <a:pt x="5184" y="85"/>
                </a:lnTo>
                <a:lnTo>
                  <a:pt x="5184" y="152"/>
                </a:lnTo>
                <a:cubicBezTo>
                  <a:pt x="5184" y="158"/>
                  <a:pt x="5186" y="163"/>
                  <a:pt x="5189" y="167"/>
                </a:cubicBezTo>
                <a:cubicBezTo>
                  <a:pt x="5193" y="170"/>
                  <a:pt x="5198" y="172"/>
                  <a:pt x="5204" y="172"/>
                </a:cubicBezTo>
                <a:cubicBezTo>
                  <a:pt x="5208" y="172"/>
                  <a:pt x="5213" y="171"/>
                  <a:pt x="5218" y="169"/>
                </a:cubicBezTo>
                <a:lnTo>
                  <a:pt x="5218" y="194"/>
                </a:lnTo>
                <a:cubicBezTo>
                  <a:pt x="5212" y="196"/>
                  <a:pt x="5205" y="197"/>
                  <a:pt x="5198" y="197"/>
                </a:cubicBezTo>
                <a:cubicBezTo>
                  <a:pt x="5185" y="197"/>
                  <a:pt x="5175" y="193"/>
                  <a:pt x="5168" y="186"/>
                </a:cubicBezTo>
                <a:cubicBezTo>
                  <a:pt x="5162" y="179"/>
                  <a:pt x="5158" y="168"/>
                  <a:pt x="5158" y="155"/>
                </a:cubicBezTo>
                <a:lnTo>
                  <a:pt x="5158" y="85"/>
                </a:lnTo>
                <a:lnTo>
                  <a:pt x="5137" y="85"/>
                </a:lnTo>
                <a:lnTo>
                  <a:pt x="5137" y="60"/>
                </a:lnTo>
                <a:lnTo>
                  <a:pt x="5158" y="60"/>
                </a:lnTo>
                <a:lnTo>
                  <a:pt x="5158" y="20"/>
                </a:lnTo>
                <a:close/>
                <a:moveTo>
                  <a:pt x="4886" y="20"/>
                </a:moveTo>
                <a:lnTo>
                  <a:pt x="4912" y="20"/>
                </a:lnTo>
                <a:lnTo>
                  <a:pt x="4912" y="60"/>
                </a:lnTo>
                <a:lnTo>
                  <a:pt x="4949" y="60"/>
                </a:lnTo>
                <a:lnTo>
                  <a:pt x="4949" y="85"/>
                </a:lnTo>
                <a:lnTo>
                  <a:pt x="4912" y="85"/>
                </a:lnTo>
                <a:lnTo>
                  <a:pt x="4912" y="152"/>
                </a:lnTo>
                <a:cubicBezTo>
                  <a:pt x="4912" y="158"/>
                  <a:pt x="4914" y="163"/>
                  <a:pt x="4917" y="167"/>
                </a:cubicBezTo>
                <a:cubicBezTo>
                  <a:pt x="4921" y="170"/>
                  <a:pt x="4926" y="172"/>
                  <a:pt x="4932" y="172"/>
                </a:cubicBezTo>
                <a:cubicBezTo>
                  <a:pt x="4936" y="172"/>
                  <a:pt x="4941" y="171"/>
                  <a:pt x="4946" y="169"/>
                </a:cubicBezTo>
                <a:lnTo>
                  <a:pt x="4946" y="194"/>
                </a:lnTo>
                <a:cubicBezTo>
                  <a:pt x="4940" y="196"/>
                  <a:pt x="4933" y="197"/>
                  <a:pt x="4926" y="197"/>
                </a:cubicBezTo>
                <a:cubicBezTo>
                  <a:pt x="4913" y="197"/>
                  <a:pt x="4903" y="193"/>
                  <a:pt x="4896" y="186"/>
                </a:cubicBezTo>
                <a:cubicBezTo>
                  <a:pt x="4890" y="179"/>
                  <a:pt x="4886" y="168"/>
                  <a:pt x="4886" y="155"/>
                </a:cubicBezTo>
                <a:lnTo>
                  <a:pt x="4886" y="85"/>
                </a:lnTo>
                <a:lnTo>
                  <a:pt x="4865" y="85"/>
                </a:lnTo>
                <a:lnTo>
                  <a:pt x="4865" y="60"/>
                </a:lnTo>
                <a:lnTo>
                  <a:pt x="4886" y="60"/>
                </a:lnTo>
                <a:lnTo>
                  <a:pt x="4886" y="20"/>
                </a:lnTo>
                <a:close/>
                <a:moveTo>
                  <a:pt x="3650" y="20"/>
                </a:moveTo>
                <a:lnTo>
                  <a:pt x="3676" y="20"/>
                </a:lnTo>
                <a:lnTo>
                  <a:pt x="3676" y="60"/>
                </a:lnTo>
                <a:lnTo>
                  <a:pt x="3713" y="60"/>
                </a:lnTo>
                <a:lnTo>
                  <a:pt x="3713" y="85"/>
                </a:lnTo>
                <a:lnTo>
                  <a:pt x="3676" y="85"/>
                </a:lnTo>
                <a:lnTo>
                  <a:pt x="3676" y="152"/>
                </a:lnTo>
                <a:cubicBezTo>
                  <a:pt x="3676" y="158"/>
                  <a:pt x="3678" y="163"/>
                  <a:pt x="3681" y="167"/>
                </a:cubicBezTo>
                <a:cubicBezTo>
                  <a:pt x="3685" y="170"/>
                  <a:pt x="3690" y="172"/>
                  <a:pt x="3696" y="172"/>
                </a:cubicBezTo>
                <a:cubicBezTo>
                  <a:pt x="3700" y="172"/>
                  <a:pt x="3705" y="171"/>
                  <a:pt x="3710" y="169"/>
                </a:cubicBezTo>
                <a:lnTo>
                  <a:pt x="3710" y="194"/>
                </a:lnTo>
                <a:cubicBezTo>
                  <a:pt x="3704" y="196"/>
                  <a:pt x="3697" y="197"/>
                  <a:pt x="3690" y="197"/>
                </a:cubicBezTo>
                <a:cubicBezTo>
                  <a:pt x="3677" y="197"/>
                  <a:pt x="3667" y="193"/>
                  <a:pt x="3660" y="186"/>
                </a:cubicBezTo>
                <a:cubicBezTo>
                  <a:pt x="3654" y="179"/>
                  <a:pt x="3650" y="168"/>
                  <a:pt x="3650" y="155"/>
                </a:cubicBezTo>
                <a:lnTo>
                  <a:pt x="3650" y="85"/>
                </a:lnTo>
                <a:lnTo>
                  <a:pt x="3629" y="85"/>
                </a:lnTo>
                <a:lnTo>
                  <a:pt x="3629" y="60"/>
                </a:lnTo>
                <a:lnTo>
                  <a:pt x="3650" y="60"/>
                </a:lnTo>
                <a:lnTo>
                  <a:pt x="3650" y="20"/>
                </a:lnTo>
                <a:close/>
                <a:moveTo>
                  <a:pt x="2883" y="20"/>
                </a:moveTo>
                <a:lnTo>
                  <a:pt x="2909" y="20"/>
                </a:lnTo>
                <a:lnTo>
                  <a:pt x="2909" y="60"/>
                </a:lnTo>
                <a:lnTo>
                  <a:pt x="2946" y="60"/>
                </a:lnTo>
                <a:lnTo>
                  <a:pt x="2946" y="85"/>
                </a:lnTo>
                <a:lnTo>
                  <a:pt x="2909" y="85"/>
                </a:lnTo>
                <a:lnTo>
                  <a:pt x="2909" y="152"/>
                </a:lnTo>
                <a:cubicBezTo>
                  <a:pt x="2909" y="158"/>
                  <a:pt x="2911" y="163"/>
                  <a:pt x="2914" y="167"/>
                </a:cubicBezTo>
                <a:cubicBezTo>
                  <a:pt x="2918" y="170"/>
                  <a:pt x="2923" y="172"/>
                  <a:pt x="2929" y="172"/>
                </a:cubicBezTo>
                <a:cubicBezTo>
                  <a:pt x="2933" y="172"/>
                  <a:pt x="2938" y="171"/>
                  <a:pt x="2943" y="169"/>
                </a:cubicBezTo>
                <a:lnTo>
                  <a:pt x="2943" y="194"/>
                </a:lnTo>
                <a:cubicBezTo>
                  <a:pt x="2937" y="196"/>
                  <a:pt x="2930" y="197"/>
                  <a:pt x="2923" y="197"/>
                </a:cubicBezTo>
                <a:cubicBezTo>
                  <a:pt x="2910" y="197"/>
                  <a:pt x="2900" y="193"/>
                  <a:pt x="2893" y="186"/>
                </a:cubicBezTo>
                <a:cubicBezTo>
                  <a:pt x="2887" y="179"/>
                  <a:pt x="2883" y="168"/>
                  <a:pt x="2883" y="155"/>
                </a:cubicBezTo>
                <a:lnTo>
                  <a:pt x="2883" y="85"/>
                </a:lnTo>
                <a:lnTo>
                  <a:pt x="2862" y="85"/>
                </a:lnTo>
                <a:lnTo>
                  <a:pt x="2862" y="60"/>
                </a:lnTo>
                <a:lnTo>
                  <a:pt x="2883" y="60"/>
                </a:lnTo>
                <a:lnTo>
                  <a:pt x="2883" y="20"/>
                </a:lnTo>
                <a:close/>
                <a:moveTo>
                  <a:pt x="7999" y="7"/>
                </a:moveTo>
                <a:lnTo>
                  <a:pt x="8025" y="7"/>
                </a:lnTo>
                <a:lnTo>
                  <a:pt x="8025" y="192"/>
                </a:lnTo>
                <a:lnTo>
                  <a:pt x="7999" y="192"/>
                </a:lnTo>
                <a:lnTo>
                  <a:pt x="7999" y="174"/>
                </a:lnTo>
                <a:lnTo>
                  <a:pt x="7997" y="174"/>
                </a:lnTo>
                <a:cubicBezTo>
                  <a:pt x="7993" y="181"/>
                  <a:pt x="7988" y="186"/>
                  <a:pt x="7981" y="190"/>
                </a:cubicBezTo>
                <a:cubicBezTo>
                  <a:pt x="7975" y="194"/>
                  <a:pt x="7967" y="196"/>
                  <a:pt x="7959" y="196"/>
                </a:cubicBezTo>
                <a:cubicBezTo>
                  <a:pt x="7948" y="196"/>
                  <a:pt x="7939" y="193"/>
                  <a:pt x="7930" y="187"/>
                </a:cubicBezTo>
                <a:cubicBezTo>
                  <a:pt x="7922" y="181"/>
                  <a:pt x="7915" y="172"/>
                  <a:pt x="7910" y="162"/>
                </a:cubicBezTo>
                <a:cubicBezTo>
                  <a:pt x="7905" y="151"/>
                  <a:pt x="7903" y="139"/>
                  <a:pt x="7903" y="125"/>
                </a:cubicBezTo>
                <a:cubicBezTo>
                  <a:pt x="7903" y="112"/>
                  <a:pt x="7905" y="100"/>
                  <a:pt x="7910" y="89"/>
                </a:cubicBezTo>
                <a:cubicBezTo>
                  <a:pt x="7915" y="79"/>
                  <a:pt x="7921" y="71"/>
                  <a:pt x="7930" y="65"/>
                </a:cubicBezTo>
                <a:cubicBezTo>
                  <a:pt x="7938" y="60"/>
                  <a:pt x="7948" y="57"/>
                  <a:pt x="7959" y="57"/>
                </a:cubicBezTo>
                <a:cubicBezTo>
                  <a:pt x="7967" y="57"/>
                  <a:pt x="7974" y="59"/>
                  <a:pt x="7980" y="63"/>
                </a:cubicBezTo>
                <a:cubicBezTo>
                  <a:pt x="7987" y="66"/>
                  <a:pt x="7993" y="72"/>
                  <a:pt x="7997" y="78"/>
                </a:cubicBezTo>
                <a:lnTo>
                  <a:pt x="7999" y="78"/>
                </a:lnTo>
                <a:lnTo>
                  <a:pt x="7999" y="7"/>
                </a:lnTo>
                <a:close/>
                <a:moveTo>
                  <a:pt x="7725" y="7"/>
                </a:moveTo>
                <a:lnTo>
                  <a:pt x="7751" y="7"/>
                </a:lnTo>
                <a:lnTo>
                  <a:pt x="7751" y="192"/>
                </a:lnTo>
                <a:lnTo>
                  <a:pt x="7725" y="192"/>
                </a:lnTo>
                <a:lnTo>
                  <a:pt x="7725" y="174"/>
                </a:lnTo>
                <a:lnTo>
                  <a:pt x="7723" y="174"/>
                </a:lnTo>
                <a:cubicBezTo>
                  <a:pt x="7719" y="181"/>
                  <a:pt x="7714" y="186"/>
                  <a:pt x="7707" y="190"/>
                </a:cubicBezTo>
                <a:cubicBezTo>
                  <a:pt x="7701" y="194"/>
                  <a:pt x="7693" y="196"/>
                  <a:pt x="7685" y="196"/>
                </a:cubicBezTo>
                <a:cubicBezTo>
                  <a:pt x="7674" y="196"/>
                  <a:pt x="7665" y="193"/>
                  <a:pt x="7656" y="187"/>
                </a:cubicBezTo>
                <a:cubicBezTo>
                  <a:pt x="7648" y="181"/>
                  <a:pt x="7641" y="172"/>
                  <a:pt x="7636" y="162"/>
                </a:cubicBezTo>
                <a:cubicBezTo>
                  <a:pt x="7631" y="151"/>
                  <a:pt x="7629" y="139"/>
                  <a:pt x="7629" y="125"/>
                </a:cubicBezTo>
                <a:cubicBezTo>
                  <a:pt x="7629" y="112"/>
                  <a:pt x="7631" y="100"/>
                  <a:pt x="7636" y="89"/>
                </a:cubicBezTo>
                <a:cubicBezTo>
                  <a:pt x="7641" y="79"/>
                  <a:pt x="7647" y="71"/>
                  <a:pt x="7656" y="65"/>
                </a:cubicBezTo>
                <a:cubicBezTo>
                  <a:pt x="7664" y="60"/>
                  <a:pt x="7674" y="57"/>
                  <a:pt x="7685" y="57"/>
                </a:cubicBezTo>
                <a:cubicBezTo>
                  <a:pt x="7693" y="57"/>
                  <a:pt x="7700" y="59"/>
                  <a:pt x="7706" y="63"/>
                </a:cubicBezTo>
                <a:cubicBezTo>
                  <a:pt x="7713" y="66"/>
                  <a:pt x="7719" y="72"/>
                  <a:pt x="7723" y="78"/>
                </a:cubicBezTo>
                <a:lnTo>
                  <a:pt x="7725" y="78"/>
                </a:lnTo>
                <a:lnTo>
                  <a:pt x="7725" y="7"/>
                </a:lnTo>
                <a:close/>
                <a:moveTo>
                  <a:pt x="6863" y="7"/>
                </a:moveTo>
                <a:lnTo>
                  <a:pt x="6889" y="7"/>
                </a:lnTo>
                <a:lnTo>
                  <a:pt x="6889" y="160"/>
                </a:lnTo>
                <a:cubicBezTo>
                  <a:pt x="6889" y="166"/>
                  <a:pt x="6893" y="169"/>
                  <a:pt x="6899" y="169"/>
                </a:cubicBezTo>
                <a:lnTo>
                  <a:pt x="6905" y="169"/>
                </a:lnTo>
                <a:lnTo>
                  <a:pt x="6905" y="194"/>
                </a:lnTo>
                <a:lnTo>
                  <a:pt x="6892" y="194"/>
                </a:lnTo>
                <a:cubicBezTo>
                  <a:pt x="6882" y="194"/>
                  <a:pt x="6875" y="192"/>
                  <a:pt x="6870" y="187"/>
                </a:cubicBezTo>
                <a:cubicBezTo>
                  <a:pt x="6866" y="183"/>
                  <a:pt x="6863" y="176"/>
                  <a:pt x="6863" y="168"/>
                </a:cubicBezTo>
                <a:lnTo>
                  <a:pt x="6863" y="7"/>
                </a:lnTo>
                <a:close/>
                <a:moveTo>
                  <a:pt x="5891" y="7"/>
                </a:moveTo>
                <a:lnTo>
                  <a:pt x="5917" y="7"/>
                </a:lnTo>
                <a:lnTo>
                  <a:pt x="5917" y="192"/>
                </a:lnTo>
                <a:lnTo>
                  <a:pt x="5891" y="192"/>
                </a:lnTo>
                <a:lnTo>
                  <a:pt x="5891" y="174"/>
                </a:lnTo>
                <a:lnTo>
                  <a:pt x="5889" y="174"/>
                </a:lnTo>
                <a:cubicBezTo>
                  <a:pt x="5885" y="181"/>
                  <a:pt x="5880" y="186"/>
                  <a:pt x="5873" y="190"/>
                </a:cubicBezTo>
                <a:cubicBezTo>
                  <a:pt x="5867" y="194"/>
                  <a:pt x="5859" y="196"/>
                  <a:pt x="5851" y="196"/>
                </a:cubicBezTo>
                <a:cubicBezTo>
                  <a:pt x="5840" y="196"/>
                  <a:pt x="5831" y="193"/>
                  <a:pt x="5822" y="187"/>
                </a:cubicBezTo>
                <a:cubicBezTo>
                  <a:pt x="5814" y="181"/>
                  <a:pt x="5807" y="172"/>
                  <a:pt x="5802" y="162"/>
                </a:cubicBezTo>
                <a:cubicBezTo>
                  <a:pt x="5797" y="151"/>
                  <a:pt x="5795" y="139"/>
                  <a:pt x="5795" y="125"/>
                </a:cubicBezTo>
                <a:cubicBezTo>
                  <a:pt x="5795" y="112"/>
                  <a:pt x="5797" y="100"/>
                  <a:pt x="5802" y="89"/>
                </a:cubicBezTo>
                <a:cubicBezTo>
                  <a:pt x="5807" y="79"/>
                  <a:pt x="5813" y="71"/>
                  <a:pt x="5822" y="65"/>
                </a:cubicBezTo>
                <a:cubicBezTo>
                  <a:pt x="5830" y="60"/>
                  <a:pt x="5840" y="57"/>
                  <a:pt x="5851" y="57"/>
                </a:cubicBezTo>
                <a:cubicBezTo>
                  <a:pt x="5859" y="57"/>
                  <a:pt x="5866" y="59"/>
                  <a:pt x="5872" y="63"/>
                </a:cubicBezTo>
                <a:cubicBezTo>
                  <a:pt x="5879" y="66"/>
                  <a:pt x="5885" y="72"/>
                  <a:pt x="5889" y="78"/>
                </a:cubicBezTo>
                <a:lnTo>
                  <a:pt x="5891" y="78"/>
                </a:lnTo>
                <a:lnTo>
                  <a:pt x="5891" y="7"/>
                </a:lnTo>
                <a:close/>
                <a:moveTo>
                  <a:pt x="2179" y="7"/>
                </a:moveTo>
                <a:lnTo>
                  <a:pt x="2205" y="7"/>
                </a:lnTo>
                <a:lnTo>
                  <a:pt x="2205" y="160"/>
                </a:lnTo>
                <a:cubicBezTo>
                  <a:pt x="2205" y="166"/>
                  <a:pt x="2209" y="169"/>
                  <a:pt x="2215" y="169"/>
                </a:cubicBezTo>
                <a:lnTo>
                  <a:pt x="2221" y="169"/>
                </a:lnTo>
                <a:lnTo>
                  <a:pt x="2221" y="194"/>
                </a:lnTo>
                <a:lnTo>
                  <a:pt x="2208" y="194"/>
                </a:lnTo>
                <a:cubicBezTo>
                  <a:pt x="2198" y="194"/>
                  <a:pt x="2191" y="192"/>
                  <a:pt x="2186" y="187"/>
                </a:cubicBezTo>
                <a:cubicBezTo>
                  <a:pt x="2182" y="183"/>
                  <a:pt x="2179" y="176"/>
                  <a:pt x="2179" y="168"/>
                </a:cubicBezTo>
                <a:lnTo>
                  <a:pt x="2179" y="7"/>
                </a:lnTo>
                <a:close/>
                <a:moveTo>
                  <a:pt x="1938" y="7"/>
                </a:moveTo>
                <a:lnTo>
                  <a:pt x="1964" y="7"/>
                </a:lnTo>
                <a:lnTo>
                  <a:pt x="1964" y="192"/>
                </a:lnTo>
                <a:lnTo>
                  <a:pt x="1938" y="192"/>
                </a:lnTo>
                <a:lnTo>
                  <a:pt x="1938" y="174"/>
                </a:lnTo>
                <a:lnTo>
                  <a:pt x="1936" y="174"/>
                </a:lnTo>
                <a:cubicBezTo>
                  <a:pt x="1932" y="181"/>
                  <a:pt x="1927" y="186"/>
                  <a:pt x="1920" y="190"/>
                </a:cubicBezTo>
                <a:cubicBezTo>
                  <a:pt x="1914" y="194"/>
                  <a:pt x="1906" y="196"/>
                  <a:pt x="1898" y="196"/>
                </a:cubicBezTo>
                <a:cubicBezTo>
                  <a:pt x="1887" y="196"/>
                  <a:pt x="1878" y="193"/>
                  <a:pt x="1869" y="187"/>
                </a:cubicBezTo>
                <a:cubicBezTo>
                  <a:pt x="1861" y="181"/>
                  <a:pt x="1854" y="172"/>
                  <a:pt x="1849" y="162"/>
                </a:cubicBezTo>
                <a:cubicBezTo>
                  <a:pt x="1844" y="151"/>
                  <a:pt x="1842" y="139"/>
                  <a:pt x="1842" y="125"/>
                </a:cubicBezTo>
                <a:cubicBezTo>
                  <a:pt x="1842" y="112"/>
                  <a:pt x="1844" y="100"/>
                  <a:pt x="1849" y="89"/>
                </a:cubicBezTo>
                <a:cubicBezTo>
                  <a:pt x="1854" y="79"/>
                  <a:pt x="1860" y="71"/>
                  <a:pt x="1869" y="65"/>
                </a:cubicBezTo>
                <a:cubicBezTo>
                  <a:pt x="1877" y="60"/>
                  <a:pt x="1887" y="57"/>
                  <a:pt x="1898" y="57"/>
                </a:cubicBezTo>
                <a:cubicBezTo>
                  <a:pt x="1906" y="57"/>
                  <a:pt x="1913" y="59"/>
                  <a:pt x="1919" y="63"/>
                </a:cubicBezTo>
                <a:cubicBezTo>
                  <a:pt x="1926" y="66"/>
                  <a:pt x="1932" y="72"/>
                  <a:pt x="1936" y="78"/>
                </a:cubicBezTo>
                <a:lnTo>
                  <a:pt x="1938" y="78"/>
                </a:lnTo>
                <a:lnTo>
                  <a:pt x="1938" y="7"/>
                </a:lnTo>
                <a:close/>
                <a:moveTo>
                  <a:pt x="8" y="7"/>
                </a:moveTo>
                <a:lnTo>
                  <a:pt x="35" y="7"/>
                </a:lnTo>
                <a:lnTo>
                  <a:pt x="35" y="167"/>
                </a:lnTo>
                <a:lnTo>
                  <a:pt x="125" y="167"/>
                </a:lnTo>
                <a:lnTo>
                  <a:pt x="125" y="192"/>
                </a:lnTo>
                <a:lnTo>
                  <a:pt x="8" y="192"/>
                </a:lnTo>
                <a:lnTo>
                  <a:pt x="8" y="7"/>
                </a:lnTo>
                <a:close/>
                <a:moveTo>
                  <a:pt x="6963" y="0"/>
                </a:moveTo>
                <a:cubicBezTo>
                  <a:pt x="6968" y="0"/>
                  <a:pt x="6972" y="2"/>
                  <a:pt x="6975" y="5"/>
                </a:cubicBezTo>
                <a:cubicBezTo>
                  <a:pt x="6978" y="8"/>
                  <a:pt x="6980" y="12"/>
                  <a:pt x="6980" y="17"/>
                </a:cubicBezTo>
                <a:cubicBezTo>
                  <a:pt x="6980" y="22"/>
                  <a:pt x="6978" y="26"/>
                  <a:pt x="6975" y="29"/>
                </a:cubicBezTo>
                <a:cubicBezTo>
                  <a:pt x="6972" y="32"/>
                  <a:pt x="6968" y="34"/>
                  <a:pt x="6963" y="34"/>
                </a:cubicBezTo>
                <a:cubicBezTo>
                  <a:pt x="6958" y="34"/>
                  <a:pt x="6954" y="32"/>
                  <a:pt x="6951" y="29"/>
                </a:cubicBezTo>
                <a:cubicBezTo>
                  <a:pt x="6948" y="26"/>
                  <a:pt x="6946" y="22"/>
                  <a:pt x="6946" y="17"/>
                </a:cubicBezTo>
                <a:cubicBezTo>
                  <a:pt x="6946" y="12"/>
                  <a:pt x="6948" y="8"/>
                  <a:pt x="6951" y="5"/>
                </a:cubicBezTo>
                <a:cubicBezTo>
                  <a:pt x="6954" y="2"/>
                  <a:pt x="6958" y="0"/>
                  <a:pt x="6963" y="0"/>
                </a:cubicBezTo>
                <a:close/>
                <a:moveTo>
                  <a:pt x="6237" y="0"/>
                </a:moveTo>
                <a:cubicBezTo>
                  <a:pt x="6242" y="0"/>
                  <a:pt x="6246" y="2"/>
                  <a:pt x="6249" y="5"/>
                </a:cubicBezTo>
                <a:cubicBezTo>
                  <a:pt x="6252" y="8"/>
                  <a:pt x="6254" y="12"/>
                  <a:pt x="6254" y="17"/>
                </a:cubicBezTo>
                <a:cubicBezTo>
                  <a:pt x="6254" y="22"/>
                  <a:pt x="6252" y="26"/>
                  <a:pt x="6249" y="29"/>
                </a:cubicBezTo>
                <a:cubicBezTo>
                  <a:pt x="6246" y="32"/>
                  <a:pt x="6242" y="34"/>
                  <a:pt x="6237" y="34"/>
                </a:cubicBezTo>
                <a:cubicBezTo>
                  <a:pt x="6232" y="34"/>
                  <a:pt x="6228" y="32"/>
                  <a:pt x="6225" y="29"/>
                </a:cubicBezTo>
                <a:cubicBezTo>
                  <a:pt x="6222" y="26"/>
                  <a:pt x="6220" y="22"/>
                  <a:pt x="6220" y="17"/>
                </a:cubicBezTo>
                <a:cubicBezTo>
                  <a:pt x="6220" y="12"/>
                  <a:pt x="6222" y="8"/>
                  <a:pt x="6225" y="5"/>
                </a:cubicBezTo>
                <a:cubicBezTo>
                  <a:pt x="6228" y="2"/>
                  <a:pt x="6232" y="0"/>
                  <a:pt x="6237" y="0"/>
                </a:cubicBezTo>
                <a:close/>
                <a:moveTo>
                  <a:pt x="5985" y="0"/>
                </a:moveTo>
                <a:cubicBezTo>
                  <a:pt x="5990" y="0"/>
                  <a:pt x="5994" y="2"/>
                  <a:pt x="5997" y="5"/>
                </a:cubicBezTo>
                <a:cubicBezTo>
                  <a:pt x="6000" y="8"/>
                  <a:pt x="6002" y="12"/>
                  <a:pt x="6002" y="17"/>
                </a:cubicBezTo>
                <a:cubicBezTo>
                  <a:pt x="6002" y="22"/>
                  <a:pt x="6000" y="26"/>
                  <a:pt x="5997" y="29"/>
                </a:cubicBezTo>
                <a:cubicBezTo>
                  <a:pt x="5994" y="32"/>
                  <a:pt x="5990" y="34"/>
                  <a:pt x="5985" y="34"/>
                </a:cubicBezTo>
                <a:cubicBezTo>
                  <a:pt x="5980" y="34"/>
                  <a:pt x="5976" y="32"/>
                  <a:pt x="5973" y="29"/>
                </a:cubicBezTo>
                <a:cubicBezTo>
                  <a:pt x="5970" y="26"/>
                  <a:pt x="5968" y="22"/>
                  <a:pt x="5968" y="17"/>
                </a:cubicBezTo>
                <a:cubicBezTo>
                  <a:pt x="5968" y="12"/>
                  <a:pt x="5970" y="8"/>
                  <a:pt x="5973" y="5"/>
                </a:cubicBezTo>
                <a:cubicBezTo>
                  <a:pt x="5976" y="2"/>
                  <a:pt x="5980" y="0"/>
                  <a:pt x="5985" y="0"/>
                </a:cubicBezTo>
                <a:close/>
                <a:moveTo>
                  <a:pt x="2806" y="0"/>
                </a:moveTo>
                <a:cubicBezTo>
                  <a:pt x="2811" y="0"/>
                  <a:pt x="2815" y="2"/>
                  <a:pt x="2818" y="5"/>
                </a:cubicBezTo>
                <a:cubicBezTo>
                  <a:pt x="2821" y="8"/>
                  <a:pt x="2823" y="12"/>
                  <a:pt x="2823" y="17"/>
                </a:cubicBezTo>
                <a:cubicBezTo>
                  <a:pt x="2823" y="22"/>
                  <a:pt x="2821" y="26"/>
                  <a:pt x="2818" y="29"/>
                </a:cubicBezTo>
                <a:cubicBezTo>
                  <a:pt x="2815" y="32"/>
                  <a:pt x="2811" y="34"/>
                  <a:pt x="2806" y="34"/>
                </a:cubicBezTo>
                <a:cubicBezTo>
                  <a:pt x="2801" y="34"/>
                  <a:pt x="2797" y="32"/>
                  <a:pt x="2794" y="29"/>
                </a:cubicBezTo>
                <a:cubicBezTo>
                  <a:pt x="2791" y="26"/>
                  <a:pt x="2789" y="22"/>
                  <a:pt x="2789" y="17"/>
                </a:cubicBezTo>
                <a:cubicBezTo>
                  <a:pt x="2789" y="12"/>
                  <a:pt x="2791" y="8"/>
                  <a:pt x="2794" y="5"/>
                </a:cubicBezTo>
                <a:cubicBezTo>
                  <a:pt x="2797" y="2"/>
                  <a:pt x="2801" y="0"/>
                  <a:pt x="2806" y="0"/>
                </a:cubicBezTo>
                <a:close/>
                <a:moveTo>
                  <a:pt x="966" y="0"/>
                </a:moveTo>
                <a:cubicBezTo>
                  <a:pt x="971" y="0"/>
                  <a:pt x="975" y="2"/>
                  <a:pt x="978" y="5"/>
                </a:cubicBezTo>
                <a:cubicBezTo>
                  <a:pt x="981" y="8"/>
                  <a:pt x="983" y="12"/>
                  <a:pt x="983" y="17"/>
                </a:cubicBezTo>
                <a:cubicBezTo>
                  <a:pt x="983" y="22"/>
                  <a:pt x="981" y="26"/>
                  <a:pt x="978" y="29"/>
                </a:cubicBezTo>
                <a:cubicBezTo>
                  <a:pt x="975" y="32"/>
                  <a:pt x="971" y="34"/>
                  <a:pt x="966" y="34"/>
                </a:cubicBezTo>
                <a:cubicBezTo>
                  <a:pt x="961" y="34"/>
                  <a:pt x="957" y="32"/>
                  <a:pt x="954" y="29"/>
                </a:cubicBezTo>
                <a:cubicBezTo>
                  <a:pt x="951" y="26"/>
                  <a:pt x="949" y="22"/>
                  <a:pt x="949" y="17"/>
                </a:cubicBezTo>
                <a:cubicBezTo>
                  <a:pt x="949" y="12"/>
                  <a:pt x="951" y="8"/>
                  <a:pt x="954" y="5"/>
                </a:cubicBezTo>
                <a:cubicBezTo>
                  <a:pt x="957" y="2"/>
                  <a:pt x="961" y="0"/>
                  <a:pt x="966"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666115" y="46037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8" name="标题 5"/>
          <p:cNvSpPr/>
          <p:nvPr>
            <p:custDataLst>
              <p:tags r:id="rId3"/>
            </p:custDataLst>
          </p:nvPr>
        </p:nvSpPr>
        <p:spPr>
          <a:xfrm>
            <a:off x="448945" y="2630805"/>
            <a:ext cx="5547360" cy="38036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9" name="标题 5"/>
          <p:cNvSpPr/>
          <p:nvPr>
            <p:custDataLst>
              <p:tags r:id="rId4"/>
            </p:custDataLst>
          </p:nvPr>
        </p:nvSpPr>
        <p:spPr>
          <a:xfrm>
            <a:off x="448945" y="497713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13" name="标题 5"/>
          <p:cNvSpPr/>
          <p:nvPr>
            <p:custDataLst>
              <p:tags r:id="rId5"/>
            </p:custDataLst>
          </p:nvPr>
        </p:nvSpPr>
        <p:spPr>
          <a:xfrm>
            <a:off x="448945" y="544385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2022/03/03</a:t>
            </a:r>
            <a:endParaRPr lang="en-US" altLang="zh-CN" sz="1800" b="0">
              <a:solidFill>
                <a:schemeClr val="bg1"/>
              </a:solidFill>
              <a:latin typeface="MiSans Demibold" panose="00000700000000000000" charset="-122"/>
              <a:ea typeface="MiSans Demibold" panose="00000700000000000000" charset="-122"/>
            </a:endParaRPr>
          </a:p>
        </p:txBody>
      </p:sp>
      <p:sp>
        <p:nvSpPr>
          <p:cNvPr id="14" name="椭圆 13"/>
          <p:cNvSpPr/>
          <p:nvPr/>
        </p:nvSpPr>
        <p:spPr>
          <a:xfrm>
            <a:off x="10782300" y="1407795"/>
            <a:ext cx="746760" cy="74676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9464040" y="661035"/>
            <a:ext cx="476250" cy="47625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0303510" y="753745"/>
            <a:ext cx="654050" cy="65405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57175" y="1565275"/>
            <a:ext cx="589280" cy="589280"/>
          </a:xfrm>
          <a:prstGeom prst="ellipse">
            <a:avLst/>
          </a:prstGeom>
          <a:solidFill>
            <a:srgbClr val="007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635" y="0"/>
            <a:ext cx="5583555" cy="6858635"/>
          </a:xfrm>
          <a:custGeom>
            <a:avLst/>
            <a:gdLst/>
            <a:ahLst/>
            <a:cxnLst>
              <a:cxn ang="3">
                <a:pos x="hc" y="t"/>
              </a:cxn>
              <a:cxn ang="cd2">
                <a:pos x="l" y="vc"/>
              </a:cxn>
              <a:cxn ang="cd4">
                <a:pos x="hc" y="b"/>
              </a:cxn>
              <a:cxn ang="0">
                <a:pos x="r" y="vc"/>
              </a:cxn>
            </a:cxnLst>
            <a:rect l="l" t="t" r="r" b="b"/>
            <a:pathLst>
              <a:path w="8793" h="10801">
                <a:moveTo>
                  <a:pt x="0" y="0"/>
                </a:moveTo>
                <a:lnTo>
                  <a:pt x="8793" y="0"/>
                </a:lnTo>
                <a:lnTo>
                  <a:pt x="4398" y="10801"/>
                </a:lnTo>
                <a:lnTo>
                  <a:pt x="0" y="10801"/>
                </a:ln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任意多边形 3"/>
          <p:cNvSpPr/>
          <p:nvPr/>
        </p:nvSpPr>
        <p:spPr>
          <a:xfrm>
            <a:off x="2306955" y="0"/>
            <a:ext cx="4669155" cy="6858000"/>
          </a:xfrm>
          <a:custGeom>
            <a:avLst/>
            <a:gdLst>
              <a:gd name="adj" fmla="val 69847"/>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7353" h="10800">
                <a:moveTo>
                  <a:pt x="2064" y="2295"/>
                </a:moveTo>
                <a:lnTo>
                  <a:pt x="2955" y="2295"/>
                </a:lnTo>
                <a:lnTo>
                  <a:pt x="891" y="7358"/>
                </a:lnTo>
                <a:lnTo>
                  <a:pt x="0" y="7358"/>
                </a:lnTo>
                <a:lnTo>
                  <a:pt x="2064" y="2295"/>
                </a:lnTo>
                <a:close/>
                <a:moveTo>
                  <a:pt x="3855" y="0"/>
                </a:moveTo>
                <a:lnTo>
                  <a:pt x="5518" y="0"/>
                </a:lnTo>
                <a:lnTo>
                  <a:pt x="4618" y="2295"/>
                </a:lnTo>
                <a:lnTo>
                  <a:pt x="2955" y="2295"/>
                </a:lnTo>
                <a:lnTo>
                  <a:pt x="3855" y="0"/>
                </a:lnTo>
                <a:close/>
                <a:moveTo>
                  <a:pt x="4411" y="4808"/>
                </a:moveTo>
                <a:lnTo>
                  <a:pt x="6179" y="0"/>
                </a:lnTo>
                <a:lnTo>
                  <a:pt x="7353" y="0"/>
                </a:lnTo>
                <a:lnTo>
                  <a:pt x="5585" y="4808"/>
                </a:lnTo>
                <a:lnTo>
                  <a:pt x="4411" y="4808"/>
                </a:lnTo>
                <a:close/>
                <a:moveTo>
                  <a:pt x="273" y="10800"/>
                </a:moveTo>
                <a:lnTo>
                  <a:pt x="2759" y="4808"/>
                </a:lnTo>
                <a:lnTo>
                  <a:pt x="4410" y="4808"/>
                </a:lnTo>
                <a:lnTo>
                  <a:pt x="1924" y="10800"/>
                </a:lnTo>
                <a:lnTo>
                  <a:pt x="273" y="1080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1" name="标题 65"/>
          <p:cNvSpPr/>
          <p:nvPr>
            <p:custDataLst>
              <p:tags r:id="rId2"/>
            </p:custDataLst>
          </p:nvPr>
        </p:nvSpPr>
        <p:spPr>
          <a:xfrm>
            <a:off x="5205730" y="2334895"/>
            <a:ext cx="6650990" cy="11811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标题标题题题</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3"/>
            </p:custDataLst>
          </p:nvPr>
        </p:nvSpPr>
        <p:spPr>
          <a:xfrm>
            <a:off x="6718935" y="1737995"/>
            <a:ext cx="5023485"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10699115" y="46037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8" name="标题 5"/>
          <p:cNvSpPr/>
          <p:nvPr>
            <p:custDataLst>
              <p:tags r:id="rId4"/>
            </p:custDataLst>
          </p:nvPr>
        </p:nvSpPr>
        <p:spPr>
          <a:xfrm>
            <a:off x="6527800" y="3515995"/>
            <a:ext cx="521462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a:t>
            </a:r>
            <a:r>
              <a:rPr sz="1400" b="0">
                <a:solidFill>
                  <a:schemeClr val="tx1"/>
                </a:solidFill>
                <a:latin typeface="MiSans Normal" panose="00000500000000000000" charset="-122"/>
                <a:ea typeface="MiSans Normal" panose="00000500000000000000" charset="-122"/>
                <a:sym typeface="+mn-ea"/>
              </a:rPr>
              <a:t>板板模模</a:t>
            </a:r>
            <a:r>
              <a:rPr sz="1400" b="0">
                <a:solidFill>
                  <a:schemeClr val="tx1"/>
                </a:solidFill>
                <a:latin typeface="MiSans Normal" panose="00000500000000000000" charset="-122"/>
                <a:ea typeface="MiSans Normal" panose="00000500000000000000" charset="-122"/>
                <a:sym typeface="+mn-ea"/>
              </a:rPr>
              <a:t>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a:t>
            </a:r>
            <a:r>
              <a:rPr sz="1400" b="0">
                <a:solidFill>
                  <a:schemeClr val="tx1"/>
                </a:solidFill>
                <a:latin typeface="MiSans Normal" panose="00000500000000000000" charset="-122"/>
                <a:ea typeface="MiSans Normal" panose="00000500000000000000" charset="-122"/>
                <a:sym typeface="+mn-ea"/>
              </a:rPr>
              <a:t>板板模板板模板板模板板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98" name="平行四边形 97"/>
          <p:cNvSpPr/>
          <p:nvPr/>
        </p:nvSpPr>
        <p:spPr>
          <a:xfrm>
            <a:off x="9378950" y="4860290"/>
            <a:ext cx="2251710" cy="410845"/>
          </a:xfrm>
          <a:prstGeom prst="parallelogram">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标题 5"/>
          <p:cNvSpPr/>
          <p:nvPr>
            <p:custDataLst>
              <p:tags r:id="rId5"/>
            </p:custDataLst>
          </p:nvPr>
        </p:nvSpPr>
        <p:spPr>
          <a:xfrm>
            <a:off x="9490710" y="491680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6"/>
          <a:stretch>
            <a:fillRect/>
          </a:stretch>
        </p:blipFill>
        <p:spPr>
          <a:xfrm>
            <a:off x="10178415" y="6193790"/>
            <a:ext cx="374650" cy="374650"/>
          </a:xfrm>
          <a:prstGeom prst="rect">
            <a:avLst/>
          </a:prstGeom>
        </p:spPr>
      </p:pic>
      <p:pic>
        <p:nvPicPr>
          <p:cNvPr id="33" name="图片 32" descr="笑脸"/>
          <p:cNvPicPr>
            <a:picLocks noChangeAspect="1"/>
          </p:cNvPicPr>
          <p:nvPr/>
        </p:nvPicPr>
        <p:blipFill>
          <a:blip r:embed="rId6"/>
          <a:stretch>
            <a:fillRect/>
          </a:stretch>
        </p:blipFill>
        <p:spPr>
          <a:xfrm>
            <a:off x="10737215" y="6193790"/>
            <a:ext cx="374650" cy="374650"/>
          </a:xfrm>
          <a:prstGeom prst="rect">
            <a:avLst/>
          </a:prstGeom>
        </p:spPr>
      </p:pic>
      <p:pic>
        <p:nvPicPr>
          <p:cNvPr id="34" name="图片 33" descr="笑脸"/>
          <p:cNvPicPr>
            <a:picLocks noChangeAspect="1"/>
          </p:cNvPicPr>
          <p:nvPr/>
        </p:nvPicPr>
        <p:blipFill>
          <a:blip r:embed="rId6"/>
          <a:stretch>
            <a:fillRect/>
          </a:stretch>
        </p:blipFill>
        <p:spPr>
          <a:xfrm>
            <a:off x="11296015" y="6193790"/>
            <a:ext cx="374650" cy="374650"/>
          </a:xfrm>
          <a:prstGeom prst="rect">
            <a:avLst/>
          </a:prstGeom>
        </p:spPr>
      </p:pic>
      <p:sp>
        <p:nvSpPr>
          <p:cNvPr id="11" name="平行四边形 10"/>
          <p:cNvSpPr/>
          <p:nvPr/>
        </p:nvSpPr>
        <p:spPr>
          <a:xfrm>
            <a:off x="6783705" y="4860290"/>
            <a:ext cx="2251710" cy="410845"/>
          </a:xfrm>
          <a:prstGeom prst="parallelogram">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标题 5"/>
          <p:cNvSpPr/>
          <p:nvPr>
            <p:custDataLst>
              <p:tags r:id="rId7"/>
            </p:custDataLst>
          </p:nvPr>
        </p:nvSpPr>
        <p:spPr>
          <a:xfrm>
            <a:off x="6895465" y="491680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8"/>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任意多边形 15"/>
          <p:cNvSpPr/>
          <p:nvPr/>
        </p:nvSpPr>
        <p:spPr>
          <a:xfrm>
            <a:off x="883920" y="0"/>
            <a:ext cx="3893185" cy="5031105"/>
          </a:xfrm>
          <a:custGeom>
            <a:avLst/>
            <a:gdLst/>
            <a:ahLst/>
            <a:cxnLst>
              <a:cxn ang="3">
                <a:pos x="hc" y="t"/>
              </a:cxn>
              <a:cxn ang="cd2">
                <a:pos x="l" y="vc"/>
              </a:cxn>
              <a:cxn ang="cd4">
                <a:pos x="hc" y="b"/>
              </a:cxn>
              <a:cxn ang="0">
                <a:pos x="r" y="vc"/>
              </a:cxn>
            </a:cxnLst>
            <a:rect l="l" t="t" r="r" b="b"/>
            <a:pathLst>
              <a:path w="6131" h="7923">
                <a:moveTo>
                  <a:pt x="0" y="0"/>
                </a:moveTo>
                <a:lnTo>
                  <a:pt x="5511" y="0"/>
                </a:lnTo>
                <a:lnTo>
                  <a:pt x="6131" y="0"/>
                </a:lnTo>
                <a:lnTo>
                  <a:pt x="6131" y="7500"/>
                </a:lnTo>
                <a:cubicBezTo>
                  <a:pt x="6131" y="7734"/>
                  <a:pt x="5942" y="7923"/>
                  <a:pt x="5708" y="7923"/>
                </a:cubicBezTo>
                <a:lnTo>
                  <a:pt x="5512" y="7923"/>
                </a:lnTo>
                <a:lnTo>
                  <a:pt x="423" y="7923"/>
                </a:lnTo>
                <a:cubicBezTo>
                  <a:pt x="189" y="7923"/>
                  <a:pt x="0" y="7734"/>
                  <a:pt x="0" y="7500"/>
                </a:cubicBezTo>
                <a:lnTo>
                  <a:pt x="0"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491490" y="0"/>
            <a:ext cx="3893185" cy="5371465"/>
          </a:xfrm>
          <a:custGeom>
            <a:avLst/>
            <a:gdLst/>
            <a:ahLst/>
            <a:cxnLst>
              <a:cxn ang="3">
                <a:pos x="hc" y="t"/>
              </a:cxn>
              <a:cxn ang="cd2">
                <a:pos x="l" y="vc"/>
              </a:cxn>
              <a:cxn ang="cd4">
                <a:pos x="hc" y="b"/>
              </a:cxn>
              <a:cxn ang="0">
                <a:pos x="r" y="vc"/>
              </a:cxn>
            </a:cxnLst>
            <a:rect l="l" t="t" r="r" b="b"/>
            <a:pathLst>
              <a:path w="6131" h="8459">
                <a:moveTo>
                  <a:pt x="1" y="0"/>
                </a:moveTo>
                <a:lnTo>
                  <a:pt x="619" y="0"/>
                </a:lnTo>
                <a:lnTo>
                  <a:pt x="619" y="7500"/>
                </a:lnTo>
                <a:cubicBezTo>
                  <a:pt x="619" y="7734"/>
                  <a:pt x="808" y="7923"/>
                  <a:pt x="1042" y="7923"/>
                </a:cubicBezTo>
                <a:lnTo>
                  <a:pt x="6131" y="7923"/>
                </a:lnTo>
                <a:lnTo>
                  <a:pt x="6131" y="8036"/>
                </a:lnTo>
                <a:cubicBezTo>
                  <a:pt x="6131" y="8270"/>
                  <a:pt x="5942" y="8459"/>
                  <a:pt x="5708" y="8459"/>
                </a:cubicBezTo>
                <a:lnTo>
                  <a:pt x="423" y="8459"/>
                </a:lnTo>
                <a:cubicBezTo>
                  <a:pt x="189" y="8459"/>
                  <a:pt x="0" y="8270"/>
                  <a:pt x="0" y="8036"/>
                </a:cubicBezTo>
                <a:lnTo>
                  <a:pt x="0" y="26"/>
                </a:lnTo>
                <a:cubicBezTo>
                  <a:pt x="0" y="19"/>
                  <a:pt x="0" y="11"/>
                  <a:pt x="1" y="4"/>
                </a:cubicBezTo>
                <a:lnTo>
                  <a:pt x="1"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圆角矩形 19"/>
          <p:cNvSpPr/>
          <p:nvPr/>
        </p:nvSpPr>
        <p:spPr>
          <a:xfrm>
            <a:off x="491490" y="5547360"/>
            <a:ext cx="3345180" cy="372745"/>
          </a:xfrm>
          <a:prstGeom prst="roundRect">
            <a:avLst>
              <a:gd name="adj" fmla="val 50000"/>
            </a:avLst>
          </a:pr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491490" y="6096000"/>
            <a:ext cx="2642235" cy="372745"/>
          </a:xfrm>
          <a:prstGeom prst="roundRect">
            <a:avLst>
              <a:gd name="adj" fmla="val 50000"/>
            </a:avLst>
          </a:prstGeom>
          <a:solidFill>
            <a:srgbClr val="007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11373485" y="6009005"/>
            <a:ext cx="819150" cy="848995"/>
          </a:xfrm>
          <a:custGeom>
            <a:avLst/>
            <a:gdLst/>
            <a:ahLst/>
            <a:cxnLst>
              <a:cxn ang="3">
                <a:pos x="hc" y="t"/>
              </a:cxn>
              <a:cxn ang="cd2">
                <a:pos x="l" y="vc"/>
              </a:cxn>
              <a:cxn ang="cd4">
                <a:pos x="hc" y="b"/>
              </a:cxn>
              <a:cxn ang="0">
                <a:pos x="r" y="vc"/>
              </a:cxn>
            </a:cxnLst>
            <a:rect l="l" t="t" r="r" b="b"/>
            <a:pathLst>
              <a:path w="1290" h="1337">
                <a:moveTo>
                  <a:pt x="277" y="0"/>
                </a:moveTo>
                <a:lnTo>
                  <a:pt x="1290" y="0"/>
                </a:lnTo>
                <a:lnTo>
                  <a:pt x="1290" y="1337"/>
                </a:lnTo>
                <a:lnTo>
                  <a:pt x="0" y="1337"/>
                </a:lnTo>
                <a:lnTo>
                  <a:pt x="0" y="277"/>
                </a:lnTo>
                <a:cubicBezTo>
                  <a:pt x="0" y="124"/>
                  <a:pt x="124" y="0"/>
                  <a:pt x="27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8" name="任意多边形 57"/>
          <p:cNvSpPr/>
          <p:nvPr/>
        </p:nvSpPr>
        <p:spPr>
          <a:xfrm>
            <a:off x="11196320" y="28511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2" name="任意多边形 71"/>
          <p:cNvSpPr/>
          <p:nvPr/>
        </p:nvSpPr>
        <p:spPr>
          <a:xfrm>
            <a:off x="5419725" y="45847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5" name="标题 5"/>
          <p:cNvSpPr/>
          <p:nvPr>
            <p:custDataLst>
              <p:tags r:id="rId2"/>
            </p:custDataLst>
          </p:nvPr>
        </p:nvSpPr>
        <p:spPr>
          <a:xfrm>
            <a:off x="8101330" y="6260465"/>
            <a:ext cx="2974340" cy="34607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400" b="0">
                <a:solidFill>
                  <a:schemeClr val="tx1"/>
                </a:solidFill>
                <a:latin typeface="MiSans Normal" panose="00000500000000000000" charset="-122"/>
                <a:ea typeface="MiSans Normal" panose="00000500000000000000" charset="-122"/>
              </a:rPr>
              <a:t>办公模</a:t>
            </a:r>
            <a:r>
              <a:rPr sz="1400" b="0">
                <a:solidFill>
                  <a:schemeClr val="tx1"/>
                </a:solidFill>
                <a:latin typeface="MiSans Normal" panose="00000500000000000000" charset="-122"/>
                <a:ea typeface="MiSans Normal" panose="00000500000000000000" charset="-122"/>
                <a:sym typeface="+mn-ea"/>
              </a:rPr>
              <a:t>办公模</a:t>
            </a:r>
            <a:r>
              <a:rPr lang="zh-CN" altLang="en-US" sz="1400" b="0">
                <a:solidFill>
                  <a:schemeClr val="tx1"/>
                </a:solidFill>
                <a:latin typeface="MiSans Normal" panose="00000500000000000000" charset="-122"/>
                <a:ea typeface="MiSans Normal" panose="00000500000000000000" charset="-122"/>
              </a:rPr>
              <a:t>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24" name="标题 65"/>
          <p:cNvSpPr/>
          <p:nvPr>
            <p:custDataLst>
              <p:tags r:id="rId3"/>
            </p:custDataLst>
          </p:nvPr>
        </p:nvSpPr>
        <p:spPr>
          <a:xfrm>
            <a:off x="5325110" y="1821180"/>
            <a:ext cx="654431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4"/>
            </p:custDataLst>
          </p:nvPr>
        </p:nvSpPr>
        <p:spPr>
          <a:xfrm>
            <a:off x="5419725" y="3142615"/>
            <a:ext cx="5547360" cy="68008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sz="1400" b="0">
                <a:solidFill>
                  <a:schemeClr val="tx1"/>
                </a:solidFill>
                <a:latin typeface="MiSans Normal" panose="00000500000000000000" charset="-122"/>
                <a:ea typeface="MiSans Normal" panose="00000500000000000000" charset="-122"/>
                <a:sym typeface="+mn-ea"/>
              </a:rPr>
              <a:t>公</a:t>
            </a:r>
            <a:r>
              <a:rPr sz="1400" b="0">
                <a:solidFill>
                  <a:schemeClr val="tx1"/>
                </a:solidFill>
                <a:latin typeface="MiSans Normal" panose="00000500000000000000" charset="-122"/>
                <a:ea typeface="MiSans Normal" panose="00000500000000000000" charset="-122"/>
                <a:sym typeface="+mn-ea"/>
              </a:rPr>
              <a:t>模板模板板模板模板板模模板公</a:t>
            </a:r>
            <a:r>
              <a:rPr sz="1400" b="0">
                <a:solidFill>
                  <a:schemeClr val="tx1"/>
                </a:solidFill>
                <a:latin typeface="MiSans Normal" panose="00000500000000000000" charset="-122"/>
                <a:ea typeface="MiSans Normal" panose="00000500000000000000" charset="-122"/>
                <a:sym typeface="+mn-ea"/>
              </a:rPr>
              <a:t>模板模模</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30" name="圆角矩形 29"/>
          <p:cNvSpPr/>
          <p:nvPr/>
        </p:nvSpPr>
        <p:spPr>
          <a:xfrm>
            <a:off x="5478035" y="2979420"/>
            <a:ext cx="1044000" cy="68400"/>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5478145" y="4766310"/>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5"/>
            </p:custDataLst>
          </p:nvPr>
        </p:nvSpPr>
        <p:spPr>
          <a:xfrm>
            <a:off x="5589905" y="482282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7" name="圆角矩形 26"/>
          <p:cNvSpPr/>
          <p:nvPr/>
        </p:nvSpPr>
        <p:spPr>
          <a:xfrm>
            <a:off x="7976235" y="4766310"/>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标题 5"/>
          <p:cNvSpPr/>
          <p:nvPr>
            <p:custDataLst>
              <p:tags r:id="rId6"/>
            </p:custDataLst>
          </p:nvPr>
        </p:nvSpPr>
        <p:spPr>
          <a:xfrm>
            <a:off x="8087995" y="482282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2022/03/03</a:t>
            </a:r>
            <a:endParaRPr lang="en-US" altLang="zh-CN" sz="1800" b="0">
              <a:solidFill>
                <a:schemeClr val="bg1"/>
              </a:solidFill>
              <a:latin typeface="MiSans Demibold" panose="00000700000000000000" charset="-122"/>
              <a:ea typeface="MiSans Demibold" panose="00000700000000000000" charset="-122"/>
            </a:endParaRPr>
          </a:p>
        </p:txBody>
      </p:sp>
    </p:spTree>
    <p:custDataLst>
      <p:tags r:id="rId7"/>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a:off x="0" y="999694"/>
            <a:ext cx="5639866" cy="5858306"/>
          </a:xfrm>
          <a:custGeom>
            <a:avLst/>
            <a:gdLst/>
            <a:ahLst/>
            <a:cxnLst>
              <a:cxn ang="3">
                <a:pos x="hc" y="t"/>
              </a:cxn>
              <a:cxn ang="cd2">
                <a:pos x="l" y="vc"/>
              </a:cxn>
              <a:cxn ang="cd4">
                <a:pos x="hc" y="b"/>
              </a:cxn>
              <a:cxn ang="0">
                <a:pos x="r" y="vc"/>
              </a:cxn>
            </a:cxnLst>
            <a:rect l="l" t="t" r="r" b="b"/>
            <a:pathLst>
              <a:path w="8882" h="9226">
                <a:moveTo>
                  <a:pt x="3088" y="0"/>
                </a:moveTo>
                <a:cubicBezTo>
                  <a:pt x="3655" y="0"/>
                  <a:pt x="4222" y="216"/>
                  <a:pt x="4655" y="649"/>
                </a:cubicBezTo>
                <a:lnTo>
                  <a:pt x="8232" y="4226"/>
                </a:lnTo>
                <a:cubicBezTo>
                  <a:pt x="9098" y="5092"/>
                  <a:pt x="9098" y="6496"/>
                  <a:pt x="8232" y="7362"/>
                </a:cubicBezTo>
                <a:lnTo>
                  <a:pt x="6369" y="9226"/>
                </a:lnTo>
                <a:lnTo>
                  <a:pt x="0" y="9226"/>
                </a:lnTo>
                <a:lnTo>
                  <a:pt x="0" y="2169"/>
                </a:lnTo>
                <a:lnTo>
                  <a:pt x="1520" y="649"/>
                </a:lnTo>
                <a:cubicBezTo>
                  <a:pt x="1953" y="216"/>
                  <a:pt x="2520" y="0"/>
                  <a:pt x="3088"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a:off x="4747260" y="1818005"/>
            <a:ext cx="1390650" cy="139065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图片 33" descr="笑脸"/>
          <p:cNvPicPr>
            <a:picLocks noChangeAspect="1"/>
          </p:cNvPicPr>
          <p:nvPr/>
        </p:nvPicPr>
        <p:blipFill>
          <a:blip r:embed="rId2"/>
          <a:stretch>
            <a:fillRect/>
          </a:stretch>
        </p:blipFill>
        <p:spPr>
          <a:xfrm>
            <a:off x="5116830" y="2186940"/>
            <a:ext cx="652145" cy="652145"/>
          </a:xfrm>
          <a:prstGeom prst="rect">
            <a:avLst/>
          </a:prstGeom>
        </p:spPr>
      </p:pic>
      <p:sp>
        <p:nvSpPr>
          <p:cNvPr id="6" name="任意多边形 5"/>
          <p:cNvSpPr/>
          <p:nvPr/>
        </p:nvSpPr>
        <p:spPr>
          <a:xfrm>
            <a:off x="11062977" y="0"/>
            <a:ext cx="1129023" cy="1235068"/>
          </a:xfrm>
          <a:custGeom>
            <a:avLst/>
            <a:gdLst/>
            <a:ahLst/>
            <a:cxnLst>
              <a:cxn ang="3">
                <a:pos x="hc" y="t"/>
              </a:cxn>
              <a:cxn ang="cd2">
                <a:pos x="l" y="vc"/>
              </a:cxn>
              <a:cxn ang="cd4">
                <a:pos x="hc" y="b"/>
              </a:cxn>
              <a:cxn ang="0">
                <a:pos x="r" y="vc"/>
              </a:cxn>
            </a:cxnLst>
            <a:rect l="l" t="t" r="r" b="b"/>
            <a:pathLst>
              <a:path w="1778" h="1945">
                <a:moveTo>
                  <a:pt x="593" y="0"/>
                </a:moveTo>
                <a:lnTo>
                  <a:pt x="1778" y="0"/>
                </a:lnTo>
                <a:lnTo>
                  <a:pt x="1778" y="1519"/>
                </a:lnTo>
                <a:lnTo>
                  <a:pt x="1445" y="1852"/>
                </a:lnTo>
                <a:cubicBezTo>
                  <a:pt x="1321" y="1976"/>
                  <a:pt x="1119" y="1976"/>
                  <a:pt x="995" y="1852"/>
                </a:cubicBezTo>
                <a:lnTo>
                  <a:pt x="93" y="950"/>
                </a:lnTo>
                <a:cubicBezTo>
                  <a:pt x="-31" y="826"/>
                  <a:pt x="-31" y="624"/>
                  <a:pt x="93" y="500"/>
                </a:cubicBezTo>
                <a:lnTo>
                  <a:pt x="593"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3" name="标题 65"/>
          <p:cNvSpPr/>
          <p:nvPr>
            <p:custDataLst>
              <p:tags r:id="rId3"/>
            </p:custDataLst>
          </p:nvPr>
        </p:nvSpPr>
        <p:spPr>
          <a:xfrm>
            <a:off x="5805170" y="2574925"/>
            <a:ext cx="5805805"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r">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标题题标题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4"/>
            </p:custDataLst>
          </p:nvPr>
        </p:nvSpPr>
        <p:spPr>
          <a:xfrm>
            <a:off x="6327775" y="3634105"/>
            <a:ext cx="521462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r">
              <a:lnSpc>
                <a:spcPct val="150000"/>
              </a:lnSpc>
            </a:pPr>
            <a:r>
              <a:rPr lang="zh-CN" altLang="en-US" sz="1400" b="0">
                <a:solidFill>
                  <a:schemeClr val="tx1"/>
                </a:solidFill>
                <a:latin typeface="MiSans Normal" panose="00000500000000000000" charset="-122"/>
                <a:ea typeface="MiSans Normal" panose="00000500000000000000" charset="-122"/>
              </a:rPr>
              <a:t>办公</a:t>
            </a:r>
            <a:r>
              <a:rPr sz="1400" b="0">
                <a:solidFill>
                  <a:schemeClr val="tx1"/>
                </a:solidFill>
                <a:latin typeface="MiSans Normal" panose="00000500000000000000" charset="-122"/>
                <a:ea typeface="MiSans Normal" panose="00000500000000000000" charset="-122"/>
                <a:sym typeface="+mn-ea"/>
              </a:rPr>
              <a:t>模板模板板模模板</a:t>
            </a:r>
            <a:r>
              <a:rPr lang="zh-CN" altLang="en-US" sz="1400" b="0">
                <a:solidFill>
                  <a:schemeClr val="tx1"/>
                </a:solidFill>
                <a:latin typeface="MiSans Normal" panose="00000500000000000000" charset="-122"/>
                <a:ea typeface="MiSans Normal" panose="00000500000000000000" charset="-122"/>
              </a:rPr>
              <a:t>资源</a:t>
            </a:r>
            <a:r>
              <a:rPr sz="1400" b="0">
                <a:solidFill>
                  <a:schemeClr val="tx1"/>
                </a:solidFill>
                <a:latin typeface="MiSans Normal" panose="00000500000000000000" charset="-122"/>
                <a:ea typeface="MiSans Normal" panose="00000500000000000000" charset="-122"/>
                <a:sym typeface="+mn-ea"/>
              </a:rPr>
              <a:t>办公模板模</a:t>
            </a:r>
            <a:r>
              <a:rPr sz="1400" b="0">
                <a:solidFill>
                  <a:schemeClr val="tx1"/>
                </a:solidFill>
                <a:latin typeface="MiSans Normal" panose="00000500000000000000" charset="-122"/>
                <a:ea typeface="MiSans Normal" panose="00000500000000000000" charset="-122"/>
                <a:sym typeface="+mn-ea"/>
              </a:rPr>
              <a:t>板板模模</a:t>
            </a:r>
            <a:r>
              <a:rPr sz="1400" b="0">
                <a:solidFill>
                  <a:schemeClr val="tx1"/>
                </a:solidFill>
                <a:latin typeface="MiSans Normal" panose="00000500000000000000" charset="-122"/>
                <a:ea typeface="MiSans Normal" panose="00000500000000000000" charset="-122"/>
                <a:sym typeface="+mn-ea"/>
              </a:rPr>
              <a:t>板板模</a:t>
            </a:r>
            <a:r>
              <a:rPr sz="1400" b="0">
                <a:solidFill>
                  <a:schemeClr val="tx1"/>
                </a:solidFill>
                <a:latin typeface="MiSans Normal" panose="00000500000000000000" charset="-122"/>
                <a:ea typeface="MiSans Normal" panose="00000500000000000000" charset="-122"/>
                <a:sym typeface="+mn-ea"/>
              </a:rPr>
              <a:t>模模板</a:t>
            </a:r>
            <a:r>
              <a:rPr sz="1400" b="0">
                <a:solidFill>
                  <a:schemeClr val="tx1"/>
                </a:solidFill>
                <a:latin typeface="MiSans Normal" panose="00000500000000000000" charset="-122"/>
                <a:ea typeface="MiSans Normal" panose="00000500000000000000" charset="-122"/>
                <a:sym typeface="+mn-ea"/>
              </a:rPr>
              <a:t>资源</a:t>
            </a:r>
            <a:r>
              <a:rPr sz="1400" b="0">
                <a:solidFill>
                  <a:schemeClr val="tx1"/>
                </a:solidFill>
                <a:latin typeface="MiSans Normal" panose="00000500000000000000" charset="-122"/>
                <a:ea typeface="MiSans Normal" panose="00000500000000000000" charset="-122"/>
                <a:sym typeface="+mn-ea"/>
              </a:rPr>
              <a:t>办公模板模板</a:t>
            </a:r>
            <a:r>
              <a:rPr sz="1400" b="0">
                <a:solidFill>
                  <a:schemeClr val="tx1"/>
                </a:solidFill>
                <a:latin typeface="MiSans Normal" panose="00000500000000000000" charset="-122"/>
                <a:ea typeface="MiSans Normal" panose="00000500000000000000" charset="-122"/>
                <a:sym typeface="+mn-ea"/>
              </a:rPr>
              <a:t>板板模板板模板板模板板</a:t>
            </a:r>
            <a:endParaRPr lang="zh-CN" altLang="en-US" sz="14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461010" y="35306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3983990" y="1293495"/>
            <a:ext cx="607060" cy="60706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任意多边形 96"/>
          <p:cNvSpPr/>
          <p:nvPr/>
        </p:nvSpPr>
        <p:spPr>
          <a:xfrm>
            <a:off x="10091420" y="1767205"/>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圆角矩形 24"/>
          <p:cNvSpPr/>
          <p:nvPr/>
        </p:nvSpPr>
        <p:spPr>
          <a:xfrm>
            <a:off x="9208135" y="4656455"/>
            <a:ext cx="2251710" cy="410845"/>
          </a:xfrm>
          <a:prstGeom prst="roundRect">
            <a:avLst>
              <a:gd name="adj" fmla="val 35857"/>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5"/>
            </p:custDataLst>
          </p:nvPr>
        </p:nvSpPr>
        <p:spPr>
          <a:xfrm>
            <a:off x="9319895" y="4726940"/>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2"/>
          <a:stretch>
            <a:fillRect/>
          </a:stretch>
        </p:blipFill>
        <p:spPr>
          <a:xfrm>
            <a:off x="9967595" y="6193790"/>
            <a:ext cx="374650" cy="374650"/>
          </a:xfrm>
          <a:prstGeom prst="rect">
            <a:avLst/>
          </a:prstGeom>
        </p:spPr>
      </p:pic>
      <p:pic>
        <p:nvPicPr>
          <p:cNvPr id="33" name="图片 32" descr="笑脸"/>
          <p:cNvPicPr>
            <a:picLocks noChangeAspect="1"/>
          </p:cNvPicPr>
          <p:nvPr/>
        </p:nvPicPr>
        <p:blipFill>
          <a:blip r:embed="rId2"/>
          <a:stretch>
            <a:fillRect/>
          </a:stretch>
        </p:blipFill>
        <p:spPr>
          <a:xfrm>
            <a:off x="10526395" y="6193790"/>
            <a:ext cx="374650" cy="374650"/>
          </a:xfrm>
          <a:prstGeom prst="rect">
            <a:avLst/>
          </a:prstGeom>
        </p:spPr>
      </p:pic>
      <p:pic>
        <p:nvPicPr>
          <p:cNvPr id="9" name="图片 8" descr="笑脸"/>
          <p:cNvPicPr>
            <a:picLocks noChangeAspect="1"/>
          </p:cNvPicPr>
          <p:nvPr/>
        </p:nvPicPr>
        <p:blipFill>
          <a:blip r:embed="rId2"/>
          <a:stretch>
            <a:fillRect/>
          </a:stretch>
        </p:blipFill>
        <p:spPr>
          <a:xfrm>
            <a:off x="11085195" y="6193790"/>
            <a:ext cx="374650" cy="374650"/>
          </a:xfrm>
          <a:prstGeom prst="rect">
            <a:avLst/>
          </a:prstGeom>
        </p:spPr>
      </p:pic>
    </p:spTree>
    <p:custDataLst>
      <p:tags r:id="rId6"/>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35" y="4159885"/>
            <a:ext cx="12192635" cy="269875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837055" y="4860290"/>
            <a:ext cx="2251710" cy="41084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标题 5"/>
          <p:cNvSpPr/>
          <p:nvPr>
            <p:custDataLst>
              <p:tags r:id="rId2"/>
            </p:custDataLst>
          </p:nvPr>
        </p:nvSpPr>
        <p:spPr>
          <a:xfrm>
            <a:off x="1948815" y="491680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3" name="矩形 2"/>
          <p:cNvSpPr/>
          <p:nvPr/>
        </p:nvSpPr>
        <p:spPr>
          <a:xfrm>
            <a:off x="1813560" y="1430655"/>
            <a:ext cx="4522470" cy="10985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标题 65"/>
          <p:cNvSpPr/>
          <p:nvPr>
            <p:custDataLst>
              <p:tags r:id="rId3"/>
            </p:custDataLst>
          </p:nvPr>
        </p:nvSpPr>
        <p:spPr>
          <a:xfrm>
            <a:off x="1651635" y="1652905"/>
            <a:ext cx="5052060" cy="106362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5800"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sz="58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4"/>
            </p:custDataLst>
          </p:nvPr>
        </p:nvSpPr>
        <p:spPr>
          <a:xfrm>
            <a:off x="1746885" y="2672715"/>
            <a:ext cx="477837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72" name="任意多边形 71"/>
          <p:cNvSpPr/>
          <p:nvPr/>
        </p:nvSpPr>
        <p:spPr>
          <a:xfrm>
            <a:off x="504825" y="37211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矩形 3"/>
          <p:cNvSpPr/>
          <p:nvPr/>
        </p:nvSpPr>
        <p:spPr>
          <a:xfrm>
            <a:off x="6832600" y="1609090"/>
            <a:ext cx="18000" cy="154368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标题 65"/>
          <p:cNvSpPr/>
          <p:nvPr>
            <p:custDataLst>
              <p:tags r:id="rId5"/>
            </p:custDataLst>
          </p:nvPr>
        </p:nvSpPr>
        <p:spPr>
          <a:xfrm>
            <a:off x="7442835" y="2153920"/>
            <a:ext cx="2853690" cy="453390"/>
          </a:xfrm>
          <a:custGeom>
            <a:avLst/>
            <a:gdLst/>
            <a:ahLst/>
            <a:cxnLst>
              <a:cxn ang="3">
                <a:pos x="hc" y="t"/>
              </a:cxn>
              <a:cxn ang="cd2">
                <a:pos x="l" y="vc"/>
              </a:cxn>
              <a:cxn ang="cd4">
                <a:pos x="hc" y="b"/>
              </a:cxn>
              <a:cxn ang="0">
                <a:pos x="r" y="vc"/>
              </a:cxn>
            </a:cxnLst>
            <a:rect l="l" t="t" r="r" b="b"/>
            <a:pathLst>
              <a:path w="5941" h="943">
                <a:moveTo>
                  <a:pt x="92" y="494"/>
                </a:moveTo>
                <a:lnTo>
                  <a:pt x="92" y="839"/>
                </a:lnTo>
                <a:lnTo>
                  <a:pt x="253" y="839"/>
                </a:lnTo>
                <a:cubicBezTo>
                  <a:pt x="343" y="839"/>
                  <a:pt x="412" y="823"/>
                  <a:pt x="460" y="793"/>
                </a:cubicBezTo>
                <a:cubicBezTo>
                  <a:pt x="508" y="762"/>
                  <a:pt x="532" y="717"/>
                  <a:pt x="532" y="659"/>
                </a:cubicBezTo>
                <a:cubicBezTo>
                  <a:pt x="532" y="606"/>
                  <a:pt x="508" y="565"/>
                  <a:pt x="461" y="537"/>
                </a:cubicBezTo>
                <a:cubicBezTo>
                  <a:pt x="415" y="509"/>
                  <a:pt x="348" y="494"/>
                  <a:pt x="260" y="494"/>
                </a:cubicBezTo>
                <a:lnTo>
                  <a:pt x="92" y="494"/>
                </a:lnTo>
                <a:close/>
                <a:moveTo>
                  <a:pt x="92" y="104"/>
                </a:moveTo>
                <a:lnTo>
                  <a:pt x="92" y="406"/>
                </a:lnTo>
                <a:lnTo>
                  <a:pt x="260" y="406"/>
                </a:lnTo>
                <a:cubicBezTo>
                  <a:pt x="332" y="406"/>
                  <a:pt x="387" y="392"/>
                  <a:pt x="427" y="364"/>
                </a:cubicBezTo>
                <a:cubicBezTo>
                  <a:pt x="466" y="337"/>
                  <a:pt x="486" y="298"/>
                  <a:pt x="486" y="248"/>
                </a:cubicBezTo>
                <a:cubicBezTo>
                  <a:pt x="486" y="202"/>
                  <a:pt x="466" y="166"/>
                  <a:pt x="425" y="142"/>
                </a:cubicBezTo>
                <a:cubicBezTo>
                  <a:pt x="385" y="117"/>
                  <a:pt x="328" y="104"/>
                  <a:pt x="253" y="104"/>
                </a:cubicBezTo>
                <a:lnTo>
                  <a:pt x="92" y="104"/>
                </a:lnTo>
                <a:close/>
                <a:moveTo>
                  <a:pt x="3815" y="17"/>
                </a:moveTo>
                <a:lnTo>
                  <a:pt x="4359" y="17"/>
                </a:lnTo>
                <a:lnTo>
                  <a:pt x="4359" y="104"/>
                </a:lnTo>
                <a:lnTo>
                  <a:pt x="3907" y="104"/>
                </a:lnTo>
                <a:lnTo>
                  <a:pt x="3907" y="409"/>
                </a:lnTo>
                <a:lnTo>
                  <a:pt x="4332" y="409"/>
                </a:lnTo>
                <a:lnTo>
                  <a:pt x="4332" y="497"/>
                </a:lnTo>
                <a:lnTo>
                  <a:pt x="3907" y="497"/>
                </a:lnTo>
                <a:lnTo>
                  <a:pt x="3907" y="839"/>
                </a:lnTo>
                <a:lnTo>
                  <a:pt x="4374" y="839"/>
                </a:lnTo>
                <a:lnTo>
                  <a:pt x="4374" y="926"/>
                </a:lnTo>
                <a:lnTo>
                  <a:pt x="3815" y="926"/>
                </a:lnTo>
                <a:lnTo>
                  <a:pt x="3815" y="17"/>
                </a:lnTo>
                <a:close/>
                <a:moveTo>
                  <a:pt x="2880" y="17"/>
                </a:moveTo>
                <a:lnTo>
                  <a:pt x="2976" y="17"/>
                </a:lnTo>
                <a:lnTo>
                  <a:pt x="3464" y="761"/>
                </a:lnTo>
                <a:lnTo>
                  <a:pt x="3470" y="761"/>
                </a:lnTo>
                <a:lnTo>
                  <a:pt x="3470" y="17"/>
                </a:lnTo>
                <a:lnTo>
                  <a:pt x="3563" y="17"/>
                </a:lnTo>
                <a:lnTo>
                  <a:pt x="3563" y="926"/>
                </a:lnTo>
                <a:lnTo>
                  <a:pt x="3467" y="926"/>
                </a:lnTo>
                <a:lnTo>
                  <a:pt x="2978" y="181"/>
                </a:lnTo>
                <a:lnTo>
                  <a:pt x="2972" y="181"/>
                </a:lnTo>
                <a:lnTo>
                  <a:pt x="2972" y="926"/>
                </a:lnTo>
                <a:lnTo>
                  <a:pt x="2880" y="926"/>
                </a:lnTo>
                <a:lnTo>
                  <a:pt x="2880" y="17"/>
                </a:lnTo>
                <a:close/>
                <a:moveTo>
                  <a:pt x="2536" y="17"/>
                </a:moveTo>
                <a:lnTo>
                  <a:pt x="2628" y="17"/>
                </a:lnTo>
                <a:lnTo>
                  <a:pt x="2628" y="926"/>
                </a:lnTo>
                <a:lnTo>
                  <a:pt x="2536" y="926"/>
                </a:lnTo>
                <a:lnTo>
                  <a:pt x="2536" y="17"/>
                </a:lnTo>
                <a:close/>
                <a:moveTo>
                  <a:pt x="853" y="17"/>
                </a:moveTo>
                <a:lnTo>
                  <a:pt x="945" y="17"/>
                </a:lnTo>
                <a:lnTo>
                  <a:pt x="945" y="589"/>
                </a:lnTo>
                <a:cubicBezTo>
                  <a:pt x="945" y="671"/>
                  <a:pt x="966" y="736"/>
                  <a:pt x="1008" y="784"/>
                </a:cubicBezTo>
                <a:cubicBezTo>
                  <a:pt x="1049" y="832"/>
                  <a:pt x="1105" y="856"/>
                  <a:pt x="1176" y="856"/>
                </a:cubicBezTo>
                <a:cubicBezTo>
                  <a:pt x="1247" y="856"/>
                  <a:pt x="1303" y="832"/>
                  <a:pt x="1344" y="785"/>
                </a:cubicBezTo>
                <a:cubicBezTo>
                  <a:pt x="1386" y="739"/>
                  <a:pt x="1406" y="675"/>
                  <a:pt x="1406" y="594"/>
                </a:cubicBezTo>
                <a:lnTo>
                  <a:pt x="1406" y="17"/>
                </a:lnTo>
                <a:lnTo>
                  <a:pt x="1500" y="17"/>
                </a:lnTo>
                <a:lnTo>
                  <a:pt x="1500" y="602"/>
                </a:lnTo>
                <a:cubicBezTo>
                  <a:pt x="1500" y="671"/>
                  <a:pt x="1487" y="731"/>
                  <a:pt x="1460" y="783"/>
                </a:cubicBezTo>
                <a:cubicBezTo>
                  <a:pt x="1434" y="835"/>
                  <a:pt x="1396" y="874"/>
                  <a:pt x="1347" y="902"/>
                </a:cubicBezTo>
                <a:cubicBezTo>
                  <a:pt x="1299" y="929"/>
                  <a:pt x="1241" y="943"/>
                  <a:pt x="1176" y="943"/>
                </a:cubicBezTo>
                <a:cubicBezTo>
                  <a:pt x="1110" y="943"/>
                  <a:pt x="1053" y="929"/>
                  <a:pt x="1005" y="902"/>
                </a:cubicBezTo>
                <a:cubicBezTo>
                  <a:pt x="956" y="874"/>
                  <a:pt x="919" y="835"/>
                  <a:pt x="893" y="783"/>
                </a:cubicBezTo>
                <a:cubicBezTo>
                  <a:pt x="866" y="731"/>
                  <a:pt x="853" y="671"/>
                  <a:pt x="853" y="602"/>
                </a:cubicBezTo>
                <a:lnTo>
                  <a:pt x="853" y="17"/>
                </a:lnTo>
                <a:close/>
                <a:moveTo>
                  <a:pt x="0" y="17"/>
                </a:moveTo>
                <a:lnTo>
                  <a:pt x="265" y="17"/>
                </a:lnTo>
                <a:cubicBezTo>
                  <a:pt x="368" y="17"/>
                  <a:pt x="446" y="37"/>
                  <a:pt x="501" y="77"/>
                </a:cubicBezTo>
                <a:cubicBezTo>
                  <a:pt x="556" y="117"/>
                  <a:pt x="583" y="174"/>
                  <a:pt x="583" y="247"/>
                </a:cubicBezTo>
                <a:cubicBezTo>
                  <a:pt x="583" y="296"/>
                  <a:pt x="569" y="338"/>
                  <a:pt x="540" y="373"/>
                </a:cubicBezTo>
                <a:cubicBezTo>
                  <a:pt x="511" y="407"/>
                  <a:pt x="472" y="431"/>
                  <a:pt x="421" y="444"/>
                </a:cubicBezTo>
                <a:lnTo>
                  <a:pt x="421" y="451"/>
                </a:lnTo>
                <a:cubicBezTo>
                  <a:pt x="486" y="460"/>
                  <a:pt x="537" y="483"/>
                  <a:pt x="574" y="521"/>
                </a:cubicBezTo>
                <a:cubicBezTo>
                  <a:pt x="610" y="559"/>
                  <a:pt x="629" y="607"/>
                  <a:pt x="629" y="665"/>
                </a:cubicBezTo>
                <a:cubicBezTo>
                  <a:pt x="629" y="749"/>
                  <a:pt x="597" y="813"/>
                  <a:pt x="535" y="859"/>
                </a:cubicBezTo>
                <a:cubicBezTo>
                  <a:pt x="472" y="904"/>
                  <a:pt x="382" y="926"/>
                  <a:pt x="266" y="926"/>
                </a:cubicBezTo>
                <a:lnTo>
                  <a:pt x="0" y="926"/>
                </a:lnTo>
                <a:lnTo>
                  <a:pt x="0" y="17"/>
                </a:lnTo>
                <a:close/>
                <a:moveTo>
                  <a:pt x="5637" y="0"/>
                </a:moveTo>
                <a:cubicBezTo>
                  <a:pt x="5702" y="0"/>
                  <a:pt x="5760" y="14"/>
                  <a:pt x="5809" y="41"/>
                </a:cubicBezTo>
                <a:cubicBezTo>
                  <a:pt x="5858" y="68"/>
                  <a:pt x="5899" y="106"/>
                  <a:pt x="5931" y="155"/>
                </a:cubicBezTo>
                <a:lnTo>
                  <a:pt x="5857" y="208"/>
                </a:lnTo>
                <a:cubicBezTo>
                  <a:pt x="5830" y="171"/>
                  <a:pt x="5797" y="142"/>
                  <a:pt x="5758" y="120"/>
                </a:cubicBezTo>
                <a:cubicBezTo>
                  <a:pt x="5720" y="98"/>
                  <a:pt x="5678" y="88"/>
                  <a:pt x="5634" y="88"/>
                </a:cubicBezTo>
                <a:cubicBezTo>
                  <a:pt x="5596" y="88"/>
                  <a:pt x="5561" y="94"/>
                  <a:pt x="5529" y="108"/>
                </a:cubicBezTo>
                <a:cubicBezTo>
                  <a:pt x="5497" y="122"/>
                  <a:pt x="5471" y="140"/>
                  <a:pt x="5453" y="164"/>
                </a:cubicBezTo>
                <a:cubicBezTo>
                  <a:pt x="5435" y="188"/>
                  <a:pt x="5425" y="215"/>
                  <a:pt x="5425" y="244"/>
                </a:cubicBezTo>
                <a:cubicBezTo>
                  <a:pt x="5425" y="280"/>
                  <a:pt x="5436" y="311"/>
                  <a:pt x="5456" y="334"/>
                </a:cubicBezTo>
                <a:cubicBezTo>
                  <a:pt x="5476" y="358"/>
                  <a:pt x="5502" y="376"/>
                  <a:pt x="5533" y="389"/>
                </a:cubicBezTo>
                <a:cubicBezTo>
                  <a:pt x="5565" y="402"/>
                  <a:pt x="5606" y="415"/>
                  <a:pt x="5657" y="428"/>
                </a:cubicBezTo>
                <a:cubicBezTo>
                  <a:pt x="5717" y="445"/>
                  <a:pt x="5767" y="464"/>
                  <a:pt x="5808" y="484"/>
                </a:cubicBezTo>
                <a:cubicBezTo>
                  <a:pt x="5848" y="504"/>
                  <a:pt x="5880" y="530"/>
                  <a:pt x="5905" y="564"/>
                </a:cubicBezTo>
                <a:cubicBezTo>
                  <a:pt x="5929" y="598"/>
                  <a:pt x="5941" y="640"/>
                  <a:pt x="5941" y="691"/>
                </a:cubicBezTo>
                <a:cubicBezTo>
                  <a:pt x="5941" y="742"/>
                  <a:pt x="5929" y="787"/>
                  <a:pt x="5904" y="825"/>
                </a:cubicBezTo>
                <a:cubicBezTo>
                  <a:pt x="5878" y="863"/>
                  <a:pt x="5842" y="892"/>
                  <a:pt x="5796" y="913"/>
                </a:cubicBezTo>
                <a:cubicBezTo>
                  <a:pt x="5749" y="933"/>
                  <a:pt x="5694" y="943"/>
                  <a:pt x="5632" y="943"/>
                </a:cubicBezTo>
                <a:cubicBezTo>
                  <a:pt x="5563" y="943"/>
                  <a:pt x="5500" y="928"/>
                  <a:pt x="5444" y="898"/>
                </a:cubicBezTo>
                <a:cubicBezTo>
                  <a:pt x="5388" y="868"/>
                  <a:pt x="5343" y="825"/>
                  <a:pt x="5309" y="768"/>
                </a:cubicBezTo>
                <a:lnTo>
                  <a:pt x="5388" y="720"/>
                </a:lnTo>
                <a:cubicBezTo>
                  <a:pt x="5415" y="765"/>
                  <a:pt x="5449" y="799"/>
                  <a:pt x="5491" y="821"/>
                </a:cubicBezTo>
                <a:cubicBezTo>
                  <a:pt x="5533" y="844"/>
                  <a:pt x="5580" y="856"/>
                  <a:pt x="5633" y="856"/>
                </a:cubicBezTo>
                <a:cubicBezTo>
                  <a:pt x="5674" y="856"/>
                  <a:pt x="5710" y="849"/>
                  <a:pt x="5743" y="835"/>
                </a:cubicBezTo>
                <a:cubicBezTo>
                  <a:pt x="5775" y="822"/>
                  <a:pt x="5801" y="803"/>
                  <a:pt x="5819" y="778"/>
                </a:cubicBezTo>
                <a:cubicBezTo>
                  <a:pt x="5837" y="754"/>
                  <a:pt x="5847" y="726"/>
                  <a:pt x="5847" y="696"/>
                </a:cubicBezTo>
                <a:cubicBezTo>
                  <a:pt x="5847" y="664"/>
                  <a:pt x="5839" y="637"/>
                  <a:pt x="5823" y="616"/>
                </a:cubicBezTo>
                <a:cubicBezTo>
                  <a:pt x="5807" y="594"/>
                  <a:pt x="5782" y="575"/>
                  <a:pt x="5749" y="559"/>
                </a:cubicBezTo>
                <a:cubicBezTo>
                  <a:pt x="5716" y="542"/>
                  <a:pt x="5670" y="526"/>
                  <a:pt x="5613" y="510"/>
                </a:cubicBezTo>
                <a:cubicBezTo>
                  <a:pt x="5552" y="492"/>
                  <a:pt x="5502" y="475"/>
                  <a:pt x="5464" y="457"/>
                </a:cubicBezTo>
                <a:cubicBezTo>
                  <a:pt x="5426" y="440"/>
                  <a:pt x="5395" y="414"/>
                  <a:pt x="5369" y="381"/>
                </a:cubicBezTo>
                <a:cubicBezTo>
                  <a:pt x="5343" y="348"/>
                  <a:pt x="5331" y="304"/>
                  <a:pt x="5331" y="251"/>
                </a:cubicBezTo>
                <a:cubicBezTo>
                  <a:pt x="5331" y="203"/>
                  <a:pt x="5343" y="160"/>
                  <a:pt x="5369" y="121"/>
                </a:cubicBezTo>
                <a:cubicBezTo>
                  <a:pt x="5395" y="83"/>
                  <a:pt x="5431" y="53"/>
                  <a:pt x="5477" y="32"/>
                </a:cubicBezTo>
                <a:cubicBezTo>
                  <a:pt x="5523" y="11"/>
                  <a:pt x="5577" y="0"/>
                  <a:pt x="5637" y="0"/>
                </a:cubicBezTo>
                <a:close/>
                <a:moveTo>
                  <a:pt x="4853" y="0"/>
                </a:moveTo>
                <a:cubicBezTo>
                  <a:pt x="4918" y="0"/>
                  <a:pt x="4976" y="14"/>
                  <a:pt x="5025" y="41"/>
                </a:cubicBezTo>
                <a:cubicBezTo>
                  <a:pt x="5074" y="68"/>
                  <a:pt x="5115" y="106"/>
                  <a:pt x="5147" y="155"/>
                </a:cubicBezTo>
                <a:lnTo>
                  <a:pt x="5073" y="208"/>
                </a:lnTo>
                <a:cubicBezTo>
                  <a:pt x="5046" y="171"/>
                  <a:pt x="5013" y="142"/>
                  <a:pt x="4974" y="120"/>
                </a:cubicBezTo>
                <a:cubicBezTo>
                  <a:pt x="4936" y="98"/>
                  <a:pt x="4894" y="88"/>
                  <a:pt x="4850" y="88"/>
                </a:cubicBezTo>
                <a:cubicBezTo>
                  <a:pt x="4812" y="88"/>
                  <a:pt x="4777" y="94"/>
                  <a:pt x="4745" y="108"/>
                </a:cubicBezTo>
                <a:cubicBezTo>
                  <a:pt x="4713" y="122"/>
                  <a:pt x="4687" y="140"/>
                  <a:pt x="4669" y="164"/>
                </a:cubicBezTo>
                <a:cubicBezTo>
                  <a:pt x="4651" y="188"/>
                  <a:pt x="4641" y="215"/>
                  <a:pt x="4641" y="244"/>
                </a:cubicBezTo>
                <a:cubicBezTo>
                  <a:pt x="4641" y="280"/>
                  <a:pt x="4652" y="311"/>
                  <a:pt x="4672" y="334"/>
                </a:cubicBezTo>
                <a:cubicBezTo>
                  <a:pt x="4692" y="358"/>
                  <a:pt x="4718" y="376"/>
                  <a:pt x="4749" y="389"/>
                </a:cubicBezTo>
                <a:cubicBezTo>
                  <a:pt x="4781" y="402"/>
                  <a:pt x="4822" y="415"/>
                  <a:pt x="4873" y="428"/>
                </a:cubicBezTo>
                <a:cubicBezTo>
                  <a:pt x="4933" y="445"/>
                  <a:pt x="4983" y="464"/>
                  <a:pt x="5024" y="484"/>
                </a:cubicBezTo>
                <a:cubicBezTo>
                  <a:pt x="5064" y="504"/>
                  <a:pt x="5096" y="530"/>
                  <a:pt x="5121" y="564"/>
                </a:cubicBezTo>
                <a:cubicBezTo>
                  <a:pt x="5145" y="598"/>
                  <a:pt x="5157" y="640"/>
                  <a:pt x="5157" y="691"/>
                </a:cubicBezTo>
                <a:cubicBezTo>
                  <a:pt x="5157" y="742"/>
                  <a:pt x="5145" y="787"/>
                  <a:pt x="5120" y="825"/>
                </a:cubicBezTo>
                <a:cubicBezTo>
                  <a:pt x="5094" y="863"/>
                  <a:pt x="5058" y="892"/>
                  <a:pt x="5012" y="913"/>
                </a:cubicBezTo>
                <a:cubicBezTo>
                  <a:pt x="4965" y="933"/>
                  <a:pt x="4910" y="943"/>
                  <a:pt x="4848" y="943"/>
                </a:cubicBezTo>
                <a:cubicBezTo>
                  <a:pt x="4779" y="943"/>
                  <a:pt x="4716" y="928"/>
                  <a:pt x="4660" y="898"/>
                </a:cubicBezTo>
                <a:cubicBezTo>
                  <a:pt x="4604" y="868"/>
                  <a:pt x="4559" y="825"/>
                  <a:pt x="4525" y="768"/>
                </a:cubicBezTo>
                <a:lnTo>
                  <a:pt x="4604" y="720"/>
                </a:lnTo>
                <a:cubicBezTo>
                  <a:pt x="4631" y="765"/>
                  <a:pt x="4665" y="799"/>
                  <a:pt x="4707" y="821"/>
                </a:cubicBezTo>
                <a:cubicBezTo>
                  <a:pt x="4749" y="844"/>
                  <a:pt x="4796" y="856"/>
                  <a:pt x="4849" y="856"/>
                </a:cubicBezTo>
                <a:cubicBezTo>
                  <a:pt x="4890" y="856"/>
                  <a:pt x="4926" y="849"/>
                  <a:pt x="4959" y="835"/>
                </a:cubicBezTo>
                <a:cubicBezTo>
                  <a:pt x="4991" y="822"/>
                  <a:pt x="5017" y="803"/>
                  <a:pt x="5035" y="778"/>
                </a:cubicBezTo>
                <a:cubicBezTo>
                  <a:pt x="5053" y="754"/>
                  <a:pt x="5063" y="726"/>
                  <a:pt x="5063" y="696"/>
                </a:cubicBezTo>
                <a:cubicBezTo>
                  <a:pt x="5063" y="664"/>
                  <a:pt x="5055" y="637"/>
                  <a:pt x="5039" y="616"/>
                </a:cubicBezTo>
                <a:cubicBezTo>
                  <a:pt x="5023" y="594"/>
                  <a:pt x="4998" y="575"/>
                  <a:pt x="4965" y="559"/>
                </a:cubicBezTo>
                <a:cubicBezTo>
                  <a:pt x="4932" y="542"/>
                  <a:pt x="4886" y="526"/>
                  <a:pt x="4829" y="510"/>
                </a:cubicBezTo>
                <a:cubicBezTo>
                  <a:pt x="4768" y="492"/>
                  <a:pt x="4718" y="475"/>
                  <a:pt x="4680" y="457"/>
                </a:cubicBezTo>
                <a:cubicBezTo>
                  <a:pt x="4642" y="440"/>
                  <a:pt x="4611" y="414"/>
                  <a:pt x="4585" y="381"/>
                </a:cubicBezTo>
                <a:cubicBezTo>
                  <a:pt x="4559" y="348"/>
                  <a:pt x="4547" y="304"/>
                  <a:pt x="4547" y="251"/>
                </a:cubicBezTo>
                <a:cubicBezTo>
                  <a:pt x="4547" y="203"/>
                  <a:pt x="4559" y="160"/>
                  <a:pt x="4585" y="121"/>
                </a:cubicBezTo>
                <a:cubicBezTo>
                  <a:pt x="4611" y="83"/>
                  <a:pt x="4647" y="53"/>
                  <a:pt x="4693" y="32"/>
                </a:cubicBezTo>
                <a:cubicBezTo>
                  <a:pt x="4739" y="11"/>
                  <a:pt x="4793" y="0"/>
                  <a:pt x="4853" y="0"/>
                </a:cubicBezTo>
                <a:close/>
                <a:moveTo>
                  <a:pt x="2020" y="0"/>
                </a:moveTo>
                <a:cubicBezTo>
                  <a:pt x="2085" y="0"/>
                  <a:pt x="2143" y="14"/>
                  <a:pt x="2192" y="41"/>
                </a:cubicBezTo>
                <a:cubicBezTo>
                  <a:pt x="2241" y="68"/>
                  <a:pt x="2282" y="106"/>
                  <a:pt x="2314" y="155"/>
                </a:cubicBezTo>
                <a:lnTo>
                  <a:pt x="2240" y="208"/>
                </a:lnTo>
                <a:cubicBezTo>
                  <a:pt x="2213" y="171"/>
                  <a:pt x="2180" y="142"/>
                  <a:pt x="2141" y="120"/>
                </a:cubicBezTo>
                <a:cubicBezTo>
                  <a:pt x="2103" y="98"/>
                  <a:pt x="2061" y="88"/>
                  <a:pt x="2017" y="88"/>
                </a:cubicBezTo>
                <a:cubicBezTo>
                  <a:pt x="1979" y="88"/>
                  <a:pt x="1944" y="94"/>
                  <a:pt x="1912" y="108"/>
                </a:cubicBezTo>
                <a:cubicBezTo>
                  <a:pt x="1880" y="122"/>
                  <a:pt x="1854" y="140"/>
                  <a:pt x="1836" y="164"/>
                </a:cubicBezTo>
                <a:cubicBezTo>
                  <a:pt x="1818" y="188"/>
                  <a:pt x="1808" y="215"/>
                  <a:pt x="1808" y="244"/>
                </a:cubicBezTo>
                <a:cubicBezTo>
                  <a:pt x="1808" y="280"/>
                  <a:pt x="1819" y="311"/>
                  <a:pt x="1839" y="334"/>
                </a:cubicBezTo>
                <a:cubicBezTo>
                  <a:pt x="1859" y="358"/>
                  <a:pt x="1885" y="376"/>
                  <a:pt x="1916" y="389"/>
                </a:cubicBezTo>
                <a:cubicBezTo>
                  <a:pt x="1948" y="402"/>
                  <a:pt x="1989" y="415"/>
                  <a:pt x="2040" y="428"/>
                </a:cubicBezTo>
                <a:cubicBezTo>
                  <a:pt x="2100" y="445"/>
                  <a:pt x="2150" y="464"/>
                  <a:pt x="2191" y="484"/>
                </a:cubicBezTo>
                <a:cubicBezTo>
                  <a:pt x="2231" y="504"/>
                  <a:pt x="2263" y="530"/>
                  <a:pt x="2288" y="564"/>
                </a:cubicBezTo>
                <a:cubicBezTo>
                  <a:pt x="2312" y="598"/>
                  <a:pt x="2324" y="640"/>
                  <a:pt x="2324" y="691"/>
                </a:cubicBezTo>
                <a:cubicBezTo>
                  <a:pt x="2324" y="742"/>
                  <a:pt x="2312" y="787"/>
                  <a:pt x="2287" y="825"/>
                </a:cubicBezTo>
                <a:cubicBezTo>
                  <a:pt x="2261" y="863"/>
                  <a:pt x="2225" y="892"/>
                  <a:pt x="2179" y="913"/>
                </a:cubicBezTo>
                <a:cubicBezTo>
                  <a:pt x="2132" y="933"/>
                  <a:pt x="2077" y="943"/>
                  <a:pt x="2015" y="943"/>
                </a:cubicBezTo>
                <a:cubicBezTo>
                  <a:pt x="1946" y="943"/>
                  <a:pt x="1883" y="928"/>
                  <a:pt x="1827" y="898"/>
                </a:cubicBezTo>
                <a:cubicBezTo>
                  <a:pt x="1771" y="868"/>
                  <a:pt x="1726" y="825"/>
                  <a:pt x="1692" y="768"/>
                </a:cubicBezTo>
                <a:lnTo>
                  <a:pt x="1771" y="720"/>
                </a:lnTo>
                <a:cubicBezTo>
                  <a:pt x="1798" y="765"/>
                  <a:pt x="1832" y="799"/>
                  <a:pt x="1874" y="821"/>
                </a:cubicBezTo>
                <a:cubicBezTo>
                  <a:pt x="1916" y="844"/>
                  <a:pt x="1963" y="856"/>
                  <a:pt x="2016" y="856"/>
                </a:cubicBezTo>
                <a:cubicBezTo>
                  <a:pt x="2057" y="856"/>
                  <a:pt x="2093" y="849"/>
                  <a:pt x="2126" y="835"/>
                </a:cubicBezTo>
                <a:cubicBezTo>
                  <a:pt x="2158" y="822"/>
                  <a:pt x="2184" y="803"/>
                  <a:pt x="2202" y="778"/>
                </a:cubicBezTo>
                <a:cubicBezTo>
                  <a:pt x="2220" y="754"/>
                  <a:pt x="2230" y="726"/>
                  <a:pt x="2230" y="696"/>
                </a:cubicBezTo>
                <a:cubicBezTo>
                  <a:pt x="2230" y="664"/>
                  <a:pt x="2222" y="637"/>
                  <a:pt x="2206" y="616"/>
                </a:cubicBezTo>
                <a:cubicBezTo>
                  <a:pt x="2190" y="594"/>
                  <a:pt x="2165" y="575"/>
                  <a:pt x="2132" y="559"/>
                </a:cubicBezTo>
                <a:cubicBezTo>
                  <a:pt x="2099" y="542"/>
                  <a:pt x="2053" y="526"/>
                  <a:pt x="1996" y="510"/>
                </a:cubicBezTo>
                <a:cubicBezTo>
                  <a:pt x="1935" y="492"/>
                  <a:pt x="1885" y="475"/>
                  <a:pt x="1847" y="457"/>
                </a:cubicBezTo>
                <a:cubicBezTo>
                  <a:pt x="1809" y="440"/>
                  <a:pt x="1778" y="414"/>
                  <a:pt x="1752" y="381"/>
                </a:cubicBezTo>
                <a:cubicBezTo>
                  <a:pt x="1726" y="348"/>
                  <a:pt x="1714" y="304"/>
                  <a:pt x="1714" y="251"/>
                </a:cubicBezTo>
                <a:cubicBezTo>
                  <a:pt x="1714" y="203"/>
                  <a:pt x="1726" y="160"/>
                  <a:pt x="1752" y="121"/>
                </a:cubicBezTo>
                <a:cubicBezTo>
                  <a:pt x="1778" y="83"/>
                  <a:pt x="1814" y="53"/>
                  <a:pt x="1860" y="32"/>
                </a:cubicBezTo>
                <a:cubicBezTo>
                  <a:pt x="1906" y="11"/>
                  <a:pt x="1960" y="0"/>
                  <a:pt x="2020" y="0"/>
                </a:cubicBezTo>
                <a:close/>
              </a:path>
            </a:pathLst>
          </a:custGeom>
          <a:solidFill>
            <a:srgbClr val="007FFF"/>
          </a:solidFill>
          <a:effectLst/>
        </p:spPr>
        <p:txBody>
          <a:bodyPr vert="horz" wrap="square"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endParaRPr lang="en-US" altLang="zh-CN" b="0">
              <a:solidFill>
                <a:schemeClr val="tx1">
                  <a:lumMod val="95000"/>
                  <a:lumOff val="5000"/>
                </a:schemeClr>
              </a:solidFill>
              <a:latin typeface="MiSans Normal" panose="00000500000000000000" charset="-122"/>
              <a:ea typeface="MiSans Normal" panose="00000500000000000000" charset="-122"/>
            </a:endParaRPr>
          </a:p>
        </p:txBody>
      </p:sp>
      <p:sp>
        <p:nvSpPr>
          <p:cNvPr id="58" name="任意多边形 57"/>
          <p:cNvSpPr/>
          <p:nvPr/>
        </p:nvSpPr>
        <p:spPr>
          <a:xfrm>
            <a:off x="11196320" y="28511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矩形 4"/>
          <p:cNvSpPr/>
          <p:nvPr/>
        </p:nvSpPr>
        <p:spPr>
          <a:xfrm>
            <a:off x="9126220" y="3801745"/>
            <a:ext cx="3065780" cy="35814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7672721" y="635"/>
            <a:ext cx="4519279" cy="5035216"/>
          </a:xfrm>
          <a:custGeom>
            <a:avLst/>
            <a:gdLst/>
            <a:ahLst/>
            <a:cxnLst>
              <a:cxn ang="3">
                <a:pos x="hc" y="t"/>
              </a:cxn>
              <a:cxn ang="cd2">
                <a:pos x="l" y="vc"/>
              </a:cxn>
              <a:cxn ang="cd4">
                <a:pos x="hc" y="b"/>
              </a:cxn>
              <a:cxn ang="0">
                <a:pos x="r" y="vc"/>
              </a:cxn>
            </a:cxnLst>
            <a:rect l="l" t="t" r="r" b="b"/>
            <a:pathLst>
              <a:path w="7117" h="7929">
                <a:moveTo>
                  <a:pt x="2539" y="0"/>
                </a:moveTo>
                <a:lnTo>
                  <a:pt x="7117" y="0"/>
                </a:lnTo>
                <a:lnTo>
                  <a:pt x="7117" y="5089"/>
                </a:lnTo>
                <a:lnTo>
                  <a:pt x="6056" y="6549"/>
                </a:lnTo>
                <a:cubicBezTo>
                  <a:pt x="4969" y="8045"/>
                  <a:pt x="2876" y="8377"/>
                  <a:pt x="1380" y="7290"/>
                </a:cubicBezTo>
                <a:cubicBezTo>
                  <a:pt x="-116" y="6203"/>
                  <a:pt x="-447" y="4110"/>
                  <a:pt x="640" y="2614"/>
                </a:cubicBezTo>
                <a:lnTo>
                  <a:pt x="2539" y="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任意多边形 7"/>
          <p:cNvSpPr/>
          <p:nvPr/>
        </p:nvSpPr>
        <p:spPr>
          <a:xfrm>
            <a:off x="7099080" y="635"/>
            <a:ext cx="5092920" cy="5615404"/>
          </a:xfrm>
          <a:custGeom>
            <a:avLst/>
            <a:gdLst/>
            <a:ahLst/>
            <a:cxnLst>
              <a:cxn ang="3">
                <a:pos x="hc" y="t"/>
              </a:cxn>
              <a:cxn ang="cd2">
                <a:pos x="l" y="vc"/>
              </a:cxn>
              <a:cxn ang="cd4">
                <a:pos x="hc" y="b"/>
              </a:cxn>
              <a:cxn ang="0">
                <a:pos x="r" y="vc"/>
              </a:cxn>
            </a:cxnLst>
            <a:rect l="l" t="t" r="r" b="b"/>
            <a:pathLst>
              <a:path w="8020" h="8843">
                <a:moveTo>
                  <a:pt x="2452" y="0"/>
                </a:moveTo>
                <a:lnTo>
                  <a:pt x="3442" y="0"/>
                </a:lnTo>
                <a:lnTo>
                  <a:pt x="1543" y="2614"/>
                </a:lnTo>
                <a:cubicBezTo>
                  <a:pt x="456" y="4110"/>
                  <a:pt x="788" y="6203"/>
                  <a:pt x="2283" y="7290"/>
                </a:cubicBezTo>
                <a:cubicBezTo>
                  <a:pt x="3779" y="8377"/>
                  <a:pt x="5873" y="8045"/>
                  <a:pt x="6959" y="6549"/>
                </a:cubicBezTo>
                <a:lnTo>
                  <a:pt x="8020" y="5089"/>
                </a:lnTo>
                <a:lnTo>
                  <a:pt x="8020" y="6379"/>
                </a:lnTo>
                <a:lnTo>
                  <a:pt x="7466" y="7142"/>
                </a:lnTo>
                <a:cubicBezTo>
                  <a:pt x="6126" y="8986"/>
                  <a:pt x="3545" y="9394"/>
                  <a:pt x="1702" y="8055"/>
                </a:cubicBezTo>
                <a:cubicBezTo>
                  <a:pt x="-142" y="6715"/>
                  <a:pt x="-551" y="4134"/>
                  <a:pt x="788" y="2290"/>
                </a:cubicBezTo>
                <a:lnTo>
                  <a:pt x="2452"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04825" y="43116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3" name="标题 65"/>
          <p:cNvSpPr/>
          <p:nvPr>
            <p:custDataLst>
              <p:tags r:id="rId2"/>
            </p:custDataLst>
          </p:nvPr>
        </p:nvSpPr>
        <p:spPr>
          <a:xfrm>
            <a:off x="341630" y="1597660"/>
            <a:ext cx="5805805" cy="12172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标题题标题</a:t>
            </a:r>
            <a:r>
              <a:rPr lang="zh-CN" altLang="en-US" sz="6600"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sz="6600"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3"/>
            </p:custDataLst>
          </p:nvPr>
        </p:nvSpPr>
        <p:spPr>
          <a:xfrm>
            <a:off x="403860" y="2725420"/>
            <a:ext cx="4740275"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28" name="标题 5"/>
          <p:cNvSpPr/>
          <p:nvPr>
            <p:custDataLst>
              <p:tags r:id="rId4"/>
            </p:custDataLst>
          </p:nvPr>
        </p:nvSpPr>
        <p:spPr>
          <a:xfrm>
            <a:off x="403860" y="3429000"/>
            <a:ext cx="528193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25" name="圆角矩形 24"/>
          <p:cNvSpPr/>
          <p:nvPr/>
        </p:nvSpPr>
        <p:spPr>
          <a:xfrm>
            <a:off x="504825" y="5044440"/>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5"/>
            </p:custDataLst>
          </p:nvPr>
        </p:nvSpPr>
        <p:spPr>
          <a:xfrm>
            <a:off x="616585" y="511492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6"/>
          <a:stretch>
            <a:fillRect/>
          </a:stretch>
        </p:blipFill>
        <p:spPr>
          <a:xfrm>
            <a:off x="504825" y="6113780"/>
            <a:ext cx="374650" cy="374650"/>
          </a:xfrm>
          <a:prstGeom prst="rect">
            <a:avLst/>
          </a:prstGeom>
        </p:spPr>
      </p:pic>
      <p:pic>
        <p:nvPicPr>
          <p:cNvPr id="33" name="图片 32" descr="笑脸"/>
          <p:cNvPicPr>
            <a:picLocks noChangeAspect="1"/>
          </p:cNvPicPr>
          <p:nvPr/>
        </p:nvPicPr>
        <p:blipFill>
          <a:blip r:embed="rId6"/>
          <a:stretch>
            <a:fillRect/>
          </a:stretch>
        </p:blipFill>
        <p:spPr>
          <a:xfrm>
            <a:off x="1063625" y="6113780"/>
            <a:ext cx="374650" cy="374650"/>
          </a:xfrm>
          <a:prstGeom prst="rect">
            <a:avLst/>
          </a:prstGeom>
        </p:spPr>
      </p:pic>
      <p:pic>
        <p:nvPicPr>
          <p:cNvPr id="9" name="图片 8" descr="笑脸"/>
          <p:cNvPicPr>
            <a:picLocks noChangeAspect="1"/>
          </p:cNvPicPr>
          <p:nvPr/>
        </p:nvPicPr>
        <p:blipFill>
          <a:blip r:embed="rId6"/>
          <a:stretch>
            <a:fillRect/>
          </a:stretch>
        </p:blipFill>
        <p:spPr>
          <a:xfrm>
            <a:off x="1622425" y="6113780"/>
            <a:ext cx="374650" cy="374650"/>
          </a:xfrm>
          <a:prstGeom prst="rect">
            <a:avLst/>
          </a:prstGeom>
        </p:spPr>
      </p:pic>
      <p:sp>
        <p:nvSpPr>
          <p:cNvPr id="10" name="圆角矩形 9"/>
          <p:cNvSpPr/>
          <p:nvPr/>
        </p:nvSpPr>
        <p:spPr>
          <a:xfrm>
            <a:off x="3024505" y="5039360"/>
            <a:ext cx="2251710" cy="4108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标题 5"/>
          <p:cNvSpPr/>
          <p:nvPr>
            <p:custDataLst>
              <p:tags r:id="rId7"/>
            </p:custDataLst>
          </p:nvPr>
        </p:nvSpPr>
        <p:spPr>
          <a:xfrm>
            <a:off x="3136265" y="5109845"/>
            <a:ext cx="200850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en-US" altLang="zh-CN" sz="1800" b="0">
                <a:solidFill>
                  <a:schemeClr val="bg1"/>
                </a:solidFill>
                <a:latin typeface="MiSans Demibold" panose="00000700000000000000" charset="-122"/>
                <a:ea typeface="MiSans Demibold" panose="00000700000000000000" charset="-122"/>
              </a:rPr>
              <a:t>2022/01/01</a:t>
            </a:r>
            <a:endParaRPr lang="en-US" altLang="zh-CN" sz="1800" b="0">
              <a:solidFill>
                <a:schemeClr val="bg1"/>
              </a:solidFill>
              <a:latin typeface="MiSans Demibold" panose="00000700000000000000" charset="-122"/>
              <a:ea typeface="MiSans Demibold" panose="00000700000000000000" charset="-122"/>
            </a:endParaRPr>
          </a:p>
        </p:txBody>
      </p:sp>
      <p:sp>
        <p:nvSpPr>
          <p:cNvPr id="58" name="任意多边形 57"/>
          <p:cNvSpPr/>
          <p:nvPr/>
        </p:nvSpPr>
        <p:spPr>
          <a:xfrm>
            <a:off x="11196320" y="593026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ustDataLst>
      <p:tags r:id="rId8"/>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任意多边形 11"/>
          <p:cNvSpPr/>
          <p:nvPr/>
        </p:nvSpPr>
        <p:spPr>
          <a:xfrm>
            <a:off x="8084511" y="0"/>
            <a:ext cx="4107489" cy="6858000"/>
          </a:xfrm>
          <a:custGeom>
            <a:avLst/>
            <a:gdLst/>
            <a:ahLst/>
            <a:cxnLst>
              <a:cxn ang="3">
                <a:pos x="hc" y="t"/>
              </a:cxn>
              <a:cxn ang="cd2">
                <a:pos x="l" y="vc"/>
              </a:cxn>
              <a:cxn ang="cd4">
                <a:pos x="hc" y="b"/>
              </a:cxn>
              <a:cxn ang="0">
                <a:pos x="r" y="vc"/>
              </a:cxn>
            </a:cxnLst>
            <a:rect l="l" t="t" r="r" b="b"/>
            <a:pathLst>
              <a:path w="6468" h="10800">
                <a:moveTo>
                  <a:pt x="0" y="10799"/>
                </a:moveTo>
                <a:lnTo>
                  <a:pt x="6468" y="10799"/>
                </a:lnTo>
                <a:lnTo>
                  <a:pt x="6468" y="10800"/>
                </a:lnTo>
                <a:lnTo>
                  <a:pt x="0" y="10800"/>
                </a:lnTo>
                <a:lnTo>
                  <a:pt x="0" y="10799"/>
                </a:lnTo>
                <a:close/>
                <a:moveTo>
                  <a:pt x="6468" y="10799"/>
                </a:moveTo>
                <a:lnTo>
                  <a:pt x="6468" y="0"/>
                </a:lnTo>
                <a:lnTo>
                  <a:pt x="6468" y="1079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任意多边形 12"/>
          <p:cNvSpPr/>
          <p:nvPr/>
        </p:nvSpPr>
        <p:spPr>
          <a:xfrm>
            <a:off x="12192000" y="0"/>
            <a:ext cx="635" cy="6858000"/>
          </a:xfrm>
          <a:custGeom>
            <a:avLst/>
            <a:gdLst/>
            <a:ahLst/>
            <a:cxnLst>
              <a:cxn ang="3">
                <a:pos x="hc" y="t"/>
              </a:cxn>
              <a:cxn ang="cd2">
                <a:pos x="l" y="vc"/>
              </a:cxn>
              <a:cxn ang="cd4">
                <a:pos x="hc" y="b"/>
              </a:cxn>
              <a:cxn ang="0">
                <a:pos x="r" y="vc"/>
              </a:cxn>
            </a:cxnLst>
            <a:rect l="l" t="t" r="r" b="b"/>
            <a:pathLst>
              <a:path w="1" h="10800">
                <a:moveTo>
                  <a:pt x="0" y="0"/>
                </a:moveTo>
                <a:lnTo>
                  <a:pt x="1" y="0"/>
                </a:lnTo>
                <a:lnTo>
                  <a:pt x="1" y="10800"/>
                </a:lnTo>
                <a:lnTo>
                  <a:pt x="0" y="10800"/>
                </a:lnTo>
                <a:lnTo>
                  <a:pt x="0" y="10799"/>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13"/>
          <p:cNvSpPr/>
          <p:nvPr/>
        </p:nvSpPr>
        <p:spPr>
          <a:xfrm>
            <a:off x="7319034" y="6857365"/>
            <a:ext cx="765478" cy="635"/>
          </a:xfrm>
          <a:custGeom>
            <a:avLst/>
            <a:gdLst/>
            <a:ahLst/>
            <a:cxnLst>
              <a:cxn ang="3">
                <a:pos x="hc" y="t"/>
              </a:cxn>
              <a:cxn ang="cd2">
                <a:pos x="l" y="vc"/>
              </a:cxn>
              <a:cxn ang="cd4">
                <a:pos x="hc" y="b"/>
              </a:cxn>
              <a:cxn ang="0">
                <a:pos x="r" y="vc"/>
              </a:cxn>
            </a:cxnLst>
            <a:rect l="l" t="t" r="r" b="b"/>
            <a:pathLst>
              <a:path w="1205" h="1">
                <a:moveTo>
                  <a:pt x="0" y="0"/>
                </a:moveTo>
                <a:lnTo>
                  <a:pt x="1205" y="0"/>
                </a:lnTo>
                <a:lnTo>
                  <a:pt x="1205" y="1"/>
                </a:lnTo>
                <a:lnTo>
                  <a:pt x="0" y="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7040717" y="3293054"/>
            <a:ext cx="1043794" cy="3564311"/>
          </a:xfrm>
          <a:custGeom>
            <a:avLst/>
            <a:gdLst/>
            <a:ahLst/>
            <a:cxnLst>
              <a:cxn ang="3">
                <a:pos x="hc" y="t"/>
              </a:cxn>
              <a:cxn ang="cd2">
                <a:pos x="l" y="vc"/>
              </a:cxn>
              <a:cxn ang="cd4">
                <a:pos x="hc" y="b"/>
              </a:cxn>
              <a:cxn ang="0">
                <a:pos x="r" y="vc"/>
              </a:cxn>
            </a:cxnLst>
            <a:rect l="l" t="t" r="r" b="b"/>
            <a:pathLst>
              <a:path w="1644" h="5613">
                <a:moveTo>
                  <a:pt x="518" y="0"/>
                </a:moveTo>
                <a:lnTo>
                  <a:pt x="546" y="87"/>
                </a:lnTo>
                <a:cubicBezTo>
                  <a:pt x="985" y="1470"/>
                  <a:pt x="1634" y="2809"/>
                  <a:pt x="1644" y="5551"/>
                </a:cubicBezTo>
                <a:lnTo>
                  <a:pt x="1644" y="5613"/>
                </a:lnTo>
                <a:lnTo>
                  <a:pt x="438" y="5613"/>
                </a:lnTo>
                <a:lnTo>
                  <a:pt x="422" y="5551"/>
                </a:lnTo>
                <a:cubicBezTo>
                  <a:pt x="-295" y="2799"/>
                  <a:pt x="20" y="1461"/>
                  <a:pt x="494" y="72"/>
                </a:cubicBezTo>
                <a:lnTo>
                  <a:pt x="518"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7135372" y="0"/>
            <a:ext cx="5056628" cy="6857365"/>
          </a:xfrm>
          <a:custGeom>
            <a:avLst/>
            <a:gdLst/>
            <a:ahLst/>
            <a:cxnLst>
              <a:cxn ang="3">
                <a:pos x="hc" y="t"/>
              </a:cxn>
              <a:cxn ang="cd2">
                <a:pos x="l" y="vc"/>
              </a:cxn>
              <a:cxn ang="cd4">
                <a:pos x="hc" y="b"/>
              </a:cxn>
              <a:cxn ang="0">
                <a:pos x="r" y="vc"/>
              </a:cxn>
            </a:cxnLst>
            <a:rect l="l" t="t" r="r" b="b"/>
            <a:pathLst>
              <a:path w="7963" h="10799">
                <a:moveTo>
                  <a:pt x="430" y="0"/>
                </a:moveTo>
                <a:lnTo>
                  <a:pt x="1374" y="0"/>
                </a:lnTo>
                <a:lnTo>
                  <a:pt x="7963" y="0"/>
                </a:lnTo>
                <a:lnTo>
                  <a:pt x="7963" y="10799"/>
                </a:lnTo>
                <a:lnTo>
                  <a:pt x="1495" y="10799"/>
                </a:lnTo>
                <a:lnTo>
                  <a:pt x="1495" y="10737"/>
                </a:lnTo>
                <a:cubicBezTo>
                  <a:pt x="1485" y="7995"/>
                  <a:pt x="836" y="6656"/>
                  <a:pt x="397" y="5273"/>
                </a:cubicBezTo>
                <a:lnTo>
                  <a:pt x="369" y="5186"/>
                </a:lnTo>
                <a:lnTo>
                  <a:pt x="357" y="5147"/>
                </a:lnTo>
                <a:cubicBezTo>
                  <a:pt x="-33" y="3876"/>
                  <a:pt x="-226" y="2531"/>
                  <a:pt x="430" y="0"/>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71"/>
          <p:cNvSpPr/>
          <p:nvPr/>
        </p:nvSpPr>
        <p:spPr>
          <a:xfrm>
            <a:off x="504825" y="431165"/>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2"/>
            </p:custDataLst>
          </p:nvPr>
        </p:nvSpPr>
        <p:spPr>
          <a:xfrm>
            <a:off x="398780" y="2618740"/>
            <a:ext cx="5198745" cy="112903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3"/>
            </p:custDataLst>
          </p:nvPr>
        </p:nvSpPr>
        <p:spPr>
          <a:xfrm>
            <a:off x="398780" y="3690620"/>
            <a:ext cx="4968875"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97" name="任意多边形 96"/>
          <p:cNvSpPr/>
          <p:nvPr/>
        </p:nvSpPr>
        <p:spPr>
          <a:xfrm>
            <a:off x="546100" y="1935480"/>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圆角矩形 24"/>
          <p:cNvSpPr/>
          <p:nvPr/>
        </p:nvSpPr>
        <p:spPr>
          <a:xfrm>
            <a:off x="504825" y="4970780"/>
            <a:ext cx="2120900" cy="3600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4"/>
            </p:custDataLst>
          </p:nvPr>
        </p:nvSpPr>
        <p:spPr>
          <a:xfrm>
            <a:off x="615950" y="5019040"/>
            <a:ext cx="189928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pic>
        <p:nvPicPr>
          <p:cNvPr id="32" name="图片 31" descr="笑脸"/>
          <p:cNvPicPr>
            <a:picLocks noChangeAspect="1"/>
          </p:cNvPicPr>
          <p:nvPr/>
        </p:nvPicPr>
        <p:blipFill>
          <a:blip r:embed="rId5"/>
          <a:stretch>
            <a:fillRect/>
          </a:stretch>
        </p:blipFill>
        <p:spPr>
          <a:xfrm>
            <a:off x="504825" y="6113780"/>
            <a:ext cx="374650" cy="374650"/>
          </a:xfrm>
          <a:prstGeom prst="rect">
            <a:avLst/>
          </a:prstGeom>
        </p:spPr>
      </p:pic>
      <p:pic>
        <p:nvPicPr>
          <p:cNvPr id="33" name="图片 32" descr="笑脸"/>
          <p:cNvPicPr>
            <a:picLocks noChangeAspect="1"/>
          </p:cNvPicPr>
          <p:nvPr/>
        </p:nvPicPr>
        <p:blipFill>
          <a:blip r:embed="rId5"/>
          <a:stretch>
            <a:fillRect/>
          </a:stretch>
        </p:blipFill>
        <p:spPr>
          <a:xfrm>
            <a:off x="1063625" y="6113780"/>
            <a:ext cx="374650" cy="374650"/>
          </a:xfrm>
          <a:prstGeom prst="rect">
            <a:avLst/>
          </a:prstGeom>
        </p:spPr>
      </p:pic>
      <p:pic>
        <p:nvPicPr>
          <p:cNvPr id="23" name="图片 22" descr="笑脸"/>
          <p:cNvPicPr>
            <a:picLocks noChangeAspect="1"/>
          </p:cNvPicPr>
          <p:nvPr/>
        </p:nvPicPr>
        <p:blipFill>
          <a:blip r:embed="rId5"/>
          <a:stretch>
            <a:fillRect/>
          </a:stretch>
        </p:blipFill>
        <p:spPr>
          <a:xfrm>
            <a:off x="1622425" y="6113780"/>
            <a:ext cx="374650" cy="374650"/>
          </a:xfrm>
          <a:prstGeom prst="rect">
            <a:avLst/>
          </a:prstGeom>
        </p:spPr>
      </p:pic>
    </p:spTree>
    <p:custDataLst>
      <p:tags r:id="rId6"/>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6"/>
          <p:cNvSpPr/>
          <p:nvPr/>
        </p:nvSpPr>
        <p:spPr>
          <a:xfrm>
            <a:off x="635" y="5461000"/>
            <a:ext cx="6463040" cy="1396365"/>
          </a:xfrm>
          <a:custGeom>
            <a:avLst/>
            <a:gdLst>
              <a:gd name="connisteX0" fmla="*/ 0 w 6792593"/>
              <a:gd name="connsiteY0" fmla="*/ 857897 h 3719942"/>
              <a:gd name="connisteX1" fmla="*/ 843280 w 6792593"/>
              <a:gd name="connsiteY1" fmla="*/ 1663712 h 3719942"/>
              <a:gd name="connisteX2" fmla="*/ 3256280 w 6792593"/>
              <a:gd name="connsiteY2" fmla="*/ 1863737 h 3719942"/>
              <a:gd name="connisteX3" fmla="*/ 4735195 w 6792593"/>
              <a:gd name="connsiteY3" fmla="*/ 3288042 h 3719942"/>
              <a:gd name="connisteX4" fmla="*/ 6032500 w 6792593"/>
              <a:gd name="connsiteY4" fmla="*/ 3714127 h 3719942"/>
              <a:gd name="connisteX5" fmla="*/ 6721475 w 6792593"/>
              <a:gd name="connsiteY5" fmla="*/ 3133737 h 3719942"/>
              <a:gd name="connisteX6" fmla="*/ 6494780 w 6792593"/>
              <a:gd name="connsiteY6" fmla="*/ 976007 h 3719942"/>
              <a:gd name="connisteX7" fmla="*/ 4798695 w 6792593"/>
              <a:gd name="connsiteY7" fmla="*/ 132092 h 3719942"/>
              <a:gd name="connisteX8" fmla="*/ 2049780 w 6792593"/>
              <a:gd name="connsiteY8" fmla="*/ 68592 h 3719942"/>
              <a:gd name="connisteX9" fmla="*/ 290195 w 6792593"/>
              <a:gd name="connsiteY9" fmla="*/ 558812 h 3719942"/>
              <a:gd name="connisteX10" fmla="*/ 45085 w 6792593"/>
              <a:gd name="connsiteY10" fmla="*/ 866787 h 3719942"/>
              <a:gd name="connisteX11" fmla="*/ 36195 w 6792593"/>
              <a:gd name="connsiteY11" fmla="*/ 885202 h 37199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10178" h="2199">
                <a:moveTo>
                  <a:pt x="1442" y="0"/>
                </a:moveTo>
                <a:cubicBezTo>
                  <a:pt x="2009" y="-9"/>
                  <a:pt x="2102" y="672"/>
                  <a:pt x="2715" y="701"/>
                </a:cubicBezTo>
                <a:cubicBezTo>
                  <a:pt x="3338" y="730"/>
                  <a:pt x="3835" y="-42"/>
                  <a:pt x="4529" y="144"/>
                </a:cubicBezTo>
                <a:cubicBezTo>
                  <a:pt x="5223" y="330"/>
                  <a:pt x="5275" y="1396"/>
                  <a:pt x="6186" y="1630"/>
                </a:cubicBezTo>
                <a:cubicBezTo>
                  <a:pt x="7097" y="1864"/>
                  <a:pt x="8220" y="1082"/>
                  <a:pt x="9086" y="1316"/>
                </a:cubicBezTo>
                <a:cubicBezTo>
                  <a:pt x="9614" y="1458"/>
                  <a:pt x="9946" y="1835"/>
                  <a:pt x="10176" y="2195"/>
                </a:cubicBezTo>
                <a:lnTo>
                  <a:pt x="10178" y="2199"/>
                </a:lnTo>
                <a:lnTo>
                  <a:pt x="0" y="2199"/>
                </a:lnTo>
                <a:lnTo>
                  <a:pt x="0" y="696"/>
                </a:lnTo>
                <a:lnTo>
                  <a:pt x="19" y="683"/>
                </a:lnTo>
                <a:cubicBezTo>
                  <a:pt x="389" y="422"/>
                  <a:pt x="953" y="26"/>
                  <a:pt x="1415" y="1"/>
                </a:cubicBezTo>
                <a:cubicBezTo>
                  <a:pt x="1424" y="1"/>
                  <a:pt x="1433" y="0"/>
                  <a:pt x="1442"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6527409" y="0"/>
            <a:ext cx="5665226" cy="2732314"/>
          </a:xfrm>
          <a:custGeom>
            <a:avLst/>
            <a:gdLst>
              <a:gd name="connisteX0" fmla="*/ 0 w 6792593"/>
              <a:gd name="connsiteY0" fmla="*/ 857897 h 3719942"/>
              <a:gd name="connisteX1" fmla="*/ 843280 w 6792593"/>
              <a:gd name="connsiteY1" fmla="*/ 1663712 h 3719942"/>
              <a:gd name="connisteX2" fmla="*/ 3256280 w 6792593"/>
              <a:gd name="connsiteY2" fmla="*/ 1863737 h 3719942"/>
              <a:gd name="connisteX3" fmla="*/ 4735195 w 6792593"/>
              <a:gd name="connsiteY3" fmla="*/ 3288042 h 3719942"/>
              <a:gd name="connisteX4" fmla="*/ 6032500 w 6792593"/>
              <a:gd name="connsiteY4" fmla="*/ 3714127 h 3719942"/>
              <a:gd name="connisteX5" fmla="*/ 6721475 w 6792593"/>
              <a:gd name="connsiteY5" fmla="*/ 3133737 h 3719942"/>
              <a:gd name="connisteX6" fmla="*/ 6494780 w 6792593"/>
              <a:gd name="connsiteY6" fmla="*/ 976007 h 3719942"/>
              <a:gd name="connisteX7" fmla="*/ 4798695 w 6792593"/>
              <a:gd name="connsiteY7" fmla="*/ 132092 h 3719942"/>
              <a:gd name="connisteX8" fmla="*/ 2049780 w 6792593"/>
              <a:gd name="connsiteY8" fmla="*/ 68592 h 3719942"/>
              <a:gd name="connisteX9" fmla="*/ 290195 w 6792593"/>
              <a:gd name="connsiteY9" fmla="*/ 558812 h 3719942"/>
              <a:gd name="connisteX10" fmla="*/ 45085 w 6792593"/>
              <a:gd name="connsiteY10" fmla="*/ 866787 h 3719942"/>
              <a:gd name="connisteX11" fmla="*/ 36195 w 6792593"/>
              <a:gd name="connsiteY11" fmla="*/ 885202 h 37199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8922" h="4303">
                <a:moveTo>
                  <a:pt x="0" y="0"/>
                </a:moveTo>
                <a:lnTo>
                  <a:pt x="8922" y="0"/>
                </a:lnTo>
                <a:lnTo>
                  <a:pt x="8922" y="4303"/>
                </a:lnTo>
                <a:lnTo>
                  <a:pt x="8901" y="4301"/>
                </a:lnTo>
                <a:cubicBezTo>
                  <a:pt x="8452" y="4251"/>
                  <a:pt x="7988" y="4063"/>
                  <a:pt x="7347" y="3635"/>
                </a:cubicBezTo>
                <a:cubicBezTo>
                  <a:pt x="6473" y="3052"/>
                  <a:pt x="6244" y="1904"/>
                  <a:pt x="5018" y="1392"/>
                </a:cubicBezTo>
                <a:cubicBezTo>
                  <a:pt x="3792" y="880"/>
                  <a:pt x="2244" y="1394"/>
                  <a:pt x="1218" y="1077"/>
                </a:cubicBezTo>
                <a:cubicBezTo>
                  <a:pt x="420" y="830"/>
                  <a:pt x="174" y="349"/>
                  <a:pt x="16" y="31"/>
                </a:cubicBezTo>
                <a:lnTo>
                  <a:pt x="0" y="0"/>
                </a:ln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57"/>
          <p:cNvSpPr/>
          <p:nvPr/>
        </p:nvSpPr>
        <p:spPr>
          <a:xfrm>
            <a:off x="212090" y="149225"/>
            <a:ext cx="604520" cy="55816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88" h="1096">
                <a:moveTo>
                  <a:pt x="97" y="0"/>
                </a:moveTo>
                <a:cubicBezTo>
                  <a:pt x="151" y="0"/>
                  <a:pt x="194" y="43"/>
                  <a:pt x="194" y="97"/>
                </a:cubicBezTo>
                <a:cubicBezTo>
                  <a:pt x="194" y="151"/>
                  <a:pt x="151" y="194"/>
                  <a:pt x="97" y="194"/>
                </a:cubicBezTo>
                <a:cubicBezTo>
                  <a:pt x="43" y="194"/>
                  <a:pt x="0" y="151"/>
                  <a:pt x="0" y="97"/>
                </a:cubicBezTo>
                <a:cubicBezTo>
                  <a:pt x="0" y="43"/>
                  <a:pt x="43" y="0"/>
                  <a:pt x="97" y="0"/>
                </a:cubicBezTo>
                <a:close/>
                <a:moveTo>
                  <a:pt x="97" y="451"/>
                </a:moveTo>
                <a:cubicBezTo>
                  <a:pt x="151" y="451"/>
                  <a:pt x="194" y="494"/>
                  <a:pt x="194" y="548"/>
                </a:cubicBezTo>
                <a:cubicBezTo>
                  <a:pt x="194" y="602"/>
                  <a:pt x="151" y="645"/>
                  <a:pt x="97" y="645"/>
                </a:cubicBezTo>
                <a:cubicBezTo>
                  <a:pt x="43" y="645"/>
                  <a:pt x="0" y="602"/>
                  <a:pt x="0" y="548"/>
                </a:cubicBezTo>
                <a:cubicBezTo>
                  <a:pt x="0" y="494"/>
                  <a:pt x="43" y="451"/>
                  <a:pt x="97" y="451"/>
                </a:cubicBezTo>
                <a:close/>
                <a:moveTo>
                  <a:pt x="97" y="902"/>
                </a:moveTo>
                <a:cubicBezTo>
                  <a:pt x="151" y="902"/>
                  <a:pt x="194" y="945"/>
                  <a:pt x="194" y="999"/>
                </a:cubicBezTo>
                <a:cubicBezTo>
                  <a:pt x="194" y="1053"/>
                  <a:pt x="151" y="1096"/>
                  <a:pt x="97" y="1096"/>
                </a:cubicBezTo>
                <a:cubicBezTo>
                  <a:pt x="43" y="1096"/>
                  <a:pt x="0" y="1053"/>
                  <a:pt x="0" y="999"/>
                </a:cubicBezTo>
                <a:cubicBezTo>
                  <a:pt x="0" y="945"/>
                  <a:pt x="43" y="902"/>
                  <a:pt x="97" y="902"/>
                </a:cubicBezTo>
                <a:close/>
                <a:moveTo>
                  <a:pt x="594" y="0"/>
                </a:moveTo>
                <a:cubicBezTo>
                  <a:pt x="648" y="0"/>
                  <a:pt x="691" y="43"/>
                  <a:pt x="691" y="97"/>
                </a:cubicBezTo>
                <a:cubicBezTo>
                  <a:pt x="691" y="151"/>
                  <a:pt x="648" y="194"/>
                  <a:pt x="594" y="194"/>
                </a:cubicBezTo>
                <a:cubicBezTo>
                  <a:pt x="540" y="194"/>
                  <a:pt x="497" y="151"/>
                  <a:pt x="497" y="97"/>
                </a:cubicBezTo>
                <a:cubicBezTo>
                  <a:pt x="497" y="43"/>
                  <a:pt x="540" y="0"/>
                  <a:pt x="594" y="0"/>
                </a:cubicBezTo>
                <a:close/>
                <a:moveTo>
                  <a:pt x="594" y="451"/>
                </a:moveTo>
                <a:cubicBezTo>
                  <a:pt x="648" y="451"/>
                  <a:pt x="691" y="494"/>
                  <a:pt x="691" y="548"/>
                </a:cubicBezTo>
                <a:cubicBezTo>
                  <a:pt x="691" y="602"/>
                  <a:pt x="648" y="645"/>
                  <a:pt x="594" y="645"/>
                </a:cubicBezTo>
                <a:cubicBezTo>
                  <a:pt x="540" y="645"/>
                  <a:pt x="497" y="602"/>
                  <a:pt x="497" y="548"/>
                </a:cubicBezTo>
                <a:cubicBezTo>
                  <a:pt x="497" y="494"/>
                  <a:pt x="540" y="451"/>
                  <a:pt x="594" y="451"/>
                </a:cubicBezTo>
                <a:close/>
                <a:moveTo>
                  <a:pt x="594" y="902"/>
                </a:moveTo>
                <a:cubicBezTo>
                  <a:pt x="648" y="902"/>
                  <a:pt x="691" y="945"/>
                  <a:pt x="691" y="999"/>
                </a:cubicBezTo>
                <a:cubicBezTo>
                  <a:pt x="691" y="1053"/>
                  <a:pt x="648" y="1096"/>
                  <a:pt x="594" y="1096"/>
                </a:cubicBezTo>
                <a:cubicBezTo>
                  <a:pt x="540" y="1096"/>
                  <a:pt x="497" y="1053"/>
                  <a:pt x="497" y="999"/>
                </a:cubicBezTo>
                <a:cubicBezTo>
                  <a:pt x="497" y="945"/>
                  <a:pt x="540" y="902"/>
                  <a:pt x="594" y="902"/>
                </a:cubicBezTo>
                <a:close/>
                <a:moveTo>
                  <a:pt x="1091" y="0"/>
                </a:moveTo>
                <a:cubicBezTo>
                  <a:pt x="1145" y="0"/>
                  <a:pt x="1188" y="43"/>
                  <a:pt x="1188" y="97"/>
                </a:cubicBezTo>
                <a:cubicBezTo>
                  <a:pt x="1188" y="151"/>
                  <a:pt x="1145" y="194"/>
                  <a:pt x="1091" y="194"/>
                </a:cubicBezTo>
                <a:cubicBezTo>
                  <a:pt x="1037" y="194"/>
                  <a:pt x="994" y="151"/>
                  <a:pt x="994" y="97"/>
                </a:cubicBezTo>
                <a:cubicBezTo>
                  <a:pt x="994" y="43"/>
                  <a:pt x="1037" y="0"/>
                  <a:pt x="1091" y="0"/>
                </a:cubicBezTo>
                <a:close/>
                <a:moveTo>
                  <a:pt x="1091" y="451"/>
                </a:moveTo>
                <a:cubicBezTo>
                  <a:pt x="1145" y="451"/>
                  <a:pt x="1188" y="494"/>
                  <a:pt x="1188" y="548"/>
                </a:cubicBezTo>
                <a:cubicBezTo>
                  <a:pt x="1188" y="602"/>
                  <a:pt x="1145" y="645"/>
                  <a:pt x="1091" y="645"/>
                </a:cubicBezTo>
                <a:cubicBezTo>
                  <a:pt x="1037" y="645"/>
                  <a:pt x="994" y="602"/>
                  <a:pt x="994" y="548"/>
                </a:cubicBezTo>
                <a:cubicBezTo>
                  <a:pt x="994" y="494"/>
                  <a:pt x="1037" y="451"/>
                  <a:pt x="1091" y="451"/>
                </a:cubicBezTo>
                <a:close/>
                <a:moveTo>
                  <a:pt x="1091" y="902"/>
                </a:moveTo>
                <a:cubicBezTo>
                  <a:pt x="1145" y="902"/>
                  <a:pt x="1188" y="945"/>
                  <a:pt x="1188" y="999"/>
                </a:cubicBezTo>
                <a:cubicBezTo>
                  <a:pt x="1188" y="1053"/>
                  <a:pt x="1145" y="1096"/>
                  <a:pt x="1091" y="1096"/>
                </a:cubicBezTo>
                <a:cubicBezTo>
                  <a:pt x="1037" y="1096"/>
                  <a:pt x="994" y="1053"/>
                  <a:pt x="994" y="999"/>
                </a:cubicBezTo>
                <a:cubicBezTo>
                  <a:pt x="994" y="945"/>
                  <a:pt x="1037" y="902"/>
                  <a:pt x="1091" y="902"/>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a:off x="6577965" y="1174115"/>
            <a:ext cx="5265420" cy="5413376"/>
          </a:xfrm>
          <a:custGeom>
            <a:avLst/>
            <a:gdLst>
              <a:gd name="connisteX0" fmla="*/ 131400 w 4987073"/>
              <a:gd name="connsiteY0" fmla="*/ 1576521 h 4693996"/>
              <a:gd name="connisteX1" fmla="*/ 160610 w 4987073"/>
              <a:gd name="connsiteY1" fmla="*/ 3837756 h 4693996"/>
              <a:gd name="connisteX2" fmla="*/ 1280750 w 4987073"/>
              <a:gd name="connsiteY2" fmla="*/ 4693736 h 4693996"/>
              <a:gd name="connisteX3" fmla="*/ 2605360 w 4987073"/>
              <a:gd name="connsiteY3" fmla="*/ 3910781 h 4693996"/>
              <a:gd name="connisteX4" fmla="*/ 3468960 w 4987073"/>
              <a:gd name="connsiteY4" fmla="*/ 3734886 h 4693996"/>
              <a:gd name="connisteX5" fmla="*/ 4676095 w 4987073"/>
              <a:gd name="connsiteY5" fmla="*/ 3881571 h 4693996"/>
              <a:gd name="connisteX6" fmla="*/ 4983435 w 4987073"/>
              <a:gd name="connsiteY6" fmla="*/ 3069406 h 4693996"/>
              <a:gd name="connisteX7" fmla="*/ 4756740 w 4987073"/>
              <a:gd name="connsiteY7" fmla="*/ 1737176 h 4693996"/>
              <a:gd name="connisteX8" fmla="*/ 3915365 w 4987073"/>
              <a:gd name="connsiteY8" fmla="*/ 449396 h 4693996"/>
              <a:gd name="connisteX9" fmla="*/ 2151335 w 4987073"/>
              <a:gd name="connsiteY9" fmla="*/ 208096 h 4693996"/>
              <a:gd name="connisteX10" fmla="*/ 958805 w 4987073"/>
              <a:gd name="connsiteY10" fmla="*/ 112846 h 4693996"/>
              <a:gd name="connisteX11" fmla="*/ 131400 w 4987073"/>
              <a:gd name="connsiteY11" fmla="*/ 1576521 h 469399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8292" h="8525">
                <a:moveTo>
                  <a:pt x="218" y="3342"/>
                </a:moveTo>
                <a:cubicBezTo>
                  <a:pt x="-47" y="4580"/>
                  <a:pt x="-115" y="6065"/>
                  <a:pt x="267" y="7101"/>
                </a:cubicBezTo>
                <a:cubicBezTo>
                  <a:pt x="649" y="8138"/>
                  <a:pt x="1317" y="8500"/>
                  <a:pt x="2130" y="8525"/>
                </a:cubicBezTo>
                <a:cubicBezTo>
                  <a:pt x="2942" y="8549"/>
                  <a:pt x="3604" y="7542"/>
                  <a:pt x="4332" y="7223"/>
                </a:cubicBezTo>
                <a:cubicBezTo>
                  <a:pt x="5059" y="6904"/>
                  <a:pt x="5079" y="6940"/>
                  <a:pt x="5768" y="6930"/>
                </a:cubicBezTo>
                <a:cubicBezTo>
                  <a:pt x="6456" y="6921"/>
                  <a:pt x="7271" y="7396"/>
                  <a:pt x="7775" y="7174"/>
                </a:cubicBezTo>
                <a:cubicBezTo>
                  <a:pt x="8279" y="6953"/>
                  <a:pt x="8260" y="6537"/>
                  <a:pt x="8286" y="5824"/>
                </a:cubicBezTo>
                <a:cubicBezTo>
                  <a:pt x="8312" y="5111"/>
                  <a:pt x="8264" y="4480"/>
                  <a:pt x="7909" y="3609"/>
                </a:cubicBezTo>
                <a:cubicBezTo>
                  <a:pt x="7554" y="2738"/>
                  <a:pt x="7377" y="1977"/>
                  <a:pt x="6510" y="1468"/>
                </a:cubicBezTo>
                <a:cubicBezTo>
                  <a:pt x="5643" y="959"/>
                  <a:pt x="4560" y="1179"/>
                  <a:pt x="3577" y="1067"/>
                </a:cubicBezTo>
                <a:cubicBezTo>
                  <a:pt x="2594" y="955"/>
                  <a:pt x="2266" y="454"/>
                  <a:pt x="1594" y="909"/>
                </a:cubicBezTo>
                <a:cubicBezTo>
                  <a:pt x="923" y="1364"/>
                  <a:pt x="483" y="2104"/>
                  <a:pt x="218" y="3342"/>
                </a:cubicBezTo>
                <a:close/>
                <a:moveTo>
                  <a:pt x="4488" y="7566"/>
                </a:moveTo>
                <a:cubicBezTo>
                  <a:pt x="4488" y="7387"/>
                  <a:pt x="4633" y="7242"/>
                  <a:pt x="4811" y="7242"/>
                </a:cubicBezTo>
                <a:cubicBezTo>
                  <a:pt x="4990" y="7242"/>
                  <a:pt x="5135" y="7387"/>
                  <a:pt x="5135" y="7566"/>
                </a:cubicBezTo>
                <a:cubicBezTo>
                  <a:pt x="5135" y="7744"/>
                  <a:pt x="4990" y="7889"/>
                  <a:pt x="4811" y="7889"/>
                </a:cubicBezTo>
                <a:cubicBezTo>
                  <a:pt x="4633" y="7889"/>
                  <a:pt x="4488" y="7744"/>
                  <a:pt x="4488" y="7566"/>
                </a:cubicBezTo>
                <a:close/>
                <a:moveTo>
                  <a:pt x="3470" y="473"/>
                </a:moveTo>
                <a:cubicBezTo>
                  <a:pt x="3470" y="212"/>
                  <a:pt x="3682" y="0"/>
                  <a:pt x="3942" y="0"/>
                </a:cubicBezTo>
                <a:cubicBezTo>
                  <a:pt x="4203" y="0"/>
                  <a:pt x="4415" y="212"/>
                  <a:pt x="4415" y="473"/>
                </a:cubicBezTo>
                <a:cubicBezTo>
                  <a:pt x="4415" y="733"/>
                  <a:pt x="4203" y="945"/>
                  <a:pt x="3942" y="945"/>
                </a:cubicBezTo>
                <a:cubicBezTo>
                  <a:pt x="3682" y="945"/>
                  <a:pt x="3470" y="733"/>
                  <a:pt x="3470" y="473"/>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任意多边形 12"/>
          <p:cNvSpPr/>
          <p:nvPr/>
        </p:nvSpPr>
        <p:spPr>
          <a:xfrm>
            <a:off x="6577965" y="1678940"/>
            <a:ext cx="4987290" cy="4693920"/>
          </a:xfrm>
          <a:custGeom>
            <a:avLst/>
            <a:gdLst>
              <a:gd name="connisteX0" fmla="*/ 131400 w 4987073"/>
              <a:gd name="connsiteY0" fmla="*/ 1576521 h 4693996"/>
              <a:gd name="connisteX1" fmla="*/ 160610 w 4987073"/>
              <a:gd name="connsiteY1" fmla="*/ 3837756 h 4693996"/>
              <a:gd name="connisteX2" fmla="*/ 1280750 w 4987073"/>
              <a:gd name="connsiteY2" fmla="*/ 4693736 h 4693996"/>
              <a:gd name="connisteX3" fmla="*/ 2605360 w 4987073"/>
              <a:gd name="connsiteY3" fmla="*/ 3910781 h 4693996"/>
              <a:gd name="connisteX4" fmla="*/ 3468960 w 4987073"/>
              <a:gd name="connsiteY4" fmla="*/ 3734886 h 4693996"/>
              <a:gd name="connisteX5" fmla="*/ 4676095 w 4987073"/>
              <a:gd name="connsiteY5" fmla="*/ 3881571 h 4693996"/>
              <a:gd name="connisteX6" fmla="*/ 4983435 w 4987073"/>
              <a:gd name="connsiteY6" fmla="*/ 3069406 h 4693996"/>
              <a:gd name="connisteX7" fmla="*/ 4756740 w 4987073"/>
              <a:gd name="connsiteY7" fmla="*/ 1737176 h 4693996"/>
              <a:gd name="connisteX8" fmla="*/ 3915365 w 4987073"/>
              <a:gd name="connsiteY8" fmla="*/ 449396 h 4693996"/>
              <a:gd name="connisteX9" fmla="*/ 2151335 w 4987073"/>
              <a:gd name="connsiteY9" fmla="*/ 208096 h 4693996"/>
              <a:gd name="connisteX10" fmla="*/ 958805 w 4987073"/>
              <a:gd name="connsiteY10" fmla="*/ 112846 h 4693996"/>
              <a:gd name="connisteX11" fmla="*/ 131400 w 4987073"/>
              <a:gd name="connsiteY11" fmla="*/ 1576521 h 469399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4987074" h="4693996">
                <a:moveTo>
                  <a:pt x="131401" y="1576522"/>
                </a:moveTo>
                <a:cubicBezTo>
                  <a:pt x="-27984" y="2321377"/>
                  <a:pt x="-69259" y="3214187"/>
                  <a:pt x="160611" y="3837757"/>
                </a:cubicBezTo>
                <a:cubicBezTo>
                  <a:pt x="390481" y="4461327"/>
                  <a:pt x="791801" y="4679132"/>
                  <a:pt x="1280751" y="4693737"/>
                </a:cubicBezTo>
                <a:cubicBezTo>
                  <a:pt x="1769701" y="4708342"/>
                  <a:pt x="2167846" y="4102552"/>
                  <a:pt x="2605361" y="3910782"/>
                </a:cubicBezTo>
                <a:cubicBezTo>
                  <a:pt x="3042876" y="3719012"/>
                  <a:pt x="3054941" y="3740602"/>
                  <a:pt x="3468961" y="3734887"/>
                </a:cubicBezTo>
                <a:cubicBezTo>
                  <a:pt x="3882981" y="3729172"/>
                  <a:pt x="4373201" y="4014922"/>
                  <a:pt x="4676096" y="3881572"/>
                </a:cubicBezTo>
                <a:cubicBezTo>
                  <a:pt x="4978991" y="3748222"/>
                  <a:pt x="4967561" y="3498032"/>
                  <a:pt x="4983436" y="3069407"/>
                </a:cubicBezTo>
                <a:cubicBezTo>
                  <a:pt x="4999311" y="2640782"/>
                  <a:pt x="4970101" y="2261052"/>
                  <a:pt x="4756741" y="1737177"/>
                </a:cubicBezTo>
                <a:cubicBezTo>
                  <a:pt x="4543381" y="1213302"/>
                  <a:pt x="4436701" y="755467"/>
                  <a:pt x="3915366" y="449397"/>
                </a:cubicBezTo>
                <a:cubicBezTo>
                  <a:pt x="3394031" y="143327"/>
                  <a:pt x="2742521" y="275407"/>
                  <a:pt x="2151336" y="208097"/>
                </a:cubicBezTo>
                <a:cubicBezTo>
                  <a:pt x="1560151" y="140787"/>
                  <a:pt x="1362666" y="-160838"/>
                  <a:pt x="958806" y="112847"/>
                </a:cubicBezTo>
                <a:cubicBezTo>
                  <a:pt x="554946" y="386532"/>
                  <a:pt x="290786" y="831667"/>
                  <a:pt x="131401" y="1576522"/>
                </a:cubicBez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690870" y="4323080"/>
            <a:ext cx="1398270" cy="1398270"/>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descr="笑脸"/>
          <p:cNvPicPr>
            <a:picLocks noChangeAspect="1"/>
          </p:cNvPicPr>
          <p:nvPr/>
        </p:nvPicPr>
        <p:blipFill>
          <a:blip r:embed="rId2"/>
          <a:stretch>
            <a:fillRect/>
          </a:stretch>
        </p:blipFill>
        <p:spPr>
          <a:xfrm>
            <a:off x="6104255" y="4736465"/>
            <a:ext cx="571500" cy="571500"/>
          </a:xfrm>
          <a:prstGeom prst="rect">
            <a:avLst/>
          </a:prstGeom>
          <a:solidFill>
            <a:srgbClr val="007FFF"/>
          </a:solidFill>
        </p:spPr>
      </p:pic>
      <p:sp>
        <p:nvSpPr>
          <p:cNvPr id="97" name="任意多边形 96"/>
          <p:cNvSpPr/>
          <p:nvPr/>
        </p:nvSpPr>
        <p:spPr>
          <a:xfrm>
            <a:off x="492125" y="1678940"/>
            <a:ext cx="1368425" cy="534670"/>
          </a:xfrm>
          <a:custGeom>
            <a:avLst/>
            <a:gdLst/>
            <a:ahLst/>
            <a:cxnLst>
              <a:cxn ang="3">
                <a:pos x="hc" y="t"/>
              </a:cxn>
              <a:cxn ang="cd2">
                <a:pos x="l" y="vc"/>
              </a:cxn>
              <a:cxn ang="cd4">
                <a:pos x="hc" y="b"/>
              </a:cxn>
              <a:cxn ang="0">
                <a:pos x="r" y="vc"/>
              </a:cxn>
            </a:cxnLst>
            <a:rect l="l" t="t" r="r" b="b"/>
            <a:pathLst>
              <a:path w="3052" h="1162">
                <a:moveTo>
                  <a:pt x="1069" y="128"/>
                </a:moveTo>
                <a:cubicBezTo>
                  <a:pt x="1017" y="127"/>
                  <a:pt x="977" y="163"/>
                  <a:pt x="948" y="236"/>
                </a:cubicBezTo>
                <a:cubicBezTo>
                  <a:pt x="919" y="310"/>
                  <a:pt x="893" y="426"/>
                  <a:pt x="870" y="584"/>
                </a:cubicBezTo>
                <a:cubicBezTo>
                  <a:pt x="846" y="740"/>
                  <a:pt x="839" y="854"/>
                  <a:pt x="850" y="926"/>
                </a:cubicBezTo>
                <a:cubicBezTo>
                  <a:pt x="861" y="999"/>
                  <a:pt x="893" y="1035"/>
                  <a:pt x="944" y="1034"/>
                </a:cubicBezTo>
                <a:cubicBezTo>
                  <a:pt x="997" y="1035"/>
                  <a:pt x="1037" y="999"/>
                  <a:pt x="1064" y="926"/>
                </a:cubicBezTo>
                <a:cubicBezTo>
                  <a:pt x="1092" y="854"/>
                  <a:pt x="1118" y="740"/>
                  <a:pt x="1140" y="584"/>
                </a:cubicBezTo>
                <a:cubicBezTo>
                  <a:pt x="1165" y="426"/>
                  <a:pt x="1172" y="310"/>
                  <a:pt x="1162" y="236"/>
                </a:cubicBezTo>
                <a:cubicBezTo>
                  <a:pt x="1152" y="163"/>
                  <a:pt x="1121" y="127"/>
                  <a:pt x="1069" y="128"/>
                </a:cubicBezTo>
                <a:close/>
                <a:moveTo>
                  <a:pt x="2422" y="0"/>
                </a:moveTo>
                <a:lnTo>
                  <a:pt x="2592" y="0"/>
                </a:lnTo>
                <a:lnTo>
                  <a:pt x="2785" y="863"/>
                </a:lnTo>
                <a:cubicBezTo>
                  <a:pt x="2788" y="877"/>
                  <a:pt x="2791" y="891"/>
                  <a:pt x="2795" y="906"/>
                </a:cubicBezTo>
                <a:cubicBezTo>
                  <a:pt x="2798" y="920"/>
                  <a:pt x="2801" y="935"/>
                  <a:pt x="2804" y="950"/>
                </a:cubicBezTo>
                <a:cubicBezTo>
                  <a:pt x="2805" y="934"/>
                  <a:pt x="2807" y="919"/>
                  <a:pt x="2808" y="904"/>
                </a:cubicBezTo>
                <a:cubicBezTo>
                  <a:pt x="2809" y="890"/>
                  <a:pt x="2811" y="876"/>
                  <a:pt x="2812" y="862"/>
                </a:cubicBezTo>
                <a:lnTo>
                  <a:pt x="2913" y="0"/>
                </a:lnTo>
                <a:lnTo>
                  <a:pt x="3052" y="0"/>
                </a:lnTo>
                <a:lnTo>
                  <a:pt x="2892" y="1147"/>
                </a:lnTo>
                <a:lnTo>
                  <a:pt x="2724" y="1147"/>
                </a:lnTo>
                <a:lnTo>
                  <a:pt x="2548" y="366"/>
                </a:lnTo>
                <a:cubicBezTo>
                  <a:pt x="2543" y="343"/>
                  <a:pt x="2537" y="315"/>
                  <a:pt x="2531" y="283"/>
                </a:cubicBezTo>
                <a:cubicBezTo>
                  <a:pt x="2525" y="250"/>
                  <a:pt x="2519" y="218"/>
                  <a:pt x="2514" y="186"/>
                </a:cubicBezTo>
                <a:cubicBezTo>
                  <a:pt x="2511" y="220"/>
                  <a:pt x="2508" y="253"/>
                  <a:pt x="2504" y="285"/>
                </a:cubicBezTo>
                <a:cubicBezTo>
                  <a:pt x="2500" y="317"/>
                  <a:pt x="2497" y="344"/>
                  <a:pt x="2494" y="366"/>
                </a:cubicBezTo>
                <a:lnTo>
                  <a:pt x="2400" y="1147"/>
                </a:lnTo>
                <a:lnTo>
                  <a:pt x="2261" y="1147"/>
                </a:lnTo>
                <a:lnTo>
                  <a:pt x="2422" y="0"/>
                </a:lnTo>
                <a:close/>
                <a:moveTo>
                  <a:pt x="1574" y="0"/>
                </a:moveTo>
                <a:lnTo>
                  <a:pt x="1744" y="0"/>
                </a:lnTo>
                <a:lnTo>
                  <a:pt x="1937" y="863"/>
                </a:lnTo>
                <a:cubicBezTo>
                  <a:pt x="1940" y="877"/>
                  <a:pt x="1943" y="891"/>
                  <a:pt x="1947" y="906"/>
                </a:cubicBezTo>
                <a:cubicBezTo>
                  <a:pt x="1950" y="920"/>
                  <a:pt x="1953" y="935"/>
                  <a:pt x="1956" y="950"/>
                </a:cubicBezTo>
                <a:cubicBezTo>
                  <a:pt x="1957" y="934"/>
                  <a:pt x="1959" y="919"/>
                  <a:pt x="1960" y="904"/>
                </a:cubicBezTo>
                <a:cubicBezTo>
                  <a:pt x="1961" y="890"/>
                  <a:pt x="1963" y="876"/>
                  <a:pt x="1964" y="862"/>
                </a:cubicBezTo>
                <a:lnTo>
                  <a:pt x="2065" y="0"/>
                </a:lnTo>
                <a:lnTo>
                  <a:pt x="2204" y="0"/>
                </a:lnTo>
                <a:lnTo>
                  <a:pt x="2044" y="1147"/>
                </a:lnTo>
                <a:lnTo>
                  <a:pt x="1876" y="1147"/>
                </a:lnTo>
                <a:lnTo>
                  <a:pt x="1700" y="366"/>
                </a:lnTo>
                <a:cubicBezTo>
                  <a:pt x="1695" y="343"/>
                  <a:pt x="1689" y="315"/>
                  <a:pt x="1683" y="283"/>
                </a:cubicBezTo>
                <a:cubicBezTo>
                  <a:pt x="1677" y="250"/>
                  <a:pt x="1671" y="218"/>
                  <a:pt x="1666" y="186"/>
                </a:cubicBezTo>
                <a:cubicBezTo>
                  <a:pt x="1663" y="220"/>
                  <a:pt x="1660" y="253"/>
                  <a:pt x="1656" y="285"/>
                </a:cubicBezTo>
                <a:cubicBezTo>
                  <a:pt x="1652" y="317"/>
                  <a:pt x="1649" y="344"/>
                  <a:pt x="1646" y="366"/>
                </a:cubicBezTo>
                <a:lnTo>
                  <a:pt x="1552" y="1147"/>
                </a:lnTo>
                <a:lnTo>
                  <a:pt x="1413" y="1147"/>
                </a:lnTo>
                <a:lnTo>
                  <a:pt x="1574" y="0"/>
                </a:lnTo>
                <a:close/>
                <a:moveTo>
                  <a:pt x="1078" y="0"/>
                </a:moveTo>
                <a:cubicBezTo>
                  <a:pt x="1150" y="0"/>
                  <a:pt x="1204" y="20"/>
                  <a:pt x="1240" y="61"/>
                </a:cubicBezTo>
                <a:cubicBezTo>
                  <a:pt x="1276" y="102"/>
                  <a:pt x="1296" y="165"/>
                  <a:pt x="1302" y="251"/>
                </a:cubicBezTo>
                <a:cubicBezTo>
                  <a:pt x="1307" y="337"/>
                  <a:pt x="1301" y="448"/>
                  <a:pt x="1282" y="584"/>
                </a:cubicBezTo>
                <a:cubicBezTo>
                  <a:pt x="1257" y="784"/>
                  <a:pt x="1216" y="930"/>
                  <a:pt x="1160" y="1023"/>
                </a:cubicBezTo>
                <a:cubicBezTo>
                  <a:pt x="1104" y="1117"/>
                  <a:pt x="1028" y="1163"/>
                  <a:pt x="931" y="1162"/>
                </a:cubicBezTo>
                <a:cubicBezTo>
                  <a:pt x="826" y="1163"/>
                  <a:pt x="759" y="1117"/>
                  <a:pt x="729" y="1023"/>
                </a:cubicBezTo>
                <a:cubicBezTo>
                  <a:pt x="699" y="930"/>
                  <a:pt x="699" y="784"/>
                  <a:pt x="728" y="584"/>
                </a:cubicBezTo>
                <a:cubicBezTo>
                  <a:pt x="756" y="381"/>
                  <a:pt x="798" y="233"/>
                  <a:pt x="853" y="139"/>
                </a:cubicBezTo>
                <a:cubicBezTo>
                  <a:pt x="909" y="45"/>
                  <a:pt x="983" y="-1"/>
                  <a:pt x="1078" y="0"/>
                </a:cubicBezTo>
                <a:close/>
                <a:moveTo>
                  <a:pt x="389" y="0"/>
                </a:moveTo>
                <a:cubicBezTo>
                  <a:pt x="448" y="3"/>
                  <a:pt x="494" y="19"/>
                  <a:pt x="527" y="51"/>
                </a:cubicBezTo>
                <a:cubicBezTo>
                  <a:pt x="561" y="82"/>
                  <a:pt x="582" y="121"/>
                  <a:pt x="592" y="169"/>
                </a:cubicBezTo>
                <a:cubicBezTo>
                  <a:pt x="602" y="216"/>
                  <a:pt x="600" y="265"/>
                  <a:pt x="588" y="317"/>
                </a:cubicBezTo>
                <a:cubicBezTo>
                  <a:pt x="568" y="391"/>
                  <a:pt x="540" y="456"/>
                  <a:pt x="502" y="511"/>
                </a:cubicBezTo>
                <a:cubicBezTo>
                  <a:pt x="465" y="567"/>
                  <a:pt x="424" y="619"/>
                  <a:pt x="380" y="668"/>
                </a:cubicBezTo>
                <a:cubicBezTo>
                  <a:pt x="336" y="717"/>
                  <a:pt x="295" y="768"/>
                  <a:pt x="256" y="823"/>
                </a:cubicBezTo>
                <a:cubicBezTo>
                  <a:pt x="218" y="877"/>
                  <a:pt x="188" y="940"/>
                  <a:pt x="168" y="1013"/>
                </a:cubicBezTo>
                <a:lnTo>
                  <a:pt x="501" y="1013"/>
                </a:lnTo>
                <a:lnTo>
                  <a:pt x="467" y="1147"/>
                </a:lnTo>
                <a:lnTo>
                  <a:pt x="0" y="1147"/>
                </a:lnTo>
                <a:cubicBezTo>
                  <a:pt x="19" y="1028"/>
                  <a:pt x="48" y="930"/>
                  <a:pt x="89" y="851"/>
                </a:cubicBezTo>
                <a:cubicBezTo>
                  <a:pt x="130" y="773"/>
                  <a:pt x="175" y="706"/>
                  <a:pt x="223" y="651"/>
                </a:cubicBezTo>
                <a:cubicBezTo>
                  <a:pt x="272" y="595"/>
                  <a:pt x="317" y="542"/>
                  <a:pt x="358" y="490"/>
                </a:cubicBezTo>
                <a:cubicBezTo>
                  <a:pt x="399" y="439"/>
                  <a:pt x="429" y="380"/>
                  <a:pt x="449" y="314"/>
                </a:cubicBezTo>
                <a:cubicBezTo>
                  <a:pt x="457" y="282"/>
                  <a:pt x="460" y="252"/>
                  <a:pt x="458" y="224"/>
                </a:cubicBezTo>
                <a:cubicBezTo>
                  <a:pt x="456" y="195"/>
                  <a:pt x="448" y="172"/>
                  <a:pt x="434" y="153"/>
                </a:cubicBezTo>
                <a:cubicBezTo>
                  <a:pt x="419" y="135"/>
                  <a:pt x="398" y="126"/>
                  <a:pt x="369" y="125"/>
                </a:cubicBezTo>
                <a:cubicBezTo>
                  <a:pt x="338" y="125"/>
                  <a:pt x="311" y="137"/>
                  <a:pt x="289" y="161"/>
                </a:cubicBezTo>
                <a:cubicBezTo>
                  <a:pt x="266" y="184"/>
                  <a:pt x="248" y="222"/>
                  <a:pt x="233" y="273"/>
                </a:cubicBezTo>
                <a:lnTo>
                  <a:pt x="108" y="244"/>
                </a:lnTo>
                <a:cubicBezTo>
                  <a:pt x="120" y="198"/>
                  <a:pt x="138" y="157"/>
                  <a:pt x="162" y="119"/>
                </a:cubicBezTo>
                <a:cubicBezTo>
                  <a:pt x="185" y="82"/>
                  <a:pt x="216" y="53"/>
                  <a:pt x="253" y="31"/>
                </a:cubicBezTo>
                <a:cubicBezTo>
                  <a:pt x="290" y="10"/>
                  <a:pt x="336" y="-1"/>
                  <a:pt x="389"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标题 65"/>
          <p:cNvSpPr/>
          <p:nvPr>
            <p:custDataLst>
              <p:tags r:id="rId3"/>
            </p:custDataLst>
          </p:nvPr>
        </p:nvSpPr>
        <p:spPr>
          <a:xfrm>
            <a:off x="347345" y="2425700"/>
            <a:ext cx="5198745"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28" name="标题 5"/>
          <p:cNvSpPr/>
          <p:nvPr>
            <p:custDataLst>
              <p:tags r:id="rId4"/>
            </p:custDataLst>
          </p:nvPr>
        </p:nvSpPr>
        <p:spPr>
          <a:xfrm>
            <a:off x="401955" y="3429635"/>
            <a:ext cx="5029200" cy="62865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l">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模模板资源</a:t>
            </a:r>
            <a:r>
              <a:rPr sz="1300" b="0">
                <a:solidFill>
                  <a:schemeClr val="tx1"/>
                </a:solidFill>
                <a:latin typeface="MiSans Normal" panose="00000500000000000000" charset="-122"/>
                <a:ea typeface="MiSans Normal" panose="00000500000000000000" charset="-122"/>
                <a:sym typeface="+mn-ea"/>
              </a:rPr>
              <a:t>办公模板模板板板模板板模板板模板板</a:t>
            </a:r>
            <a:endParaRPr lang="zh-CN" altLang="en-US" sz="1300" b="0">
              <a:solidFill>
                <a:schemeClr val="tx1"/>
              </a:solidFill>
              <a:latin typeface="MiSans Normal" panose="00000500000000000000" charset="-122"/>
              <a:ea typeface="MiSans Normal" panose="00000500000000000000" charset="-122"/>
              <a:sym typeface="+mn-ea"/>
            </a:endParaRPr>
          </a:p>
        </p:txBody>
      </p:sp>
      <p:sp>
        <p:nvSpPr>
          <p:cNvPr id="25" name="圆角矩形 24"/>
          <p:cNvSpPr/>
          <p:nvPr/>
        </p:nvSpPr>
        <p:spPr>
          <a:xfrm>
            <a:off x="504825" y="4582795"/>
            <a:ext cx="2120900" cy="360045"/>
          </a:xfrm>
          <a:prstGeom prst="roundRect">
            <a:avLst>
              <a:gd name="adj" fmla="val 50000"/>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标题 5"/>
          <p:cNvSpPr/>
          <p:nvPr>
            <p:custDataLst>
              <p:tags r:id="rId5"/>
            </p:custDataLst>
          </p:nvPr>
        </p:nvSpPr>
        <p:spPr>
          <a:xfrm>
            <a:off x="615950" y="4631055"/>
            <a:ext cx="189928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Tree>
    <p:custDataLst>
      <p:tags r:id="rId6"/>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932420" y="681355"/>
            <a:ext cx="3812540" cy="617664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5268595"/>
            <a:ext cx="7932420" cy="63690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1745595" y="5268595"/>
            <a:ext cx="446405" cy="636905"/>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任意多边形 71"/>
          <p:cNvSpPr/>
          <p:nvPr/>
        </p:nvSpPr>
        <p:spPr>
          <a:xfrm>
            <a:off x="504825" y="372110"/>
            <a:ext cx="971550" cy="338455"/>
          </a:xfrm>
          <a:custGeom>
            <a:avLst/>
            <a:gdLst/>
            <a:ahLst/>
            <a:cxnLst>
              <a:cxn ang="3">
                <a:pos x="hc" y="t"/>
              </a:cxn>
              <a:cxn ang="cd2">
                <a:pos x="l" y="vc"/>
              </a:cxn>
              <a:cxn ang="cd4">
                <a:pos x="hc" y="b"/>
              </a:cxn>
              <a:cxn ang="0">
                <a:pos x="r" y="vc"/>
              </a:cxn>
            </a:cxnLst>
            <a:rect l="l" t="t" r="r" b="b"/>
            <a:pathLst>
              <a:path w="1520" h="529">
                <a:moveTo>
                  <a:pt x="1365" y="90"/>
                </a:moveTo>
                <a:cubicBezTo>
                  <a:pt x="1347" y="90"/>
                  <a:pt x="1333" y="91"/>
                  <a:pt x="1323" y="93"/>
                </a:cubicBezTo>
                <a:cubicBezTo>
                  <a:pt x="1313" y="96"/>
                  <a:pt x="1305" y="101"/>
                  <a:pt x="1300" y="109"/>
                </a:cubicBezTo>
                <a:cubicBezTo>
                  <a:pt x="1295" y="117"/>
                  <a:pt x="1293" y="129"/>
                  <a:pt x="1293" y="146"/>
                </a:cubicBezTo>
                <a:lnTo>
                  <a:pt x="1293" y="383"/>
                </a:lnTo>
                <a:cubicBezTo>
                  <a:pt x="1293" y="399"/>
                  <a:pt x="1295" y="412"/>
                  <a:pt x="1300" y="420"/>
                </a:cubicBezTo>
                <a:cubicBezTo>
                  <a:pt x="1305" y="428"/>
                  <a:pt x="1313" y="433"/>
                  <a:pt x="1322" y="435"/>
                </a:cubicBezTo>
                <a:cubicBezTo>
                  <a:pt x="1332" y="438"/>
                  <a:pt x="1345" y="439"/>
                  <a:pt x="1363" y="439"/>
                </a:cubicBezTo>
                <a:cubicBezTo>
                  <a:pt x="1381" y="439"/>
                  <a:pt x="1394" y="438"/>
                  <a:pt x="1403" y="436"/>
                </a:cubicBezTo>
                <a:cubicBezTo>
                  <a:pt x="1413" y="434"/>
                  <a:pt x="1420" y="430"/>
                  <a:pt x="1424" y="423"/>
                </a:cubicBezTo>
                <a:cubicBezTo>
                  <a:pt x="1429" y="417"/>
                  <a:pt x="1432" y="406"/>
                  <a:pt x="1433" y="392"/>
                </a:cubicBezTo>
                <a:cubicBezTo>
                  <a:pt x="1434" y="389"/>
                  <a:pt x="1434" y="384"/>
                  <a:pt x="1434" y="377"/>
                </a:cubicBezTo>
                <a:lnTo>
                  <a:pt x="1434" y="152"/>
                </a:lnTo>
                <a:cubicBezTo>
                  <a:pt x="1434" y="133"/>
                  <a:pt x="1432" y="119"/>
                  <a:pt x="1428" y="110"/>
                </a:cubicBezTo>
                <a:cubicBezTo>
                  <a:pt x="1424" y="102"/>
                  <a:pt x="1417" y="96"/>
                  <a:pt x="1408" y="94"/>
                </a:cubicBezTo>
                <a:cubicBezTo>
                  <a:pt x="1399" y="91"/>
                  <a:pt x="1385" y="90"/>
                  <a:pt x="1365" y="90"/>
                </a:cubicBezTo>
                <a:close/>
                <a:moveTo>
                  <a:pt x="526" y="90"/>
                </a:moveTo>
                <a:cubicBezTo>
                  <a:pt x="508" y="90"/>
                  <a:pt x="494" y="91"/>
                  <a:pt x="484" y="93"/>
                </a:cubicBezTo>
                <a:cubicBezTo>
                  <a:pt x="474" y="96"/>
                  <a:pt x="466" y="101"/>
                  <a:pt x="461" y="109"/>
                </a:cubicBezTo>
                <a:cubicBezTo>
                  <a:pt x="456" y="117"/>
                  <a:pt x="454" y="129"/>
                  <a:pt x="454" y="146"/>
                </a:cubicBezTo>
                <a:lnTo>
                  <a:pt x="454" y="383"/>
                </a:lnTo>
                <a:cubicBezTo>
                  <a:pt x="454" y="399"/>
                  <a:pt x="456" y="412"/>
                  <a:pt x="461" y="420"/>
                </a:cubicBezTo>
                <a:cubicBezTo>
                  <a:pt x="466" y="428"/>
                  <a:pt x="474" y="433"/>
                  <a:pt x="483" y="435"/>
                </a:cubicBezTo>
                <a:cubicBezTo>
                  <a:pt x="493" y="438"/>
                  <a:pt x="506" y="439"/>
                  <a:pt x="524" y="439"/>
                </a:cubicBezTo>
                <a:cubicBezTo>
                  <a:pt x="542" y="439"/>
                  <a:pt x="555" y="438"/>
                  <a:pt x="564" y="436"/>
                </a:cubicBezTo>
                <a:cubicBezTo>
                  <a:pt x="574" y="434"/>
                  <a:pt x="581" y="430"/>
                  <a:pt x="585" y="423"/>
                </a:cubicBezTo>
                <a:cubicBezTo>
                  <a:pt x="590" y="417"/>
                  <a:pt x="593" y="406"/>
                  <a:pt x="594" y="392"/>
                </a:cubicBezTo>
                <a:cubicBezTo>
                  <a:pt x="595" y="389"/>
                  <a:pt x="595" y="384"/>
                  <a:pt x="595" y="377"/>
                </a:cubicBezTo>
                <a:lnTo>
                  <a:pt x="595" y="152"/>
                </a:lnTo>
                <a:cubicBezTo>
                  <a:pt x="595" y="133"/>
                  <a:pt x="593" y="119"/>
                  <a:pt x="589" y="110"/>
                </a:cubicBezTo>
                <a:cubicBezTo>
                  <a:pt x="585" y="102"/>
                  <a:pt x="578" y="96"/>
                  <a:pt x="569" y="94"/>
                </a:cubicBezTo>
                <a:cubicBezTo>
                  <a:pt x="560" y="91"/>
                  <a:pt x="546" y="90"/>
                  <a:pt x="526" y="90"/>
                </a:cubicBezTo>
                <a:close/>
                <a:moveTo>
                  <a:pt x="945" y="1"/>
                </a:moveTo>
                <a:cubicBezTo>
                  <a:pt x="985" y="1"/>
                  <a:pt x="1016" y="7"/>
                  <a:pt x="1037" y="20"/>
                </a:cubicBezTo>
                <a:cubicBezTo>
                  <a:pt x="1058" y="32"/>
                  <a:pt x="1072" y="50"/>
                  <a:pt x="1079" y="74"/>
                </a:cubicBezTo>
                <a:cubicBezTo>
                  <a:pt x="1087" y="98"/>
                  <a:pt x="1090" y="131"/>
                  <a:pt x="1090" y="174"/>
                </a:cubicBezTo>
                <a:cubicBezTo>
                  <a:pt x="1090" y="179"/>
                  <a:pt x="1089" y="183"/>
                  <a:pt x="1086" y="186"/>
                </a:cubicBezTo>
                <a:cubicBezTo>
                  <a:pt x="1083" y="189"/>
                  <a:pt x="1079" y="190"/>
                  <a:pt x="1074" y="190"/>
                </a:cubicBezTo>
                <a:lnTo>
                  <a:pt x="1029" y="190"/>
                </a:lnTo>
                <a:cubicBezTo>
                  <a:pt x="1024" y="190"/>
                  <a:pt x="1019" y="189"/>
                  <a:pt x="1016" y="186"/>
                </a:cubicBezTo>
                <a:cubicBezTo>
                  <a:pt x="1013" y="183"/>
                  <a:pt x="1012" y="179"/>
                  <a:pt x="1012" y="174"/>
                </a:cubicBezTo>
                <a:cubicBezTo>
                  <a:pt x="1012" y="147"/>
                  <a:pt x="1011" y="128"/>
                  <a:pt x="1009" y="117"/>
                </a:cubicBezTo>
                <a:cubicBezTo>
                  <a:pt x="1008" y="105"/>
                  <a:pt x="1002" y="96"/>
                  <a:pt x="993" y="90"/>
                </a:cubicBezTo>
                <a:cubicBezTo>
                  <a:pt x="983" y="83"/>
                  <a:pt x="967" y="80"/>
                  <a:pt x="945" y="80"/>
                </a:cubicBezTo>
                <a:cubicBezTo>
                  <a:pt x="921" y="80"/>
                  <a:pt x="904" y="83"/>
                  <a:pt x="893" y="89"/>
                </a:cubicBezTo>
                <a:cubicBezTo>
                  <a:pt x="882" y="95"/>
                  <a:pt x="875" y="105"/>
                  <a:pt x="872" y="119"/>
                </a:cubicBezTo>
                <a:cubicBezTo>
                  <a:pt x="869" y="133"/>
                  <a:pt x="867" y="155"/>
                  <a:pt x="867" y="185"/>
                </a:cubicBezTo>
                <a:lnTo>
                  <a:pt x="867" y="256"/>
                </a:lnTo>
                <a:lnTo>
                  <a:pt x="867" y="332"/>
                </a:lnTo>
                <a:cubicBezTo>
                  <a:pt x="867" y="366"/>
                  <a:pt x="869" y="391"/>
                  <a:pt x="872" y="407"/>
                </a:cubicBezTo>
                <a:cubicBezTo>
                  <a:pt x="875" y="422"/>
                  <a:pt x="882" y="433"/>
                  <a:pt x="893" y="440"/>
                </a:cubicBezTo>
                <a:cubicBezTo>
                  <a:pt x="904" y="446"/>
                  <a:pt x="921" y="450"/>
                  <a:pt x="945" y="450"/>
                </a:cubicBezTo>
                <a:cubicBezTo>
                  <a:pt x="966" y="450"/>
                  <a:pt x="982" y="447"/>
                  <a:pt x="992" y="443"/>
                </a:cubicBezTo>
                <a:cubicBezTo>
                  <a:pt x="1001" y="438"/>
                  <a:pt x="1008" y="430"/>
                  <a:pt x="1012" y="419"/>
                </a:cubicBezTo>
                <a:cubicBezTo>
                  <a:pt x="1015" y="407"/>
                  <a:pt x="1017" y="390"/>
                  <a:pt x="1017" y="366"/>
                </a:cubicBezTo>
                <a:cubicBezTo>
                  <a:pt x="1017" y="358"/>
                  <a:pt x="1017" y="340"/>
                  <a:pt x="1016" y="314"/>
                </a:cubicBezTo>
                <a:lnTo>
                  <a:pt x="923" y="314"/>
                </a:lnTo>
                <a:cubicBezTo>
                  <a:pt x="912" y="314"/>
                  <a:pt x="906" y="309"/>
                  <a:pt x="906" y="297"/>
                </a:cubicBezTo>
                <a:lnTo>
                  <a:pt x="906" y="253"/>
                </a:lnTo>
                <a:cubicBezTo>
                  <a:pt x="906" y="247"/>
                  <a:pt x="907" y="243"/>
                  <a:pt x="910" y="240"/>
                </a:cubicBezTo>
                <a:cubicBezTo>
                  <a:pt x="913" y="237"/>
                  <a:pt x="917" y="236"/>
                  <a:pt x="922" y="236"/>
                </a:cubicBezTo>
                <a:lnTo>
                  <a:pt x="1076" y="235"/>
                </a:lnTo>
                <a:cubicBezTo>
                  <a:pt x="1086" y="235"/>
                  <a:pt x="1091" y="239"/>
                  <a:pt x="1093" y="248"/>
                </a:cubicBezTo>
                <a:cubicBezTo>
                  <a:pt x="1093" y="249"/>
                  <a:pt x="1093" y="251"/>
                  <a:pt x="1093" y="254"/>
                </a:cubicBezTo>
                <a:lnTo>
                  <a:pt x="1094" y="306"/>
                </a:lnTo>
                <a:cubicBezTo>
                  <a:pt x="1094" y="365"/>
                  <a:pt x="1090" y="409"/>
                  <a:pt x="1084" y="440"/>
                </a:cubicBezTo>
                <a:cubicBezTo>
                  <a:pt x="1077" y="470"/>
                  <a:pt x="1064" y="492"/>
                  <a:pt x="1042" y="507"/>
                </a:cubicBezTo>
                <a:cubicBezTo>
                  <a:pt x="1021" y="521"/>
                  <a:pt x="989" y="528"/>
                  <a:pt x="945" y="528"/>
                </a:cubicBezTo>
                <a:cubicBezTo>
                  <a:pt x="899" y="528"/>
                  <a:pt x="866" y="521"/>
                  <a:pt x="844" y="508"/>
                </a:cubicBezTo>
                <a:cubicBezTo>
                  <a:pt x="823" y="495"/>
                  <a:pt x="809" y="475"/>
                  <a:pt x="803" y="449"/>
                </a:cubicBezTo>
                <a:cubicBezTo>
                  <a:pt x="796" y="423"/>
                  <a:pt x="793" y="385"/>
                  <a:pt x="793" y="335"/>
                </a:cubicBezTo>
                <a:lnTo>
                  <a:pt x="794" y="256"/>
                </a:lnTo>
                <a:lnTo>
                  <a:pt x="793" y="181"/>
                </a:lnTo>
                <a:cubicBezTo>
                  <a:pt x="793" y="134"/>
                  <a:pt x="796" y="98"/>
                  <a:pt x="802" y="74"/>
                </a:cubicBezTo>
                <a:cubicBezTo>
                  <a:pt x="808" y="50"/>
                  <a:pt x="822" y="32"/>
                  <a:pt x="844" y="20"/>
                </a:cubicBezTo>
                <a:cubicBezTo>
                  <a:pt x="866" y="7"/>
                  <a:pt x="899" y="1"/>
                  <a:pt x="945" y="1"/>
                </a:cubicBezTo>
                <a:close/>
                <a:moveTo>
                  <a:pt x="1365" y="1"/>
                </a:moveTo>
                <a:cubicBezTo>
                  <a:pt x="1412" y="1"/>
                  <a:pt x="1447" y="4"/>
                  <a:pt x="1468" y="11"/>
                </a:cubicBezTo>
                <a:cubicBezTo>
                  <a:pt x="1490" y="18"/>
                  <a:pt x="1504" y="29"/>
                  <a:pt x="1510" y="44"/>
                </a:cubicBezTo>
                <a:cubicBezTo>
                  <a:pt x="1517" y="58"/>
                  <a:pt x="1520" y="80"/>
                  <a:pt x="1520" y="110"/>
                </a:cubicBezTo>
                <a:lnTo>
                  <a:pt x="1519" y="154"/>
                </a:lnTo>
                <a:lnTo>
                  <a:pt x="1519" y="373"/>
                </a:lnTo>
                <a:lnTo>
                  <a:pt x="1519" y="411"/>
                </a:lnTo>
                <a:cubicBezTo>
                  <a:pt x="1519" y="443"/>
                  <a:pt x="1516" y="466"/>
                  <a:pt x="1510" y="481"/>
                </a:cubicBezTo>
                <a:cubicBezTo>
                  <a:pt x="1504" y="496"/>
                  <a:pt x="1490" y="508"/>
                  <a:pt x="1468" y="515"/>
                </a:cubicBezTo>
                <a:cubicBezTo>
                  <a:pt x="1446" y="523"/>
                  <a:pt x="1411" y="526"/>
                  <a:pt x="1363" y="526"/>
                </a:cubicBezTo>
                <a:cubicBezTo>
                  <a:pt x="1319" y="526"/>
                  <a:pt x="1287" y="523"/>
                  <a:pt x="1265" y="517"/>
                </a:cubicBezTo>
                <a:cubicBezTo>
                  <a:pt x="1243" y="511"/>
                  <a:pt x="1229" y="501"/>
                  <a:pt x="1221" y="487"/>
                </a:cubicBezTo>
                <a:cubicBezTo>
                  <a:pt x="1214" y="474"/>
                  <a:pt x="1209" y="455"/>
                  <a:pt x="1208" y="429"/>
                </a:cubicBezTo>
                <a:cubicBezTo>
                  <a:pt x="1208" y="422"/>
                  <a:pt x="1208" y="410"/>
                  <a:pt x="1208" y="394"/>
                </a:cubicBezTo>
                <a:lnTo>
                  <a:pt x="1208" y="142"/>
                </a:lnTo>
                <a:cubicBezTo>
                  <a:pt x="1208" y="100"/>
                  <a:pt x="1210" y="70"/>
                  <a:pt x="1215" y="53"/>
                </a:cubicBezTo>
                <a:cubicBezTo>
                  <a:pt x="1219" y="36"/>
                  <a:pt x="1233" y="23"/>
                  <a:pt x="1255" y="14"/>
                </a:cubicBezTo>
                <a:cubicBezTo>
                  <a:pt x="1276" y="5"/>
                  <a:pt x="1313" y="1"/>
                  <a:pt x="1365" y="1"/>
                </a:cubicBezTo>
                <a:close/>
                <a:moveTo>
                  <a:pt x="526" y="1"/>
                </a:moveTo>
                <a:cubicBezTo>
                  <a:pt x="573" y="1"/>
                  <a:pt x="608" y="4"/>
                  <a:pt x="629" y="11"/>
                </a:cubicBezTo>
                <a:cubicBezTo>
                  <a:pt x="651" y="18"/>
                  <a:pt x="665" y="29"/>
                  <a:pt x="671" y="44"/>
                </a:cubicBezTo>
                <a:cubicBezTo>
                  <a:pt x="678" y="58"/>
                  <a:pt x="681" y="80"/>
                  <a:pt x="681" y="110"/>
                </a:cubicBezTo>
                <a:lnTo>
                  <a:pt x="680" y="154"/>
                </a:lnTo>
                <a:lnTo>
                  <a:pt x="680" y="373"/>
                </a:lnTo>
                <a:lnTo>
                  <a:pt x="680" y="411"/>
                </a:lnTo>
                <a:cubicBezTo>
                  <a:pt x="680" y="443"/>
                  <a:pt x="677" y="466"/>
                  <a:pt x="671" y="481"/>
                </a:cubicBezTo>
                <a:cubicBezTo>
                  <a:pt x="665" y="496"/>
                  <a:pt x="651" y="508"/>
                  <a:pt x="629" y="515"/>
                </a:cubicBezTo>
                <a:cubicBezTo>
                  <a:pt x="607" y="523"/>
                  <a:pt x="572" y="526"/>
                  <a:pt x="524" y="526"/>
                </a:cubicBezTo>
                <a:cubicBezTo>
                  <a:pt x="480" y="526"/>
                  <a:pt x="448" y="523"/>
                  <a:pt x="426" y="517"/>
                </a:cubicBezTo>
                <a:cubicBezTo>
                  <a:pt x="404" y="511"/>
                  <a:pt x="390" y="501"/>
                  <a:pt x="382" y="487"/>
                </a:cubicBezTo>
                <a:cubicBezTo>
                  <a:pt x="375" y="474"/>
                  <a:pt x="370" y="455"/>
                  <a:pt x="369" y="429"/>
                </a:cubicBezTo>
                <a:cubicBezTo>
                  <a:pt x="369" y="422"/>
                  <a:pt x="369" y="410"/>
                  <a:pt x="369" y="394"/>
                </a:cubicBezTo>
                <a:lnTo>
                  <a:pt x="369" y="142"/>
                </a:lnTo>
                <a:cubicBezTo>
                  <a:pt x="369" y="100"/>
                  <a:pt x="371" y="70"/>
                  <a:pt x="376" y="53"/>
                </a:cubicBezTo>
                <a:cubicBezTo>
                  <a:pt x="380" y="36"/>
                  <a:pt x="394" y="23"/>
                  <a:pt x="416" y="14"/>
                </a:cubicBezTo>
                <a:cubicBezTo>
                  <a:pt x="437" y="5"/>
                  <a:pt x="474" y="1"/>
                  <a:pt x="526" y="1"/>
                </a:cubicBezTo>
                <a:close/>
                <a:moveTo>
                  <a:pt x="17" y="0"/>
                </a:moveTo>
                <a:lnTo>
                  <a:pt x="67" y="0"/>
                </a:lnTo>
                <a:cubicBezTo>
                  <a:pt x="78" y="0"/>
                  <a:pt x="84" y="6"/>
                  <a:pt x="84" y="17"/>
                </a:cubicBezTo>
                <a:lnTo>
                  <a:pt x="85" y="417"/>
                </a:lnTo>
                <a:cubicBezTo>
                  <a:pt x="85" y="425"/>
                  <a:pt x="86" y="431"/>
                  <a:pt x="89" y="435"/>
                </a:cubicBezTo>
                <a:cubicBezTo>
                  <a:pt x="92" y="438"/>
                  <a:pt x="97" y="441"/>
                  <a:pt x="105" y="443"/>
                </a:cubicBezTo>
                <a:cubicBezTo>
                  <a:pt x="113" y="444"/>
                  <a:pt x="125" y="445"/>
                  <a:pt x="141" y="445"/>
                </a:cubicBezTo>
                <a:cubicBezTo>
                  <a:pt x="157" y="445"/>
                  <a:pt x="189" y="444"/>
                  <a:pt x="237" y="442"/>
                </a:cubicBezTo>
                <a:cubicBezTo>
                  <a:pt x="243" y="442"/>
                  <a:pt x="247" y="443"/>
                  <a:pt x="251" y="446"/>
                </a:cubicBezTo>
                <a:cubicBezTo>
                  <a:pt x="254" y="449"/>
                  <a:pt x="255" y="454"/>
                  <a:pt x="255" y="459"/>
                </a:cubicBezTo>
                <a:lnTo>
                  <a:pt x="255" y="510"/>
                </a:lnTo>
                <a:cubicBezTo>
                  <a:pt x="255" y="520"/>
                  <a:pt x="250" y="526"/>
                  <a:pt x="238" y="526"/>
                </a:cubicBezTo>
                <a:cubicBezTo>
                  <a:pt x="192" y="528"/>
                  <a:pt x="157" y="529"/>
                  <a:pt x="132" y="529"/>
                </a:cubicBezTo>
                <a:cubicBezTo>
                  <a:pt x="100" y="529"/>
                  <a:pt x="75" y="527"/>
                  <a:pt x="56" y="522"/>
                </a:cubicBezTo>
                <a:cubicBezTo>
                  <a:pt x="38" y="518"/>
                  <a:pt x="24" y="510"/>
                  <a:pt x="15" y="497"/>
                </a:cubicBezTo>
                <a:cubicBezTo>
                  <a:pt x="5" y="485"/>
                  <a:pt x="1" y="466"/>
                  <a:pt x="1" y="442"/>
                </a:cubicBezTo>
                <a:lnTo>
                  <a:pt x="0" y="17"/>
                </a:lnTo>
                <a:cubicBezTo>
                  <a:pt x="0" y="12"/>
                  <a:pt x="1" y="7"/>
                  <a:pt x="4" y="4"/>
                </a:cubicBezTo>
                <a:cubicBezTo>
                  <a:pt x="7" y="1"/>
                  <a:pt x="12" y="0"/>
                  <a:pt x="17"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标题 5"/>
          <p:cNvSpPr/>
          <p:nvPr>
            <p:custDataLst>
              <p:tags r:id="rId2"/>
            </p:custDataLst>
          </p:nvPr>
        </p:nvSpPr>
        <p:spPr>
          <a:xfrm>
            <a:off x="393700" y="5462905"/>
            <a:ext cx="2026285" cy="339725"/>
          </a:xfrm>
          <a:prstGeom prst="round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ctr"/>
            <a:r>
              <a:rPr sz="1800" b="0">
                <a:solidFill>
                  <a:schemeClr val="bg1"/>
                </a:solidFill>
                <a:latin typeface="MiSans Demibold" panose="00000700000000000000" charset="-122"/>
                <a:ea typeface="MiSans Demibold" panose="00000700000000000000" charset="-122"/>
              </a:rPr>
              <a:t>汇报人：模板狗</a:t>
            </a:r>
            <a:endParaRPr sz="1800" b="0">
              <a:solidFill>
                <a:schemeClr val="bg1"/>
              </a:solidFill>
              <a:latin typeface="MiSans Demibold" panose="00000700000000000000" charset="-122"/>
              <a:ea typeface="MiSans Demibold" panose="00000700000000000000" charset="-122"/>
            </a:endParaRPr>
          </a:p>
        </p:txBody>
      </p:sp>
      <p:sp>
        <p:nvSpPr>
          <p:cNvPr id="24" name="标题 65"/>
          <p:cNvSpPr/>
          <p:nvPr>
            <p:custDataLst>
              <p:tags r:id="rId3"/>
            </p:custDataLst>
          </p:nvPr>
        </p:nvSpPr>
        <p:spPr>
          <a:xfrm>
            <a:off x="393700" y="2296795"/>
            <a:ext cx="7437120" cy="10648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00000"/>
              </a:lnSpc>
            </a:pPr>
            <a:r>
              <a:rPr lang="zh-CN" altLang="en-US" b="0">
                <a:solidFill>
                  <a:schemeClr val="tx1">
                    <a:lumMod val="95000"/>
                    <a:lumOff val="5000"/>
                  </a:schemeClr>
                </a:solidFill>
                <a:latin typeface="MiSans Normal" panose="00000500000000000000" charset="-122"/>
                <a:ea typeface="MiSans Normal" panose="00000500000000000000" charset="-122"/>
                <a:sym typeface="+mn-ea"/>
              </a:rPr>
              <a:t>标题标题标题</a:t>
            </a:r>
            <a:r>
              <a:rPr lang="zh-CN" altLang="en-US" b="0">
                <a:solidFill>
                  <a:schemeClr val="tx1">
                    <a:lumMod val="95000"/>
                    <a:lumOff val="5000"/>
                  </a:schemeClr>
                </a:solidFill>
                <a:latin typeface="MiSans Normal" panose="00000500000000000000" charset="-122"/>
                <a:ea typeface="MiSans Normal" panose="00000500000000000000" charset="-122"/>
                <a:sym typeface="+mn-ea"/>
              </a:rPr>
              <a:t>标</a:t>
            </a:r>
            <a:endParaRPr lang="zh-CN" altLang="en-US" b="0">
              <a:solidFill>
                <a:schemeClr val="tx1">
                  <a:lumMod val="95000"/>
                  <a:lumOff val="5000"/>
                </a:schemeClr>
              </a:solidFill>
              <a:latin typeface="MiSans Normal" panose="00000500000000000000" charset="-122"/>
              <a:ea typeface="MiSans Normal" panose="00000500000000000000" charset="-122"/>
              <a:sym typeface="+mn-ea"/>
            </a:endParaRPr>
          </a:p>
        </p:txBody>
      </p:sp>
      <p:sp>
        <p:nvSpPr>
          <p:cNvPr id="40" name="标题 5"/>
          <p:cNvSpPr/>
          <p:nvPr>
            <p:custDataLst>
              <p:tags r:id="rId4"/>
            </p:custDataLst>
          </p:nvPr>
        </p:nvSpPr>
        <p:spPr>
          <a:xfrm>
            <a:off x="504825" y="1665605"/>
            <a:ext cx="5591175" cy="645795"/>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r>
              <a:rPr lang="zh-CN" altLang="en-US" sz="3200" b="0">
                <a:solidFill>
                  <a:schemeClr val="tx1"/>
                </a:solidFill>
                <a:latin typeface="MiSans Normal" panose="00000500000000000000" charset="-122"/>
                <a:ea typeface="MiSans Normal" panose="00000500000000000000" charset="-122"/>
              </a:rPr>
              <a:t>办公</a:t>
            </a:r>
            <a:r>
              <a:rPr sz="3200" b="0">
                <a:solidFill>
                  <a:schemeClr val="tx1"/>
                </a:solidFill>
                <a:latin typeface="MiSans Normal" panose="00000500000000000000" charset="-122"/>
                <a:ea typeface="MiSans Normal" panose="00000500000000000000" charset="-122"/>
                <a:sym typeface="+mn-ea"/>
              </a:rPr>
              <a:t>模板模板板</a:t>
            </a:r>
            <a:endParaRPr lang="zh-CN" altLang="en-US" sz="3200" b="0">
              <a:solidFill>
                <a:schemeClr val="tx1"/>
              </a:solidFill>
              <a:latin typeface="MiSans Normal" panose="00000500000000000000" charset="-122"/>
              <a:ea typeface="MiSans Normal" panose="00000500000000000000" charset="-122"/>
              <a:sym typeface="+mn-ea"/>
            </a:endParaRPr>
          </a:p>
        </p:txBody>
      </p:sp>
      <p:sp>
        <p:nvSpPr>
          <p:cNvPr id="20" name="任意多边形 19"/>
          <p:cNvSpPr/>
          <p:nvPr/>
        </p:nvSpPr>
        <p:spPr>
          <a:xfrm>
            <a:off x="550545" y="3429000"/>
            <a:ext cx="5494655" cy="459740"/>
          </a:xfrm>
          <a:custGeom>
            <a:avLst/>
            <a:gdLst/>
            <a:ahLst/>
            <a:cxnLst>
              <a:cxn ang="3">
                <a:pos x="hc" y="t"/>
              </a:cxn>
              <a:cxn ang="cd2">
                <a:pos x="l" y="vc"/>
              </a:cxn>
              <a:cxn ang="cd4">
                <a:pos x="hc" y="b"/>
              </a:cxn>
              <a:cxn ang="0">
                <a:pos x="r" y="vc"/>
              </a:cxn>
            </a:cxnLst>
            <a:rect l="l" t="t" r="r" b="b"/>
            <a:pathLst>
              <a:path w="8194" h="683">
                <a:moveTo>
                  <a:pt x="5970" y="593"/>
                </a:moveTo>
                <a:lnTo>
                  <a:pt x="6001" y="593"/>
                </a:lnTo>
                <a:lnTo>
                  <a:pt x="6001" y="624"/>
                </a:lnTo>
                <a:lnTo>
                  <a:pt x="5970" y="624"/>
                </a:lnTo>
                <a:lnTo>
                  <a:pt x="5970" y="593"/>
                </a:lnTo>
                <a:close/>
                <a:moveTo>
                  <a:pt x="5881" y="570"/>
                </a:moveTo>
                <a:cubicBezTo>
                  <a:pt x="5866" y="570"/>
                  <a:pt x="5856" y="571"/>
                  <a:pt x="5849" y="574"/>
                </a:cubicBezTo>
                <a:cubicBezTo>
                  <a:pt x="5842" y="577"/>
                  <a:pt x="5839" y="582"/>
                  <a:pt x="5839" y="589"/>
                </a:cubicBezTo>
                <a:cubicBezTo>
                  <a:pt x="5839" y="594"/>
                  <a:pt x="5841" y="597"/>
                  <a:pt x="5845" y="600"/>
                </a:cubicBezTo>
                <a:cubicBezTo>
                  <a:pt x="5848" y="603"/>
                  <a:pt x="5853" y="605"/>
                  <a:pt x="5860" y="605"/>
                </a:cubicBezTo>
                <a:cubicBezTo>
                  <a:pt x="5865" y="605"/>
                  <a:pt x="5870" y="604"/>
                  <a:pt x="5875" y="602"/>
                </a:cubicBezTo>
                <a:cubicBezTo>
                  <a:pt x="5880" y="600"/>
                  <a:pt x="5885" y="596"/>
                  <a:pt x="5888" y="592"/>
                </a:cubicBezTo>
                <a:cubicBezTo>
                  <a:pt x="5892" y="588"/>
                  <a:pt x="5893" y="582"/>
                  <a:pt x="5893" y="576"/>
                </a:cubicBezTo>
                <a:lnTo>
                  <a:pt x="5893" y="570"/>
                </a:lnTo>
                <a:lnTo>
                  <a:pt x="5881" y="570"/>
                </a:lnTo>
                <a:close/>
                <a:moveTo>
                  <a:pt x="4405" y="570"/>
                </a:moveTo>
                <a:cubicBezTo>
                  <a:pt x="4390" y="570"/>
                  <a:pt x="4380" y="571"/>
                  <a:pt x="4373" y="574"/>
                </a:cubicBezTo>
                <a:cubicBezTo>
                  <a:pt x="4366" y="577"/>
                  <a:pt x="4363" y="582"/>
                  <a:pt x="4363" y="589"/>
                </a:cubicBezTo>
                <a:cubicBezTo>
                  <a:pt x="4363" y="594"/>
                  <a:pt x="4365" y="597"/>
                  <a:pt x="4369" y="600"/>
                </a:cubicBezTo>
                <a:cubicBezTo>
                  <a:pt x="4372" y="603"/>
                  <a:pt x="4377" y="605"/>
                  <a:pt x="4384" y="605"/>
                </a:cubicBezTo>
                <a:cubicBezTo>
                  <a:pt x="4389" y="605"/>
                  <a:pt x="4394" y="604"/>
                  <a:pt x="4399" y="602"/>
                </a:cubicBezTo>
                <a:cubicBezTo>
                  <a:pt x="4404" y="600"/>
                  <a:pt x="4409" y="596"/>
                  <a:pt x="4412" y="592"/>
                </a:cubicBezTo>
                <a:cubicBezTo>
                  <a:pt x="4416" y="588"/>
                  <a:pt x="4417" y="582"/>
                  <a:pt x="4417" y="576"/>
                </a:cubicBezTo>
                <a:lnTo>
                  <a:pt x="4417" y="570"/>
                </a:lnTo>
                <a:lnTo>
                  <a:pt x="4405" y="570"/>
                </a:lnTo>
                <a:close/>
                <a:moveTo>
                  <a:pt x="2515" y="570"/>
                </a:moveTo>
                <a:cubicBezTo>
                  <a:pt x="2500" y="570"/>
                  <a:pt x="2490" y="571"/>
                  <a:pt x="2483" y="574"/>
                </a:cubicBezTo>
                <a:cubicBezTo>
                  <a:pt x="2476" y="577"/>
                  <a:pt x="2473" y="582"/>
                  <a:pt x="2473" y="589"/>
                </a:cubicBezTo>
                <a:cubicBezTo>
                  <a:pt x="2473" y="594"/>
                  <a:pt x="2475" y="597"/>
                  <a:pt x="2479" y="600"/>
                </a:cubicBezTo>
                <a:cubicBezTo>
                  <a:pt x="2482" y="603"/>
                  <a:pt x="2487" y="605"/>
                  <a:pt x="2494" y="605"/>
                </a:cubicBezTo>
                <a:cubicBezTo>
                  <a:pt x="2499" y="605"/>
                  <a:pt x="2504" y="604"/>
                  <a:pt x="2509" y="602"/>
                </a:cubicBezTo>
                <a:cubicBezTo>
                  <a:pt x="2514" y="600"/>
                  <a:pt x="2519" y="596"/>
                  <a:pt x="2522" y="592"/>
                </a:cubicBezTo>
                <a:cubicBezTo>
                  <a:pt x="2526" y="588"/>
                  <a:pt x="2527" y="582"/>
                  <a:pt x="2527" y="576"/>
                </a:cubicBezTo>
                <a:lnTo>
                  <a:pt x="2527" y="570"/>
                </a:lnTo>
                <a:lnTo>
                  <a:pt x="2515" y="570"/>
                </a:lnTo>
                <a:close/>
                <a:moveTo>
                  <a:pt x="1620" y="570"/>
                </a:moveTo>
                <a:cubicBezTo>
                  <a:pt x="1605" y="570"/>
                  <a:pt x="1595" y="571"/>
                  <a:pt x="1588" y="574"/>
                </a:cubicBezTo>
                <a:cubicBezTo>
                  <a:pt x="1581" y="577"/>
                  <a:pt x="1578" y="582"/>
                  <a:pt x="1578" y="589"/>
                </a:cubicBezTo>
                <a:cubicBezTo>
                  <a:pt x="1578" y="594"/>
                  <a:pt x="1580" y="597"/>
                  <a:pt x="1584" y="600"/>
                </a:cubicBezTo>
                <a:cubicBezTo>
                  <a:pt x="1587" y="603"/>
                  <a:pt x="1592" y="605"/>
                  <a:pt x="1599" y="605"/>
                </a:cubicBezTo>
                <a:cubicBezTo>
                  <a:pt x="1604" y="605"/>
                  <a:pt x="1609" y="604"/>
                  <a:pt x="1614" y="602"/>
                </a:cubicBezTo>
                <a:cubicBezTo>
                  <a:pt x="1619" y="600"/>
                  <a:pt x="1624" y="596"/>
                  <a:pt x="1627" y="592"/>
                </a:cubicBezTo>
                <a:cubicBezTo>
                  <a:pt x="1631" y="588"/>
                  <a:pt x="1632" y="582"/>
                  <a:pt x="1632" y="576"/>
                </a:cubicBezTo>
                <a:lnTo>
                  <a:pt x="1632" y="570"/>
                </a:lnTo>
                <a:lnTo>
                  <a:pt x="1620" y="570"/>
                </a:lnTo>
                <a:close/>
                <a:moveTo>
                  <a:pt x="4718" y="514"/>
                </a:moveTo>
                <a:cubicBezTo>
                  <a:pt x="4708" y="514"/>
                  <a:pt x="4699" y="518"/>
                  <a:pt x="4693" y="527"/>
                </a:cubicBezTo>
                <a:cubicBezTo>
                  <a:pt x="4686" y="535"/>
                  <a:pt x="4683" y="545"/>
                  <a:pt x="4683" y="558"/>
                </a:cubicBezTo>
                <a:cubicBezTo>
                  <a:pt x="4683" y="567"/>
                  <a:pt x="4684" y="575"/>
                  <a:pt x="4687" y="581"/>
                </a:cubicBezTo>
                <a:cubicBezTo>
                  <a:pt x="4690" y="588"/>
                  <a:pt x="4695" y="593"/>
                  <a:pt x="4700" y="597"/>
                </a:cubicBezTo>
                <a:cubicBezTo>
                  <a:pt x="4706" y="601"/>
                  <a:pt x="4712" y="603"/>
                  <a:pt x="4719" y="603"/>
                </a:cubicBezTo>
                <a:cubicBezTo>
                  <a:pt x="4729" y="603"/>
                  <a:pt x="4737" y="599"/>
                  <a:pt x="4743" y="590"/>
                </a:cubicBezTo>
                <a:cubicBezTo>
                  <a:pt x="4749" y="582"/>
                  <a:pt x="4752" y="572"/>
                  <a:pt x="4752" y="558"/>
                </a:cubicBezTo>
                <a:cubicBezTo>
                  <a:pt x="4752" y="545"/>
                  <a:pt x="4749" y="535"/>
                  <a:pt x="4743" y="527"/>
                </a:cubicBezTo>
                <a:cubicBezTo>
                  <a:pt x="4736" y="518"/>
                  <a:pt x="4728" y="514"/>
                  <a:pt x="4718" y="514"/>
                </a:cubicBezTo>
                <a:close/>
                <a:moveTo>
                  <a:pt x="5137" y="514"/>
                </a:moveTo>
                <a:cubicBezTo>
                  <a:pt x="5131" y="514"/>
                  <a:pt x="5125" y="516"/>
                  <a:pt x="5119" y="520"/>
                </a:cubicBezTo>
                <a:cubicBezTo>
                  <a:pt x="5114" y="523"/>
                  <a:pt x="5110" y="529"/>
                  <a:pt x="5107" y="535"/>
                </a:cubicBezTo>
                <a:cubicBezTo>
                  <a:pt x="5104" y="542"/>
                  <a:pt x="5102" y="550"/>
                  <a:pt x="5102" y="558"/>
                </a:cubicBezTo>
                <a:cubicBezTo>
                  <a:pt x="5102" y="571"/>
                  <a:pt x="5106" y="582"/>
                  <a:pt x="5112" y="590"/>
                </a:cubicBezTo>
                <a:cubicBezTo>
                  <a:pt x="5118" y="598"/>
                  <a:pt x="5126" y="602"/>
                  <a:pt x="5136" y="602"/>
                </a:cubicBezTo>
                <a:cubicBezTo>
                  <a:pt x="5147" y="602"/>
                  <a:pt x="5155" y="598"/>
                  <a:pt x="5162" y="590"/>
                </a:cubicBezTo>
                <a:cubicBezTo>
                  <a:pt x="5169" y="582"/>
                  <a:pt x="5172" y="571"/>
                  <a:pt x="5172" y="558"/>
                </a:cubicBezTo>
                <a:cubicBezTo>
                  <a:pt x="5172" y="550"/>
                  <a:pt x="5171" y="542"/>
                  <a:pt x="5168" y="535"/>
                </a:cubicBezTo>
                <a:cubicBezTo>
                  <a:pt x="5165" y="529"/>
                  <a:pt x="5161" y="523"/>
                  <a:pt x="5155" y="520"/>
                </a:cubicBezTo>
                <a:cubicBezTo>
                  <a:pt x="5150" y="516"/>
                  <a:pt x="5144" y="514"/>
                  <a:pt x="5137" y="514"/>
                </a:cubicBezTo>
                <a:close/>
                <a:moveTo>
                  <a:pt x="2664" y="514"/>
                </a:moveTo>
                <a:cubicBezTo>
                  <a:pt x="2658" y="514"/>
                  <a:pt x="2652" y="516"/>
                  <a:pt x="2646" y="520"/>
                </a:cubicBezTo>
                <a:cubicBezTo>
                  <a:pt x="2641" y="523"/>
                  <a:pt x="2637" y="529"/>
                  <a:pt x="2634" y="535"/>
                </a:cubicBezTo>
                <a:cubicBezTo>
                  <a:pt x="2631" y="542"/>
                  <a:pt x="2629" y="550"/>
                  <a:pt x="2629" y="558"/>
                </a:cubicBezTo>
                <a:cubicBezTo>
                  <a:pt x="2629" y="571"/>
                  <a:pt x="2633" y="582"/>
                  <a:pt x="2639" y="590"/>
                </a:cubicBezTo>
                <a:cubicBezTo>
                  <a:pt x="2645" y="598"/>
                  <a:pt x="2653" y="602"/>
                  <a:pt x="2663" y="602"/>
                </a:cubicBezTo>
                <a:cubicBezTo>
                  <a:pt x="2674" y="602"/>
                  <a:pt x="2682" y="598"/>
                  <a:pt x="2689" y="590"/>
                </a:cubicBezTo>
                <a:cubicBezTo>
                  <a:pt x="2696" y="582"/>
                  <a:pt x="2699" y="571"/>
                  <a:pt x="2699" y="558"/>
                </a:cubicBezTo>
                <a:cubicBezTo>
                  <a:pt x="2699" y="550"/>
                  <a:pt x="2698" y="542"/>
                  <a:pt x="2695" y="535"/>
                </a:cubicBezTo>
                <a:cubicBezTo>
                  <a:pt x="2692" y="529"/>
                  <a:pt x="2688" y="523"/>
                  <a:pt x="2682" y="520"/>
                </a:cubicBezTo>
                <a:cubicBezTo>
                  <a:pt x="2677" y="516"/>
                  <a:pt x="2671" y="514"/>
                  <a:pt x="2664" y="514"/>
                </a:cubicBezTo>
                <a:close/>
                <a:moveTo>
                  <a:pt x="1008" y="514"/>
                </a:moveTo>
                <a:cubicBezTo>
                  <a:pt x="998" y="514"/>
                  <a:pt x="989" y="518"/>
                  <a:pt x="983" y="526"/>
                </a:cubicBezTo>
                <a:cubicBezTo>
                  <a:pt x="976" y="534"/>
                  <a:pt x="973" y="545"/>
                  <a:pt x="973" y="558"/>
                </a:cubicBezTo>
                <a:cubicBezTo>
                  <a:pt x="973" y="567"/>
                  <a:pt x="974" y="575"/>
                  <a:pt x="977" y="581"/>
                </a:cubicBezTo>
                <a:cubicBezTo>
                  <a:pt x="980" y="588"/>
                  <a:pt x="985" y="593"/>
                  <a:pt x="990" y="597"/>
                </a:cubicBezTo>
                <a:cubicBezTo>
                  <a:pt x="996" y="601"/>
                  <a:pt x="1002" y="602"/>
                  <a:pt x="1009" y="602"/>
                </a:cubicBezTo>
                <a:cubicBezTo>
                  <a:pt x="1019" y="602"/>
                  <a:pt x="1027" y="598"/>
                  <a:pt x="1033" y="590"/>
                </a:cubicBezTo>
                <a:cubicBezTo>
                  <a:pt x="1039" y="582"/>
                  <a:pt x="1042" y="571"/>
                  <a:pt x="1042" y="558"/>
                </a:cubicBezTo>
                <a:cubicBezTo>
                  <a:pt x="1042" y="545"/>
                  <a:pt x="1039" y="534"/>
                  <a:pt x="1033" y="526"/>
                </a:cubicBezTo>
                <a:cubicBezTo>
                  <a:pt x="1026" y="518"/>
                  <a:pt x="1018" y="514"/>
                  <a:pt x="1008" y="514"/>
                </a:cubicBezTo>
                <a:close/>
                <a:moveTo>
                  <a:pt x="2827" y="514"/>
                </a:moveTo>
                <a:cubicBezTo>
                  <a:pt x="2817" y="514"/>
                  <a:pt x="2808" y="518"/>
                  <a:pt x="2802" y="526"/>
                </a:cubicBezTo>
                <a:cubicBezTo>
                  <a:pt x="2796" y="534"/>
                  <a:pt x="2793" y="544"/>
                  <a:pt x="2793" y="558"/>
                </a:cubicBezTo>
                <a:cubicBezTo>
                  <a:pt x="2793" y="572"/>
                  <a:pt x="2796" y="583"/>
                  <a:pt x="2802" y="591"/>
                </a:cubicBezTo>
                <a:cubicBezTo>
                  <a:pt x="2808" y="599"/>
                  <a:pt x="2817" y="603"/>
                  <a:pt x="2827" y="603"/>
                </a:cubicBezTo>
                <a:cubicBezTo>
                  <a:pt x="2838" y="603"/>
                  <a:pt x="2847" y="599"/>
                  <a:pt x="2853" y="591"/>
                </a:cubicBezTo>
                <a:cubicBezTo>
                  <a:pt x="2859" y="583"/>
                  <a:pt x="2862" y="572"/>
                  <a:pt x="2862" y="558"/>
                </a:cubicBezTo>
                <a:cubicBezTo>
                  <a:pt x="2862" y="544"/>
                  <a:pt x="2859" y="534"/>
                  <a:pt x="2853" y="526"/>
                </a:cubicBezTo>
                <a:cubicBezTo>
                  <a:pt x="2847" y="518"/>
                  <a:pt x="2838" y="514"/>
                  <a:pt x="2827" y="514"/>
                </a:cubicBezTo>
                <a:close/>
                <a:moveTo>
                  <a:pt x="2154" y="514"/>
                </a:moveTo>
                <a:cubicBezTo>
                  <a:pt x="2144" y="514"/>
                  <a:pt x="2135" y="518"/>
                  <a:pt x="2129" y="526"/>
                </a:cubicBezTo>
                <a:cubicBezTo>
                  <a:pt x="2123" y="534"/>
                  <a:pt x="2120" y="544"/>
                  <a:pt x="2120" y="558"/>
                </a:cubicBezTo>
                <a:cubicBezTo>
                  <a:pt x="2120" y="572"/>
                  <a:pt x="2123" y="583"/>
                  <a:pt x="2129" y="591"/>
                </a:cubicBezTo>
                <a:cubicBezTo>
                  <a:pt x="2135" y="599"/>
                  <a:pt x="2144" y="603"/>
                  <a:pt x="2154" y="603"/>
                </a:cubicBezTo>
                <a:cubicBezTo>
                  <a:pt x="2165" y="603"/>
                  <a:pt x="2174" y="599"/>
                  <a:pt x="2180" y="591"/>
                </a:cubicBezTo>
                <a:cubicBezTo>
                  <a:pt x="2186" y="583"/>
                  <a:pt x="2189" y="572"/>
                  <a:pt x="2189" y="558"/>
                </a:cubicBezTo>
                <a:cubicBezTo>
                  <a:pt x="2189" y="544"/>
                  <a:pt x="2186" y="534"/>
                  <a:pt x="2180" y="526"/>
                </a:cubicBezTo>
                <a:cubicBezTo>
                  <a:pt x="2174" y="518"/>
                  <a:pt x="2165" y="514"/>
                  <a:pt x="2154" y="514"/>
                </a:cubicBezTo>
                <a:close/>
                <a:moveTo>
                  <a:pt x="844" y="514"/>
                </a:moveTo>
                <a:cubicBezTo>
                  <a:pt x="834" y="514"/>
                  <a:pt x="825" y="518"/>
                  <a:pt x="819" y="526"/>
                </a:cubicBezTo>
                <a:cubicBezTo>
                  <a:pt x="813" y="534"/>
                  <a:pt x="810" y="544"/>
                  <a:pt x="810" y="558"/>
                </a:cubicBezTo>
                <a:cubicBezTo>
                  <a:pt x="810" y="572"/>
                  <a:pt x="813" y="583"/>
                  <a:pt x="819" y="591"/>
                </a:cubicBezTo>
                <a:cubicBezTo>
                  <a:pt x="825" y="599"/>
                  <a:pt x="834" y="603"/>
                  <a:pt x="844" y="603"/>
                </a:cubicBezTo>
                <a:cubicBezTo>
                  <a:pt x="855" y="603"/>
                  <a:pt x="864" y="599"/>
                  <a:pt x="870" y="591"/>
                </a:cubicBezTo>
                <a:cubicBezTo>
                  <a:pt x="876" y="583"/>
                  <a:pt x="879" y="572"/>
                  <a:pt x="879" y="558"/>
                </a:cubicBezTo>
                <a:cubicBezTo>
                  <a:pt x="879" y="544"/>
                  <a:pt x="876" y="534"/>
                  <a:pt x="870" y="526"/>
                </a:cubicBezTo>
                <a:cubicBezTo>
                  <a:pt x="864" y="518"/>
                  <a:pt x="855" y="514"/>
                  <a:pt x="844" y="514"/>
                </a:cubicBezTo>
                <a:close/>
                <a:moveTo>
                  <a:pt x="5714" y="512"/>
                </a:moveTo>
                <a:cubicBezTo>
                  <a:pt x="5706" y="512"/>
                  <a:pt x="5698" y="515"/>
                  <a:pt x="5693" y="520"/>
                </a:cubicBezTo>
                <a:cubicBezTo>
                  <a:pt x="5687" y="526"/>
                  <a:pt x="5683" y="534"/>
                  <a:pt x="5681" y="544"/>
                </a:cubicBezTo>
                <a:lnTo>
                  <a:pt x="5745" y="544"/>
                </a:lnTo>
                <a:cubicBezTo>
                  <a:pt x="5745" y="534"/>
                  <a:pt x="5743" y="526"/>
                  <a:pt x="5737" y="521"/>
                </a:cubicBezTo>
                <a:cubicBezTo>
                  <a:pt x="5731" y="515"/>
                  <a:pt x="5724" y="512"/>
                  <a:pt x="5714" y="512"/>
                </a:cubicBezTo>
                <a:close/>
                <a:moveTo>
                  <a:pt x="5406" y="512"/>
                </a:moveTo>
                <a:cubicBezTo>
                  <a:pt x="5398" y="512"/>
                  <a:pt x="5390" y="515"/>
                  <a:pt x="5385" y="520"/>
                </a:cubicBezTo>
                <a:cubicBezTo>
                  <a:pt x="5379" y="526"/>
                  <a:pt x="5375" y="534"/>
                  <a:pt x="5373" y="544"/>
                </a:cubicBezTo>
                <a:lnTo>
                  <a:pt x="5437" y="544"/>
                </a:lnTo>
                <a:cubicBezTo>
                  <a:pt x="5437" y="534"/>
                  <a:pt x="5435" y="526"/>
                  <a:pt x="5429" y="521"/>
                </a:cubicBezTo>
                <a:cubicBezTo>
                  <a:pt x="5423" y="515"/>
                  <a:pt x="5416" y="512"/>
                  <a:pt x="5406" y="512"/>
                </a:cubicBezTo>
                <a:close/>
                <a:moveTo>
                  <a:pt x="61" y="512"/>
                </a:moveTo>
                <a:cubicBezTo>
                  <a:pt x="53" y="512"/>
                  <a:pt x="45" y="515"/>
                  <a:pt x="40" y="520"/>
                </a:cubicBezTo>
                <a:cubicBezTo>
                  <a:pt x="34" y="526"/>
                  <a:pt x="30" y="534"/>
                  <a:pt x="28" y="544"/>
                </a:cubicBezTo>
                <a:lnTo>
                  <a:pt x="92" y="544"/>
                </a:lnTo>
                <a:cubicBezTo>
                  <a:pt x="92" y="534"/>
                  <a:pt x="90" y="526"/>
                  <a:pt x="84" y="521"/>
                </a:cubicBezTo>
                <a:cubicBezTo>
                  <a:pt x="78" y="515"/>
                  <a:pt x="71" y="512"/>
                  <a:pt x="61" y="512"/>
                </a:cubicBezTo>
                <a:close/>
                <a:moveTo>
                  <a:pt x="5499" y="492"/>
                </a:moveTo>
                <a:lnTo>
                  <a:pt x="5531" y="492"/>
                </a:lnTo>
                <a:lnTo>
                  <a:pt x="5560" y="537"/>
                </a:lnTo>
                <a:lnTo>
                  <a:pt x="5588" y="492"/>
                </a:lnTo>
                <a:lnTo>
                  <a:pt x="5619" y="492"/>
                </a:lnTo>
                <a:lnTo>
                  <a:pt x="5574" y="557"/>
                </a:lnTo>
                <a:lnTo>
                  <a:pt x="5621" y="624"/>
                </a:lnTo>
                <a:lnTo>
                  <a:pt x="5590" y="624"/>
                </a:lnTo>
                <a:lnTo>
                  <a:pt x="5559" y="577"/>
                </a:lnTo>
                <a:lnTo>
                  <a:pt x="5528" y="624"/>
                </a:lnTo>
                <a:lnTo>
                  <a:pt x="5496" y="624"/>
                </a:lnTo>
                <a:lnTo>
                  <a:pt x="5544" y="556"/>
                </a:lnTo>
                <a:lnTo>
                  <a:pt x="5499" y="492"/>
                </a:lnTo>
                <a:close/>
                <a:moveTo>
                  <a:pt x="4996" y="492"/>
                </a:moveTo>
                <a:lnTo>
                  <a:pt x="5022" y="492"/>
                </a:lnTo>
                <a:lnTo>
                  <a:pt x="5022" y="624"/>
                </a:lnTo>
                <a:lnTo>
                  <a:pt x="4996" y="624"/>
                </a:lnTo>
                <a:lnTo>
                  <a:pt x="4996" y="492"/>
                </a:lnTo>
                <a:close/>
                <a:moveTo>
                  <a:pt x="4829" y="492"/>
                </a:moveTo>
                <a:lnTo>
                  <a:pt x="4855" y="492"/>
                </a:lnTo>
                <a:lnTo>
                  <a:pt x="4855" y="572"/>
                </a:lnTo>
                <a:cubicBezTo>
                  <a:pt x="4855" y="582"/>
                  <a:pt x="4858" y="589"/>
                  <a:pt x="4863" y="595"/>
                </a:cubicBezTo>
                <a:cubicBezTo>
                  <a:pt x="4868" y="601"/>
                  <a:pt x="4875" y="604"/>
                  <a:pt x="4883" y="604"/>
                </a:cubicBezTo>
                <a:cubicBezTo>
                  <a:pt x="4892" y="604"/>
                  <a:pt x="4900" y="601"/>
                  <a:pt x="4906" y="594"/>
                </a:cubicBezTo>
                <a:cubicBezTo>
                  <a:pt x="4912" y="588"/>
                  <a:pt x="4915" y="580"/>
                  <a:pt x="4915" y="570"/>
                </a:cubicBezTo>
                <a:lnTo>
                  <a:pt x="4915" y="492"/>
                </a:lnTo>
                <a:lnTo>
                  <a:pt x="4941" y="492"/>
                </a:lnTo>
                <a:lnTo>
                  <a:pt x="4941" y="624"/>
                </a:lnTo>
                <a:lnTo>
                  <a:pt x="4915" y="624"/>
                </a:lnTo>
                <a:lnTo>
                  <a:pt x="4915" y="606"/>
                </a:lnTo>
                <a:lnTo>
                  <a:pt x="4913" y="606"/>
                </a:lnTo>
                <a:cubicBezTo>
                  <a:pt x="4909" y="613"/>
                  <a:pt x="4904" y="618"/>
                  <a:pt x="4897" y="622"/>
                </a:cubicBezTo>
                <a:cubicBezTo>
                  <a:pt x="4889" y="626"/>
                  <a:pt x="4882" y="628"/>
                  <a:pt x="4874" y="628"/>
                </a:cubicBezTo>
                <a:cubicBezTo>
                  <a:pt x="4860" y="628"/>
                  <a:pt x="4849" y="623"/>
                  <a:pt x="4841" y="614"/>
                </a:cubicBezTo>
                <a:cubicBezTo>
                  <a:pt x="4833" y="606"/>
                  <a:pt x="4829" y="593"/>
                  <a:pt x="4829" y="577"/>
                </a:cubicBezTo>
                <a:lnTo>
                  <a:pt x="4829" y="492"/>
                </a:lnTo>
                <a:close/>
                <a:moveTo>
                  <a:pt x="4581" y="492"/>
                </a:moveTo>
                <a:lnTo>
                  <a:pt x="4607" y="492"/>
                </a:lnTo>
                <a:lnTo>
                  <a:pt x="4607" y="624"/>
                </a:lnTo>
                <a:lnTo>
                  <a:pt x="4581" y="624"/>
                </a:lnTo>
                <a:lnTo>
                  <a:pt x="4581" y="492"/>
                </a:lnTo>
                <a:close/>
                <a:moveTo>
                  <a:pt x="3959" y="492"/>
                </a:moveTo>
                <a:lnTo>
                  <a:pt x="3985" y="492"/>
                </a:lnTo>
                <a:lnTo>
                  <a:pt x="3985" y="572"/>
                </a:lnTo>
                <a:cubicBezTo>
                  <a:pt x="3985" y="582"/>
                  <a:pt x="3988" y="589"/>
                  <a:pt x="3993" y="595"/>
                </a:cubicBezTo>
                <a:cubicBezTo>
                  <a:pt x="3998" y="601"/>
                  <a:pt x="4005" y="604"/>
                  <a:pt x="4013" y="604"/>
                </a:cubicBezTo>
                <a:cubicBezTo>
                  <a:pt x="4022" y="604"/>
                  <a:pt x="4030" y="601"/>
                  <a:pt x="4036" y="594"/>
                </a:cubicBezTo>
                <a:cubicBezTo>
                  <a:pt x="4042" y="588"/>
                  <a:pt x="4045" y="580"/>
                  <a:pt x="4045" y="570"/>
                </a:cubicBezTo>
                <a:lnTo>
                  <a:pt x="4045" y="492"/>
                </a:lnTo>
                <a:lnTo>
                  <a:pt x="4071" y="492"/>
                </a:lnTo>
                <a:lnTo>
                  <a:pt x="4071" y="624"/>
                </a:lnTo>
                <a:lnTo>
                  <a:pt x="4045" y="624"/>
                </a:lnTo>
                <a:lnTo>
                  <a:pt x="4045" y="606"/>
                </a:lnTo>
                <a:lnTo>
                  <a:pt x="4043" y="606"/>
                </a:lnTo>
                <a:cubicBezTo>
                  <a:pt x="4039" y="613"/>
                  <a:pt x="4034" y="618"/>
                  <a:pt x="4027" y="622"/>
                </a:cubicBezTo>
                <a:cubicBezTo>
                  <a:pt x="4019" y="626"/>
                  <a:pt x="4012" y="628"/>
                  <a:pt x="4004" y="628"/>
                </a:cubicBezTo>
                <a:cubicBezTo>
                  <a:pt x="3990" y="628"/>
                  <a:pt x="3979" y="623"/>
                  <a:pt x="3971" y="614"/>
                </a:cubicBezTo>
                <a:cubicBezTo>
                  <a:pt x="3963" y="606"/>
                  <a:pt x="3959" y="593"/>
                  <a:pt x="3959" y="577"/>
                </a:cubicBezTo>
                <a:lnTo>
                  <a:pt x="3959" y="492"/>
                </a:lnTo>
                <a:close/>
                <a:moveTo>
                  <a:pt x="3773" y="492"/>
                </a:moveTo>
                <a:lnTo>
                  <a:pt x="3799" y="492"/>
                </a:lnTo>
                <a:lnTo>
                  <a:pt x="3799" y="624"/>
                </a:lnTo>
                <a:lnTo>
                  <a:pt x="3773" y="624"/>
                </a:lnTo>
                <a:lnTo>
                  <a:pt x="3773" y="492"/>
                </a:lnTo>
                <a:close/>
                <a:moveTo>
                  <a:pt x="3549" y="492"/>
                </a:moveTo>
                <a:lnTo>
                  <a:pt x="3575" y="492"/>
                </a:lnTo>
                <a:lnTo>
                  <a:pt x="3575" y="624"/>
                </a:lnTo>
                <a:lnTo>
                  <a:pt x="3549" y="624"/>
                </a:lnTo>
                <a:lnTo>
                  <a:pt x="3549" y="492"/>
                </a:lnTo>
                <a:close/>
                <a:moveTo>
                  <a:pt x="3056" y="492"/>
                </a:moveTo>
                <a:lnTo>
                  <a:pt x="3082" y="492"/>
                </a:lnTo>
                <a:lnTo>
                  <a:pt x="3082" y="624"/>
                </a:lnTo>
                <a:lnTo>
                  <a:pt x="3056" y="624"/>
                </a:lnTo>
                <a:lnTo>
                  <a:pt x="3056" y="492"/>
                </a:lnTo>
                <a:close/>
                <a:moveTo>
                  <a:pt x="1225" y="492"/>
                </a:moveTo>
                <a:lnTo>
                  <a:pt x="1251" y="492"/>
                </a:lnTo>
                <a:lnTo>
                  <a:pt x="1251" y="572"/>
                </a:lnTo>
                <a:cubicBezTo>
                  <a:pt x="1251" y="582"/>
                  <a:pt x="1254" y="589"/>
                  <a:pt x="1259" y="595"/>
                </a:cubicBezTo>
                <a:cubicBezTo>
                  <a:pt x="1264" y="601"/>
                  <a:pt x="1271" y="604"/>
                  <a:pt x="1279" y="604"/>
                </a:cubicBezTo>
                <a:cubicBezTo>
                  <a:pt x="1288" y="604"/>
                  <a:pt x="1296" y="601"/>
                  <a:pt x="1302" y="594"/>
                </a:cubicBezTo>
                <a:cubicBezTo>
                  <a:pt x="1308" y="588"/>
                  <a:pt x="1311" y="580"/>
                  <a:pt x="1311" y="570"/>
                </a:cubicBezTo>
                <a:lnTo>
                  <a:pt x="1311" y="492"/>
                </a:lnTo>
                <a:lnTo>
                  <a:pt x="1337" y="492"/>
                </a:lnTo>
                <a:lnTo>
                  <a:pt x="1337" y="624"/>
                </a:lnTo>
                <a:lnTo>
                  <a:pt x="1311" y="624"/>
                </a:lnTo>
                <a:lnTo>
                  <a:pt x="1311" y="606"/>
                </a:lnTo>
                <a:lnTo>
                  <a:pt x="1309" y="606"/>
                </a:lnTo>
                <a:cubicBezTo>
                  <a:pt x="1305" y="613"/>
                  <a:pt x="1300" y="618"/>
                  <a:pt x="1293" y="622"/>
                </a:cubicBezTo>
                <a:cubicBezTo>
                  <a:pt x="1285" y="626"/>
                  <a:pt x="1278" y="628"/>
                  <a:pt x="1270" y="628"/>
                </a:cubicBezTo>
                <a:cubicBezTo>
                  <a:pt x="1256" y="628"/>
                  <a:pt x="1245" y="623"/>
                  <a:pt x="1237" y="614"/>
                </a:cubicBezTo>
                <a:cubicBezTo>
                  <a:pt x="1229" y="606"/>
                  <a:pt x="1225" y="593"/>
                  <a:pt x="1225" y="577"/>
                </a:cubicBezTo>
                <a:lnTo>
                  <a:pt x="1225" y="492"/>
                </a:lnTo>
                <a:close/>
                <a:moveTo>
                  <a:pt x="248" y="492"/>
                </a:moveTo>
                <a:lnTo>
                  <a:pt x="274" y="492"/>
                </a:lnTo>
                <a:lnTo>
                  <a:pt x="274" y="572"/>
                </a:lnTo>
                <a:cubicBezTo>
                  <a:pt x="274" y="582"/>
                  <a:pt x="277" y="589"/>
                  <a:pt x="282" y="595"/>
                </a:cubicBezTo>
                <a:cubicBezTo>
                  <a:pt x="287" y="601"/>
                  <a:pt x="294" y="604"/>
                  <a:pt x="302" y="604"/>
                </a:cubicBezTo>
                <a:cubicBezTo>
                  <a:pt x="311" y="604"/>
                  <a:pt x="319" y="601"/>
                  <a:pt x="325" y="594"/>
                </a:cubicBezTo>
                <a:cubicBezTo>
                  <a:pt x="331" y="588"/>
                  <a:pt x="334" y="580"/>
                  <a:pt x="334" y="570"/>
                </a:cubicBezTo>
                <a:lnTo>
                  <a:pt x="334" y="492"/>
                </a:lnTo>
                <a:lnTo>
                  <a:pt x="360" y="492"/>
                </a:lnTo>
                <a:lnTo>
                  <a:pt x="360" y="624"/>
                </a:lnTo>
                <a:lnTo>
                  <a:pt x="334" y="624"/>
                </a:lnTo>
                <a:lnTo>
                  <a:pt x="334" y="606"/>
                </a:lnTo>
                <a:lnTo>
                  <a:pt x="332" y="606"/>
                </a:lnTo>
                <a:cubicBezTo>
                  <a:pt x="328" y="613"/>
                  <a:pt x="323" y="618"/>
                  <a:pt x="316" y="622"/>
                </a:cubicBezTo>
                <a:cubicBezTo>
                  <a:pt x="308" y="626"/>
                  <a:pt x="301" y="628"/>
                  <a:pt x="293" y="628"/>
                </a:cubicBezTo>
                <a:cubicBezTo>
                  <a:pt x="279" y="628"/>
                  <a:pt x="268" y="623"/>
                  <a:pt x="260" y="614"/>
                </a:cubicBezTo>
                <a:cubicBezTo>
                  <a:pt x="252" y="606"/>
                  <a:pt x="248" y="593"/>
                  <a:pt x="248" y="577"/>
                </a:cubicBezTo>
                <a:lnTo>
                  <a:pt x="248" y="492"/>
                </a:lnTo>
                <a:close/>
                <a:moveTo>
                  <a:pt x="168" y="492"/>
                </a:moveTo>
                <a:lnTo>
                  <a:pt x="194" y="492"/>
                </a:lnTo>
                <a:lnTo>
                  <a:pt x="194" y="624"/>
                </a:lnTo>
                <a:lnTo>
                  <a:pt x="168" y="624"/>
                </a:lnTo>
                <a:lnTo>
                  <a:pt x="168" y="492"/>
                </a:lnTo>
                <a:close/>
                <a:moveTo>
                  <a:pt x="4712" y="489"/>
                </a:moveTo>
                <a:cubicBezTo>
                  <a:pt x="4720" y="489"/>
                  <a:pt x="4727" y="491"/>
                  <a:pt x="4733" y="495"/>
                </a:cubicBezTo>
                <a:cubicBezTo>
                  <a:pt x="4740" y="498"/>
                  <a:pt x="4746" y="504"/>
                  <a:pt x="4750" y="510"/>
                </a:cubicBezTo>
                <a:lnTo>
                  <a:pt x="4752" y="510"/>
                </a:lnTo>
                <a:lnTo>
                  <a:pt x="4752" y="492"/>
                </a:lnTo>
                <a:lnTo>
                  <a:pt x="4778" y="492"/>
                </a:lnTo>
                <a:lnTo>
                  <a:pt x="4778" y="683"/>
                </a:lnTo>
                <a:lnTo>
                  <a:pt x="4752" y="683"/>
                </a:lnTo>
                <a:lnTo>
                  <a:pt x="4752" y="607"/>
                </a:lnTo>
                <a:lnTo>
                  <a:pt x="4750" y="607"/>
                </a:lnTo>
                <a:cubicBezTo>
                  <a:pt x="4746" y="613"/>
                  <a:pt x="4741" y="618"/>
                  <a:pt x="4734" y="622"/>
                </a:cubicBezTo>
                <a:cubicBezTo>
                  <a:pt x="4728" y="626"/>
                  <a:pt x="4720" y="628"/>
                  <a:pt x="4712" y="628"/>
                </a:cubicBezTo>
                <a:cubicBezTo>
                  <a:pt x="4701" y="628"/>
                  <a:pt x="4692" y="625"/>
                  <a:pt x="4683" y="619"/>
                </a:cubicBezTo>
                <a:cubicBezTo>
                  <a:pt x="4675" y="613"/>
                  <a:pt x="4668" y="604"/>
                  <a:pt x="4663" y="594"/>
                </a:cubicBezTo>
                <a:cubicBezTo>
                  <a:pt x="4658" y="583"/>
                  <a:pt x="4656" y="571"/>
                  <a:pt x="4656" y="557"/>
                </a:cubicBezTo>
                <a:cubicBezTo>
                  <a:pt x="4656" y="544"/>
                  <a:pt x="4658" y="532"/>
                  <a:pt x="4663" y="522"/>
                </a:cubicBezTo>
                <a:cubicBezTo>
                  <a:pt x="4668" y="511"/>
                  <a:pt x="4674" y="503"/>
                  <a:pt x="4683" y="498"/>
                </a:cubicBezTo>
                <a:cubicBezTo>
                  <a:pt x="4691" y="492"/>
                  <a:pt x="4701" y="489"/>
                  <a:pt x="4712" y="489"/>
                </a:cubicBezTo>
                <a:close/>
                <a:moveTo>
                  <a:pt x="2004" y="489"/>
                </a:moveTo>
                <a:cubicBezTo>
                  <a:pt x="2014" y="489"/>
                  <a:pt x="2024" y="492"/>
                  <a:pt x="2033" y="498"/>
                </a:cubicBezTo>
                <a:cubicBezTo>
                  <a:pt x="2042" y="503"/>
                  <a:pt x="2049" y="511"/>
                  <a:pt x="2054" y="520"/>
                </a:cubicBezTo>
                <a:lnTo>
                  <a:pt x="2032" y="532"/>
                </a:lnTo>
                <a:cubicBezTo>
                  <a:pt x="2029" y="527"/>
                  <a:pt x="2024" y="522"/>
                  <a:pt x="2019" y="519"/>
                </a:cubicBezTo>
                <a:cubicBezTo>
                  <a:pt x="2014" y="515"/>
                  <a:pt x="2008" y="514"/>
                  <a:pt x="2002" y="514"/>
                </a:cubicBezTo>
                <a:cubicBezTo>
                  <a:pt x="1991" y="514"/>
                  <a:pt x="1983" y="518"/>
                  <a:pt x="1976" y="526"/>
                </a:cubicBezTo>
                <a:cubicBezTo>
                  <a:pt x="1970" y="534"/>
                  <a:pt x="1967" y="545"/>
                  <a:pt x="1967" y="558"/>
                </a:cubicBezTo>
                <a:cubicBezTo>
                  <a:pt x="1967" y="572"/>
                  <a:pt x="1970" y="583"/>
                  <a:pt x="1976" y="591"/>
                </a:cubicBezTo>
                <a:cubicBezTo>
                  <a:pt x="1983" y="599"/>
                  <a:pt x="1991" y="603"/>
                  <a:pt x="2002" y="603"/>
                </a:cubicBezTo>
                <a:cubicBezTo>
                  <a:pt x="2008" y="603"/>
                  <a:pt x="2014" y="601"/>
                  <a:pt x="2019" y="598"/>
                </a:cubicBezTo>
                <a:cubicBezTo>
                  <a:pt x="2024" y="595"/>
                  <a:pt x="2029" y="590"/>
                  <a:pt x="2032" y="584"/>
                </a:cubicBezTo>
                <a:lnTo>
                  <a:pt x="2054" y="596"/>
                </a:lnTo>
                <a:cubicBezTo>
                  <a:pt x="2049" y="606"/>
                  <a:pt x="2042" y="614"/>
                  <a:pt x="2033" y="619"/>
                </a:cubicBezTo>
                <a:cubicBezTo>
                  <a:pt x="2024" y="625"/>
                  <a:pt x="2014" y="628"/>
                  <a:pt x="2004" y="628"/>
                </a:cubicBezTo>
                <a:cubicBezTo>
                  <a:pt x="1991" y="628"/>
                  <a:pt x="1980" y="625"/>
                  <a:pt x="1970" y="619"/>
                </a:cubicBezTo>
                <a:cubicBezTo>
                  <a:pt x="1960" y="613"/>
                  <a:pt x="1953" y="605"/>
                  <a:pt x="1948" y="595"/>
                </a:cubicBezTo>
                <a:cubicBezTo>
                  <a:pt x="1943" y="584"/>
                  <a:pt x="1940" y="572"/>
                  <a:pt x="1940" y="558"/>
                </a:cubicBezTo>
                <a:cubicBezTo>
                  <a:pt x="1940" y="544"/>
                  <a:pt x="1943" y="532"/>
                  <a:pt x="1948" y="522"/>
                </a:cubicBezTo>
                <a:cubicBezTo>
                  <a:pt x="1953" y="511"/>
                  <a:pt x="1960" y="503"/>
                  <a:pt x="1970" y="498"/>
                </a:cubicBezTo>
                <a:cubicBezTo>
                  <a:pt x="1980" y="492"/>
                  <a:pt x="1991" y="489"/>
                  <a:pt x="2004" y="489"/>
                </a:cubicBezTo>
                <a:close/>
                <a:moveTo>
                  <a:pt x="5869" y="489"/>
                </a:moveTo>
                <a:cubicBezTo>
                  <a:pt x="5884" y="489"/>
                  <a:pt x="5897" y="493"/>
                  <a:pt x="5906" y="502"/>
                </a:cubicBezTo>
                <a:cubicBezTo>
                  <a:pt x="5915" y="510"/>
                  <a:pt x="5920" y="522"/>
                  <a:pt x="5920" y="536"/>
                </a:cubicBezTo>
                <a:lnTo>
                  <a:pt x="5920" y="624"/>
                </a:lnTo>
                <a:lnTo>
                  <a:pt x="5893" y="624"/>
                </a:lnTo>
                <a:lnTo>
                  <a:pt x="5893" y="607"/>
                </a:lnTo>
                <a:lnTo>
                  <a:pt x="5892" y="607"/>
                </a:lnTo>
                <a:cubicBezTo>
                  <a:pt x="5889" y="613"/>
                  <a:pt x="5883" y="618"/>
                  <a:pt x="5876" y="622"/>
                </a:cubicBezTo>
                <a:cubicBezTo>
                  <a:pt x="5869" y="626"/>
                  <a:pt x="5862" y="628"/>
                  <a:pt x="5854" y="628"/>
                </a:cubicBezTo>
                <a:cubicBezTo>
                  <a:pt x="5841" y="628"/>
                  <a:pt x="5831" y="624"/>
                  <a:pt x="5823" y="618"/>
                </a:cubicBezTo>
                <a:cubicBezTo>
                  <a:pt x="5816" y="611"/>
                  <a:pt x="5812" y="602"/>
                  <a:pt x="5812" y="590"/>
                </a:cubicBezTo>
                <a:cubicBezTo>
                  <a:pt x="5812" y="576"/>
                  <a:pt x="5818" y="565"/>
                  <a:pt x="5829" y="558"/>
                </a:cubicBezTo>
                <a:cubicBezTo>
                  <a:pt x="5840" y="550"/>
                  <a:pt x="5856" y="547"/>
                  <a:pt x="5877" y="547"/>
                </a:cubicBezTo>
                <a:lnTo>
                  <a:pt x="5893" y="547"/>
                </a:lnTo>
                <a:lnTo>
                  <a:pt x="5893" y="538"/>
                </a:lnTo>
                <a:cubicBezTo>
                  <a:pt x="5893" y="530"/>
                  <a:pt x="5891" y="524"/>
                  <a:pt x="5886" y="519"/>
                </a:cubicBezTo>
                <a:cubicBezTo>
                  <a:pt x="5881" y="514"/>
                  <a:pt x="5875" y="512"/>
                  <a:pt x="5866" y="512"/>
                </a:cubicBezTo>
                <a:cubicBezTo>
                  <a:pt x="5856" y="512"/>
                  <a:pt x="5846" y="517"/>
                  <a:pt x="5836" y="526"/>
                </a:cubicBezTo>
                <a:lnTo>
                  <a:pt x="5819" y="511"/>
                </a:lnTo>
                <a:cubicBezTo>
                  <a:pt x="5833" y="496"/>
                  <a:pt x="5849" y="489"/>
                  <a:pt x="5869" y="489"/>
                </a:cubicBezTo>
                <a:close/>
                <a:moveTo>
                  <a:pt x="5714" y="489"/>
                </a:moveTo>
                <a:cubicBezTo>
                  <a:pt x="5732" y="489"/>
                  <a:pt x="5746" y="494"/>
                  <a:pt x="5757" y="505"/>
                </a:cubicBezTo>
                <a:cubicBezTo>
                  <a:pt x="5767" y="515"/>
                  <a:pt x="5772" y="530"/>
                  <a:pt x="5772" y="548"/>
                </a:cubicBezTo>
                <a:cubicBezTo>
                  <a:pt x="5772" y="555"/>
                  <a:pt x="5771" y="562"/>
                  <a:pt x="5770" y="567"/>
                </a:cubicBezTo>
                <a:lnTo>
                  <a:pt x="5680" y="567"/>
                </a:lnTo>
                <a:cubicBezTo>
                  <a:pt x="5681" y="579"/>
                  <a:pt x="5685" y="588"/>
                  <a:pt x="5692" y="595"/>
                </a:cubicBezTo>
                <a:cubicBezTo>
                  <a:pt x="5698" y="601"/>
                  <a:pt x="5706" y="605"/>
                  <a:pt x="5717" y="605"/>
                </a:cubicBezTo>
                <a:cubicBezTo>
                  <a:pt x="5723" y="605"/>
                  <a:pt x="5729" y="603"/>
                  <a:pt x="5735" y="600"/>
                </a:cubicBezTo>
                <a:cubicBezTo>
                  <a:pt x="5740" y="597"/>
                  <a:pt x="5745" y="592"/>
                  <a:pt x="5748" y="586"/>
                </a:cubicBezTo>
                <a:lnTo>
                  <a:pt x="5769" y="598"/>
                </a:lnTo>
                <a:cubicBezTo>
                  <a:pt x="5764" y="607"/>
                  <a:pt x="5757" y="615"/>
                  <a:pt x="5748" y="620"/>
                </a:cubicBezTo>
                <a:cubicBezTo>
                  <a:pt x="5739" y="625"/>
                  <a:pt x="5729" y="628"/>
                  <a:pt x="5717" y="628"/>
                </a:cubicBezTo>
                <a:cubicBezTo>
                  <a:pt x="5704" y="628"/>
                  <a:pt x="5693" y="625"/>
                  <a:pt x="5683" y="619"/>
                </a:cubicBezTo>
                <a:cubicBezTo>
                  <a:pt x="5673" y="614"/>
                  <a:pt x="5666" y="606"/>
                  <a:pt x="5661" y="595"/>
                </a:cubicBezTo>
                <a:cubicBezTo>
                  <a:pt x="5656" y="585"/>
                  <a:pt x="5653" y="573"/>
                  <a:pt x="5653" y="559"/>
                </a:cubicBezTo>
                <a:cubicBezTo>
                  <a:pt x="5653" y="545"/>
                  <a:pt x="5655" y="532"/>
                  <a:pt x="5660" y="522"/>
                </a:cubicBezTo>
                <a:cubicBezTo>
                  <a:pt x="5665" y="511"/>
                  <a:pt x="5673" y="503"/>
                  <a:pt x="5682" y="497"/>
                </a:cubicBezTo>
                <a:cubicBezTo>
                  <a:pt x="5691" y="492"/>
                  <a:pt x="5702" y="489"/>
                  <a:pt x="5714" y="489"/>
                </a:cubicBezTo>
                <a:close/>
                <a:moveTo>
                  <a:pt x="5406" y="489"/>
                </a:moveTo>
                <a:cubicBezTo>
                  <a:pt x="5424" y="489"/>
                  <a:pt x="5438" y="494"/>
                  <a:pt x="5449" y="505"/>
                </a:cubicBezTo>
                <a:cubicBezTo>
                  <a:pt x="5459" y="515"/>
                  <a:pt x="5464" y="530"/>
                  <a:pt x="5464" y="548"/>
                </a:cubicBezTo>
                <a:cubicBezTo>
                  <a:pt x="5464" y="555"/>
                  <a:pt x="5463" y="562"/>
                  <a:pt x="5462" y="567"/>
                </a:cubicBezTo>
                <a:lnTo>
                  <a:pt x="5372" y="567"/>
                </a:lnTo>
                <a:cubicBezTo>
                  <a:pt x="5373" y="579"/>
                  <a:pt x="5377" y="588"/>
                  <a:pt x="5384" y="595"/>
                </a:cubicBezTo>
                <a:cubicBezTo>
                  <a:pt x="5390" y="601"/>
                  <a:pt x="5398" y="605"/>
                  <a:pt x="5409" y="605"/>
                </a:cubicBezTo>
                <a:cubicBezTo>
                  <a:pt x="5415" y="605"/>
                  <a:pt x="5421" y="603"/>
                  <a:pt x="5427" y="600"/>
                </a:cubicBezTo>
                <a:cubicBezTo>
                  <a:pt x="5432" y="597"/>
                  <a:pt x="5437" y="592"/>
                  <a:pt x="5440" y="586"/>
                </a:cubicBezTo>
                <a:lnTo>
                  <a:pt x="5461" y="598"/>
                </a:lnTo>
                <a:cubicBezTo>
                  <a:pt x="5456" y="607"/>
                  <a:pt x="5449" y="615"/>
                  <a:pt x="5440" y="620"/>
                </a:cubicBezTo>
                <a:cubicBezTo>
                  <a:pt x="5431" y="625"/>
                  <a:pt x="5421" y="628"/>
                  <a:pt x="5409" y="628"/>
                </a:cubicBezTo>
                <a:cubicBezTo>
                  <a:pt x="5396" y="628"/>
                  <a:pt x="5385" y="625"/>
                  <a:pt x="5375" y="619"/>
                </a:cubicBezTo>
                <a:cubicBezTo>
                  <a:pt x="5365" y="614"/>
                  <a:pt x="5358" y="606"/>
                  <a:pt x="5353" y="595"/>
                </a:cubicBezTo>
                <a:cubicBezTo>
                  <a:pt x="5348" y="585"/>
                  <a:pt x="5345" y="573"/>
                  <a:pt x="5345" y="559"/>
                </a:cubicBezTo>
                <a:cubicBezTo>
                  <a:pt x="5345" y="545"/>
                  <a:pt x="5347" y="532"/>
                  <a:pt x="5352" y="522"/>
                </a:cubicBezTo>
                <a:cubicBezTo>
                  <a:pt x="5357" y="511"/>
                  <a:pt x="5365" y="503"/>
                  <a:pt x="5374" y="497"/>
                </a:cubicBezTo>
                <a:cubicBezTo>
                  <a:pt x="5383" y="492"/>
                  <a:pt x="5394" y="489"/>
                  <a:pt x="5406" y="489"/>
                </a:cubicBezTo>
                <a:close/>
                <a:moveTo>
                  <a:pt x="5144" y="489"/>
                </a:moveTo>
                <a:cubicBezTo>
                  <a:pt x="5155" y="489"/>
                  <a:pt x="5164" y="492"/>
                  <a:pt x="5173" y="497"/>
                </a:cubicBezTo>
                <a:cubicBezTo>
                  <a:pt x="5181" y="503"/>
                  <a:pt x="5187" y="511"/>
                  <a:pt x="5192" y="521"/>
                </a:cubicBezTo>
                <a:cubicBezTo>
                  <a:pt x="5197" y="531"/>
                  <a:pt x="5199" y="543"/>
                  <a:pt x="5199" y="556"/>
                </a:cubicBezTo>
                <a:cubicBezTo>
                  <a:pt x="5199" y="570"/>
                  <a:pt x="5197" y="582"/>
                  <a:pt x="5192" y="593"/>
                </a:cubicBezTo>
                <a:cubicBezTo>
                  <a:pt x="5187" y="604"/>
                  <a:pt x="5181" y="613"/>
                  <a:pt x="5173" y="619"/>
                </a:cubicBezTo>
                <a:cubicBezTo>
                  <a:pt x="5164" y="625"/>
                  <a:pt x="5155" y="628"/>
                  <a:pt x="5144" y="628"/>
                </a:cubicBezTo>
                <a:cubicBezTo>
                  <a:pt x="5136" y="628"/>
                  <a:pt x="5128" y="626"/>
                  <a:pt x="5121" y="622"/>
                </a:cubicBezTo>
                <a:cubicBezTo>
                  <a:pt x="5115" y="618"/>
                  <a:pt x="5109" y="613"/>
                  <a:pt x="5105" y="606"/>
                </a:cubicBezTo>
                <a:lnTo>
                  <a:pt x="5103" y="606"/>
                </a:lnTo>
                <a:lnTo>
                  <a:pt x="5103" y="682"/>
                </a:lnTo>
                <a:lnTo>
                  <a:pt x="5077" y="682"/>
                </a:lnTo>
                <a:lnTo>
                  <a:pt x="5077" y="492"/>
                </a:lnTo>
                <a:lnTo>
                  <a:pt x="5103" y="492"/>
                </a:lnTo>
                <a:lnTo>
                  <a:pt x="5103" y="510"/>
                </a:lnTo>
                <a:lnTo>
                  <a:pt x="5105" y="510"/>
                </a:lnTo>
                <a:cubicBezTo>
                  <a:pt x="5109" y="504"/>
                  <a:pt x="5115" y="498"/>
                  <a:pt x="5122" y="495"/>
                </a:cubicBezTo>
                <a:cubicBezTo>
                  <a:pt x="5129" y="491"/>
                  <a:pt x="5136" y="489"/>
                  <a:pt x="5144" y="489"/>
                </a:cubicBezTo>
                <a:close/>
                <a:moveTo>
                  <a:pt x="4393" y="489"/>
                </a:moveTo>
                <a:cubicBezTo>
                  <a:pt x="4408" y="489"/>
                  <a:pt x="4421" y="493"/>
                  <a:pt x="4430" y="502"/>
                </a:cubicBezTo>
                <a:cubicBezTo>
                  <a:pt x="4439" y="510"/>
                  <a:pt x="4444" y="522"/>
                  <a:pt x="4444" y="536"/>
                </a:cubicBezTo>
                <a:lnTo>
                  <a:pt x="4444" y="624"/>
                </a:lnTo>
                <a:lnTo>
                  <a:pt x="4417" y="624"/>
                </a:lnTo>
                <a:lnTo>
                  <a:pt x="4417" y="607"/>
                </a:lnTo>
                <a:lnTo>
                  <a:pt x="4416" y="607"/>
                </a:lnTo>
                <a:cubicBezTo>
                  <a:pt x="4413" y="613"/>
                  <a:pt x="4407" y="618"/>
                  <a:pt x="4400" y="622"/>
                </a:cubicBezTo>
                <a:cubicBezTo>
                  <a:pt x="4393" y="626"/>
                  <a:pt x="4386" y="628"/>
                  <a:pt x="4378" y="628"/>
                </a:cubicBezTo>
                <a:cubicBezTo>
                  <a:pt x="4365" y="628"/>
                  <a:pt x="4355" y="624"/>
                  <a:pt x="4347" y="618"/>
                </a:cubicBezTo>
                <a:cubicBezTo>
                  <a:pt x="4340" y="611"/>
                  <a:pt x="4336" y="602"/>
                  <a:pt x="4336" y="590"/>
                </a:cubicBezTo>
                <a:cubicBezTo>
                  <a:pt x="4336" y="576"/>
                  <a:pt x="4342" y="565"/>
                  <a:pt x="4353" y="558"/>
                </a:cubicBezTo>
                <a:cubicBezTo>
                  <a:pt x="4364" y="550"/>
                  <a:pt x="4380" y="547"/>
                  <a:pt x="4401" y="547"/>
                </a:cubicBezTo>
                <a:lnTo>
                  <a:pt x="4417" y="547"/>
                </a:lnTo>
                <a:lnTo>
                  <a:pt x="4417" y="538"/>
                </a:lnTo>
                <a:cubicBezTo>
                  <a:pt x="4417" y="530"/>
                  <a:pt x="4415" y="524"/>
                  <a:pt x="4410" y="519"/>
                </a:cubicBezTo>
                <a:cubicBezTo>
                  <a:pt x="4405" y="514"/>
                  <a:pt x="4399" y="512"/>
                  <a:pt x="4390" y="512"/>
                </a:cubicBezTo>
                <a:cubicBezTo>
                  <a:pt x="4380" y="512"/>
                  <a:pt x="4370" y="517"/>
                  <a:pt x="4360" y="526"/>
                </a:cubicBezTo>
                <a:lnTo>
                  <a:pt x="4343" y="511"/>
                </a:lnTo>
                <a:cubicBezTo>
                  <a:pt x="4357" y="496"/>
                  <a:pt x="4373" y="489"/>
                  <a:pt x="4393" y="489"/>
                </a:cubicBezTo>
                <a:close/>
                <a:moveTo>
                  <a:pt x="3674" y="489"/>
                </a:moveTo>
                <a:cubicBezTo>
                  <a:pt x="3686" y="489"/>
                  <a:pt x="3696" y="492"/>
                  <a:pt x="3705" y="497"/>
                </a:cubicBezTo>
                <a:cubicBezTo>
                  <a:pt x="3714" y="502"/>
                  <a:pt x="3721" y="509"/>
                  <a:pt x="3726" y="519"/>
                </a:cubicBezTo>
                <a:lnTo>
                  <a:pt x="3705" y="531"/>
                </a:lnTo>
                <a:cubicBezTo>
                  <a:pt x="3701" y="525"/>
                  <a:pt x="3697" y="520"/>
                  <a:pt x="3691" y="517"/>
                </a:cubicBezTo>
                <a:cubicBezTo>
                  <a:pt x="3686" y="513"/>
                  <a:pt x="3680" y="512"/>
                  <a:pt x="3674" y="512"/>
                </a:cubicBezTo>
                <a:cubicBezTo>
                  <a:pt x="3667" y="512"/>
                  <a:pt x="3662" y="513"/>
                  <a:pt x="3658" y="516"/>
                </a:cubicBezTo>
                <a:cubicBezTo>
                  <a:pt x="3653" y="519"/>
                  <a:pt x="3651" y="523"/>
                  <a:pt x="3651" y="528"/>
                </a:cubicBezTo>
                <a:cubicBezTo>
                  <a:pt x="3651" y="533"/>
                  <a:pt x="3654" y="537"/>
                  <a:pt x="3658" y="540"/>
                </a:cubicBezTo>
                <a:cubicBezTo>
                  <a:pt x="3663" y="543"/>
                  <a:pt x="3671" y="545"/>
                  <a:pt x="3681" y="548"/>
                </a:cubicBezTo>
                <a:cubicBezTo>
                  <a:pt x="3711" y="554"/>
                  <a:pt x="3726" y="567"/>
                  <a:pt x="3726" y="587"/>
                </a:cubicBezTo>
                <a:cubicBezTo>
                  <a:pt x="3726" y="599"/>
                  <a:pt x="3721" y="609"/>
                  <a:pt x="3712" y="616"/>
                </a:cubicBezTo>
                <a:cubicBezTo>
                  <a:pt x="3703" y="624"/>
                  <a:pt x="3691" y="628"/>
                  <a:pt x="3676" y="628"/>
                </a:cubicBezTo>
                <a:cubicBezTo>
                  <a:pt x="3663" y="628"/>
                  <a:pt x="3651" y="625"/>
                  <a:pt x="3642" y="619"/>
                </a:cubicBezTo>
                <a:cubicBezTo>
                  <a:pt x="3633" y="613"/>
                  <a:pt x="3626" y="606"/>
                  <a:pt x="3621" y="596"/>
                </a:cubicBezTo>
                <a:lnTo>
                  <a:pt x="3643" y="585"/>
                </a:lnTo>
                <a:cubicBezTo>
                  <a:pt x="3646" y="591"/>
                  <a:pt x="3651" y="596"/>
                  <a:pt x="3657" y="600"/>
                </a:cubicBezTo>
                <a:cubicBezTo>
                  <a:pt x="3662" y="603"/>
                  <a:pt x="3669" y="605"/>
                  <a:pt x="3676" y="605"/>
                </a:cubicBezTo>
                <a:cubicBezTo>
                  <a:pt x="3683" y="605"/>
                  <a:pt x="3689" y="603"/>
                  <a:pt x="3693" y="601"/>
                </a:cubicBezTo>
                <a:cubicBezTo>
                  <a:pt x="3697" y="598"/>
                  <a:pt x="3699" y="594"/>
                  <a:pt x="3699" y="589"/>
                </a:cubicBezTo>
                <a:cubicBezTo>
                  <a:pt x="3699" y="585"/>
                  <a:pt x="3697" y="581"/>
                  <a:pt x="3693" y="578"/>
                </a:cubicBezTo>
                <a:cubicBezTo>
                  <a:pt x="3689" y="575"/>
                  <a:pt x="3682" y="572"/>
                  <a:pt x="3672" y="570"/>
                </a:cubicBezTo>
                <a:cubicBezTo>
                  <a:pt x="3656" y="566"/>
                  <a:pt x="3644" y="561"/>
                  <a:pt x="3636" y="555"/>
                </a:cubicBezTo>
                <a:cubicBezTo>
                  <a:pt x="3628" y="549"/>
                  <a:pt x="3624" y="540"/>
                  <a:pt x="3624" y="530"/>
                </a:cubicBezTo>
                <a:cubicBezTo>
                  <a:pt x="3624" y="518"/>
                  <a:pt x="3629" y="507"/>
                  <a:pt x="3638" y="500"/>
                </a:cubicBezTo>
                <a:cubicBezTo>
                  <a:pt x="3647" y="493"/>
                  <a:pt x="3659" y="489"/>
                  <a:pt x="3674" y="489"/>
                </a:cubicBezTo>
                <a:close/>
                <a:moveTo>
                  <a:pt x="3450" y="489"/>
                </a:moveTo>
                <a:cubicBezTo>
                  <a:pt x="3464" y="489"/>
                  <a:pt x="3475" y="493"/>
                  <a:pt x="3483" y="502"/>
                </a:cubicBezTo>
                <a:cubicBezTo>
                  <a:pt x="3491" y="511"/>
                  <a:pt x="3495" y="524"/>
                  <a:pt x="3495" y="540"/>
                </a:cubicBezTo>
                <a:lnTo>
                  <a:pt x="3495" y="624"/>
                </a:lnTo>
                <a:lnTo>
                  <a:pt x="3469" y="624"/>
                </a:lnTo>
                <a:lnTo>
                  <a:pt x="3469" y="545"/>
                </a:lnTo>
                <a:cubicBezTo>
                  <a:pt x="3469" y="535"/>
                  <a:pt x="3466" y="528"/>
                  <a:pt x="3461" y="522"/>
                </a:cubicBezTo>
                <a:cubicBezTo>
                  <a:pt x="3456" y="516"/>
                  <a:pt x="3450" y="513"/>
                  <a:pt x="3442" y="513"/>
                </a:cubicBezTo>
                <a:cubicBezTo>
                  <a:pt x="3432" y="513"/>
                  <a:pt x="3424" y="516"/>
                  <a:pt x="3418" y="523"/>
                </a:cubicBezTo>
                <a:cubicBezTo>
                  <a:pt x="3412" y="529"/>
                  <a:pt x="3409" y="537"/>
                  <a:pt x="3409" y="547"/>
                </a:cubicBezTo>
                <a:lnTo>
                  <a:pt x="3409" y="624"/>
                </a:lnTo>
                <a:lnTo>
                  <a:pt x="3383" y="624"/>
                </a:lnTo>
                <a:lnTo>
                  <a:pt x="3383" y="492"/>
                </a:lnTo>
                <a:lnTo>
                  <a:pt x="3409" y="492"/>
                </a:lnTo>
                <a:lnTo>
                  <a:pt x="3409" y="510"/>
                </a:lnTo>
                <a:lnTo>
                  <a:pt x="3411" y="510"/>
                </a:lnTo>
                <a:cubicBezTo>
                  <a:pt x="3415" y="504"/>
                  <a:pt x="3420" y="499"/>
                  <a:pt x="3427" y="495"/>
                </a:cubicBezTo>
                <a:cubicBezTo>
                  <a:pt x="3434" y="491"/>
                  <a:pt x="3442" y="489"/>
                  <a:pt x="3450" y="489"/>
                </a:cubicBezTo>
                <a:close/>
                <a:moveTo>
                  <a:pt x="3181" y="489"/>
                </a:moveTo>
                <a:cubicBezTo>
                  <a:pt x="3193" y="489"/>
                  <a:pt x="3203" y="492"/>
                  <a:pt x="3212" y="497"/>
                </a:cubicBezTo>
                <a:cubicBezTo>
                  <a:pt x="3221" y="502"/>
                  <a:pt x="3228" y="509"/>
                  <a:pt x="3233" y="519"/>
                </a:cubicBezTo>
                <a:lnTo>
                  <a:pt x="3212" y="531"/>
                </a:lnTo>
                <a:cubicBezTo>
                  <a:pt x="3208" y="525"/>
                  <a:pt x="3204" y="520"/>
                  <a:pt x="3198" y="517"/>
                </a:cubicBezTo>
                <a:cubicBezTo>
                  <a:pt x="3193" y="513"/>
                  <a:pt x="3187" y="512"/>
                  <a:pt x="3181" y="512"/>
                </a:cubicBezTo>
                <a:cubicBezTo>
                  <a:pt x="3174" y="512"/>
                  <a:pt x="3169" y="513"/>
                  <a:pt x="3165" y="516"/>
                </a:cubicBezTo>
                <a:cubicBezTo>
                  <a:pt x="3160" y="519"/>
                  <a:pt x="3158" y="523"/>
                  <a:pt x="3158" y="528"/>
                </a:cubicBezTo>
                <a:cubicBezTo>
                  <a:pt x="3158" y="533"/>
                  <a:pt x="3161" y="537"/>
                  <a:pt x="3165" y="540"/>
                </a:cubicBezTo>
                <a:cubicBezTo>
                  <a:pt x="3170" y="543"/>
                  <a:pt x="3178" y="545"/>
                  <a:pt x="3188" y="548"/>
                </a:cubicBezTo>
                <a:cubicBezTo>
                  <a:pt x="3218" y="554"/>
                  <a:pt x="3233" y="567"/>
                  <a:pt x="3233" y="587"/>
                </a:cubicBezTo>
                <a:cubicBezTo>
                  <a:pt x="3233" y="599"/>
                  <a:pt x="3228" y="609"/>
                  <a:pt x="3219" y="616"/>
                </a:cubicBezTo>
                <a:cubicBezTo>
                  <a:pt x="3210" y="624"/>
                  <a:pt x="3198" y="628"/>
                  <a:pt x="3183" y="628"/>
                </a:cubicBezTo>
                <a:cubicBezTo>
                  <a:pt x="3170" y="628"/>
                  <a:pt x="3158" y="625"/>
                  <a:pt x="3149" y="619"/>
                </a:cubicBezTo>
                <a:cubicBezTo>
                  <a:pt x="3140" y="613"/>
                  <a:pt x="3133" y="606"/>
                  <a:pt x="3128" y="596"/>
                </a:cubicBezTo>
                <a:lnTo>
                  <a:pt x="3150" y="585"/>
                </a:lnTo>
                <a:cubicBezTo>
                  <a:pt x="3153" y="591"/>
                  <a:pt x="3158" y="596"/>
                  <a:pt x="3164" y="600"/>
                </a:cubicBezTo>
                <a:cubicBezTo>
                  <a:pt x="3169" y="603"/>
                  <a:pt x="3176" y="605"/>
                  <a:pt x="3183" y="605"/>
                </a:cubicBezTo>
                <a:cubicBezTo>
                  <a:pt x="3190" y="605"/>
                  <a:pt x="3196" y="603"/>
                  <a:pt x="3200" y="601"/>
                </a:cubicBezTo>
                <a:cubicBezTo>
                  <a:pt x="3204" y="598"/>
                  <a:pt x="3206" y="594"/>
                  <a:pt x="3206" y="589"/>
                </a:cubicBezTo>
                <a:cubicBezTo>
                  <a:pt x="3206" y="585"/>
                  <a:pt x="3204" y="581"/>
                  <a:pt x="3200" y="578"/>
                </a:cubicBezTo>
                <a:cubicBezTo>
                  <a:pt x="3196" y="575"/>
                  <a:pt x="3189" y="572"/>
                  <a:pt x="3179" y="570"/>
                </a:cubicBezTo>
                <a:cubicBezTo>
                  <a:pt x="3163" y="566"/>
                  <a:pt x="3151" y="561"/>
                  <a:pt x="3143" y="555"/>
                </a:cubicBezTo>
                <a:cubicBezTo>
                  <a:pt x="3135" y="549"/>
                  <a:pt x="3131" y="540"/>
                  <a:pt x="3131" y="530"/>
                </a:cubicBezTo>
                <a:cubicBezTo>
                  <a:pt x="3131" y="518"/>
                  <a:pt x="3136" y="507"/>
                  <a:pt x="3145" y="500"/>
                </a:cubicBezTo>
                <a:cubicBezTo>
                  <a:pt x="3154" y="493"/>
                  <a:pt x="3166" y="489"/>
                  <a:pt x="3181" y="489"/>
                </a:cubicBezTo>
                <a:close/>
                <a:moveTo>
                  <a:pt x="3012" y="489"/>
                </a:moveTo>
                <a:lnTo>
                  <a:pt x="3014" y="489"/>
                </a:lnTo>
                <a:lnTo>
                  <a:pt x="3014" y="516"/>
                </a:lnTo>
                <a:lnTo>
                  <a:pt x="3012" y="516"/>
                </a:lnTo>
                <a:cubicBezTo>
                  <a:pt x="2996" y="516"/>
                  <a:pt x="2984" y="519"/>
                  <a:pt x="2975" y="526"/>
                </a:cubicBezTo>
                <a:cubicBezTo>
                  <a:pt x="2966" y="533"/>
                  <a:pt x="2962" y="542"/>
                  <a:pt x="2962" y="552"/>
                </a:cubicBezTo>
                <a:lnTo>
                  <a:pt x="2962" y="624"/>
                </a:lnTo>
                <a:lnTo>
                  <a:pt x="2936" y="624"/>
                </a:lnTo>
                <a:lnTo>
                  <a:pt x="2935" y="492"/>
                </a:lnTo>
                <a:lnTo>
                  <a:pt x="2962" y="492"/>
                </a:lnTo>
                <a:lnTo>
                  <a:pt x="2962" y="517"/>
                </a:lnTo>
                <a:lnTo>
                  <a:pt x="2963" y="517"/>
                </a:lnTo>
                <a:cubicBezTo>
                  <a:pt x="2968" y="508"/>
                  <a:pt x="2975" y="501"/>
                  <a:pt x="2983" y="496"/>
                </a:cubicBezTo>
                <a:cubicBezTo>
                  <a:pt x="2992" y="491"/>
                  <a:pt x="3001" y="489"/>
                  <a:pt x="3012" y="489"/>
                </a:cubicBezTo>
                <a:close/>
                <a:moveTo>
                  <a:pt x="2827" y="489"/>
                </a:moveTo>
                <a:cubicBezTo>
                  <a:pt x="2840" y="489"/>
                  <a:pt x="2851" y="492"/>
                  <a:pt x="2860" y="497"/>
                </a:cubicBezTo>
                <a:cubicBezTo>
                  <a:pt x="2869" y="503"/>
                  <a:pt x="2876" y="511"/>
                  <a:pt x="2881" y="522"/>
                </a:cubicBezTo>
                <a:cubicBezTo>
                  <a:pt x="2886" y="532"/>
                  <a:pt x="2889" y="544"/>
                  <a:pt x="2889" y="558"/>
                </a:cubicBezTo>
                <a:cubicBezTo>
                  <a:pt x="2889" y="572"/>
                  <a:pt x="2886" y="585"/>
                  <a:pt x="2881" y="595"/>
                </a:cubicBezTo>
                <a:cubicBezTo>
                  <a:pt x="2876" y="606"/>
                  <a:pt x="2869" y="614"/>
                  <a:pt x="2860" y="619"/>
                </a:cubicBezTo>
                <a:cubicBezTo>
                  <a:pt x="2851" y="625"/>
                  <a:pt x="2840" y="628"/>
                  <a:pt x="2827" y="628"/>
                </a:cubicBezTo>
                <a:cubicBezTo>
                  <a:pt x="2815" y="628"/>
                  <a:pt x="2804" y="625"/>
                  <a:pt x="2795" y="619"/>
                </a:cubicBezTo>
                <a:cubicBezTo>
                  <a:pt x="2786" y="614"/>
                  <a:pt x="2778" y="606"/>
                  <a:pt x="2773" y="595"/>
                </a:cubicBezTo>
                <a:cubicBezTo>
                  <a:pt x="2768" y="585"/>
                  <a:pt x="2766" y="572"/>
                  <a:pt x="2766" y="558"/>
                </a:cubicBezTo>
                <a:cubicBezTo>
                  <a:pt x="2766" y="544"/>
                  <a:pt x="2768" y="532"/>
                  <a:pt x="2773" y="522"/>
                </a:cubicBezTo>
                <a:cubicBezTo>
                  <a:pt x="2778" y="511"/>
                  <a:pt x="2786" y="503"/>
                  <a:pt x="2795" y="497"/>
                </a:cubicBezTo>
                <a:cubicBezTo>
                  <a:pt x="2804" y="492"/>
                  <a:pt x="2815" y="489"/>
                  <a:pt x="2827" y="489"/>
                </a:cubicBezTo>
                <a:close/>
                <a:moveTo>
                  <a:pt x="2503" y="489"/>
                </a:moveTo>
                <a:cubicBezTo>
                  <a:pt x="2518" y="489"/>
                  <a:pt x="2531" y="493"/>
                  <a:pt x="2540" y="502"/>
                </a:cubicBezTo>
                <a:cubicBezTo>
                  <a:pt x="2549" y="510"/>
                  <a:pt x="2554" y="522"/>
                  <a:pt x="2554" y="536"/>
                </a:cubicBezTo>
                <a:lnTo>
                  <a:pt x="2554" y="624"/>
                </a:lnTo>
                <a:lnTo>
                  <a:pt x="2527" y="624"/>
                </a:lnTo>
                <a:lnTo>
                  <a:pt x="2527" y="607"/>
                </a:lnTo>
                <a:lnTo>
                  <a:pt x="2526" y="607"/>
                </a:lnTo>
                <a:cubicBezTo>
                  <a:pt x="2523" y="613"/>
                  <a:pt x="2517" y="618"/>
                  <a:pt x="2510" y="622"/>
                </a:cubicBezTo>
                <a:cubicBezTo>
                  <a:pt x="2503" y="626"/>
                  <a:pt x="2496" y="628"/>
                  <a:pt x="2488" y="628"/>
                </a:cubicBezTo>
                <a:cubicBezTo>
                  <a:pt x="2475" y="628"/>
                  <a:pt x="2465" y="624"/>
                  <a:pt x="2457" y="618"/>
                </a:cubicBezTo>
                <a:cubicBezTo>
                  <a:pt x="2450" y="611"/>
                  <a:pt x="2446" y="602"/>
                  <a:pt x="2446" y="590"/>
                </a:cubicBezTo>
                <a:cubicBezTo>
                  <a:pt x="2446" y="576"/>
                  <a:pt x="2452" y="565"/>
                  <a:pt x="2463" y="558"/>
                </a:cubicBezTo>
                <a:cubicBezTo>
                  <a:pt x="2474" y="550"/>
                  <a:pt x="2490" y="547"/>
                  <a:pt x="2511" y="547"/>
                </a:cubicBezTo>
                <a:lnTo>
                  <a:pt x="2527" y="547"/>
                </a:lnTo>
                <a:lnTo>
                  <a:pt x="2527" y="538"/>
                </a:lnTo>
                <a:cubicBezTo>
                  <a:pt x="2527" y="530"/>
                  <a:pt x="2525" y="524"/>
                  <a:pt x="2520" y="519"/>
                </a:cubicBezTo>
                <a:cubicBezTo>
                  <a:pt x="2515" y="514"/>
                  <a:pt x="2509" y="512"/>
                  <a:pt x="2500" y="512"/>
                </a:cubicBezTo>
                <a:cubicBezTo>
                  <a:pt x="2490" y="512"/>
                  <a:pt x="2480" y="517"/>
                  <a:pt x="2470" y="526"/>
                </a:cubicBezTo>
                <a:lnTo>
                  <a:pt x="2453" y="511"/>
                </a:lnTo>
                <a:cubicBezTo>
                  <a:pt x="2467" y="496"/>
                  <a:pt x="2483" y="489"/>
                  <a:pt x="2503" y="489"/>
                </a:cubicBezTo>
                <a:close/>
                <a:moveTo>
                  <a:pt x="2154" y="489"/>
                </a:moveTo>
                <a:cubicBezTo>
                  <a:pt x="2167" y="489"/>
                  <a:pt x="2178" y="492"/>
                  <a:pt x="2187" y="497"/>
                </a:cubicBezTo>
                <a:cubicBezTo>
                  <a:pt x="2196" y="503"/>
                  <a:pt x="2203" y="511"/>
                  <a:pt x="2208" y="522"/>
                </a:cubicBezTo>
                <a:cubicBezTo>
                  <a:pt x="2213" y="532"/>
                  <a:pt x="2216" y="544"/>
                  <a:pt x="2216" y="558"/>
                </a:cubicBezTo>
                <a:cubicBezTo>
                  <a:pt x="2216" y="572"/>
                  <a:pt x="2213" y="585"/>
                  <a:pt x="2208" y="595"/>
                </a:cubicBezTo>
                <a:cubicBezTo>
                  <a:pt x="2203" y="606"/>
                  <a:pt x="2196" y="614"/>
                  <a:pt x="2187" y="619"/>
                </a:cubicBezTo>
                <a:cubicBezTo>
                  <a:pt x="2178" y="625"/>
                  <a:pt x="2167" y="628"/>
                  <a:pt x="2154" y="628"/>
                </a:cubicBezTo>
                <a:cubicBezTo>
                  <a:pt x="2142" y="628"/>
                  <a:pt x="2131" y="625"/>
                  <a:pt x="2122" y="619"/>
                </a:cubicBezTo>
                <a:cubicBezTo>
                  <a:pt x="2113" y="614"/>
                  <a:pt x="2105" y="606"/>
                  <a:pt x="2100" y="595"/>
                </a:cubicBezTo>
                <a:cubicBezTo>
                  <a:pt x="2095" y="585"/>
                  <a:pt x="2093" y="572"/>
                  <a:pt x="2093" y="558"/>
                </a:cubicBezTo>
                <a:cubicBezTo>
                  <a:pt x="2093" y="544"/>
                  <a:pt x="2095" y="532"/>
                  <a:pt x="2100" y="522"/>
                </a:cubicBezTo>
                <a:cubicBezTo>
                  <a:pt x="2105" y="511"/>
                  <a:pt x="2113" y="503"/>
                  <a:pt x="2122" y="497"/>
                </a:cubicBezTo>
                <a:cubicBezTo>
                  <a:pt x="2131" y="492"/>
                  <a:pt x="2142" y="489"/>
                  <a:pt x="2154" y="489"/>
                </a:cubicBezTo>
                <a:close/>
                <a:moveTo>
                  <a:pt x="1773" y="489"/>
                </a:moveTo>
                <a:cubicBezTo>
                  <a:pt x="1781" y="489"/>
                  <a:pt x="1788" y="491"/>
                  <a:pt x="1794" y="495"/>
                </a:cubicBezTo>
                <a:cubicBezTo>
                  <a:pt x="1800" y="500"/>
                  <a:pt x="1805" y="506"/>
                  <a:pt x="1808" y="514"/>
                </a:cubicBezTo>
                <a:lnTo>
                  <a:pt x="1809" y="514"/>
                </a:lnTo>
                <a:cubicBezTo>
                  <a:pt x="1814" y="506"/>
                  <a:pt x="1820" y="500"/>
                  <a:pt x="1827" y="495"/>
                </a:cubicBezTo>
                <a:cubicBezTo>
                  <a:pt x="1834" y="491"/>
                  <a:pt x="1843" y="489"/>
                  <a:pt x="1852" y="489"/>
                </a:cubicBezTo>
                <a:cubicBezTo>
                  <a:pt x="1865" y="489"/>
                  <a:pt x="1876" y="493"/>
                  <a:pt x="1883" y="502"/>
                </a:cubicBezTo>
                <a:cubicBezTo>
                  <a:pt x="1891" y="511"/>
                  <a:pt x="1895" y="524"/>
                  <a:pt x="1895" y="540"/>
                </a:cubicBezTo>
                <a:lnTo>
                  <a:pt x="1895" y="624"/>
                </a:lnTo>
                <a:lnTo>
                  <a:pt x="1868" y="624"/>
                </a:lnTo>
                <a:lnTo>
                  <a:pt x="1868" y="544"/>
                </a:lnTo>
                <a:cubicBezTo>
                  <a:pt x="1868" y="535"/>
                  <a:pt x="1866" y="527"/>
                  <a:pt x="1862" y="522"/>
                </a:cubicBezTo>
                <a:cubicBezTo>
                  <a:pt x="1857" y="516"/>
                  <a:pt x="1851" y="513"/>
                  <a:pt x="1844" y="513"/>
                </a:cubicBezTo>
                <a:cubicBezTo>
                  <a:pt x="1835" y="513"/>
                  <a:pt x="1828" y="516"/>
                  <a:pt x="1823" y="522"/>
                </a:cubicBezTo>
                <a:cubicBezTo>
                  <a:pt x="1818" y="528"/>
                  <a:pt x="1815" y="536"/>
                  <a:pt x="1815" y="547"/>
                </a:cubicBezTo>
                <a:lnTo>
                  <a:pt x="1815" y="624"/>
                </a:lnTo>
                <a:lnTo>
                  <a:pt x="1789" y="624"/>
                </a:lnTo>
                <a:lnTo>
                  <a:pt x="1789" y="544"/>
                </a:lnTo>
                <a:cubicBezTo>
                  <a:pt x="1789" y="535"/>
                  <a:pt x="1786" y="527"/>
                  <a:pt x="1782" y="522"/>
                </a:cubicBezTo>
                <a:cubicBezTo>
                  <a:pt x="1778" y="516"/>
                  <a:pt x="1772" y="513"/>
                  <a:pt x="1764" y="513"/>
                </a:cubicBezTo>
                <a:cubicBezTo>
                  <a:pt x="1756" y="513"/>
                  <a:pt x="1749" y="516"/>
                  <a:pt x="1743" y="522"/>
                </a:cubicBezTo>
                <a:cubicBezTo>
                  <a:pt x="1738" y="528"/>
                  <a:pt x="1735" y="536"/>
                  <a:pt x="1735" y="547"/>
                </a:cubicBezTo>
                <a:lnTo>
                  <a:pt x="1735" y="624"/>
                </a:lnTo>
                <a:lnTo>
                  <a:pt x="1709" y="624"/>
                </a:lnTo>
                <a:lnTo>
                  <a:pt x="1709" y="492"/>
                </a:lnTo>
                <a:lnTo>
                  <a:pt x="1735" y="492"/>
                </a:lnTo>
                <a:lnTo>
                  <a:pt x="1735" y="510"/>
                </a:lnTo>
                <a:lnTo>
                  <a:pt x="1737" y="510"/>
                </a:lnTo>
                <a:cubicBezTo>
                  <a:pt x="1741" y="504"/>
                  <a:pt x="1746" y="498"/>
                  <a:pt x="1752" y="495"/>
                </a:cubicBezTo>
                <a:cubicBezTo>
                  <a:pt x="1759" y="491"/>
                  <a:pt x="1765" y="489"/>
                  <a:pt x="1773" y="489"/>
                </a:cubicBezTo>
                <a:close/>
                <a:moveTo>
                  <a:pt x="1608" y="489"/>
                </a:moveTo>
                <a:cubicBezTo>
                  <a:pt x="1623" y="489"/>
                  <a:pt x="1636" y="493"/>
                  <a:pt x="1645" y="502"/>
                </a:cubicBezTo>
                <a:cubicBezTo>
                  <a:pt x="1654" y="510"/>
                  <a:pt x="1659" y="522"/>
                  <a:pt x="1659" y="536"/>
                </a:cubicBezTo>
                <a:lnTo>
                  <a:pt x="1659" y="624"/>
                </a:lnTo>
                <a:lnTo>
                  <a:pt x="1632" y="624"/>
                </a:lnTo>
                <a:lnTo>
                  <a:pt x="1632" y="607"/>
                </a:lnTo>
                <a:lnTo>
                  <a:pt x="1631" y="607"/>
                </a:lnTo>
                <a:cubicBezTo>
                  <a:pt x="1628" y="613"/>
                  <a:pt x="1622" y="618"/>
                  <a:pt x="1615" y="622"/>
                </a:cubicBezTo>
                <a:cubicBezTo>
                  <a:pt x="1608" y="626"/>
                  <a:pt x="1601" y="628"/>
                  <a:pt x="1593" y="628"/>
                </a:cubicBezTo>
                <a:cubicBezTo>
                  <a:pt x="1580" y="628"/>
                  <a:pt x="1570" y="624"/>
                  <a:pt x="1562" y="618"/>
                </a:cubicBezTo>
                <a:cubicBezTo>
                  <a:pt x="1555" y="611"/>
                  <a:pt x="1551" y="602"/>
                  <a:pt x="1551" y="590"/>
                </a:cubicBezTo>
                <a:cubicBezTo>
                  <a:pt x="1551" y="576"/>
                  <a:pt x="1557" y="565"/>
                  <a:pt x="1568" y="558"/>
                </a:cubicBezTo>
                <a:cubicBezTo>
                  <a:pt x="1579" y="550"/>
                  <a:pt x="1595" y="547"/>
                  <a:pt x="1616" y="547"/>
                </a:cubicBezTo>
                <a:lnTo>
                  <a:pt x="1632" y="547"/>
                </a:lnTo>
                <a:lnTo>
                  <a:pt x="1632" y="538"/>
                </a:lnTo>
                <a:cubicBezTo>
                  <a:pt x="1632" y="530"/>
                  <a:pt x="1630" y="524"/>
                  <a:pt x="1625" y="519"/>
                </a:cubicBezTo>
                <a:cubicBezTo>
                  <a:pt x="1620" y="514"/>
                  <a:pt x="1614" y="512"/>
                  <a:pt x="1605" y="512"/>
                </a:cubicBezTo>
                <a:cubicBezTo>
                  <a:pt x="1595" y="512"/>
                  <a:pt x="1585" y="517"/>
                  <a:pt x="1575" y="526"/>
                </a:cubicBezTo>
                <a:lnTo>
                  <a:pt x="1558" y="511"/>
                </a:lnTo>
                <a:cubicBezTo>
                  <a:pt x="1572" y="496"/>
                  <a:pt x="1588" y="489"/>
                  <a:pt x="1608" y="489"/>
                </a:cubicBezTo>
                <a:close/>
                <a:moveTo>
                  <a:pt x="844" y="489"/>
                </a:moveTo>
                <a:cubicBezTo>
                  <a:pt x="857" y="489"/>
                  <a:pt x="868" y="492"/>
                  <a:pt x="877" y="497"/>
                </a:cubicBezTo>
                <a:cubicBezTo>
                  <a:pt x="886" y="503"/>
                  <a:pt x="893" y="511"/>
                  <a:pt x="898" y="522"/>
                </a:cubicBezTo>
                <a:cubicBezTo>
                  <a:pt x="903" y="532"/>
                  <a:pt x="906" y="544"/>
                  <a:pt x="906" y="558"/>
                </a:cubicBezTo>
                <a:cubicBezTo>
                  <a:pt x="906" y="572"/>
                  <a:pt x="903" y="585"/>
                  <a:pt x="898" y="595"/>
                </a:cubicBezTo>
                <a:cubicBezTo>
                  <a:pt x="893" y="606"/>
                  <a:pt x="886" y="614"/>
                  <a:pt x="877" y="619"/>
                </a:cubicBezTo>
                <a:cubicBezTo>
                  <a:pt x="868" y="625"/>
                  <a:pt x="857" y="628"/>
                  <a:pt x="844" y="628"/>
                </a:cubicBezTo>
                <a:cubicBezTo>
                  <a:pt x="832" y="628"/>
                  <a:pt x="821" y="625"/>
                  <a:pt x="812" y="619"/>
                </a:cubicBezTo>
                <a:cubicBezTo>
                  <a:pt x="803" y="614"/>
                  <a:pt x="795" y="606"/>
                  <a:pt x="790" y="595"/>
                </a:cubicBezTo>
                <a:cubicBezTo>
                  <a:pt x="785" y="585"/>
                  <a:pt x="783" y="572"/>
                  <a:pt x="783" y="558"/>
                </a:cubicBezTo>
                <a:cubicBezTo>
                  <a:pt x="783" y="544"/>
                  <a:pt x="785" y="532"/>
                  <a:pt x="790" y="522"/>
                </a:cubicBezTo>
                <a:cubicBezTo>
                  <a:pt x="795" y="511"/>
                  <a:pt x="803" y="503"/>
                  <a:pt x="812" y="497"/>
                </a:cubicBezTo>
                <a:cubicBezTo>
                  <a:pt x="821" y="492"/>
                  <a:pt x="832" y="489"/>
                  <a:pt x="844" y="489"/>
                </a:cubicBezTo>
                <a:close/>
                <a:moveTo>
                  <a:pt x="616" y="489"/>
                </a:moveTo>
                <a:cubicBezTo>
                  <a:pt x="624" y="489"/>
                  <a:pt x="631" y="491"/>
                  <a:pt x="637" y="495"/>
                </a:cubicBezTo>
                <a:cubicBezTo>
                  <a:pt x="643" y="500"/>
                  <a:pt x="648" y="506"/>
                  <a:pt x="651" y="514"/>
                </a:cubicBezTo>
                <a:lnTo>
                  <a:pt x="652" y="514"/>
                </a:lnTo>
                <a:cubicBezTo>
                  <a:pt x="657" y="506"/>
                  <a:pt x="663" y="500"/>
                  <a:pt x="670" y="495"/>
                </a:cubicBezTo>
                <a:cubicBezTo>
                  <a:pt x="677" y="491"/>
                  <a:pt x="686" y="489"/>
                  <a:pt x="695" y="489"/>
                </a:cubicBezTo>
                <a:cubicBezTo>
                  <a:pt x="708" y="489"/>
                  <a:pt x="719" y="493"/>
                  <a:pt x="726" y="502"/>
                </a:cubicBezTo>
                <a:cubicBezTo>
                  <a:pt x="734" y="511"/>
                  <a:pt x="738" y="524"/>
                  <a:pt x="738" y="540"/>
                </a:cubicBezTo>
                <a:lnTo>
                  <a:pt x="738" y="624"/>
                </a:lnTo>
                <a:lnTo>
                  <a:pt x="711" y="624"/>
                </a:lnTo>
                <a:lnTo>
                  <a:pt x="711" y="544"/>
                </a:lnTo>
                <a:cubicBezTo>
                  <a:pt x="711" y="535"/>
                  <a:pt x="709" y="527"/>
                  <a:pt x="705" y="522"/>
                </a:cubicBezTo>
                <a:cubicBezTo>
                  <a:pt x="700" y="516"/>
                  <a:pt x="694" y="513"/>
                  <a:pt x="687" y="513"/>
                </a:cubicBezTo>
                <a:cubicBezTo>
                  <a:pt x="678" y="513"/>
                  <a:pt x="671" y="516"/>
                  <a:pt x="666" y="522"/>
                </a:cubicBezTo>
                <a:cubicBezTo>
                  <a:pt x="661" y="528"/>
                  <a:pt x="658" y="536"/>
                  <a:pt x="658" y="547"/>
                </a:cubicBezTo>
                <a:lnTo>
                  <a:pt x="658" y="624"/>
                </a:lnTo>
                <a:lnTo>
                  <a:pt x="632" y="624"/>
                </a:lnTo>
                <a:lnTo>
                  <a:pt x="632" y="544"/>
                </a:lnTo>
                <a:cubicBezTo>
                  <a:pt x="632" y="535"/>
                  <a:pt x="629" y="527"/>
                  <a:pt x="625" y="522"/>
                </a:cubicBezTo>
                <a:cubicBezTo>
                  <a:pt x="621" y="516"/>
                  <a:pt x="615" y="513"/>
                  <a:pt x="607" y="513"/>
                </a:cubicBezTo>
                <a:cubicBezTo>
                  <a:pt x="599" y="513"/>
                  <a:pt x="592" y="516"/>
                  <a:pt x="586" y="522"/>
                </a:cubicBezTo>
                <a:cubicBezTo>
                  <a:pt x="581" y="528"/>
                  <a:pt x="578" y="536"/>
                  <a:pt x="578" y="547"/>
                </a:cubicBezTo>
                <a:lnTo>
                  <a:pt x="578" y="624"/>
                </a:lnTo>
                <a:lnTo>
                  <a:pt x="552" y="624"/>
                </a:lnTo>
                <a:lnTo>
                  <a:pt x="552" y="492"/>
                </a:lnTo>
                <a:lnTo>
                  <a:pt x="578" y="492"/>
                </a:lnTo>
                <a:lnTo>
                  <a:pt x="578" y="510"/>
                </a:lnTo>
                <a:lnTo>
                  <a:pt x="580" y="510"/>
                </a:lnTo>
                <a:cubicBezTo>
                  <a:pt x="584" y="504"/>
                  <a:pt x="589" y="498"/>
                  <a:pt x="595" y="495"/>
                </a:cubicBezTo>
                <a:cubicBezTo>
                  <a:pt x="602" y="491"/>
                  <a:pt x="608" y="489"/>
                  <a:pt x="616" y="489"/>
                </a:cubicBezTo>
                <a:close/>
                <a:moveTo>
                  <a:pt x="456" y="489"/>
                </a:moveTo>
                <a:cubicBezTo>
                  <a:pt x="468" y="489"/>
                  <a:pt x="478" y="492"/>
                  <a:pt x="487" y="497"/>
                </a:cubicBezTo>
                <a:cubicBezTo>
                  <a:pt x="496" y="502"/>
                  <a:pt x="503" y="509"/>
                  <a:pt x="508" y="519"/>
                </a:cubicBezTo>
                <a:lnTo>
                  <a:pt x="487" y="531"/>
                </a:lnTo>
                <a:cubicBezTo>
                  <a:pt x="483" y="525"/>
                  <a:pt x="479" y="520"/>
                  <a:pt x="473" y="517"/>
                </a:cubicBezTo>
                <a:cubicBezTo>
                  <a:pt x="468" y="513"/>
                  <a:pt x="462" y="512"/>
                  <a:pt x="456" y="512"/>
                </a:cubicBezTo>
                <a:cubicBezTo>
                  <a:pt x="449" y="512"/>
                  <a:pt x="444" y="513"/>
                  <a:pt x="440" y="516"/>
                </a:cubicBezTo>
                <a:cubicBezTo>
                  <a:pt x="435" y="519"/>
                  <a:pt x="433" y="523"/>
                  <a:pt x="433" y="528"/>
                </a:cubicBezTo>
                <a:cubicBezTo>
                  <a:pt x="433" y="533"/>
                  <a:pt x="436" y="537"/>
                  <a:pt x="440" y="540"/>
                </a:cubicBezTo>
                <a:cubicBezTo>
                  <a:pt x="445" y="543"/>
                  <a:pt x="453" y="545"/>
                  <a:pt x="463" y="548"/>
                </a:cubicBezTo>
                <a:cubicBezTo>
                  <a:pt x="493" y="554"/>
                  <a:pt x="508" y="567"/>
                  <a:pt x="508" y="587"/>
                </a:cubicBezTo>
                <a:cubicBezTo>
                  <a:pt x="508" y="599"/>
                  <a:pt x="503" y="609"/>
                  <a:pt x="494" y="616"/>
                </a:cubicBezTo>
                <a:cubicBezTo>
                  <a:pt x="485" y="624"/>
                  <a:pt x="473" y="628"/>
                  <a:pt x="458" y="628"/>
                </a:cubicBezTo>
                <a:cubicBezTo>
                  <a:pt x="445" y="628"/>
                  <a:pt x="433" y="625"/>
                  <a:pt x="424" y="619"/>
                </a:cubicBezTo>
                <a:cubicBezTo>
                  <a:pt x="415" y="613"/>
                  <a:pt x="408" y="606"/>
                  <a:pt x="403" y="596"/>
                </a:cubicBezTo>
                <a:lnTo>
                  <a:pt x="425" y="585"/>
                </a:lnTo>
                <a:cubicBezTo>
                  <a:pt x="428" y="591"/>
                  <a:pt x="433" y="596"/>
                  <a:pt x="439" y="600"/>
                </a:cubicBezTo>
                <a:cubicBezTo>
                  <a:pt x="444" y="603"/>
                  <a:pt x="451" y="605"/>
                  <a:pt x="458" y="605"/>
                </a:cubicBezTo>
                <a:cubicBezTo>
                  <a:pt x="465" y="605"/>
                  <a:pt x="471" y="603"/>
                  <a:pt x="475" y="601"/>
                </a:cubicBezTo>
                <a:cubicBezTo>
                  <a:pt x="479" y="598"/>
                  <a:pt x="481" y="594"/>
                  <a:pt x="481" y="589"/>
                </a:cubicBezTo>
                <a:cubicBezTo>
                  <a:pt x="481" y="585"/>
                  <a:pt x="479" y="581"/>
                  <a:pt x="475" y="578"/>
                </a:cubicBezTo>
                <a:cubicBezTo>
                  <a:pt x="471" y="575"/>
                  <a:pt x="464" y="572"/>
                  <a:pt x="454" y="570"/>
                </a:cubicBezTo>
                <a:cubicBezTo>
                  <a:pt x="438" y="566"/>
                  <a:pt x="426" y="561"/>
                  <a:pt x="418" y="555"/>
                </a:cubicBezTo>
                <a:cubicBezTo>
                  <a:pt x="410" y="549"/>
                  <a:pt x="406" y="540"/>
                  <a:pt x="406" y="530"/>
                </a:cubicBezTo>
                <a:cubicBezTo>
                  <a:pt x="406" y="518"/>
                  <a:pt x="411" y="507"/>
                  <a:pt x="420" y="500"/>
                </a:cubicBezTo>
                <a:cubicBezTo>
                  <a:pt x="429" y="493"/>
                  <a:pt x="441" y="489"/>
                  <a:pt x="456" y="489"/>
                </a:cubicBezTo>
                <a:close/>
                <a:moveTo>
                  <a:pt x="61" y="489"/>
                </a:moveTo>
                <a:cubicBezTo>
                  <a:pt x="79" y="489"/>
                  <a:pt x="93" y="494"/>
                  <a:pt x="104" y="505"/>
                </a:cubicBezTo>
                <a:cubicBezTo>
                  <a:pt x="114" y="515"/>
                  <a:pt x="119" y="530"/>
                  <a:pt x="119" y="548"/>
                </a:cubicBezTo>
                <a:cubicBezTo>
                  <a:pt x="119" y="555"/>
                  <a:pt x="118" y="562"/>
                  <a:pt x="117" y="567"/>
                </a:cubicBezTo>
                <a:lnTo>
                  <a:pt x="27" y="567"/>
                </a:lnTo>
                <a:cubicBezTo>
                  <a:pt x="28" y="579"/>
                  <a:pt x="32" y="588"/>
                  <a:pt x="39" y="595"/>
                </a:cubicBezTo>
                <a:cubicBezTo>
                  <a:pt x="45" y="601"/>
                  <a:pt x="53" y="605"/>
                  <a:pt x="64" y="605"/>
                </a:cubicBezTo>
                <a:cubicBezTo>
                  <a:pt x="70" y="605"/>
                  <a:pt x="76" y="603"/>
                  <a:pt x="82" y="600"/>
                </a:cubicBezTo>
                <a:cubicBezTo>
                  <a:pt x="87" y="597"/>
                  <a:pt x="92" y="592"/>
                  <a:pt x="95" y="586"/>
                </a:cubicBezTo>
                <a:lnTo>
                  <a:pt x="116" y="598"/>
                </a:lnTo>
                <a:cubicBezTo>
                  <a:pt x="111" y="607"/>
                  <a:pt x="104" y="615"/>
                  <a:pt x="95" y="620"/>
                </a:cubicBezTo>
                <a:cubicBezTo>
                  <a:pt x="86" y="625"/>
                  <a:pt x="76" y="628"/>
                  <a:pt x="64" y="628"/>
                </a:cubicBezTo>
                <a:cubicBezTo>
                  <a:pt x="51" y="628"/>
                  <a:pt x="40" y="625"/>
                  <a:pt x="30" y="619"/>
                </a:cubicBezTo>
                <a:cubicBezTo>
                  <a:pt x="20" y="614"/>
                  <a:pt x="13" y="606"/>
                  <a:pt x="8" y="595"/>
                </a:cubicBezTo>
                <a:cubicBezTo>
                  <a:pt x="3" y="585"/>
                  <a:pt x="0" y="573"/>
                  <a:pt x="0" y="559"/>
                </a:cubicBezTo>
                <a:cubicBezTo>
                  <a:pt x="0" y="545"/>
                  <a:pt x="2" y="532"/>
                  <a:pt x="7" y="522"/>
                </a:cubicBezTo>
                <a:cubicBezTo>
                  <a:pt x="12" y="511"/>
                  <a:pt x="20" y="503"/>
                  <a:pt x="29" y="497"/>
                </a:cubicBezTo>
                <a:cubicBezTo>
                  <a:pt x="38" y="492"/>
                  <a:pt x="49" y="489"/>
                  <a:pt x="61" y="489"/>
                </a:cubicBezTo>
                <a:close/>
                <a:moveTo>
                  <a:pt x="4132" y="452"/>
                </a:moveTo>
                <a:lnTo>
                  <a:pt x="4158" y="452"/>
                </a:lnTo>
                <a:lnTo>
                  <a:pt x="4158" y="492"/>
                </a:lnTo>
                <a:lnTo>
                  <a:pt x="4195" y="492"/>
                </a:lnTo>
                <a:lnTo>
                  <a:pt x="4195" y="517"/>
                </a:lnTo>
                <a:lnTo>
                  <a:pt x="4158" y="517"/>
                </a:lnTo>
                <a:lnTo>
                  <a:pt x="4158" y="584"/>
                </a:lnTo>
                <a:cubicBezTo>
                  <a:pt x="4158" y="590"/>
                  <a:pt x="4160" y="595"/>
                  <a:pt x="4163" y="599"/>
                </a:cubicBezTo>
                <a:cubicBezTo>
                  <a:pt x="4167" y="602"/>
                  <a:pt x="4172" y="604"/>
                  <a:pt x="4178" y="604"/>
                </a:cubicBezTo>
                <a:cubicBezTo>
                  <a:pt x="4182" y="604"/>
                  <a:pt x="4187" y="603"/>
                  <a:pt x="4192" y="601"/>
                </a:cubicBezTo>
                <a:lnTo>
                  <a:pt x="4192" y="626"/>
                </a:lnTo>
                <a:cubicBezTo>
                  <a:pt x="4186" y="628"/>
                  <a:pt x="4179" y="629"/>
                  <a:pt x="4172" y="629"/>
                </a:cubicBezTo>
                <a:cubicBezTo>
                  <a:pt x="4159" y="629"/>
                  <a:pt x="4149" y="625"/>
                  <a:pt x="4142" y="618"/>
                </a:cubicBezTo>
                <a:cubicBezTo>
                  <a:pt x="4136" y="611"/>
                  <a:pt x="4132" y="600"/>
                  <a:pt x="4132" y="587"/>
                </a:cubicBezTo>
                <a:lnTo>
                  <a:pt x="4132" y="517"/>
                </a:lnTo>
                <a:lnTo>
                  <a:pt x="4111" y="517"/>
                </a:lnTo>
                <a:lnTo>
                  <a:pt x="4111" y="492"/>
                </a:lnTo>
                <a:lnTo>
                  <a:pt x="4132" y="492"/>
                </a:lnTo>
                <a:lnTo>
                  <a:pt x="4132" y="452"/>
                </a:lnTo>
                <a:close/>
                <a:moveTo>
                  <a:pt x="4494" y="439"/>
                </a:moveTo>
                <a:lnTo>
                  <a:pt x="4520" y="439"/>
                </a:lnTo>
                <a:lnTo>
                  <a:pt x="4520" y="592"/>
                </a:lnTo>
                <a:cubicBezTo>
                  <a:pt x="4520" y="598"/>
                  <a:pt x="4524" y="601"/>
                  <a:pt x="4530" y="601"/>
                </a:cubicBezTo>
                <a:lnTo>
                  <a:pt x="4536" y="601"/>
                </a:lnTo>
                <a:lnTo>
                  <a:pt x="4536" y="626"/>
                </a:lnTo>
                <a:lnTo>
                  <a:pt x="4523" y="626"/>
                </a:lnTo>
                <a:cubicBezTo>
                  <a:pt x="4513" y="626"/>
                  <a:pt x="4506" y="624"/>
                  <a:pt x="4501" y="619"/>
                </a:cubicBezTo>
                <a:cubicBezTo>
                  <a:pt x="4497" y="615"/>
                  <a:pt x="4494" y="608"/>
                  <a:pt x="4494" y="600"/>
                </a:cubicBezTo>
                <a:lnTo>
                  <a:pt x="4494" y="439"/>
                </a:lnTo>
                <a:close/>
                <a:moveTo>
                  <a:pt x="2604" y="439"/>
                </a:moveTo>
                <a:lnTo>
                  <a:pt x="2630" y="439"/>
                </a:lnTo>
                <a:lnTo>
                  <a:pt x="2630" y="510"/>
                </a:lnTo>
                <a:lnTo>
                  <a:pt x="2632" y="510"/>
                </a:lnTo>
                <a:cubicBezTo>
                  <a:pt x="2636" y="503"/>
                  <a:pt x="2642" y="498"/>
                  <a:pt x="2649" y="495"/>
                </a:cubicBezTo>
                <a:cubicBezTo>
                  <a:pt x="2656" y="491"/>
                  <a:pt x="2663" y="489"/>
                  <a:pt x="2671" y="489"/>
                </a:cubicBezTo>
                <a:cubicBezTo>
                  <a:pt x="2682" y="489"/>
                  <a:pt x="2691" y="492"/>
                  <a:pt x="2700" y="498"/>
                </a:cubicBezTo>
                <a:cubicBezTo>
                  <a:pt x="2708" y="503"/>
                  <a:pt x="2714" y="511"/>
                  <a:pt x="2719" y="521"/>
                </a:cubicBezTo>
                <a:cubicBezTo>
                  <a:pt x="2724" y="531"/>
                  <a:pt x="2726" y="543"/>
                  <a:pt x="2726" y="556"/>
                </a:cubicBezTo>
                <a:cubicBezTo>
                  <a:pt x="2726" y="570"/>
                  <a:pt x="2724" y="582"/>
                  <a:pt x="2719" y="593"/>
                </a:cubicBezTo>
                <a:cubicBezTo>
                  <a:pt x="2714" y="604"/>
                  <a:pt x="2708" y="613"/>
                  <a:pt x="2700" y="619"/>
                </a:cubicBezTo>
                <a:cubicBezTo>
                  <a:pt x="2691" y="625"/>
                  <a:pt x="2682" y="628"/>
                  <a:pt x="2671" y="628"/>
                </a:cubicBezTo>
                <a:cubicBezTo>
                  <a:pt x="2663" y="628"/>
                  <a:pt x="2655" y="626"/>
                  <a:pt x="2648" y="622"/>
                </a:cubicBezTo>
                <a:cubicBezTo>
                  <a:pt x="2642" y="618"/>
                  <a:pt x="2636" y="613"/>
                  <a:pt x="2632" y="606"/>
                </a:cubicBezTo>
                <a:lnTo>
                  <a:pt x="2630" y="606"/>
                </a:lnTo>
                <a:lnTo>
                  <a:pt x="2630" y="624"/>
                </a:lnTo>
                <a:lnTo>
                  <a:pt x="2604" y="624"/>
                </a:lnTo>
                <a:lnTo>
                  <a:pt x="2604" y="439"/>
                </a:lnTo>
                <a:close/>
                <a:moveTo>
                  <a:pt x="2368" y="439"/>
                </a:moveTo>
                <a:lnTo>
                  <a:pt x="2394" y="439"/>
                </a:lnTo>
                <a:lnTo>
                  <a:pt x="2394" y="592"/>
                </a:lnTo>
                <a:cubicBezTo>
                  <a:pt x="2394" y="598"/>
                  <a:pt x="2398" y="601"/>
                  <a:pt x="2404" y="601"/>
                </a:cubicBezTo>
                <a:lnTo>
                  <a:pt x="2410" y="601"/>
                </a:lnTo>
                <a:lnTo>
                  <a:pt x="2410" y="626"/>
                </a:lnTo>
                <a:lnTo>
                  <a:pt x="2397" y="626"/>
                </a:lnTo>
                <a:cubicBezTo>
                  <a:pt x="2387" y="626"/>
                  <a:pt x="2380" y="624"/>
                  <a:pt x="2375" y="619"/>
                </a:cubicBezTo>
                <a:cubicBezTo>
                  <a:pt x="2371" y="615"/>
                  <a:pt x="2368" y="608"/>
                  <a:pt x="2368" y="600"/>
                </a:cubicBezTo>
                <a:lnTo>
                  <a:pt x="2368" y="439"/>
                </a:lnTo>
                <a:close/>
                <a:moveTo>
                  <a:pt x="1473" y="439"/>
                </a:moveTo>
                <a:lnTo>
                  <a:pt x="1499" y="439"/>
                </a:lnTo>
                <a:lnTo>
                  <a:pt x="1499" y="592"/>
                </a:lnTo>
                <a:cubicBezTo>
                  <a:pt x="1499" y="598"/>
                  <a:pt x="1503" y="601"/>
                  <a:pt x="1509" y="601"/>
                </a:cubicBezTo>
                <a:lnTo>
                  <a:pt x="1515" y="601"/>
                </a:lnTo>
                <a:lnTo>
                  <a:pt x="1515" y="626"/>
                </a:lnTo>
                <a:lnTo>
                  <a:pt x="1502" y="626"/>
                </a:lnTo>
                <a:cubicBezTo>
                  <a:pt x="1492" y="626"/>
                  <a:pt x="1485" y="624"/>
                  <a:pt x="1480" y="619"/>
                </a:cubicBezTo>
                <a:cubicBezTo>
                  <a:pt x="1476" y="615"/>
                  <a:pt x="1473" y="608"/>
                  <a:pt x="1473" y="600"/>
                </a:cubicBezTo>
                <a:lnTo>
                  <a:pt x="1473" y="439"/>
                </a:lnTo>
                <a:close/>
                <a:moveTo>
                  <a:pt x="1389" y="439"/>
                </a:moveTo>
                <a:lnTo>
                  <a:pt x="1415" y="439"/>
                </a:lnTo>
                <a:lnTo>
                  <a:pt x="1415" y="592"/>
                </a:lnTo>
                <a:cubicBezTo>
                  <a:pt x="1415" y="598"/>
                  <a:pt x="1419" y="601"/>
                  <a:pt x="1425" y="601"/>
                </a:cubicBezTo>
                <a:lnTo>
                  <a:pt x="1431" y="601"/>
                </a:lnTo>
                <a:lnTo>
                  <a:pt x="1431" y="626"/>
                </a:lnTo>
                <a:lnTo>
                  <a:pt x="1418" y="626"/>
                </a:lnTo>
                <a:cubicBezTo>
                  <a:pt x="1408" y="626"/>
                  <a:pt x="1401" y="624"/>
                  <a:pt x="1396" y="619"/>
                </a:cubicBezTo>
                <a:cubicBezTo>
                  <a:pt x="1392" y="615"/>
                  <a:pt x="1389" y="608"/>
                  <a:pt x="1389" y="600"/>
                </a:cubicBezTo>
                <a:lnTo>
                  <a:pt x="1389" y="439"/>
                </a:lnTo>
                <a:close/>
                <a:moveTo>
                  <a:pt x="1042" y="439"/>
                </a:moveTo>
                <a:lnTo>
                  <a:pt x="1068" y="439"/>
                </a:lnTo>
                <a:lnTo>
                  <a:pt x="1068" y="624"/>
                </a:lnTo>
                <a:lnTo>
                  <a:pt x="1042" y="624"/>
                </a:lnTo>
                <a:lnTo>
                  <a:pt x="1042" y="606"/>
                </a:lnTo>
                <a:lnTo>
                  <a:pt x="1040" y="606"/>
                </a:lnTo>
                <a:cubicBezTo>
                  <a:pt x="1036" y="613"/>
                  <a:pt x="1031" y="618"/>
                  <a:pt x="1024" y="622"/>
                </a:cubicBezTo>
                <a:cubicBezTo>
                  <a:pt x="1018" y="626"/>
                  <a:pt x="1010" y="628"/>
                  <a:pt x="1002" y="628"/>
                </a:cubicBezTo>
                <a:cubicBezTo>
                  <a:pt x="991" y="628"/>
                  <a:pt x="982" y="625"/>
                  <a:pt x="973" y="619"/>
                </a:cubicBezTo>
                <a:cubicBezTo>
                  <a:pt x="965" y="613"/>
                  <a:pt x="958" y="604"/>
                  <a:pt x="953" y="594"/>
                </a:cubicBezTo>
                <a:cubicBezTo>
                  <a:pt x="948" y="583"/>
                  <a:pt x="946" y="571"/>
                  <a:pt x="946" y="557"/>
                </a:cubicBezTo>
                <a:cubicBezTo>
                  <a:pt x="946" y="544"/>
                  <a:pt x="948" y="532"/>
                  <a:pt x="953" y="521"/>
                </a:cubicBezTo>
                <a:cubicBezTo>
                  <a:pt x="958" y="511"/>
                  <a:pt x="964" y="503"/>
                  <a:pt x="973" y="497"/>
                </a:cubicBezTo>
                <a:cubicBezTo>
                  <a:pt x="981" y="492"/>
                  <a:pt x="991" y="489"/>
                  <a:pt x="1002" y="489"/>
                </a:cubicBezTo>
                <a:cubicBezTo>
                  <a:pt x="1010" y="489"/>
                  <a:pt x="1017" y="491"/>
                  <a:pt x="1023" y="495"/>
                </a:cubicBezTo>
                <a:cubicBezTo>
                  <a:pt x="1030" y="498"/>
                  <a:pt x="1036" y="504"/>
                  <a:pt x="1040" y="510"/>
                </a:cubicBezTo>
                <a:lnTo>
                  <a:pt x="1042" y="510"/>
                </a:lnTo>
                <a:lnTo>
                  <a:pt x="1042" y="439"/>
                </a:lnTo>
                <a:close/>
                <a:moveTo>
                  <a:pt x="5009" y="432"/>
                </a:moveTo>
                <a:cubicBezTo>
                  <a:pt x="5014" y="432"/>
                  <a:pt x="5018" y="434"/>
                  <a:pt x="5021" y="437"/>
                </a:cubicBezTo>
                <a:cubicBezTo>
                  <a:pt x="5024" y="440"/>
                  <a:pt x="5026" y="444"/>
                  <a:pt x="5026" y="449"/>
                </a:cubicBezTo>
                <a:cubicBezTo>
                  <a:pt x="5026" y="454"/>
                  <a:pt x="5024" y="458"/>
                  <a:pt x="5021" y="461"/>
                </a:cubicBezTo>
                <a:cubicBezTo>
                  <a:pt x="5018" y="464"/>
                  <a:pt x="5014" y="466"/>
                  <a:pt x="5009" y="466"/>
                </a:cubicBezTo>
                <a:cubicBezTo>
                  <a:pt x="5004" y="466"/>
                  <a:pt x="5000" y="464"/>
                  <a:pt x="4997" y="461"/>
                </a:cubicBezTo>
                <a:cubicBezTo>
                  <a:pt x="4994" y="458"/>
                  <a:pt x="4992" y="454"/>
                  <a:pt x="4992" y="449"/>
                </a:cubicBezTo>
                <a:cubicBezTo>
                  <a:pt x="4992" y="444"/>
                  <a:pt x="4994" y="440"/>
                  <a:pt x="4997" y="437"/>
                </a:cubicBezTo>
                <a:cubicBezTo>
                  <a:pt x="5000" y="434"/>
                  <a:pt x="5004" y="432"/>
                  <a:pt x="5009" y="432"/>
                </a:cubicBezTo>
                <a:close/>
                <a:moveTo>
                  <a:pt x="4594" y="432"/>
                </a:moveTo>
                <a:cubicBezTo>
                  <a:pt x="4599" y="432"/>
                  <a:pt x="4603" y="434"/>
                  <a:pt x="4606" y="437"/>
                </a:cubicBezTo>
                <a:cubicBezTo>
                  <a:pt x="4609" y="440"/>
                  <a:pt x="4611" y="444"/>
                  <a:pt x="4611" y="449"/>
                </a:cubicBezTo>
                <a:cubicBezTo>
                  <a:pt x="4611" y="454"/>
                  <a:pt x="4609" y="458"/>
                  <a:pt x="4606" y="461"/>
                </a:cubicBezTo>
                <a:cubicBezTo>
                  <a:pt x="4603" y="464"/>
                  <a:pt x="4599" y="466"/>
                  <a:pt x="4594" y="466"/>
                </a:cubicBezTo>
                <a:cubicBezTo>
                  <a:pt x="4589" y="466"/>
                  <a:pt x="4585" y="464"/>
                  <a:pt x="4582" y="461"/>
                </a:cubicBezTo>
                <a:cubicBezTo>
                  <a:pt x="4579" y="458"/>
                  <a:pt x="4577" y="454"/>
                  <a:pt x="4577" y="449"/>
                </a:cubicBezTo>
                <a:cubicBezTo>
                  <a:pt x="4577" y="444"/>
                  <a:pt x="4579" y="440"/>
                  <a:pt x="4582" y="437"/>
                </a:cubicBezTo>
                <a:cubicBezTo>
                  <a:pt x="4585" y="434"/>
                  <a:pt x="4589" y="432"/>
                  <a:pt x="4594" y="432"/>
                </a:cubicBezTo>
                <a:close/>
                <a:moveTo>
                  <a:pt x="3786" y="432"/>
                </a:moveTo>
                <a:cubicBezTo>
                  <a:pt x="3791" y="432"/>
                  <a:pt x="3795" y="434"/>
                  <a:pt x="3798" y="437"/>
                </a:cubicBezTo>
                <a:cubicBezTo>
                  <a:pt x="3801" y="440"/>
                  <a:pt x="3803" y="444"/>
                  <a:pt x="3803" y="449"/>
                </a:cubicBezTo>
                <a:cubicBezTo>
                  <a:pt x="3803" y="454"/>
                  <a:pt x="3801" y="458"/>
                  <a:pt x="3798" y="461"/>
                </a:cubicBezTo>
                <a:cubicBezTo>
                  <a:pt x="3795" y="464"/>
                  <a:pt x="3791" y="466"/>
                  <a:pt x="3786" y="466"/>
                </a:cubicBezTo>
                <a:cubicBezTo>
                  <a:pt x="3781" y="466"/>
                  <a:pt x="3777" y="464"/>
                  <a:pt x="3774" y="461"/>
                </a:cubicBezTo>
                <a:cubicBezTo>
                  <a:pt x="3771" y="458"/>
                  <a:pt x="3769" y="454"/>
                  <a:pt x="3769" y="449"/>
                </a:cubicBezTo>
                <a:cubicBezTo>
                  <a:pt x="3769" y="444"/>
                  <a:pt x="3771" y="440"/>
                  <a:pt x="3774" y="437"/>
                </a:cubicBezTo>
                <a:cubicBezTo>
                  <a:pt x="3777" y="434"/>
                  <a:pt x="3781" y="432"/>
                  <a:pt x="3786" y="432"/>
                </a:cubicBezTo>
                <a:close/>
                <a:moveTo>
                  <a:pt x="3562" y="432"/>
                </a:moveTo>
                <a:cubicBezTo>
                  <a:pt x="3567" y="432"/>
                  <a:pt x="3571" y="434"/>
                  <a:pt x="3574" y="437"/>
                </a:cubicBezTo>
                <a:cubicBezTo>
                  <a:pt x="3577" y="440"/>
                  <a:pt x="3579" y="444"/>
                  <a:pt x="3579" y="449"/>
                </a:cubicBezTo>
                <a:cubicBezTo>
                  <a:pt x="3579" y="454"/>
                  <a:pt x="3577" y="458"/>
                  <a:pt x="3574" y="461"/>
                </a:cubicBezTo>
                <a:cubicBezTo>
                  <a:pt x="3571" y="464"/>
                  <a:pt x="3567" y="466"/>
                  <a:pt x="3562" y="466"/>
                </a:cubicBezTo>
                <a:cubicBezTo>
                  <a:pt x="3557" y="466"/>
                  <a:pt x="3553" y="464"/>
                  <a:pt x="3550" y="461"/>
                </a:cubicBezTo>
                <a:cubicBezTo>
                  <a:pt x="3547" y="458"/>
                  <a:pt x="3545" y="454"/>
                  <a:pt x="3545" y="449"/>
                </a:cubicBezTo>
                <a:cubicBezTo>
                  <a:pt x="3545" y="444"/>
                  <a:pt x="3547" y="440"/>
                  <a:pt x="3550" y="437"/>
                </a:cubicBezTo>
                <a:cubicBezTo>
                  <a:pt x="3553" y="434"/>
                  <a:pt x="3557" y="432"/>
                  <a:pt x="3562" y="432"/>
                </a:cubicBezTo>
                <a:close/>
                <a:moveTo>
                  <a:pt x="3069" y="432"/>
                </a:moveTo>
                <a:cubicBezTo>
                  <a:pt x="3074" y="432"/>
                  <a:pt x="3078" y="434"/>
                  <a:pt x="3081" y="437"/>
                </a:cubicBezTo>
                <a:cubicBezTo>
                  <a:pt x="3084" y="440"/>
                  <a:pt x="3086" y="444"/>
                  <a:pt x="3086" y="449"/>
                </a:cubicBezTo>
                <a:cubicBezTo>
                  <a:pt x="3086" y="454"/>
                  <a:pt x="3084" y="458"/>
                  <a:pt x="3081" y="461"/>
                </a:cubicBezTo>
                <a:cubicBezTo>
                  <a:pt x="3078" y="464"/>
                  <a:pt x="3074" y="466"/>
                  <a:pt x="3069" y="466"/>
                </a:cubicBezTo>
                <a:cubicBezTo>
                  <a:pt x="3064" y="466"/>
                  <a:pt x="3060" y="464"/>
                  <a:pt x="3057" y="461"/>
                </a:cubicBezTo>
                <a:cubicBezTo>
                  <a:pt x="3054" y="458"/>
                  <a:pt x="3052" y="454"/>
                  <a:pt x="3052" y="449"/>
                </a:cubicBezTo>
                <a:cubicBezTo>
                  <a:pt x="3052" y="444"/>
                  <a:pt x="3054" y="440"/>
                  <a:pt x="3057" y="437"/>
                </a:cubicBezTo>
                <a:cubicBezTo>
                  <a:pt x="3060" y="434"/>
                  <a:pt x="3064" y="432"/>
                  <a:pt x="3069" y="432"/>
                </a:cubicBezTo>
                <a:close/>
                <a:moveTo>
                  <a:pt x="181" y="432"/>
                </a:moveTo>
                <a:cubicBezTo>
                  <a:pt x="186" y="432"/>
                  <a:pt x="190" y="434"/>
                  <a:pt x="193" y="437"/>
                </a:cubicBezTo>
                <a:cubicBezTo>
                  <a:pt x="196" y="440"/>
                  <a:pt x="198" y="444"/>
                  <a:pt x="198" y="449"/>
                </a:cubicBezTo>
                <a:cubicBezTo>
                  <a:pt x="198" y="454"/>
                  <a:pt x="196" y="458"/>
                  <a:pt x="193" y="461"/>
                </a:cubicBezTo>
                <a:cubicBezTo>
                  <a:pt x="190" y="464"/>
                  <a:pt x="186" y="466"/>
                  <a:pt x="181" y="466"/>
                </a:cubicBezTo>
                <a:cubicBezTo>
                  <a:pt x="176" y="466"/>
                  <a:pt x="172" y="464"/>
                  <a:pt x="169" y="461"/>
                </a:cubicBezTo>
                <a:cubicBezTo>
                  <a:pt x="166" y="458"/>
                  <a:pt x="164" y="454"/>
                  <a:pt x="164" y="449"/>
                </a:cubicBezTo>
                <a:cubicBezTo>
                  <a:pt x="164" y="444"/>
                  <a:pt x="166" y="440"/>
                  <a:pt x="169" y="437"/>
                </a:cubicBezTo>
                <a:cubicBezTo>
                  <a:pt x="172" y="434"/>
                  <a:pt x="176" y="432"/>
                  <a:pt x="181" y="432"/>
                </a:cubicBezTo>
                <a:close/>
                <a:moveTo>
                  <a:pt x="7147" y="161"/>
                </a:moveTo>
                <a:lnTo>
                  <a:pt x="7178" y="161"/>
                </a:lnTo>
                <a:lnTo>
                  <a:pt x="7178" y="192"/>
                </a:lnTo>
                <a:cubicBezTo>
                  <a:pt x="7178" y="202"/>
                  <a:pt x="7176" y="210"/>
                  <a:pt x="7172" y="217"/>
                </a:cubicBezTo>
                <a:cubicBezTo>
                  <a:pt x="7167" y="224"/>
                  <a:pt x="7160" y="230"/>
                  <a:pt x="7150" y="235"/>
                </a:cubicBezTo>
                <a:lnTo>
                  <a:pt x="7143" y="223"/>
                </a:lnTo>
                <a:cubicBezTo>
                  <a:pt x="7151" y="219"/>
                  <a:pt x="7156" y="215"/>
                  <a:pt x="7159" y="211"/>
                </a:cubicBezTo>
                <a:cubicBezTo>
                  <a:pt x="7163" y="206"/>
                  <a:pt x="7164" y="200"/>
                  <a:pt x="7164" y="192"/>
                </a:cubicBezTo>
                <a:lnTo>
                  <a:pt x="7147" y="192"/>
                </a:lnTo>
                <a:lnTo>
                  <a:pt x="7147" y="161"/>
                </a:lnTo>
                <a:close/>
                <a:moveTo>
                  <a:pt x="3757" y="161"/>
                </a:moveTo>
                <a:lnTo>
                  <a:pt x="3788" y="161"/>
                </a:lnTo>
                <a:lnTo>
                  <a:pt x="3788" y="192"/>
                </a:lnTo>
                <a:cubicBezTo>
                  <a:pt x="3788" y="202"/>
                  <a:pt x="3786" y="210"/>
                  <a:pt x="3782" y="217"/>
                </a:cubicBezTo>
                <a:cubicBezTo>
                  <a:pt x="3777" y="224"/>
                  <a:pt x="3770" y="230"/>
                  <a:pt x="3760" y="235"/>
                </a:cubicBezTo>
                <a:lnTo>
                  <a:pt x="3753" y="223"/>
                </a:lnTo>
                <a:cubicBezTo>
                  <a:pt x="3761" y="219"/>
                  <a:pt x="3766" y="215"/>
                  <a:pt x="3769" y="211"/>
                </a:cubicBezTo>
                <a:cubicBezTo>
                  <a:pt x="3773" y="206"/>
                  <a:pt x="3774" y="200"/>
                  <a:pt x="3774" y="192"/>
                </a:cubicBezTo>
                <a:lnTo>
                  <a:pt x="3757" y="192"/>
                </a:lnTo>
                <a:lnTo>
                  <a:pt x="3757" y="161"/>
                </a:lnTo>
                <a:close/>
                <a:moveTo>
                  <a:pt x="5712" y="138"/>
                </a:moveTo>
                <a:cubicBezTo>
                  <a:pt x="5697" y="138"/>
                  <a:pt x="5687" y="139"/>
                  <a:pt x="5680" y="142"/>
                </a:cubicBezTo>
                <a:cubicBezTo>
                  <a:pt x="5673" y="145"/>
                  <a:pt x="5670" y="150"/>
                  <a:pt x="5670" y="157"/>
                </a:cubicBezTo>
                <a:cubicBezTo>
                  <a:pt x="5670" y="162"/>
                  <a:pt x="5672" y="165"/>
                  <a:pt x="5676" y="168"/>
                </a:cubicBezTo>
                <a:cubicBezTo>
                  <a:pt x="5679" y="171"/>
                  <a:pt x="5684" y="173"/>
                  <a:pt x="5691" y="173"/>
                </a:cubicBezTo>
                <a:cubicBezTo>
                  <a:pt x="5696" y="173"/>
                  <a:pt x="5701" y="172"/>
                  <a:pt x="5706" y="170"/>
                </a:cubicBezTo>
                <a:cubicBezTo>
                  <a:pt x="5711" y="168"/>
                  <a:pt x="5716" y="164"/>
                  <a:pt x="5719" y="160"/>
                </a:cubicBezTo>
                <a:cubicBezTo>
                  <a:pt x="5723" y="156"/>
                  <a:pt x="5724" y="150"/>
                  <a:pt x="5724" y="144"/>
                </a:cubicBezTo>
                <a:lnTo>
                  <a:pt x="5724" y="138"/>
                </a:lnTo>
                <a:lnTo>
                  <a:pt x="5712" y="138"/>
                </a:lnTo>
                <a:close/>
                <a:moveTo>
                  <a:pt x="3156" y="138"/>
                </a:moveTo>
                <a:cubicBezTo>
                  <a:pt x="3141" y="138"/>
                  <a:pt x="3131" y="139"/>
                  <a:pt x="3124" y="142"/>
                </a:cubicBezTo>
                <a:cubicBezTo>
                  <a:pt x="3117" y="145"/>
                  <a:pt x="3114" y="150"/>
                  <a:pt x="3114" y="157"/>
                </a:cubicBezTo>
                <a:cubicBezTo>
                  <a:pt x="3114" y="162"/>
                  <a:pt x="3116" y="165"/>
                  <a:pt x="3120" y="168"/>
                </a:cubicBezTo>
                <a:cubicBezTo>
                  <a:pt x="3123" y="171"/>
                  <a:pt x="3128" y="173"/>
                  <a:pt x="3135" y="173"/>
                </a:cubicBezTo>
                <a:cubicBezTo>
                  <a:pt x="3140" y="173"/>
                  <a:pt x="3145" y="172"/>
                  <a:pt x="3150" y="170"/>
                </a:cubicBezTo>
                <a:cubicBezTo>
                  <a:pt x="3155" y="168"/>
                  <a:pt x="3160" y="164"/>
                  <a:pt x="3163" y="160"/>
                </a:cubicBezTo>
                <a:cubicBezTo>
                  <a:pt x="3167" y="156"/>
                  <a:pt x="3168" y="150"/>
                  <a:pt x="3168" y="144"/>
                </a:cubicBezTo>
                <a:lnTo>
                  <a:pt x="3168" y="138"/>
                </a:lnTo>
                <a:lnTo>
                  <a:pt x="3156" y="138"/>
                </a:lnTo>
                <a:close/>
                <a:moveTo>
                  <a:pt x="7965" y="82"/>
                </a:moveTo>
                <a:cubicBezTo>
                  <a:pt x="7955" y="82"/>
                  <a:pt x="7946" y="86"/>
                  <a:pt x="7940" y="94"/>
                </a:cubicBezTo>
                <a:cubicBezTo>
                  <a:pt x="7933" y="102"/>
                  <a:pt x="7930" y="113"/>
                  <a:pt x="7930" y="126"/>
                </a:cubicBezTo>
                <a:cubicBezTo>
                  <a:pt x="7930" y="135"/>
                  <a:pt x="7931" y="143"/>
                  <a:pt x="7934" y="149"/>
                </a:cubicBezTo>
                <a:cubicBezTo>
                  <a:pt x="7937" y="156"/>
                  <a:pt x="7942" y="161"/>
                  <a:pt x="7947" y="165"/>
                </a:cubicBezTo>
                <a:cubicBezTo>
                  <a:pt x="7953" y="169"/>
                  <a:pt x="7959" y="170"/>
                  <a:pt x="7966" y="170"/>
                </a:cubicBezTo>
                <a:cubicBezTo>
                  <a:pt x="7976" y="170"/>
                  <a:pt x="7984" y="166"/>
                  <a:pt x="7990" y="158"/>
                </a:cubicBezTo>
                <a:cubicBezTo>
                  <a:pt x="7996" y="150"/>
                  <a:pt x="7999" y="139"/>
                  <a:pt x="7999" y="126"/>
                </a:cubicBezTo>
                <a:cubicBezTo>
                  <a:pt x="7999" y="113"/>
                  <a:pt x="7996" y="102"/>
                  <a:pt x="7990" y="94"/>
                </a:cubicBezTo>
                <a:cubicBezTo>
                  <a:pt x="7983" y="86"/>
                  <a:pt x="7975" y="82"/>
                  <a:pt x="7965" y="82"/>
                </a:cubicBezTo>
                <a:close/>
                <a:moveTo>
                  <a:pt x="7691" y="82"/>
                </a:moveTo>
                <a:cubicBezTo>
                  <a:pt x="7681" y="82"/>
                  <a:pt x="7672" y="86"/>
                  <a:pt x="7666" y="94"/>
                </a:cubicBezTo>
                <a:cubicBezTo>
                  <a:pt x="7659" y="102"/>
                  <a:pt x="7656" y="113"/>
                  <a:pt x="7656" y="126"/>
                </a:cubicBezTo>
                <a:cubicBezTo>
                  <a:pt x="7656" y="135"/>
                  <a:pt x="7657" y="143"/>
                  <a:pt x="7660" y="149"/>
                </a:cubicBezTo>
                <a:cubicBezTo>
                  <a:pt x="7663" y="156"/>
                  <a:pt x="7668" y="161"/>
                  <a:pt x="7673" y="165"/>
                </a:cubicBezTo>
                <a:cubicBezTo>
                  <a:pt x="7679" y="169"/>
                  <a:pt x="7685" y="170"/>
                  <a:pt x="7692" y="170"/>
                </a:cubicBezTo>
                <a:cubicBezTo>
                  <a:pt x="7702" y="170"/>
                  <a:pt x="7710" y="166"/>
                  <a:pt x="7716" y="158"/>
                </a:cubicBezTo>
                <a:cubicBezTo>
                  <a:pt x="7722" y="150"/>
                  <a:pt x="7725" y="139"/>
                  <a:pt x="7725" y="126"/>
                </a:cubicBezTo>
                <a:cubicBezTo>
                  <a:pt x="7725" y="113"/>
                  <a:pt x="7722" y="102"/>
                  <a:pt x="7716" y="94"/>
                </a:cubicBezTo>
                <a:cubicBezTo>
                  <a:pt x="7709" y="86"/>
                  <a:pt x="7701" y="82"/>
                  <a:pt x="7691" y="82"/>
                </a:cubicBezTo>
                <a:close/>
                <a:moveTo>
                  <a:pt x="6113" y="82"/>
                </a:moveTo>
                <a:cubicBezTo>
                  <a:pt x="6107" y="82"/>
                  <a:pt x="6101" y="84"/>
                  <a:pt x="6095" y="88"/>
                </a:cubicBezTo>
                <a:cubicBezTo>
                  <a:pt x="6090" y="91"/>
                  <a:pt x="6086" y="97"/>
                  <a:pt x="6083" y="103"/>
                </a:cubicBezTo>
                <a:cubicBezTo>
                  <a:pt x="6080" y="110"/>
                  <a:pt x="6078" y="118"/>
                  <a:pt x="6078" y="126"/>
                </a:cubicBezTo>
                <a:cubicBezTo>
                  <a:pt x="6078" y="139"/>
                  <a:pt x="6082" y="150"/>
                  <a:pt x="6088" y="158"/>
                </a:cubicBezTo>
                <a:cubicBezTo>
                  <a:pt x="6094" y="166"/>
                  <a:pt x="6102" y="170"/>
                  <a:pt x="6112" y="170"/>
                </a:cubicBezTo>
                <a:cubicBezTo>
                  <a:pt x="6123" y="170"/>
                  <a:pt x="6131" y="166"/>
                  <a:pt x="6138" y="158"/>
                </a:cubicBezTo>
                <a:cubicBezTo>
                  <a:pt x="6145" y="150"/>
                  <a:pt x="6148" y="139"/>
                  <a:pt x="6148" y="126"/>
                </a:cubicBezTo>
                <a:cubicBezTo>
                  <a:pt x="6148" y="118"/>
                  <a:pt x="6147" y="110"/>
                  <a:pt x="6144" y="103"/>
                </a:cubicBezTo>
                <a:cubicBezTo>
                  <a:pt x="6141" y="97"/>
                  <a:pt x="6137" y="91"/>
                  <a:pt x="6131" y="88"/>
                </a:cubicBezTo>
                <a:cubicBezTo>
                  <a:pt x="6126" y="84"/>
                  <a:pt x="6120" y="82"/>
                  <a:pt x="6113" y="82"/>
                </a:cubicBezTo>
                <a:close/>
                <a:moveTo>
                  <a:pt x="5857" y="82"/>
                </a:moveTo>
                <a:cubicBezTo>
                  <a:pt x="5847" y="82"/>
                  <a:pt x="5838" y="86"/>
                  <a:pt x="5832" y="94"/>
                </a:cubicBezTo>
                <a:cubicBezTo>
                  <a:pt x="5825" y="102"/>
                  <a:pt x="5822" y="113"/>
                  <a:pt x="5822" y="126"/>
                </a:cubicBezTo>
                <a:cubicBezTo>
                  <a:pt x="5822" y="135"/>
                  <a:pt x="5823" y="143"/>
                  <a:pt x="5826" y="149"/>
                </a:cubicBezTo>
                <a:cubicBezTo>
                  <a:pt x="5829" y="156"/>
                  <a:pt x="5834" y="161"/>
                  <a:pt x="5839" y="165"/>
                </a:cubicBezTo>
                <a:cubicBezTo>
                  <a:pt x="5845" y="169"/>
                  <a:pt x="5851" y="170"/>
                  <a:pt x="5858" y="170"/>
                </a:cubicBezTo>
                <a:cubicBezTo>
                  <a:pt x="5868" y="170"/>
                  <a:pt x="5876" y="166"/>
                  <a:pt x="5882" y="158"/>
                </a:cubicBezTo>
                <a:cubicBezTo>
                  <a:pt x="5888" y="150"/>
                  <a:pt x="5891" y="139"/>
                  <a:pt x="5891" y="126"/>
                </a:cubicBezTo>
                <a:cubicBezTo>
                  <a:pt x="5891" y="113"/>
                  <a:pt x="5888" y="102"/>
                  <a:pt x="5882" y="94"/>
                </a:cubicBezTo>
                <a:cubicBezTo>
                  <a:pt x="5875" y="86"/>
                  <a:pt x="5867" y="82"/>
                  <a:pt x="5857" y="82"/>
                </a:cubicBezTo>
                <a:close/>
                <a:moveTo>
                  <a:pt x="1904" y="82"/>
                </a:moveTo>
                <a:cubicBezTo>
                  <a:pt x="1894" y="82"/>
                  <a:pt x="1885" y="86"/>
                  <a:pt x="1879" y="94"/>
                </a:cubicBezTo>
                <a:cubicBezTo>
                  <a:pt x="1872" y="102"/>
                  <a:pt x="1869" y="113"/>
                  <a:pt x="1869" y="126"/>
                </a:cubicBezTo>
                <a:cubicBezTo>
                  <a:pt x="1869" y="135"/>
                  <a:pt x="1870" y="143"/>
                  <a:pt x="1873" y="149"/>
                </a:cubicBezTo>
                <a:cubicBezTo>
                  <a:pt x="1876" y="156"/>
                  <a:pt x="1881" y="161"/>
                  <a:pt x="1886" y="165"/>
                </a:cubicBezTo>
                <a:cubicBezTo>
                  <a:pt x="1892" y="169"/>
                  <a:pt x="1898" y="170"/>
                  <a:pt x="1905" y="170"/>
                </a:cubicBezTo>
                <a:cubicBezTo>
                  <a:pt x="1915" y="170"/>
                  <a:pt x="1923" y="166"/>
                  <a:pt x="1929" y="158"/>
                </a:cubicBezTo>
                <a:cubicBezTo>
                  <a:pt x="1935" y="150"/>
                  <a:pt x="1938" y="139"/>
                  <a:pt x="1938" y="126"/>
                </a:cubicBezTo>
                <a:cubicBezTo>
                  <a:pt x="1938" y="113"/>
                  <a:pt x="1935" y="102"/>
                  <a:pt x="1929" y="94"/>
                </a:cubicBezTo>
                <a:cubicBezTo>
                  <a:pt x="1922" y="86"/>
                  <a:pt x="1914" y="82"/>
                  <a:pt x="1904" y="82"/>
                </a:cubicBezTo>
                <a:close/>
                <a:moveTo>
                  <a:pt x="1094" y="82"/>
                </a:moveTo>
                <a:cubicBezTo>
                  <a:pt x="1088" y="82"/>
                  <a:pt x="1082" y="84"/>
                  <a:pt x="1076" y="88"/>
                </a:cubicBezTo>
                <a:cubicBezTo>
                  <a:pt x="1071" y="91"/>
                  <a:pt x="1067" y="97"/>
                  <a:pt x="1064" y="103"/>
                </a:cubicBezTo>
                <a:cubicBezTo>
                  <a:pt x="1061" y="110"/>
                  <a:pt x="1059" y="118"/>
                  <a:pt x="1059" y="126"/>
                </a:cubicBezTo>
                <a:cubicBezTo>
                  <a:pt x="1059" y="139"/>
                  <a:pt x="1063" y="150"/>
                  <a:pt x="1069" y="158"/>
                </a:cubicBezTo>
                <a:cubicBezTo>
                  <a:pt x="1075" y="166"/>
                  <a:pt x="1083" y="170"/>
                  <a:pt x="1093" y="170"/>
                </a:cubicBezTo>
                <a:cubicBezTo>
                  <a:pt x="1104" y="170"/>
                  <a:pt x="1112" y="166"/>
                  <a:pt x="1119" y="158"/>
                </a:cubicBezTo>
                <a:cubicBezTo>
                  <a:pt x="1126" y="150"/>
                  <a:pt x="1129" y="139"/>
                  <a:pt x="1129" y="126"/>
                </a:cubicBezTo>
                <a:cubicBezTo>
                  <a:pt x="1129" y="118"/>
                  <a:pt x="1128" y="110"/>
                  <a:pt x="1125" y="103"/>
                </a:cubicBezTo>
                <a:cubicBezTo>
                  <a:pt x="1122" y="97"/>
                  <a:pt x="1118" y="91"/>
                  <a:pt x="1112" y="88"/>
                </a:cubicBezTo>
                <a:cubicBezTo>
                  <a:pt x="1107" y="84"/>
                  <a:pt x="1101" y="82"/>
                  <a:pt x="1094" y="82"/>
                </a:cubicBezTo>
                <a:close/>
                <a:moveTo>
                  <a:pt x="8132" y="82"/>
                </a:moveTo>
                <a:cubicBezTo>
                  <a:pt x="8122" y="82"/>
                  <a:pt x="8113" y="86"/>
                  <a:pt x="8107" y="94"/>
                </a:cubicBezTo>
                <a:cubicBezTo>
                  <a:pt x="8101" y="102"/>
                  <a:pt x="8098" y="112"/>
                  <a:pt x="8098" y="126"/>
                </a:cubicBezTo>
                <a:cubicBezTo>
                  <a:pt x="8098" y="140"/>
                  <a:pt x="8101" y="151"/>
                  <a:pt x="8107" y="159"/>
                </a:cubicBezTo>
                <a:cubicBezTo>
                  <a:pt x="8113" y="167"/>
                  <a:pt x="8122" y="171"/>
                  <a:pt x="8132" y="171"/>
                </a:cubicBezTo>
                <a:cubicBezTo>
                  <a:pt x="8143" y="171"/>
                  <a:pt x="8152" y="167"/>
                  <a:pt x="8158" y="159"/>
                </a:cubicBezTo>
                <a:cubicBezTo>
                  <a:pt x="8164" y="151"/>
                  <a:pt x="8167" y="140"/>
                  <a:pt x="8167" y="126"/>
                </a:cubicBezTo>
                <a:cubicBezTo>
                  <a:pt x="8167" y="112"/>
                  <a:pt x="8164" y="102"/>
                  <a:pt x="8158" y="94"/>
                </a:cubicBezTo>
                <a:cubicBezTo>
                  <a:pt x="8152" y="86"/>
                  <a:pt x="8143" y="82"/>
                  <a:pt x="8132" y="82"/>
                </a:cubicBezTo>
                <a:close/>
                <a:moveTo>
                  <a:pt x="4154" y="82"/>
                </a:moveTo>
                <a:cubicBezTo>
                  <a:pt x="4144" y="82"/>
                  <a:pt x="4135" y="86"/>
                  <a:pt x="4129" y="94"/>
                </a:cubicBezTo>
                <a:cubicBezTo>
                  <a:pt x="4123" y="102"/>
                  <a:pt x="4120" y="112"/>
                  <a:pt x="4120" y="126"/>
                </a:cubicBezTo>
                <a:cubicBezTo>
                  <a:pt x="4120" y="140"/>
                  <a:pt x="4123" y="151"/>
                  <a:pt x="4129" y="159"/>
                </a:cubicBezTo>
                <a:cubicBezTo>
                  <a:pt x="4135" y="167"/>
                  <a:pt x="4144" y="171"/>
                  <a:pt x="4154" y="171"/>
                </a:cubicBezTo>
                <a:cubicBezTo>
                  <a:pt x="4165" y="171"/>
                  <a:pt x="4174" y="167"/>
                  <a:pt x="4180" y="159"/>
                </a:cubicBezTo>
                <a:cubicBezTo>
                  <a:pt x="4186" y="151"/>
                  <a:pt x="4189" y="140"/>
                  <a:pt x="4189" y="126"/>
                </a:cubicBezTo>
                <a:cubicBezTo>
                  <a:pt x="4189" y="112"/>
                  <a:pt x="4186" y="102"/>
                  <a:pt x="4180" y="94"/>
                </a:cubicBezTo>
                <a:cubicBezTo>
                  <a:pt x="4174" y="86"/>
                  <a:pt x="4165" y="82"/>
                  <a:pt x="4154" y="82"/>
                </a:cubicBezTo>
                <a:close/>
                <a:moveTo>
                  <a:pt x="2318" y="82"/>
                </a:moveTo>
                <a:cubicBezTo>
                  <a:pt x="2308" y="82"/>
                  <a:pt x="2299" y="86"/>
                  <a:pt x="2293" y="94"/>
                </a:cubicBezTo>
                <a:cubicBezTo>
                  <a:pt x="2287" y="102"/>
                  <a:pt x="2284" y="112"/>
                  <a:pt x="2284" y="126"/>
                </a:cubicBezTo>
                <a:cubicBezTo>
                  <a:pt x="2284" y="140"/>
                  <a:pt x="2287" y="151"/>
                  <a:pt x="2293" y="159"/>
                </a:cubicBezTo>
                <a:cubicBezTo>
                  <a:pt x="2299" y="167"/>
                  <a:pt x="2308" y="171"/>
                  <a:pt x="2318" y="171"/>
                </a:cubicBezTo>
                <a:cubicBezTo>
                  <a:pt x="2329" y="171"/>
                  <a:pt x="2338" y="167"/>
                  <a:pt x="2344" y="159"/>
                </a:cubicBezTo>
                <a:cubicBezTo>
                  <a:pt x="2350" y="151"/>
                  <a:pt x="2353" y="140"/>
                  <a:pt x="2353" y="126"/>
                </a:cubicBezTo>
                <a:cubicBezTo>
                  <a:pt x="2353" y="112"/>
                  <a:pt x="2350" y="102"/>
                  <a:pt x="2344" y="94"/>
                </a:cubicBezTo>
                <a:cubicBezTo>
                  <a:pt x="2338" y="86"/>
                  <a:pt x="2329" y="82"/>
                  <a:pt x="2318" y="82"/>
                </a:cubicBezTo>
                <a:close/>
                <a:moveTo>
                  <a:pt x="2071" y="82"/>
                </a:moveTo>
                <a:cubicBezTo>
                  <a:pt x="2061" y="82"/>
                  <a:pt x="2052" y="86"/>
                  <a:pt x="2046" y="94"/>
                </a:cubicBezTo>
                <a:cubicBezTo>
                  <a:pt x="2040" y="102"/>
                  <a:pt x="2037" y="112"/>
                  <a:pt x="2037" y="126"/>
                </a:cubicBezTo>
                <a:cubicBezTo>
                  <a:pt x="2037" y="140"/>
                  <a:pt x="2040" y="151"/>
                  <a:pt x="2046" y="159"/>
                </a:cubicBezTo>
                <a:cubicBezTo>
                  <a:pt x="2052" y="167"/>
                  <a:pt x="2061" y="171"/>
                  <a:pt x="2071" y="171"/>
                </a:cubicBezTo>
                <a:cubicBezTo>
                  <a:pt x="2082" y="171"/>
                  <a:pt x="2091" y="167"/>
                  <a:pt x="2097" y="159"/>
                </a:cubicBezTo>
                <a:cubicBezTo>
                  <a:pt x="2103" y="151"/>
                  <a:pt x="2106" y="140"/>
                  <a:pt x="2106" y="126"/>
                </a:cubicBezTo>
                <a:cubicBezTo>
                  <a:pt x="2106" y="112"/>
                  <a:pt x="2103" y="102"/>
                  <a:pt x="2097" y="94"/>
                </a:cubicBezTo>
                <a:cubicBezTo>
                  <a:pt x="2091" y="86"/>
                  <a:pt x="2082" y="82"/>
                  <a:pt x="2071" y="82"/>
                </a:cubicBezTo>
                <a:close/>
                <a:moveTo>
                  <a:pt x="222" y="82"/>
                </a:moveTo>
                <a:cubicBezTo>
                  <a:pt x="212" y="82"/>
                  <a:pt x="203" y="86"/>
                  <a:pt x="197" y="94"/>
                </a:cubicBezTo>
                <a:cubicBezTo>
                  <a:pt x="191" y="102"/>
                  <a:pt x="188" y="112"/>
                  <a:pt x="188" y="126"/>
                </a:cubicBezTo>
                <a:cubicBezTo>
                  <a:pt x="188" y="140"/>
                  <a:pt x="191" y="151"/>
                  <a:pt x="197" y="159"/>
                </a:cubicBezTo>
                <a:cubicBezTo>
                  <a:pt x="203" y="167"/>
                  <a:pt x="212" y="171"/>
                  <a:pt x="222" y="171"/>
                </a:cubicBezTo>
                <a:cubicBezTo>
                  <a:pt x="233" y="171"/>
                  <a:pt x="242" y="167"/>
                  <a:pt x="248" y="159"/>
                </a:cubicBezTo>
                <a:cubicBezTo>
                  <a:pt x="254" y="151"/>
                  <a:pt x="257" y="140"/>
                  <a:pt x="257" y="126"/>
                </a:cubicBezTo>
                <a:cubicBezTo>
                  <a:pt x="257" y="112"/>
                  <a:pt x="254" y="102"/>
                  <a:pt x="248" y="94"/>
                </a:cubicBezTo>
                <a:cubicBezTo>
                  <a:pt x="242" y="86"/>
                  <a:pt x="233" y="82"/>
                  <a:pt x="222" y="82"/>
                </a:cubicBezTo>
                <a:close/>
                <a:moveTo>
                  <a:pt x="7531" y="80"/>
                </a:moveTo>
                <a:cubicBezTo>
                  <a:pt x="7523" y="80"/>
                  <a:pt x="7515" y="83"/>
                  <a:pt x="7510" y="88"/>
                </a:cubicBezTo>
                <a:cubicBezTo>
                  <a:pt x="7504" y="94"/>
                  <a:pt x="7500" y="102"/>
                  <a:pt x="7498" y="112"/>
                </a:cubicBezTo>
                <a:lnTo>
                  <a:pt x="7562" y="112"/>
                </a:lnTo>
                <a:cubicBezTo>
                  <a:pt x="7562" y="102"/>
                  <a:pt x="7560" y="94"/>
                  <a:pt x="7554" y="89"/>
                </a:cubicBezTo>
                <a:cubicBezTo>
                  <a:pt x="7548" y="83"/>
                  <a:pt x="7541" y="80"/>
                  <a:pt x="7531" y="80"/>
                </a:cubicBezTo>
                <a:close/>
                <a:moveTo>
                  <a:pt x="6759" y="80"/>
                </a:moveTo>
                <a:cubicBezTo>
                  <a:pt x="6751" y="80"/>
                  <a:pt x="6743" y="83"/>
                  <a:pt x="6738" y="88"/>
                </a:cubicBezTo>
                <a:cubicBezTo>
                  <a:pt x="6732" y="94"/>
                  <a:pt x="6728" y="102"/>
                  <a:pt x="6726" y="112"/>
                </a:cubicBezTo>
                <a:lnTo>
                  <a:pt x="6790" y="112"/>
                </a:lnTo>
                <a:cubicBezTo>
                  <a:pt x="6790" y="102"/>
                  <a:pt x="6788" y="94"/>
                  <a:pt x="6782" y="89"/>
                </a:cubicBezTo>
                <a:cubicBezTo>
                  <a:pt x="6776" y="83"/>
                  <a:pt x="6769" y="80"/>
                  <a:pt x="6759" y="80"/>
                </a:cubicBezTo>
                <a:close/>
                <a:moveTo>
                  <a:pt x="5045" y="80"/>
                </a:moveTo>
                <a:cubicBezTo>
                  <a:pt x="5037" y="80"/>
                  <a:pt x="5029" y="83"/>
                  <a:pt x="5024" y="88"/>
                </a:cubicBezTo>
                <a:cubicBezTo>
                  <a:pt x="5018" y="94"/>
                  <a:pt x="5014" y="102"/>
                  <a:pt x="5012" y="112"/>
                </a:cubicBezTo>
                <a:lnTo>
                  <a:pt x="5076" y="112"/>
                </a:lnTo>
                <a:cubicBezTo>
                  <a:pt x="5076" y="102"/>
                  <a:pt x="5074" y="94"/>
                  <a:pt x="5068" y="89"/>
                </a:cubicBezTo>
                <a:cubicBezTo>
                  <a:pt x="5062" y="83"/>
                  <a:pt x="5055" y="80"/>
                  <a:pt x="5045" y="80"/>
                </a:cubicBezTo>
                <a:close/>
                <a:moveTo>
                  <a:pt x="4620" y="80"/>
                </a:moveTo>
                <a:cubicBezTo>
                  <a:pt x="4612" y="80"/>
                  <a:pt x="4604" y="83"/>
                  <a:pt x="4599" y="88"/>
                </a:cubicBezTo>
                <a:cubicBezTo>
                  <a:pt x="4593" y="94"/>
                  <a:pt x="4589" y="102"/>
                  <a:pt x="4587" y="112"/>
                </a:cubicBezTo>
                <a:lnTo>
                  <a:pt x="4651" y="112"/>
                </a:lnTo>
                <a:cubicBezTo>
                  <a:pt x="4651" y="102"/>
                  <a:pt x="4649" y="94"/>
                  <a:pt x="4643" y="89"/>
                </a:cubicBezTo>
                <a:cubicBezTo>
                  <a:pt x="4637" y="83"/>
                  <a:pt x="4630" y="80"/>
                  <a:pt x="4620" y="80"/>
                </a:cubicBezTo>
                <a:close/>
                <a:moveTo>
                  <a:pt x="3537" y="80"/>
                </a:moveTo>
                <a:cubicBezTo>
                  <a:pt x="3529" y="80"/>
                  <a:pt x="3521" y="83"/>
                  <a:pt x="3516" y="88"/>
                </a:cubicBezTo>
                <a:cubicBezTo>
                  <a:pt x="3510" y="94"/>
                  <a:pt x="3506" y="102"/>
                  <a:pt x="3504" y="112"/>
                </a:cubicBezTo>
                <a:lnTo>
                  <a:pt x="3568" y="112"/>
                </a:lnTo>
                <a:cubicBezTo>
                  <a:pt x="3568" y="102"/>
                  <a:pt x="3566" y="94"/>
                  <a:pt x="3560" y="89"/>
                </a:cubicBezTo>
                <a:cubicBezTo>
                  <a:pt x="3554" y="83"/>
                  <a:pt x="3547" y="80"/>
                  <a:pt x="3537" y="80"/>
                </a:cubicBezTo>
                <a:close/>
                <a:moveTo>
                  <a:pt x="503" y="80"/>
                </a:moveTo>
                <a:cubicBezTo>
                  <a:pt x="495" y="80"/>
                  <a:pt x="487" y="83"/>
                  <a:pt x="482" y="88"/>
                </a:cubicBezTo>
                <a:cubicBezTo>
                  <a:pt x="476" y="94"/>
                  <a:pt x="472" y="102"/>
                  <a:pt x="470" y="112"/>
                </a:cubicBezTo>
                <a:lnTo>
                  <a:pt x="534" y="112"/>
                </a:lnTo>
                <a:cubicBezTo>
                  <a:pt x="534" y="102"/>
                  <a:pt x="532" y="94"/>
                  <a:pt x="526" y="89"/>
                </a:cubicBezTo>
                <a:cubicBezTo>
                  <a:pt x="520" y="83"/>
                  <a:pt x="513" y="80"/>
                  <a:pt x="503" y="80"/>
                </a:cubicBezTo>
                <a:close/>
                <a:moveTo>
                  <a:pt x="6950" y="60"/>
                </a:moveTo>
                <a:lnTo>
                  <a:pt x="6976" y="60"/>
                </a:lnTo>
                <a:lnTo>
                  <a:pt x="6976" y="192"/>
                </a:lnTo>
                <a:lnTo>
                  <a:pt x="6950" y="192"/>
                </a:lnTo>
                <a:lnTo>
                  <a:pt x="6950" y="60"/>
                </a:lnTo>
                <a:close/>
                <a:moveTo>
                  <a:pt x="6224" y="60"/>
                </a:moveTo>
                <a:lnTo>
                  <a:pt x="6250" y="60"/>
                </a:lnTo>
                <a:lnTo>
                  <a:pt x="6250" y="192"/>
                </a:lnTo>
                <a:lnTo>
                  <a:pt x="6224" y="192"/>
                </a:lnTo>
                <a:lnTo>
                  <a:pt x="6224" y="60"/>
                </a:lnTo>
                <a:close/>
                <a:moveTo>
                  <a:pt x="5972" y="60"/>
                </a:moveTo>
                <a:lnTo>
                  <a:pt x="5998" y="60"/>
                </a:lnTo>
                <a:lnTo>
                  <a:pt x="5998" y="192"/>
                </a:lnTo>
                <a:lnTo>
                  <a:pt x="5972" y="192"/>
                </a:lnTo>
                <a:lnTo>
                  <a:pt x="5972" y="60"/>
                </a:lnTo>
                <a:close/>
                <a:moveTo>
                  <a:pt x="5261" y="60"/>
                </a:moveTo>
                <a:lnTo>
                  <a:pt x="5287" y="60"/>
                </a:lnTo>
                <a:lnTo>
                  <a:pt x="5287" y="140"/>
                </a:lnTo>
                <a:cubicBezTo>
                  <a:pt x="5287" y="150"/>
                  <a:pt x="5290" y="157"/>
                  <a:pt x="5295" y="163"/>
                </a:cubicBezTo>
                <a:cubicBezTo>
                  <a:pt x="5300" y="169"/>
                  <a:pt x="5307" y="172"/>
                  <a:pt x="5315" y="172"/>
                </a:cubicBezTo>
                <a:cubicBezTo>
                  <a:pt x="5324" y="172"/>
                  <a:pt x="5332" y="169"/>
                  <a:pt x="5338" y="162"/>
                </a:cubicBezTo>
                <a:cubicBezTo>
                  <a:pt x="5344" y="156"/>
                  <a:pt x="5347" y="148"/>
                  <a:pt x="5347" y="138"/>
                </a:cubicBezTo>
                <a:lnTo>
                  <a:pt x="5347" y="60"/>
                </a:lnTo>
                <a:lnTo>
                  <a:pt x="5373" y="60"/>
                </a:lnTo>
                <a:lnTo>
                  <a:pt x="5373" y="192"/>
                </a:lnTo>
                <a:lnTo>
                  <a:pt x="5347" y="192"/>
                </a:lnTo>
                <a:lnTo>
                  <a:pt x="5347" y="174"/>
                </a:lnTo>
                <a:lnTo>
                  <a:pt x="5345" y="174"/>
                </a:lnTo>
                <a:cubicBezTo>
                  <a:pt x="5341" y="181"/>
                  <a:pt x="5336" y="186"/>
                  <a:pt x="5329" y="190"/>
                </a:cubicBezTo>
                <a:cubicBezTo>
                  <a:pt x="5321" y="194"/>
                  <a:pt x="5314" y="196"/>
                  <a:pt x="5306" y="196"/>
                </a:cubicBezTo>
                <a:cubicBezTo>
                  <a:pt x="5292" y="196"/>
                  <a:pt x="5281" y="191"/>
                  <a:pt x="5273" y="182"/>
                </a:cubicBezTo>
                <a:cubicBezTo>
                  <a:pt x="5265" y="174"/>
                  <a:pt x="5261" y="161"/>
                  <a:pt x="5261" y="145"/>
                </a:cubicBezTo>
                <a:lnTo>
                  <a:pt x="5261" y="60"/>
                </a:lnTo>
                <a:close/>
                <a:moveTo>
                  <a:pt x="2793" y="60"/>
                </a:moveTo>
                <a:lnTo>
                  <a:pt x="2819" y="60"/>
                </a:lnTo>
                <a:lnTo>
                  <a:pt x="2819" y="192"/>
                </a:lnTo>
                <a:lnTo>
                  <a:pt x="2793" y="192"/>
                </a:lnTo>
                <a:lnTo>
                  <a:pt x="2793" y="60"/>
                </a:lnTo>
                <a:close/>
                <a:moveTo>
                  <a:pt x="1341" y="60"/>
                </a:moveTo>
                <a:lnTo>
                  <a:pt x="1367" y="60"/>
                </a:lnTo>
                <a:lnTo>
                  <a:pt x="1367" y="140"/>
                </a:lnTo>
                <a:cubicBezTo>
                  <a:pt x="1367" y="150"/>
                  <a:pt x="1370" y="157"/>
                  <a:pt x="1375" y="163"/>
                </a:cubicBezTo>
                <a:cubicBezTo>
                  <a:pt x="1380" y="169"/>
                  <a:pt x="1387" y="172"/>
                  <a:pt x="1395" y="172"/>
                </a:cubicBezTo>
                <a:cubicBezTo>
                  <a:pt x="1404" y="172"/>
                  <a:pt x="1412" y="169"/>
                  <a:pt x="1418" y="162"/>
                </a:cubicBezTo>
                <a:cubicBezTo>
                  <a:pt x="1424" y="156"/>
                  <a:pt x="1427" y="148"/>
                  <a:pt x="1427" y="138"/>
                </a:cubicBezTo>
                <a:lnTo>
                  <a:pt x="1427" y="60"/>
                </a:lnTo>
                <a:lnTo>
                  <a:pt x="1453" y="60"/>
                </a:lnTo>
                <a:lnTo>
                  <a:pt x="1453" y="192"/>
                </a:lnTo>
                <a:lnTo>
                  <a:pt x="1427" y="192"/>
                </a:lnTo>
                <a:lnTo>
                  <a:pt x="1427" y="174"/>
                </a:lnTo>
                <a:lnTo>
                  <a:pt x="1425" y="174"/>
                </a:lnTo>
                <a:cubicBezTo>
                  <a:pt x="1421" y="181"/>
                  <a:pt x="1416" y="186"/>
                  <a:pt x="1409" y="190"/>
                </a:cubicBezTo>
                <a:cubicBezTo>
                  <a:pt x="1401" y="194"/>
                  <a:pt x="1394" y="196"/>
                  <a:pt x="1386" y="196"/>
                </a:cubicBezTo>
                <a:cubicBezTo>
                  <a:pt x="1372" y="196"/>
                  <a:pt x="1361" y="191"/>
                  <a:pt x="1353" y="182"/>
                </a:cubicBezTo>
                <a:cubicBezTo>
                  <a:pt x="1345" y="174"/>
                  <a:pt x="1341" y="161"/>
                  <a:pt x="1341" y="145"/>
                </a:cubicBezTo>
                <a:lnTo>
                  <a:pt x="1341" y="60"/>
                </a:lnTo>
                <a:close/>
                <a:moveTo>
                  <a:pt x="953" y="60"/>
                </a:moveTo>
                <a:lnTo>
                  <a:pt x="979" y="60"/>
                </a:lnTo>
                <a:lnTo>
                  <a:pt x="979" y="192"/>
                </a:lnTo>
                <a:lnTo>
                  <a:pt x="953" y="192"/>
                </a:lnTo>
                <a:lnTo>
                  <a:pt x="953" y="60"/>
                </a:lnTo>
                <a:close/>
                <a:moveTo>
                  <a:pt x="6503" y="57"/>
                </a:moveTo>
                <a:cubicBezTo>
                  <a:pt x="6513" y="57"/>
                  <a:pt x="6523" y="60"/>
                  <a:pt x="6532" y="66"/>
                </a:cubicBezTo>
                <a:cubicBezTo>
                  <a:pt x="6541" y="71"/>
                  <a:pt x="6548" y="79"/>
                  <a:pt x="6553" y="88"/>
                </a:cubicBezTo>
                <a:lnTo>
                  <a:pt x="6531" y="100"/>
                </a:lnTo>
                <a:cubicBezTo>
                  <a:pt x="6528" y="95"/>
                  <a:pt x="6523" y="90"/>
                  <a:pt x="6518" y="87"/>
                </a:cubicBezTo>
                <a:cubicBezTo>
                  <a:pt x="6513" y="83"/>
                  <a:pt x="6507" y="82"/>
                  <a:pt x="6501" y="82"/>
                </a:cubicBezTo>
                <a:cubicBezTo>
                  <a:pt x="6490" y="82"/>
                  <a:pt x="6482" y="86"/>
                  <a:pt x="6475" y="94"/>
                </a:cubicBezTo>
                <a:cubicBezTo>
                  <a:pt x="6469" y="102"/>
                  <a:pt x="6466" y="113"/>
                  <a:pt x="6466" y="126"/>
                </a:cubicBezTo>
                <a:cubicBezTo>
                  <a:pt x="6466" y="140"/>
                  <a:pt x="6469" y="151"/>
                  <a:pt x="6475" y="159"/>
                </a:cubicBezTo>
                <a:cubicBezTo>
                  <a:pt x="6482" y="167"/>
                  <a:pt x="6490" y="171"/>
                  <a:pt x="6501" y="171"/>
                </a:cubicBezTo>
                <a:cubicBezTo>
                  <a:pt x="6507" y="171"/>
                  <a:pt x="6513" y="169"/>
                  <a:pt x="6518" y="166"/>
                </a:cubicBezTo>
                <a:cubicBezTo>
                  <a:pt x="6523" y="163"/>
                  <a:pt x="6528" y="158"/>
                  <a:pt x="6531" y="152"/>
                </a:cubicBezTo>
                <a:lnTo>
                  <a:pt x="6553" y="164"/>
                </a:lnTo>
                <a:cubicBezTo>
                  <a:pt x="6548" y="174"/>
                  <a:pt x="6541" y="182"/>
                  <a:pt x="6532" y="187"/>
                </a:cubicBezTo>
                <a:cubicBezTo>
                  <a:pt x="6523" y="193"/>
                  <a:pt x="6513" y="196"/>
                  <a:pt x="6503" y="196"/>
                </a:cubicBezTo>
                <a:cubicBezTo>
                  <a:pt x="6490" y="196"/>
                  <a:pt x="6479" y="193"/>
                  <a:pt x="6469" y="187"/>
                </a:cubicBezTo>
                <a:cubicBezTo>
                  <a:pt x="6459" y="181"/>
                  <a:pt x="6452" y="173"/>
                  <a:pt x="6447" y="163"/>
                </a:cubicBezTo>
                <a:cubicBezTo>
                  <a:pt x="6442" y="152"/>
                  <a:pt x="6439" y="140"/>
                  <a:pt x="6439" y="126"/>
                </a:cubicBezTo>
                <a:cubicBezTo>
                  <a:pt x="6439" y="112"/>
                  <a:pt x="6442" y="100"/>
                  <a:pt x="6447" y="90"/>
                </a:cubicBezTo>
                <a:cubicBezTo>
                  <a:pt x="6452" y="79"/>
                  <a:pt x="6459" y="71"/>
                  <a:pt x="6469" y="66"/>
                </a:cubicBezTo>
                <a:cubicBezTo>
                  <a:pt x="6479" y="60"/>
                  <a:pt x="6490" y="57"/>
                  <a:pt x="6503" y="57"/>
                </a:cubicBezTo>
                <a:close/>
                <a:moveTo>
                  <a:pt x="4782" y="57"/>
                </a:moveTo>
                <a:cubicBezTo>
                  <a:pt x="4792" y="57"/>
                  <a:pt x="4802" y="60"/>
                  <a:pt x="4811" y="66"/>
                </a:cubicBezTo>
                <a:cubicBezTo>
                  <a:pt x="4820" y="71"/>
                  <a:pt x="4827" y="79"/>
                  <a:pt x="4832" y="88"/>
                </a:cubicBezTo>
                <a:lnTo>
                  <a:pt x="4810" y="100"/>
                </a:lnTo>
                <a:cubicBezTo>
                  <a:pt x="4807" y="95"/>
                  <a:pt x="4802" y="90"/>
                  <a:pt x="4797" y="87"/>
                </a:cubicBezTo>
                <a:cubicBezTo>
                  <a:pt x="4792" y="83"/>
                  <a:pt x="4786" y="82"/>
                  <a:pt x="4780" y="82"/>
                </a:cubicBezTo>
                <a:cubicBezTo>
                  <a:pt x="4769" y="82"/>
                  <a:pt x="4761" y="86"/>
                  <a:pt x="4754" y="94"/>
                </a:cubicBezTo>
                <a:cubicBezTo>
                  <a:pt x="4748" y="102"/>
                  <a:pt x="4745" y="113"/>
                  <a:pt x="4745" y="126"/>
                </a:cubicBezTo>
                <a:cubicBezTo>
                  <a:pt x="4745" y="140"/>
                  <a:pt x="4748" y="151"/>
                  <a:pt x="4754" y="159"/>
                </a:cubicBezTo>
                <a:cubicBezTo>
                  <a:pt x="4761" y="167"/>
                  <a:pt x="4769" y="171"/>
                  <a:pt x="4780" y="171"/>
                </a:cubicBezTo>
                <a:cubicBezTo>
                  <a:pt x="4786" y="171"/>
                  <a:pt x="4792" y="169"/>
                  <a:pt x="4797" y="166"/>
                </a:cubicBezTo>
                <a:cubicBezTo>
                  <a:pt x="4802" y="163"/>
                  <a:pt x="4807" y="158"/>
                  <a:pt x="4810" y="152"/>
                </a:cubicBezTo>
                <a:lnTo>
                  <a:pt x="4832" y="164"/>
                </a:lnTo>
                <a:cubicBezTo>
                  <a:pt x="4827" y="174"/>
                  <a:pt x="4820" y="182"/>
                  <a:pt x="4811" y="187"/>
                </a:cubicBezTo>
                <a:cubicBezTo>
                  <a:pt x="4802" y="193"/>
                  <a:pt x="4792" y="196"/>
                  <a:pt x="4782" y="196"/>
                </a:cubicBezTo>
                <a:cubicBezTo>
                  <a:pt x="4769" y="196"/>
                  <a:pt x="4758" y="193"/>
                  <a:pt x="4748" y="187"/>
                </a:cubicBezTo>
                <a:cubicBezTo>
                  <a:pt x="4738" y="181"/>
                  <a:pt x="4731" y="173"/>
                  <a:pt x="4726" y="163"/>
                </a:cubicBezTo>
                <a:cubicBezTo>
                  <a:pt x="4721" y="152"/>
                  <a:pt x="4718" y="140"/>
                  <a:pt x="4718" y="126"/>
                </a:cubicBezTo>
                <a:cubicBezTo>
                  <a:pt x="4718" y="112"/>
                  <a:pt x="4721" y="100"/>
                  <a:pt x="4726" y="90"/>
                </a:cubicBezTo>
                <a:cubicBezTo>
                  <a:pt x="4731" y="79"/>
                  <a:pt x="4738" y="71"/>
                  <a:pt x="4748" y="66"/>
                </a:cubicBezTo>
                <a:cubicBezTo>
                  <a:pt x="4758" y="60"/>
                  <a:pt x="4769" y="57"/>
                  <a:pt x="4782" y="57"/>
                </a:cubicBezTo>
                <a:close/>
                <a:moveTo>
                  <a:pt x="4004" y="57"/>
                </a:moveTo>
                <a:cubicBezTo>
                  <a:pt x="4014" y="57"/>
                  <a:pt x="4024" y="60"/>
                  <a:pt x="4033" y="66"/>
                </a:cubicBezTo>
                <a:cubicBezTo>
                  <a:pt x="4042" y="71"/>
                  <a:pt x="4049" y="79"/>
                  <a:pt x="4054" y="88"/>
                </a:cubicBezTo>
                <a:lnTo>
                  <a:pt x="4032" y="100"/>
                </a:lnTo>
                <a:cubicBezTo>
                  <a:pt x="4029" y="95"/>
                  <a:pt x="4024" y="90"/>
                  <a:pt x="4019" y="87"/>
                </a:cubicBezTo>
                <a:cubicBezTo>
                  <a:pt x="4014" y="83"/>
                  <a:pt x="4008" y="82"/>
                  <a:pt x="4002" y="82"/>
                </a:cubicBezTo>
                <a:cubicBezTo>
                  <a:pt x="3991" y="82"/>
                  <a:pt x="3983" y="86"/>
                  <a:pt x="3976" y="94"/>
                </a:cubicBezTo>
                <a:cubicBezTo>
                  <a:pt x="3970" y="102"/>
                  <a:pt x="3967" y="113"/>
                  <a:pt x="3967" y="126"/>
                </a:cubicBezTo>
                <a:cubicBezTo>
                  <a:pt x="3967" y="140"/>
                  <a:pt x="3970" y="151"/>
                  <a:pt x="3976" y="159"/>
                </a:cubicBezTo>
                <a:cubicBezTo>
                  <a:pt x="3983" y="167"/>
                  <a:pt x="3991" y="171"/>
                  <a:pt x="4002" y="171"/>
                </a:cubicBezTo>
                <a:cubicBezTo>
                  <a:pt x="4008" y="171"/>
                  <a:pt x="4014" y="169"/>
                  <a:pt x="4019" y="166"/>
                </a:cubicBezTo>
                <a:cubicBezTo>
                  <a:pt x="4024" y="163"/>
                  <a:pt x="4029" y="158"/>
                  <a:pt x="4032" y="152"/>
                </a:cubicBezTo>
                <a:lnTo>
                  <a:pt x="4054" y="164"/>
                </a:lnTo>
                <a:cubicBezTo>
                  <a:pt x="4049" y="174"/>
                  <a:pt x="4042" y="182"/>
                  <a:pt x="4033" y="187"/>
                </a:cubicBezTo>
                <a:cubicBezTo>
                  <a:pt x="4024" y="193"/>
                  <a:pt x="4014" y="196"/>
                  <a:pt x="4004" y="196"/>
                </a:cubicBezTo>
                <a:cubicBezTo>
                  <a:pt x="3991" y="196"/>
                  <a:pt x="3980" y="193"/>
                  <a:pt x="3970" y="187"/>
                </a:cubicBezTo>
                <a:cubicBezTo>
                  <a:pt x="3960" y="181"/>
                  <a:pt x="3953" y="173"/>
                  <a:pt x="3948" y="163"/>
                </a:cubicBezTo>
                <a:cubicBezTo>
                  <a:pt x="3943" y="152"/>
                  <a:pt x="3940" y="140"/>
                  <a:pt x="3940" y="126"/>
                </a:cubicBezTo>
                <a:cubicBezTo>
                  <a:pt x="3940" y="112"/>
                  <a:pt x="3943" y="100"/>
                  <a:pt x="3948" y="90"/>
                </a:cubicBezTo>
                <a:cubicBezTo>
                  <a:pt x="3953" y="79"/>
                  <a:pt x="3960" y="71"/>
                  <a:pt x="3970" y="66"/>
                </a:cubicBezTo>
                <a:cubicBezTo>
                  <a:pt x="3980" y="60"/>
                  <a:pt x="3991" y="57"/>
                  <a:pt x="4004" y="57"/>
                </a:cubicBezTo>
                <a:close/>
                <a:moveTo>
                  <a:pt x="8132" y="57"/>
                </a:moveTo>
                <a:cubicBezTo>
                  <a:pt x="8145" y="57"/>
                  <a:pt x="8156" y="60"/>
                  <a:pt x="8165" y="65"/>
                </a:cubicBezTo>
                <a:cubicBezTo>
                  <a:pt x="8174" y="71"/>
                  <a:pt x="8181" y="79"/>
                  <a:pt x="8186" y="90"/>
                </a:cubicBezTo>
                <a:cubicBezTo>
                  <a:pt x="8191" y="100"/>
                  <a:pt x="8194" y="112"/>
                  <a:pt x="8194" y="126"/>
                </a:cubicBezTo>
                <a:cubicBezTo>
                  <a:pt x="8194" y="140"/>
                  <a:pt x="8191" y="153"/>
                  <a:pt x="8186" y="163"/>
                </a:cubicBezTo>
                <a:cubicBezTo>
                  <a:pt x="8181" y="174"/>
                  <a:pt x="8174" y="182"/>
                  <a:pt x="8165" y="187"/>
                </a:cubicBezTo>
                <a:cubicBezTo>
                  <a:pt x="8156" y="193"/>
                  <a:pt x="8145" y="196"/>
                  <a:pt x="8132" y="196"/>
                </a:cubicBezTo>
                <a:cubicBezTo>
                  <a:pt x="8120" y="196"/>
                  <a:pt x="8109" y="193"/>
                  <a:pt x="8100" y="187"/>
                </a:cubicBezTo>
                <a:cubicBezTo>
                  <a:pt x="8091" y="182"/>
                  <a:pt x="8083" y="174"/>
                  <a:pt x="8078" y="163"/>
                </a:cubicBezTo>
                <a:cubicBezTo>
                  <a:pt x="8073" y="153"/>
                  <a:pt x="8071" y="140"/>
                  <a:pt x="8071" y="126"/>
                </a:cubicBezTo>
                <a:cubicBezTo>
                  <a:pt x="8071" y="112"/>
                  <a:pt x="8073" y="100"/>
                  <a:pt x="8078" y="90"/>
                </a:cubicBezTo>
                <a:cubicBezTo>
                  <a:pt x="8083" y="79"/>
                  <a:pt x="8091" y="71"/>
                  <a:pt x="8100" y="65"/>
                </a:cubicBezTo>
                <a:cubicBezTo>
                  <a:pt x="8109" y="60"/>
                  <a:pt x="8120" y="57"/>
                  <a:pt x="8132" y="57"/>
                </a:cubicBezTo>
                <a:close/>
                <a:moveTo>
                  <a:pt x="7531" y="57"/>
                </a:moveTo>
                <a:cubicBezTo>
                  <a:pt x="7549" y="57"/>
                  <a:pt x="7563" y="62"/>
                  <a:pt x="7574" y="73"/>
                </a:cubicBezTo>
                <a:cubicBezTo>
                  <a:pt x="7584" y="83"/>
                  <a:pt x="7589" y="98"/>
                  <a:pt x="7589" y="116"/>
                </a:cubicBezTo>
                <a:cubicBezTo>
                  <a:pt x="7589" y="123"/>
                  <a:pt x="7588" y="130"/>
                  <a:pt x="7587" y="135"/>
                </a:cubicBezTo>
                <a:lnTo>
                  <a:pt x="7497" y="135"/>
                </a:lnTo>
                <a:cubicBezTo>
                  <a:pt x="7498" y="147"/>
                  <a:pt x="7502" y="156"/>
                  <a:pt x="7509" y="163"/>
                </a:cubicBezTo>
                <a:cubicBezTo>
                  <a:pt x="7515" y="169"/>
                  <a:pt x="7523" y="173"/>
                  <a:pt x="7534" y="173"/>
                </a:cubicBezTo>
                <a:cubicBezTo>
                  <a:pt x="7540" y="173"/>
                  <a:pt x="7546" y="171"/>
                  <a:pt x="7552" y="168"/>
                </a:cubicBezTo>
                <a:cubicBezTo>
                  <a:pt x="7557" y="165"/>
                  <a:pt x="7562" y="160"/>
                  <a:pt x="7565" y="154"/>
                </a:cubicBezTo>
                <a:lnTo>
                  <a:pt x="7586" y="166"/>
                </a:lnTo>
                <a:cubicBezTo>
                  <a:pt x="7581" y="175"/>
                  <a:pt x="7574" y="183"/>
                  <a:pt x="7565" y="188"/>
                </a:cubicBezTo>
                <a:cubicBezTo>
                  <a:pt x="7556" y="193"/>
                  <a:pt x="7546" y="196"/>
                  <a:pt x="7534" y="196"/>
                </a:cubicBezTo>
                <a:cubicBezTo>
                  <a:pt x="7521" y="196"/>
                  <a:pt x="7510" y="193"/>
                  <a:pt x="7500" y="187"/>
                </a:cubicBezTo>
                <a:cubicBezTo>
                  <a:pt x="7490" y="182"/>
                  <a:pt x="7483" y="174"/>
                  <a:pt x="7478" y="163"/>
                </a:cubicBezTo>
                <a:cubicBezTo>
                  <a:pt x="7473" y="153"/>
                  <a:pt x="7470" y="141"/>
                  <a:pt x="7470" y="127"/>
                </a:cubicBezTo>
                <a:cubicBezTo>
                  <a:pt x="7470" y="113"/>
                  <a:pt x="7472" y="100"/>
                  <a:pt x="7477" y="90"/>
                </a:cubicBezTo>
                <a:cubicBezTo>
                  <a:pt x="7482" y="79"/>
                  <a:pt x="7490" y="71"/>
                  <a:pt x="7499" y="65"/>
                </a:cubicBezTo>
                <a:cubicBezTo>
                  <a:pt x="7508" y="60"/>
                  <a:pt x="7519" y="57"/>
                  <a:pt x="7531" y="57"/>
                </a:cubicBezTo>
                <a:close/>
                <a:moveTo>
                  <a:pt x="7380" y="57"/>
                </a:moveTo>
                <a:cubicBezTo>
                  <a:pt x="7392" y="57"/>
                  <a:pt x="7402" y="60"/>
                  <a:pt x="7411" y="65"/>
                </a:cubicBezTo>
                <a:cubicBezTo>
                  <a:pt x="7420" y="70"/>
                  <a:pt x="7427" y="77"/>
                  <a:pt x="7432" y="87"/>
                </a:cubicBezTo>
                <a:lnTo>
                  <a:pt x="7411" y="99"/>
                </a:lnTo>
                <a:cubicBezTo>
                  <a:pt x="7407" y="93"/>
                  <a:pt x="7403" y="88"/>
                  <a:pt x="7397" y="85"/>
                </a:cubicBezTo>
                <a:cubicBezTo>
                  <a:pt x="7392" y="81"/>
                  <a:pt x="7386" y="80"/>
                  <a:pt x="7380" y="80"/>
                </a:cubicBezTo>
                <a:cubicBezTo>
                  <a:pt x="7373" y="80"/>
                  <a:pt x="7368" y="81"/>
                  <a:pt x="7364" y="84"/>
                </a:cubicBezTo>
                <a:cubicBezTo>
                  <a:pt x="7359" y="87"/>
                  <a:pt x="7357" y="91"/>
                  <a:pt x="7357" y="96"/>
                </a:cubicBezTo>
                <a:cubicBezTo>
                  <a:pt x="7357" y="101"/>
                  <a:pt x="7360" y="105"/>
                  <a:pt x="7364" y="108"/>
                </a:cubicBezTo>
                <a:cubicBezTo>
                  <a:pt x="7369" y="111"/>
                  <a:pt x="7377" y="113"/>
                  <a:pt x="7387" y="116"/>
                </a:cubicBezTo>
                <a:cubicBezTo>
                  <a:pt x="7417" y="122"/>
                  <a:pt x="7432" y="135"/>
                  <a:pt x="7432" y="155"/>
                </a:cubicBezTo>
                <a:cubicBezTo>
                  <a:pt x="7432" y="167"/>
                  <a:pt x="7427" y="177"/>
                  <a:pt x="7418" y="184"/>
                </a:cubicBezTo>
                <a:cubicBezTo>
                  <a:pt x="7409" y="192"/>
                  <a:pt x="7397" y="196"/>
                  <a:pt x="7382" y="196"/>
                </a:cubicBezTo>
                <a:cubicBezTo>
                  <a:pt x="7369" y="196"/>
                  <a:pt x="7357" y="193"/>
                  <a:pt x="7348" y="187"/>
                </a:cubicBezTo>
                <a:cubicBezTo>
                  <a:pt x="7339" y="181"/>
                  <a:pt x="7332" y="174"/>
                  <a:pt x="7327" y="164"/>
                </a:cubicBezTo>
                <a:lnTo>
                  <a:pt x="7349" y="153"/>
                </a:lnTo>
                <a:cubicBezTo>
                  <a:pt x="7352" y="159"/>
                  <a:pt x="7357" y="164"/>
                  <a:pt x="7363" y="168"/>
                </a:cubicBezTo>
                <a:cubicBezTo>
                  <a:pt x="7368" y="171"/>
                  <a:pt x="7375" y="173"/>
                  <a:pt x="7382" y="173"/>
                </a:cubicBezTo>
                <a:cubicBezTo>
                  <a:pt x="7389" y="173"/>
                  <a:pt x="7395" y="171"/>
                  <a:pt x="7399" y="169"/>
                </a:cubicBezTo>
                <a:cubicBezTo>
                  <a:pt x="7403" y="166"/>
                  <a:pt x="7405" y="162"/>
                  <a:pt x="7405" y="157"/>
                </a:cubicBezTo>
                <a:cubicBezTo>
                  <a:pt x="7405" y="153"/>
                  <a:pt x="7403" y="149"/>
                  <a:pt x="7399" y="146"/>
                </a:cubicBezTo>
                <a:cubicBezTo>
                  <a:pt x="7395" y="143"/>
                  <a:pt x="7388" y="140"/>
                  <a:pt x="7378" y="138"/>
                </a:cubicBezTo>
                <a:cubicBezTo>
                  <a:pt x="7362" y="134"/>
                  <a:pt x="7350" y="129"/>
                  <a:pt x="7342" y="123"/>
                </a:cubicBezTo>
                <a:cubicBezTo>
                  <a:pt x="7334" y="117"/>
                  <a:pt x="7330" y="108"/>
                  <a:pt x="7330" y="98"/>
                </a:cubicBezTo>
                <a:cubicBezTo>
                  <a:pt x="7330" y="86"/>
                  <a:pt x="7335" y="75"/>
                  <a:pt x="7344" y="68"/>
                </a:cubicBezTo>
                <a:cubicBezTo>
                  <a:pt x="7353" y="61"/>
                  <a:pt x="7365" y="57"/>
                  <a:pt x="7380" y="57"/>
                </a:cubicBezTo>
                <a:close/>
                <a:moveTo>
                  <a:pt x="6759" y="57"/>
                </a:moveTo>
                <a:cubicBezTo>
                  <a:pt x="6777" y="57"/>
                  <a:pt x="6791" y="62"/>
                  <a:pt x="6802" y="73"/>
                </a:cubicBezTo>
                <a:cubicBezTo>
                  <a:pt x="6812" y="83"/>
                  <a:pt x="6817" y="98"/>
                  <a:pt x="6817" y="116"/>
                </a:cubicBezTo>
                <a:cubicBezTo>
                  <a:pt x="6817" y="123"/>
                  <a:pt x="6816" y="130"/>
                  <a:pt x="6815" y="135"/>
                </a:cubicBezTo>
                <a:lnTo>
                  <a:pt x="6725" y="135"/>
                </a:lnTo>
                <a:cubicBezTo>
                  <a:pt x="6726" y="147"/>
                  <a:pt x="6730" y="156"/>
                  <a:pt x="6737" y="163"/>
                </a:cubicBezTo>
                <a:cubicBezTo>
                  <a:pt x="6743" y="169"/>
                  <a:pt x="6751" y="173"/>
                  <a:pt x="6762" y="173"/>
                </a:cubicBezTo>
                <a:cubicBezTo>
                  <a:pt x="6768" y="173"/>
                  <a:pt x="6774" y="171"/>
                  <a:pt x="6780" y="168"/>
                </a:cubicBezTo>
                <a:cubicBezTo>
                  <a:pt x="6785" y="165"/>
                  <a:pt x="6790" y="160"/>
                  <a:pt x="6793" y="154"/>
                </a:cubicBezTo>
                <a:lnTo>
                  <a:pt x="6814" y="166"/>
                </a:lnTo>
                <a:cubicBezTo>
                  <a:pt x="6809" y="175"/>
                  <a:pt x="6802" y="183"/>
                  <a:pt x="6793" y="188"/>
                </a:cubicBezTo>
                <a:cubicBezTo>
                  <a:pt x="6784" y="193"/>
                  <a:pt x="6774" y="196"/>
                  <a:pt x="6762" y="196"/>
                </a:cubicBezTo>
                <a:cubicBezTo>
                  <a:pt x="6749" y="196"/>
                  <a:pt x="6738" y="193"/>
                  <a:pt x="6728" y="187"/>
                </a:cubicBezTo>
                <a:cubicBezTo>
                  <a:pt x="6718" y="182"/>
                  <a:pt x="6711" y="174"/>
                  <a:pt x="6706" y="163"/>
                </a:cubicBezTo>
                <a:cubicBezTo>
                  <a:pt x="6701" y="153"/>
                  <a:pt x="6698" y="141"/>
                  <a:pt x="6698" y="127"/>
                </a:cubicBezTo>
                <a:cubicBezTo>
                  <a:pt x="6698" y="113"/>
                  <a:pt x="6700" y="100"/>
                  <a:pt x="6705" y="90"/>
                </a:cubicBezTo>
                <a:cubicBezTo>
                  <a:pt x="6710" y="79"/>
                  <a:pt x="6718" y="71"/>
                  <a:pt x="6727" y="65"/>
                </a:cubicBezTo>
                <a:cubicBezTo>
                  <a:pt x="6736" y="60"/>
                  <a:pt x="6747" y="57"/>
                  <a:pt x="6759" y="57"/>
                </a:cubicBezTo>
                <a:close/>
                <a:moveTo>
                  <a:pt x="6349" y="57"/>
                </a:moveTo>
                <a:cubicBezTo>
                  <a:pt x="6361" y="57"/>
                  <a:pt x="6371" y="60"/>
                  <a:pt x="6380" y="65"/>
                </a:cubicBezTo>
                <a:cubicBezTo>
                  <a:pt x="6389" y="70"/>
                  <a:pt x="6396" y="77"/>
                  <a:pt x="6401" y="87"/>
                </a:cubicBezTo>
                <a:lnTo>
                  <a:pt x="6380" y="99"/>
                </a:lnTo>
                <a:cubicBezTo>
                  <a:pt x="6376" y="93"/>
                  <a:pt x="6372" y="88"/>
                  <a:pt x="6366" y="85"/>
                </a:cubicBezTo>
                <a:cubicBezTo>
                  <a:pt x="6361" y="81"/>
                  <a:pt x="6355" y="80"/>
                  <a:pt x="6349" y="80"/>
                </a:cubicBezTo>
                <a:cubicBezTo>
                  <a:pt x="6342" y="80"/>
                  <a:pt x="6337" y="81"/>
                  <a:pt x="6333" y="84"/>
                </a:cubicBezTo>
                <a:cubicBezTo>
                  <a:pt x="6328" y="87"/>
                  <a:pt x="6326" y="91"/>
                  <a:pt x="6326" y="96"/>
                </a:cubicBezTo>
                <a:cubicBezTo>
                  <a:pt x="6326" y="101"/>
                  <a:pt x="6329" y="105"/>
                  <a:pt x="6333" y="108"/>
                </a:cubicBezTo>
                <a:cubicBezTo>
                  <a:pt x="6338" y="111"/>
                  <a:pt x="6346" y="113"/>
                  <a:pt x="6356" y="116"/>
                </a:cubicBezTo>
                <a:cubicBezTo>
                  <a:pt x="6386" y="122"/>
                  <a:pt x="6401" y="135"/>
                  <a:pt x="6401" y="155"/>
                </a:cubicBezTo>
                <a:cubicBezTo>
                  <a:pt x="6401" y="167"/>
                  <a:pt x="6396" y="177"/>
                  <a:pt x="6387" y="184"/>
                </a:cubicBezTo>
                <a:cubicBezTo>
                  <a:pt x="6378" y="192"/>
                  <a:pt x="6366" y="196"/>
                  <a:pt x="6351" y="196"/>
                </a:cubicBezTo>
                <a:cubicBezTo>
                  <a:pt x="6338" y="196"/>
                  <a:pt x="6326" y="193"/>
                  <a:pt x="6317" y="187"/>
                </a:cubicBezTo>
                <a:cubicBezTo>
                  <a:pt x="6308" y="181"/>
                  <a:pt x="6301" y="174"/>
                  <a:pt x="6296" y="164"/>
                </a:cubicBezTo>
                <a:lnTo>
                  <a:pt x="6318" y="153"/>
                </a:lnTo>
                <a:cubicBezTo>
                  <a:pt x="6321" y="159"/>
                  <a:pt x="6326" y="164"/>
                  <a:pt x="6332" y="168"/>
                </a:cubicBezTo>
                <a:cubicBezTo>
                  <a:pt x="6337" y="171"/>
                  <a:pt x="6344" y="173"/>
                  <a:pt x="6351" y="173"/>
                </a:cubicBezTo>
                <a:cubicBezTo>
                  <a:pt x="6358" y="173"/>
                  <a:pt x="6364" y="171"/>
                  <a:pt x="6368" y="169"/>
                </a:cubicBezTo>
                <a:cubicBezTo>
                  <a:pt x="6372" y="166"/>
                  <a:pt x="6374" y="162"/>
                  <a:pt x="6374" y="157"/>
                </a:cubicBezTo>
                <a:cubicBezTo>
                  <a:pt x="6374" y="153"/>
                  <a:pt x="6372" y="149"/>
                  <a:pt x="6368" y="146"/>
                </a:cubicBezTo>
                <a:cubicBezTo>
                  <a:pt x="6364" y="143"/>
                  <a:pt x="6357" y="140"/>
                  <a:pt x="6347" y="138"/>
                </a:cubicBezTo>
                <a:cubicBezTo>
                  <a:pt x="6331" y="134"/>
                  <a:pt x="6319" y="129"/>
                  <a:pt x="6311" y="123"/>
                </a:cubicBezTo>
                <a:cubicBezTo>
                  <a:pt x="6303" y="117"/>
                  <a:pt x="6299" y="108"/>
                  <a:pt x="6299" y="98"/>
                </a:cubicBezTo>
                <a:cubicBezTo>
                  <a:pt x="6299" y="86"/>
                  <a:pt x="6304" y="75"/>
                  <a:pt x="6313" y="68"/>
                </a:cubicBezTo>
                <a:cubicBezTo>
                  <a:pt x="6322" y="61"/>
                  <a:pt x="6334" y="57"/>
                  <a:pt x="6349" y="57"/>
                </a:cubicBezTo>
                <a:close/>
                <a:moveTo>
                  <a:pt x="6120" y="57"/>
                </a:moveTo>
                <a:cubicBezTo>
                  <a:pt x="6131" y="57"/>
                  <a:pt x="6140" y="60"/>
                  <a:pt x="6149" y="65"/>
                </a:cubicBezTo>
                <a:cubicBezTo>
                  <a:pt x="6157" y="71"/>
                  <a:pt x="6163" y="79"/>
                  <a:pt x="6168" y="89"/>
                </a:cubicBezTo>
                <a:cubicBezTo>
                  <a:pt x="6173" y="99"/>
                  <a:pt x="6175" y="111"/>
                  <a:pt x="6175" y="124"/>
                </a:cubicBezTo>
                <a:cubicBezTo>
                  <a:pt x="6175" y="138"/>
                  <a:pt x="6173" y="150"/>
                  <a:pt x="6168" y="161"/>
                </a:cubicBezTo>
                <a:cubicBezTo>
                  <a:pt x="6163" y="172"/>
                  <a:pt x="6157" y="181"/>
                  <a:pt x="6149" y="187"/>
                </a:cubicBezTo>
                <a:cubicBezTo>
                  <a:pt x="6140" y="193"/>
                  <a:pt x="6131" y="196"/>
                  <a:pt x="6120" y="196"/>
                </a:cubicBezTo>
                <a:cubicBezTo>
                  <a:pt x="6112" y="196"/>
                  <a:pt x="6104" y="194"/>
                  <a:pt x="6097" y="190"/>
                </a:cubicBezTo>
                <a:cubicBezTo>
                  <a:pt x="6091" y="186"/>
                  <a:pt x="6085" y="181"/>
                  <a:pt x="6081" y="174"/>
                </a:cubicBezTo>
                <a:lnTo>
                  <a:pt x="6079" y="174"/>
                </a:lnTo>
                <a:lnTo>
                  <a:pt x="6079" y="250"/>
                </a:lnTo>
                <a:lnTo>
                  <a:pt x="6053" y="250"/>
                </a:lnTo>
                <a:lnTo>
                  <a:pt x="6053" y="60"/>
                </a:lnTo>
                <a:lnTo>
                  <a:pt x="6079" y="60"/>
                </a:lnTo>
                <a:lnTo>
                  <a:pt x="6079" y="78"/>
                </a:lnTo>
                <a:lnTo>
                  <a:pt x="6081" y="78"/>
                </a:lnTo>
                <a:cubicBezTo>
                  <a:pt x="6085" y="72"/>
                  <a:pt x="6091" y="66"/>
                  <a:pt x="6098" y="63"/>
                </a:cubicBezTo>
                <a:cubicBezTo>
                  <a:pt x="6105" y="59"/>
                  <a:pt x="6112" y="57"/>
                  <a:pt x="6120" y="57"/>
                </a:cubicBezTo>
                <a:close/>
                <a:moveTo>
                  <a:pt x="5700" y="57"/>
                </a:moveTo>
                <a:cubicBezTo>
                  <a:pt x="5715" y="57"/>
                  <a:pt x="5728" y="61"/>
                  <a:pt x="5737" y="70"/>
                </a:cubicBezTo>
                <a:cubicBezTo>
                  <a:pt x="5746" y="78"/>
                  <a:pt x="5751" y="90"/>
                  <a:pt x="5751" y="104"/>
                </a:cubicBezTo>
                <a:lnTo>
                  <a:pt x="5751" y="192"/>
                </a:lnTo>
                <a:lnTo>
                  <a:pt x="5724" y="192"/>
                </a:lnTo>
                <a:lnTo>
                  <a:pt x="5724" y="175"/>
                </a:lnTo>
                <a:lnTo>
                  <a:pt x="5723" y="175"/>
                </a:lnTo>
                <a:cubicBezTo>
                  <a:pt x="5720" y="181"/>
                  <a:pt x="5714" y="186"/>
                  <a:pt x="5707" y="190"/>
                </a:cubicBezTo>
                <a:cubicBezTo>
                  <a:pt x="5700" y="194"/>
                  <a:pt x="5693" y="196"/>
                  <a:pt x="5685" y="196"/>
                </a:cubicBezTo>
                <a:cubicBezTo>
                  <a:pt x="5672" y="196"/>
                  <a:pt x="5662" y="192"/>
                  <a:pt x="5654" y="186"/>
                </a:cubicBezTo>
                <a:cubicBezTo>
                  <a:pt x="5647" y="179"/>
                  <a:pt x="5643" y="170"/>
                  <a:pt x="5643" y="158"/>
                </a:cubicBezTo>
                <a:cubicBezTo>
                  <a:pt x="5643" y="144"/>
                  <a:pt x="5649" y="133"/>
                  <a:pt x="5660" y="126"/>
                </a:cubicBezTo>
                <a:cubicBezTo>
                  <a:pt x="5671" y="118"/>
                  <a:pt x="5687" y="115"/>
                  <a:pt x="5708" y="115"/>
                </a:cubicBezTo>
                <a:lnTo>
                  <a:pt x="5724" y="115"/>
                </a:lnTo>
                <a:lnTo>
                  <a:pt x="5724" y="106"/>
                </a:lnTo>
                <a:cubicBezTo>
                  <a:pt x="5724" y="98"/>
                  <a:pt x="5722" y="92"/>
                  <a:pt x="5717" y="87"/>
                </a:cubicBezTo>
                <a:cubicBezTo>
                  <a:pt x="5712" y="82"/>
                  <a:pt x="5706" y="80"/>
                  <a:pt x="5697" y="80"/>
                </a:cubicBezTo>
                <a:cubicBezTo>
                  <a:pt x="5687" y="80"/>
                  <a:pt x="5677" y="85"/>
                  <a:pt x="5667" y="94"/>
                </a:cubicBezTo>
                <a:lnTo>
                  <a:pt x="5650" y="79"/>
                </a:lnTo>
                <a:cubicBezTo>
                  <a:pt x="5664" y="64"/>
                  <a:pt x="5680" y="57"/>
                  <a:pt x="5700" y="57"/>
                </a:cubicBezTo>
                <a:close/>
                <a:moveTo>
                  <a:pt x="5502" y="57"/>
                </a:moveTo>
                <a:lnTo>
                  <a:pt x="5504" y="57"/>
                </a:lnTo>
                <a:lnTo>
                  <a:pt x="5504" y="84"/>
                </a:lnTo>
                <a:lnTo>
                  <a:pt x="5502" y="84"/>
                </a:lnTo>
                <a:cubicBezTo>
                  <a:pt x="5486" y="84"/>
                  <a:pt x="5474" y="87"/>
                  <a:pt x="5465" y="94"/>
                </a:cubicBezTo>
                <a:cubicBezTo>
                  <a:pt x="5456" y="101"/>
                  <a:pt x="5452" y="110"/>
                  <a:pt x="5452" y="120"/>
                </a:cubicBezTo>
                <a:lnTo>
                  <a:pt x="5452" y="192"/>
                </a:lnTo>
                <a:lnTo>
                  <a:pt x="5426" y="192"/>
                </a:lnTo>
                <a:lnTo>
                  <a:pt x="5425" y="60"/>
                </a:lnTo>
                <a:lnTo>
                  <a:pt x="5452" y="60"/>
                </a:lnTo>
                <a:lnTo>
                  <a:pt x="5452" y="85"/>
                </a:lnTo>
                <a:lnTo>
                  <a:pt x="5453" y="85"/>
                </a:lnTo>
                <a:cubicBezTo>
                  <a:pt x="5458" y="76"/>
                  <a:pt x="5465" y="69"/>
                  <a:pt x="5473" y="64"/>
                </a:cubicBezTo>
                <a:cubicBezTo>
                  <a:pt x="5482" y="59"/>
                  <a:pt x="5491" y="57"/>
                  <a:pt x="5502" y="57"/>
                </a:cubicBezTo>
                <a:close/>
                <a:moveTo>
                  <a:pt x="5045" y="57"/>
                </a:moveTo>
                <a:cubicBezTo>
                  <a:pt x="5063" y="57"/>
                  <a:pt x="5077" y="62"/>
                  <a:pt x="5088" y="73"/>
                </a:cubicBezTo>
                <a:cubicBezTo>
                  <a:pt x="5098" y="83"/>
                  <a:pt x="5103" y="98"/>
                  <a:pt x="5103" y="116"/>
                </a:cubicBezTo>
                <a:cubicBezTo>
                  <a:pt x="5103" y="123"/>
                  <a:pt x="5102" y="130"/>
                  <a:pt x="5101" y="135"/>
                </a:cubicBezTo>
                <a:lnTo>
                  <a:pt x="5011" y="135"/>
                </a:lnTo>
                <a:cubicBezTo>
                  <a:pt x="5012" y="147"/>
                  <a:pt x="5016" y="156"/>
                  <a:pt x="5023" y="163"/>
                </a:cubicBezTo>
                <a:cubicBezTo>
                  <a:pt x="5029" y="169"/>
                  <a:pt x="5037" y="173"/>
                  <a:pt x="5048" y="173"/>
                </a:cubicBezTo>
                <a:cubicBezTo>
                  <a:pt x="5054" y="173"/>
                  <a:pt x="5060" y="171"/>
                  <a:pt x="5066" y="168"/>
                </a:cubicBezTo>
                <a:cubicBezTo>
                  <a:pt x="5071" y="165"/>
                  <a:pt x="5076" y="160"/>
                  <a:pt x="5079" y="154"/>
                </a:cubicBezTo>
                <a:lnTo>
                  <a:pt x="5100" y="166"/>
                </a:lnTo>
                <a:cubicBezTo>
                  <a:pt x="5095" y="175"/>
                  <a:pt x="5088" y="183"/>
                  <a:pt x="5079" y="188"/>
                </a:cubicBezTo>
                <a:cubicBezTo>
                  <a:pt x="5070" y="193"/>
                  <a:pt x="5060" y="196"/>
                  <a:pt x="5048" y="196"/>
                </a:cubicBezTo>
                <a:cubicBezTo>
                  <a:pt x="5035" y="196"/>
                  <a:pt x="5024" y="193"/>
                  <a:pt x="5014" y="187"/>
                </a:cubicBezTo>
                <a:cubicBezTo>
                  <a:pt x="5004" y="182"/>
                  <a:pt x="4997" y="174"/>
                  <a:pt x="4992" y="163"/>
                </a:cubicBezTo>
                <a:cubicBezTo>
                  <a:pt x="4987" y="153"/>
                  <a:pt x="4984" y="141"/>
                  <a:pt x="4984" y="127"/>
                </a:cubicBezTo>
                <a:cubicBezTo>
                  <a:pt x="4984" y="113"/>
                  <a:pt x="4986" y="100"/>
                  <a:pt x="4991" y="90"/>
                </a:cubicBezTo>
                <a:cubicBezTo>
                  <a:pt x="4996" y="79"/>
                  <a:pt x="5004" y="71"/>
                  <a:pt x="5013" y="65"/>
                </a:cubicBezTo>
                <a:cubicBezTo>
                  <a:pt x="5022" y="60"/>
                  <a:pt x="5033" y="57"/>
                  <a:pt x="5045" y="57"/>
                </a:cubicBezTo>
                <a:close/>
                <a:moveTo>
                  <a:pt x="4620" y="57"/>
                </a:moveTo>
                <a:cubicBezTo>
                  <a:pt x="4638" y="57"/>
                  <a:pt x="4652" y="62"/>
                  <a:pt x="4663" y="73"/>
                </a:cubicBezTo>
                <a:cubicBezTo>
                  <a:pt x="4673" y="83"/>
                  <a:pt x="4678" y="98"/>
                  <a:pt x="4678" y="116"/>
                </a:cubicBezTo>
                <a:cubicBezTo>
                  <a:pt x="4678" y="123"/>
                  <a:pt x="4677" y="130"/>
                  <a:pt x="4676" y="135"/>
                </a:cubicBezTo>
                <a:lnTo>
                  <a:pt x="4586" y="135"/>
                </a:lnTo>
                <a:cubicBezTo>
                  <a:pt x="4587" y="147"/>
                  <a:pt x="4591" y="156"/>
                  <a:pt x="4598" y="163"/>
                </a:cubicBezTo>
                <a:cubicBezTo>
                  <a:pt x="4604" y="169"/>
                  <a:pt x="4612" y="173"/>
                  <a:pt x="4623" y="173"/>
                </a:cubicBezTo>
                <a:cubicBezTo>
                  <a:pt x="4629" y="173"/>
                  <a:pt x="4635" y="171"/>
                  <a:pt x="4641" y="168"/>
                </a:cubicBezTo>
                <a:cubicBezTo>
                  <a:pt x="4646" y="165"/>
                  <a:pt x="4651" y="160"/>
                  <a:pt x="4654" y="154"/>
                </a:cubicBezTo>
                <a:lnTo>
                  <a:pt x="4675" y="166"/>
                </a:lnTo>
                <a:cubicBezTo>
                  <a:pt x="4670" y="175"/>
                  <a:pt x="4663" y="183"/>
                  <a:pt x="4654" y="188"/>
                </a:cubicBezTo>
                <a:cubicBezTo>
                  <a:pt x="4645" y="193"/>
                  <a:pt x="4635" y="196"/>
                  <a:pt x="4623" y="196"/>
                </a:cubicBezTo>
                <a:cubicBezTo>
                  <a:pt x="4610" y="196"/>
                  <a:pt x="4599" y="193"/>
                  <a:pt x="4589" y="187"/>
                </a:cubicBezTo>
                <a:cubicBezTo>
                  <a:pt x="4579" y="182"/>
                  <a:pt x="4572" y="174"/>
                  <a:pt x="4567" y="163"/>
                </a:cubicBezTo>
                <a:cubicBezTo>
                  <a:pt x="4562" y="153"/>
                  <a:pt x="4559" y="141"/>
                  <a:pt x="4559" y="127"/>
                </a:cubicBezTo>
                <a:cubicBezTo>
                  <a:pt x="4559" y="113"/>
                  <a:pt x="4561" y="100"/>
                  <a:pt x="4566" y="90"/>
                </a:cubicBezTo>
                <a:cubicBezTo>
                  <a:pt x="4571" y="79"/>
                  <a:pt x="4579" y="71"/>
                  <a:pt x="4588" y="65"/>
                </a:cubicBezTo>
                <a:cubicBezTo>
                  <a:pt x="4597" y="60"/>
                  <a:pt x="4608" y="57"/>
                  <a:pt x="4620" y="57"/>
                </a:cubicBezTo>
                <a:close/>
                <a:moveTo>
                  <a:pt x="4469" y="57"/>
                </a:moveTo>
                <a:cubicBezTo>
                  <a:pt x="4481" y="57"/>
                  <a:pt x="4491" y="60"/>
                  <a:pt x="4500" y="65"/>
                </a:cubicBezTo>
                <a:cubicBezTo>
                  <a:pt x="4509" y="70"/>
                  <a:pt x="4516" y="77"/>
                  <a:pt x="4521" y="87"/>
                </a:cubicBezTo>
                <a:lnTo>
                  <a:pt x="4500" y="99"/>
                </a:lnTo>
                <a:cubicBezTo>
                  <a:pt x="4496" y="93"/>
                  <a:pt x="4492" y="88"/>
                  <a:pt x="4486" y="85"/>
                </a:cubicBezTo>
                <a:cubicBezTo>
                  <a:pt x="4481" y="81"/>
                  <a:pt x="4475" y="80"/>
                  <a:pt x="4469" y="80"/>
                </a:cubicBezTo>
                <a:cubicBezTo>
                  <a:pt x="4462" y="80"/>
                  <a:pt x="4457" y="81"/>
                  <a:pt x="4453" y="84"/>
                </a:cubicBezTo>
                <a:cubicBezTo>
                  <a:pt x="4448" y="87"/>
                  <a:pt x="4446" y="91"/>
                  <a:pt x="4446" y="96"/>
                </a:cubicBezTo>
                <a:cubicBezTo>
                  <a:pt x="4446" y="101"/>
                  <a:pt x="4449" y="105"/>
                  <a:pt x="4453" y="108"/>
                </a:cubicBezTo>
                <a:cubicBezTo>
                  <a:pt x="4458" y="111"/>
                  <a:pt x="4466" y="113"/>
                  <a:pt x="4476" y="116"/>
                </a:cubicBezTo>
                <a:cubicBezTo>
                  <a:pt x="4506" y="122"/>
                  <a:pt x="4521" y="135"/>
                  <a:pt x="4521" y="155"/>
                </a:cubicBezTo>
                <a:cubicBezTo>
                  <a:pt x="4521" y="167"/>
                  <a:pt x="4516" y="177"/>
                  <a:pt x="4507" y="184"/>
                </a:cubicBezTo>
                <a:cubicBezTo>
                  <a:pt x="4498" y="192"/>
                  <a:pt x="4486" y="196"/>
                  <a:pt x="4471" y="196"/>
                </a:cubicBezTo>
                <a:cubicBezTo>
                  <a:pt x="4458" y="196"/>
                  <a:pt x="4446" y="193"/>
                  <a:pt x="4437" y="187"/>
                </a:cubicBezTo>
                <a:cubicBezTo>
                  <a:pt x="4428" y="181"/>
                  <a:pt x="4421" y="174"/>
                  <a:pt x="4416" y="164"/>
                </a:cubicBezTo>
                <a:lnTo>
                  <a:pt x="4438" y="153"/>
                </a:lnTo>
                <a:cubicBezTo>
                  <a:pt x="4441" y="159"/>
                  <a:pt x="4446" y="164"/>
                  <a:pt x="4452" y="168"/>
                </a:cubicBezTo>
                <a:cubicBezTo>
                  <a:pt x="4457" y="171"/>
                  <a:pt x="4464" y="173"/>
                  <a:pt x="4471" y="173"/>
                </a:cubicBezTo>
                <a:cubicBezTo>
                  <a:pt x="4478" y="173"/>
                  <a:pt x="4484" y="171"/>
                  <a:pt x="4488" y="169"/>
                </a:cubicBezTo>
                <a:cubicBezTo>
                  <a:pt x="4492" y="166"/>
                  <a:pt x="4494" y="162"/>
                  <a:pt x="4494" y="157"/>
                </a:cubicBezTo>
                <a:cubicBezTo>
                  <a:pt x="4494" y="153"/>
                  <a:pt x="4492" y="149"/>
                  <a:pt x="4488" y="146"/>
                </a:cubicBezTo>
                <a:cubicBezTo>
                  <a:pt x="4484" y="143"/>
                  <a:pt x="4477" y="140"/>
                  <a:pt x="4467" y="138"/>
                </a:cubicBezTo>
                <a:cubicBezTo>
                  <a:pt x="4451" y="134"/>
                  <a:pt x="4439" y="129"/>
                  <a:pt x="4431" y="123"/>
                </a:cubicBezTo>
                <a:cubicBezTo>
                  <a:pt x="4423" y="117"/>
                  <a:pt x="4419" y="108"/>
                  <a:pt x="4419" y="98"/>
                </a:cubicBezTo>
                <a:cubicBezTo>
                  <a:pt x="4419" y="86"/>
                  <a:pt x="4424" y="75"/>
                  <a:pt x="4433" y="68"/>
                </a:cubicBezTo>
                <a:cubicBezTo>
                  <a:pt x="4442" y="61"/>
                  <a:pt x="4454" y="57"/>
                  <a:pt x="4469" y="57"/>
                </a:cubicBezTo>
                <a:close/>
                <a:moveTo>
                  <a:pt x="4329" y="57"/>
                </a:moveTo>
                <a:cubicBezTo>
                  <a:pt x="4343" y="57"/>
                  <a:pt x="4354" y="61"/>
                  <a:pt x="4362" y="70"/>
                </a:cubicBezTo>
                <a:cubicBezTo>
                  <a:pt x="4370" y="79"/>
                  <a:pt x="4374" y="92"/>
                  <a:pt x="4374" y="108"/>
                </a:cubicBezTo>
                <a:lnTo>
                  <a:pt x="4374" y="192"/>
                </a:lnTo>
                <a:lnTo>
                  <a:pt x="4348" y="192"/>
                </a:lnTo>
                <a:lnTo>
                  <a:pt x="4348" y="113"/>
                </a:lnTo>
                <a:cubicBezTo>
                  <a:pt x="4348" y="103"/>
                  <a:pt x="4345" y="96"/>
                  <a:pt x="4340" y="90"/>
                </a:cubicBezTo>
                <a:cubicBezTo>
                  <a:pt x="4335" y="84"/>
                  <a:pt x="4329" y="81"/>
                  <a:pt x="4321" y="81"/>
                </a:cubicBezTo>
                <a:cubicBezTo>
                  <a:pt x="4311" y="81"/>
                  <a:pt x="4303" y="84"/>
                  <a:pt x="4297" y="91"/>
                </a:cubicBezTo>
                <a:cubicBezTo>
                  <a:pt x="4291" y="97"/>
                  <a:pt x="4288" y="105"/>
                  <a:pt x="4288" y="115"/>
                </a:cubicBezTo>
                <a:lnTo>
                  <a:pt x="4288" y="192"/>
                </a:lnTo>
                <a:lnTo>
                  <a:pt x="4262" y="192"/>
                </a:lnTo>
                <a:lnTo>
                  <a:pt x="4262" y="60"/>
                </a:lnTo>
                <a:lnTo>
                  <a:pt x="4288" y="60"/>
                </a:lnTo>
                <a:lnTo>
                  <a:pt x="4288" y="78"/>
                </a:lnTo>
                <a:lnTo>
                  <a:pt x="4290" y="78"/>
                </a:lnTo>
                <a:cubicBezTo>
                  <a:pt x="4294" y="72"/>
                  <a:pt x="4299" y="67"/>
                  <a:pt x="4306" y="63"/>
                </a:cubicBezTo>
                <a:cubicBezTo>
                  <a:pt x="4313" y="59"/>
                  <a:pt x="4321" y="57"/>
                  <a:pt x="4329" y="57"/>
                </a:cubicBezTo>
                <a:close/>
                <a:moveTo>
                  <a:pt x="4154" y="57"/>
                </a:moveTo>
                <a:cubicBezTo>
                  <a:pt x="4167" y="57"/>
                  <a:pt x="4178" y="60"/>
                  <a:pt x="4187" y="65"/>
                </a:cubicBezTo>
                <a:cubicBezTo>
                  <a:pt x="4196" y="71"/>
                  <a:pt x="4203" y="79"/>
                  <a:pt x="4208" y="90"/>
                </a:cubicBezTo>
                <a:cubicBezTo>
                  <a:pt x="4213" y="100"/>
                  <a:pt x="4216" y="112"/>
                  <a:pt x="4216" y="126"/>
                </a:cubicBezTo>
                <a:cubicBezTo>
                  <a:pt x="4216" y="140"/>
                  <a:pt x="4213" y="153"/>
                  <a:pt x="4208" y="163"/>
                </a:cubicBezTo>
                <a:cubicBezTo>
                  <a:pt x="4203" y="174"/>
                  <a:pt x="4196" y="182"/>
                  <a:pt x="4187" y="187"/>
                </a:cubicBezTo>
                <a:cubicBezTo>
                  <a:pt x="4178" y="193"/>
                  <a:pt x="4167" y="196"/>
                  <a:pt x="4154" y="196"/>
                </a:cubicBezTo>
                <a:cubicBezTo>
                  <a:pt x="4142" y="196"/>
                  <a:pt x="4131" y="193"/>
                  <a:pt x="4122" y="187"/>
                </a:cubicBezTo>
                <a:cubicBezTo>
                  <a:pt x="4113" y="182"/>
                  <a:pt x="4105" y="174"/>
                  <a:pt x="4100" y="163"/>
                </a:cubicBezTo>
                <a:cubicBezTo>
                  <a:pt x="4095" y="153"/>
                  <a:pt x="4093" y="140"/>
                  <a:pt x="4093" y="126"/>
                </a:cubicBezTo>
                <a:cubicBezTo>
                  <a:pt x="4093" y="112"/>
                  <a:pt x="4095" y="100"/>
                  <a:pt x="4100" y="90"/>
                </a:cubicBezTo>
                <a:cubicBezTo>
                  <a:pt x="4105" y="79"/>
                  <a:pt x="4113" y="71"/>
                  <a:pt x="4122" y="65"/>
                </a:cubicBezTo>
                <a:cubicBezTo>
                  <a:pt x="4131" y="60"/>
                  <a:pt x="4142" y="57"/>
                  <a:pt x="4154" y="57"/>
                </a:cubicBezTo>
                <a:close/>
                <a:moveTo>
                  <a:pt x="3537" y="57"/>
                </a:moveTo>
                <a:cubicBezTo>
                  <a:pt x="3555" y="57"/>
                  <a:pt x="3569" y="62"/>
                  <a:pt x="3580" y="73"/>
                </a:cubicBezTo>
                <a:cubicBezTo>
                  <a:pt x="3590" y="83"/>
                  <a:pt x="3595" y="98"/>
                  <a:pt x="3595" y="116"/>
                </a:cubicBezTo>
                <a:cubicBezTo>
                  <a:pt x="3595" y="123"/>
                  <a:pt x="3594" y="130"/>
                  <a:pt x="3593" y="135"/>
                </a:cubicBezTo>
                <a:lnTo>
                  <a:pt x="3503" y="135"/>
                </a:lnTo>
                <a:cubicBezTo>
                  <a:pt x="3504" y="147"/>
                  <a:pt x="3508" y="156"/>
                  <a:pt x="3515" y="163"/>
                </a:cubicBezTo>
                <a:cubicBezTo>
                  <a:pt x="3521" y="169"/>
                  <a:pt x="3529" y="173"/>
                  <a:pt x="3540" y="173"/>
                </a:cubicBezTo>
                <a:cubicBezTo>
                  <a:pt x="3546" y="173"/>
                  <a:pt x="3552" y="171"/>
                  <a:pt x="3558" y="168"/>
                </a:cubicBezTo>
                <a:cubicBezTo>
                  <a:pt x="3563" y="165"/>
                  <a:pt x="3568" y="160"/>
                  <a:pt x="3571" y="154"/>
                </a:cubicBezTo>
                <a:lnTo>
                  <a:pt x="3592" y="166"/>
                </a:lnTo>
                <a:cubicBezTo>
                  <a:pt x="3587" y="175"/>
                  <a:pt x="3580" y="183"/>
                  <a:pt x="3571" y="188"/>
                </a:cubicBezTo>
                <a:cubicBezTo>
                  <a:pt x="3562" y="193"/>
                  <a:pt x="3552" y="196"/>
                  <a:pt x="3540" y="196"/>
                </a:cubicBezTo>
                <a:cubicBezTo>
                  <a:pt x="3527" y="196"/>
                  <a:pt x="3516" y="193"/>
                  <a:pt x="3506" y="187"/>
                </a:cubicBezTo>
                <a:cubicBezTo>
                  <a:pt x="3496" y="182"/>
                  <a:pt x="3489" y="174"/>
                  <a:pt x="3484" y="163"/>
                </a:cubicBezTo>
                <a:cubicBezTo>
                  <a:pt x="3479" y="153"/>
                  <a:pt x="3476" y="141"/>
                  <a:pt x="3476" y="127"/>
                </a:cubicBezTo>
                <a:cubicBezTo>
                  <a:pt x="3476" y="113"/>
                  <a:pt x="3478" y="100"/>
                  <a:pt x="3483" y="90"/>
                </a:cubicBezTo>
                <a:cubicBezTo>
                  <a:pt x="3488" y="79"/>
                  <a:pt x="3496" y="71"/>
                  <a:pt x="3505" y="65"/>
                </a:cubicBezTo>
                <a:cubicBezTo>
                  <a:pt x="3514" y="60"/>
                  <a:pt x="3525" y="57"/>
                  <a:pt x="3537" y="57"/>
                </a:cubicBezTo>
                <a:close/>
                <a:moveTo>
                  <a:pt x="3309" y="57"/>
                </a:moveTo>
                <a:cubicBezTo>
                  <a:pt x="3317" y="57"/>
                  <a:pt x="3324" y="59"/>
                  <a:pt x="3330" y="63"/>
                </a:cubicBezTo>
                <a:cubicBezTo>
                  <a:pt x="3336" y="68"/>
                  <a:pt x="3341" y="74"/>
                  <a:pt x="3344" y="82"/>
                </a:cubicBezTo>
                <a:lnTo>
                  <a:pt x="3345" y="82"/>
                </a:lnTo>
                <a:cubicBezTo>
                  <a:pt x="3350" y="74"/>
                  <a:pt x="3356" y="68"/>
                  <a:pt x="3363" y="63"/>
                </a:cubicBezTo>
                <a:cubicBezTo>
                  <a:pt x="3370" y="59"/>
                  <a:pt x="3379" y="57"/>
                  <a:pt x="3388" y="57"/>
                </a:cubicBezTo>
                <a:cubicBezTo>
                  <a:pt x="3401" y="57"/>
                  <a:pt x="3412" y="61"/>
                  <a:pt x="3419" y="70"/>
                </a:cubicBezTo>
                <a:cubicBezTo>
                  <a:pt x="3427" y="79"/>
                  <a:pt x="3431" y="92"/>
                  <a:pt x="3431" y="108"/>
                </a:cubicBezTo>
                <a:lnTo>
                  <a:pt x="3431" y="192"/>
                </a:lnTo>
                <a:lnTo>
                  <a:pt x="3404" y="192"/>
                </a:lnTo>
                <a:lnTo>
                  <a:pt x="3404" y="112"/>
                </a:lnTo>
                <a:cubicBezTo>
                  <a:pt x="3404" y="103"/>
                  <a:pt x="3402" y="95"/>
                  <a:pt x="3398" y="90"/>
                </a:cubicBezTo>
                <a:cubicBezTo>
                  <a:pt x="3393" y="84"/>
                  <a:pt x="3387" y="81"/>
                  <a:pt x="3380" y="81"/>
                </a:cubicBezTo>
                <a:cubicBezTo>
                  <a:pt x="3371" y="81"/>
                  <a:pt x="3364" y="84"/>
                  <a:pt x="3359" y="90"/>
                </a:cubicBezTo>
                <a:cubicBezTo>
                  <a:pt x="3354" y="96"/>
                  <a:pt x="3351" y="104"/>
                  <a:pt x="3351" y="115"/>
                </a:cubicBezTo>
                <a:lnTo>
                  <a:pt x="3351" y="192"/>
                </a:lnTo>
                <a:lnTo>
                  <a:pt x="3325" y="192"/>
                </a:lnTo>
                <a:lnTo>
                  <a:pt x="3325" y="112"/>
                </a:lnTo>
                <a:cubicBezTo>
                  <a:pt x="3325" y="103"/>
                  <a:pt x="3322" y="95"/>
                  <a:pt x="3318" y="90"/>
                </a:cubicBezTo>
                <a:cubicBezTo>
                  <a:pt x="3314" y="84"/>
                  <a:pt x="3308" y="81"/>
                  <a:pt x="3300" y="81"/>
                </a:cubicBezTo>
                <a:cubicBezTo>
                  <a:pt x="3292" y="81"/>
                  <a:pt x="3285" y="84"/>
                  <a:pt x="3279" y="90"/>
                </a:cubicBezTo>
                <a:cubicBezTo>
                  <a:pt x="3274" y="96"/>
                  <a:pt x="3271" y="104"/>
                  <a:pt x="3271" y="115"/>
                </a:cubicBezTo>
                <a:lnTo>
                  <a:pt x="3271" y="192"/>
                </a:lnTo>
                <a:lnTo>
                  <a:pt x="3245" y="192"/>
                </a:lnTo>
                <a:lnTo>
                  <a:pt x="3245" y="60"/>
                </a:lnTo>
                <a:lnTo>
                  <a:pt x="3271" y="60"/>
                </a:lnTo>
                <a:lnTo>
                  <a:pt x="3271" y="78"/>
                </a:lnTo>
                <a:lnTo>
                  <a:pt x="3273" y="78"/>
                </a:lnTo>
                <a:cubicBezTo>
                  <a:pt x="3277" y="72"/>
                  <a:pt x="3282" y="66"/>
                  <a:pt x="3288" y="63"/>
                </a:cubicBezTo>
                <a:cubicBezTo>
                  <a:pt x="3295" y="59"/>
                  <a:pt x="3301" y="57"/>
                  <a:pt x="3309" y="57"/>
                </a:cubicBezTo>
                <a:close/>
                <a:moveTo>
                  <a:pt x="3144" y="57"/>
                </a:moveTo>
                <a:cubicBezTo>
                  <a:pt x="3159" y="57"/>
                  <a:pt x="3172" y="61"/>
                  <a:pt x="3181" y="70"/>
                </a:cubicBezTo>
                <a:cubicBezTo>
                  <a:pt x="3190" y="78"/>
                  <a:pt x="3195" y="90"/>
                  <a:pt x="3195" y="104"/>
                </a:cubicBezTo>
                <a:lnTo>
                  <a:pt x="3195" y="192"/>
                </a:lnTo>
                <a:lnTo>
                  <a:pt x="3168" y="192"/>
                </a:lnTo>
                <a:lnTo>
                  <a:pt x="3168" y="175"/>
                </a:lnTo>
                <a:lnTo>
                  <a:pt x="3167" y="175"/>
                </a:lnTo>
                <a:cubicBezTo>
                  <a:pt x="3164" y="181"/>
                  <a:pt x="3158" y="186"/>
                  <a:pt x="3151" y="190"/>
                </a:cubicBezTo>
                <a:cubicBezTo>
                  <a:pt x="3144" y="194"/>
                  <a:pt x="3137" y="196"/>
                  <a:pt x="3129" y="196"/>
                </a:cubicBezTo>
                <a:cubicBezTo>
                  <a:pt x="3116" y="196"/>
                  <a:pt x="3106" y="192"/>
                  <a:pt x="3098" y="186"/>
                </a:cubicBezTo>
                <a:cubicBezTo>
                  <a:pt x="3091" y="179"/>
                  <a:pt x="3087" y="170"/>
                  <a:pt x="3087" y="158"/>
                </a:cubicBezTo>
                <a:cubicBezTo>
                  <a:pt x="3087" y="144"/>
                  <a:pt x="3093" y="133"/>
                  <a:pt x="3104" y="126"/>
                </a:cubicBezTo>
                <a:cubicBezTo>
                  <a:pt x="3115" y="118"/>
                  <a:pt x="3131" y="115"/>
                  <a:pt x="3152" y="115"/>
                </a:cubicBezTo>
                <a:lnTo>
                  <a:pt x="3168" y="115"/>
                </a:lnTo>
                <a:lnTo>
                  <a:pt x="3168" y="106"/>
                </a:lnTo>
                <a:cubicBezTo>
                  <a:pt x="3168" y="98"/>
                  <a:pt x="3166" y="92"/>
                  <a:pt x="3161" y="87"/>
                </a:cubicBezTo>
                <a:cubicBezTo>
                  <a:pt x="3156" y="82"/>
                  <a:pt x="3150" y="80"/>
                  <a:pt x="3141" y="80"/>
                </a:cubicBezTo>
                <a:cubicBezTo>
                  <a:pt x="3131" y="80"/>
                  <a:pt x="3121" y="85"/>
                  <a:pt x="3111" y="94"/>
                </a:cubicBezTo>
                <a:lnTo>
                  <a:pt x="3094" y="79"/>
                </a:lnTo>
                <a:cubicBezTo>
                  <a:pt x="3108" y="64"/>
                  <a:pt x="3124" y="57"/>
                  <a:pt x="3144" y="57"/>
                </a:cubicBezTo>
                <a:close/>
                <a:moveTo>
                  <a:pt x="2694" y="57"/>
                </a:moveTo>
                <a:cubicBezTo>
                  <a:pt x="2706" y="57"/>
                  <a:pt x="2716" y="60"/>
                  <a:pt x="2725" y="65"/>
                </a:cubicBezTo>
                <a:cubicBezTo>
                  <a:pt x="2734" y="70"/>
                  <a:pt x="2741" y="77"/>
                  <a:pt x="2746" y="87"/>
                </a:cubicBezTo>
                <a:lnTo>
                  <a:pt x="2725" y="99"/>
                </a:lnTo>
                <a:cubicBezTo>
                  <a:pt x="2721" y="93"/>
                  <a:pt x="2717" y="88"/>
                  <a:pt x="2711" y="85"/>
                </a:cubicBezTo>
                <a:cubicBezTo>
                  <a:pt x="2706" y="81"/>
                  <a:pt x="2700" y="80"/>
                  <a:pt x="2694" y="80"/>
                </a:cubicBezTo>
                <a:cubicBezTo>
                  <a:pt x="2687" y="80"/>
                  <a:pt x="2682" y="81"/>
                  <a:pt x="2678" y="84"/>
                </a:cubicBezTo>
                <a:cubicBezTo>
                  <a:pt x="2673" y="87"/>
                  <a:pt x="2671" y="91"/>
                  <a:pt x="2671" y="96"/>
                </a:cubicBezTo>
                <a:cubicBezTo>
                  <a:pt x="2671" y="101"/>
                  <a:pt x="2674" y="105"/>
                  <a:pt x="2678" y="108"/>
                </a:cubicBezTo>
                <a:cubicBezTo>
                  <a:pt x="2683" y="111"/>
                  <a:pt x="2691" y="113"/>
                  <a:pt x="2701" y="116"/>
                </a:cubicBezTo>
                <a:cubicBezTo>
                  <a:pt x="2731" y="122"/>
                  <a:pt x="2746" y="135"/>
                  <a:pt x="2746" y="155"/>
                </a:cubicBezTo>
                <a:cubicBezTo>
                  <a:pt x="2746" y="167"/>
                  <a:pt x="2741" y="177"/>
                  <a:pt x="2732" y="184"/>
                </a:cubicBezTo>
                <a:cubicBezTo>
                  <a:pt x="2723" y="192"/>
                  <a:pt x="2711" y="196"/>
                  <a:pt x="2696" y="196"/>
                </a:cubicBezTo>
                <a:cubicBezTo>
                  <a:pt x="2683" y="196"/>
                  <a:pt x="2671" y="193"/>
                  <a:pt x="2662" y="187"/>
                </a:cubicBezTo>
                <a:cubicBezTo>
                  <a:pt x="2653" y="181"/>
                  <a:pt x="2646" y="174"/>
                  <a:pt x="2641" y="164"/>
                </a:cubicBezTo>
                <a:lnTo>
                  <a:pt x="2663" y="153"/>
                </a:lnTo>
                <a:cubicBezTo>
                  <a:pt x="2666" y="159"/>
                  <a:pt x="2671" y="164"/>
                  <a:pt x="2677" y="168"/>
                </a:cubicBezTo>
                <a:cubicBezTo>
                  <a:pt x="2682" y="171"/>
                  <a:pt x="2689" y="173"/>
                  <a:pt x="2696" y="173"/>
                </a:cubicBezTo>
                <a:cubicBezTo>
                  <a:pt x="2703" y="173"/>
                  <a:pt x="2709" y="171"/>
                  <a:pt x="2713" y="169"/>
                </a:cubicBezTo>
                <a:cubicBezTo>
                  <a:pt x="2717" y="166"/>
                  <a:pt x="2719" y="162"/>
                  <a:pt x="2719" y="157"/>
                </a:cubicBezTo>
                <a:cubicBezTo>
                  <a:pt x="2719" y="153"/>
                  <a:pt x="2717" y="149"/>
                  <a:pt x="2713" y="146"/>
                </a:cubicBezTo>
                <a:cubicBezTo>
                  <a:pt x="2709" y="143"/>
                  <a:pt x="2702" y="140"/>
                  <a:pt x="2692" y="138"/>
                </a:cubicBezTo>
                <a:cubicBezTo>
                  <a:pt x="2676" y="134"/>
                  <a:pt x="2664" y="129"/>
                  <a:pt x="2656" y="123"/>
                </a:cubicBezTo>
                <a:cubicBezTo>
                  <a:pt x="2648" y="117"/>
                  <a:pt x="2644" y="108"/>
                  <a:pt x="2644" y="98"/>
                </a:cubicBezTo>
                <a:cubicBezTo>
                  <a:pt x="2644" y="86"/>
                  <a:pt x="2649" y="75"/>
                  <a:pt x="2658" y="68"/>
                </a:cubicBezTo>
                <a:cubicBezTo>
                  <a:pt x="2667" y="61"/>
                  <a:pt x="2679" y="57"/>
                  <a:pt x="2694" y="57"/>
                </a:cubicBezTo>
                <a:close/>
                <a:moveTo>
                  <a:pt x="2503" y="57"/>
                </a:moveTo>
                <a:lnTo>
                  <a:pt x="2505" y="57"/>
                </a:lnTo>
                <a:lnTo>
                  <a:pt x="2505" y="84"/>
                </a:lnTo>
                <a:lnTo>
                  <a:pt x="2503" y="84"/>
                </a:lnTo>
                <a:cubicBezTo>
                  <a:pt x="2487" y="84"/>
                  <a:pt x="2475" y="87"/>
                  <a:pt x="2466" y="94"/>
                </a:cubicBezTo>
                <a:cubicBezTo>
                  <a:pt x="2457" y="101"/>
                  <a:pt x="2453" y="110"/>
                  <a:pt x="2453" y="120"/>
                </a:cubicBezTo>
                <a:lnTo>
                  <a:pt x="2453" y="192"/>
                </a:lnTo>
                <a:lnTo>
                  <a:pt x="2427" y="192"/>
                </a:lnTo>
                <a:lnTo>
                  <a:pt x="2426" y="60"/>
                </a:lnTo>
                <a:lnTo>
                  <a:pt x="2453" y="60"/>
                </a:lnTo>
                <a:lnTo>
                  <a:pt x="2453" y="85"/>
                </a:lnTo>
                <a:lnTo>
                  <a:pt x="2454" y="85"/>
                </a:lnTo>
                <a:cubicBezTo>
                  <a:pt x="2459" y="76"/>
                  <a:pt x="2466" y="69"/>
                  <a:pt x="2474" y="64"/>
                </a:cubicBezTo>
                <a:cubicBezTo>
                  <a:pt x="2483" y="59"/>
                  <a:pt x="2492" y="57"/>
                  <a:pt x="2503" y="57"/>
                </a:cubicBezTo>
                <a:close/>
                <a:moveTo>
                  <a:pt x="2318" y="57"/>
                </a:moveTo>
                <a:cubicBezTo>
                  <a:pt x="2331" y="57"/>
                  <a:pt x="2342" y="60"/>
                  <a:pt x="2351" y="65"/>
                </a:cubicBezTo>
                <a:cubicBezTo>
                  <a:pt x="2360" y="71"/>
                  <a:pt x="2367" y="79"/>
                  <a:pt x="2372" y="90"/>
                </a:cubicBezTo>
                <a:cubicBezTo>
                  <a:pt x="2377" y="100"/>
                  <a:pt x="2380" y="112"/>
                  <a:pt x="2380" y="126"/>
                </a:cubicBezTo>
                <a:cubicBezTo>
                  <a:pt x="2380" y="140"/>
                  <a:pt x="2377" y="153"/>
                  <a:pt x="2372" y="163"/>
                </a:cubicBezTo>
                <a:cubicBezTo>
                  <a:pt x="2367" y="174"/>
                  <a:pt x="2360" y="182"/>
                  <a:pt x="2351" y="187"/>
                </a:cubicBezTo>
                <a:cubicBezTo>
                  <a:pt x="2342" y="193"/>
                  <a:pt x="2331" y="196"/>
                  <a:pt x="2318" y="196"/>
                </a:cubicBezTo>
                <a:cubicBezTo>
                  <a:pt x="2306" y="196"/>
                  <a:pt x="2295" y="193"/>
                  <a:pt x="2286" y="187"/>
                </a:cubicBezTo>
                <a:cubicBezTo>
                  <a:pt x="2277" y="182"/>
                  <a:pt x="2269" y="174"/>
                  <a:pt x="2264" y="163"/>
                </a:cubicBezTo>
                <a:cubicBezTo>
                  <a:pt x="2259" y="153"/>
                  <a:pt x="2257" y="140"/>
                  <a:pt x="2257" y="126"/>
                </a:cubicBezTo>
                <a:cubicBezTo>
                  <a:pt x="2257" y="112"/>
                  <a:pt x="2259" y="100"/>
                  <a:pt x="2264" y="90"/>
                </a:cubicBezTo>
                <a:cubicBezTo>
                  <a:pt x="2269" y="79"/>
                  <a:pt x="2277" y="71"/>
                  <a:pt x="2286" y="65"/>
                </a:cubicBezTo>
                <a:cubicBezTo>
                  <a:pt x="2295" y="60"/>
                  <a:pt x="2306" y="57"/>
                  <a:pt x="2318" y="57"/>
                </a:cubicBezTo>
                <a:close/>
                <a:moveTo>
                  <a:pt x="2071" y="57"/>
                </a:moveTo>
                <a:cubicBezTo>
                  <a:pt x="2084" y="57"/>
                  <a:pt x="2095" y="60"/>
                  <a:pt x="2104" y="65"/>
                </a:cubicBezTo>
                <a:cubicBezTo>
                  <a:pt x="2113" y="71"/>
                  <a:pt x="2120" y="79"/>
                  <a:pt x="2125" y="90"/>
                </a:cubicBezTo>
                <a:cubicBezTo>
                  <a:pt x="2130" y="100"/>
                  <a:pt x="2133" y="112"/>
                  <a:pt x="2133" y="126"/>
                </a:cubicBezTo>
                <a:cubicBezTo>
                  <a:pt x="2133" y="140"/>
                  <a:pt x="2130" y="153"/>
                  <a:pt x="2125" y="163"/>
                </a:cubicBezTo>
                <a:cubicBezTo>
                  <a:pt x="2120" y="174"/>
                  <a:pt x="2113" y="182"/>
                  <a:pt x="2104" y="187"/>
                </a:cubicBezTo>
                <a:cubicBezTo>
                  <a:pt x="2095" y="193"/>
                  <a:pt x="2084" y="196"/>
                  <a:pt x="2071" y="196"/>
                </a:cubicBezTo>
                <a:cubicBezTo>
                  <a:pt x="2059" y="196"/>
                  <a:pt x="2048" y="193"/>
                  <a:pt x="2039" y="187"/>
                </a:cubicBezTo>
                <a:cubicBezTo>
                  <a:pt x="2030" y="182"/>
                  <a:pt x="2022" y="174"/>
                  <a:pt x="2017" y="163"/>
                </a:cubicBezTo>
                <a:cubicBezTo>
                  <a:pt x="2012" y="153"/>
                  <a:pt x="2010" y="140"/>
                  <a:pt x="2010" y="126"/>
                </a:cubicBezTo>
                <a:cubicBezTo>
                  <a:pt x="2010" y="112"/>
                  <a:pt x="2012" y="100"/>
                  <a:pt x="2017" y="90"/>
                </a:cubicBezTo>
                <a:cubicBezTo>
                  <a:pt x="2022" y="79"/>
                  <a:pt x="2030" y="71"/>
                  <a:pt x="2039" y="65"/>
                </a:cubicBezTo>
                <a:cubicBezTo>
                  <a:pt x="2048" y="60"/>
                  <a:pt x="2059" y="57"/>
                  <a:pt x="2071" y="57"/>
                </a:cubicBezTo>
                <a:close/>
                <a:moveTo>
                  <a:pt x="1569" y="57"/>
                </a:moveTo>
                <a:cubicBezTo>
                  <a:pt x="1577" y="57"/>
                  <a:pt x="1584" y="59"/>
                  <a:pt x="1590" y="63"/>
                </a:cubicBezTo>
                <a:cubicBezTo>
                  <a:pt x="1596" y="68"/>
                  <a:pt x="1601" y="74"/>
                  <a:pt x="1604" y="82"/>
                </a:cubicBezTo>
                <a:lnTo>
                  <a:pt x="1605" y="82"/>
                </a:lnTo>
                <a:cubicBezTo>
                  <a:pt x="1610" y="74"/>
                  <a:pt x="1616" y="68"/>
                  <a:pt x="1623" y="63"/>
                </a:cubicBezTo>
                <a:cubicBezTo>
                  <a:pt x="1630" y="59"/>
                  <a:pt x="1639" y="57"/>
                  <a:pt x="1648" y="57"/>
                </a:cubicBezTo>
                <a:cubicBezTo>
                  <a:pt x="1661" y="57"/>
                  <a:pt x="1672" y="61"/>
                  <a:pt x="1679" y="70"/>
                </a:cubicBezTo>
                <a:cubicBezTo>
                  <a:pt x="1687" y="79"/>
                  <a:pt x="1691" y="92"/>
                  <a:pt x="1691" y="108"/>
                </a:cubicBezTo>
                <a:lnTo>
                  <a:pt x="1691" y="192"/>
                </a:lnTo>
                <a:lnTo>
                  <a:pt x="1664" y="192"/>
                </a:lnTo>
                <a:lnTo>
                  <a:pt x="1664" y="112"/>
                </a:lnTo>
                <a:cubicBezTo>
                  <a:pt x="1664" y="103"/>
                  <a:pt x="1662" y="95"/>
                  <a:pt x="1658" y="90"/>
                </a:cubicBezTo>
                <a:cubicBezTo>
                  <a:pt x="1653" y="84"/>
                  <a:pt x="1647" y="81"/>
                  <a:pt x="1640" y="81"/>
                </a:cubicBezTo>
                <a:cubicBezTo>
                  <a:pt x="1631" y="81"/>
                  <a:pt x="1624" y="84"/>
                  <a:pt x="1619" y="90"/>
                </a:cubicBezTo>
                <a:cubicBezTo>
                  <a:pt x="1614" y="96"/>
                  <a:pt x="1611" y="104"/>
                  <a:pt x="1611" y="115"/>
                </a:cubicBezTo>
                <a:lnTo>
                  <a:pt x="1611" y="192"/>
                </a:lnTo>
                <a:lnTo>
                  <a:pt x="1585" y="192"/>
                </a:lnTo>
                <a:lnTo>
                  <a:pt x="1585" y="112"/>
                </a:lnTo>
                <a:cubicBezTo>
                  <a:pt x="1585" y="103"/>
                  <a:pt x="1582" y="95"/>
                  <a:pt x="1578" y="90"/>
                </a:cubicBezTo>
                <a:cubicBezTo>
                  <a:pt x="1574" y="84"/>
                  <a:pt x="1568" y="81"/>
                  <a:pt x="1560" y="81"/>
                </a:cubicBezTo>
                <a:cubicBezTo>
                  <a:pt x="1552" y="81"/>
                  <a:pt x="1545" y="84"/>
                  <a:pt x="1539" y="90"/>
                </a:cubicBezTo>
                <a:cubicBezTo>
                  <a:pt x="1534" y="96"/>
                  <a:pt x="1531" y="104"/>
                  <a:pt x="1531" y="115"/>
                </a:cubicBezTo>
                <a:lnTo>
                  <a:pt x="1531" y="192"/>
                </a:lnTo>
                <a:lnTo>
                  <a:pt x="1505" y="192"/>
                </a:lnTo>
                <a:lnTo>
                  <a:pt x="1505" y="60"/>
                </a:lnTo>
                <a:lnTo>
                  <a:pt x="1531" y="60"/>
                </a:lnTo>
                <a:lnTo>
                  <a:pt x="1531" y="78"/>
                </a:lnTo>
                <a:lnTo>
                  <a:pt x="1533" y="78"/>
                </a:lnTo>
                <a:cubicBezTo>
                  <a:pt x="1537" y="72"/>
                  <a:pt x="1542" y="66"/>
                  <a:pt x="1548" y="63"/>
                </a:cubicBezTo>
                <a:cubicBezTo>
                  <a:pt x="1555" y="59"/>
                  <a:pt x="1561" y="57"/>
                  <a:pt x="1569" y="57"/>
                </a:cubicBezTo>
                <a:close/>
                <a:moveTo>
                  <a:pt x="1246" y="57"/>
                </a:moveTo>
                <a:cubicBezTo>
                  <a:pt x="1258" y="57"/>
                  <a:pt x="1268" y="60"/>
                  <a:pt x="1277" y="65"/>
                </a:cubicBezTo>
                <a:cubicBezTo>
                  <a:pt x="1286" y="70"/>
                  <a:pt x="1293" y="77"/>
                  <a:pt x="1298" y="87"/>
                </a:cubicBezTo>
                <a:lnTo>
                  <a:pt x="1277" y="99"/>
                </a:lnTo>
                <a:cubicBezTo>
                  <a:pt x="1273" y="93"/>
                  <a:pt x="1269" y="88"/>
                  <a:pt x="1263" y="85"/>
                </a:cubicBezTo>
                <a:cubicBezTo>
                  <a:pt x="1258" y="81"/>
                  <a:pt x="1252" y="80"/>
                  <a:pt x="1246" y="80"/>
                </a:cubicBezTo>
                <a:cubicBezTo>
                  <a:pt x="1239" y="80"/>
                  <a:pt x="1234" y="81"/>
                  <a:pt x="1230" y="84"/>
                </a:cubicBezTo>
                <a:cubicBezTo>
                  <a:pt x="1225" y="87"/>
                  <a:pt x="1223" y="91"/>
                  <a:pt x="1223" y="96"/>
                </a:cubicBezTo>
                <a:cubicBezTo>
                  <a:pt x="1223" y="101"/>
                  <a:pt x="1226" y="105"/>
                  <a:pt x="1230" y="108"/>
                </a:cubicBezTo>
                <a:cubicBezTo>
                  <a:pt x="1235" y="111"/>
                  <a:pt x="1243" y="113"/>
                  <a:pt x="1253" y="116"/>
                </a:cubicBezTo>
                <a:cubicBezTo>
                  <a:pt x="1283" y="122"/>
                  <a:pt x="1298" y="135"/>
                  <a:pt x="1298" y="155"/>
                </a:cubicBezTo>
                <a:cubicBezTo>
                  <a:pt x="1298" y="167"/>
                  <a:pt x="1293" y="177"/>
                  <a:pt x="1284" y="184"/>
                </a:cubicBezTo>
                <a:cubicBezTo>
                  <a:pt x="1275" y="192"/>
                  <a:pt x="1263" y="196"/>
                  <a:pt x="1248" y="196"/>
                </a:cubicBezTo>
                <a:cubicBezTo>
                  <a:pt x="1235" y="196"/>
                  <a:pt x="1223" y="193"/>
                  <a:pt x="1214" y="187"/>
                </a:cubicBezTo>
                <a:cubicBezTo>
                  <a:pt x="1205" y="181"/>
                  <a:pt x="1198" y="174"/>
                  <a:pt x="1193" y="164"/>
                </a:cubicBezTo>
                <a:lnTo>
                  <a:pt x="1215" y="153"/>
                </a:lnTo>
                <a:cubicBezTo>
                  <a:pt x="1218" y="159"/>
                  <a:pt x="1223" y="164"/>
                  <a:pt x="1229" y="168"/>
                </a:cubicBezTo>
                <a:cubicBezTo>
                  <a:pt x="1234" y="171"/>
                  <a:pt x="1241" y="173"/>
                  <a:pt x="1248" y="173"/>
                </a:cubicBezTo>
                <a:cubicBezTo>
                  <a:pt x="1255" y="173"/>
                  <a:pt x="1261" y="171"/>
                  <a:pt x="1265" y="169"/>
                </a:cubicBezTo>
                <a:cubicBezTo>
                  <a:pt x="1269" y="166"/>
                  <a:pt x="1271" y="162"/>
                  <a:pt x="1271" y="157"/>
                </a:cubicBezTo>
                <a:cubicBezTo>
                  <a:pt x="1271" y="153"/>
                  <a:pt x="1269" y="149"/>
                  <a:pt x="1265" y="146"/>
                </a:cubicBezTo>
                <a:cubicBezTo>
                  <a:pt x="1261" y="143"/>
                  <a:pt x="1254" y="140"/>
                  <a:pt x="1244" y="138"/>
                </a:cubicBezTo>
                <a:cubicBezTo>
                  <a:pt x="1228" y="134"/>
                  <a:pt x="1216" y="129"/>
                  <a:pt x="1208" y="123"/>
                </a:cubicBezTo>
                <a:cubicBezTo>
                  <a:pt x="1200" y="117"/>
                  <a:pt x="1196" y="108"/>
                  <a:pt x="1196" y="98"/>
                </a:cubicBezTo>
                <a:cubicBezTo>
                  <a:pt x="1196" y="86"/>
                  <a:pt x="1201" y="75"/>
                  <a:pt x="1210" y="68"/>
                </a:cubicBezTo>
                <a:cubicBezTo>
                  <a:pt x="1219" y="61"/>
                  <a:pt x="1231" y="57"/>
                  <a:pt x="1246" y="57"/>
                </a:cubicBezTo>
                <a:close/>
                <a:moveTo>
                  <a:pt x="1101" y="57"/>
                </a:moveTo>
                <a:cubicBezTo>
                  <a:pt x="1112" y="57"/>
                  <a:pt x="1121" y="60"/>
                  <a:pt x="1130" y="65"/>
                </a:cubicBezTo>
                <a:cubicBezTo>
                  <a:pt x="1138" y="71"/>
                  <a:pt x="1144" y="79"/>
                  <a:pt x="1149" y="89"/>
                </a:cubicBezTo>
                <a:cubicBezTo>
                  <a:pt x="1154" y="99"/>
                  <a:pt x="1156" y="111"/>
                  <a:pt x="1156" y="124"/>
                </a:cubicBezTo>
                <a:cubicBezTo>
                  <a:pt x="1156" y="138"/>
                  <a:pt x="1154" y="150"/>
                  <a:pt x="1149" y="161"/>
                </a:cubicBezTo>
                <a:cubicBezTo>
                  <a:pt x="1144" y="172"/>
                  <a:pt x="1138" y="181"/>
                  <a:pt x="1130" y="187"/>
                </a:cubicBezTo>
                <a:cubicBezTo>
                  <a:pt x="1121" y="193"/>
                  <a:pt x="1112" y="196"/>
                  <a:pt x="1101" y="196"/>
                </a:cubicBezTo>
                <a:cubicBezTo>
                  <a:pt x="1093" y="196"/>
                  <a:pt x="1085" y="194"/>
                  <a:pt x="1078" y="190"/>
                </a:cubicBezTo>
                <a:cubicBezTo>
                  <a:pt x="1072" y="186"/>
                  <a:pt x="1066" y="181"/>
                  <a:pt x="1062" y="174"/>
                </a:cubicBezTo>
                <a:lnTo>
                  <a:pt x="1060" y="174"/>
                </a:lnTo>
                <a:lnTo>
                  <a:pt x="1060" y="250"/>
                </a:lnTo>
                <a:lnTo>
                  <a:pt x="1034" y="250"/>
                </a:lnTo>
                <a:lnTo>
                  <a:pt x="1034" y="60"/>
                </a:lnTo>
                <a:lnTo>
                  <a:pt x="1060" y="60"/>
                </a:lnTo>
                <a:lnTo>
                  <a:pt x="1060" y="78"/>
                </a:lnTo>
                <a:lnTo>
                  <a:pt x="1062" y="78"/>
                </a:lnTo>
                <a:cubicBezTo>
                  <a:pt x="1066" y="72"/>
                  <a:pt x="1072" y="66"/>
                  <a:pt x="1079" y="63"/>
                </a:cubicBezTo>
                <a:cubicBezTo>
                  <a:pt x="1086" y="59"/>
                  <a:pt x="1093" y="57"/>
                  <a:pt x="1101" y="57"/>
                </a:cubicBezTo>
                <a:close/>
                <a:moveTo>
                  <a:pt x="671" y="57"/>
                </a:moveTo>
                <a:cubicBezTo>
                  <a:pt x="679" y="57"/>
                  <a:pt x="686" y="59"/>
                  <a:pt x="692" y="63"/>
                </a:cubicBezTo>
                <a:cubicBezTo>
                  <a:pt x="698" y="68"/>
                  <a:pt x="703" y="74"/>
                  <a:pt x="706" y="82"/>
                </a:cubicBezTo>
                <a:lnTo>
                  <a:pt x="707" y="82"/>
                </a:lnTo>
                <a:cubicBezTo>
                  <a:pt x="712" y="74"/>
                  <a:pt x="718" y="68"/>
                  <a:pt x="725" y="63"/>
                </a:cubicBezTo>
                <a:cubicBezTo>
                  <a:pt x="732" y="59"/>
                  <a:pt x="741" y="57"/>
                  <a:pt x="750" y="57"/>
                </a:cubicBezTo>
                <a:cubicBezTo>
                  <a:pt x="763" y="57"/>
                  <a:pt x="774" y="61"/>
                  <a:pt x="781" y="70"/>
                </a:cubicBezTo>
                <a:cubicBezTo>
                  <a:pt x="789" y="79"/>
                  <a:pt x="793" y="92"/>
                  <a:pt x="793" y="108"/>
                </a:cubicBezTo>
                <a:lnTo>
                  <a:pt x="793" y="192"/>
                </a:lnTo>
                <a:lnTo>
                  <a:pt x="766" y="192"/>
                </a:lnTo>
                <a:lnTo>
                  <a:pt x="766" y="112"/>
                </a:lnTo>
                <a:cubicBezTo>
                  <a:pt x="766" y="103"/>
                  <a:pt x="764" y="95"/>
                  <a:pt x="760" y="90"/>
                </a:cubicBezTo>
                <a:cubicBezTo>
                  <a:pt x="755" y="84"/>
                  <a:pt x="749" y="81"/>
                  <a:pt x="742" y="81"/>
                </a:cubicBezTo>
                <a:cubicBezTo>
                  <a:pt x="733" y="81"/>
                  <a:pt x="726" y="84"/>
                  <a:pt x="721" y="90"/>
                </a:cubicBezTo>
                <a:cubicBezTo>
                  <a:pt x="716" y="96"/>
                  <a:pt x="713" y="104"/>
                  <a:pt x="713" y="115"/>
                </a:cubicBezTo>
                <a:lnTo>
                  <a:pt x="713" y="192"/>
                </a:lnTo>
                <a:lnTo>
                  <a:pt x="687" y="192"/>
                </a:lnTo>
                <a:lnTo>
                  <a:pt x="687" y="112"/>
                </a:lnTo>
                <a:cubicBezTo>
                  <a:pt x="687" y="103"/>
                  <a:pt x="684" y="95"/>
                  <a:pt x="680" y="90"/>
                </a:cubicBezTo>
                <a:cubicBezTo>
                  <a:pt x="676" y="84"/>
                  <a:pt x="670" y="81"/>
                  <a:pt x="662" y="81"/>
                </a:cubicBezTo>
                <a:cubicBezTo>
                  <a:pt x="654" y="81"/>
                  <a:pt x="647" y="84"/>
                  <a:pt x="641" y="90"/>
                </a:cubicBezTo>
                <a:cubicBezTo>
                  <a:pt x="636" y="96"/>
                  <a:pt x="633" y="104"/>
                  <a:pt x="633" y="115"/>
                </a:cubicBezTo>
                <a:lnTo>
                  <a:pt x="633" y="192"/>
                </a:lnTo>
                <a:lnTo>
                  <a:pt x="607" y="192"/>
                </a:lnTo>
                <a:lnTo>
                  <a:pt x="607" y="60"/>
                </a:lnTo>
                <a:lnTo>
                  <a:pt x="633" y="60"/>
                </a:lnTo>
                <a:lnTo>
                  <a:pt x="633" y="78"/>
                </a:lnTo>
                <a:lnTo>
                  <a:pt x="635" y="78"/>
                </a:lnTo>
                <a:cubicBezTo>
                  <a:pt x="639" y="72"/>
                  <a:pt x="644" y="66"/>
                  <a:pt x="650" y="63"/>
                </a:cubicBezTo>
                <a:cubicBezTo>
                  <a:pt x="657" y="59"/>
                  <a:pt x="663" y="57"/>
                  <a:pt x="671" y="57"/>
                </a:cubicBezTo>
                <a:close/>
                <a:moveTo>
                  <a:pt x="503" y="57"/>
                </a:moveTo>
                <a:cubicBezTo>
                  <a:pt x="521" y="57"/>
                  <a:pt x="535" y="62"/>
                  <a:pt x="546" y="73"/>
                </a:cubicBezTo>
                <a:cubicBezTo>
                  <a:pt x="556" y="83"/>
                  <a:pt x="561" y="98"/>
                  <a:pt x="561" y="116"/>
                </a:cubicBezTo>
                <a:cubicBezTo>
                  <a:pt x="561" y="123"/>
                  <a:pt x="560" y="130"/>
                  <a:pt x="559" y="135"/>
                </a:cubicBezTo>
                <a:lnTo>
                  <a:pt x="469" y="135"/>
                </a:lnTo>
                <a:cubicBezTo>
                  <a:pt x="470" y="147"/>
                  <a:pt x="474" y="156"/>
                  <a:pt x="481" y="163"/>
                </a:cubicBezTo>
                <a:cubicBezTo>
                  <a:pt x="487" y="169"/>
                  <a:pt x="495" y="173"/>
                  <a:pt x="506" y="173"/>
                </a:cubicBezTo>
                <a:cubicBezTo>
                  <a:pt x="512" y="173"/>
                  <a:pt x="518" y="171"/>
                  <a:pt x="524" y="168"/>
                </a:cubicBezTo>
                <a:cubicBezTo>
                  <a:pt x="529" y="165"/>
                  <a:pt x="534" y="160"/>
                  <a:pt x="537" y="154"/>
                </a:cubicBezTo>
                <a:lnTo>
                  <a:pt x="558" y="166"/>
                </a:lnTo>
                <a:cubicBezTo>
                  <a:pt x="553" y="175"/>
                  <a:pt x="546" y="183"/>
                  <a:pt x="537" y="188"/>
                </a:cubicBezTo>
                <a:cubicBezTo>
                  <a:pt x="528" y="193"/>
                  <a:pt x="518" y="196"/>
                  <a:pt x="506" y="196"/>
                </a:cubicBezTo>
                <a:cubicBezTo>
                  <a:pt x="493" y="196"/>
                  <a:pt x="482" y="193"/>
                  <a:pt x="472" y="187"/>
                </a:cubicBezTo>
                <a:cubicBezTo>
                  <a:pt x="462" y="182"/>
                  <a:pt x="455" y="174"/>
                  <a:pt x="450" y="163"/>
                </a:cubicBezTo>
                <a:cubicBezTo>
                  <a:pt x="445" y="153"/>
                  <a:pt x="442" y="141"/>
                  <a:pt x="442" y="127"/>
                </a:cubicBezTo>
                <a:cubicBezTo>
                  <a:pt x="442" y="113"/>
                  <a:pt x="444" y="100"/>
                  <a:pt x="449" y="90"/>
                </a:cubicBezTo>
                <a:cubicBezTo>
                  <a:pt x="454" y="79"/>
                  <a:pt x="462" y="71"/>
                  <a:pt x="471" y="65"/>
                </a:cubicBezTo>
                <a:cubicBezTo>
                  <a:pt x="480" y="60"/>
                  <a:pt x="491" y="57"/>
                  <a:pt x="503" y="57"/>
                </a:cubicBezTo>
                <a:close/>
                <a:moveTo>
                  <a:pt x="407" y="57"/>
                </a:moveTo>
                <a:lnTo>
                  <a:pt x="409" y="57"/>
                </a:lnTo>
                <a:lnTo>
                  <a:pt x="409" y="84"/>
                </a:lnTo>
                <a:lnTo>
                  <a:pt x="407" y="84"/>
                </a:lnTo>
                <a:cubicBezTo>
                  <a:pt x="391" y="84"/>
                  <a:pt x="379" y="87"/>
                  <a:pt x="370" y="94"/>
                </a:cubicBezTo>
                <a:cubicBezTo>
                  <a:pt x="361" y="101"/>
                  <a:pt x="357" y="110"/>
                  <a:pt x="357" y="120"/>
                </a:cubicBezTo>
                <a:lnTo>
                  <a:pt x="357" y="192"/>
                </a:lnTo>
                <a:lnTo>
                  <a:pt x="331" y="192"/>
                </a:lnTo>
                <a:lnTo>
                  <a:pt x="330" y="60"/>
                </a:lnTo>
                <a:lnTo>
                  <a:pt x="357" y="60"/>
                </a:lnTo>
                <a:lnTo>
                  <a:pt x="357" y="85"/>
                </a:lnTo>
                <a:lnTo>
                  <a:pt x="358" y="85"/>
                </a:lnTo>
                <a:cubicBezTo>
                  <a:pt x="363" y="76"/>
                  <a:pt x="370" y="69"/>
                  <a:pt x="378" y="64"/>
                </a:cubicBezTo>
                <a:cubicBezTo>
                  <a:pt x="387" y="59"/>
                  <a:pt x="396" y="57"/>
                  <a:pt x="407" y="57"/>
                </a:cubicBezTo>
                <a:close/>
                <a:moveTo>
                  <a:pt x="222" y="57"/>
                </a:moveTo>
                <a:cubicBezTo>
                  <a:pt x="235" y="57"/>
                  <a:pt x="246" y="60"/>
                  <a:pt x="255" y="65"/>
                </a:cubicBezTo>
                <a:cubicBezTo>
                  <a:pt x="264" y="71"/>
                  <a:pt x="271" y="79"/>
                  <a:pt x="276" y="90"/>
                </a:cubicBezTo>
                <a:cubicBezTo>
                  <a:pt x="281" y="100"/>
                  <a:pt x="284" y="112"/>
                  <a:pt x="284" y="126"/>
                </a:cubicBezTo>
                <a:cubicBezTo>
                  <a:pt x="284" y="140"/>
                  <a:pt x="281" y="153"/>
                  <a:pt x="276" y="163"/>
                </a:cubicBezTo>
                <a:cubicBezTo>
                  <a:pt x="271" y="174"/>
                  <a:pt x="264" y="182"/>
                  <a:pt x="255" y="187"/>
                </a:cubicBezTo>
                <a:cubicBezTo>
                  <a:pt x="246" y="193"/>
                  <a:pt x="235" y="196"/>
                  <a:pt x="222" y="196"/>
                </a:cubicBezTo>
                <a:cubicBezTo>
                  <a:pt x="210" y="196"/>
                  <a:pt x="199" y="193"/>
                  <a:pt x="190" y="187"/>
                </a:cubicBezTo>
                <a:cubicBezTo>
                  <a:pt x="181" y="182"/>
                  <a:pt x="173" y="174"/>
                  <a:pt x="168" y="163"/>
                </a:cubicBezTo>
                <a:cubicBezTo>
                  <a:pt x="163" y="153"/>
                  <a:pt x="161" y="140"/>
                  <a:pt x="161" y="126"/>
                </a:cubicBezTo>
                <a:cubicBezTo>
                  <a:pt x="161" y="112"/>
                  <a:pt x="163" y="100"/>
                  <a:pt x="168" y="90"/>
                </a:cubicBezTo>
                <a:cubicBezTo>
                  <a:pt x="173" y="79"/>
                  <a:pt x="181" y="71"/>
                  <a:pt x="190" y="65"/>
                </a:cubicBezTo>
                <a:cubicBezTo>
                  <a:pt x="199" y="60"/>
                  <a:pt x="210" y="57"/>
                  <a:pt x="222" y="57"/>
                </a:cubicBezTo>
                <a:close/>
                <a:moveTo>
                  <a:pt x="7040" y="20"/>
                </a:moveTo>
                <a:lnTo>
                  <a:pt x="7066" y="20"/>
                </a:lnTo>
                <a:lnTo>
                  <a:pt x="7066" y="60"/>
                </a:lnTo>
                <a:lnTo>
                  <a:pt x="7103" y="60"/>
                </a:lnTo>
                <a:lnTo>
                  <a:pt x="7103" y="85"/>
                </a:lnTo>
                <a:lnTo>
                  <a:pt x="7066" y="85"/>
                </a:lnTo>
                <a:lnTo>
                  <a:pt x="7066" y="152"/>
                </a:lnTo>
                <a:cubicBezTo>
                  <a:pt x="7066" y="158"/>
                  <a:pt x="7068" y="163"/>
                  <a:pt x="7071" y="167"/>
                </a:cubicBezTo>
                <a:cubicBezTo>
                  <a:pt x="7075" y="170"/>
                  <a:pt x="7080" y="172"/>
                  <a:pt x="7086" y="172"/>
                </a:cubicBezTo>
                <a:cubicBezTo>
                  <a:pt x="7090" y="172"/>
                  <a:pt x="7095" y="171"/>
                  <a:pt x="7100" y="169"/>
                </a:cubicBezTo>
                <a:lnTo>
                  <a:pt x="7100" y="194"/>
                </a:lnTo>
                <a:cubicBezTo>
                  <a:pt x="7094" y="196"/>
                  <a:pt x="7087" y="197"/>
                  <a:pt x="7080" y="197"/>
                </a:cubicBezTo>
                <a:cubicBezTo>
                  <a:pt x="7067" y="197"/>
                  <a:pt x="7057" y="193"/>
                  <a:pt x="7050" y="186"/>
                </a:cubicBezTo>
                <a:cubicBezTo>
                  <a:pt x="7044" y="179"/>
                  <a:pt x="7040" y="168"/>
                  <a:pt x="7040" y="155"/>
                </a:cubicBezTo>
                <a:lnTo>
                  <a:pt x="7040" y="85"/>
                </a:lnTo>
                <a:lnTo>
                  <a:pt x="7019" y="85"/>
                </a:lnTo>
                <a:lnTo>
                  <a:pt x="7019" y="60"/>
                </a:lnTo>
                <a:lnTo>
                  <a:pt x="7040" y="60"/>
                </a:lnTo>
                <a:lnTo>
                  <a:pt x="7040" y="20"/>
                </a:lnTo>
                <a:close/>
                <a:moveTo>
                  <a:pt x="5158" y="20"/>
                </a:moveTo>
                <a:lnTo>
                  <a:pt x="5184" y="20"/>
                </a:lnTo>
                <a:lnTo>
                  <a:pt x="5184" y="60"/>
                </a:lnTo>
                <a:lnTo>
                  <a:pt x="5221" y="60"/>
                </a:lnTo>
                <a:lnTo>
                  <a:pt x="5221" y="85"/>
                </a:lnTo>
                <a:lnTo>
                  <a:pt x="5184" y="85"/>
                </a:lnTo>
                <a:lnTo>
                  <a:pt x="5184" y="152"/>
                </a:lnTo>
                <a:cubicBezTo>
                  <a:pt x="5184" y="158"/>
                  <a:pt x="5186" y="163"/>
                  <a:pt x="5189" y="167"/>
                </a:cubicBezTo>
                <a:cubicBezTo>
                  <a:pt x="5193" y="170"/>
                  <a:pt x="5198" y="172"/>
                  <a:pt x="5204" y="172"/>
                </a:cubicBezTo>
                <a:cubicBezTo>
                  <a:pt x="5208" y="172"/>
                  <a:pt x="5213" y="171"/>
                  <a:pt x="5218" y="169"/>
                </a:cubicBezTo>
                <a:lnTo>
                  <a:pt x="5218" y="194"/>
                </a:lnTo>
                <a:cubicBezTo>
                  <a:pt x="5212" y="196"/>
                  <a:pt x="5205" y="197"/>
                  <a:pt x="5198" y="197"/>
                </a:cubicBezTo>
                <a:cubicBezTo>
                  <a:pt x="5185" y="197"/>
                  <a:pt x="5175" y="193"/>
                  <a:pt x="5168" y="186"/>
                </a:cubicBezTo>
                <a:cubicBezTo>
                  <a:pt x="5162" y="179"/>
                  <a:pt x="5158" y="168"/>
                  <a:pt x="5158" y="155"/>
                </a:cubicBezTo>
                <a:lnTo>
                  <a:pt x="5158" y="85"/>
                </a:lnTo>
                <a:lnTo>
                  <a:pt x="5137" y="85"/>
                </a:lnTo>
                <a:lnTo>
                  <a:pt x="5137" y="60"/>
                </a:lnTo>
                <a:lnTo>
                  <a:pt x="5158" y="60"/>
                </a:lnTo>
                <a:lnTo>
                  <a:pt x="5158" y="20"/>
                </a:lnTo>
                <a:close/>
                <a:moveTo>
                  <a:pt x="4886" y="20"/>
                </a:moveTo>
                <a:lnTo>
                  <a:pt x="4912" y="20"/>
                </a:lnTo>
                <a:lnTo>
                  <a:pt x="4912" y="60"/>
                </a:lnTo>
                <a:lnTo>
                  <a:pt x="4949" y="60"/>
                </a:lnTo>
                <a:lnTo>
                  <a:pt x="4949" y="85"/>
                </a:lnTo>
                <a:lnTo>
                  <a:pt x="4912" y="85"/>
                </a:lnTo>
                <a:lnTo>
                  <a:pt x="4912" y="152"/>
                </a:lnTo>
                <a:cubicBezTo>
                  <a:pt x="4912" y="158"/>
                  <a:pt x="4914" y="163"/>
                  <a:pt x="4917" y="167"/>
                </a:cubicBezTo>
                <a:cubicBezTo>
                  <a:pt x="4921" y="170"/>
                  <a:pt x="4926" y="172"/>
                  <a:pt x="4932" y="172"/>
                </a:cubicBezTo>
                <a:cubicBezTo>
                  <a:pt x="4936" y="172"/>
                  <a:pt x="4941" y="171"/>
                  <a:pt x="4946" y="169"/>
                </a:cubicBezTo>
                <a:lnTo>
                  <a:pt x="4946" y="194"/>
                </a:lnTo>
                <a:cubicBezTo>
                  <a:pt x="4940" y="196"/>
                  <a:pt x="4933" y="197"/>
                  <a:pt x="4926" y="197"/>
                </a:cubicBezTo>
                <a:cubicBezTo>
                  <a:pt x="4913" y="197"/>
                  <a:pt x="4903" y="193"/>
                  <a:pt x="4896" y="186"/>
                </a:cubicBezTo>
                <a:cubicBezTo>
                  <a:pt x="4890" y="179"/>
                  <a:pt x="4886" y="168"/>
                  <a:pt x="4886" y="155"/>
                </a:cubicBezTo>
                <a:lnTo>
                  <a:pt x="4886" y="85"/>
                </a:lnTo>
                <a:lnTo>
                  <a:pt x="4865" y="85"/>
                </a:lnTo>
                <a:lnTo>
                  <a:pt x="4865" y="60"/>
                </a:lnTo>
                <a:lnTo>
                  <a:pt x="4886" y="60"/>
                </a:lnTo>
                <a:lnTo>
                  <a:pt x="4886" y="20"/>
                </a:lnTo>
                <a:close/>
                <a:moveTo>
                  <a:pt x="3650" y="20"/>
                </a:moveTo>
                <a:lnTo>
                  <a:pt x="3676" y="20"/>
                </a:lnTo>
                <a:lnTo>
                  <a:pt x="3676" y="60"/>
                </a:lnTo>
                <a:lnTo>
                  <a:pt x="3713" y="60"/>
                </a:lnTo>
                <a:lnTo>
                  <a:pt x="3713" y="85"/>
                </a:lnTo>
                <a:lnTo>
                  <a:pt x="3676" y="85"/>
                </a:lnTo>
                <a:lnTo>
                  <a:pt x="3676" y="152"/>
                </a:lnTo>
                <a:cubicBezTo>
                  <a:pt x="3676" y="158"/>
                  <a:pt x="3678" y="163"/>
                  <a:pt x="3681" y="167"/>
                </a:cubicBezTo>
                <a:cubicBezTo>
                  <a:pt x="3685" y="170"/>
                  <a:pt x="3690" y="172"/>
                  <a:pt x="3696" y="172"/>
                </a:cubicBezTo>
                <a:cubicBezTo>
                  <a:pt x="3700" y="172"/>
                  <a:pt x="3705" y="171"/>
                  <a:pt x="3710" y="169"/>
                </a:cubicBezTo>
                <a:lnTo>
                  <a:pt x="3710" y="194"/>
                </a:lnTo>
                <a:cubicBezTo>
                  <a:pt x="3704" y="196"/>
                  <a:pt x="3697" y="197"/>
                  <a:pt x="3690" y="197"/>
                </a:cubicBezTo>
                <a:cubicBezTo>
                  <a:pt x="3677" y="197"/>
                  <a:pt x="3667" y="193"/>
                  <a:pt x="3660" y="186"/>
                </a:cubicBezTo>
                <a:cubicBezTo>
                  <a:pt x="3654" y="179"/>
                  <a:pt x="3650" y="168"/>
                  <a:pt x="3650" y="155"/>
                </a:cubicBezTo>
                <a:lnTo>
                  <a:pt x="3650" y="85"/>
                </a:lnTo>
                <a:lnTo>
                  <a:pt x="3629" y="85"/>
                </a:lnTo>
                <a:lnTo>
                  <a:pt x="3629" y="60"/>
                </a:lnTo>
                <a:lnTo>
                  <a:pt x="3650" y="60"/>
                </a:lnTo>
                <a:lnTo>
                  <a:pt x="3650" y="20"/>
                </a:lnTo>
                <a:close/>
                <a:moveTo>
                  <a:pt x="2883" y="20"/>
                </a:moveTo>
                <a:lnTo>
                  <a:pt x="2909" y="20"/>
                </a:lnTo>
                <a:lnTo>
                  <a:pt x="2909" y="60"/>
                </a:lnTo>
                <a:lnTo>
                  <a:pt x="2946" y="60"/>
                </a:lnTo>
                <a:lnTo>
                  <a:pt x="2946" y="85"/>
                </a:lnTo>
                <a:lnTo>
                  <a:pt x="2909" y="85"/>
                </a:lnTo>
                <a:lnTo>
                  <a:pt x="2909" y="152"/>
                </a:lnTo>
                <a:cubicBezTo>
                  <a:pt x="2909" y="158"/>
                  <a:pt x="2911" y="163"/>
                  <a:pt x="2914" y="167"/>
                </a:cubicBezTo>
                <a:cubicBezTo>
                  <a:pt x="2918" y="170"/>
                  <a:pt x="2923" y="172"/>
                  <a:pt x="2929" y="172"/>
                </a:cubicBezTo>
                <a:cubicBezTo>
                  <a:pt x="2933" y="172"/>
                  <a:pt x="2938" y="171"/>
                  <a:pt x="2943" y="169"/>
                </a:cubicBezTo>
                <a:lnTo>
                  <a:pt x="2943" y="194"/>
                </a:lnTo>
                <a:cubicBezTo>
                  <a:pt x="2937" y="196"/>
                  <a:pt x="2930" y="197"/>
                  <a:pt x="2923" y="197"/>
                </a:cubicBezTo>
                <a:cubicBezTo>
                  <a:pt x="2910" y="197"/>
                  <a:pt x="2900" y="193"/>
                  <a:pt x="2893" y="186"/>
                </a:cubicBezTo>
                <a:cubicBezTo>
                  <a:pt x="2887" y="179"/>
                  <a:pt x="2883" y="168"/>
                  <a:pt x="2883" y="155"/>
                </a:cubicBezTo>
                <a:lnTo>
                  <a:pt x="2883" y="85"/>
                </a:lnTo>
                <a:lnTo>
                  <a:pt x="2862" y="85"/>
                </a:lnTo>
                <a:lnTo>
                  <a:pt x="2862" y="60"/>
                </a:lnTo>
                <a:lnTo>
                  <a:pt x="2883" y="60"/>
                </a:lnTo>
                <a:lnTo>
                  <a:pt x="2883" y="20"/>
                </a:lnTo>
                <a:close/>
                <a:moveTo>
                  <a:pt x="7999" y="7"/>
                </a:moveTo>
                <a:lnTo>
                  <a:pt x="8025" y="7"/>
                </a:lnTo>
                <a:lnTo>
                  <a:pt x="8025" y="192"/>
                </a:lnTo>
                <a:lnTo>
                  <a:pt x="7999" y="192"/>
                </a:lnTo>
                <a:lnTo>
                  <a:pt x="7999" y="174"/>
                </a:lnTo>
                <a:lnTo>
                  <a:pt x="7997" y="174"/>
                </a:lnTo>
                <a:cubicBezTo>
                  <a:pt x="7993" y="181"/>
                  <a:pt x="7988" y="186"/>
                  <a:pt x="7981" y="190"/>
                </a:cubicBezTo>
                <a:cubicBezTo>
                  <a:pt x="7975" y="194"/>
                  <a:pt x="7967" y="196"/>
                  <a:pt x="7959" y="196"/>
                </a:cubicBezTo>
                <a:cubicBezTo>
                  <a:pt x="7948" y="196"/>
                  <a:pt x="7939" y="193"/>
                  <a:pt x="7930" y="187"/>
                </a:cubicBezTo>
                <a:cubicBezTo>
                  <a:pt x="7922" y="181"/>
                  <a:pt x="7915" y="172"/>
                  <a:pt x="7910" y="162"/>
                </a:cubicBezTo>
                <a:cubicBezTo>
                  <a:pt x="7905" y="151"/>
                  <a:pt x="7903" y="139"/>
                  <a:pt x="7903" y="125"/>
                </a:cubicBezTo>
                <a:cubicBezTo>
                  <a:pt x="7903" y="112"/>
                  <a:pt x="7905" y="100"/>
                  <a:pt x="7910" y="89"/>
                </a:cubicBezTo>
                <a:cubicBezTo>
                  <a:pt x="7915" y="79"/>
                  <a:pt x="7921" y="71"/>
                  <a:pt x="7930" y="65"/>
                </a:cubicBezTo>
                <a:cubicBezTo>
                  <a:pt x="7938" y="60"/>
                  <a:pt x="7948" y="57"/>
                  <a:pt x="7959" y="57"/>
                </a:cubicBezTo>
                <a:cubicBezTo>
                  <a:pt x="7967" y="57"/>
                  <a:pt x="7974" y="59"/>
                  <a:pt x="7980" y="63"/>
                </a:cubicBezTo>
                <a:cubicBezTo>
                  <a:pt x="7987" y="66"/>
                  <a:pt x="7993" y="72"/>
                  <a:pt x="7997" y="78"/>
                </a:cubicBezTo>
                <a:lnTo>
                  <a:pt x="7999" y="78"/>
                </a:lnTo>
                <a:lnTo>
                  <a:pt x="7999" y="7"/>
                </a:lnTo>
                <a:close/>
                <a:moveTo>
                  <a:pt x="7725" y="7"/>
                </a:moveTo>
                <a:lnTo>
                  <a:pt x="7751" y="7"/>
                </a:lnTo>
                <a:lnTo>
                  <a:pt x="7751" y="192"/>
                </a:lnTo>
                <a:lnTo>
                  <a:pt x="7725" y="192"/>
                </a:lnTo>
                <a:lnTo>
                  <a:pt x="7725" y="174"/>
                </a:lnTo>
                <a:lnTo>
                  <a:pt x="7723" y="174"/>
                </a:lnTo>
                <a:cubicBezTo>
                  <a:pt x="7719" y="181"/>
                  <a:pt x="7714" y="186"/>
                  <a:pt x="7707" y="190"/>
                </a:cubicBezTo>
                <a:cubicBezTo>
                  <a:pt x="7701" y="194"/>
                  <a:pt x="7693" y="196"/>
                  <a:pt x="7685" y="196"/>
                </a:cubicBezTo>
                <a:cubicBezTo>
                  <a:pt x="7674" y="196"/>
                  <a:pt x="7665" y="193"/>
                  <a:pt x="7656" y="187"/>
                </a:cubicBezTo>
                <a:cubicBezTo>
                  <a:pt x="7648" y="181"/>
                  <a:pt x="7641" y="172"/>
                  <a:pt x="7636" y="162"/>
                </a:cubicBezTo>
                <a:cubicBezTo>
                  <a:pt x="7631" y="151"/>
                  <a:pt x="7629" y="139"/>
                  <a:pt x="7629" y="125"/>
                </a:cubicBezTo>
                <a:cubicBezTo>
                  <a:pt x="7629" y="112"/>
                  <a:pt x="7631" y="100"/>
                  <a:pt x="7636" y="89"/>
                </a:cubicBezTo>
                <a:cubicBezTo>
                  <a:pt x="7641" y="79"/>
                  <a:pt x="7647" y="71"/>
                  <a:pt x="7656" y="65"/>
                </a:cubicBezTo>
                <a:cubicBezTo>
                  <a:pt x="7664" y="60"/>
                  <a:pt x="7674" y="57"/>
                  <a:pt x="7685" y="57"/>
                </a:cubicBezTo>
                <a:cubicBezTo>
                  <a:pt x="7693" y="57"/>
                  <a:pt x="7700" y="59"/>
                  <a:pt x="7706" y="63"/>
                </a:cubicBezTo>
                <a:cubicBezTo>
                  <a:pt x="7713" y="66"/>
                  <a:pt x="7719" y="72"/>
                  <a:pt x="7723" y="78"/>
                </a:cubicBezTo>
                <a:lnTo>
                  <a:pt x="7725" y="78"/>
                </a:lnTo>
                <a:lnTo>
                  <a:pt x="7725" y="7"/>
                </a:lnTo>
                <a:close/>
                <a:moveTo>
                  <a:pt x="6863" y="7"/>
                </a:moveTo>
                <a:lnTo>
                  <a:pt x="6889" y="7"/>
                </a:lnTo>
                <a:lnTo>
                  <a:pt x="6889" y="160"/>
                </a:lnTo>
                <a:cubicBezTo>
                  <a:pt x="6889" y="166"/>
                  <a:pt x="6893" y="169"/>
                  <a:pt x="6899" y="169"/>
                </a:cubicBezTo>
                <a:lnTo>
                  <a:pt x="6905" y="169"/>
                </a:lnTo>
                <a:lnTo>
                  <a:pt x="6905" y="194"/>
                </a:lnTo>
                <a:lnTo>
                  <a:pt x="6892" y="194"/>
                </a:lnTo>
                <a:cubicBezTo>
                  <a:pt x="6882" y="194"/>
                  <a:pt x="6875" y="192"/>
                  <a:pt x="6870" y="187"/>
                </a:cubicBezTo>
                <a:cubicBezTo>
                  <a:pt x="6866" y="183"/>
                  <a:pt x="6863" y="176"/>
                  <a:pt x="6863" y="168"/>
                </a:cubicBezTo>
                <a:lnTo>
                  <a:pt x="6863" y="7"/>
                </a:lnTo>
                <a:close/>
                <a:moveTo>
                  <a:pt x="5891" y="7"/>
                </a:moveTo>
                <a:lnTo>
                  <a:pt x="5917" y="7"/>
                </a:lnTo>
                <a:lnTo>
                  <a:pt x="5917" y="192"/>
                </a:lnTo>
                <a:lnTo>
                  <a:pt x="5891" y="192"/>
                </a:lnTo>
                <a:lnTo>
                  <a:pt x="5891" y="174"/>
                </a:lnTo>
                <a:lnTo>
                  <a:pt x="5889" y="174"/>
                </a:lnTo>
                <a:cubicBezTo>
                  <a:pt x="5885" y="181"/>
                  <a:pt x="5880" y="186"/>
                  <a:pt x="5873" y="190"/>
                </a:cubicBezTo>
                <a:cubicBezTo>
                  <a:pt x="5867" y="194"/>
                  <a:pt x="5859" y="196"/>
                  <a:pt x="5851" y="196"/>
                </a:cubicBezTo>
                <a:cubicBezTo>
                  <a:pt x="5840" y="196"/>
                  <a:pt x="5831" y="193"/>
                  <a:pt x="5822" y="187"/>
                </a:cubicBezTo>
                <a:cubicBezTo>
                  <a:pt x="5814" y="181"/>
                  <a:pt x="5807" y="172"/>
                  <a:pt x="5802" y="162"/>
                </a:cubicBezTo>
                <a:cubicBezTo>
                  <a:pt x="5797" y="151"/>
                  <a:pt x="5795" y="139"/>
                  <a:pt x="5795" y="125"/>
                </a:cubicBezTo>
                <a:cubicBezTo>
                  <a:pt x="5795" y="112"/>
                  <a:pt x="5797" y="100"/>
                  <a:pt x="5802" y="89"/>
                </a:cubicBezTo>
                <a:cubicBezTo>
                  <a:pt x="5807" y="79"/>
                  <a:pt x="5813" y="71"/>
                  <a:pt x="5822" y="65"/>
                </a:cubicBezTo>
                <a:cubicBezTo>
                  <a:pt x="5830" y="60"/>
                  <a:pt x="5840" y="57"/>
                  <a:pt x="5851" y="57"/>
                </a:cubicBezTo>
                <a:cubicBezTo>
                  <a:pt x="5859" y="57"/>
                  <a:pt x="5866" y="59"/>
                  <a:pt x="5872" y="63"/>
                </a:cubicBezTo>
                <a:cubicBezTo>
                  <a:pt x="5879" y="66"/>
                  <a:pt x="5885" y="72"/>
                  <a:pt x="5889" y="78"/>
                </a:cubicBezTo>
                <a:lnTo>
                  <a:pt x="5891" y="78"/>
                </a:lnTo>
                <a:lnTo>
                  <a:pt x="5891" y="7"/>
                </a:lnTo>
                <a:close/>
                <a:moveTo>
                  <a:pt x="2179" y="7"/>
                </a:moveTo>
                <a:lnTo>
                  <a:pt x="2205" y="7"/>
                </a:lnTo>
                <a:lnTo>
                  <a:pt x="2205" y="160"/>
                </a:lnTo>
                <a:cubicBezTo>
                  <a:pt x="2205" y="166"/>
                  <a:pt x="2209" y="169"/>
                  <a:pt x="2215" y="169"/>
                </a:cubicBezTo>
                <a:lnTo>
                  <a:pt x="2221" y="169"/>
                </a:lnTo>
                <a:lnTo>
                  <a:pt x="2221" y="194"/>
                </a:lnTo>
                <a:lnTo>
                  <a:pt x="2208" y="194"/>
                </a:lnTo>
                <a:cubicBezTo>
                  <a:pt x="2198" y="194"/>
                  <a:pt x="2191" y="192"/>
                  <a:pt x="2186" y="187"/>
                </a:cubicBezTo>
                <a:cubicBezTo>
                  <a:pt x="2182" y="183"/>
                  <a:pt x="2179" y="176"/>
                  <a:pt x="2179" y="168"/>
                </a:cubicBezTo>
                <a:lnTo>
                  <a:pt x="2179" y="7"/>
                </a:lnTo>
                <a:close/>
                <a:moveTo>
                  <a:pt x="1938" y="7"/>
                </a:moveTo>
                <a:lnTo>
                  <a:pt x="1964" y="7"/>
                </a:lnTo>
                <a:lnTo>
                  <a:pt x="1964" y="192"/>
                </a:lnTo>
                <a:lnTo>
                  <a:pt x="1938" y="192"/>
                </a:lnTo>
                <a:lnTo>
                  <a:pt x="1938" y="174"/>
                </a:lnTo>
                <a:lnTo>
                  <a:pt x="1936" y="174"/>
                </a:lnTo>
                <a:cubicBezTo>
                  <a:pt x="1932" y="181"/>
                  <a:pt x="1927" y="186"/>
                  <a:pt x="1920" y="190"/>
                </a:cubicBezTo>
                <a:cubicBezTo>
                  <a:pt x="1914" y="194"/>
                  <a:pt x="1906" y="196"/>
                  <a:pt x="1898" y="196"/>
                </a:cubicBezTo>
                <a:cubicBezTo>
                  <a:pt x="1887" y="196"/>
                  <a:pt x="1878" y="193"/>
                  <a:pt x="1869" y="187"/>
                </a:cubicBezTo>
                <a:cubicBezTo>
                  <a:pt x="1861" y="181"/>
                  <a:pt x="1854" y="172"/>
                  <a:pt x="1849" y="162"/>
                </a:cubicBezTo>
                <a:cubicBezTo>
                  <a:pt x="1844" y="151"/>
                  <a:pt x="1842" y="139"/>
                  <a:pt x="1842" y="125"/>
                </a:cubicBezTo>
                <a:cubicBezTo>
                  <a:pt x="1842" y="112"/>
                  <a:pt x="1844" y="100"/>
                  <a:pt x="1849" y="89"/>
                </a:cubicBezTo>
                <a:cubicBezTo>
                  <a:pt x="1854" y="79"/>
                  <a:pt x="1860" y="71"/>
                  <a:pt x="1869" y="65"/>
                </a:cubicBezTo>
                <a:cubicBezTo>
                  <a:pt x="1877" y="60"/>
                  <a:pt x="1887" y="57"/>
                  <a:pt x="1898" y="57"/>
                </a:cubicBezTo>
                <a:cubicBezTo>
                  <a:pt x="1906" y="57"/>
                  <a:pt x="1913" y="59"/>
                  <a:pt x="1919" y="63"/>
                </a:cubicBezTo>
                <a:cubicBezTo>
                  <a:pt x="1926" y="66"/>
                  <a:pt x="1932" y="72"/>
                  <a:pt x="1936" y="78"/>
                </a:cubicBezTo>
                <a:lnTo>
                  <a:pt x="1938" y="78"/>
                </a:lnTo>
                <a:lnTo>
                  <a:pt x="1938" y="7"/>
                </a:lnTo>
                <a:close/>
                <a:moveTo>
                  <a:pt x="8" y="7"/>
                </a:moveTo>
                <a:lnTo>
                  <a:pt x="35" y="7"/>
                </a:lnTo>
                <a:lnTo>
                  <a:pt x="35" y="167"/>
                </a:lnTo>
                <a:lnTo>
                  <a:pt x="125" y="167"/>
                </a:lnTo>
                <a:lnTo>
                  <a:pt x="125" y="192"/>
                </a:lnTo>
                <a:lnTo>
                  <a:pt x="8" y="192"/>
                </a:lnTo>
                <a:lnTo>
                  <a:pt x="8" y="7"/>
                </a:lnTo>
                <a:close/>
                <a:moveTo>
                  <a:pt x="6963" y="0"/>
                </a:moveTo>
                <a:cubicBezTo>
                  <a:pt x="6968" y="0"/>
                  <a:pt x="6972" y="2"/>
                  <a:pt x="6975" y="5"/>
                </a:cubicBezTo>
                <a:cubicBezTo>
                  <a:pt x="6978" y="8"/>
                  <a:pt x="6980" y="12"/>
                  <a:pt x="6980" y="17"/>
                </a:cubicBezTo>
                <a:cubicBezTo>
                  <a:pt x="6980" y="22"/>
                  <a:pt x="6978" y="26"/>
                  <a:pt x="6975" y="29"/>
                </a:cubicBezTo>
                <a:cubicBezTo>
                  <a:pt x="6972" y="32"/>
                  <a:pt x="6968" y="34"/>
                  <a:pt x="6963" y="34"/>
                </a:cubicBezTo>
                <a:cubicBezTo>
                  <a:pt x="6958" y="34"/>
                  <a:pt x="6954" y="32"/>
                  <a:pt x="6951" y="29"/>
                </a:cubicBezTo>
                <a:cubicBezTo>
                  <a:pt x="6948" y="26"/>
                  <a:pt x="6946" y="22"/>
                  <a:pt x="6946" y="17"/>
                </a:cubicBezTo>
                <a:cubicBezTo>
                  <a:pt x="6946" y="12"/>
                  <a:pt x="6948" y="8"/>
                  <a:pt x="6951" y="5"/>
                </a:cubicBezTo>
                <a:cubicBezTo>
                  <a:pt x="6954" y="2"/>
                  <a:pt x="6958" y="0"/>
                  <a:pt x="6963" y="0"/>
                </a:cubicBezTo>
                <a:close/>
                <a:moveTo>
                  <a:pt x="6237" y="0"/>
                </a:moveTo>
                <a:cubicBezTo>
                  <a:pt x="6242" y="0"/>
                  <a:pt x="6246" y="2"/>
                  <a:pt x="6249" y="5"/>
                </a:cubicBezTo>
                <a:cubicBezTo>
                  <a:pt x="6252" y="8"/>
                  <a:pt x="6254" y="12"/>
                  <a:pt x="6254" y="17"/>
                </a:cubicBezTo>
                <a:cubicBezTo>
                  <a:pt x="6254" y="22"/>
                  <a:pt x="6252" y="26"/>
                  <a:pt x="6249" y="29"/>
                </a:cubicBezTo>
                <a:cubicBezTo>
                  <a:pt x="6246" y="32"/>
                  <a:pt x="6242" y="34"/>
                  <a:pt x="6237" y="34"/>
                </a:cubicBezTo>
                <a:cubicBezTo>
                  <a:pt x="6232" y="34"/>
                  <a:pt x="6228" y="32"/>
                  <a:pt x="6225" y="29"/>
                </a:cubicBezTo>
                <a:cubicBezTo>
                  <a:pt x="6222" y="26"/>
                  <a:pt x="6220" y="22"/>
                  <a:pt x="6220" y="17"/>
                </a:cubicBezTo>
                <a:cubicBezTo>
                  <a:pt x="6220" y="12"/>
                  <a:pt x="6222" y="8"/>
                  <a:pt x="6225" y="5"/>
                </a:cubicBezTo>
                <a:cubicBezTo>
                  <a:pt x="6228" y="2"/>
                  <a:pt x="6232" y="0"/>
                  <a:pt x="6237" y="0"/>
                </a:cubicBezTo>
                <a:close/>
                <a:moveTo>
                  <a:pt x="5985" y="0"/>
                </a:moveTo>
                <a:cubicBezTo>
                  <a:pt x="5990" y="0"/>
                  <a:pt x="5994" y="2"/>
                  <a:pt x="5997" y="5"/>
                </a:cubicBezTo>
                <a:cubicBezTo>
                  <a:pt x="6000" y="8"/>
                  <a:pt x="6002" y="12"/>
                  <a:pt x="6002" y="17"/>
                </a:cubicBezTo>
                <a:cubicBezTo>
                  <a:pt x="6002" y="22"/>
                  <a:pt x="6000" y="26"/>
                  <a:pt x="5997" y="29"/>
                </a:cubicBezTo>
                <a:cubicBezTo>
                  <a:pt x="5994" y="32"/>
                  <a:pt x="5990" y="34"/>
                  <a:pt x="5985" y="34"/>
                </a:cubicBezTo>
                <a:cubicBezTo>
                  <a:pt x="5980" y="34"/>
                  <a:pt x="5976" y="32"/>
                  <a:pt x="5973" y="29"/>
                </a:cubicBezTo>
                <a:cubicBezTo>
                  <a:pt x="5970" y="26"/>
                  <a:pt x="5968" y="22"/>
                  <a:pt x="5968" y="17"/>
                </a:cubicBezTo>
                <a:cubicBezTo>
                  <a:pt x="5968" y="12"/>
                  <a:pt x="5970" y="8"/>
                  <a:pt x="5973" y="5"/>
                </a:cubicBezTo>
                <a:cubicBezTo>
                  <a:pt x="5976" y="2"/>
                  <a:pt x="5980" y="0"/>
                  <a:pt x="5985" y="0"/>
                </a:cubicBezTo>
                <a:close/>
                <a:moveTo>
                  <a:pt x="2806" y="0"/>
                </a:moveTo>
                <a:cubicBezTo>
                  <a:pt x="2811" y="0"/>
                  <a:pt x="2815" y="2"/>
                  <a:pt x="2818" y="5"/>
                </a:cubicBezTo>
                <a:cubicBezTo>
                  <a:pt x="2821" y="8"/>
                  <a:pt x="2823" y="12"/>
                  <a:pt x="2823" y="17"/>
                </a:cubicBezTo>
                <a:cubicBezTo>
                  <a:pt x="2823" y="22"/>
                  <a:pt x="2821" y="26"/>
                  <a:pt x="2818" y="29"/>
                </a:cubicBezTo>
                <a:cubicBezTo>
                  <a:pt x="2815" y="32"/>
                  <a:pt x="2811" y="34"/>
                  <a:pt x="2806" y="34"/>
                </a:cubicBezTo>
                <a:cubicBezTo>
                  <a:pt x="2801" y="34"/>
                  <a:pt x="2797" y="32"/>
                  <a:pt x="2794" y="29"/>
                </a:cubicBezTo>
                <a:cubicBezTo>
                  <a:pt x="2791" y="26"/>
                  <a:pt x="2789" y="22"/>
                  <a:pt x="2789" y="17"/>
                </a:cubicBezTo>
                <a:cubicBezTo>
                  <a:pt x="2789" y="12"/>
                  <a:pt x="2791" y="8"/>
                  <a:pt x="2794" y="5"/>
                </a:cubicBezTo>
                <a:cubicBezTo>
                  <a:pt x="2797" y="2"/>
                  <a:pt x="2801" y="0"/>
                  <a:pt x="2806" y="0"/>
                </a:cubicBezTo>
                <a:close/>
                <a:moveTo>
                  <a:pt x="966" y="0"/>
                </a:moveTo>
                <a:cubicBezTo>
                  <a:pt x="971" y="0"/>
                  <a:pt x="975" y="2"/>
                  <a:pt x="978" y="5"/>
                </a:cubicBezTo>
                <a:cubicBezTo>
                  <a:pt x="981" y="8"/>
                  <a:pt x="983" y="12"/>
                  <a:pt x="983" y="17"/>
                </a:cubicBezTo>
                <a:cubicBezTo>
                  <a:pt x="983" y="22"/>
                  <a:pt x="981" y="26"/>
                  <a:pt x="978" y="29"/>
                </a:cubicBezTo>
                <a:cubicBezTo>
                  <a:pt x="975" y="32"/>
                  <a:pt x="971" y="34"/>
                  <a:pt x="966" y="34"/>
                </a:cubicBezTo>
                <a:cubicBezTo>
                  <a:pt x="961" y="34"/>
                  <a:pt x="957" y="32"/>
                  <a:pt x="954" y="29"/>
                </a:cubicBezTo>
                <a:cubicBezTo>
                  <a:pt x="951" y="26"/>
                  <a:pt x="949" y="22"/>
                  <a:pt x="949" y="17"/>
                </a:cubicBezTo>
                <a:cubicBezTo>
                  <a:pt x="949" y="12"/>
                  <a:pt x="951" y="8"/>
                  <a:pt x="954" y="5"/>
                </a:cubicBezTo>
                <a:cubicBezTo>
                  <a:pt x="957" y="2"/>
                  <a:pt x="961" y="0"/>
                  <a:pt x="966" y="0"/>
                </a:cubicBezTo>
                <a:close/>
              </a:path>
            </a:pathLst>
          </a:custGeom>
          <a:solidFill>
            <a:srgbClr val="007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8" name="标题 5"/>
          <p:cNvSpPr/>
          <p:nvPr>
            <p:custDataLst>
              <p:tags r:id="rId5"/>
            </p:custDataLst>
          </p:nvPr>
        </p:nvSpPr>
        <p:spPr>
          <a:xfrm>
            <a:off x="504825" y="3956050"/>
            <a:ext cx="5540375" cy="406400"/>
          </a:xfrm>
          <a:prstGeom prst="rect">
            <a:avLst/>
          </a:prstGeom>
        </p:spPr>
        <p:txBody>
          <a:bodyPr vert="horz" wrap="square" lIns="101600" tIns="38100" rIns="76200" bIns="38100" rtlCol="0" anchor="ctr" anchorCtr="0"/>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大黑简" panose="02010600000101010101" charset="-122"/>
                <a:cs typeface="+mj-cs"/>
              </a:defRPr>
            </a:lvl1pPr>
          </a:lstStyle>
          <a:p>
            <a:pPr algn="dist">
              <a:lnSpc>
                <a:spcPct val="150000"/>
              </a:lnSpc>
            </a:pPr>
            <a:r>
              <a:rPr lang="zh-CN" altLang="en-US" sz="1300" b="0">
                <a:solidFill>
                  <a:schemeClr val="tx1"/>
                </a:solidFill>
                <a:latin typeface="MiSans Normal" panose="00000500000000000000" charset="-122"/>
                <a:ea typeface="MiSans Normal" panose="00000500000000000000" charset="-122"/>
              </a:rPr>
              <a:t>办公</a:t>
            </a:r>
            <a:r>
              <a:rPr sz="1300" b="0">
                <a:solidFill>
                  <a:schemeClr val="tx1"/>
                </a:solidFill>
                <a:latin typeface="MiSans Normal" panose="00000500000000000000" charset="-122"/>
                <a:ea typeface="MiSans Normal" panose="00000500000000000000" charset="-122"/>
                <a:sym typeface="+mn-ea"/>
              </a:rPr>
              <a:t>模板模板板模模板</a:t>
            </a:r>
            <a:r>
              <a:rPr lang="zh-CN" altLang="en-US" sz="1300" b="0">
                <a:solidFill>
                  <a:schemeClr val="tx1"/>
                </a:solidFill>
                <a:latin typeface="MiSans Normal" panose="00000500000000000000" charset="-122"/>
                <a:ea typeface="MiSans Normal" panose="00000500000000000000" charset="-122"/>
              </a:rPr>
              <a:t>资源</a:t>
            </a:r>
            <a:r>
              <a:rPr sz="1300" b="0">
                <a:solidFill>
                  <a:schemeClr val="tx1"/>
                </a:solidFill>
                <a:latin typeface="MiSans Normal" panose="00000500000000000000" charset="-122"/>
                <a:ea typeface="MiSans Normal" panose="00000500000000000000" charset="-122"/>
                <a:sym typeface="+mn-ea"/>
              </a:rPr>
              <a:t>办公模板模</a:t>
            </a:r>
            <a:r>
              <a:rPr sz="1300" b="0">
                <a:solidFill>
                  <a:schemeClr val="tx1"/>
                </a:solidFill>
                <a:latin typeface="MiSans Normal" panose="00000500000000000000" charset="-122"/>
                <a:ea typeface="MiSans Normal" panose="00000500000000000000" charset="-122"/>
                <a:sym typeface="+mn-ea"/>
              </a:rPr>
              <a:t>板板模模板板模</a:t>
            </a:r>
            <a:r>
              <a:rPr sz="1300" b="0">
                <a:solidFill>
                  <a:schemeClr val="tx1"/>
                </a:solidFill>
                <a:latin typeface="MiSans Normal" panose="00000500000000000000" charset="-122"/>
                <a:ea typeface="MiSans Normal" panose="00000500000000000000" charset="-122"/>
                <a:sym typeface="+mn-ea"/>
              </a:rPr>
              <a:t>模模</a:t>
            </a:r>
            <a:endParaRPr lang="zh-CN" altLang="en-US" sz="1300" b="0">
              <a:solidFill>
                <a:schemeClr val="tx1"/>
              </a:solidFill>
              <a:latin typeface="MiSans Normal" panose="00000500000000000000" charset="-122"/>
              <a:ea typeface="MiSans Normal" panose="00000500000000000000" charset="-122"/>
              <a:sym typeface="+mn-ea"/>
            </a:endParaRPr>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0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18.xml><?xml version="1.0" encoding="utf-8"?>
<p:tagLst xmlns:p="http://schemas.openxmlformats.org/presentationml/2006/main">
  <p:tag name="KSO_WM_BEAUTIFY_FLAG" val="#wm#"/>
  <p:tag name="KSO_WM_TEMPLATE_CATEGORY" val="custom"/>
  <p:tag name="KSO_WM_TEMPLATE_INDEX" val="20205081"/>
</p:tagLst>
</file>

<file path=ppt/tags/tag11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5.xml><?xml version="1.0" encoding="utf-8"?>
<p:tagLst xmlns:p="http://schemas.openxmlformats.org/presentationml/2006/main">
  <p:tag name="KSO_WM_BEAUTIFY_FLAG" val="#wm#"/>
  <p:tag name="KSO_WM_TEMPLATE_CATEGORY" val="custom"/>
  <p:tag name="KSO_WM_TEMPLATE_INDEX" val="20205081"/>
</p:tagLst>
</file>

<file path=ppt/tags/tag12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2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1.xml><?xml version="1.0" encoding="utf-8"?>
<p:tagLst xmlns:p="http://schemas.openxmlformats.org/presentationml/2006/main">
  <p:tag name="KSO_WM_BEAUTIFY_FLAG" val="#wm#"/>
  <p:tag name="KSO_WM_TEMPLATE_CATEGORY" val="custom"/>
  <p:tag name="KSO_WM_TEMPLATE_INDEX" val="20205081"/>
</p:tagLst>
</file>

<file path=ppt/tags/tag13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5.xml><?xml version="1.0" encoding="utf-8"?>
<p:tagLst xmlns:p="http://schemas.openxmlformats.org/presentationml/2006/main">
  <p:tag name="KSO_WM_BEAUTIFY_FLAG" val="#wm#"/>
  <p:tag name="KSO_WM_TEMPLATE_CATEGORY" val="custom"/>
  <p:tag name="KSO_WM_TEMPLATE_INDEX" val="20205081"/>
</p:tagLst>
</file>

<file path=ppt/tags/tag13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3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48.xml><?xml version="1.0" encoding="utf-8"?>
<p:tagLst xmlns:p="http://schemas.openxmlformats.org/presentationml/2006/main">
  <p:tag name="KSO_WM_BEAUTIFY_FLAG" val="#wm#"/>
  <p:tag name="KSO_WM_TEMPLATE_CATEGORY" val="custom"/>
  <p:tag name="KSO_WM_TEMPLATE_INDEX" val="20205081"/>
</p:tagLst>
</file>

<file path=ppt/tags/tag14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3.xml><?xml version="1.0" encoding="utf-8"?>
<p:tagLst xmlns:p="http://schemas.openxmlformats.org/presentationml/2006/main">
  <p:tag name="KSO_WM_BEAUTIFY_FLAG" val="#wm#"/>
  <p:tag name="KSO_WM_TEMPLATE_CATEGORY" val="custom"/>
  <p:tag name="KSO_WM_TEMPLATE_INDEX" val="20205081"/>
</p:tagLst>
</file>

<file path=ppt/tags/tag15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59.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4.xml><?xml version="1.0" encoding="utf-8"?>
<p:tagLst xmlns:p="http://schemas.openxmlformats.org/presentationml/2006/main">
  <p:tag name="KSO_WM_BEAUTIFY_FLAG" val="#wm#"/>
  <p:tag name="KSO_WM_TEMPLATE_CATEGORY" val="custom"/>
  <p:tag name="KSO_WM_TEMPLATE_INDEX" val="20205081"/>
</p:tagLst>
</file>

<file path=ppt/tags/tag16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6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1.xml><?xml version="1.0" encoding="utf-8"?>
<p:tagLst xmlns:p="http://schemas.openxmlformats.org/presentationml/2006/main">
  <p:tag name="KSO_WM_BEAUTIFY_FLAG" val="#wm#"/>
  <p:tag name="KSO_WM_TEMPLATE_CATEGORY" val="custom"/>
  <p:tag name="KSO_WM_TEMPLATE_INDEX" val="20205081"/>
</p:tagLst>
</file>

<file path=ppt/tags/tag17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6.xml><?xml version="1.0" encoding="utf-8"?>
<p:tagLst xmlns:p="http://schemas.openxmlformats.org/presentationml/2006/main">
  <p:tag name="KSO_WM_BEAUTIFY_FLAG" val="#wm#"/>
  <p:tag name="KSO_WM_TEMPLATE_CATEGORY" val="custom"/>
  <p:tag name="KSO_WM_TEMPLATE_INDEX" val="20205081"/>
</p:tagLst>
</file>

<file path=ppt/tags/tag17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7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3.xml><?xml version="1.0" encoding="utf-8"?>
<p:tagLst xmlns:p="http://schemas.openxmlformats.org/presentationml/2006/main">
  <p:tag name="KSO_WM_BEAUTIFY_FLAG" val="#wm#"/>
  <p:tag name="KSO_WM_TEMPLATE_CATEGORY" val="custom"/>
  <p:tag name="KSO_WM_TEMPLATE_INDEX" val="20205081"/>
</p:tagLst>
</file>

<file path=ppt/tags/tag18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88.xml><?xml version="1.0" encoding="utf-8"?>
<p:tagLst xmlns:p="http://schemas.openxmlformats.org/presentationml/2006/main">
  <p:tag name="KSO_WM_BEAUTIFY_FLAG" val="#wm#"/>
  <p:tag name="KSO_WM_TEMPLATE_CATEGORY" val="custom"/>
  <p:tag name="KSO_WM_TEMPLATE_INDEX" val="20205081"/>
</p:tagLst>
</file>

<file path=ppt/tags/tag18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4.xml><?xml version="1.0" encoding="utf-8"?>
<p:tagLst xmlns:p="http://schemas.openxmlformats.org/presentationml/2006/main">
  <p:tag name="KSO_WM_BEAUTIFY_FLAG" val="#wm#"/>
  <p:tag name="KSO_WM_TEMPLATE_CATEGORY" val="custom"/>
  <p:tag name="KSO_WM_TEMPLATE_INDEX" val="20205081"/>
</p:tagLst>
</file>

<file path=ppt/tags/tag19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19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0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0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03.xml><?xml version="1.0" encoding="utf-8"?>
<p:tagLst xmlns:p="http://schemas.openxmlformats.org/presentationml/2006/main">
  <p:tag name="KSO_WM_BEAUTIFY_FLAG" val="#wm#"/>
  <p:tag name="KSO_WM_TEMPLATE_CATEGORY" val="custom"/>
  <p:tag name="KSO_WM_TEMPLATE_INDEX" val="20205081"/>
</p:tagLst>
</file>

<file path=ppt/tags/tag20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0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0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0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08.xml><?xml version="1.0" encoding="utf-8"?>
<p:tagLst xmlns:p="http://schemas.openxmlformats.org/presentationml/2006/main">
  <p:tag name="KSO_WM_BEAUTIFY_FLAG" val="#wm#"/>
  <p:tag name="KSO_WM_TEMPLATE_CATEGORY" val="custom"/>
  <p:tag name="KSO_WM_TEMPLATE_INDEX" val="20205081"/>
</p:tagLst>
</file>

<file path=ppt/tags/tag20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7.xml><?xml version="1.0" encoding="utf-8"?>
<p:tagLst xmlns:p="http://schemas.openxmlformats.org/presentationml/2006/main">
  <p:tag name="KSO_WM_BEAUTIFY_FLAG" val="#wm#"/>
  <p:tag name="KSO_WM_TEMPLATE_CATEGORY" val="custom"/>
  <p:tag name="KSO_WM_TEMPLATE_INDEX" val="20205081"/>
</p:tagLst>
</file>

<file path=ppt/tags/tag21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1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2.xml><?xml version="1.0" encoding="utf-8"?>
<p:tagLst xmlns:p="http://schemas.openxmlformats.org/presentationml/2006/main">
  <p:tag name="KSO_WM_BEAUTIFY_FLAG" val="#wm#"/>
  <p:tag name="KSO_WM_TEMPLATE_CATEGORY" val="custom"/>
  <p:tag name="KSO_WM_TEMPLATE_INDEX" val="20205081"/>
</p:tagLst>
</file>

<file path=ppt/tags/tag22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29.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4.xml><?xml version="1.0" encoding="utf-8"?>
<p:tagLst xmlns:p="http://schemas.openxmlformats.org/presentationml/2006/main">
  <p:tag name="KSO_WM_BEAUTIFY_FLAG" val="#wm#"/>
  <p:tag name="KSO_WM_TEMPLATE_CATEGORY" val="custom"/>
  <p:tag name="KSO_WM_TEMPLATE_INDEX" val="20205081"/>
</p:tagLst>
</file>

<file path=ppt/tags/tag23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3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5081"/>
</p:tagLst>
</file>

<file path=ppt/tags/tag24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5.xml><?xml version="1.0" encoding="utf-8"?>
<p:tagLst xmlns:p="http://schemas.openxmlformats.org/presentationml/2006/main">
  <p:tag name="KSO_WM_BEAUTIFY_FLAG" val="#wm#"/>
  <p:tag name="KSO_WM_TEMPLATE_CATEGORY" val="custom"/>
  <p:tag name="KSO_WM_TEMPLATE_INDEX" val="20205081"/>
</p:tagLst>
</file>

<file path=ppt/tags/tag24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4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205081"/>
</p:tagLst>
</file>

<file path=ppt/tags/tag25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4.xml><?xml version="1.0" encoding="utf-8"?>
<p:tagLst xmlns:p="http://schemas.openxmlformats.org/presentationml/2006/main">
  <p:tag name="KSO_WM_BEAUTIFY_FLAG" val="#wm#"/>
  <p:tag name="KSO_WM_TEMPLATE_CATEGORY" val="custom"/>
  <p:tag name="KSO_WM_TEMPLATE_INDEX" val="20205081"/>
</p:tagLst>
</file>

<file path=ppt/tags/tag25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5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TEMPLATE_CATEGORY" val="custom"/>
  <p:tag name="KSO_WM_TEMPLATE_INDEX" val="20205081"/>
</p:tagLst>
</file>

<file path=ppt/tags/tag26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5.xml><?xml version="1.0" encoding="utf-8"?>
<p:tagLst xmlns:p="http://schemas.openxmlformats.org/presentationml/2006/main">
  <p:tag name="KSO_WM_BEAUTIFY_FLAG" val="#wm#"/>
  <p:tag name="KSO_WM_TEMPLATE_CATEGORY" val="custom"/>
  <p:tag name="KSO_WM_TEMPLATE_INDEX" val="20205081"/>
</p:tagLst>
</file>

<file path=ppt/tags/tag26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6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205081"/>
</p:tagLst>
</file>

<file path=ppt/tags/tag27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7.xml><?xml version="1.0" encoding="utf-8"?>
<p:tagLst xmlns:p="http://schemas.openxmlformats.org/presentationml/2006/main">
  <p:tag name="KSO_WM_BEAUTIFY_FLAG" val="#wm#"/>
  <p:tag name="KSO_WM_TEMPLATE_CATEGORY" val="custom"/>
  <p:tag name="KSO_WM_TEMPLATE_INDEX" val="20205081"/>
</p:tagLst>
</file>

<file path=ppt/tags/tag27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7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3.xml><?xml version="1.0" encoding="utf-8"?>
<p:tagLst xmlns:p="http://schemas.openxmlformats.org/presentationml/2006/main">
  <p:tag name="KSO_WM_BEAUTIFY_FLAG" val="#wm#"/>
  <p:tag name="KSO_WM_TEMPLATE_CATEGORY" val="custom"/>
  <p:tag name="KSO_WM_TEMPLATE_INDEX" val="20205081"/>
</p:tagLst>
</file>

<file path=ppt/tags/tag28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88.xml><?xml version="1.0" encoding="utf-8"?>
<p:tagLst xmlns:p="http://schemas.openxmlformats.org/presentationml/2006/main">
  <p:tag name="KSO_WM_BEAUTIFY_FLAG" val="#wm#"/>
  <p:tag name="KSO_WM_TEMPLATE_CATEGORY" val="custom"/>
  <p:tag name="KSO_WM_TEMPLATE_INDEX" val="20205081"/>
</p:tagLst>
</file>

<file path=ppt/tags/tag28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3.xml><?xml version="1.0" encoding="utf-8"?>
<p:tagLst xmlns:p="http://schemas.openxmlformats.org/presentationml/2006/main">
  <p:tag name="KSO_WM_BEAUTIFY_FLAG" val="#wm#"/>
  <p:tag name="KSO_WM_TEMPLATE_CATEGORY" val="custom"/>
  <p:tag name="KSO_WM_TEMPLATE_INDEX" val="20205081"/>
</p:tagLst>
</file>

<file path=ppt/tags/tag29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299.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0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0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0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04.xml><?xml version="1.0" encoding="utf-8"?>
<p:tagLst xmlns:p="http://schemas.openxmlformats.org/presentationml/2006/main">
  <p:tag name="KSO_WM_BEAUTIFY_FLAG" val="#wm#"/>
  <p:tag name="KSO_WM_TEMPLATE_CATEGORY" val="custom"/>
  <p:tag name="KSO_WM_TEMPLATE_INDEX" val="20205081"/>
</p:tagLst>
</file>

<file path=ppt/tags/tag30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0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0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08.xml><?xml version="1.0" encoding="utf-8"?>
<p:tagLst xmlns:p="http://schemas.openxmlformats.org/presentationml/2006/main">
  <p:tag name="KSO_WM_BEAUTIFY_FLAG" val="#wm#"/>
  <p:tag name="KSO_WM_TEMPLATE_CATEGORY" val="custom"/>
  <p:tag name="KSO_WM_TEMPLATE_INDEX" val="20205081"/>
</p:tagLst>
</file>

<file path=ppt/tags/tag30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3.xml><?xml version="1.0" encoding="utf-8"?>
<p:tagLst xmlns:p="http://schemas.openxmlformats.org/presentationml/2006/main">
  <p:tag name="KSO_WM_BEAUTIFY_FLAG" val="#wm#"/>
  <p:tag name="KSO_WM_TEMPLATE_CATEGORY" val="custom"/>
  <p:tag name="KSO_WM_TEMPLATE_INDEX" val="20205081"/>
</p:tagLst>
</file>

<file path=ppt/tags/tag31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18.xml><?xml version="1.0" encoding="utf-8"?>
<p:tagLst xmlns:p="http://schemas.openxmlformats.org/presentationml/2006/main">
  <p:tag name="KSO_WM_BEAUTIFY_FLAG" val="#wm#"/>
  <p:tag name="KSO_WM_TEMPLATE_CATEGORY" val="custom"/>
  <p:tag name="KSO_WM_TEMPLATE_INDEX" val="20205081"/>
</p:tagLst>
</file>

<file path=ppt/tags/tag31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5.xml><?xml version="1.0" encoding="utf-8"?>
<p:tagLst xmlns:p="http://schemas.openxmlformats.org/presentationml/2006/main">
  <p:tag name="KSO_WM_BEAUTIFY_FLAG" val="#wm#"/>
  <p:tag name="KSO_WM_TEMPLATE_CATEGORY" val="custom"/>
  <p:tag name="KSO_WM_TEMPLATE_INDEX" val="20205081"/>
</p:tagLst>
</file>

<file path=ppt/tags/tag32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2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wm#"/>
  <p:tag name="KSO_WM_TEMPLATE_CATEGORY" val="custom"/>
  <p:tag name="KSO_WM_TEMPLATE_INDEX" val="20205081"/>
</p:tagLst>
</file>

<file path=ppt/tags/tag33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4.xml><?xml version="1.0" encoding="utf-8"?>
<p:tagLst xmlns:p="http://schemas.openxmlformats.org/presentationml/2006/main">
  <p:tag name="KSO_WM_BEAUTIFY_FLAG" val="#wm#"/>
  <p:tag name="KSO_WM_TEMPLATE_CATEGORY" val="custom"/>
  <p:tag name="KSO_WM_TEMPLATE_INDEX" val="20205081"/>
</p:tagLst>
</file>

<file path=ppt/tags/tag33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39.xml><?xml version="1.0" encoding="utf-8"?>
<p:tagLst xmlns:p="http://schemas.openxmlformats.org/presentationml/2006/main">
  <p:tag name="KSO_WM_BEAUTIFY_FLAG" val="#wm#"/>
  <p:tag name="KSO_WM_TEMPLATE_CATEGORY" val="custom"/>
  <p:tag name="KSO_WM_TEMPLATE_INDEX" val="2020508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3.xml><?xml version="1.0" encoding="utf-8"?>
<p:tagLst xmlns:p="http://schemas.openxmlformats.org/presentationml/2006/main">
  <p:tag name="KSO_WM_BEAUTIFY_FLAG" val="#wm#"/>
  <p:tag name="KSO_WM_TEMPLATE_CATEGORY" val="custom"/>
  <p:tag name="KSO_WM_TEMPLATE_INDEX" val="20205081"/>
</p:tagLst>
</file>

<file path=ppt/tags/tag34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49.xml><?xml version="1.0" encoding="utf-8"?>
<p:tagLst xmlns:p="http://schemas.openxmlformats.org/presentationml/2006/main">
  <p:tag name="KSO_WM_BEAUTIFY_FLAG" val="#wm#"/>
  <p:tag name="KSO_WM_TEMPLATE_CATEGORY" val="custom"/>
  <p:tag name="KSO_WM_TEMPLATE_INDEX" val="2020508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4.xml><?xml version="1.0" encoding="utf-8"?>
<p:tagLst xmlns:p="http://schemas.openxmlformats.org/presentationml/2006/main">
  <p:tag name="KSO_WM_BEAUTIFY_FLAG" val="#wm#"/>
  <p:tag name="KSO_WM_TEMPLATE_CATEGORY" val="custom"/>
  <p:tag name="KSO_WM_TEMPLATE_INDEX" val="20205081"/>
</p:tagLst>
</file>

<file path=ppt/tags/tag35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59.xml><?xml version="1.0" encoding="utf-8"?>
<p:tagLst xmlns:p="http://schemas.openxmlformats.org/presentationml/2006/main">
  <p:tag name="KSO_WM_BEAUTIFY_FLAG" val="#wm#"/>
  <p:tag name="KSO_WM_TEMPLATE_CATEGORY" val="custom"/>
  <p:tag name="KSO_WM_TEMPLATE_INDEX" val="2020508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5.xml><?xml version="1.0" encoding="utf-8"?>
<p:tagLst xmlns:p="http://schemas.openxmlformats.org/presentationml/2006/main">
  <p:tag name="KSO_WM_BEAUTIFY_FLAG" val="#wm#"/>
  <p:tag name="KSO_WM_TEMPLATE_CATEGORY" val="custom"/>
  <p:tag name="KSO_WM_TEMPLATE_INDEX" val="20205081"/>
</p:tagLst>
</file>

<file path=ppt/tags/tag36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6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5081"/>
</p:tagLst>
</file>

<file path=ppt/tags/tag37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5.xml><?xml version="1.0" encoding="utf-8"?>
<p:tagLst xmlns:p="http://schemas.openxmlformats.org/presentationml/2006/main">
  <p:tag name="KSO_WM_BEAUTIFY_FLAG" val="#wm#"/>
  <p:tag name="KSO_WM_TEMPLATE_CATEGORY" val="custom"/>
  <p:tag name="KSO_WM_TEMPLATE_INDEX" val="20205081"/>
</p:tagLst>
</file>

<file path=ppt/tags/tag37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7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1.xml><?xml version="1.0" encoding="utf-8"?>
<p:tagLst xmlns:p="http://schemas.openxmlformats.org/presentationml/2006/main">
  <p:tag name="KSO_WM_BEAUTIFY_FLAG" val="#wm#"/>
  <p:tag name="KSO_WM_TEMPLATE_CATEGORY" val="custom"/>
  <p:tag name="KSO_WM_TEMPLATE_INDEX" val="20205081"/>
</p:tagLst>
</file>

<file path=ppt/tags/tag38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88.xml><?xml version="1.0" encoding="utf-8"?>
<p:tagLst xmlns:p="http://schemas.openxmlformats.org/presentationml/2006/main">
  <p:tag name="KSO_WM_BEAUTIFY_FLAG" val="#wm#"/>
  <p:tag name="KSO_WM_TEMPLATE_CATEGORY" val="custom"/>
  <p:tag name="KSO_WM_TEMPLATE_INDEX" val="20205081"/>
</p:tagLst>
</file>

<file path=ppt/tags/tag38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4.xml><?xml version="1.0" encoding="utf-8"?>
<p:tagLst xmlns:p="http://schemas.openxmlformats.org/presentationml/2006/main">
  <p:tag name="KSO_WM_BEAUTIFY_FLAG" val="#wm#"/>
  <p:tag name="KSO_WM_TEMPLATE_CATEGORY" val="custom"/>
  <p:tag name="KSO_WM_TEMPLATE_INDEX" val="20205081"/>
</p:tagLst>
</file>

<file path=ppt/tags/tag39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399.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4.xml><?xml version="1.0" encoding="utf-8"?>
<p:tagLst xmlns:p="http://schemas.openxmlformats.org/presentationml/2006/main">
  <p:tag name="KSO_WM_BEAUTIFY_FLAG" val="#wm#"/>
  <p:tag name="KSO_WM_TEMPLATE_CATEGORY" val="custom"/>
  <p:tag name="KSO_WM_TEMPLATE_INDEX" val="20205081"/>
</p:tagLst>
</file>

<file path=ppt/tags/tag40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0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5081"/>
</p:tagLst>
</file>

<file path=ppt/tags/tag41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4.xml><?xml version="1.0" encoding="utf-8"?>
<p:tagLst xmlns:p="http://schemas.openxmlformats.org/presentationml/2006/main">
  <p:tag name="KSO_WM_BEAUTIFY_FLAG" val="#wm#"/>
  <p:tag name="KSO_WM_TEMPLATE_CATEGORY" val="custom"/>
  <p:tag name="KSO_WM_TEMPLATE_INDEX" val="20205081"/>
</p:tagLst>
</file>

<file path=ppt/tags/tag41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1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5081"/>
</p:tagLst>
</file>

<file path=ppt/tags/tag42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4.xml><?xml version="1.0" encoding="utf-8"?>
<p:tagLst xmlns:p="http://schemas.openxmlformats.org/presentationml/2006/main">
  <p:tag name="KSO_WM_BEAUTIFY_FLAG" val="#wm#"/>
  <p:tag name="KSO_WM_TEMPLATE_CATEGORY" val="custom"/>
  <p:tag name="KSO_WM_TEMPLATE_INDEX" val="20205081"/>
</p:tagLst>
</file>

<file path=ppt/tags/tag42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29.xml><?xml version="1.0" encoding="utf-8"?>
<p:tagLst xmlns:p="http://schemas.openxmlformats.org/presentationml/2006/main">
  <p:tag name="KSO_WM_BEAUTIFY_FLAG" val="#wm#"/>
  <p:tag name="KSO_WM_TEMPLATE_CATEGORY" val="custom"/>
  <p:tag name="KSO_WM_TEMPLATE_INDEX" val="2020508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3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3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3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34.xml><?xml version="1.0" encoding="utf-8"?>
<p:tagLst xmlns:p="http://schemas.openxmlformats.org/presentationml/2006/main">
  <p:tag name="KSO_WM_BEAUTIFY_FLAG" val="#wm#"/>
  <p:tag name="KSO_WM_TEMPLATE_CATEGORY" val="custom"/>
  <p:tag name="KSO_WM_TEMPLATE_INDEX" val="20205081"/>
</p:tagLst>
</file>

<file path=ppt/tags/tag43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3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3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38.xml><?xml version="1.0" encoding="utf-8"?>
<p:tagLst xmlns:p="http://schemas.openxmlformats.org/presentationml/2006/main">
  <p:tag name="KSO_WM_BEAUTIFY_FLAG" val="#wm#"/>
  <p:tag name="KSO_WM_TEMPLATE_CATEGORY" val="custom"/>
  <p:tag name="KSO_WM_TEMPLATE_INDEX" val="20205081"/>
</p:tagLst>
</file>

<file path=ppt/tags/tag43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3.xml><?xml version="1.0" encoding="utf-8"?>
<p:tagLst xmlns:p="http://schemas.openxmlformats.org/presentationml/2006/main">
  <p:tag name="KSO_WM_BEAUTIFY_FLAG" val="#wm#"/>
  <p:tag name="KSO_WM_TEMPLATE_CATEGORY" val="custom"/>
  <p:tag name="KSO_WM_TEMPLATE_INDEX" val="20205081"/>
</p:tagLst>
</file>

<file path=ppt/tags/tag44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48.xml><?xml version="1.0" encoding="utf-8"?>
<p:tagLst xmlns:p="http://schemas.openxmlformats.org/presentationml/2006/main">
  <p:tag name="KSO_WM_BEAUTIFY_FLAG" val="#wm#"/>
  <p:tag name="KSO_WM_TEMPLATE_CATEGORY" val="custom"/>
  <p:tag name="KSO_WM_TEMPLATE_INDEX" val="20205081"/>
</p:tagLst>
</file>

<file path=ppt/tags/tag44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3.xml><?xml version="1.0" encoding="utf-8"?>
<p:tagLst xmlns:p="http://schemas.openxmlformats.org/presentationml/2006/main">
  <p:tag name="KSO_WM_BEAUTIFY_FLAG" val="#wm#"/>
  <p:tag name="KSO_WM_TEMPLATE_CATEGORY" val="custom"/>
  <p:tag name="KSO_WM_TEMPLATE_INDEX" val="20205081"/>
</p:tagLst>
</file>

<file path=ppt/tags/tag45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59.xml><?xml version="1.0" encoding="utf-8"?>
<p:tagLst xmlns:p="http://schemas.openxmlformats.org/presentationml/2006/main">
  <p:tag name="KSO_WM_BEAUTIFY_FLAG" val="#wm#"/>
  <p:tag name="KSO_WM_TEMPLATE_CATEGORY" val="custom"/>
  <p:tag name="KSO_WM_TEMPLATE_INDEX" val="2020508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4.xml><?xml version="1.0" encoding="utf-8"?>
<p:tagLst xmlns:p="http://schemas.openxmlformats.org/presentationml/2006/main">
  <p:tag name="KSO_WM_BEAUTIFY_FLAG" val="#wm#"/>
  <p:tag name="KSO_WM_TEMPLATE_CATEGORY" val="custom"/>
  <p:tag name="KSO_WM_TEMPLATE_INDEX" val="20205081"/>
</p:tagLst>
</file>

<file path=ppt/tags/tag46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6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1.xml><?xml version="1.0" encoding="utf-8"?>
<p:tagLst xmlns:p="http://schemas.openxmlformats.org/presentationml/2006/main">
  <p:tag name="KSO_WM_BEAUTIFY_FLAG" val="#wm#"/>
  <p:tag name="KSO_WM_TEMPLATE_CATEGORY" val="custom"/>
  <p:tag name="KSO_WM_TEMPLATE_INDEX" val="20205081"/>
</p:tagLst>
</file>

<file path=ppt/tags/tag47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6.xml><?xml version="1.0" encoding="utf-8"?>
<p:tagLst xmlns:p="http://schemas.openxmlformats.org/presentationml/2006/main">
  <p:tag name="KSO_WM_BEAUTIFY_FLAG" val="#wm#"/>
  <p:tag name="KSO_WM_TEMPLATE_CATEGORY" val="custom"/>
  <p:tag name="KSO_WM_TEMPLATE_INDEX" val="20205081"/>
</p:tagLst>
</file>

<file path=ppt/tags/tag47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7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1.xml><?xml version="1.0" encoding="utf-8"?>
<p:tagLst xmlns:p="http://schemas.openxmlformats.org/presentationml/2006/main">
  <p:tag name="KSO_WM_BEAUTIFY_FLAG" val="#wm#"/>
  <p:tag name="KSO_WM_TEMPLATE_CATEGORY" val="custom"/>
  <p:tag name="KSO_WM_TEMPLATE_INDEX" val="20205081"/>
</p:tagLst>
</file>

<file path=ppt/tags/tag48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5.xml><?xml version="1.0" encoding="utf-8"?>
<p:tagLst xmlns:p="http://schemas.openxmlformats.org/presentationml/2006/main">
  <p:tag name="KSO_WM_BEAUTIFY_FLAG" val="#wm#"/>
  <p:tag name="KSO_WM_TEMPLATE_CATEGORY" val="custom"/>
  <p:tag name="KSO_WM_TEMPLATE_INDEX" val="20205081"/>
</p:tagLst>
</file>

<file path=ppt/tags/tag48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8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wm#"/>
  <p:tag name="KSO_WM_TEMPLATE_CATEGORY" val="custom"/>
  <p:tag name="KSO_WM_TEMPLATE_INDEX" val="20205081"/>
</p:tagLst>
</file>

<file path=ppt/tags/tag49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4.xml><?xml version="1.0" encoding="utf-8"?>
<p:tagLst xmlns:p="http://schemas.openxmlformats.org/presentationml/2006/main">
  <p:tag name="KSO_WM_BEAUTIFY_FLAG" val="#wm#"/>
  <p:tag name="KSO_WM_TEMPLATE_CATEGORY" val="custom"/>
  <p:tag name="KSO_WM_TEMPLATE_INDEX" val="20205081"/>
</p:tagLst>
</file>

<file path=ppt/tags/tag49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499.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0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0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0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04.xml><?xml version="1.0" encoding="utf-8"?>
<p:tagLst xmlns:p="http://schemas.openxmlformats.org/presentationml/2006/main">
  <p:tag name="KSO_WM_BEAUTIFY_FLAG" val="#wm#"/>
  <p:tag name="KSO_WM_TEMPLATE_CATEGORY" val="custom"/>
  <p:tag name="KSO_WM_TEMPLATE_INDEX" val="20205081"/>
</p:tagLst>
</file>

<file path=ppt/tags/tag50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0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0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08.xml><?xml version="1.0" encoding="utf-8"?>
<p:tagLst xmlns:p="http://schemas.openxmlformats.org/presentationml/2006/main">
  <p:tag name="KSO_WM_BEAUTIFY_FLAG" val="#wm#"/>
  <p:tag name="KSO_WM_TEMPLATE_CATEGORY" val="custom"/>
  <p:tag name="KSO_WM_TEMPLATE_INDEX" val="20205081"/>
</p:tagLst>
</file>

<file path=ppt/tags/tag50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3.xml><?xml version="1.0" encoding="utf-8"?>
<p:tagLst xmlns:p="http://schemas.openxmlformats.org/presentationml/2006/main">
  <p:tag name="KSO_WM_BEAUTIFY_FLAG" val="#wm#"/>
  <p:tag name="KSO_WM_TEMPLATE_CATEGORY" val="custom"/>
  <p:tag name="KSO_WM_TEMPLATE_INDEX" val="20205081"/>
</p:tagLst>
</file>

<file path=ppt/tags/tag51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19.xml><?xml version="1.0" encoding="utf-8"?>
<p:tagLst xmlns:p="http://schemas.openxmlformats.org/presentationml/2006/main">
  <p:tag name="KSO_WM_BEAUTIFY_FLAG" val="#wm#"/>
  <p:tag name="KSO_WM_TEMPLATE_CATEGORY" val="custom"/>
  <p:tag name="KSO_WM_TEMPLATE_INDEX" val="2020508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2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2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23.xml><?xml version="1.0" encoding="utf-8"?>
<p:tagLst xmlns:p="http://schemas.openxmlformats.org/presentationml/2006/main">
  <p:tag name="KSO_WM_BEAUTIFY_FLAG" val="#wm#"/>
  <p:tag name="KSO_WM_TEMPLATE_CATEGORY" val="custom"/>
  <p:tag name="KSO_WM_TEMPLATE_INDEX" val="20205081"/>
</p:tagLst>
</file>

<file path=ppt/tags/tag52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2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2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2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28.xml><?xml version="1.0" encoding="utf-8"?>
<p:tagLst xmlns:p="http://schemas.openxmlformats.org/presentationml/2006/main">
  <p:tag name="KSO_WM_BEAUTIFY_FLAG" val="#wm#"/>
  <p:tag name="KSO_WM_TEMPLATE_CATEGORY" val="custom"/>
  <p:tag name="KSO_WM_TEMPLATE_INDEX" val="20205081"/>
</p:tagLst>
</file>

<file path=ppt/tags/tag52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4.xml><?xml version="1.0" encoding="utf-8"?>
<p:tagLst xmlns:p="http://schemas.openxmlformats.org/presentationml/2006/main">
  <p:tag name="KSO_WM_BEAUTIFY_FLAG" val="#wm#"/>
  <p:tag name="KSO_WM_TEMPLATE_CATEGORY" val="custom"/>
  <p:tag name="KSO_WM_TEMPLATE_INDEX" val="20205081"/>
</p:tagLst>
</file>

<file path=ppt/tags/tag53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38.xml><?xml version="1.0" encoding="utf-8"?>
<p:tagLst xmlns:p="http://schemas.openxmlformats.org/presentationml/2006/main">
  <p:tag name="KSO_WM_BEAUTIFY_FLAG" val="#wm#"/>
  <p:tag name="KSO_WM_TEMPLATE_CATEGORY" val="custom"/>
  <p:tag name="KSO_WM_TEMPLATE_INDEX" val="20205081"/>
</p:tagLst>
</file>

<file path=ppt/tags/tag53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4.xml><?xml version="1.0" encoding="utf-8"?>
<p:tagLst xmlns:p="http://schemas.openxmlformats.org/presentationml/2006/main">
  <p:tag name="KSO_WM_BEAUTIFY_FLAG" val="#wm#"/>
  <p:tag name="KSO_WM_TEMPLATE_CATEGORY" val="custom"/>
  <p:tag name="KSO_WM_TEMPLATE_INDEX" val="20205081"/>
</p:tagLst>
</file>

<file path=ppt/tags/tag54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48.xml><?xml version="1.0" encoding="utf-8"?>
<p:tagLst xmlns:p="http://schemas.openxmlformats.org/presentationml/2006/main">
  <p:tag name="KSO_WM_BEAUTIFY_FLAG" val="#wm#"/>
  <p:tag name="KSO_WM_TEMPLATE_CATEGORY" val="custom"/>
  <p:tag name="KSO_WM_TEMPLATE_INDEX" val="20205081"/>
</p:tagLst>
</file>

<file path=ppt/tags/tag54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5.xml><?xml version="1.0" encoding="utf-8"?>
<p:tagLst xmlns:p="http://schemas.openxmlformats.org/presentationml/2006/main">
  <p:tag name="KSO_WM_BEAUTIFY_FLAG" val="#wm#"/>
  <p:tag name="KSO_WM_TEMPLATE_CATEGORY" val="custom"/>
  <p:tag name="KSO_WM_TEMPLATE_INDEX" val="20205081"/>
</p:tagLst>
</file>

<file path=ppt/tags/tag55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5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BEAUTIFY_FLAG" val="#wm#"/>
  <p:tag name="KSO_WM_TEMPLATE_CATEGORY" val="custom"/>
  <p:tag name="KSO_WM_TEMPLATE_INDEX" val="20205081"/>
</p:tagLst>
</file>

<file path=ppt/tags/tag56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6.xml><?xml version="1.0" encoding="utf-8"?>
<p:tagLst xmlns:p="http://schemas.openxmlformats.org/presentationml/2006/main">
  <p:tag name="KSO_WM_BEAUTIFY_FLAG" val="#wm#"/>
  <p:tag name="KSO_WM_TEMPLATE_CATEGORY" val="custom"/>
  <p:tag name="KSO_WM_TEMPLATE_INDEX" val="20205081"/>
</p:tagLst>
</file>

<file path=ppt/tags/tag56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6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2.xml><?xml version="1.0" encoding="utf-8"?>
<p:tagLst xmlns:p="http://schemas.openxmlformats.org/presentationml/2006/main">
  <p:tag name="KSO_WM_BEAUTIFY_FLAG" val="#wm#"/>
  <p:tag name="KSO_WM_TEMPLATE_CATEGORY" val="custom"/>
  <p:tag name="KSO_WM_TEMPLATE_INDEX" val="20205081"/>
</p:tagLst>
</file>

<file path=ppt/tags/tag57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6.xml><?xml version="1.0" encoding="utf-8"?>
<p:tagLst xmlns:p="http://schemas.openxmlformats.org/presentationml/2006/main">
  <p:tag name="KSO_WM_BEAUTIFY_FLAG" val="#wm#"/>
  <p:tag name="KSO_WM_TEMPLATE_CATEGORY" val="custom"/>
  <p:tag name="KSO_WM_TEMPLATE_INDEX" val="20205081"/>
</p:tagLst>
</file>

<file path=ppt/tags/tag57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7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1.xml><?xml version="1.0" encoding="utf-8"?>
<p:tagLst xmlns:p="http://schemas.openxmlformats.org/presentationml/2006/main">
  <p:tag name="KSO_WM_BEAUTIFY_FLAG" val="#wm#"/>
  <p:tag name="KSO_WM_TEMPLATE_CATEGORY" val="custom"/>
  <p:tag name="KSO_WM_TEMPLATE_INDEX" val="20205081"/>
</p:tagLst>
</file>

<file path=ppt/tags/tag58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7.xml><?xml version="1.0" encoding="utf-8"?>
<p:tagLst xmlns:p="http://schemas.openxmlformats.org/presentationml/2006/main">
  <p:tag name="KSO_WM_BEAUTIFY_FLAG" val="#wm#"/>
  <p:tag name="KSO_WM_TEMPLATE_CATEGORY" val="custom"/>
  <p:tag name="KSO_WM_TEMPLATE_INDEX" val="20205081"/>
</p:tagLst>
</file>

<file path=ppt/tags/tag58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8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91.xml><?xml version="1.0" encoding="utf-8"?>
<p:tagLst xmlns:p="http://schemas.openxmlformats.org/presentationml/2006/main">
  <p:tag name="KSO_WM_BEAUTIFY_FLAG" val="#wm#"/>
  <p:tag name="KSO_WM_TEMPLATE_CATEGORY" val="custom"/>
  <p:tag name="KSO_WM_TEMPLATE_INDEX" val="20205081"/>
</p:tagLst>
</file>

<file path=ppt/tags/tag592.xml><?xml version="1.0" encoding="utf-8"?>
<p:tagLst xmlns:p="http://schemas.openxmlformats.org/presentationml/2006/main">
  <p:tag name="KSO_WM_BEAUTIFY_FLAG" val="#wm#"/>
  <p:tag name="KSO_WM_TEMPLATE_CATEGORY" val="custom"/>
  <p:tag name="KSO_WM_TEMPLATE_INDEX" val="20205081"/>
</p:tagLst>
</file>

<file path=ppt/tags/tag59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9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9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96.xml><?xml version="1.0" encoding="utf-8"?>
<p:tagLst xmlns:p="http://schemas.openxmlformats.org/presentationml/2006/main">
  <p:tag name="KSO_WM_BEAUTIFY_FLAG" val="#wm#"/>
  <p:tag name="KSO_WM_TEMPLATE_CATEGORY" val="custom"/>
  <p:tag name="KSO_WM_TEMPLATE_INDEX" val="20205081"/>
</p:tagLst>
</file>

<file path=ppt/tags/tag59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9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59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01.xml><?xml version="1.0" encoding="utf-8"?>
<p:tagLst xmlns:p="http://schemas.openxmlformats.org/presentationml/2006/main">
  <p:tag name="KSO_WM_BEAUTIFY_FLAG" val="#wm#"/>
  <p:tag name="KSO_WM_TEMPLATE_CATEGORY" val="custom"/>
  <p:tag name="KSO_WM_TEMPLATE_INDEX" val="20205081"/>
</p:tagLst>
</file>

<file path=ppt/tags/tag60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0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0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0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06.xml><?xml version="1.0" encoding="utf-8"?>
<p:tagLst xmlns:p="http://schemas.openxmlformats.org/presentationml/2006/main">
  <p:tag name="KSO_WM_BEAUTIFY_FLAG" val="#wm#"/>
  <p:tag name="KSO_WM_TEMPLATE_CATEGORY" val="custom"/>
  <p:tag name="KSO_WM_TEMPLATE_INDEX" val="20205081"/>
</p:tagLst>
</file>

<file path=ppt/tags/tag60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0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0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2.xml><?xml version="1.0" encoding="utf-8"?>
<p:tagLst xmlns:p="http://schemas.openxmlformats.org/presentationml/2006/main">
  <p:tag name="KSO_WM_BEAUTIFY_FLAG" val="#wm#"/>
  <p:tag name="KSO_WM_TEMPLATE_CATEGORY" val="custom"/>
  <p:tag name="KSO_WM_TEMPLATE_INDEX" val="20205081"/>
</p:tagLst>
</file>

<file path=ppt/tags/tag61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6.xml><?xml version="1.0" encoding="utf-8"?>
<p:tagLst xmlns:p="http://schemas.openxmlformats.org/presentationml/2006/main">
  <p:tag name="KSO_WM_BEAUTIFY_FLAG" val="#wm#"/>
  <p:tag name="KSO_WM_TEMPLATE_CATEGORY" val="custom"/>
  <p:tag name="KSO_WM_TEMPLATE_INDEX" val="20205081"/>
</p:tagLst>
</file>

<file path=ppt/tags/tag61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1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KSO_WM_BEAUTIFY_FLAG" val="#wm#"/>
  <p:tag name="KSO_WM_TEMPLATE_CATEGORY" val="custom"/>
  <p:tag name="KSO_WM_TEMPLATE_INDEX" val="20205081"/>
</p:tagLst>
</file>

<file path=ppt/tags/tag62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5.xml><?xml version="1.0" encoding="utf-8"?>
<p:tagLst xmlns:p="http://schemas.openxmlformats.org/presentationml/2006/main">
  <p:tag name="KSO_WM_BEAUTIFY_FLAG" val="#wm#"/>
  <p:tag name="KSO_WM_TEMPLATE_CATEGORY" val="custom"/>
  <p:tag name="KSO_WM_TEMPLATE_INDEX" val="20205081"/>
</p:tagLst>
</file>

<file path=ppt/tags/tag62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2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4723_1*i*1"/>
  <p:tag name="KSO_WM_TEMPLATE_CATEGORY" val="custom"/>
  <p:tag name="KSO_WM_TEMPLATE_INDEX" val="20224723"/>
  <p:tag name="KSO_WM_UNIT_LAYERLEVEL" val="1"/>
  <p:tag name="KSO_WM_TAG_VERSION" val="1.0"/>
  <p:tag name="KSO_WM_BEAUTIFY_FLAG" val="#wm#"/>
  <p:tag name="KSO_WM_UNIT_BLOCK" val="0"/>
  <p:tag name="KSO_WM_UNIT_SM_LIMIT_TYPE" val="0"/>
  <p:tag name="KSO_WM_UNIT_DEC_AREA_ID" val="604e0e6c6ad643239872c172e3a2f140"/>
  <p:tag name="KSO_WM_UNIT_DECORATE_INFO" val="{&quot;DecorateInfoH&quot;:{&quot;IsAbs&quot;:true},&quot;DecorateInfoW&quot;:{&quot;IsAbs&quot;:true},&quot;DecorateInfoX&quot;:{&quot;IsAbs&quot;:true,&quot;Pos&quot;:0},&quot;DecorateInfoY&quot;:{&quot;IsAbs&quot;:true,&quot;Pos&quot;:2},&quot;ReferentInfo&quot;:{&quot;Id&quot;:&quot;e32665bd90244a00be7d28aba893b1b3&quot;,&quot;X&quot;:{&quot;Pos&quot;:0},&quot;Y&quot;:{&quot;Pos&quot;:0}},&quot;whChangeMode&quot;:0}"/>
  <p:tag name="KSO_WM_CHIP_GROUPID" val="619ded4456c5b5f57912a6db"/>
  <p:tag name="KSO_WM_CHIP_XID" val="619ded4456c5b5f57912a6d8"/>
  <p:tag name="KSO_WM_CHIP_FILLAREA_FILL_RULE" val="{&quot;fill_align&quot;:&quot;rb&quot;,&quot;fill_mode&quot;:&quot;adaptive&quot;,&quot;sacle_strategy&quot;:&quot;smart&quot;}"/>
  <p:tag name="KSO_WM_UNIT_DEC_SUPPORTCHANGEPIC" val="0"/>
  <p:tag name="KSO_WM_UNIT_DEC_CHANGEPICRESERVED" val="0"/>
  <p:tag name="KSO_WM_ASSEMBLE_CHIP_INDEX" val="1dfd56c500dc488e89adbfa52d5a1099"/>
</p:tagLst>
</file>

<file path=ppt/tags/tag63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1.xml><?xml version="1.0" encoding="utf-8"?>
<p:tagLst xmlns:p="http://schemas.openxmlformats.org/presentationml/2006/main">
  <p:tag name="KSO_WM_BEAUTIFY_FLAG" val="#wm#"/>
  <p:tag name="KSO_WM_TEMPLATE_CATEGORY" val="custom"/>
  <p:tag name="KSO_WM_TEMPLATE_INDEX" val="20205081"/>
</p:tagLst>
</file>

<file path=ppt/tags/tag63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5.xml><?xml version="1.0" encoding="utf-8"?>
<p:tagLst xmlns:p="http://schemas.openxmlformats.org/presentationml/2006/main">
  <p:tag name="KSO_WM_BEAUTIFY_FLAG" val="#wm#"/>
  <p:tag name="KSO_WM_TEMPLATE_CATEGORY" val="custom"/>
  <p:tag name="KSO_WM_TEMPLATE_INDEX" val="20205081"/>
</p:tagLst>
</file>

<file path=ppt/tags/tag63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3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24723_1*i*2"/>
  <p:tag name="KSO_WM_TEMPLATE_CATEGORY" val="custom"/>
  <p:tag name="KSO_WM_TEMPLATE_INDEX" val="20224723"/>
  <p:tag name="KSO_WM_UNIT_LAYERLEVEL" val="1"/>
  <p:tag name="KSO_WM_TAG_VERSION" val="1.0"/>
  <p:tag name="KSO_WM_BEAUTIFY_FLAG" val="#wm#"/>
  <p:tag name="KSO_WM_UNIT_BLOCK" val="0"/>
  <p:tag name="KSO_WM_UNIT_SM_LIMIT_TYPE" val="0"/>
  <p:tag name="KSO_WM_UNIT_DEC_AREA_ID" val="7ca2bf9eb967493ab52815b92f584c9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9ded4456c5b5f57912a6db"/>
  <p:tag name="KSO_WM_CHIP_XID" val="619ded4456c5b5f57912a6d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64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1.xml><?xml version="1.0" encoding="utf-8"?>
<p:tagLst xmlns:p="http://schemas.openxmlformats.org/presentationml/2006/main">
  <p:tag name="KSO_WM_BEAUTIFY_FLAG" val="#wm#"/>
  <p:tag name="KSO_WM_TEMPLATE_CATEGORY" val="custom"/>
  <p:tag name="KSO_WM_TEMPLATE_INDEX" val="20205081"/>
</p:tagLst>
</file>

<file path=ppt/tags/tag64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7.xml><?xml version="1.0" encoding="utf-8"?>
<p:tagLst xmlns:p="http://schemas.openxmlformats.org/presentationml/2006/main">
  <p:tag name="KSO_WM_BEAUTIFY_FLAG" val="#wm#"/>
  <p:tag name="KSO_WM_TEMPLATE_CATEGORY" val="custom"/>
  <p:tag name="KSO_WM_TEMPLATE_INDEX" val="20205081"/>
</p:tagLst>
</file>

<file path=ppt/tags/tag64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4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24723_1*i*3"/>
  <p:tag name="KSO_WM_TEMPLATE_CATEGORY" val="custom"/>
  <p:tag name="KSO_WM_TEMPLATE_INDEX" val="20224723"/>
  <p:tag name="KSO_WM_UNIT_LAYERLEVEL" val="1"/>
  <p:tag name="KSO_WM_TAG_VERSION" val="1.0"/>
  <p:tag name="KSO_WM_BEAUTIFY_FLAG" val="#wm#"/>
  <p:tag name="KSO_WM_UNIT_BLOCK" val="0"/>
  <p:tag name="KSO_WM_UNIT_SM_LIMIT_TYPE" val="0"/>
  <p:tag name="KSO_WM_UNIT_DEC_AREA_ID" val="149b7c05c1384c63918bd0813faf23b8"/>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9ded4456c5b5f57912a6db"/>
  <p:tag name="KSO_WM_CHIP_XID" val="619ded4456c5b5f57912a6d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65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1.xml><?xml version="1.0" encoding="utf-8"?>
<p:tagLst xmlns:p="http://schemas.openxmlformats.org/presentationml/2006/main">
  <p:tag name="KSO_WM_BEAUTIFY_FLAG" val="#wm#"/>
  <p:tag name="KSO_WM_TEMPLATE_CATEGORY" val="custom"/>
  <p:tag name="KSO_WM_TEMPLATE_INDEX" val="20205081"/>
</p:tagLst>
</file>

<file path=ppt/tags/tag65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7.xml><?xml version="1.0" encoding="utf-8"?>
<p:tagLst xmlns:p="http://schemas.openxmlformats.org/presentationml/2006/main">
  <p:tag name="KSO_WM_BEAUTIFY_FLAG" val="#wm#"/>
  <p:tag name="KSO_WM_TEMPLATE_CATEGORY" val="custom"/>
  <p:tag name="KSO_WM_TEMPLATE_INDEX" val="20205081"/>
</p:tagLst>
</file>

<file path=ppt/tags/tag65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5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24723_1*i*4"/>
  <p:tag name="KSO_WM_TEMPLATE_CATEGORY" val="custom"/>
  <p:tag name="KSO_WM_TEMPLATE_INDEX" val="20224723"/>
  <p:tag name="KSO_WM_UNIT_LAYERLEVEL" val="1"/>
  <p:tag name="KSO_WM_TAG_VERSION" val="1.0"/>
  <p:tag name="KSO_WM_BEAUTIFY_FLAG" val="#wm#"/>
  <p:tag name="KSO_WM_UNIT_BLOCK" val="0"/>
  <p:tag name="KSO_WM_UNIT_SM_LIMIT_TYPE" val="0"/>
  <p:tag name="KSO_WM_UNIT_DEC_AREA_ID" val="5f73b916f0884c8d80d9420689ce8a5a"/>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9ded4456c5b5f57912a6db"/>
  <p:tag name="KSO_WM_CHIP_XID" val="619ded4456c5b5f57912a6d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66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2.xml><?xml version="1.0" encoding="utf-8"?>
<p:tagLst xmlns:p="http://schemas.openxmlformats.org/presentationml/2006/main">
  <p:tag name="KSO_WM_BEAUTIFY_FLAG" val="#wm#"/>
  <p:tag name="KSO_WM_TEMPLATE_CATEGORY" val="custom"/>
  <p:tag name="KSO_WM_TEMPLATE_INDEX" val="20205081"/>
</p:tagLst>
</file>

<file path=ppt/tags/tag66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6.xml><?xml version="1.0" encoding="utf-8"?>
<p:tagLst xmlns:p="http://schemas.openxmlformats.org/presentationml/2006/main">
  <p:tag name="KSO_WM_BEAUTIFY_FLAG" val="#wm#"/>
  <p:tag name="KSO_WM_TEMPLATE_CATEGORY" val="custom"/>
  <p:tag name="KSO_WM_TEMPLATE_INDEX" val="20205081"/>
</p:tagLst>
</file>

<file path=ppt/tags/tag66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6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0.xml><?xml version="1.0" encoding="utf-8"?>
<p:tagLst xmlns:p="http://schemas.openxmlformats.org/presentationml/2006/main">
  <p:tag name="KSO_WM_BEAUTIFY_FLAG" val="#wm#"/>
  <p:tag name="KSO_WM_TEMPLATE_CATEGORY" val="custom"/>
  <p:tag name="KSO_WM_TEMPLATE_INDEX" val="20205081"/>
</p:tagLst>
</file>

<file path=ppt/tags/tag67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4.xml><?xml version="1.0" encoding="utf-8"?>
<p:tagLst xmlns:p="http://schemas.openxmlformats.org/presentationml/2006/main">
  <p:tag name="KSO_WM_BEAUTIFY_FLAG" val="#wm#"/>
  <p:tag name="KSO_WM_TEMPLATE_CATEGORY" val="custom"/>
  <p:tag name="KSO_WM_TEMPLATE_INDEX" val="20205081"/>
</p:tagLst>
</file>

<file path=ppt/tags/tag67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78.xml><?xml version="1.0" encoding="utf-8"?>
<p:tagLst xmlns:p="http://schemas.openxmlformats.org/presentationml/2006/main">
  <p:tag name="KSO_WM_BEAUTIFY_FLAG" val="#wm#"/>
  <p:tag name="KSO_WM_TEMPLATE_CATEGORY" val="custom"/>
  <p:tag name="KSO_WM_TEMPLATE_INDEX" val="20205081"/>
</p:tagLst>
</file>

<file path=ppt/tags/tag67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custom20224723_1*f*1"/>
  <p:tag name="KSO_WM_TEMPLATE_CATEGORY" val="custom"/>
  <p:tag name="KSO_WM_TEMPLATE_INDEX" val="20224723"/>
  <p:tag name="KSO_WM_UNIT_LAYERLEVEL" val="1"/>
  <p:tag name="KSO_WM_TAG_VERSION" val="1.0"/>
  <p:tag name="KSO_WM_BEAUTIFY_FLAG" val="#wm#"/>
  <p:tag name="KSO_WM_UNIT_DEFAULT_FONT" val="14;16;2"/>
  <p:tag name="KSO_WM_UNIT_BLOCK" val="0"/>
  <p:tag name="KSO_WM_UNIT_DEC_AREA_ID" val="b907b2712d0e4cbc9bd867fad376949f"/>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15"/>
  <p:tag name="KSO_WM_UNIT_TEXT_FILL_FORE_SCHEMECOLOR_INDEX" val="13"/>
  <p:tag name="KSO_WM_UNIT_TEXT_FILL_TYPE" val="1"/>
</p:tagLst>
</file>

<file path=ppt/tags/tag68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4.xml><?xml version="1.0" encoding="utf-8"?>
<p:tagLst xmlns:p="http://schemas.openxmlformats.org/presentationml/2006/main">
  <p:tag name="KSO_WM_BEAUTIFY_FLAG" val="#wm#"/>
  <p:tag name="KSO_WM_TEMPLATE_CATEGORY" val="custom"/>
  <p:tag name="KSO_WM_TEMPLATE_INDEX" val="20205081"/>
</p:tagLst>
</file>

<file path=ppt/tags/tag68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88.xml><?xml version="1.0" encoding="utf-8"?>
<p:tagLst xmlns:p="http://schemas.openxmlformats.org/presentationml/2006/main">
  <p:tag name="KSO_WM_BEAUTIFY_FLAG" val="#wm#"/>
  <p:tag name="KSO_WM_TEMPLATE_CATEGORY" val="custom"/>
  <p:tag name="KSO_WM_TEMPLATE_INDEX" val="20205081"/>
</p:tagLst>
</file>

<file path=ppt/tags/tag68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4.xml><?xml version="1.0" encoding="utf-8"?>
<p:tagLst xmlns:p="http://schemas.openxmlformats.org/presentationml/2006/main">
  <p:tag name="KSO_WM_BEAUTIFY_FLAG" val="#wm#"/>
  <p:tag name="KSO_WM_TEMPLATE_CATEGORY" val="custom"/>
  <p:tag name="KSO_WM_TEMPLATE_INDEX" val="20205081"/>
</p:tagLst>
</file>

<file path=ppt/tags/tag69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8.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69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custom20224723_1*f*1"/>
  <p:tag name="KSO_WM_TEMPLATE_CATEGORY" val="custom"/>
  <p:tag name="KSO_WM_TEMPLATE_INDEX" val="20224723"/>
  <p:tag name="KSO_WM_UNIT_LAYERLEVEL" val="1"/>
  <p:tag name="KSO_WM_TAG_VERSION" val="1.0"/>
  <p:tag name="KSO_WM_BEAUTIFY_FLAG" val="#wm#"/>
  <p:tag name="KSO_WM_UNIT_DEFAULT_FONT" val="14;16;2"/>
  <p:tag name="KSO_WM_UNIT_BLOCK" val="0"/>
  <p:tag name="KSO_WM_UNIT_DEC_AREA_ID" val="b907b2712d0e4cbc9bd867fad376949f"/>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15"/>
  <p:tag name="KSO_WM_UNIT_TEXT_FILL_FORE_SCHEMECOLOR_INDEX" val="13"/>
  <p:tag name="KSO_WM_UNIT_TEXT_FILL_TYPE" val="1"/>
</p:tagLst>
</file>

<file path=ppt/tags/tag700.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701.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702.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70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704.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705.xml><?xml version="1.0" encoding="utf-8"?>
<p:tagLst xmlns:p="http://schemas.openxmlformats.org/presentationml/2006/main">
  <p:tag name="KSO_WM_BEAUTIFY_FLAG" val="#wm#"/>
  <p:tag name="KSO_WM_TEMPLATE_CATEGORY" val="custom"/>
  <p:tag name="KSO_WM_TEMPLATE_INDEX" val="20205081"/>
</p:tagLst>
</file>

<file path=ppt/tags/tag706.xml><?xml version="1.0" encoding="utf-8"?>
<p:tagLst xmlns:p="http://schemas.openxmlformats.org/presentationml/2006/main">
  <p:tag name="KSO_WM_BEAUTIFY_FLAG" val="#wm#"/>
  <p:tag name="KSO_WM_TEMPLATE_CATEGORY" val="custom"/>
  <p:tag name="KSO_WM_TEMPLATE_INDEX" val="20205081"/>
</p:tagLst>
</file>

<file path=ppt/tags/tag707.xml><?xml version="1.0" encoding="utf-8"?>
<p:tagLst xmlns:p="http://schemas.openxmlformats.org/presentationml/2006/main">
  <p:tag name="KSO_WM_BEAUTIFY_FLAG" val="#wm#"/>
  <p:tag name="KSO_WM_TEMPLATE_CATEGORY" val="custom"/>
  <p:tag name="KSO_WM_TEMPLATE_INDEX" val="20205081"/>
</p:tagLst>
</file>

<file path=ppt/tags/tag708.xml><?xml version="1.0" encoding="utf-8"?>
<p:tagLst xmlns:p="http://schemas.openxmlformats.org/presentationml/2006/main">
  <p:tag name="KSO_WM_BEAUTIFY_FLAG" val="#wm#"/>
  <p:tag name="KSO_WM_TEMPLATE_CATEGORY" val="custom"/>
  <p:tag name="KSO_WM_TEMPLATE_INDEX" val="20205081"/>
</p:tagLst>
</file>

<file path=ppt/tags/tag709.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SLIDE_ID" val="custom20224723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4723"/>
  <p:tag name="KSO_WM_SLIDE_LAYOUT" val="a_b_f"/>
  <p:tag name="KSO_WM_SLIDE_LAYOUT_CNT" val="1_1_1"/>
  <p:tag name="KSO_WM_CHIP_INFOS" val="{&quot;type&quot;:0,&quot;layout_type&quot;:&quot;1_NF_RC&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FILLPROP" val="[[{&quot;text_align&quot;:&quot;lm&quot;,&quot;text_direction&quot;:&quot;horizontal&quot;,&quot;support_big_font&quot;:false,&quot;picture_toward&quot;:0,&quot;picture_dockside&quot;:[],&quot;fill_id&quot;:&quot;90fcafec96db4c2892e951b073d2793a&quot;,&quot;fill_align&quot;:&quot;lm&quot;,&quot;chip_types&quot;:[&quot;header&quot;,&quot;wordpuzzle&quot;]}],[{&quot;text_align&quot;:&quot;lm&quot;,&quot;text_direction&quot;:&quot;horizontal&quot;,&quot;support_big_font&quot;:false,&quot;picture_toward&quot;:0,&quot;picture_dockside&quot;:[],&quot;fill_id&quot;:&quot;90fcafec96db4c2892e951b073d2793a&quot;,&quot;fill_align&quot;:&quot;rb&quot;,&quot;chip_types&quot;:[&quot;header&quot;]}]]"/>
  <p:tag name="KSO_WM_CHIP_DECFILLPROP" val="[]"/>
  <p:tag name="KSO_WM_CHIP_XID" val="61309947c37455bdf62aa2f2"/>
  <p:tag name="KSO_WM_CHIP_GROUPID" val="61309947c37455bdf62aa2f1"/>
  <p:tag name="KSO_WM_SLIDE_LAYOUT_INFO" val="{&quot;id&quot;:&quot;2022-09-07T16:34:47&quot;,&quot;margin&quot;:{&quot;bottom&quot;:2.1003885269165039,&quot;left&quot;:17.139703750610352,&quot;right&quot;:2.2848033905029297,&quot;top&quot;:3.9081559181213379},&quot;type&quot;:0}"/>
  <p:tag name="KSO_WM_SLIDE_BK_DARK_LIGHT" val="2"/>
  <p:tag name="KSO_WM_SLIDE_BACKGROUND_TYPE" val="general"/>
  <p:tag name="KSO_WM_SLIDE_SUPPORT_FEATURE_TYPE" val="0"/>
  <p:tag name="KSO_WM_SLIDE_TYPE" val="title"/>
  <p:tag name="KSO_WM_TEMPLATE_MASTER_THUMB_INDEX" val="13"/>
  <p:tag name="KSO_WM_CHIP_COLORING" val="3"/>
  <p:tag name="KSO_WM_SLIDE_SUBTYPE" val="pureTxt"/>
  <p:tag name="KSO_WM_TEMPLATE_ASSEMBLE_XID" val="6318579a59d53ee3cdee1506"/>
  <p:tag name="KSO_WM_TEMPLATE_ASSEMBLE_GROUPID" val="62e1e9517ec3138b1bb785b6"/>
  <p:tag name="KSO_WM_TEMPLATE_THUMBS_INDEX" val="1、2、5、7、10、24"/>
</p:tagLst>
</file>

<file path=ppt/tags/tag710.xml><?xml version="1.0" encoding="utf-8"?>
<p:tagLst xmlns:p="http://schemas.openxmlformats.org/presentationml/2006/main">
  <p:tag name="KSO_WM_BEAUTIFY_FLAG" val="#wm#"/>
  <p:tag name="KSO_WM_TEMPLATE_CATEGORY" val="custom"/>
  <p:tag name="KSO_WM_TEMPLATE_INDEX" val="20205081"/>
</p:tagLst>
</file>

<file path=ppt/tags/tag711.xml><?xml version="1.0" encoding="utf-8"?>
<p:tagLst xmlns:p="http://schemas.openxmlformats.org/presentationml/2006/main">
  <p:tag name="KSO_WM_BEAUTIFY_FLAG" val="#wm#"/>
  <p:tag name="KSO_WM_TEMPLATE_CATEGORY" val="custom"/>
  <p:tag name="KSO_WM_TEMPLATE_INDEX" val="20205081"/>
</p:tagLst>
</file>

<file path=ppt/tags/tag712.xml><?xml version="1.0" encoding="utf-8"?>
<p:tagLst xmlns:p="http://schemas.openxmlformats.org/presentationml/2006/main">
  <p:tag name="KSO_WM_BEAUTIFY_FLAG" val="#wm#"/>
  <p:tag name="KSO_WM_TEMPLATE_CATEGORY" val="custom"/>
  <p:tag name="KSO_WM_TEMPLATE_INDEX" val="20205081"/>
</p:tagLst>
</file>

<file path=ppt/tags/tag713.xml><?xml version="1.0" encoding="utf-8"?>
<p:tagLst xmlns:p="http://schemas.openxmlformats.org/presentationml/2006/main">
  <p:tag name="KSO_WM_BEAUTIFY_FLAG" val="#wm#"/>
  <p:tag name="KSO_WM_TEMPLATE_CATEGORY" val="custom"/>
  <p:tag name="KSO_WM_TEMPLATE_INDEX" val="20205081"/>
</p:tagLst>
</file>

<file path=ppt/tags/tag714.xml><?xml version="1.0" encoding="utf-8"?>
<p:tagLst xmlns:p="http://schemas.openxmlformats.org/presentationml/2006/main">
  <p:tag name="KSO_WM_BEAUTIFY_FLAG" val="#wm#"/>
  <p:tag name="KSO_WM_TEMPLATE_CATEGORY" val="custom"/>
  <p:tag name="KSO_WM_TEMPLATE_INDEX" val="20205081"/>
</p:tagLst>
</file>

<file path=ppt/tags/tag715.xml><?xml version="1.0" encoding="utf-8"?>
<p:tagLst xmlns:p="http://schemas.openxmlformats.org/presentationml/2006/main">
  <p:tag name="KSO_WM_BEAUTIFY_FLAG" val="#wm#"/>
  <p:tag name="KSO_WM_TEMPLATE_CATEGORY" val="custom"/>
  <p:tag name="KSO_WM_TEMPLATE_INDEX" val="20205081"/>
</p:tagLst>
</file>

<file path=ppt/tags/tag716.xml><?xml version="1.0" encoding="utf-8"?>
<p:tagLst xmlns:p="http://schemas.openxmlformats.org/presentationml/2006/main">
  <p:tag name="KSO_WM_BEAUTIFY_FLAG" val="#wm#"/>
  <p:tag name="KSO_WM_TEMPLATE_CATEGORY" val="custom"/>
  <p:tag name="KSO_WM_TEMPLATE_INDEX" val="20205081"/>
</p:tagLst>
</file>

<file path=ppt/tags/tag717.xml><?xml version="1.0" encoding="utf-8"?>
<p:tagLst xmlns:p="http://schemas.openxmlformats.org/presentationml/2006/main">
  <p:tag name="KSO_WM_BEAUTIFY_FLAG" val="#wm#"/>
  <p:tag name="KSO_WM_TEMPLATE_CATEGORY" val="custom"/>
  <p:tag name="KSO_WM_TEMPLATE_INDEX" val="20205081"/>
</p:tagLst>
</file>

<file path=ppt/tags/tag718.xml><?xml version="1.0" encoding="utf-8"?>
<p:tagLst xmlns:p="http://schemas.openxmlformats.org/presentationml/2006/main">
  <p:tag name="KSO_WM_BEAUTIFY_FLAG" val="#wm#"/>
  <p:tag name="KSO_WM_TEMPLATE_CATEGORY" val="custom"/>
  <p:tag name="KSO_WM_TEMPLATE_INDEX" val="20205081"/>
</p:tagLst>
</file>

<file path=ppt/tags/tag719.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UNIT_SUBTYPE" val="v"/>
  <p:tag name="KSO_WM_TEMPLATE_CATEGORY" val="chip"/>
  <p:tag name="KSO_WM_TEMPLATE_INDEX" val="20225471"/>
  <p:tag name="KSO_WM_UNIT_TYPE" val="i"/>
  <p:tag name="KSO_WM_UNIT_INDEX" val="1"/>
  <p:tag name="KSO_WM_UNIT_ID" val="chip20225471_13*i*1"/>
  <p:tag name="KSO_WM_BEAUTIFY_FLAG" val="#wm#"/>
  <p:tag name="KSO_WM_TAG_VERSION" val="1.0"/>
  <p:tag name="KSO_WM_CHIP_GROUPID" val="62f06840295c1bf6da6d0c17"/>
  <p:tag name="KSO_WM_CHIP_XID" val="62f06842295c1bf6da6d0c28"/>
  <p:tag name="KSO_WM_UNIT_DEC_AREA_ID" val="70fc773572b24bf9bba6e074624822b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d5559179b85483f81c56ec499932d65"/>
</p:tagLst>
</file>

<file path=ppt/tags/tag720.xml><?xml version="1.0" encoding="utf-8"?>
<p:tagLst xmlns:p="http://schemas.openxmlformats.org/presentationml/2006/main">
  <p:tag name="KSO_WM_BEAUTIFY_FLAG" val="#wm#"/>
  <p:tag name="KSO_WM_TEMPLATE_CATEGORY" val="custom"/>
  <p:tag name="KSO_WM_TEMPLATE_INDEX" val="20205081"/>
</p:tagLst>
</file>

<file path=ppt/tags/tag721.xml><?xml version="1.0" encoding="utf-8"?>
<p:tagLst xmlns:p="http://schemas.openxmlformats.org/presentationml/2006/main">
  <p:tag name="KSO_WM_BEAUTIFY_FLAG" val="#wm#"/>
  <p:tag name="KSO_WM_TEMPLATE_CATEGORY" val="custom"/>
  <p:tag name="KSO_WM_TEMPLATE_INDEX" val="20205081"/>
</p:tagLst>
</file>

<file path=ppt/tags/tag722.xml><?xml version="1.0" encoding="utf-8"?>
<p:tagLst xmlns:p="http://schemas.openxmlformats.org/presentationml/2006/main">
  <p:tag name="KSO_WM_BEAUTIFY_FLAG" val="#wm#"/>
  <p:tag name="KSO_WM_TEMPLATE_CATEGORY" val="custom"/>
  <p:tag name="KSO_WM_TEMPLATE_INDEX" val="20205081"/>
</p:tagLst>
</file>

<file path=ppt/tags/tag723.xml><?xml version="1.0" encoding="utf-8"?>
<p:tagLst xmlns:p="http://schemas.openxmlformats.org/presentationml/2006/main">
  <p:tag name="KSO_WM_BEAUTIFY_FLAG" val="#wm#"/>
  <p:tag name="KSO_WM_TEMPLATE_CATEGORY" val="custom"/>
  <p:tag name="KSO_WM_TEMPLATE_INDEX" val="20205081"/>
</p:tagLst>
</file>

<file path=ppt/tags/tag724.xml><?xml version="1.0" encoding="utf-8"?>
<p:tagLst xmlns:p="http://schemas.openxmlformats.org/presentationml/2006/main">
  <p:tag name="KSO_WM_BEAUTIFY_FLAG" val="#wm#"/>
  <p:tag name="KSO_WM_TEMPLATE_CATEGORY" val="custom"/>
  <p:tag name="KSO_WM_TEMPLATE_INDEX" val="20205081"/>
</p:tagLst>
</file>

<file path=ppt/tags/tag725.xml><?xml version="1.0" encoding="utf-8"?>
<p:tagLst xmlns:p="http://schemas.openxmlformats.org/presentationml/2006/main">
  <p:tag name="KSO_WM_BEAUTIFY_FLAG" val="#wm#"/>
  <p:tag name="KSO_WM_TEMPLATE_CATEGORY" val="custom"/>
  <p:tag name="KSO_WM_TEMPLATE_INDEX" val="20205081"/>
</p:tagLst>
</file>

<file path=ppt/tags/tag726.xml><?xml version="1.0" encoding="utf-8"?>
<p:tagLst xmlns:p="http://schemas.openxmlformats.org/presentationml/2006/main">
  <p:tag name="KSO_WM_BEAUTIFY_FLAG" val="#wm#"/>
  <p:tag name="KSO_WM_TEMPLATE_CATEGORY" val="custom"/>
  <p:tag name="KSO_WM_TEMPLATE_INDEX" val="20205081"/>
</p:tagLst>
</file>

<file path=ppt/tags/tag727.xml><?xml version="1.0" encoding="utf-8"?>
<p:tagLst xmlns:p="http://schemas.openxmlformats.org/presentationml/2006/main">
  <p:tag name="KSO_WM_BEAUTIFY_FLAG" val="#wm#"/>
  <p:tag name="KSO_WM_TEMPLATE_CATEGORY" val="custom"/>
  <p:tag name="KSO_WM_TEMPLATE_INDEX" val="20205081"/>
</p:tagLst>
</file>

<file path=ppt/tags/tag728.xml><?xml version="1.0" encoding="utf-8"?>
<p:tagLst xmlns:p="http://schemas.openxmlformats.org/presentationml/2006/main">
  <p:tag name="KSO_WM_BEAUTIFY_FLAG" val="#wm#"/>
  <p:tag name="KSO_WM_TEMPLATE_CATEGORY" val="custom"/>
  <p:tag name="KSO_WM_TEMPLATE_INDEX" val="20205081"/>
</p:tagLst>
</file>

<file path=ppt/tags/tag729.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UNIT_SUBTYPE" val="w"/>
  <p:tag name="KSO_WM_TEMPLATE_CATEGORY" val="chip"/>
  <p:tag name="KSO_WM_TEMPLATE_INDEX" val="20225471"/>
  <p:tag name="KSO_WM_UNIT_TYPE" val="i"/>
  <p:tag name="KSO_WM_UNIT_INDEX" val="1"/>
  <p:tag name="KSO_WM_UNIT_ID" val="chip20225471_14*i*1"/>
  <p:tag name="KSO_WM_BEAUTIFY_FLAG" val="#wm#"/>
  <p:tag name="KSO_WM_TAG_VERSION" val="1.0"/>
  <p:tag name="KSO_WM_CHIP_GROUPID" val="62f06840295c1bf6da6d0c17"/>
  <p:tag name="KSO_WM_CHIP_XID" val="62f06842295c1bf6da6d0c25"/>
  <p:tag name="KSO_WM_UNIT_DEC_AREA_ID" val="4ee7fd9973ac4ef7bd4b723c58c36e9c"/>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5bb9fcd1e8064fe2a8ddd5cb15b0b983"/>
</p:tagLst>
</file>

<file path=ppt/tags/tag730.xml><?xml version="1.0" encoding="utf-8"?>
<p:tagLst xmlns:p="http://schemas.openxmlformats.org/presentationml/2006/main">
  <p:tag name="KSO_WM_BEAUTIFY_FLAG" val="#wm#"/>
  <p:tag name="KSO_WM_TEMPLATE_CATEGORY" val="custom"/>
  <p:tag name="KSO_WM_TEMPLATE_INDEX" val="20205081"/>
</p:tagLst>
</file>

<file path=ppt/tags/tag731.xml><?xml version="1.0" encoding="utf-8"?>
<p:tagLst xmlns:p="http://schemas.openxmlformats.org/presentationml/2006/main">
  <p:tag name="KSO_WM_BEAUTIFY_FLAG" val="#wm#"/>
  <p:tag name="KSO_WM_TEMPLATE_CATEGORY" val="custom"/>
  <p:tag name="KSO_WM_TEMPLATE_INDEX" val="20205081"/>
</p:tagLst>
</file>

<file path=ppt/tags/tag732.xml><?xml version="1.0" encoding="utf-8"?>
<p:tagLst xmlns:p="http://schemas.openxmlformats.org/presentationml/2006/main">
  <p:tag name="KSO_WM_BEAUTIFY_FLAG" val="#wm#"/>
  <p:tag name="KSO_WM_TEMPLATE_CATEGORY" val="custom"/>
  <p:tag name="KSO_WM_TEMPLATE_INDEX" val="20205081"/>
</p:tagLst>
</file>

<file path=ppt/tags/tag733.xml><?xml version="1.0" encoding="utf-8"?>
<p:tagLst xmlns:p="http://schemas.openxmlformats.org/presentationml/2006/main">
  <p:tag name="KSO_WM_BEAUTIFY_FLAG" val="#wm#"/>
  <p:tag name="KSO_WM_TEMPLATE_CATEGORY" val="custom"/>
  <p:tag name="KSO_WM_TEMPLATE_INDEX" val="20205081"/>
</p:tagLst>
</file>

<file path=ppt/tags/tag734.xml><?xml version="1.0" encoding="utf-8"?>
<p:tagLst xmlns:p="http://schemas.openxmlformats.org/presentationml/2006/main">
  <p:tag name="KSO_WM_BEAUTIFY_FLAG" val="#wm#"/>
  <p:tag name="KSO_WM_TEMPLATE_CATEGORY" val="custom"/>
  <p:tag name="KSO_WM_TEMPLATE_INDEX" val="20205081"/>
</p:tagLst>
</file>

<file path=ppt/tags/tag735.xml><?xml version="1.0" encoding="utf-8"?>
<p:tagLst xmlns:p="http://schemas.openxmlformats.org/presentationml/2006/main">
  <p:tag name="KSO_WM_BEAUTIFY_FLAG" val="#wm#"/>
  <p:tag name="KSO_WM_TEMPLATE_CATEGORY" val="custom"/>
  <p:tag name="KSO_WM_TEMPLATE_INDEX" val="20205081"/>
</p:tagLst>
</file>

<file path=ppt/tags/tag736.xml><?xml version="1.0" encoding="utf-8"?>
<p:tagLst xmlns:p="http://schemas.openxmlformats.org/presentationml/2006/main">
  <p:tag name="KSO_WM_BEAUTIFY_FLAG" val="#wm#"/>
  <p:tag name="KSO_WM_TEMPLATE_CATEGORY" val="custom"/>
  <p:tag name="KSO_WM_TEMPLATE_INDEX" val="20205081"/>
</p:tagLst>
</file>

<file path=ppt/tags/tag737.xml><?xml version="1.0" encoding="utf-8"?>
<p:tagLst xmlns:p="http://schemas.openxmlformats.org/presentationml/2006/main">
  <p:tag name="KSO_WM_BEAUTIFY_FLAG" val="#wm#"/>
  <p:tag name="KSO_WM_TEMPLATE_CATEGORY" val="custom"/>
  <p:tag name="KSO_WM_TEMPLATE_INDEX" val="20205081"/>
</p:tagLst>
</file>

<file path=ppt/tags/tag738.xml><?xml version="1.0" encoding="utf-8"?>
<p:tagLst xmlns:p="http://schemas.openxmlformats.org/presentationml/2006/main">
  <p:tag name="KSO_WM_BEAUTIFY_FLAG" val="#wm#"/>
  <p:tag name="KSO_WM_TEMPLATE_CATEGORY" val="custom"/>
  <p:tag name="KSO_WM_TEMPLATE_INDEX" val="20205081"/>
</p:tagLst>
</file>

<file path=ppt/tags/tag739.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UNIT_SUBTYPE" val="w"/>
  <p:tag name="KSO_WM_TEMPLATE_CATEGORY" val="chip"/>
  <p:tag name="KSO_WM_TEMPLATE_INDEX" val="20225471"/>
  <p:tag name="KSO_WM_UNIT_TYPE" val="i"/>
  <p:tag name="KSO_WM_UNIT_INDEX" val="1"/>
  <p:tag name="KSO_WM_UNIT_ID" val="chip20225471_15*i*1"/>
  <p:tag name="KSO_WM_BEAUTIFY_FLAG" val="#wm#"/>
  <p:tag name="KSO_WM_TAG_VERSION" val="1.0"/>
  <p:tag name="KSO_WM_CHIP_GROUPID" val="62f06840295c1bf6da6d0c17"/>
  <p:tag name="KSO_WM_CHIP_XID" val="62f06842295c1bf6da6d0c26"/>
  <p:tag name="KSO_WM_UNIT_DEC_AREA_ID" val="2843f751108240d5ad8b4b5ea800f02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a66c9ca28b546e9ba88a19c1acc9a87"/>
</p:tagLst>
</file>

<file path=ppt/tags/tag740.xml><?xml version="1.0" encoding="utf-8"?>
<p:tagLst xmlns:p="http://schemas.openxmlformats.org/presentationml/2006/main">
  <p:tag name="KSO_WM_BEAUTIFY_FLAG" val="#wm#"/>
  <p:tag name="KSO_WM_TEMPLATE_CATEGORY" val="custom"/>
  <p:tag name="KSO_WM_TEMPLATE_INDEX" val="20205081"/>
</p:tagLst>
</file>

<file path=ppt/tags/tag741.xml><?xml version="1.0" encoding="utf-8"?>
<p:tagLst xmlns:p="http://schemas.openxmlformats.org/presentationml/2006/main">
  <p:tag name="KSO_WM_BEAUTIFY_FLAG" val="#wm#"/>
  <p:tag name="KSO_WM_TEMPLATE_CATEGORY" val="custom"/>
  <p:tag name="KSO_WM_TEMPLATE_INDEX" val="20205081"/>
</p:tagLst>
</file>

<file path=ppt/tags/tag742.xml><?xml version="1.0" encoding="utf-8"?>
<p:tagLst xmlns:p="http://schemas.openxmlformats.org/presentationml/2006/main">
  <p:tag name="KSO_WM_BEAUTIFY_FLAG" val="#wm#"/>
  <p:tag name="KSO_WM_TEMPLATE_CATEGORY" val="custom"/>
  <p:tag name="KSO_WM_TEMPLATE_INDEX" val="20205081"/>
</p:tagLst>
</file>

<file path=ppt/tags/tag743.xml><?xml version="1.0" encoding="utf-8"?>
<p:tagLst xmlns:p="http://schemas.openxmlformats.org/presentationml/2006/main">
  <p:tag name="KSO_WM_BEAUTIFY_FLAG" val="#wm#"/>
  <p:tag name="KSO_WM_TEMPLATE_CATEGORY" val="custom"/>
  <p:tag name="KSO_WM_TEMPLATE_INDEX" val="20205081"/>
</p:tagLst>
</file>

<file path=ppt/tags/tag744.xml><?xml version="1.0" encoding="utf-8"?>
<p:tagLst xmlns:p="http://schemas.openxmlformats.org/presentationml/2006/main">
  <p:tag name="KSO_WM_BEAUTIFY_FLAG" val="#wm#"/>
  <p:tag name="KSO_WM_TEMPLATE_CATEGORY" val="custom"/>
  <p:tag name="KSO_WM_TEMPLATE_INDEX" val="20205081"/>
</p:tagLst>
</file>

<file path=ppt/tags/tag745.xml><?xml version="1.0" encoding="utf-8"?>
<p:tagLst xmlns:p="http://schemas.openxmlformats.org/presentationml/2006/main">
  <p:tag name="KSO_WM_BEAUTIFY_FLAG" val="#wm#"/>
  <p:tag name="KSO_WM_TEMPLATE_CATEGORY" val="custom"/>
  <p:tag name="KSO_WM_TEMPLATE_INDEX" val="20205081"/>
</p:tagLst>
</file>

<file path=ppt/tags/tag746.xml><?xml version="1.0" encoding="utf-8"?>
<p:tagLst xmlns:p="http://schemas.openxmlformats.org/presentationml/2006/main">
  <p:tag name="KSO_WM_BEAUTIFY_FLAG" val="#wm#"/>
  <p:tag name="KSO_WM_TEMPLATE_CATEGORY" val="custom"/>
  <p:tag name="KSO_WM_TEMPLATE_INDEX" val="20205081"/>
</p:tagLst>
</file>

<file path=ppt/tags/tag747.xml><?xml version="1.0" encoding="utf-8"?>
<p:tagLst xmlns:p="http://schemas.openxmlformats.org/presentationml/2006/main">
  <p:tag name="KSO_WM_BEAUTIFY_FLAG" val="#wm#"/>
  <p:tag name="KSO_WM_TEMPLATE_CATEGORY" val="custom"/>
  <p:tag name="KSO_WM_TEMPLATE_INDEX" val="20205081"/>
</p:tagLst>
</file>

<file path=ppt/tags/tag748.xml><?xml version="1.0" encoding="utf-8"?>
<p:tagLst xmlns:p="http://schemas.openxmlformats.org/presentationml/2006/main">
  <p:tag name="KSO_WM_BEAUTIFY_FLAG" val="#wm#"/>
  <p:tag name="KSO_WM_TEMPLATE_CATEGORY" val="custom"/>
  <p:tag name="KSO_WM_TEMPLATE_INDEX" val="20205081"/>
</p:tagLst>
</file>

<file path=ppt/tags/tag749.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UNIT_SUBTYPE" val="r"/>
  <p:tag name="KSO_WM_TEMPLATE_CATEGORY" val="chip"/>
  <p:tag name="KSO_WM_TEMPLATE_INDEX" val="20225471"/>
  <p:tag name="KSO_WM_UNIT_TYPE" val="i"/>
  <p:tag name="KSO_WM_UNIT_INDEX" val="1"/>
  <p:tag name="KSO_WM_UNIT_ID" val="chip20225471_16*i*1"/>
  <p:tag name="KSO_WM_BEAUTIFY_FLAG" val="#wm#"/>
  <p:tag name="KSO_WM_TAG_VERSION" val="1.0"/>
  <p:tag name="KSO_WM_CHIP_GROUPID" val="62f06840295c1bf6da6d0c17"/>
  <p:tag name="KSO_WM_CHIP_XID" val="62f06842295c1bf6da6d0c27"/>
  <p:tag name="KSO_WM_UNIT_DEC_AREA_ID" val="ea0c6053659c4af2ba700467d73a3740"/>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77ed3b8fa0f545199d5b8e3497dbcae4"/>
</p:tagLst>
</file>

<file path=ppt/tags/tag750.xml><?xml version="1.0" encoding="utf-8"?>
<p:tagLst xmlns:p="http://schemas.openxmlformats.org/presentationml/2006/main">
  <p:tag name="KSO_WM_BEAUTIFY_FLAG" val="#wm#"/>
  <p:tag name="KSO_WM_TEMPLATE_CATEGORY" val="custom"/>
  <p:tag name="KSO_WM_TEMPLATE_INDEX" val="20205081"/>
</p:tagLst>
</file>

<file path=ppt/tags/tag751.xml><?xml version="1.0" encoding="utf-8"?>
<p:tagLst xmlns:p="http://schemas.openxmlformats.org/presentationml/2006/main">
  <p:tag name="KSO_WM_BEAUTIFY_FLAG" val="#wm#"/>
  <p:tag name="KSO_WM_TEMPLATE_CATEGORY" val="custom"/>
  <p:tag name="KSO_WM_TEMPLATE_INDEX" val="20205081"/>
</p:tagLst>
</file>

<file path=ppt/tags/tag752.xml><?xml version="1.0" encoding="utf-8"?>
<p:tagLst xmlns:p="http://schemas.openxmlformats.org/presentationml/2006/main">
  <p:tag name="KSO_WM_BEAUTIFY_FLAG" val="#wm#"/>
  <p:tag name="KSO_WM_TEMPLATE_CATEGORY" val="custom"/>
  <p:tag name="KSO_WM_TEMPLATE_INDEX" val="20205081"/>
</p:tagLst>
</file>

<file path=ppt/tags/tag753.xml><?xml version="1.0" encoding="utf-8"?>
<p:tagLst xmlns:p="http://schemas.openxmlformats.org/presentationml/2006/main">
  <p:tag name="KSO_WM_BEAUTIFY_FLAG" val="#wm#"/>
  <p:tag name="KSO_WM_TEMPLATE_CATEGORY" val="custom"/>
  <p:tag name="KSO_WM_TEMPLATE_INDEX" val="20205081"/>
</p:tagLst>
</file>

<file path=ppt/tags/tag754.xml><?xml version="1.0" encoding="utf-8"?>
<p:tagLst xmlns:p="http://schemas.openxmlformats.org/presentationml/2006/main">
  <p:tag name="KSO_WM_BEAUTIFY_FLAG" val="#wm#"/>
  <p:tag name="KSO_WM_TEMPLATE_CATEGORY" val="custom"/>
  <p:tag name="KSO_WM_TEMPLATE_INDEX" val="20205081"/>
</p:tagLst>
</file>

<file path=ppt/tags/tag755.xml><?xml version="1.0" encoding="utf-8"?>
<p:tagLst xmlns:p="http://schemas.openxmlformats.org/presentationml/2006/main">
  <p:tag name="KSO_WM_BEAUTIFY_FLAG" val="#wm#"/>
  <p:tag name="KSO_WM_TEMPLATE_CATEGORY" val="custom"/>
  <p:tag name="KSO_WM_TEMPLATE_INDEX" val="20205081"/>
</p:tagLst>
</file>

<file path=ppt/tags/tag756.xml><?xml version="1.0" encoding="utf-8"?>
<p:tagLst xmlns:p="http://schemas.openxmlformats.org/presentationml/2006/main">
  <p:tag name="KSO_WM_BEAUTIFY_FLAG" val="#wm#"/>
  <p:tag name="KSO_WM_TEMPLATE_CATEGORY" val="custom"/>
  <p:tag name="KSO_WM_TEMPLATE_INDEX" val="20205081"/>
</p:tagLst>
</file>

<file path=ppt/tags/tag757.xml><?xml version="1.0" encoding="utf-8"?>
<p:tagLst xmlns:p="http://schemas.openxmlformats.org/presentationml/2006/main">
  <p:tag name="KSO_WM_BEAUTIFY_FLAG" val="#wm#"/>
  <p:tag name="KSO_WM_TEMPLATE_CATEGORY" val="custom"/>
  <p:tag name="KSO_WM_TEMPLATE_INDEX" val="20205081"/>
</p:tagLst>
</file>

<file path=ppt/tags/tag758.xml><?xml version="1.0" encoding="utf-8"?>
<p:tagLst xmlns:p="http://schemas.openxmlformats.org/presentationml/2006/main">
  <p:tag name="KSO_WM_BEAUTIFY_FLAG" val="#wm#"/>
  <p:tag name="KSO_WM_TEMPLATE_CATEGORY" val="custom"/>
  <p:tag name="KSO_WM_TEMPLATE_INDEX" val="20205081"/>
</p:tagLst>
</file>

<file path=ppt/tags/tag759.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UNIT_ISCONTENTSTITLE" val="0"/>
  <p:tag name="KSO_WM_UNIT_ISNUMDGMTITLE" val="0"/>
  <p:tag name="KSO_WM_UNIT_PRESET_TEXT" val="商务工作汇报模版"/>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5471_1*a*1"/>
  <p:tag name="KSO_WM_TEMPLATE_CATEGORY" val="custom"/>
  <p:tag name="KSO_WM_TEMPLATE_INDEX" val="20225471"/>
  <p:tag name="KSO_WM_UNIT_LAYERLEVEL" val="1"/>
  <p:tag name="KSO_WM_TAG_VERSION" val="1.0"/>
  <p:tag name="KSO_WM_BEAUTIFY_FLAG" val="#wm#"/>
  <p:tag name="KSO_WM_UNIT_DEFAULT_FONT" val="60;66;2"/>
  <p:tag name="KSO_WM_UNIT_BLOCK" val="0"/>
  <p:tag name="KSO_WM_UNIT_DEC_AREA_ID" val="46b9c80c4ae44afcab6bcc14af3f66a2"/>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4a3a16cc40d048f7a627b7dbeace9ac5"/>
  <p:tag name="KSO_WM_UNIT_TEXT_FILL_FORE_SCHEMECOLOR_INDEX_BRIGHTNESS" val="-0.25"/>
  <p:tag name="KSO_WM_UNIT_TEXT_FILL_FORE_SCHEMECOLOR_INDEX" val="5"/>
  <p:tag name="KSO_WM_UNIT_TEXT_FILL_TYPE" val="1"/>
  <p:tag name="KSO_WM_TEMPLATE_ASSEMBLE_XID" val="62f07d81295c1bf6da6d685a"/>
  <p:tag name="KSO_WM_TEMPLATE_ASSEMBLE_GROUPID" val="62f06840295c1bf6da6d0c17"/>
</p:tagLst>
</file>

<file path=ppt/tags/tag760.xml><?xml version="1.0" encoding="utf-8"?>
<p:tagLst xmlns:p="http://schemas.openxmlformats.org/presentationml/2006/main">
  <p:tag name="KSO_WM_BEAUTIFY_FLAG" val="#wm#"/>
  <p:tag name="KSO_WM_TEMPLATE_CATEGORY" val="custom"/>
  <p:tag name="KSO_WM_TEMPLATE_INDEX" val="20205081"/>
</p:tagLst>
</file>

<file path=ppt/tags/tag761.xml><?xml version="1.0" encoding="utf-8"?>
<p:tagLst xmlns:p="http://schemas.openxmlformats.org/presentationml/2006/main">
  <p:tag name="KSO_WM_BEAUTIFY_FLAG" val="#wm#"/>
  <p:tag name="KSO_WM_TEMPLATE_CATEGORY" val="custom"/>
  <p:tag name="KSO_WM_TEMPLATE_INDEX" val="20205081"/>
</p:tagLst>
</file>

<file path=ppt/tags/tag762.xml><?xml version="1.0" encoding="utf-8"?>
<p:tagLst xmlns:p="http://schemas.openxmlformats.org/presentationml/2006/main">
  <p:tag name="KSO_WM_BEAUTIFY_FLAG" val="#wm#"/>
  <p:tag name="KSO_WM_TEMPLATE_CATEGORY" val="custom"/>
  <p:tag name="KSO_WM_TEMPLATE_INDEX" val="20205081"/>
</p:tagLst>
</file>

<file path=ppt/tags/tag763.xml><?xml version="1.0" encoding="utf-8"?>
<p:tagLst xmlns:p="http://schemas.openxmlformats.org/presentationml/2006/main">
  <p:tag name="KSO_WM_BEAUTIFY_FLAG" val="#wm#"/>
  <p:tag name="KSO_WM_TEMPLATE_CATEGORY" val="custom"/>
  <p:tag name="KSO_WM_TEMPLATE_INDEX" val="20205081"/>
</p:tagLst>
</file>

<file path=ppt/tags/tag764.xml><?xml version="1.0" encoding="utf-8"?>
<p:tagLst xmlns:p="http://schemas.openxmlformats.org/presentationml/2006/main">
  <p:tag name="KSO_WM_BEAUTIFY_FLAG" val="#wm#"/>
  <p:tag name="KSO_WM_TEMPLATE_CATEGORY" val="custom"/>
  <p:tag name="KSO_WM_TEMPLATE_INDEX" val="20205081"/>
</p:tagLst>
</file>

<file path=ppt/tags/tag765.xml><?xml version="1.0" encoding="utf-8"?>
<p:tagLst xmlns:p="http://schemas.openxmlformats.org/presentationml/2006/main">
  <p:tag name="KSO_WM_BEAUTIFY_FLAG" val="#wm#"/>
  <p:tag name="KSO_WM_TEMPLATE_CATEGORY" val="custom"/>
  <p:tag name="KSO_WM_TEMPLATE_INDEX" val="20205081"/>
</p:tagLst>
</file>

<file path=ppt/tags/tag766.xml><?xml version="1.0" encoding="utf-8"?>
<p:tagLst xmlns:p="http://schemas.openxmlformats.org/presentationml/2006/main">
  <p:tag name="KSO_WM_BEAUTIFY_FLAG" val="#wm#"/>
  <p:tag name="KSO_WM_TEMPLATE_CATEGORY" val="custom"/>
  <p:tag name="KSO_WM_TEMPLATE_INDEX" val="20205081"/>
</p:tagLst>
</file>

<file path=ppt/tags/tag767.xml><?xml version="1.0" encoding="utf-8"?>
<p:tagLst xmlns:p="http://schemas.openxmlformats.org/presentationml/2006/main">
  <p:tag name="KSO_WM_BEAUTIFY_FLAG" val="#wm#"/>
  <p:tag name="KSO_WM_TEMPLATE_CATEGORY" val="custom"/>
  <p:tag name="KSO_WM_TEMPLATE_INDEX" val="20205081"/>
</p:tagLst>
</file>

<file path=ppt/tags/tag768.xml><?xml version="1.0" encoding="utf-8"?>
<p:tagLst xmlns:p="http://schemas.openxmlformats.org/presentationml/2006/main">
  <p:tag name="KSO_WM_BEAUTIFY_FLAG" val="#wm#"/>
  <p:tag name="KSO_WM_TEMPLATE_CATEGORY" val="custom"/>
  <p:tag name="KSO_WM_TEMPLATE_INDEX" val="20205081"/>
</p:tagLst>
</file>

<file path=ppt/tags/tag769.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16"/>
  <p:tag name="KSO_WM_UNIT_HIGHLIGHT" val="0"/>
  <p:tag name="KSO_WM_UNIT_COMPATIBLE" val="0"/>
  <p:tag name="KSO_WM_UNIT_DIAGRAM_ISNUMVISUAL" val="0"/>
  <p:tag name="KSO_WM_UNIT_DIAGRAM_ISREFERUNIT" val="0"/>
  <p:tag name="KSO_WM_UNIT_TYPE" val="b"/>
  <p:tag name="KSO_WM_UNIT_INDEX" val="1"/>
  <p:tag name="KSO_WM_UNIT_ID" val="custom20225471_1*b*1"/>
  <p:tag name="KSO_WM_TEMPLATE_CATEGORY" val="custom"/>
  <p:tag name="KSO_WM_TEMPLATE_INDEX" val="20225471"/>
  <p:tag name="KSO_WM_UNIT_LAYERLEVEL" val="1"/>
  <p:tag name="KSO_WM_TAG_VERSION" val="1.0"/>
  <p:tag name="KSO_WM_BEAUTIFY_FLAG" val="#wm#"/>
  <p:tag name="KSO_WM_UNIT_DEFAULT_FONT" val="16;18;2"/>
  <p:tag name="KSO_WM_UNIT_BLOCK" val="0"/>
  <p:tag name="KSO_WM_UNIT_DEC_AREA_ID" val="6c089bd66e194f1f98e0832828163f7f"/>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4a3a16cc40d048f7a627b7dbeace9ac5"/>
  <p:tag name="KSO_WM_UNIT_TEXT_FILL_FORE_SCHEMECOLOR_INDEX_BRIGHTNESS" val="0.15"/>
  <p:tag name="KSO_WM_UNIT_TEXT_FILL_FORE_SCHEMECOLOR_INDEX" val="13"/>
  <p:tag name="KSO_WM_UNIT_TEXT_FILL_TYPE" val="1"/>
  <p:tag name="KSO_WM_TEMPLATE_ASSEMBLE_XID" val="62f07d81295c1bf6da6d685a"/>
  <p:tag name="KSO_WM_TEMPLATE_ASSEMBLE_GROUPID" val="62f06840295c1bf6da6d0c17"/>
</p:tagLst>
</file>

<file path=ppt/tags/tag770.xml><?xml version="1.0" encoding="utf-8"?>
<p:tagLst xmlns:p="http://schemas.openxmlformats.org/presentationml/2006/main">
  <p:tag name="KSO_WM_BEAUTIFY_FLAG" val="#wm#"/>
  <p:tag name="KSO_WM_TEMPLATE_CATEGORY" val="custom"/>
  <p:tag name="KSO_WM_TEMPLATE_INDEX" val="20205081"/>
</p:tagLst>
</file>

<file path=ppt/tags/tag771.xml><?xml version="1.0" encoding="utf-8"?>
<p:tagLst xmlns:p="http://schemas.openxmlformats.org/presentationml/2006/main">
  <p:tag name="KSO_WM_BEAUTIFY_FLAG" val="#wm#"/>
  <p:tag name="KSO_WM_TEMPLATE_CATEGORY" val="custom"/>
  <p:tag name="KSO_WM_TEMPLATE_INDEX" val="20205081"/>
</p:tagLst>
</file>

<file path=ppt/tags/tag772.xml><?xml version="1.0" encoding="utf-8"?>
<p:tagLst xmlns:p="http://schemas.openxmlformats.org/presentationml/2006/main">
  <p:tag name="KSO_WM_BEAUTIFY_FLAG" val="#wm#"/>
  <p:tag name="KSO_WM_TEMPLATE_CATEGORY" val="custom"/>
  <p:tag name="KSO_WM_TEMPLATE_INDEX" val="20205081"/>
</p:tagLst>
</file>

<file path=ppt/tags/tag773.xml><?xml version="1.0" encoding="utf-8"?>
<p:tagLst xmlns:p="http://schemas.openxmlformats.org/presentationml/2006/main">
  <p:tag name="KSO_WM_BEAUTIFY_FLAG" val="#wm#"/>
  <p:tag name="KSO_WM_TEMPLATE_CATEGORY" val="custom"/>
  <p:tag name="KSO_WM_TEMPLATE_INDEX" val="20205081"/>
</p:tagLst>
</file>

<file path=ppt/tags/tag774.xml><?xml version="1.0" encoding="utf-8"?>
<p:tagLst xmlns:p="http://schemas.openxmlformats.org/presentationml/2006/main">
  <p:tag name="COMMONDATA" val="eyJoZGlkIjoiZmZiMWFmNzhiNTMxNGI0ZGM2MmViN2M0NmNkNjZmODIifQ=="/>
  <p:tag name="KSO_WPP_MARK_KEY" val="95b0f39f-f89f-4755-b428-2fe00edf8fc7"/>
</p:tagLst>
</file>

<file path=ppt/tags/tag78.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471_1*f*1"/>
  <p:tag name="KSO_WM_TEMPLATE_CATEGORY" val="custom"/>
  <p:tag name="KSO_WM_TEMPLATE_INDEX" val="20225471"/>
  <p:tag name="KSO_WM_UNIT_LAYERLEVEL" val="1"/>
  <p:tag name="KSO_WM_TAG_VERSION" val="1.0"/>
  <p:tag name="KSO_WM_BEAUTIFY_FLAG" val="#wm#"/>
  <p:tag name="KSO_WM_UNIT_DEFAULT_FONT" val="14;16;2"/>
  <p:tag name="KSO_WM_UNIT_BLOCK" val="0"/>
  <p:tag name="KSO_WM_UNIT_DEC_AREA_ID" val="2935aa1a1f4242758e0506cd82ed7763"/>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4a3a16cc40d048f7a627b7dbeace9ac5"/>
  <p:tag name="KSO_WM_UNIT_TEXT_FILL_FORE_SCHEMECOLOR_INDEX_BRIGHTNESS" val="0.15"/>
  <p:tag name="KSO_WM_UNIT_TEXT_FILL_FORE_SCHEMECOLOR_INDEX" val="13"/>
  <p:tag name="KSO_WM_UNIT_TEXT_FILL_TYPE" val="1"/>
  <p:tag name="KSO_WM_TEMPLATE_ASSEMBLE_XID" val="62f07d81295c1bf6da6d685a"/>
  <p:tag name="KSO_WM_TEMPLATE_ASSEMBLE_GROUPID" val="62f06840295c1bf6da6d0c17"/>
</p:tagLst>
</file>

<file path=ppt/tags/tag79.xml><?xml version="1.0" encoding="utf-8"?>
<p:tagLst xmlns:p="http://schemas.openxmlformats.org/presentationml/2006/main">
  <p:tag name="KSO_WM_UNIT_ISCONTENTSTITLE" val="0"/>
  <p:tag name="KSO_WM_UNIT_ISNUMDGMTITLE" val="0"/>
  <p:tag name="KSO_WM_UNIT_PRESET_TEXT" val="商务工作汇报模版"/>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5471_1*a*1"/>
  <p:tag name="KSO_WM_TEMPLATE_CATEGORY" val="custom"/>
  <p:tag name="KSO_WM_TEMPLATE_INDEX" val="20225471"/>
  <p:tag name="KSO_WM_UNIT_LAYERLEVEL" val="1"/>
  <p:tag name="KSO_WM_TAG_VERSION" val="1.0"/>
  <p:tag name="KSO_WM_BEAUTIFY_FLAG" val="#wm#"/>
  <p:tag name="KSO_WM_UNIT_DEFAULT_FONT" val="60;66;2"/>
  <p:tag name="KSO_WM_UNIT_BLOCK" val="0"/>
  <p:tag name="KSO_WM_UNIT_DEC_AREA_ID" val="46b9c80c4ae44afcab6bcc14af3f66a2"/>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4a3a16cc40d048f7a627b7dbeace9ac5"/>
  <p:tag name="KSO_WM_UNIT_TEXT_FILL_FORE_SCHEMECOLOR_INDEX_BRIGHTNESS" val="-0.25"/>
  <p:tag name="KSO_WM_UNIT_TEXT_FILL_FORE_SCHEMECOLOR_INDEX" val="5"/>
  <p:tag name="KSO_WM_UNIT_TEXT_FILL_TYPE" val="1"/>
  <p:tag name="KSO_WM_TEMPLATE_ASSEMBLE_XID" val="62f07d81295c1bf6da6d685a"/>
  <p:tag name="KSO_WM_TEMPLATE_ASSEMBLE_GROUPID" val="62f06840295c1bf6da6d0c17"/>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 name="KSO_WM_SLIDE_ID" val="custom20205081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5504_7*i*1"/>
  <p:tag name="KSO_WM_TEMPLATE_CATEGORY" val="chip"/>
  <p:tag name="KSO_WM_TEMPLATE_INDEX" val="20225504"/>
  <p:tag name="KSO_WM_UNIT_LAYERLEVEL" val="1"/>
  <p:tag name="KSO_WM_TAG_VERSION" val="1.0"/>
  <p:tag name="KSO_WM_BEAUTIFY_FLAG" val="#wm#"/>
  <p:tag name="KSO_WM_UNIT_SUBTYPE" val="v"/>
  <p:tag name="KSO_WM_UNIT_TYPE" val="i"/>
  <p:tag name="KSO_WM_UNIT_INDEX" val="1"/>
  <p:tag name="KSO_WM_CHIP_GROUPID" val="62f0830a295c1bf6da6d806d"/>
  <p:tag name="KSO_WM_CHIP_XID" val="62f08349295c1bf6da6d820b"/>
  <p:tag name="KSO_WM_UNIT_DEC_AREA_ID" val="86db099f2df4438a92e3f98dfc91a12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32872ab02584cd38cf4e9cd3a2b4676"/>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5504_7*i*1"/>
  <p:tag name="KSO_WM_TEMPLATE_CATEGORY" val="chip"/>
  <p:tag name="KSO_WM_TEMPLATE_INDEX" val="20225504"/>
  <p:tag name="KSO_WM_UNIT_LAYERLEVEL" val="1"/>
  <p:tag name="KSO_WM_TAG_VERSION" val="1.0"/>
  <p:tag name="KSO_WM_BEAUTIFY_FLAG" val="#wm#"/>
  <p:tag name="KSO_WM_UNIT_SUBTYPE" val="v"/>
  <p:tag name="KSO_WM_UNIT_TYPE" val="i"/>
  <p:tag name="KSO_WM_UNIT_INDEX" val="1"/>
  <p:tag name="KSO_WM_CHIP_GROUPID" val="62f0830a295c1bf6da6d806d"/>
  <p:tag name="KSO_WM_CHIP_XID" val="62f08349295c1bf6da6d820b"/>
  <p:tag name="KSO_WM_UNIT_DEC_AREA_ID" val="86db099f2df4438a92e3f98dfc91a12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32872ab02584cd38cf4e9cd3a2b4676"/>
</p:tagLst>
</file>

<file path=ppt/tags/tag83.xml><?xml version="1.0" encoding="utf-8"?>
<p:tagLst xmlns:p="http://schemas.openxmlformats.org/presentationml/2006/main">
  <p:tag name="KSO_WM_UNIT_SUBTYPE" val="w"/>
  <p:tag name="KSO_WM_TEMPLATE_CATEGORY" val="chip"/>
  <p:tag name="KSO_WM_TEMPLATE_INDEX" val="20225504"/>
  <p:tag name="KSO_WM_UNIT_TYPE" val="i"/>
  <p:tag name="KSO_WM_UNIT_INDEX" val="1"/>
  <p:tag name="KSO_WM_UNIT_ID" val="chip20225504_9*i*1"/>
  <p:tag name="KSO_WM_BEAUTIFY_FLAG" val="#wm#"/>
  <p:tag name="KSO_WM_TAG_VERSION" val="1.0"/>
  <p:tag name="KSO_WM_CHIP_GROUPID" val="62f0830a295c1bf6da6d806d"/>
  <p:tag name="KSO_WM_CHIP_XID" val="62f08349295c1bf6da6d8208"/>
  <p:tag name="KSO_WM_UNIT_DEC_AREA_ID" val="0abfa84f961d4c3b96c09d06dc3c731d"/>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3f37c0f4e32942a9bb27b5d0b12ce988"/>
</p:tagLst>
</file>

<file path=ppt/tags/tag84.xml><?xml version="1.0" encoding="utf-8"?>
<p:tagLst xmlns:p="http://schemas.openxmlformats.org/presentationml/2006/main">
  <p:tag name="KSO_WM_UNIT_SUBTYPE" val="r"/>
  <p:tag name="KSO_WM_TEMPLATE_CATEGORY" val="chip"/>
  <p:tag name="KSO_WM_TEMPLATE_INDEX" val="20225504"/>
  <p:tag name="KSO_WM_UNIT_TYPE" val="i"/>
  <p:tag name="KSO_WM_UNIT_INDEX" val="1"/>
  <p:tag name="KSO_WM_UNIT_ID" val="chip20225504_10*i*1"/>
  <p:tag name="KSO_WM_BEAUTIFY_FLAG" val="#wm#"/>
  <p:tag name="KSO_WM_TAG_VERSION" val="1.0"/>
  <p:tag name="KSO_WM_CHIP_GROUPID" val="62f0830a295c1bf6da6d806d"/>
  <p:tag name="KSO_WM_CHIP_XID" val="62f08349295c1bf6da6d820a"/>
  <p:tag name="KSO_WM_UNIT_DEC_AREA_ID" val="a01155668fbf4aaeb2d67ffc4743c52f"/>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b9fa4e1e50674499b1de2774707c5acd"/>
</p:tagLst>
</file>

<file path=ppt/tags/tag85.xml><?xml version="1.0" encoding="utf-8"?>
<p:tagLst xmlns:p="http://schemas.openxmlformats.org/presentationml/2006/main">
  <p:tag name="KSO_WM_UNIT_SUBTYPE" val="t"/>
  <p:tag name="KSO_WM_TEMPLATE_CATEGORY" val="chip"/>
  <p:tag name="KSO_WM_TEMPLATE_INDEX" val="20225504"/>
  <p:tag name="KSO_WM_UNIT_TYPE" val="i"/>
  <p:tag name="KSO_WM_UNIT_INDEX" val="1"/>
  <p:tag name="KSO_WM_UNIT_ID" val="chip20225504_11*i*1"/>
  <p:tag name="KSO_WM_BEAUTIFY_FLAG" val="#wm#"/>
  <p:tag name="KSO_WM_TAG_VERSION" val="1.0"/>
  <p:tag name="KSO_WM_CHIP_GROUPID" val="62f0830a295c1bf6da6d806d"/>
  <p:tag name="KSO_WM_CHIP_XID" val="62f08349295c1bf6da6d8207"/>
  <p:tag name="KSO_WM_UNIT_DEC_AREA_ID" val="ccc0751f1a2b4a2daf6c7b4db78e949c"/>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c270503ca8fc43aa865d3b5ca17e31af"/>
</p:tagLst>
</file>

<file path=ppt/tags/tag86.xml><?xml version="1.0" encoding="utf-8"?>
<p:tagLst xmlns:p="http://schemas.openxmlformats.org/presentationml/2006/main">
  <p:tag name="KSO_WM_UNIT_DEFAULT_FONT" val="54;60;2"/>
  <p:tag name="KSO_WM_UNIT_BLOCK" val="0"/>
  <p:tag name="KSO_WM_UNIT_DEC_AREA_ID" val="71855b99708b496bb1251f912f0fac7f"/>
  <p:tag name="KSO_WM_UNIT_ISCONTENTSTITLE" val="0"/>
  <p:tag name="KSO_WM_UNIT_ISNUMDGMTITLE" val="0"/>
  <p:tag name="KSO_WM_UNIT_PRESET_TEXT" val="商务风工作汇报"/>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5504_1*a*1"/>
  <p:tag name="KSO_WM_TEMPLATE_CATEGORY" val="custom"/>
  <p:tag name="KSO_WM_TEMPLATE_INDEX" val="20225504"/>
  <p:tag name="KSO_WM_UNIT_LAYERLEVEL" val="1"/>
  <p:tag name="KSO_WM_TAG_VERSION" val="1.0"/>
  <p:tag name="KSO_WM_BEAUTIFY_FLAG" val="#wm#"/>
  <p:tag name="KSO_WM_CHIP_GROUPID" val="624cf4268c72ca61f790a23b"/>
  <p:tag name="KSO_WM_CHIP_XID" val="624cf4268c72ca61f790a23a"/>
  <p:tag name="KSO_WM_CHIP_FILLAREA_FILL_RULE" val="{&quot;fill_align&quot;:&quot;lm&quot;,&quot;fill_mode&quot;:&quot;adaptive&quot;,&quot;sacle_strategy&quot;:&quot;smart&quot;}"/>
  <p:tag name="KSO_WM_ASSEMBLE_CHIP_INDEX" val="1619149a08c3447dabbde28ef90b7ff6"/>
  <p:tag name="KSO_WM_UNIT_TEXT_FILL_FORE_SCHEMECOLOR_INDEX_BRIGHTNESS" val="0.15"/>
  <p:tag name="KSO_WM_UNIT_TEXT_FILL_FORE_SCHEMECOLOR_INDEX" val="13"/>
  <p:tag name="KSO_WM_UNIT_TEXT_FILL_TYPE" val="1"/>
  <p:tag name="KSO_WM_TEMPLATE_ASSEMBLE_XID" val="62f083c8295c1bf6da6d8698"/>
  <p:tag name="KSO_WM_TEMPLATE_ASSEMBLE_GROUPID" val="62f0830a295c1bf6da6d806d"/>
</p:tagLst>
</file>

<file path=ppt/tags/tag87.xml><?xml version="1.0" encoding="utf-8"?>
<p:tagLst xmlns:p="http://schemas.openxmlformats.org/presentationml/2006/main">
  <p:tag name="KSO_WM_UNIT_DEFAULT_FONT" val="14;16;2"/>
  <p:tag name="KSO_WM_UNIT_BLOCK" val="0"/>
  <p:tag name="KSO_WM_UNIT_DEC_AREA_ID" val="4e2074c2565845e79db9c7910312518f"/>
  <p:tag name="KSO_WM_UNIT_SUBTYPE" val="a"/>
  <p:tag name="KSO_WM_UNIT_PRESET_TEXT" val="单击此处添加正文，文字是您思想的提炼，为了演示发布的良好效果，请言简意赅地阐述您的观点。"/>
  <p:tag name="KSO_WM_UNIT_NOCLEAR" val="0"/>
  <p:tag name="KSO_WM_UNIT_VALUE" val="81"/>
  <p:tag name="KSO_WM_UNIT_HIGHLIGHT" val="0"/>
  <p:tag name="KSO_WM_UNIT_COMPATIBLE" val="0"/>
  <p:tag name="KSO_WM_UNIT_DIAGRAM_ISNUMVISUAL" val="0"/>
  <p:tag name="KSO_WM_UNIT_DIAGRAM_ISREFERUNIT" val="0"/>
  <p:tag name="KSO_WM_UNIT_TYPE" val="f"/>
  <p:tag name="KSO_WM_UNIT_INDEX" val="2"/>
  <p:tag name="KSO_WM_UNIT_ID" val="custom20225504_1*f*2"/>
  <p:tag name="KSO_WM_TEMPLATE_CATEGORY" val="custom"/>
  <p:tag name="KSO_WM_TEMPLATE_INDEX" val="20225504"/>
  <p:tag name="KSO_WM_UNIT_LAYERLEVEL" val="1"/>
  <p:tag name="KSO_WM_TAG_VERSION" val="1.0"/>
  <p:tag name="KSO_WM_BEAUTIFY_FLAG" val="#wm#"/>
  <p:tag name="KSO_WM_CHIP_GROUPID" val="624cf4268c72ca61f790a23b"/>
  <p:tag name="KSO_WM_CHIP_XID" val="624cf4268c72ca61f790a23a"/>
  <p:tag name="KSO_WM_CHIP_FILLAREA_FILL_RULE" val="{&quot;fill_align&quot;:&quot;lm&quot;,&quot;fill_mode&quot;:&quot;adaptive&quot;,&quot;sacle_strategy&quot;:&quot;smart&quot;}"/>
  <p:tag name="KSO_WM_ASSEMBLE_CHIP_INDEX" val="1619149a08c3447dabbde28ef90b7ff6"/>
  <p:tag name="KSO_WM_UNIT_TEXT_FILL_FORE_SCHEMECOLOR_INDEX_BRIGHTNESS" val="0.15"/>
  <p:tag name="KSO_WM_UNIT_TEXT_FILL_FORE_SCHEMECOLOR_INDEX" val="13"/>
  <p:tag name="KSO_WM_UNIT_TEXT_FILL_TYPE" val="1"/>
  <p:tag name="KSO_WM_TEMPLATE_ASSEMBLE_XID" val="62f083c8295c1bf6da6d8698"/>
  <p:tag name="KSO_WM_TEMPLATE_ASSEMBLE_GROUPID" val="62f0830a295c1bf6da6d806d"/>
</p:tagLst>
</file>

<file path=ppt/tags/tag88.xml><?xml version="1.0" encoding="utf-8"?>
<p:tagLst xmlns:p="http://schemas.openxmlformats.org/presentationml/2006/main">
  <p:tag name="KSO_WM_UNIT_DEFAULT_FONT" val="40;44;2"/>
  <p:tag name="KSO_WM_UNIT_BLOCK" val="0"/>
  <p:tag name="KSO_WM_UNIT_DEC_AREA_ID" val="c5b5602b51a645a7b9845a03992e773a"/>
  <p:tag name="KSO_WM_UNIT_SUBTYPE" val="e"/>
  <p:tag name="KSO_WM_UNIT_PRESET_TEXT" val="20XX"/>
  <p:tag name="KSO_WM_UNIT_NOCLEAR" val="0"/>
  <p:tag name="KSO_WM_UNIT_VALUE" val="5"/>
  <p:tag name="KSO_WM_UNIT_HIGHLIGHT" val="0"/>
  <p:tag name="KSO_WM_UNIT_COMPATIBLE" val="0"/>
  <p:tag name="KSO_WM_UNIT_DIAGRAM_ISNUMVISUAL" val="0"/>
  <p:tag name="KSO_WM_UNIT_DIAGRAM_ISREFERUNIT" val="0"/>
  <p:tag name="KSO_WM_UNIT_TYPE" val="f"/>
  <p:tag name="KSO_WM_UNIT_INDEX" val="1"/>
  <p:tag name="KSO_WM_UNIT_ID" val="custom20225504_1*f*1"/>
  <p:tag name="KSO_WM_TEMPLATE_CATEGORY" val="custom"/>
  <p:tag name="KSO_WM_TEMPLATE_INDEX" val="20225504"/>
  <p:tag name="KSO_WM_UNIT_LAYERLEVEL" val="1"/>
  <p:tag name="KSO_WM_TAG_VERSION" val="1.0"/>
  <p:tag name="KSO_WM_BEAUTIFY_FLAG" val="#wm#"/>
  <p:tag name="KSO_WM_CHIP_GROUPID" val="624cf4268c72ca61f790a23b"/>
  <p:tag name="KSO_WM_CHIP_XID" val="624cf4268c72ca61f790a23a"/>
  <p:tag name="KSO_WM_CHIP_FILLAREA_FILL_RULE" val="{&quot;fill_align&quot;:&quot;lm&quot;,&quot;fill_mode&quot;:&quot;adaptive&quot;,&quot;sacle_strategy&quot;:&quot;smart&quot;}"/>
  <p:tag name="KSO_WM_ASSEMBLE_CHIP_INDEX" val="1619149a08c3447dabbde28ef90b7ff6"/>
  <p:tag name="KSO_WM_UNIT_TEXT_FILL_FORE_SCHEMECOLOR_INDEX_BRIGHTNESS" val="0.15"/>
  <p:tag name="KSO_WM_UNIT_TEXT_FILL_FORE_SCHEMECOLOR_INDEX" val="13"/>
  <p:tag name="KSO_WM_UNIT_TEXT_FILL_TYPE" val="1"/>
  <p:tag name="KSO_WM_TEMPLATE_ASSEMBLE_XID" val="62f083c8295c1bf6da6d8698"/>
  <p:tag name="KSO_WM_TEMPLATE_ASSEMBLE_GROUPID" val="62f0830a295c1bf6da6d806d"/>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5504_7*i*1"/>
  <p:tag name="KSO_WM_TEMPLATE_CATEGORY" val="chip"/>
  <p:tag name="KSO_WM_TEMPLATE_INDEX" val="20225504"/>
  <p:tag name="KSO_WM_UNIT_LAYERLEVEL" val="1"/>
  <p:tag name="KSO_WM_TAG_VERSION" val="1.0"/>
  <p:tag name="KSO_WM_BEAUTIFY_FLAG" val="#wm#"/>
  <p:tag name="KSO_WM_UNIT_SUBTYPE" val="v"/>
  <p:tag name="KSO_WM_UNIT_TYPE" val="i"/>
  <p:tag name="KSO_WM_UNIT_INDEX" val="1"/>
  <p:tag name="KSO_WM_CHIP_GROUPID" val="62f0830a295c1bf6da6d806d"/>
  <p:tag name="KSO_WM_CHIP_XID" val="62f08349295c1bf6da6d820b"/>
  <p:tag name="KSO_WM_UNIT_DEC_AREA_ID" val="86db099f2df4438a92e3f98dfc91a12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32872ab02584cd38cf4e9cd3a2b46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5504_7*i*1"/>
  <p:tag name="KSO_WM_TEMPLATE_CATEGORY" val="chip"/>
  <p:tag name="KSO_WM_TEMPLATE_INDEX" val="20225504"/>
  <p:tag name="KSO_WM_UNIT_LAYERLEVEL" val="1"/>
  <p:tag name="KSO_WM_TAG_VERSION" val="1.0"/>
  <p:tag name="KSO_WM_BEAUTIFY_FLAG" val="#wm#"/>
  <p:tag name="KSO_WM_UNIT_SUBTYPE" val="v"/>
  <p:tag name="KSO_WM_UNIT_TYPE" val="i"/>
  <p:tag name="KSO_WM_UNIT_INDEX" val="1"/>
  <p:tag name="KSO_WM_CHIP_GROUPID" val="62f0830a295c1bf6da6d806d"/>
  <p:tag name="KSO_WM_CHIP_XID" val="62f08349295c1bf6da6d820b"/>
  <p:tag name="KSO_WM_UNIT_DEC_AREA_ID" val="86db099f2df4438a92e3f98dfc91a12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32872ab02584cd38cf4e9cd3a2b4676"/>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5504_7*i*1"/>
  <p:tag name="KSO_WM_TEMPLATE_CATEGORY" val="chip"/>
  <p:tag name="KSO_WM_TEMPLATE_INDEX" val="20225504"/>
  <p:tag name="KSO_WM_UNIT_LAYERLEVEL" val="1"/>
  <p:tag name="KSO_WM_TAG_VERSION" val="1.0"/>
  <p:tag name="KSO_WM_BEAUTIFY_FLAG" val="#wm#"/>
  <p:tag name="KSO_WM_UNIT_SUBTYPE" val="v"/>
  <p:tag name="KSO_WM_UNIT_TYPE" val="i"/>
  <p:tag name="KSO_WM_UNIT_INDEX" val="1"/>
  <p:tag name="KSO_WM_CHIP_GROUPID" val="62f0830a295c1bf6da6d806d"/>
  <p:tag name="KSO_WM_CHIP_XID" val="62f08349295c1bf6da6d820b"/>
  <p:tag name="KSO_WM_UNIT_DEC_AREA_ID" val="86db099f2df4438a92e3f98dfc91a12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32872ab02584cd38cf4e9cd3a2b4676"/>
</p:tagLst>
</file>

<file path=ppt/tags/tag9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3.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94.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custom20224723_1*f*1"/>
  <p:tag name="KSO_WM_TEMPLATE_CATEGORY" val="custom"/>
  <p:tag name="KSO_WM_TEMPLATE_INDEX" val="20224723"/>
  <p:tag name="KSO_WM_UNIT_LAYERLEVEL" val="1"/>
  <p:tag name="KSO_WM_TAG_VERSION" val="1.0"/>
  <p:tag name="KSO_WM_BEAUTIFY_FLAG" val="#wm#"/>
  <p:tag name="KSO_WM_UNIT_DEFAULT_FONT" val="14;16;2"/>
  <p:tag name="KSO_WM_UNIT_BLOCK" val="0"/>
  <p:tag name="KSO_WM_UNIT_DEC_AREA_ID" val="b907b2712d0e4cbc9bd867fad376949f"/>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15"/>
  <p:tag name="KSO_WM_UNIT_TEXT_FILL_FORE_SCHEMECOLOR_INDEX" val="13"/>
  <p:tag name="KSO_WM_UNIT_TEXT_FILL_TYPE" val="1"/>
</p:tagLst>
</file>

<file path=ppt/tags/tag95.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96.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97.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ags/tag9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9.xml><?xml version="1.0" encoding="utf-8"?>
<p:tagLst xmlns:p="http://schemas.openxmlformats.org/presentationml/2006/main">
  <p:tag name="KSO_WM_UNIT_ISCONTENTSTITLE" val="0"/>
  <p:tag name="KSO_WM_UNIT_ISNUMDGMTITLE" val="0"/>
  <p:tag name="KSO_WM_UNIT_PRESET_TEXT" val="商务工作计划总结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723_1*a*1"/>
  <p:tag name="KSO_WM_TEMPLATE_CATEGORY" val="custom"/>
  <p:tag name="KSO_WM_TEMPLATE_INDEX" val="20224723"/>
  <p:tag name="KSO_WM_UNIT_LAYERLEVEL" val="1"/>
  <p:tag name="KSO_WM_TAG_VERSION" val="1.0"/>
  <p:tag name="KSO_WM_BEAUTIFY_FLAG" val="#wm#"/>
  <p:tag name="KSO_WM_UNIT_DEFAULT_FONT" val="60;66;2"/>
  <p:tag name="KSO_WM_UNIT_BLOCK" val="0"/>
  <p:tag name="KSO_WM_UNIT_DEC_AREA_ID" val="417887008f3e4c62a322ac8142a45c5c"/>
  <p:tag name="KSO_WM_CHIP_GROUPID" val="619ded4456c5b5f57912a6db"/>
  <p:tag name="KSO_WM_CHIP_XID" val="619ded4456c5b5f57912a6d8"/>
  <p:tag name="KSO_WM_CHIP_FILLAREA_FILL_RULE" val="{&quot;fill_align&quot;:&quot;rb&quot;,&quot;fill_mode&quot;:&quot;adaptive&quot;,&quot;sacle_strategy&quot;:&quot;smart&quot;}"/>
  <p:tag name="KSO_WM_ASSEMBLE_CHIP_INDEX" val="1dfd56c500dc488e89adbfa52d5a1099"/>
  <p:tag name="KSO_WM_UNIT_TEXT_FILL_FORE_SCHEMECOLOR_INDEX_BRIGHTNESS" val="-0.25"/>
  <p:tag name="KSO_WM_UNIT_TEXT_FILL_FORE_SCHEMECOLOR_INDEX" val="5"/>
  <p:tag name="KSO_WM_UNIT_TEXT_FILL_TYPE" val="1"/>
</p:tagLst>
</file>

<file path=ppt/theme/theme1.xml><?xml version="1.0" encoding="utf-8"?>
<a:theme xmlns:a="http://schemas.openxmlformats.org/drawingml/2006/main" name="4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8316</Words>
  <Application>WPS 演示</Application>
  <PresentationFormat>宽屏</PresentationFormat>
  <Paragraphs>988</Paragraphs>
  <Slides>188</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188</vt:i4>
      </vt:variant>
    </vt:vector>
  </HeadingPairs>
  <TitlesOfParts>
    <vt:vector size="205" baseType="lpstr">
      <vt:lpstr>Arial</vt:lpstr>
      <vt:lpstr>宋体</vt:lpstr>
      <vt:lpstr>Wingdings</vt:lpstr>
      <vt:lpstr>微软雅黑</vt:lpstr>
      <vt:lpstr>Wingdings</vt:lpstr>
      <vt:lpstr>Arial Black</vt:lpstr>
      <vt:lpstr>汉仪中黑 简</vt:lpstr>
      <vt:lpstr>MiSans Demibold</vt:lpstr>
      <vt:lpstr>黑体</vt:lpstr>
      <vt:lpstr>汉仪大黑简</vt:lpstr>
      <vt:lpstr>汉仪旗黑-35S</vt:lpstr>
      <vt:lpstr>汉仪中简黑简</vt:lpstr>
      <vt:lpstr>思源黑体 CN Normal</vt:lpstr>
      <vt:lpstr>MiSans Normal</vt:lpstr>
      <vt:lpstr>Arial Unicode MS</vt:lpstr>
      <vt:lpstr>Calibri</vt:lpstr>
      <vt:lpstr>4_Office 主题​​</vt:lpstr>
      <vt:lpstr>商务工作风</vt:lpstr>
      <vt:lpstr>PowerPoint 演示文稿</vt:lpstr>
      <vt:lpstr>商务风工作模板</vt:lpstr>
      <vt:lpstr>商务工作风</vt:lpstr>
      <vt:lpstr>幻灯模板素材</vt:lpstr>
      <vt:lpstr>幻灯模板素材</vt:lpstr>
      <vt:lpstr>幻灯模板素素材</vt:lpstr>
      <vt:lpstr>幻灯模板素素材</vt:lpstr>
      <vt:lpstr>幻灯模板素素材</vt:lpstr>
      <vt:lpstr>幻灯模板素素材</vt:lpstr>
      <vt:lpstr>标题标题标题标</vt:lpstr>
      <vt:lpstr>标题标题标题</vt:lpstr>
      <vt:lpstr>标题标题标题标题</vt:lpstr>
      <vt:lpstr>标题标题标题</vt:lpstr>
      <vt:lpstr>标题标题标题</vt:lpstr>
      <vt:lpstr>标题标题标题</vt:lpstr>
      <vt:lpstr>标题标题标题</vt:lpstr>
      <vt:lpstr>标题标题标题标题</vt:lpstr>
      <vt:lpstr>标题标题标题</vt:lpstr>
      <vt:lpstr>标题标题标题</vt:lpstr>
      <vt:lpstr>标题标题标题</vt:lpstr>
      <vt:lpstr>西安交通大学标题标题标题</vt:lpstr>
      <vt:lpstr>标题标题标</vt:lpstr>
      <vt:lpstr>标题标题标</vt:lpstr>
      <vt:lpstr>标题标标题</vt:lpstr>
      <vt:lpstr>标题标题标</vt:lpstr>
      <vt:lpstr>标题标题标</vt:lpstr>
      <vt:lpstr>标题标题标</vt:lpstr>
      <vt:lpstr>标题标题标</vt:lpstr>
      <vt:lpstr>标题标题标</vt:lpstr>
      <vt:lpstr>标题标题标题标题题标题标</vt:lpstr>
      <vt:lpstr>标题标题标题标题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道系小学弟</cp:lastModifiedBy>
  <cp:revision>268</cp:revision>
  <dcterms:created xsi:type="dcterms:W3CDTF">2019-06-19T02:08:00Z</dcterms:created>
  <dcterms:modified xsi:type="dcterms:W3CDTF">2023-01-08T15:32:42Z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5E373E3FB86342A68CCA2950D4FFAFEB</vt:lpwstr>
  </property>
</Properties>
</file>