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829D131-2338-4D0E-8135-7B33381F288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Using Citizen Science to Understand Bird Life.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Citizen Science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citizen science is the public involvement in inquiry and discovery of new scientific knowledge.”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From http://scistarter.com/page/Citizen%20Science.html</a:t>
            </a:r>
            <a:endParaRPr/>
          </a:p>
        </p:txBody>
      </p:sp>
      <p:sp>
        <p:nvSpPr>
          <p:cNvPr id="4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Some CS Projects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Foldit Void Crushers Group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Great Whale Count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eBird</a:t>
            </a:r>
            <a:r>
              <a:rPr lang="en-US" sz="3200">
                <a:latin typeface="Arial"/>
              </a:rPr>
              <a:t>, our project for consideration!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eBird?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eBird is a citizen science project that focuses on recording various bird species and counts for a given geographic area.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eBird is primarily used by people who enjoy watching birds.</a:t>
            </a:r>
            <a:endParaRPr/>
          </a:p>
        </p:txBody>
      </p:sp>
      <p:sp>
        <p:nvSpPr>
          <p:cNvPr id="47" name="TextShape 4"/>
          <p:cNvSpPr txBox="1"/>
          <p:nvPr/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Currently eBird is primarily accessed via a web browser. There are a few apps that run on limited platforms. What we propose is a web-based application that expands the social networking capabilities of the data collection/sharing process.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Presenting: Phoenix Eye</a:t>
            </a:r>
            <a:endParaRPr/>
          </a:p>
          <a:p>
            <a:pPr algn="ctr"/>
            <a:r>
              <a:rPr lang="en-US" sz="3200">
                <a:latin typeface="Arial"/>
              </a:rPr>
              <a:t>Need a logo/graphic here.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it does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Phoenix Eye is a social networking app that interconnects eBird users in a way that allows users to interact with each other in a direct fashion. These Citizen Scientists will be able to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Collaborate on bird surveys quickly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Mobilize efforts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Share their findings directly with their friends.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Application could be a template for developing further citizen science efforts.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it Works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 will see a simple mobile-optimized website that allows them to: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Submit eBird observation lists to the eBird project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Share their submissions with other Phoenix Eye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Share their submissions to twitter, to allow broader access to social media.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Timeline for Release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 be continued….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Application>LibreOffice/4.4.0.3$Windows_x86 LibreOffice_project/de093506bcdc5fafd9023ee680b8c60e3e0645d7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2016-01-30T22:31:06Z</dcterms:created>
  <dc:language>en-US</dc:language>
  <dcterms:modified xsi:type="dcterms:W3CDTF">2016-01-31T21:31:23Z</dcterms:modified>
  <cp:revision>8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