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notesMasterIdLst>
    <p:notesMasterId r:id="rId11"/>
  </p:notesMasterIdLst>
  <p:sldIdLst>
    <p:sldId id="264" r:id="rId2"/>
    <p:sldId id="266" r:id="rId3"/>
    <p:sldId id="267" r:id="rId4"/>
    <p:sldId id="269" r:id="rId5"/>
    <p:sldId id="259" r:id="rId6"/>
    <p:sldId id="268" r:id="rId7"/>
    <p:sldId id="270" r:id="rId8"/>
    <p:sldId id="271" r:id="rId9"/>
    <p:sldId id="265" r:id="rId1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39714-F46E-4F4C-8054-51BCA6566ED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2983-9D79-45F6-90B4-CB9788BD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to</a:t>
            </a:r>
            <a:r>
              <a:rPr lang="en-US" baseline="0" dirty="0" smtClean="0"/>
              <a:t> be more social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B2983-9D79-45F6-90B4-CB9788BD9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5506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039" y="2165240"/>
            <a:ext cx="6299540" cy="2669216"/>
          </a:xfrm>
        </p:spPr>
        <p:txBody>
          <a:bodyPr anchor="b">
            <a:normAutofit/>
          </a:bodyPr>
          <a:lstStyle>
            <a:lvl1pPr algn="r">
              <a:defRPr sz="48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039" y="4834459"/>
            <a:ext cx="6299540" cy="1549267"/>
          </a:xfrm>
        </p:spPr>
        <p:txBody>
          <a:bodyPr anchor="t">
            <a:normAutofit/>
          </a:bodyPr>
          <a:lstStyle>
            <a:lvl1pPr marL="0" indent="0" algn="r">
              <a:buNone/>
              <a:defRPr sz="1984" cap="all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43954" y="6471223"/>
            <a:ext cx="1336337" cy="416482"/>
          </a:xfrm>
        </p:spPr>
        <p:txBody>
          <a:bodyPr/>
          <a:lstStyle/>
          <a:p>
            <a:fld id="{AF8DD645-B9B4-46EE-B031-35C24A448A04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040" y="6471223"/>
            <a:ext cx="4334908" cy="416482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4297" y="6471223"/>
            <a:ext cx="460282" cy="41648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5217107"/>
            <a:ext cx="8568531" cy="624724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8063" y="1027481"/>
            <a:ext cx="7560469" cy="34888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5841831"/>
            <a:ext cx="8568531" cy="54422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5" y="671974"/>
            <a:ext cx="8568530" cy="3443851"/>
          </a:xfrm>
        </p:spPr>
        <p:txBody>
          <a:bodyPr anchor="ctr">
            <a:normAutofit/>
          </a:bodyPr>
          <a:lstStyle>
            <a:lvl1pPr algn="l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4787794"/>
            <a:ext cx="8568530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2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5002" y="79158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28183" y="303320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64" y="671974"/>
            <a:ext cx="7817662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9942" y="3695841"/>
            <a:ext cx="7580459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616" y="4787794"/>
            <a:ext cx="8568531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628432"/>
            <a:ext cx="8568532" cy="1619080"/>
          </a:xfrm>
        </p:spPr>
        <p:txBody>
          <a:bodyPr anchor="b">
            <a:normAutofit/>
          </a:bodyPr>
          <a:lstStyle>
            <a:lvl1pPr algn="l">
              <a:defRPr sz="308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247512"/>
            <a:ext cx="8568533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002" y="79158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28183" y="303320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64" y="671974"/>
            <a:ext cx="7817662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032" y="4283816"/>
            <a:ext cx="8568532" cy="97995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5263774"/>
            <a:ext cx="8568532" cy="1119952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7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14" y="671974"/>
            <a:ext cx="8568532" cy="30238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2014" y="3863834"/>
            <a:ext cx="8568532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012" y="4787794"/>
            <a:ext cx="8568532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1605265"/>
          </a:xfrm>
        </p:spPr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4204" y="671971"/>
            <a:ext cx="1848358" cy="5711756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03762" cy="571175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3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479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647098"/>
            <a:ext cx="8568531" cy="1619080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5266178"/>
            <a:ext cx="8568531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 cap="all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2361234"/>
            <a:ext cx="4203621" cy="402249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943" y="2361234"/>
            <a:ext cx="4203621" cy="40224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636" y="2445229"/>
            <a:ext cx="390326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3163865"/>
            <a:ext cx="4203621" cy="32198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3683" y="2445229"/>
            <a:ext cx="387888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8942" y="3163865"/>
            <a:ext cx="4203621" cy="32198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671973"/>
            <a:ext cx="8568531" cy="1605265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2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12" y="1717261"/>
            <a:ext cx="3156159" cy="1586597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524" y="671972"/>
            <a:ext cx="5102021" cy="5711754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012" y="3303859"/>
            <a:ext cx="3156159" cy="2034581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64" y="1913257"/>
            <a:ext cx="4516883" cy="1511935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44344" y="1007957"/>
            <a:ext cx="3528219" cy="5039783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464" y="3425192"/>
            <a:ext cx="4516883" cy="2015913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16052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361234"/>
            <a:ext cx="8568531" cy="402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1940" y="6471223"/>
            <a:ext cx="1336337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2" y="6471223"/>
            <a:ext cx="6603902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281" y="6471223"/>
            <a:ext cx="460282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800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rd.org/" TargetMode="External"/><Relationship Id="rId2" Type="http://schemas.openxmlformats.org/officeDocument/2006/relationships/hyperlink" Target="https://upload.wikimedia.org/wikipedia/commons/2/2d/Birdwatchers_taking_a_closer_look_through_their_binocular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acificwhale.org/research/great-whale-count" TargetMode="External"/><Relationship Id="rId4" Type="http://schemas.openxmlformats.org/officeDocument/2006/relationships/hyperlink" Target="http://fold.it/port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039" y="1250840"/>
            <a:ext cx="6299540" cy="26692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/>
              </a:rPr>
              <a:t>Phoenix eye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039" y="4117767"/>
            <a:ext cx="6299540" cy="1549267"/>
          </a:xfrm>
        </p:spPr>
        <p:txBody>
          <a:bodyPr/>
          <a:lstStyle/>
          <a:p>
            <a:r>
              <a:rPr lang="en-US" sz="2800" dirty="0" smtClean="0"/>
              <a:t>By</a:t>
            </a:r>
            <a:r>
              <a:rPr lang="en-US" dirty="0" smtClean="0"/>
              <a:t> Brandon </a:t>
            </a:r>
            <a:r>
              <a:rPr lang="en-US" dirty="0" err="1" smtClean="0"/>
              <a:t>hoyt</a:t>
            </a:r>
            <a:r>
              <a:rPr lang="en-US" dirty="0" smtClean="0"/>
              <a:t> and Wesley varughese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1218" y="4686300"/>
            <a:ext cx="465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Florida Poly University Spring 2016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Shareef</a:t>
            </a:r>
            <a:r>
              <a:rPr lang="en-US" dirty="0" smtClean="0"/>
              <a:t> Rashad  Project Advisor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4030" y="1321574"/>
            <a:ext cx="8568531" cy="4022493"/>
          </a:xfrm>
        </p:spPr>
        <p:txBody>
          <a:bodyPr/>
          <a:lstStyle/>
          <a:p>
            <a:r>
              <a:rPr lang="en-US" sz="2800" dirty="0" smtClean="0"/>
              <a:t>Use citizen science to understand bird life</a:t>
            </a:r>
          </a:p>
          <a:p>
            <a:r>
              <a:rPr lang="en-US" sz="2800" dirty="0" smtClean="0"/>
              <a:t>Create a social media application for eBird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citizen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public involvement in inquiry and discovery of new scientific </a:t>
            </a:r>
            <a:r>
              <a:rPr lang="en-US" sz="2800" dirty="0" smtClean="0"/>
              <a:t>knowledge</a:t>
            </a:r>
          </a:p>
          <a:p>
            <a:r>
              <a:rPr lang="en-US" sz="2800" dirty="0" smtClean="0"/>
              <a:t>Examples-</a:t>
            </a:r>
          </a:p>
          <a:p>
            <a:pPr marL="0" indent="0">
              <a:buNone/>
            </a:pPr>
            <a:r>
              <a:rPr lang="en-US" sz="2800" dirty="0" smtClean="0"/>
              <a:t>      -Foldit Void Crushers</a:t>
            </a:r>
          </a:p>
          <a:p>
            <a:pPr marL="0" indent="0">
              <a:buNone/>
            </a:pPr>
            <a:r>
              <a:rPr lang="en-US" sz="2800" dirty="0" smtClean="0"/>
              <a:t>      -Great Whale Count</a:t>
            </a:r>
          </a:p>
          <a:p>
            <a:pPr marL="0" indent="0">
              <a:buNone/>
            </a:pPr>
            <a:r>
              <a:rPr lang="en-US" sz="2800" dirty="0" smtClean="0"/>
              <a:t>     -eBird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63" y="3085218"/>
            <a:ext cx="3154255" cy="21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59031"/>
            <a:ext cx="8568531" cy="1605265"/>
          </a:xfrm>
        </p:spPr>
        <p:txBody>
          <a:bodyPr/>
          <a:lstStyle/>
          <a:p>
            <a:r>
              <a:rPr lang="en-US" dirty="0" err="1" smtClean="0"/>
              <a:t>WhaT</a:t>
            </a:r>
            <a:r>
              <a:rPr lang="en-US" dirty="0" smtClean="0"/>
              <a:t> IS E-BIRD?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47459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Citizen Science Project</a:t>
            </a:r>
          </a:p>
          <a:p>
            <a:pPr marL="0" indent="0">
              <a:buNone/>
            </a:pPr>
            <a:r>
              <a:rPr lang="en-US" sz="2800" dirty="0" smtClean="0"/>
              <a:t>	-Records species</a:t>
            </a:r>
          </a:p>
          <a:p>
            <a:pPr marL="0" indent="0">
              <a:buNone/>
            </a:pPr>
            <a:r>
              <a:rPr lang="en-US" sz="2800" dirty="0" smtClean="0"/>
              <a:t>	-Records numbers</a:t>
            </a:r>
          </a:p>
          <a:p>
            <a:pPr marL="0" indent="0">
              <a:buNone/>
            </a:pPr>
            <a:r>
              <a:rPr lang="en-US" sz="2800" dirty="0" smtClean="0"/>
              <a:t>	-Records behavior</a:t>
            </a:r>
            <a:endParaRPr lang="en-US" sz="2800" dirty="0"/>
          </a:p>
        </p:txBody>
      </p:sp>
      <p:pic>
        <p:nvPicPr>
          <p:cNvPr id="4" name="Picture 2" descr="https://upload.wikimedia.org/wikipedia/commons/2/2d/Birdwatchers_taking_a_closer_look_through_their_binocula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09" y="2783228"/>
            <a:ext cx="2900507" cy="195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66" y="1100147"/>
            <a:ext cx="2463671" cy="2339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96" y="5153891"/>
            <a:ext cx="3793841" cy="21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dirty="0">
                <a:latin typeface="Arial"/>
              </a:rPr>
              <a:t>Presenting: Phoenix Eye</a:t>
            </a:r>
            <a:endParaRPr dirty="0"/>
          </a:p>
          <a:p>
            <a:pPr algn="ctr"/>
            <a:r>
              <a:rPr lang="en-US" sz="3200" dirty="0">
                <a:latin typeface="Arial"/>
              </a:rPr>
              <a:t>Need a logo/graphic here.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1844799"/>
            <a:ext cx="10058400" cy="54123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5575" y="301320"/>
            <a:ext cx="6802070" cy="154347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Phoenix Eye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Phoenix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18682"/>
            <a:ext cx="8568531" cy="4022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Social Networking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Coordinate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Share your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Template of future CSP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296893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Submit bird observations to the eBird Project</a:t>
            </a:r>
          </a:p>
          <a:p>
            <a:r>
              <a:rPr lang="en-US" sz="2800" dirty="0" smtClean="0"/>
              <a:t>Share submissions with other app users</a:t>
            </a:r>
          </a:p>
          <a:p>
            <a:r>
              <a:rPr lang="en-US" sz="2800" dirty="0" smtClean="0"/>
              <a:t>Share submission to Twitter and Facebook to allow broader access </a:t>
            </a:r>
            <a:endParaRPr lang="en-US" sz="2800" dirty="0"/>
          </a:p>
        </p:txBody>
      </p:sp>
      <p:pic>
        <p:nvPicPr>
          <p:cNvPr id="3076" name="Picture 4" descr="https://pixabay.com/static/uploads/photo/2014/04/03/11/53/twitter-312464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27" y="5935334"/>
            <a:ext cx="1635647" cy="1329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https://www.facebookbrand.com/img/fb-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74" y="5803126"/>
            <a:ext cx="1593610" cy="1593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163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1849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Choose a </a:t>
            </a:r>
            <a:r>
              <a:rPr lang="en-US" sz="2800" dirty="0" smtClean="0"/>
              <a:t>technology: Android or mobile web based</a:t>
            </a:r>
            <a:endParaRPr lang="en-US" sz="2800" dirty="0" smtClean="0"/>
          </a:p>
          <a:p>
            <a:r>
              <a:rPr lang="en-US" sz="2800" dirty="0" smtClean="0"/>
              <a:t>Declare initial features</a:t>
            </a:r>
          </a:p>
          <a:p>
            <a:r>
              <a:rPr lang="en-US" sz="2800" dirty="0" smtClean="0"/>
              <a:t>Establish test group</a:t>
            </a:r>
          </a:p>
          <a:p>
            <a:r>
              <a:rPr lang="en-US" sz="2800" dirty="0" smtClean="0"/>
              <a:t>Develop initial features</a:t>
            </a:r>
          </a:p>
          <a:p>
            <a:r>
              <a:rPr lang="en-US" sz="2800" dirty="0" smtClean="0"/>
              <a:t>Receive feedback for further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0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658063"/>
          </a:xfrm>
        </p:spPr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330036"/>
            <a:ext cx="8568531" cy="6858000"/>
          </a:xfrm>
        </p:spPr>
        <p:txBody>
          <a:bodyPr>
            <a:normAutofit/>
          </a:bodyPr>
          <a:lstStyle/>
          <a:p>
            <a:r>
              <a:rPr lang="en-US" sz="2800" dirty="0" err="1"/>
              <a:t>SciStarter</a:t>
            </a:r>
            <a:r>
              <a:rPr lang="en-US" sz="2800" dirty="0"/>
              <a:t>. (</a:t>
            </a:r>
            <a:r>
              <a:rPr lang="en-US" sz="2800" dirty="0" err="1"/>
              <a:t>n.d.</a:t>
            </a:r>
            <a:r>
              <a:rPr lang="en-US" sz="2800" dirty="0"/>
              <a:t>). Retrieved February 05, 2016, from http://scistarter.com/page/Citizen Science.html 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upload.wikimedia.org/wikipedia/commons/2/2d/Birdwatchers_taking_a_closer_look_through_their_binoculars.jpg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http://www.ebird.org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://fold.it/portal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www.pacificwhale.org/research/great-whale-count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7604</TotalTime>
  <Words>185</Words>
  <Application>Microsoft Office PowerPoint</Application>
  <PresentationFormat>Custom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Celestial</vt:lpstr>
      <vt:lpstr>Phoenix eye</vt:lpstr>
      <vt:lpstr>Objectives</vt:lpstr>
      <vt:lpstr>what is citizen science?</vt:lpstr>
      <vt:lpstr>WhaT IS E-BIRD?</vt:lpstr>
      <vt:lpstr>PowerPoint Presentation</vt:lpstr>
      <vt:lpstr>Purpose of Phoenix EYE</vt:lpstr>
      <vt:lpstr>How it works</vt:lpstr>
      <vt:lpstr>Timeline for release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Varughese</dc:creator>
  <cp:lastModifiedBy>Hoyt, George</cp:lastModifiedBy>
  <cp:revision>33</cp:revision>
  <dcterms:created xsi:type="dcterms:W3CDTF">2016-01-30T22:31:06Z</dcterms:created>
  <dcterms:modified xsi:type="dcterms:W3CDTF">2016-02-13T19:22:20Z</dcterms:modified>
  <dc:language>en-US</dc:language>
</cp:coreProperties>
</file>