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1" y="2454308"/>
            <a:ext cx="6523830" cy="2811870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1" y="5266177"/>
            <a:ext cx="6523830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266170" y="2015900"/>
            <a:ext cx="1091952" cy="252081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875210" y="3598392"/>
            <a:ext cx="4254709" cy="25208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5469084"/>
            <a:ext cx="7079813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1" y="755967"/>
            <a:ext cx="7079813" cy="37798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190" y="6093808"/>
            <a:ext cx="7079813" cy="544226"/>
          </a:xfrm>
        </p:spPr>
        <p:txBody>
          <a:bodyPr>
            <a:normAutofit/>
          </a:bodyPr>
          <a:lstStyle>
            <a:lvl1pPr marL="0" indent="0">
              <a:buNone/>
              <a:defRPr sz="132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0" y="1021956"/>
            <a:ext cx="7079815" cy="1865910"/>
          </a:xfrm>
        </p:spPr>
        <p:txBody>
          <a:bodyPr/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0" y="3844900"/>
            <a:ext cx="7079815" cy="2796415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713747" y="718367"/>
            <a:ext cx="663212" cy="144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1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793543" y="3197035"/>
            <a:ext cx="682474" cy="144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1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8" y="1021955"/>
            <a:ext cx="6791397" cy="3177069"/>
          </a:xfrm>
        </p:spPr>
        <p:txBody>
          <a:bodyPr anchor="ctr"/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529378" y="4199024"/>
            <a:ext cx="6224481" cy="367195"/>
          </a:xfrm>
        </p:spPr>
        <p:txBody>
          <a:bodyPr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0" y="5512474"/>
            <a:ext cx="6993459" cy="1114020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0" y="2267902"/>
            <a:ext cx="7079815" cy="2309901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1" y="5539031"/>
            <a:ext cx="7079813" cy="1096683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021956"/>
            <a:ext cx="7081565" cy="78249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0" y="2743882"/>
            <a:ext cx="2550398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55190" y="3469165"/>
            <a:ext cx="2550398" cy="3183889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4453" y="2743882"/>
            <a:ext cx="255644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57603" y="3469165"/>
            <a:ext cx="2556446" cy="3183889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8989" y="2743882"/>
            <a:ext cx="255644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1518" y="3469165"/>
            <a:ext cx="2553918" cy="3183889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1991" y="2743883"/>
            <a:ext cx="0" cy="390917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48691" y="2743883"/>
            <a:ext cx="0" cy="390917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0" y="1021956"/>
            <a:ext cx="6995209" cy="78249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0" y="4607231"/>
            <a:ext cx="2550398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23438" y="2743882"/>
            <a:ext cx="2221556" cy="15954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955189" y="5332512"/>
            <a:ext cx="2550398" cy="1308802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528" y="4607230"/>
            <a:ext cx="255644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17144" y="2743882"/>
            <a:ext cx="2221556" cy="15954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60528" y="5344252"/>
            <a:ext cx="2556446" cy="1308802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8989" y="4607231"/>
            <a:ext cx="2556446" cy="725281"/>
          </a:xfrm>
        </p:spPr>
        <p:txBody>
          <a:bodyPr anchor="b">
            <a:noAutofit/>
          </a:bodyPr>
          <a:lstStyle>
            <a:lvl1pPr marL="0" indent="0">
              <a:buNone/>
              <a:defRPr sz="220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734353" y="2743882"/>
            <a:ext cx="2221556" cy="15954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68989" y="5332512"/>
            <a:ext cx="2556446" cy="1308802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27017" y="2743883"/>
            <a:ext cx="0" cy="390917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48691" y="2743883"/>
            <a:ext cx="0" cy="390917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01955" y="7041488"/>
            <a:ext cx="1092067" cy="252054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001" y="7041488"/>
            <a:ext cx="4255156" cy="252055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51" y="0"/>
            <a:ext cx="10054630" cy="756275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57362" y="443313"/>
            <a:ext cx="5082828" cy="66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432745" y="1946051"/>
            <a:ext cx="6609472" cy="3667576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0080625" cy="7559675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429" y="1595931"/>
            <a:ext cx="1227574" cy="503978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519" y="1595931"/>
            <a:ext cx="4869365" cy="5039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10" y="7016783"/>
            <a:ext cx="4255156" cy="252055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532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169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72" y="1021954"/>
            <a:ext cx="6993458" cy="782495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20" y="2488573"/>
            <a:ext cx="3407251" cy="3329370"/>
          </a:xfrm>
        </p:spPr>
        <p:txBody>
          <a:bodyPr anchor="ctr"/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3630" y="2488573"/>
            <a:ext cx="3398260" cy="3329370"/>
          </a:xfrm>
        </p:spPr>
        <p:txBody>
          <a:bodyPr anchor="ctr"/>
          <a:lstStyle>
            <a:lvl1pPr marL="0" indent="0" algn="l">
              <a:buNone/>
              <a:defRPr sz="2205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190" y="2743883"/>
            <a:ext cx="4009518" cy="38918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918" y="2743885"/>
            <a:ext cx="4009518" cy="38918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024" y="2743882"/>
            <a:ext cx="4005684" cy="836977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190" y="3580859"/>
            <a:ext cx="4009518" cy="305485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5919" y="2743883"/>
            <a:ext cx="4009517" cy="834050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18" y="3577933"/>
            <a:ext cx="4009518" cy="3057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0" y="1595931"/>
            <a:ext cx="2990442" cy="1648609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925" y="1595932"/>
            <a:ext cx="4004965" cy="503978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192" y="3402676"/>
            <a:ext cx="2990441" cy="3233862"/>
          </a:xfrm>
        </p:spPr>
        <p:txBody>
          <a:bodyPr/>
          <a:lstStyle>
            <a:lvl1pPr marL="0" indent="0">
              <a:buNone/>
              <a:defRPr sz="154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22727"/>
            <a:ext cx="3293058" cy="173593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6679" y="1455938"/>
            <a:ext cx="3076996" cy="4647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01854"/>
            <a:ext cx="3293058" cy="2701884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5141" y="325988"/>
            <a:ext cx="872362" cy="846233"/>
          </a:xfrm>
          <a:prstGeom prst="rect">
            <a:avLst/>
          </a:prstGeom>
        </p:spPr>
        <p:txBody>
          <a:bodyPr/>
          <a:lstStyle>
            <a:lvl1pPr algn="ctr">
              <a:defRPr sz="3086"/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751" y="0"/>
            <a:ext cx="10082376" cy="756275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55190" y="1021955"/>
            <a:ext cx="6995209" cy="782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21" y="2743882"/>
            <a:ext cx="6995209" cy="389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0298" y="7016783"/>
            <a:ext cx="1092067" cy="252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2" b="1" i="0">
                <a:solidFill>
                  <a:schemeClr val="accent1"/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364" y="7016782"/>
            <a:ext cx="4255156" cy="252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92" b="1" i="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65141" y="325988"/>
            <a:ext cx="872362" cy="846233"/>
          </a:xfrm>
          <a:prstGeom prst="rect">
            <a:avLst/>
          </a:prstGeom>
        </p:spPr>
        <p:txBody>
          <a:bodyPr anchor="b"/>
          <a:lstStyle>
            <a:lvl1pPr algn="ctr">
              <a:defRPr sz="3086">
                <a:solidFill>
                  <a:schemeClr val="bg1"/>
                </a:solidFill>
              </a:defRPr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03972" rtl="0" eaLnBrk="1" latinLnBrk="0" hangingPunct="1">
        <a:spcBef>
          <a:spcPct val="0"/>
        </a:spcBef>
        <a:buNone/>
        <a:defRPr sz="3527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5957" indent="-31246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5834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723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63106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0023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8374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90096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74053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/>
              </a:rPr>
              <a:t>Using Citizen Science to Understand Bird Life.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"/>
              </a:rPr>
              <a:t>Citizen Science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444449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“citizen science is the public involvement in inquiry and discovery of new scientific knowledge.”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From http://scistarter.com/page/Citizen%20Science.html</a:t>
            </a:r>
            <a:endParaRPr dirty="0"/>
          </a:p>
        </p:txBody>
      </p:sp>
      <p:sp>
        <p:nvSpPr>
          <p:cNvPr id="43" name="TextShape 3"/>
          <p:cNvSpPr txBox="1"/>
          <p:nvPr/>
        </p:nvSpPr>
        <p:spPr>
          <a:xfrm>
            <a:off x="5495580" y="3175235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dirty="0">
                <a:latin typeface="Arial"/>
              </a:rPr>
              <a:t>Some CS Projects</a:t>
            </a:r>
            <a:endParaRPr dirty="0"/>
          </a:p>
          <a:p>
            <a:pPr>
              <a:buFont typeface="StarSymbol"/>
              <a:buAutoNum type="arabicParenR"/>
            </a:pPr>
            <a:r>
              <a:rPr lang="en-US" sz="3200" dirty="0" err="1">
                <a:latin typeface="Arial"/>
              </a:rPr>
              <a:t>Foldit</a:t>
            </a:r>
            <a:r>
              <a:rPr lang="en-US" sz="3200" dirty="0">
                <a:latin typeface="Arial"/>
              </a:rPr>
              <a:t> Void Crushers Group</a:t>
            </a:r>
            <a:endParaRPr dirty="0"/>
          </a:p>
          <a:p>
            <a:pPr>
              <a:buFont typeface="StarSymbol"/>
              <a:buAutoNum type="arabicParenR"/>
            </a:pPr>
            <a:r>
              <a:rPr lang="en-US" sz="3200" dirty="0">
                <a:latin typeface="Arial"/>
              </a:rPr>
              <a:t>Great Whale Count</a:t>
            </a:r>
            <a:endParaRPr dirty="0"/>
          </a:p>
          <a:p>
            <a:pPr>
              <a:buFont typeface="StarSymbol"/>
              <a:buAutoNum type="arabicParenR"/>
            </a:pPr>
            <a:r>
              <a:rPr lang="en-US" sz="3200" dirty="0" err="1">
                <a:latin typeface="Arial"/>
              </a:rPr>
              <a:t>eBird</a:t>
            </a:r>
            <a:r>
              <a:rPr lang="en-US" sz="3200" dirty="0">
                <a:latin typeface="Arial"/>
              </a:rPr>
              <a:t>, our project for consideration!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/>
              </a:rPr>
              <a:t>What is </a:t>
            </a:r>
            <a:r>
              <a:rPr lang="en-US" sz="4400" dirty="0" err="1">
                <a:solidFill>
                  <a:schemeClr val="bg1"/>
                </a:solidFill>
                <a:latin typeface="Arial"/>
              </a:rPr>
              <a:t>eBird</a:t>
            </a:r>
            <a:r>
              <a:rPr lang="en-US" sz="4400" dirty="0">
                <a:solidFill>
                  <a:schemeClr val="bg1"/>
                </a:solidFill>
                <a:latin typeface="Arial"/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163895"/>
            <a:ext cx="4426920" cy="29553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eBird</a:t>
            </a:r>
            <a:r>
              <a:rPr lang="en-US" sz="3200" dirty="0">
                <a:latin typeface="Arial"/>
              </a:rPr>
              <a:t> is a citizen science </a:t>
            </a:r>
            <a:r>
              <a:rPr lang="en-US" sz="3200" dirty="0" smtClean="0">
                <a:latin typeface="Arial"/>
              </a:rPr>
              <a:t>project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Records species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Records numbers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Records behavior</a:t>
            </a:r>
            <a:endParaRPr dirty="0"/>
          </a:p>
        </p:txBody>
      </p:sp>
      <p:sp>
        <p:nvSpPr>
          <p:cNvPr id="46" name="TextShape 3"/>
          <p:cNvSpPr txBox="1"/>
          <p:nvPr/>
        </p:nvSpPr>
        <p:spPr>
          <a:xfrm>
            <a:off x="5148720" y="2745785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smtClean="0">
                <a:latin typeface="Arial"/>
              </a:rPr>
              <a:t>&lt;Bird watcher picture here&gt;</a:t>
            </a:r>
            <a:endParaRPr dirty="0"/>
          </a:p>
        </p:txBody>
      </p:sp>
      <p:sp>
        <p:nvSpPr>
          <p:cNvPr id="47" name="TextShape 4"/>
          <p:cNvSpPr txBox="1"/>
          <p:nvPr/>
        </p:nvSpPr>
        <p:spPr>
          <a:xfrm>
            <a:off x="504000" y="4724378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dirty="0" err="1" smtClean="0"/>
              <a:t>eBird</a:t>
            </a:r>
            <a:r>
              <a:rPr lang="en-US" dirty="0" smtClean="0"/>
              <a:t> needs something:</a:t>
            </a:r>
          </a:p>
          <a:p>
            <a:pPr>
              <a:buSzPct val="45000"/>
              <a:buFont typeface="StarSymbol"/>
              <a:buChar char=""/>
            </a:pPr>
            <a:r>
              <a:rPr lang="en-US" dirty="0" smtClean="0"/>
              <a:t>Web  based</a:t>
            </a:r>
          </a:p>
          <a:p>
            <a:pPr>
              <a:buSzPct val="45000"/>
              <a:buFont typeface="StarSymbol"/>
              <a:buChar char=""/>
            </a:pPr>
            <a:r>
              <a:rPr lang="en-US" dirty="0" smtClean="0"/>
              <a:t>Easy to use</a:t>
            </a:r>
          </a:p>
          <a:p>
            <a:pPr>
              <a:buSzPct val="45000"/>
              <a:buFont typeface="StarSymbol"/>
              <a:buChar char=""/>
            </a:pPr>
            <a:r>
              <a:rPr lang="en-US" dirty="0" smtClean="0"/>
              <a:t>Easy to socialize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>
                <a:latin typeface="Arial"/>
              </a:rPr>
              <a:t>Presenting: Phoenix Eye</a:t>
            </a:r>
            <a:endParaRPr/>
          </a:p>
          <a:p>
            <a:pPr algn="ctr"/>
            <a:r>
              <a:rPr lang="en-US" sz="3200">
                <a:latin typeface="Arial"/>
              </a:rPr>
              <a:t>Need a logo/graphic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/>
              </a:rPr>
              <a:t>What it does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327355" y="3345872"/>
            <a:ext cx="9071640" cy="2682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Phoenix Eye is a social networking </a:t>
            </a:r>
            <a:r>
              <a:rPr lang="en-US" sz="3200" dirty="0" smtClean="0">
                <a:latin typeface="Arial"/>
              </a:rPr>
              <a:t>app.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/>
              <a:t>Coordinate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/>
              <a:t>Share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 smtClean="0"/>
              <a:t>Template for further CSP.</a:t>
            </a:r>
            <a:endParaRPr lang="en-US" sz="3200"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/>
              </a:rPr>
              <a:t>How it Works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3034144"/>
            <a:ext cx="9071640" cy="3119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 smtClean="0">
                <a:latin typeface="Arial"/>
              </a:rPr>
              <a:t>Simple Interface:</a:t>
            </a:r>
            <a:endParaRPr dirty="0"/>
          </a:p>
          <a:p>
            <a:pPr>
              <a:buSzPct val="45000"/>
            </a:pPr>
            <a:r>
              <a:rPr lang="en-US" sz="3200" dirty="0">
                <a:latin typeface="Arial"/>
              </a:rPr>
              <a:t>Submit </a:t>
            </a:r>
            <a:r>
              <a:rPr lang="en-US" sz="3200" dirty="0" err="1">
                <a:latin typeface="Arial"/>
              </a:rPr>
              <a:t>eBird</a:t>
            </a:r>
            <a:r>
              <a:rPr lang="en-US" sz="3200" dirty="0">
                <a:latin typeface="Arial"/>
              </a:rPr>
              <a:t> observation lists to the </a:t>
            </a:r>
            <a:r>
              <a:rPr lang="en-US" sz="3200" dirty="0" err="1">
                <a:latin typeface="Arial"/>
              </a:rPr>
              <a:t>eBird</a:t>
            </a:r>
            <a:r>
              <a:rPr lang="en-US" sz="3200" dirty="0">
                <a:latin typeface="Arial"/>
              </a:rPr>
              <a:t> project</a:t>
            </a:r>
            <a:endParaRPr dirty="0"/>
          </a:p>
          <a:p>
            <a:pPr>
              <a:buSzPct val="45000"/>
            </a:pPr>
            <a:r>
              <a:rPr lang="en-US" sz="3200" dirty="0">
                <a:latin typeface="Arial"/>
              </a:rPr>
              <a:t>Share their submissions with other Phoenix Eye users</a:t>
            </a:r>
            <a:endParaRPr dirty="0"/>
          </a:p>
          <a:p>
            <a:pPr>
              <a:buSzPct val="45000"/>
            </a:pPr>
            <a:r>
              <a:rPr lang="en-US" sz="3200" dirty="0">
                <a:latin typeface="Arial"/>
              </a:rPr>
              <a:t>Share their submissions to twitter, to allow broader access to social media.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"/>
              </a:rPr>
              <a:t>Timeline for Release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76737" y="2496404"/>
            <a:ext cx="7361918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 smtClean="0">
                <a:latin typeface="Arial"/>
              </a:rPr>
              <a:t>Choose a technology</a:t>
            </a:r>
          </a:p>
          <a:p>
            <a:pPr>
              <a:buSzPct val="45000"/>
            </a:pPr>
            <a:endParaRPr lang="en-US" sz="3200" dirty="0">
              <a:latin typeface="Arial"/>
            </a:endParaRPr>
          </a:p>
          <a:p>
            <a:pPr>
              <a:buSzPct val="45000"/>
            </a:pPr>
            <a:r>
              <a:rPr lang="en-US" sz="3200" dirty="0" smtClean="0">
                <a:latin typeface="Arial"/>
              </a:rPr>
              <a:t>Declare initial features</a:t>
            </a:r>
          </a:p>
          <a:p>
            <a:pPr>
              <a:buSzPct val="45000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a test group </a:t>
            </a:r>
          </a:p>
          <a:p>
            <a:pPr>
              <a:buSzPct val="45000"/>
            </a:pPr>
            <a:endParaRPr lang="en-US" sz="3200" dirty="0">
              <a:latin typeface="Arial"/>
            </a:endParaRPr>
          </a:p>
          <a:p>
            <a:pPr>
              <a:buSzPct val="45000"/>
            </a:pPr>
            <a:r>
              <a:rPr lang="en-US" sz="3200" dirty="0" smtClean="0">
                <a:latin typeface="Arial"/>
              </a:rPr>
              <a:t>Develop initial features</a:t>
            </a:r>
          </a:p>
          <a:p>
            <a:pPr>
              <a:buSzPct val="45000"/>
            </a:pPr>
            <a:endParaRPr lang="en-US" sz="3200" dirty="0">
              <a:latin typeface="Arial"/>
            </a:endParaRPr>
          </a:p>
          <a:p>
            <a:pPr>
              <a:buSzPct val="45000"/>
            </a:pPr>
            <a:r>
              <a:rPr lang="en-US" sz="3200" dirty="0" smtClean="0">
                <a:latin typeface="Arial"/>
              </a:rPr>
              <a:t>Use feedback for further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7182</TotalTime>
  <Words>165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StarSymbol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Hoyt, George</cp:lastModifiedBy>
  <cp:revision>15</cp:revision>
  <dcterms:created xsi:type="dcterms:W3CDTF">2016-01-30T22:31:06Z</dcterms:created>
  <dcterms:modified xsi:type="dcterms:W3CDTF">2016-02-07T00:24:45Z</dcterms:modified>
  <dc:language>en-US</dc:language>
</cp:coreProperties>
</file>