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3" r:id="rId6"/>
    <p:sldId id="257" r:id="rId7"/>
    <p:sldId id="267" r:id="rId8"/>
    <p:sldId id="260" r:id="rId9"/>
    <p:sldId id="264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37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377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3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94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613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21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89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5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1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3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94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8409-6C79-45B3-BADA-577386901D37}" type="datetimeFigureOut">
              <a:rPr lang="en-SG" smtClean="0"/>
              <a:t>5/2/2020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CCED-4737-4BFD-8FFA-8B74D7DA24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642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COZMO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Zhong</a:t>
            </a:r>
            <a:r>
              <a:rPr lang="en-US" dirty="0"/>
              <a:t> </a:t>
            </a:r>
            <a:r>
              <a:rPr lang="en-US" dirty="0" err="1"/>
              <a:t>Heng</a:t>
            </a:r>
            <a:r>
              <a:rPr lang="en-US" dirty="0"/>
              <a:t>, Jun </a:t>
            </a:r>
            <a:r>
              <a:rPr lang="en-US" dirty="0" err="1"/>
              <a:t>ming</a:t>
            </a:r>
            <a:r>
              <a:rPr lang="en-US" dirty="0"/>
              <a:t>, </a:t>
            </a:r>
            <a:r>
              <a:rPr lang="en-US" dirty="0" err="1"/>
              <a:t>Ridwan</a:t>
            </a:r>
            <a:r>
              <a:rPr lang="en-US" dirty="0"/>
              <a:t>, </a:t>
            </a:r>
            <a:r>
              <a:rPr lang="en-US" dirty="0" err="1"/>
              <a:t>Jeryl</a:t>
            </a:r>
            <a:r>
              <a:rPr lang="en-US" dirty="0"/>
              <a:t>, Yu yang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131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6: </a:t>
            </a:r>
            <a:r>
              <a:rPr lang="en-US" dirty="0" err="1"/>
              <a:t>Ridwan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Cozmo</a:t>
            </a:r>
            <a:r>
              <a:rPr lang="en-US" dirty="0"/>
              <a:t> will pick a predefined cube and stack it on top of another cube</a:t>
            </a:r>
            <a:r>
              <a:rPr lang="en-SG" dirty="0"/>
              <a:t> which is tapped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err="1"/>
              <a:t>Cozmo</a:t>
            </a:r>
            <a:r>
              <a:rPr lang="en-US" dirty="0"/>
              <a:t> will keep lifting the cube forever until stopped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Implement a variable so that it stops lifting when it is docked</a:t>
            </a:r>
          </a:p>
        </p:txBody>
      </p:sp>
    </p:spTree>
    <p:extLst>
      <p:ext uri="{BB962C8B-B14F-4D97-AF65-F5344CB8AC3E}">
        <p14:creationId xmlns:p14="http://schemas.microsoft.com/office/powerpoint/2010/main" val="326739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1866"/>
            <a:ext cx="10058400" cy="56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3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1476"/>
            <a:ext cx="10816995" cy="4846927"/>
          </a:xfrm>
        </p:spPr>
      </p:pic>
    </p:spTree>
    <p:extLst>
      <p:ext uri="{BB962C8B-B14F-4D97-AF65-F5344CB8AC3E}">
        <p14:creationId xmlns:p14="http://schemas.microsoft.com/office/powerpoint/2010/main" val="105284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</a:t>
            </a:r>
            <a:r>
              <a:rPr lang="en-US" dirty="0" err="1"/>
              <a:t>Jeryl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moving, if </a:t>
            </a:r>
            <a:r>
              <a:rPr lang="en-US" dirty="0" err="1"/>
              <a:t>Cozmo</a:t>
            </a:r>
            <a:r>
              <a:rPr lang="en-US" dirty="0"/>
              <a:t> sees a cube, the cube will light up and he will stop and sing a song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How to stop </a:t>
            </a:r>
            <a:r>
              <a:rPr lang="en-US" dirty="0" err="1"/>
              <a:t>Cozmo</a:t>
            </a:r>
            <a:r>
              <a:rPr lang="en-US" dirty="0"/>
              <a:t> while singing</a:t>
            </a:r>
          </a:p>
          <a:p>
            <a:pPr lvl="1"/>
            <a:r>
              <a:rPr lang="en-US" dirty="0"/>
              <a:t>How to make a cube light up instead of all the cubes</a:t>
            </a:r>
          </a:p>
          <a:p>
            <a:pPr lvl="1"/>
            <a:r>
              <a:rPr lang="en-US" dirty="0"/>
              <a:t>Singing portion is tricky</a:t>
            </a:r>
          </a:p>
          <a:p>
            <a:pPr lvl="1"/>
            <a:r>
              <a:rPr lang="en-US" dirty="0"/>
              <a:t>Limited coding</a:t>
            </a:r>
          </a:p>
          <a:p>
            <a:pPr lvl="2"/>
            <a:r>
              <a:rPr lang="en-US" dirty="0"/>
              <a:t>Especially the notes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 a lot of if then functions</a:t>
            </a:r>
          </a:p>
          <a:p>
            <a:pPr lvl="1"/>
            <a:r>
              <a:rPr lang="en-US" dirty="0"/>
              <a:t>Stop and wait functions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85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D39318-5B02-4F70-BA89-62243343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0" y="1027742"/>
            <a:ext cx="9876639" cy="48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</a:t>
            </a:r>
            <a:r>
              <a:rPr lang="en-US" dirty="0" err="1"/>
              <a:t>Zhong</a:t>
            </a:r>
            <a:r>
              <a:rPr lang="en-US" dirty="0"/>
              <a:t> </a:t>
            </a:r>
            <a:r>
              <a:rPr lang="en-US" dirty="0" err="1"/>
              <a:t>Heng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cozmo</a:t>
            </a:r>
            <a:r>
              <a:rPr lang="en-US" dirty="0"/>
              <a:t> sees a cube, he will avoid the cube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Initially wanted to do if else, but could not connect blocks</a:t>
            </a:r>
          </a:p>
          <a:p>
            <a:pPr lvl="1"/>
            <a:r>
              <a:rPr lang="en-US" dirty="0"/>
              <a:t>Had to find a way to do it without if else</a:t>
            </a:r>
          </a:p>
          <a:p>
            <a:pPr lvl="1"/>
            <a:r>
              <a:rPr lang="en-US" dirty="0"/>
              <a:t>Limited coding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Used 2 separate codes, 1 with going forward and 1 for spotting and avoiding the cube</a:t>
            </a:r>
          </a:p>
        </p:txBody>
      </p:sp>
    </p:spTree>
    <p:extLst>
      <p:ext uri="{BB962C8B-B14F-4D97-AF65-F5344CB8AC3E}">
        <p14:creationId xmlns:p14="http://schemas.microsoft.com/office/powerpoint/2010/main" val="228396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 remote control&#10;&#10;Description automatically generated">
            <a:extLst>
              <a:ext uri="{FF2B5EF4-FFF2-40B4-BE49-F238E27FC236}">
                <a16:creationId xmlns:a16="http://schemas.microsoft.com/office/drawing/2014/main" id="{F221DC63-AF8F-4BFA-992E-69862FAC4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05" y="628035"/>
            <a:ext cx="6666420" cy="5548928"/>
          </a:xfrm>
        </p:spPr>
      </p:pic>
    </p:spTree>
    <p:extLst>
      <p:ext uri="{BB962C8B-B14F-4D97-AF65-F5344CB8AC3E}">
        <p14:creationId xmlns:p14="http://schemas.microsoft.com/office/powerpoint/2010/main" val="9272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: Yu Yang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 </a:t>
            </a:r>
            <a:r>
              <a:rPr lang="en-US" dirty="0" err="1"/>
              <a:t>Cozmo</a:t>
            </a:r>
            <a:r>
              <a:rPr lang="en-US" dirty="0"/>
              <a:t> to build a pyramid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err="1"/>
              <a:t>Cozmo</a:t>
            </a:r>
            <a:r>
              <a:rPr lang="en-US" dirty="0"/>
              <a:t> would only pick up a cube if it is within sight of </a:t>
            </a:r>
            <a:r>
              <a:rPr lang="en-US" dirty="0" err="1"/>
              <a:t>Cozmo</a:t>
            </a:r>
            <a:endParaRPr lang="en-US" dirty="0"/>
          </a:p>
          <a:p>
            <a:pPr lvl="1"/>
            <a:r>
              <a:rPr lang="en-US" dirty="0"/>
              <a:t>Dynamically assigning cubes to form different parts of the pyramid was difficult to program</a:t>
            </a:r>
          </a:p>
          <a:p>
            <a:pPr lvl="1"/>
            <a:r>
              <a:rPr lang="en-US" dirty="0"/>
              <a:t>Docking with cubes was inconsistent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Programmed a searching algorithm so that </a:t>
            </a:r>
            <a:r>
              <a:rPr lang="en-US" dirty="0" err="1"/>
              <a:t>Cozmo</a:t>
            </a:r>
            <a:r>
              <a:rPr lang="en-US" dirty="0"/>
              <a:t> would be able to find his cubes without knowing their prior locations</a:t>
            </a:r>
          </a:p>
          <a:p>
            <a:pPr lvl="1"/>
            <a:r>
              <a:rPr lang="en-US" dirty="0"/>
              <a:t>Took advantage of lights on </a:t>
            </a:r>
            <a:r>
              <a:rPr lang="en-US" dirty="0" err="1"/>
              <a:t>Cozmo</a:t>
            </a:r>
            <a:r>
              <a:rPr lang="en-US" dirty="0"/>
              <a:t> and cubes to indicate what he was doing makes it easier to debug code</a:t>
            </a:r>
          </a:p>
          <a:p>
            <a:pPr lvl="1"/>
            <a:r>
              <a:rPr lang="en-US" dirty="0"/>
              <a:t>I assigned the 3 cubes to be placed in fixed positions of the pyramid</a:t>
            </a:r>
          </a:p>
          <a:p>
            <a:pPr lvl="1"/>
            <a:r>
              <a:rPr lang="en-US" dirty="0"/>
              <a:t>Implemented error correction codes to check that </a:t>
            </a:r>
            <a:r>
              <a:rPr lang="en-US" dirty="0" err="1"/>
              <a:t>Cozmo</a:t>
            </a:r>
            <a:r>
              <a:rPr lang="en-US" dirty="0"/>
              <a:t> places the cubes correctly</a:t>
            </a:r>
          </a:p>
        </p:txBody>
      </p:sp>
    </p:spTree>
    <p:extLst>
      <p:ext uri="{BB962C8B-B14F-4D97-AF65-F5344CB8AC3E}">
        <p14:creationId xmlns:p14="http://schemas.microsoft.com/office/powerpoint/2010/main" val="315605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4" r="31592"/>
          <a:stretch/>
        </p:blipFill>
        <p:spPr>
          <a:xfrm>
            <a:off x="265522" y="1690688"/>
            <a:ext cx="3606801" cy="45544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7" t="33312" r="26010"/>
          <a:stretch/>
        </p:blipFill>
        <p:spPr>
          <a:xfrm>
            <a:off x="7628599" y="1690688"/>
            <a:ext cx="4297879" cy="3056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20414" r="31503"/>
          <a:stretch/>
        </p:blipFill>
        <p:spPr>
          <a:xfrm>
            <a:off x="3491037" y="1690688"/>
            <a:ext cx="4679165" cy="41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9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Jun 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Cozmo</a:t>
            </a:r>
            <a:r>
              <a:rPr lang="en-US" dirty="0"/>
              <a:t> will pick up the touched cube</a:t>
            </a:r>
            <a:endParaRPr lang="en-SG" dirty="0"/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Could not connect the blocks</a:t>
            </a:r>
          </a:p>
          <a:p>
            <a:pPr lvl="1"/>
            <a:r>
              <a:rPr lang="en-US" dirty="0"/>
              <a:t>Limited codes</a:t>
            </a:r>
          </a:p>
          <a:p>
            <a:pPr lvl="1"/>
            <a:r>
              <a:rPr lang="en-US" dirty="0"/>
              <a:t>The codes ran simultaneously through too fast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Left the blocks separate </a:t>
            </a:r>
          </a:p>
          <a:p>
            <a:pPr lvl="1"/>
            <a:r>
              <a:rPr lang="en-US" dirty="0"/>
              <a:t>Put a code to let the previous command complete before running the next code</a:t>
            </a:r>
          </a:p>
        </p:txBody>
      </p:sp>
    </p:spTree>
    <p:extLst>
      <p:ext uri="{BB962C8B-B14F-4D97-AF65-F5344CB8AC3E}">
        <p14:creationId xmlns:p14="http://schemas.microsoft.com/office/powerpoint/2010/main" val="26213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4EA6E58-7F81-4285-8D89-C8CE72E40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49" y="475862"/>
            <a:ext cx="12937849" cy="5542481"/>
          </a:xfrm>
        </p:spPr>
      </p:pic>
    </p:spTree>
    <p:extLst>
      <p:ext uri="{BB962C8B-B14F-4D97-AF65-F5344CB8AC3E}">
        <p14:creationId xmlns:p14="http://schemas.microsoft.com/office/powerpoint/2010/main" val="184959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343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COZMO</vt:lpstr>
      <vt:lpstr>Task 2: Jeryl</vt:lpstr>
      <vt:lpstr>PowerPoint Presentation</vt:lpstr>
      <vt:lpstr>Task 3: Zhong Heng</vt:lpstr>
      <vt:lpstr>PowerPoint Presentation</vt:lpstr>
      <vt:lpstr>Task 4 : Yu Yang</vt:lpstr>
      <vt:lpstr>PowerPoint Presentation</vt:lpstr>
      <vt:lpstr>Task 5: Jun Ming</vt:lpstr>
      <vt:lpstr>PowerPoint Presentation</vt:lpstr>
      <vt:lpstr>Task 6: Ridwan</vt:lpstr>
      <vt:lpstr>PowerPoint Presentation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COZMO</dc:title>
  <dc:creator>LEE ZHONG HENG</dc:creator>
  <cp:lastModifiedBy>Jeryl Lah</cp:lastModifiedBy>
  <cp:revision>19</cp:revision>
  <dcterms:created xsi:type="dcterms:W3CDTF">2020-01-30T02:30:41Z</dcterms:created>
  <dcterms:modified xsi:type="dcterms:W3CDTF">2020-02-05T14:21:07Z</dcterms:modified>
</cp:coreProperties>
</file>