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F3A"/>
    <a:srgbClr val="E2A5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14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C86-A332-426F-AA29-29ED9BE6C64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AAB8-4A7D-4627-B87A-D2E0E8F8C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00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C86-A332-426F-AA29-29ED9BE6C64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AAB8-4A7D-4627-B87A-D2E0E8F8C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87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C86-A332-426F-AA29-29ED9BE6C64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AAB8-4A7D-4627-B87A-D2E0E8F8C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81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C86-A332-426F-AA29-29ED9BE6C64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AAB8-4A7D-4627-B87A-D2E0E8F8C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99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C86-A332-426F-AA29-29ED9BE6C64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AAB8-4A7D-4627-B87A-D2E0E8F8C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78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C86-A332-426F-AA29-29ED9BE6C64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AAB8-4A7D-4627-B87A-D2E0E8F8C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04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C86-A332-426F-AA29-29ED9BE6C64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AAB8-4A7D-4627-B87A-D2E0E8F8C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12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C86-A332-426F-AA29-29ED9BE6C64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AAB8-4A7D-4627-B87A-D2E0E8F8C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78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C86-A332-426F-AA29-29ED9BE6C64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AAB8-4A7D-4627-B87A-D2E0E8F8C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97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C86-A332-426F-AA29-29ED9BE6C64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AAB8-4A7D-4627-B87A-D2E0E8F8C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12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C86-A332-426F-AA29-29ED9BE6C64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AAB8-4A7D-4627-B87A-D2E0E8F8C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66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3DC86-A332-426F-AA29-29ED9BE6C64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EAAB8-4A7D-4627-B87A-D2E0E8F8C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3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microsoft.com/office/2007/relationships/hdphoto" Target="../media/hdphoto5.wdp"/><Relationship Id="rId3" Type="http://schemas.microsoft.com/office/2007/relationships/hdphoto" Target="../media/hdphoto1.wdp"/><Relationship Id="rId7" Type="http://schemas.microsoft.com/office/2007/relationships/hdphoto" Target="../media/hdphoto2.wdp"/><Relationship Id="rId12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microsoft.com/office/2007/relationships/hdphoto" Target="../media/hdphoto4.wdp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모서리가 둥근 직사각형 50"/>
          <p:cNvSpPr/>
          <p:nvPr/>
        </p:nvSpPr>
        <p:spPr>
          <a:xfrm>
            <a:off x="6659125" y="133614"/>
            <a:ext cx="2305363" cy="1427741"/>
          </a:xfrm>
          <a:prstGeom prst="roundRect">
            <a:avLst>
              <a:gd name="adj" fmla="val 6907"/>
            </a:avLst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1547664" y="1652292"/>
            <a:ext cx="7200800" cy="3024701"/>
          </a:xfrm>
          <a:prstGeom prst="roundRect">
            <a:avLst>
              <a:gd name="adj" fmla="val 6907"/>
            </a:avLst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632351" y="221927"/>
            <a:ext cx="3133402" cy="937834"/>
          </a:xfrm>
          <a:prstGeom prst="roundRect">
            <a:avLst>
              <a:gd name="adj" fmla="val 6907"/>
            </a:avLst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68275" y="2234538"/>
            <a:ext cx="1228091" cy="1860207"/>
          </a:xfrm>
          <a:prstGeom prst="roundRect">
            <a:avLst>
              <a:gd name="adj" fmla="val 6907"/>
            </a:avLst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altLang="ko-KR" dirty="0" smtClean="0"/>
          </a:p>
        </p:txBody>
      </p:sp>
      <p:pic>
        <p:nvPicPr>
          <p:cNvPr id="1032" name="Picture 8" descr="JPA] N+1 문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14" t="11624" r="30722" b="15376"/>
          <a:stretch/>
        </p:blipFill>
        <p:spPr bwMode="auto">
          <a:xfrm>
            <a:off x="5736838" y="2875806"/>
            <a:ext cx="1176802" cy="93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act] React.js란? (간단 정리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2" t="15166" r="34332" b="21004"/>
          <a:stretch/>
        </p:blipFill>
        <p:spPr bwMode="auto">
          <a:xfrm>
            <a:off x="1726000" y="2752829"/>
            <a:ext cx="1008112" cy="99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ithub과 Git remot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7" t="2726" r="21828" b="8291"/>
          <a:stretch/>
        </p:blipFill>
        <p:spPr bwMode="auto">
          <a:xfrm>
            <a:off x="2927129" y="317221"/>
            <a:ext cx="978834" cy="74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nkins란 무엇이며 왜 사용해야 할까요?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2" t="1597" r="6312" b="11410"/>
          <a:stretch/>
        </p:blipFill>
        <p:spPr bwMode="auto">
          <a:xfrm>
            <a:off x="4355976" y="336778"/>
            <a:ext cx="1296121" cy="70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AutoShape 18" descr="web 공부] 무료 서버(server) 아파치 톰캣(Apache Tomcat)을 이클립스(eclipse)에 연동하기 : 네이버 블로그"/>
          <p:cNvSpPr>
            <a:spLocks noChangeAspect="1" noChangeArrowheads="1"/>
          </p:cNvSpPr>
          <p:nvPr/>
        </p:nvSpPr>
        <p:spPr bwMode="auto">
          <a:xfrm>
            <a:off x="168275" y="-120386"/>
            <a:ext cx="304800" cy="25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AutoShape 20" descr="web 공부] 무료 서버(server) 아파치 톰캣(Apache Tomcat)을 이클립스(eclipse)에 연동하기 : 네이버 블로그"/>
          <p:cNvSpPr>
            <a:spLocks noChangeAspect="1" noChangeArrowheads="1"/>
          </p:cNvSpPr>
          <p:nvPr/>
        </p:nvSpPr>
        <p:spPr bwMode="auto">
          <a:xfrm>
            <a:off x="320675" y="6615"/>
            <a:ext cx="304800" cy="25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AutoShape 22" descr="web 공부] 무료 서버(server) 아파치 톰캣(Apache Tomcat)을 이클립스(eclipse)에 연동하기 : 네이버 블로그"/>
          <p:cNvSpPr>
            <a:spLocks noChangeAspect="1" noChangeArrowheads="1"/>
          </p:cNvSpPr>
          <p:nvPr/>
        </p:nvSpPr>
        <p:spPr bwMode="auto">
          <a:xfrm>
            <a:off x="473075" y="133615"/>
            <a:ext cx="304800" cy="25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AutoShape 24" descr="web 공부] 무료 서버(server) 아파치 톰캣(Apache Tomcat)을 이클립스(eclipse)에 연동하기 : 네이버 블로그"/>
          <p:cNvSpPr>
            <a:spLocks noChangeAspect="1" noChangeArrowheads="1"/>
          </p:cNvSpPr>
          <p:nvPr/>
        </p:nvSpPr>
        <p:spPr bwMode="auto">
          <a:xfrm>
            <a:off x="625475" y="260615"/>
            <a:ext cx="304800" cy="25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50" name="Picture 26" descr="nginx에서 virtual host 사용하기 :: 블로그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551" y="2850152"/>
            <a:ext cx="963415" cy="90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PostgreSQL - 나무위키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759" y="2936369"/>
            <a:ext cx="1299980" cy="81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2144449" y="4784129"/>
            <a:ext cx="2018930" cy="827167"/>
            <a:chOff x="3075975" y="4766637"/>
            <a:chExt cx="2018930" cy="827167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3075975" y="4766637"/>
              <a:ext cx="2018930" cy="827167"/>
            </a:xfrm>
            <a:prstGeom prst="roundRect">
              <a:avLst>
                <a:gd name="adj" fmla="val 6907"/>
              </a:avLst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56" name="Picture 32" descr="FCM 과 GCM 차이 • 캡틴판교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989" b="71637"/>
            <a:stretch/>
          </p:blipFill>
          <p:spPr bwMode="auto">
            <a:xfrm>
              <a:off x="3153914" y="4873724"/>
              <a:ext cx="1854293" cy="601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58" name="Picture 34" descr="AWS EC2 인스턴스 생성하기 | 야생강아지 WILDPUP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8" r="13991"/>
          <a:stretch/>
        </p:blipFill>
        <p:spPr bwMode="auto">
          <a:xfrm>
            <a:off x="4551007" y="1235096"/>
            <a:ext cx="91440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그룹 28"/>
          <p:cNvGrpSpPr/>
          <p:nvPr/>
        </p:nvGrpSpPr>
        <p:grpSpPr>
          <a:xfrm>
            <a:off x="7273759" y="291734"/>
            <a:ext cx="1568446" cy="1142638"/>
            <a:chOff x="6588223" y="3921662"/>
            <a:chExt cx="2180752" cy="1629758"/>
          </a:xfrm>
        </p:grpSpPr>
        <p:pic>
          <p:nvPicPr>
            <p:cNvPr id="1026" name="Picture 2" descr="OKPOS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6728" y="4449368"/>
              <a:ext cx="1352247" cy="1102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원호 4"/>
            <p:cNvSpPr/>
            <p:nvPr/>
          </p:nvSpPr>
          <p:spPr>
            <a:xfrm>
              <a:off x="6588223" y="4449366"/>
              <a:ext cx="755215" cy="756000"/>
            </a:xfrm>
            <a:prstGeom prst="arc">
              <a:avLst>
                <a:gd name="adj1" fmla="val 1157964"/>
                <a:gd name="adj2" fmla="val 15620981"/>
              </a:avLst>
            </a:prstGeom>
            <a:noFill/>
            <a:ln w="1905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60" name="Picture 36" descr="Autoupdate WP-CLI and packages with Linux Cronjob •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64" t="58586" r="21812" b="5914"/>
            <a:stretch/>
          </p:blipFill>
          <p:spPr bwMode="auto">
            <a:xfrm>
              <a:off x="6981973" y="3921662"/>
              <a:ext cx="1453045" cy="431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64" name="Picture 40" descr="Serverless - CNCF Cloud Native Interactive Landscap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14616"/>
            <a:ext cx="469432" cy="60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React-native android 실제 기기 연결하기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09" y="2578666"/>
            <a:ext cx="905421" cy="104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사람 일러스트 | 알파벳 포스터, 사람, 로고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17" t="42620" r="10429" b="20238"/>
          <a:stretch/>
        </p:blipFill>
        <p:spPr bwMode="auto">
          <a:xfrm>
            <a:off x="329609" y="1652292"/>
            <a:ext cx="944880" cy="53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Spring Boot) 스타트 스프링 부트 001일차 - 스프링(부트), 빌드툴, VO, Lombok, 어노테이션, Jackson,  ORM, JPA, Hibernate | 오늘도 끄적끄적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647" y="2816088"/>
            <a:ext cx="762777" cy="76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13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115291" y="566792"/>
            <a:ext cx="2274849" cy="4066478"/>
            <a:chOff x="2870616" y="587215"/>
            <a:chExt cx="2274849" cy="4066478"/>
          </a:xfrm>
        </p:grpSpPr>
        <p:sp>
          <p:nvSpPr>
            <p:cNvPr id="5" name="직사각형 4"/>
            <p:cNvSpPr/>
            <p:nvPr/>
          </p:nvSpPr>
          <p:spPr>
            <a:xfrm>
              <a:off x="3010996" y="4081636"/>
              <a:ext cx="2016224" cy="420852"/>
            </a:xfrm>
            <a:prstGeom prst="rect">
              <a:avLst/>
            </a:prstGeom>
            <a:solidFill>
              <a:srgbClr val="F4BF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8209" b="68377" l="22294" r="54862">
                          <a14:foregroundMark x1="33945" y1="61101" x2="33028" y2="63713"/>
                          <a14:foregroundMark x1="23761" y1="60448" x2="23578" y2="61847"/>
                          <a14:foregroundMark x1="26055" y1="59701" x2="25413" y2="61754"/>
                          <a14:foregroundMark x1="26789" y1="60075" x2="28440" y2="60075"/>
                          <a14:foregroundMark x1="29358" y1="60634" x2="31835" y2="60634"/>
                          <a14:foregroundMark x1="29174" y1="61474" x2="30642" y2="62593"/>
                          <a14:foregroundMark x1="24404" y1="59142" x2="24220" y2="60168"/>
                          <a14:foregroundMark x1="45505" y1="61847" x2="45321" y2="64272"/>
                          <a14:foregroundMark x1="51835" y1="60541" x2="51835" y2="63433"/>
                          <a14:foregroundMark x1="53486" y1="61660" x2="54954" y2="61007"/>
                          <a14:foregroundMark x1="27798" y1="60728" x2="27798" y2="61847"/>
                          <a14:backgroundMark x1="47248" y1="63246" x2="47248" y2="63246"/>
                          <a14:backgroundMark x1="39083" y1="64739" x2="39083" y2="64739"/>
                          <a14:backgroundMark x1="50183" y1="64086" x2="50183" y2="64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69" t="57001" r="42542" b="30064"/>
            <a:stretch/>
          </p:blipFill>
          <p:spPr bwMode="auto">
            <a:xfrm>
              <a:off x="3512680" y="985292"/>
              <a:ext cx="1012859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9573" y="1386564"/>
              <a:ext cx="1699071" cy="263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1818612"/>
              <a:ext cx="728692" cy="947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1818612"/>
              <a:ext cx="728692" cy="947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844" y="2918312"/>
              <a:ext cx="728692" cy="947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4940" y="2918312"/>
              <a:ext cx="728692" cy="947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0" name="Picture 2" descr="Iphone Mockup Images | Free Vectors, Stock Photos &amp;amp;amp; PSD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959" b="99112" l="296" r="99112">
                          <a14:foregroundMark x1="18047" y1="26331" x2="18047" y2="26331"/>
                          <a14:foregroundMark x1="13609" y1="13314" x2="18935" y2="65976"/>
                          <a14:foregroundMark x1="81657" y1="20414" x2="84024" y2="78107"/>
                          <a14:foregroundMark x1="13018" y1="18343" x2="22485" y2="3550"/>
                          <a14:foregroundMark x1="18639" y1="9467" x2="62722" y2="4734"/>
                          <a14:foregroundMark x1="76036" y1="7101" x2="90237" y2="22485"/>
                          <a14:foregroundMark x1="81361" y1="43491" x2="84024" y2="74556"/>
                          <a14:foregroundMark x1="76923" y1="79882" x2="81657" y2="95562"/>
                          <a14:foregroundMark x1="28402" y1="93491" x2="2071" y2="70414"/>
                          <a14:foregroundMark x1="7692" y1="26036" x2="7692" y2="26036"/>
                          <a14:foregroundMark x1="5917" y1="36686" x2="5917" y2="36686"/>
                          <a14:foregroundMark x1="5325" y1="7988" x2="17456" y2="91420"/>
                          <a14:foregroundMark x1="98521" y1="4142" x2="99408" y2="99408"/>
                          <a14:foregroundMark x1="94675" y1="97041" x2="296" y2="95858"/>
                          <a14:foregroundMark x1="27811" y1="5917" x2="25444" y2="95562"/>
                          <a14:foregroundMark x1="76331" y1="4734" x2="73077" y2="8875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20" t="8124" r="26776" b="8033"/>
            <a:stretch/>
          </p:blipFill>
          <p:spPr bwMode="auto">
            <a:xfrm>
              <a:off x="2870616" y="587215"/>
              <a:ext cx="2274849" cy="4066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5" name="Picture 7" descr="장바구니 아이콘, 카트 아이콘, 쇼핑 아이콘, 쇼핑 PNG, 일러스트 및 벡터 에 대한 무료 다운로드 - Pngtree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35781" y1="61406" x2="35781" y2="61406"/>
                          <a14:foregroundMark x1="49531" y1="62969" x2="49531" y2="62969"/>
                          <a14:foregroundMark x1="62344" y1="63438" x2="62344" y2="6343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6761" y="4081636"/>
              <a:ext cx="321263" cy="321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7" name="Picture 9" descr="전화, 전화 무료 아이콘 - Icon-Icons.com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7011" y="4111675"/>
              <a:ext cx="261183" cy="261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1" name="Picture 13" descr="Arrow, up, on, a, black, circle, background Free Icon - Icon-Icons.com"/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0" b="100000" l="0" r="100000">
                          <a14:foregroundMark x1="48000" y1="39556" x2="47111" y2="60000"/>
                          <a14:foregroundMark x1="29333" y1="44444" x2="50667" y2="29778"/>
                          <a14:foregroundMark x1="50667" y1="30667" x2="73333" y2="52444"/>
                          <a14:foregroundMark x1="32222" y1="16667" x2="32222" y2="16667"/>
                          <a14:foregroundMark x1="7778" y1="37778" x2="47778" y2="6667"/>
                          <a14:foregroundMark x1="57778" y1="7778" x2="86667" y2="28889"/>
                          <a14:foregroundMark x1="70000" y1="87778" x2="82222" y2="67778"/>
                          <a14:foregroundMark x1="33333" y1="82222" x2="15556" y2="57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2982" y="3995433"/>
              <a:ext cx="372255" cy="372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9787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Office PowerPoint</Application>
  <PresentationFormat>화면 슬라이드 쇼(16:10)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joonhyuk</dc:creator>
  <cp:lastModifiedBy>joonhyuk</cp:lastModifiedBy>
  <cp:revision>11</cp:revision>
  <dcterms:created xsi:type="dcterms:W3CDTF">2022-03-02T02:54:34Z</dcterms:created>
  <dcterms:modified xsi:type="dcterms:W3CDTF">2022-03-03T03:12:55Z</dcterms:modified>
</cp:coreProperties>
</file>