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9" r:id="rId3"/>
    <p:sldId id="313" r:id="rId4"/>
    <p:sldId id="295" r:id="rId5"/>
    <p:sldId id="312" r:id="rId6"/>
    <p:sldId id="285" r:id="rId7"/>
    <p:sldId id="293" r:id="rId8"/>
    <p:sldId id="294" r:id="rId9"/>
    <p:sldId id="286" r:id="rId10"/>
    <p:sldId id="300" r:id="rId11"/>
    <p:sldId id="273" r:id="rId12"/>
    <p:sldId id="301" r:id="rId13"/>
    <p:sldId id="287" r:id="rId14"/>
    <p:sldId id="299" r:id="rId15"/>
    <p:sldId id="304" r:id="rId16"/>
    <p:sldId id="303" r:id="rId17"/>
    <p:sldId id="288" r:id="rId18"/>
    <p:sldId id="281" r:id="rId19"/>
    <p:sldId id="292" r:id="rId20"/>
    <p:sldId id="267" r:id="rId21"/>
    <p:sldId id="298" r:id="rId22"/>
    <p:sldId id="296" r:id="rId23"/>
    <p:sldId id="289" r:id="rId24"/>
    <p:sldId id="261" r:id="rId25"/>
    <p:sldId id="290" r:id="rId26"/>
    <p:sldId id="291" r:id="rId27"/>
    <p:sldId id="262" r:id="rId28"/>
    <p:sldId id="269" r:id="rId29"/>
    <p:sldId id="308" r:id="rId30"/>
    <p:sldId id="305" r:id="rId31"/>
    <p:sldId id="318" r:id="rId32"/>
    <p:sldId id="307" r:id="rId33"/>
    <p:sldId id="306" r:id="rId34"/>
    <p:sldId id="310" r:id="rId35"/>
    <p:sldId id="314" r:id="rId36"/>
    <p:sldId id="316" r:id="rId37"/>
    <p:sldId id="309" r:id="rId38"/>
    <p:sldId id="275" r:id="rId39"/>
    <p:sldId id="279" r:id="rId40"/>
    <p:sldId id="280" r:id="rId41"/>
  </p:sldIdLst>
  <p:sldSz cx="9144000" cy="6858000" type="screen4x3"/>
  <p:notesSz cx="6858000" cy="9144000"/>
  <p:embeddedFontLst>
    <p:embeddedFont>
      <p:font typeface="Showcard Gothic" panose="04020904020102020604" pitchFamily="82" charset="0"/>
      <p:regular r:id="rId43"/>
    </p:embeddedFont>
    <p:embeddedFont>
      <p:font typeface="SetoFont" panose="02000600000000000000" pitchFamily="2" charset="-120"/>
      <p:regular r:id="rId44"/>
    </p:embeddedFont>
    <p:embeddedFont>
      <p:font typeface="Academic M54" panose="02000500000000000000" pitchFamily="2" charset="0"/>
      <p:regular r:id="rId45"/>
    </p:embeddedFont>
    <p:embeddedFont>
      <p:font typeface="Broadway" panose="04040905080B02020502" pitchFamily="82" charset="0"/>
      <p:regular r:id="rId46"/>
    </p:embeddedFont>
    <p:embeddedFont>
      <p:font typeface="Merriweather" panose="02020500000000000000" charset="0"/>
      <p:regular r:id="rId47"/>
      <p:bold r:id="rId48"/>
      <p:italic r:id="rId49"/>
      <p:boldItalic r:id="rId50"/>
    </p:embeddedFont>
    <p:embeddedFont>
      <p:font typeface="Bahnschrift" panose="020B0502040204020203" pitchFamily="34" charset="0"/>
      <p:regular r:id="rId51"/>
      <p:bold r:id="rId52"/>
    </p:embeddedFont>
    <p:embeddedFont>
      <p:font typeface="billy" pitchFamily="2" charset="-120"/>
      <p:regular r:id="rId53"/>
    </p:embeddedFont>
    <p:embeddedFont>
      <p:font typeface="Amatic SC" panose="02020500000000000000" charset="-79"/>
      <p:regular r:id="rId54"/>
      <p:bold r:id="rId55"/>
    </p:embeddedFont>
    <p:embeddedFont>
      <p:font typeface="ＭＳ Ｐゴシック" panose="020B0600070205080204" pitchFamily="34" charset="-128"/>
      <p:regular r:id="rId56"/>
    </p:embeddedFont>
    <p:embeddedFont>
      <p:font typeface="Senty Golden Bell 新蒂金钟体" panose="03000600000000000000" pitchFamily="66" charset="-12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BF5AE9-EAA4-483B-922F-2472B9561145}">
  <a:tblStyle styleId="{B3BF5AE9-EAA4-483B-922F-2472B956114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90" autoAdjust="0"/>
  </p:normalViewPr>
  <p:slideViewPr>
    <p:cSldViewPr snapToGrid="0">
      <p:cViewPr varScale="1">
        <p:scale>
          <a:sx n="65" d="100"/>
          <a:sy n="65" d="100"/>
        </p:scale>
        <p:origin x="13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Shape 1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6" name="Shape 18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Shape 18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9" name="Shape 18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465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Shape 18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9" name="Shape 18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383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7" name="Shape 18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2530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Shape 20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0" name="Shape 20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Shape 20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0" name="Shape 20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723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Shape 18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9" name="Shape 18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7" name="Shape 18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8191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Shape 18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8" name="Shape 18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zh-TW" altLang="en-US" sz="1100" b="1" i="0" kern="1200" dirty="0">
                <a:solidFill>
                  <a:schemeClr val="tx1"/>
                </a:solidFill>
                <a:effectLst/>
                <a:latin typeface="+mn-lt"/>
                <a:ea typeface="+mn-ea"/>
                <a:cs typeface="+mn-cs"/>
              </a:rPr>
              <a:t>運算子</a:t>
            </a:r>
            <a:r>
              <a:rPr lang="en-US" altLang="zh-TW" sz="1100" b="1" i="0" kern="1200" dirty="0">
                <a:solidFill>
                  <a:schemeClr val="tx1"/>
                </a:solidFill>
                <a:effectLst/>
                <a:latin typeface="+mn-lt"/>
                <a:ea typeface="+mn-ea"/>
                <a:cs typeface="+mn-cs"/>
              </a:rPr>
              <a:t>(operator)    </a:t>
            </a:r>
            <a:r>
              <a:rPr lang="zh-TW" altLang="en-US" sz="1100" b="1" i="0" kern="1200" dirty="0">
                <a:solidFill>
                  <a:schemeClr val="tx1"/>
                </a:solidFill>
                <a:effectLst/>
                <a:latin typeface="+mn-lt"/>
                <a:ea typeface="+mn-ea"/>
                <a:cs typeface="+mn-cs"/>
              </a:rPr>
              <a:t>運算元</a:t>
            </a:r>
            <a:r>
              <a:rPr lang="en-US" altLang="zh-TW" sz="1100" b="1" i="0" kern="1200" dirty="0">
                <a:solidFill>
                  <a:schemeClr val="tx1"/>
                </a:solidFill>
                <a:effectLst/>
                <a:latin typeface="+mn-lt"/>
                <a:ea typeface="+mn-ea"/>
                <a:cs typeface="+mn-cs"/>
              </a:rPr>
              <a:t>(operand)</a:t>
            </a:r>
          </a:p>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Shape 20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0" name="Shape 20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08022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Shape 20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0" name="Shape 20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187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7" name="Shape 18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Shape 18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4" name="Shape 18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5" name="Shape 19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ja-JP" altLang="en-US" sz="1100" b="0" i="0" u="none" strike="noStrike" kern="1200" dirty="0">
                <a:solidFill>
                  <a:schemeClr val="tx1"/>
                </a:solidFill>
                <a:effectLst/>
                <a:latin typeface="+mn-lt"/>
                <a:ea typeface="+mn-ea"/>
                <a:cs typeface="+mn-cs"/>
              </a:rPr>
              <a:t>相信只要認真練習一定會過の這次會比件簡單</a:t>
            </a:r>
            <a:r>
              <a:rPr lang="ja-JP" altLang="en-US" dirty="0"/>
              <a:t> </a:t>
            </a:r>
            <a:endParaRPr lang="en-US" altLang="ja-JP" dirty="0"/>
          </a:p>
          <a:p>
            <a:r>
              <a:rPr lang="zh-TW" altLang="en-US" sz="1100" b="0" i="0" u="none" strike="noStrike" kern="1200" dirty="0">
                <a:solidFill>
                  <a:schemeClr val="tx1"/>
                </a:solidFill>
                <a:effectLst/>
                <a:latin typeface="+mn-lt"/>
                <a:ea typeface="+mn-ea"/>
                <a:cs typeface="+mn-cs"/>
              </a:rPr>
              <a:t>如果都考你會的 其實沒有幫助ＱＱ  因為我們有允許可以帶的東西ＱＱＱ</a:t>
            </a:r>
            <a:r>
              <a:rPr lang="zh-TW" altLang="en-US" dirty="0"/>
              <a:t> </a:t>
            </a:r>
          </a:p>
        </p:txBody>
      </p:sp>
    </p:spTree>
    <p:extLst>
      <p:ext uri="{BB962C8B-B14F-4D97-AF65-F5344CB8AC3E}">
        <p14:creationId xmlns:p14="http://schemas.microsoft.com/office/powerpoint/2010/main" val="3484630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sz="1100" b="0" i="0" u="none" strike="noStrike" kern="1200" dirty="0">
                <a:solidFill>
                  <a:schemeClr val="tx1"/>
                </a:solidFill>
                <a:effectLst/>
                <a:latin typeface="+mn-lt"/>
                <a:ea typeface="+mn-ea"/>
                <a:cs typeface="+mn-cs"/>
              </a:rPr>
              <a:t>這樣你以後會很痛苦ＱＱ</a:t>
            </a:r>
            <a:r>
              <a:rPr lang="zh-TW" altLang="en-US" dirty="0"/>
              <a:t> </a:t>
            </a:r>
            <a:endParaRPr lang="en-US" altLang="zh-TW" dirty="0"/>
          </a:p>
          <a:p>
            <a:r>
              <a:rPr lang="zh-TW" altLang="en-US" sz="1100" b="0" i="0" u="none" strike="noStrike" kern="1200" dirty="0">
                <a:solidFill>
                  <a:schemeClr val="tx1"/>
                </a:solidFill>
                <a:effectLst/>
                <a:latin typeface="+mn-lt"/>
                <a:ea typeface="+mn-ea"/>
                <a:cs typeface="+mn-cs"/>
              </a:rPr>
              <a:t>加油ＱＱＱ</a:t>
            </a:r>
            <a:r>
              <a:rPr lang="en-US" altLang="zh-TW" dirty="0"/>
              <a:t> </a:t>
            </a:r>
            <a:endParaRPr lang="zh-TW" altLang="en-US" dirty="0"/>
          </a:p>
        </p:txBody>
      </p:sp>
    </p:spTree>
    <p:extLst>
      <p:ext uri="{BB962C8B-B14F-4D97-AF65-F5344CB8AC3E}">
        <p14:creationId xmlns:p14="http://schemas.microsoft.com/office/powerpoint/2010/main" val="1587462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sz="1100" b="0" i="0" u="none" strike="noStrike" kern="1200" dirty="0">
                <a:solidFill>
                  <a:schemeClr val="tx1"/>
                </a:solidFill>
                <a:effectLst/>
                <a:latin typeface="+mn-lt"/>
                <a:ea typeface="+mn-ea"/>
                <a:cs typeface="+mn-cs"/>
              </a:rPr>
              <a:t>可能需要更多練習 助教也是這樣過來的Ｑ＿Ｑ</a:t>
            </a:r>
            <a:r>
              <a:rPr lang="zh-TW" altLang="en-US" dirty="0"/>
              <a:t> </a:t>
            </a:r>
            <a:endParaRPr lang="en-US" altLang="zh-TW" dirty="0"/>
          </a:p>
          <a:p>
            <a:endParaRPr lang="en-US" altLang="zh-TW" dirty="0"/>
          </a:p>
          <a:p>
            <a:r>
              <a:rPr lang="zh-TW" altLang="en-US" sz="1100" b="0" i="0" u="none" strike="noStrike" kern="1200" dirty="0">
                <a:solidFill>
                  <a:schemeClr val="tx1"/>
                </a:solidFill>
                <a:effectLst/>
                <a:latin typeface="+mn-lt"/>
                <a:ea typeface="+mn-ea"/>
                <a:cs typeface="+mn-cs"/>
              </a:rPr>
              <a:t>其實</a:t>
            </a:r>
            <a:r>
              <a:rPr lang="en-US" altLang="zh-TW" sz="1100" b="0" i="0" u="none" strike="noStrike" kern="1200" dirty="0">
                <a:solidFill>
                  <a:schemeClr val="tx1"/>
                </a:solidFill>
                <a:effectLst/>
                <a:latin typeface="+mn-lt"/>
                <a:ea typeface="+mn-ea"/>
                <a:cs typeface="+mn-cs"/>
              </a:rPr>
              <a:t>OJ</a:t>
            </a:r>
            <a:r>
              <a:rPr lang="zh-TW" altLang="en-US" sz="1100" b="0" i="0" u="none" strike="noStrike" kern="1200" dirty="0">
                <a:solidFill>
                  <a:schemeClr val="tx1"/>
                </a:solidFill>
                <a:effectLst/>
                <a:latin typeface="+mn-lt"/>
                <a:ea typeface="+mn-ea"/>
                <a:cs typeface="+mn-cs"/>
              </a:rPr>
              <a:t>上面有很多練習題可以練習～</a:t>
            </a:r>
            <a:r>
              <a:rPr lang="zh-TW" altLang="en-US" dirty="0"/>
              <a:t> </a:t>
            </a:r>
          </a:p>
        </p:txBody>
      </p:sp>
    </p:spTree>
    <p:extLst>
      <p:ext uri="{BB962C8B-B14F-4D97-AF65-F5344CB8AC3E}">
        <p14:creationId xmlns:p14="http://schemas.microsoft.com/office/powerpoint/2010/main" val="1425521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Print </a:t>
            </a:r>
            <a:r>
              <a:rPr lang="zh-TW" altLang="en-US" dirty="0"/>
              <a:t>大法</a:t>
            </a:r>
          </a:p>
        </p:txBody>
      </p:sp>
    </p:spTree>
    <p:extLst>
      <p:ext uri="{BB962C8B-B14F-4D97-AF65-F5344CB8AC3E}">
        <p14:creationId xmlns:p14="http://schemas.microsoft.com/office/powerpoint/2010/main" val="3884362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Shape 20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9" name="Shape 20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Shape 20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6" name="Shape 20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1"/>
        <p:cNvGrpSpPr/>
        <p:nvPr/>
      </p:nvGrpSpPr>
      <p:grpSpPr>
        <a:xfrm>
          <a:off x="0" y="0"/>
          <a:ext cx="0" cy="0"/>
          <a:chOff x="0" y="0"/>
          <a:chExt cx="0" cy="0"/>
        </a:xfrm>
      </p:grpSpPr>
      <p:sp>
        <p:nvSpPr>
          <p:cNvPr id="2072" name="Shape 20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3" name="Shape 20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Shape 18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9" name="Shape 18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9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7" name="Shape 18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755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Shape 18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9" name="Shape 18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704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7" name="Shape 18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8877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Shape 18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9" name="Shape 18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201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Shape 20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2" name="Shape 20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7" name="Shape 18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877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5D4B"/>
        </a:solidFill>
        <a:effectLst/>
      </p:bgPr>
    </p:bg>
    <p:spTree>
      <p:nvGrpSpPr>
        <p:cNvPr id="1" name="Shape 8"/>
        <p:cNvGrpSpPr/>
        <p:nvPr/>
      </p:nvGrpSpPr>
      <p:grpSpPr>
        <a:xfrm>
          <a:off x="0" y="0"/>
          <a:ext cx="0" cy="0"/>
          <a:chOff x="0" y="0"/>
          <a:chExt cx="0" cy="0"/>
        </a:xfrm>
      </p:grpSpPr>
      <p:grpSp>
        <p:nvGrpSpPr>
          <p:cNvPr id="9" name="Shape 9"/>
          <p:cNvGrpSpPr/>
          <p:nvPr/>
        </p:nvGrpSpPr>
        <p:grpSpPr>
          <a:xfrm>
            <a:off x="-7997" y="-6007"/>
            <a:ext cx="9159995" cy="6870013"/>
            <a:chOff x="328725" y="2891150"/>
            <a:chExt cx="3447625" cy="2585725"/>
          </a:xfrm>
        </p:grpSpPr>
        <p:sp>
          <p:nvSpPr>
            <p:cNvPr id="10" name="Shape 10"/>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 name="Shape 11"/>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 name="Shape 12"/>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 name="Shape 13"/>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 name="Shape 14"/>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 name="Shape 15"/>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 name="Shape 16"/>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 name="Shape 17"/>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 name="Shape 18"/>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 name="Shape 19"/>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 name="Shape 20"/>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 name="Shape 21"/>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 name="Shape 22"/>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 name="Shape 23"/>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 name="Shape 24"/>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 name="Shape 25"/>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 name="Shape 26"/>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 name="Shape 27"/>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 name="Shape 28"/>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 name="Shape 29"/>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 name="Shape 30"/>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 name="Shape 31"/>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 name="Shape 32"/>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 name="Shape 33"/>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 name="Shape 34"/>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 name="Shape 35"/>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 name="Shape 36"/>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 name="Shape 37"/>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 name="Shape 38"/>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 name="Shape 39"/>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 name="Shape 40"/>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 name="Shape 41"/>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 name="Shape 42"/>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 name="Shape 43"/>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 name="Shape 44"/>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 name="Shape 45"/>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6" name="Shape 46"/>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7" name="Shape 47"/>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8" name="Shape 48"/>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9" name="Shape 49"/>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0" name="Shape 50"/>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1" name="Shape 51"/>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2" name="Shape 52"/>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3" name="Shape 53"/>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4" name="Shape 54"/>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5" name="Shape 55"/>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6" name="Shape 56"/>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7" name="Shape 57"/>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8" name="Shape 58"/>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59" name="Shape 59"/>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0" name="Shape 60"/>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1" name="Shape 61"/>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2" name="Shape 62"/>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3" name="Shape 63"/>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4" name="Shape 64"/>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5" name="Shape 65"/>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6" name="Shape 66"/>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7" name="Shape 67"/>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8" name="Shape 68"/>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69" name="Shape 69"/>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0" name="Shape 70"/>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1" name="Shape 71"/>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2" name="Shape 72"/>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3" name="Shape 73"/>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4" name="Shape 74"/>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5" name="Shape 75"/>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6" name="Shape 76"/>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7" name="Shape 77"/>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8" name="Shape 78"/>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79" name="Shape 79"/>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0" name="Shape 80"/>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1" name="Shape 81"/>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2" name="Shape 82"/>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3" name="Shape 83"/>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4" name="Shape 84"/>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5" name="Shape 85"/>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6" name="Shape 86"/>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7" name="Shape 87"/>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8" name="Shape 88"/>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89" name="Shape 89"/>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0" name="Shape 90"/>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1" name="Shape 91"/>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2" name="Shape 92"/>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3" name="Shape 93"/>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4" name="Shape 94"/>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5" name="Shape 95"/>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6" name="Shape 96"/>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7" name="Shape 97"/>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8" name="Shape 98"/>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99" name="Shape 99"/>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0" name="Shape 100"/>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1" name="Shape 101"/>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2" name="Shape 102"/>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3" name="Shape 103"/>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4" name="Shape 104"/>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5" name="Shape 105"/>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6" name="Shape 106"/>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7" name="Shape 107"/>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8" name="Shape 108"/>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09" name="Shape 109"/>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0" name="Shape 110"/>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1" name="Shape 111"/>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2" name="Shape 112"/>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3" name="Shape 113"/>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4" name="Shape 114"/>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5" name="Shape 115"/>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6" name="Shape 116"/>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7" name="Shape 117"/>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8" name="Shape 118"/>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19" name="Shape 119"/>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0" name="Shape 120"/>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1" name="Shape 121"/>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2" name="Shape 122"/>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3" name="Shape 123"/>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4" name="Shape 124"/>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5" name="Shape 125"/>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6" name="Shape 126"/>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7" name="Shape 127"/>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8" name="Shape 128"/>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29" name="Shape 129"/>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0" name="Shape 130"/>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1" name="Shape 131"/>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2" name="Shape 132"/>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3" name="Shape 133"/>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4" name="Shape 134"/>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5" name="Shape 135"/>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6" name="Shape 136"/>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7" name="Shape 137"/>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8" name="Shape 138"/>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39" name="Shape 139"/>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0" name="Shape 140"/>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1" name="Shape 141"/>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2" name="Shape 142"/>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3" name="Shape 143"/>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4" name="Shape 144"/>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5" name="Shape 145"/>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6" name="Shape 146"/>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7" name="Shape 147"/>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8" name="Shape 148"/>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49" name="Shape 149"/>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0" name="Shape 150"/>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1" name="Shape 151"/>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2" name="Shape 152"/>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3" name="Shape 153"/>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4" name="Shape 154"/>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5" name="Shape 155"/>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6" name="Shape 156"/>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7" name="Shape 157"/>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8" name="Shape 158"/>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59" name="Shape 159"/>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0" name="Shape 160"/>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1" name="Shape 161"/>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2" name="Shape 162"/>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3" name="Shape 163"/>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4" name="Shape 164"/>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5" name="Shape 165"/>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6" name="Shape 166"/>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7" name="Shape 167"/>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8" name="Shape 168"/>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69" name="Shape 169"/>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 name="Shape 170"/>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 name="Shape 171"/>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 name="Shape 172"/>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 name="Shape 173"/>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 name="Shape 174"/>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 name="Shape 175"/>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 name="Shape 176"/>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 name="Shape 177"/>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 name="Shape 178"/>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 name="Shape 179"/>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0" name="Shape 180"/>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1" name="Shape 181"/>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2" name="Shape 182"/>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3" name="Shape 183"/>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4" name="Shape 184"/>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5" name="Shape 185"/>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6" name="Shape 186"/>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7" name="Shape 187"/>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8" name="Shape 188"/>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9" name="Shape 189"/>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0" name="Shape 190"/>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1" name="Shape 191"/>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2" name="Shape 192"/>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3" name="Shape 193"/>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4" name="Shape 194"/>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5" name="Shape 195"/>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6" name="Shape 196"/>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7" name="Shape 197"/>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8" name="Shape 198"/>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99" name="Shape 199"/>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0" name="Shape 200"/>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1" name="Shape 201"/>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2" name="Shape 202"/>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3" name="Shape 203"/>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4" name="Shape 204"/>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grpSp>
      <p:sp>
        <p:nvSpPr>
          <p:cNvPr id="205" name="Shape 205"/>
          <p:cNvSpPr txBox="1">
            <a:spLocks noGrp="1"/>
          </p:cNvSpPr>
          <p:nvPr>
            <p:ph type="ctrTitle"/>
          </p:nvPr>
        </p:nvSpPr>
        <p:spPr>
          <a:xfrm>
            <a:off x="2191050" y="2427150"/>
            <a:ext cx="4761900" cy="1546500"/>
          </a:xfrm>
          <a:prstGeom prst="rect">
            <a:avLst/>
          </a:prstGeom>
        </p:spPr>
        <p:txBody>
          <a:bodyPr wrap="square" lIns="91425" tIns="91425" rIns="91425" bIns="91425" anchor="ctr" anchorCtr="0"/>
          <a:lstStyle>
            <a:lvl1pPr lvl="0" algn="ctr">
              <a:spcBef>
                <a:spcPts val="0"/>
              </a:spcBef>
              <a:buClr>
                <a:srgbClr val="FFFFFF"/>
              </a:buClr>
              <a:buSzPts val="7200"/>
              <a:buNone/>
              <a:defRPr sz="7200" b="0">
                <a:solidFill>
                  <a:srgbClr val="FFFFFF"/>
                </a:solidFill>
              </a:defRPr>
            </a:lvl1pPr>
            <a:lvl2pPr lvl="1" algn="ctr">
              <a:spcBef>
                <a:spcPts val="0"/>
              </a:spcBef>
              <a:buClr>
                <a:srgbClr val="FFFFFF"/>
              </a:buClr>
              <a:buSzPts val="7200"/>
              <a:buNone/>
              <a:defRPr sz="7200" b="0">
                <a:solidFill>
                  <a:srgbClr val="FFFFFF"/>
                </a:solidFill>
              </a:defRPr>
            </a:lvl2pPr>
            <a:lvl3pPr lvl="2" algn="ctr">
              <a:spcBef>
                <a:spcPts val="0"/>
              </a:spcBef>
              <a:buClr>
                <a:srgbClr val="FFFFFF"/>
              </a:buClr>
              <a:buSzPts val="7200"/>
              <a:buNone/>
              <a:defRPr sz="7200" b="0">
                <a:solidFill>
                  <a:srgbClr val="FFFFFF"/>
                </a:solidFill>
              </a:defRPr>
            </a:lvl3pPr>
            <a:lvl4pPr lvl="3" algn="ctr">
              <a:spcBef>
                <a:spcPts val="0"/>
              </a:spcBef>
              <a:buClr>
                <a:srgbClr val="FFFFFF"/>
              </a:buClr>
              <a:buSzPts val="7200"/>
              <a:buNone/>
              <a:defRPr sz="7200" b="0">
                <a:solidFill>
                  <a:srgbClr val="FFFFFF"/>
                </a:solidFill>
              </a:defRPr>
            </a:lvl4pPr>
            <a:lvl5pPr lvl="4" algn="ctr">
              <a:spcBef>
                <a:spcPts val="0"/>
              </a:spcBef>
              <a:buClr>
                <a:srgbClr val="FFFFFF"/>
              </a:buClr>
              <a:buSzPts val="7200"/>
              <a:buNone/>
              <a:defRPr sz="7200" b="0">
                <a:solidFill>
                  <a:srgbClr val="FFFFFF"/>
                </a:solidFill>
              </a:defRPr>
            </a:lvl5pPr>
            <a:lvl6pPr lvl="5" algn="ctr">
              <a:spcBef>
                <a:spcPts val="0"/>
              </a:spcBef>
              <a:buClr>
                <a:srgbClr val="FFFFFF"/>
              </a:buClr>
              <a:buSzPts val="7200"/>
              <a:buNone/>
              <a:defRPr sz="7200" b="0">
                <a:solidFill>
                  <a:srgbClr val="FFFFFF"/>
                </a:solidFill>
              </a:defRPr>
            </a:lvl6pPr>
            <a:lvl7pPr lvl="6" algn="ctr">
              <a:spcBef>
                <a:spcPts val="0"/>
              </a:spcBef>
              <a:buClr>
                <a:srgbClr val="FFFFFF"/>
              </a:buClr>
              <a:buSzPts val="7200"/>
              <a:buNone/>
              <a:defRPr sz="7200" b="0">
                <a:solidFill>
                  <a:srgbClr val="FFFFFF"/>
                </a:solidFill>
              </a:defRPr>
            </a:lvl7pPr>
            <a:lvl8pPr lvl="7" algn="ctr">
              <a:spcBef>
                <a:spcPts val="0"/>
              </a:spcBef>
              <a:buClr>
                <a:srgbClr val="FFFFFF"/>
              </a:buClr>
              <a:buSzPts val="7200"/>
              <a:buNone/>
              <a:defRPr sz="7200" b="0">
                <a:solidFill>
                  <a:srgbClr val="FFFFFF"/>
                </a:solidFill>
              </a:defRPr>
            </a:lvl8pPr>
            <a:lvl9pPr lvl="8" algn="ctr">
              <a:spcBef>
                <a:spcPts val="0"/>
              </a:spcBef>
              <a:buClr>
                <a:srgbClr val="FFFFFF"/>
              </a:buClr>
              <a:buSzPts val="7200"/>
              <a:buNone/>
              <a:defRPr sz="7200" b="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95A5A6"/>
        </a:solidFill>
        <a:effectLst/>
      </p:bgPr>
    </p:bg>
    <p:spTree>
      <p:nvGrpSpPr>
        <p:cNvPr id="1" name="Shape 206"/>
        <p:cNvGrpSpPr/>
        <p:nvPr/>
      </p:nvGrpSpPr>
      <p:grpSpPr>
        <a:xfrm>
          <a:off x="0" y="0"/>
          <a:ext cx="0" cy="0"/>
          <a:chOff x="0" y="0"/>
          <a:chExt cx="0" cy="0"/>
        </a:xfrm>
      </p:grpSpPr>
      <p:grpSp>
        <p:nvGrpSpPr>
          <p:cNvPr id="207" name="Shape 207"/>
          <p:cNvGrpSpPr/>
          <p:nvPr/>
        </p:nvGrpSpPr>
        <p:grpSpPr>
          <a:xfrm>
            <a:off x="92" y="10"/>
            <a:ext cx="9152065" cy="6864065"/>
            <a:chOff x="3843650" y="238125"/>
            <a:chExt cx="3447625" cy="2585725"/>
          </a:xfrm>
        </p:grpSpPr>
        <p:sp>
          <p:nvSpPr>
            <p:cNvPr id="208" name="Shape 208"/>
            <p:cNvSpPr/>
            <p:nvPr/>
          </p:nvSpPr>
          <p:spPr>
            <a:xfrm>
              <a:off x="4904200" y="1929925"/>
              <a:ext cx="1327375" cy="316500"/>
            </a:xfrm>
            <a:custGeom>
              <a:avLst/>
              <a:gdLst/>
              <a:ahLst/>
              <a:cxnLst/>
              <a:rect l="0" t="0" r="0" b="0"/>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09" name="Shape 209"/>
            <p:cNvSpPr/>
            <p:nvPr/>
          </p:nvSpPr>
          <p:spPr>
            <a:xfrm>
              <a:off x="5562400" y="1903850"/>
              <a:ext cx="15175" cy="15175"/>
            </a:xfrm>
            <a:custGeom>
              <a:avLst/>
              <a:gdLst/>
              <a:ahLst/>
              <a:cxnLst/>
              <a:rect l="0" t="0" r="0" b="0"/>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0" name="Shape 210"/>
            <p:cNvSpPr/>
            <p:nvPr/>
          </p:nvSpPr>
          <p:spPr>
            <a:xfrm>
              <a:off x="5150825" y="2276725"/>
              <a:ext cx="837500" cy="7600"/>
            </a:xfrm>
            <a:custGeom>
              <a:avLst/>
              <a:gdLst/>
              <a:ahLst/>
              <a:cxnLst/>
              <a:rect l="0" t="0" r="0" b="0"/>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1" name="Shape 211"/>
            <p:cNvSpPr/>
            <p:nvPr/>
          </p:nvSpPr>
          <p:spPr>
            <a:xfrm>
              <a:off x="6030400" y="634550"/>
              <a:ext cx="6750" cy="14350"/>
            </a:xfrm>
            <a:custGeom>
              <a:avLst/>
              <a:gdLst/>
              <a:ahLst/>
              <a:cxnLst/>
              <a:rect l="0" t="0" r="0" b="0"/>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2" name="Shape 212"/>
            <p:cNvSpPr/>
            <p:nvPr/>
          </p:nvSpPr>
          <p:spPr>
            <a:xfrm>
              <a:off x="5362925" y="2780900"/>
              <a:ext cx="430975" cy="42950"/>
            </a:xfrm>
            <a:custGeom>
              <a:avLst/>
              <a:gdLst/>
              <a:ahLst/>
              <a:cxnLst/>
              <a:rect l="0" t="0" r="0" b="0"/>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3" name="Shape 213"/>
            <p:cNvSpPr/>
            <p:nvPr/>
          </p:nvSpPr>
          <p:spPr>
            <a:xfrm>
              <a:off x="4575925" y="2354150"/>
              <a:ext cx="326625" cy="469700"/>
            </a:xfrm>
            <a:custGeom>
              <a:avLst/>
              <a:gdLst/>
              <a:ahLst/>
              <a:cxnLst/>
              <a:rect l="0" t="0" r="0" b="0"/>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4" name="Shape 214"/>
            <p:cNvSpPr/>
            <p:nvPr/>
          </p:nvSpPr>
          <p:spPr>
            <a:xfrm>
              <a:off x="4839400" y="1865975"/>
              <a:ext cx="1471300" cy="15175"/>
            </a:xfrm>
            <a:custGeom>
              <a:avLst/>
              <a:gdLst/>
              <a:ahLst/>
              <a:cxnLst/>
              <a:rect l="0" t="0" r="0" b="0"/>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5" name="Shape 215"/>
            <p:cNvSpPr/>
            <p:nvPr/>
          </p:nvSpPr>
          <p:spPr>
            <a:xfrm>
              <a:off x="6021975" y="655600"/>
              <a:ext cx="8450" cy="16850"/>
            </a:xfrm>
            <a:custGeom>
              <a:avLst/>
              <a:gdLst/>
              <a:ahLst/>
              <a:cxnLst/>
              <a:rect l="0" t="0" r="0" b="0"/>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6" name="Shape 216"/>
            <p:cNvSpPr/>
            <p:nvPr/>
          </p:nvSpPr>
          <p:spPr>
            <a:xfrm>
              <a:off x="6037975" y="610975"/>
              <a:ext cx="7600" cy="13500"/>
            </a:xfrm>
            <a:custGeom>
              <a:avLst/>
              <a:gdLst/>
              <a:ahLst/>
              <a:cxnLst/>
              <a:rect l="0" t="0" r="0" b="0"/>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7" name="Shape 217"/>
            <p:cNvSpPr/>
            <p:nvPr/>
          </p:nvSpPr>
          <p:spPr>
            <a:xfrm>
              <a:off x="6859475" y="2144575"/>
              <a:ext cx="111975" cy="69875"/>
            </a:xfrm>
            <a:custGeom>
              <a:avLst/>
              <a:gdLst/>
              <a:ahLst/>
              <a:cxnLst/>
              <a:rect l="0" t="0" r="0" b="0"/>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8" name="Shape 218"/>
            <p:cNvSpPr/>
            <p:nvPr/>
          </p:nvSpPr>
          <p:spPr>
            <a:xfrm>
              <a:off x="7089250" y="1504875"/>
              <a:ext cx="114500" cy="168375"/>
            </a:xfrm>
            <a:custGeom>
              <a:avLst/>
              <a:gdLst/>
              <a:ahLst/>
              <a:cxnLst/>
              <a:rect l="0" t="0" r="0" b="0"/>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19" name="Shape 219"/>
            <p:cNvSpPr/>
            <p:nvPr/>
          </p:nvSpPr>
          <p:spPr>
            <a:xfrm>
              <a:off x="6601075" y="2117625"/>
              <a:ext cx="520200" cy="617850"/>
            </a:xfrm>
            <a:custGeom>
              <a:avLst/>
              <a:gdLst/>
              <a:ahLst/>
              <a:cxnLst/>
              <a:rect l="0" t="0" r="0" b="0"/>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0" name="Shape 220"/>
            <p:cNvSpPr/>
            <p:nvPr/>
          </p:nvSpPr>
          <p:spPr>
            <a:xfrm>
              <a:off x="6923450" y="1426600"/>
              <a:ext cx="69875" cy="218850"/>
            </a:xfrm>
            <a:custGeom>
              <a:avLst/>
              <a:gdLst/>
              <a:ahLst/>
              <a:cxnLst/>
              <a:rect l="0" t="0" r="0" b="0"/>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1" name="Shape 221"/>
            <p:cNvSpPr/>
            <p:nvPr/>
          </p:nvSpPr>
          <p:spPr>
            <a:xfrm>
              <a:off x="6956275" y="2530075"/>
              <a:ext cx="74925" cy="111125"/>
            </a:xfrm>
            <a:custGeom>
              <a:avLst/>
              <a:gdLst/>
              <a:ahLst/>
              <a:cxnLst/>
              <a:rect l="0" t="0" r="0" b="0"/>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2" name="Shape 222"/>
            <p:cNvSpPr/>
            <p:nvPr/>
          </p:nvSpPr>
          <p:spPr>
            <a:xfrm>
              <a:off x="6645675" y="2190850"/>
              <a:ext cx="331650" cy="88425"/>
            </a:xfrm>
            <a:custGeom>
              <a:avLst/>
              <a:gdLst/>
              <a:ahLst/>
              <a:cxnLst/>
              <a:rect l="0" t="0" r="0" b="0"/>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3" name="Shape 223"/>
            <p:cNvSpPr/>
            <p:nvPr/>
          </p:nvSpPr>
          <p:spPr>
            <a:xfrm>
              <a:off x="7052225" y="2597400"/>
              <a:ext cx="16000" cy="8450"/>
            </a:xfrm>
            <a:custGeom>
              <a:avLst/>
              <a:gdLst/>
              <a:ahLst/>
              <a:cxnLst/>
              <a:rect l="0" t="0" r="0" b="0"/>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4" name="Shape 224"/>
            <p:cNvSpPr/>
            <p:nvPr/>
          </p:nvSpPr>
          <p:spPr>
            <a:xfrm>
              <a:off x="7051375" y="2588975"/>
              <a:ext cx="11800" cy="7600"/>
            </a:xfrm>
            <a:custGeom>
              <a:avLst/>
              <a:gdLst/>
              <a:ahLst/>
              <a:cxnLst/>
              <a:rect l="0" t="0" r="0" b="0"/>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5" name="Shape 225"/>
            <p:cNvSpPr/>
            <p:nvPr/>
          </p:nvSpPr>
          <p:spPr>
            <a:xfrm>
              <a:off x="7026125" y="2567950"/>
              <a:ext cx="60625" cy="54725"/>
            </a:xfrm>
            <a:custGeom>
              <a:avLst/>
              <a:gdLst/>
              <a:ahLst/>
              <a:cxnLst/>
              <a:rect l="0" t="0" r="0" b="0"/>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6" name="Shape 226"/>
            <p:cNvSpPr/>
            <p:nvPr/>
          </p:nvSpPr>
          <p:spPr>
            <a:xfrm>
              <a:off x="4553200" y="2754800"/>
              <a:ext cx="129650" cy="69050"/>
            </a:xfrm>
            <a:custGeom>
              <a:avLst/>
              <a:gdLst/>
              <a:ahLst/>
              <a:cxnLst/>
              <a:rect l="0" t="0" r="0" b="0"/>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7" name="Shape 227"/>
            <p:cNvSpPr/>
            <p:nvPr/>
          </p:nvSpPr>
          <p:spPr>
            <a:xfrm>
              <a:off x="7039600" y="1471200"/>
              <a:ext cx="157425" cy="198675"/>
            </a:xfrm>
            <a:custGeom>
              <a:avLst/>
              <a:gdLst/>
              <a:ahLst/>
              <a:cxnLst/>
              <a:rect l="0" t="0" r="0" b="0"/>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8" name="Shape 228"/>
            <p:cNvSpPr/>
            <p:nvPr/>
          </p:nvSpPr>
          <p:spPr>
            <a:xfrm>
              <a:off x="6976475" y="2197600"/>
              <a:ext cx="36200" cy="117850"/>
            </a:xfrm>
            <a:custGeom>
              <a:avLst/>
              <a:gdLst/>
              <a:ahLst/>
              <a:cxnLst/>
              <a:rect l="0" t="0" r="0" b="0"/>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29" name="Shape 229"/>
            <p:cNvSpPr/>
            <p:nvPr/>
          </p:nvSpPr>
          <p:spPr>
            <a:xfrm>
              <a:off x="6639775" y="2213575"/>
              <a:ext cx="167525" cy="44650"/>
            </a:xfrm>
            <a:custGeom>
              <a:avLst/>
              <a:gdLst/>
              <a:ahLst/>
              <a:cxnLst/>
              <a:rect l="0" t="0" r="0" b="0"/>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0" name="Shape 230"/>
            <p:cNvSpPr/>
            <p:nvPr/>
          </p:nvSpPr>
          <p:spPr>
            <a:xfrm>
              <a:off x="6685250" y="2227900"/>
              <a:ext cx="282825" cy="132175"/>
            </a:xfrm>
            <a:custGeom>
              <a:avLst/>
              <a:gdLst/>
              <a:ahLst/>
              <a:cxnLst/>
              <a:rect l="0" t="0" r="0" b="0"/>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1" name="Shape 231"/>
            <p:cNvSpPr/>
            <p:nvPr/>
          </p:nvSpPr>
          <p:spPr>
            <a:xfrm>
              <a:off x="6644000" y="2278400"/>
              <a:ext cx="31150" cy="121225"/>
            </a:xfrm>
            <a:custGeom>
              <a:avLst/>
              <a:gdLst/>
              <a:ahLst/>
              <a:cxnLst/>
              <a:rect l="0" t="0" r="0" b="0"/>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2" name="Shape 232"/>
            <p:cNvSpPr/>
            <p:nvPr/>
          </p:nvSpPr>
          <p:spPr>
            <a:xfrm>
              <a:off x="6672625" y="2313750"/>
              <a:ext cx="334175" cy="88400"/>
            </a:xfrm>
            <a:custGeom>
              <a:avLst/>
              <a:gdLst/>
              <a:ahLst/>
              <a:cxnLst/>
              <a:rect l="0" t="0" r="0" b="0"/>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3" name="Shape 233"/>
            <p:cNvSpPr/>
            <p:nvPr/>
          </p:nvSpPr>
          <p:spPr>
            <a:xfrm>
              <a:off x="6762675" y="2487150"/>
              <a:ext cx="15175" cy="24425"/>
            </a:xfrm>
            <a:custGeom>
              <a:avLst/>
              <a:gdLst/>
              <a:ahLst/>
              <a:cxnLst/>
              <a:rect l="0" t="0" r="0" b="0"/>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4" name="Shape 234"/>
            <p:cNvSpPr/>
            <p:nvPr/>
          </p:nvSpPr>
          <p:spPr>
            <a:xfrm>
              <a:off x="7013500" y="2429050"/>
              <a:ext cx="7600" cy="5925"/>
            </a:xfrm>
            <a:custGeom>
              <a:avLst/>
              <a:gdLst/>
              <a:ahLst/>
              <a:cxnLst/>
              <a:rect l="0" t="0" r="0" b="0"/>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5" name="Shape 235"/>
            <p:cNvSpPr/>
            <p:nvPr/>
          </p:nvSpPr>
          <p:spPr>
            <a:xfrm>
              <a:off x="7026975" y="2478725"/>
              <a:ext cx="15175" cy="27800"/>
            </a:xfrm>
            <a:custGeom>
              <a:avLst/>
              <a:gdLst/>
              <a:ahLst/>
              <a:cxnLst/>
              <a:rect l="0" t="0" r="0" b="0"/>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6" name="Shape 236"/>
            <p:cNvSpPr/>
            <p:nvPr/>
          </p:nvSpPr>
          <p:spPr>
            <a:xfrm>
              <a:off x="7005925" y="2460200"/>
              <a:ext cx="58950" cy="57275"/>
            </a:xfrm>
            <a:custGeom>
              <a:avLst/>
              <a:gdLst/>
              <a:ahLst/>
              <a:cxnLst/>
              <a:rect l="0" t="0" r="0" b="0"/>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7" name="Shape 237"/>
            <p:cNvSpPr/>
            <p:nvPr/>
          </p:nvSpPr>
          <p:spPr>
            <a:xfrm>
              <a:off x="6926800" y="2425700"/>
              <a:ext cx="63150" cy="54725"/>
            </a:xfrm>
            <a:custGeom>
              <a:avLst/>
              <a:gdLst/>
              <a:ahLst/>
              <a:cxnLst/>
              <a:rect l="0" t="0" r="0" b="0"/>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8" name="Shape 238"/>
            <p:cNvSpPr/>
            <p:nvPr/>
          </p:nvSpPr>
          <p:spPr>
            <a:xfrm>
              <a:off x="6867875" y="2439150"/>
              <a:ext cx="63175" cy="58125"/>
            </a:xfrm>
            <a:custGeom>
              <a:avLst/>
              <a:gdLst/>
              <a:ahLst/>
              <a:cxnLst/>
              <a:rect l="0" t="0" r="0" b="0"/>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39" name="Shape 239"/>
            <p:cNvSpPr/>
            <p:nvPr/>
          </p:nvSpPr>
          <p:spPr>
            <a:xfrm>
              <a:off x="7017700" y="2426525"/>
              <a:ext cx="12650" cy="31175"/>
            </a:xfrm>
            <a:custGeom>
              <a:avLst/>
              <a:gdLst/>
              <a:ahLst/>
              <a:cxnLst/>
              <a:rect l="0" t="0" r="0" b="0"/>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0" name="Shape 240"/>
            <p:cNvSpPr/>
            <p:nvPr/>
          </p:nvSpPr>
          <p:spPr>
            <a:xfrm>
              <a:off x="6901550" y="2507350"/>
              <a:ext cx="16025" cy="27800"/>
            </a:xfrm>
            <a:custGeom>
              <a:avLst/>
              <a:gdLst/>
              <a:ahLst/>
              <a:cxnLst/>
              <a:rect l="0" t="0" r="0" b="0"/>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1" name="Shape 241"/>
            <p:cNvSpPr/>
            <p:nvPr/>
          </p:nvSpPr>
          <p:spPr>
            <a:xfrm>
              <a:off x="6878825" y="2490500"/>
              <a:ext cx="63150" cy="55575"/>
            </a:xfrm>
            <a:custGeom>
              <a:avLst/>
              <a:gdLst/>
              <a:ahLst/>
              <a:cxnLst/>
              <a:rect l="0" t="0" r="0" b="0"/>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2" name="Shape 242"/>
            <p:cNvSpPr/>
            <p:nvPr/>
          </p:nvSpPr>
          <p:spPr>
            <a:xfrm>
              <a:off x="7032850" y="2440000"/>
              <a:ext cx="5925" cy="6750"/>
            </a:xfrm>
            <a:custGeom>
              <a:avLst/>
              <a:gdLst/>
              <a:ahLst/>
              <a:cxnLst/>
              <a:rect l="0" t="0" r="0" b="0"/>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3" name="Shape 243"/>
            <p:cNvSpPr/>
            <p:nvPr/>
          </p:nvSpPr>
          <p:spPr>
            <a:xfrm>
              <a:off x="6807275" y="1085700"/>
              <a:ext cx="484000" cy="586700"/>
            </a:xfrm>
            <a:custGeom>
              <a:avLst/>
              <a:gdLst/>
              <a:ahLst/>
              <a:cxnLst/>
              <a:rect l="0" t="0" r="0" b="0"/>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4" name="Shape 244"/>
            <p:cNvSpPr/>
            <p:nvPr/>
          </p:nvSpPr>
          <p:spPr>
            <a:xfrm>
              <a:off x="6964675" y="2496400"/>
              <a:ext cx="14350" cy="8450"/>
            </a:xfrm>
            <a:custGeom>
              <a:avLst/>
              <a:gdLst/>
              <a:ahLst/>
              <a:cxnLst/>
              <a:rect l="0" t="0" r="0" b="0"/>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5" name="Shape 245"/>
            <p:cNvSpPr/>
            <p:nvPr/>
          </p:nvSpPr>
          <p:spPr>
            <a:xfrm>
              <a:off x="7014350" y="2516600"/>
              <a:ext cx="60625" cy="54725"/>
            </a:xfrm>
            <a:custGeom>
              <a:avLst/>
              <a:gdLst/>
              <a:ahLst/>
              <a:cxnLst/>
              <a:rect l="0" t="0" r="0" b="0"/>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6" name="Shape 246"/>
            <p:cNvSpPr/>
            <p:nvPr/>
          </p:nvSpPr>
          <p:spPr>
            <a:xfrm>
              <a:off x="6044700" y="589950"/>
              <a:ext cx="8450" cy="13475"/>
            </a:xfrm>
            <a:custGeom>
              <a:avLst/>
              <a:gdLst/>
              <a:ahLst/>
              <a:cxnLst/>
              <a:rect l="0" t="0" r="0" b="0"/>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7" name="Shape 247"/>
            <p:cNvSpPr/>
            <p:nvPr/>
          </p:nvSpPr>
          <p:spPr>
            <a:xfrm>
              <a:off x="6754250" y="2521650"/>
              <a:ext cx="64850" cy="53900"/>
            </a:xfrm>
            <a:custGeom>
              <a:avLst/>
              <a:gdLst/>
              <a:ahLst/>
              <a:cxnLst/>
              <a:rect l="0" t="0" r="0" b="0"/>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8" name="Shape 248"/>
            <p:cNvSpPr/>
            <p:nvPr/>
          </p:nvSpPr>
          <p:spPr>
            <a:xfrm>
              <a:off x="6746675" y="2465250"/>
              <a:ext cx="58100" cy="58100"/>
            </a:xfrm>
            <a:custGeom>
              <a:avLst/>
              <a:gdLst/>
              <a:ahLst/>
              <a:cxnLst/>
              <a:rect l="0" t="0" r="0" b="0"/>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49" name="Shape 249"/>
            <p:cNvSpPr/>
            <p:nvPr/>
          </p:nvSpPr>
          <p:spPr>
            <a:xfrm>
              <a:off x="6794650" y="2591500"/>
              <a:ext cx="11825" cy="24450"/>
            </a:xfrm>
            <a:custGeom>
              <a:avLst/>
              <a:gdLst/>
              <a:ahLst/>
              <a:cxnLst/>
              <a:rect l="0" t="0" r="0" b="0"/>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0" name="Shape 250"/>
            <p:cNvSpPr/>
            <p:nvPr/>
          </p:nvSpPr>
          <p:spPr>
            <a:xfrm>
              <a:off x="6770250" y="2573825"/>
              <a:ext cx="62300" cy="58100"/>
            </a:xfrm>
            <a:custGeom>
              <a:avLst/>
              <a:gdLst/>
              <a:ahLst/>
              <a:cxnLst/>
              <a:rect l="0" t="0" r="0" b="0"/>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1" name="Shape 251"/>
            <p:cNvSpPr/>
            <p:nvPr/>
          </p:nvSpPr>
          <p:spPr>
            <a:xfrm>
              <a:off x="6988250" y="2412225"/>
              <a:ext cx="64825" cy="58100"/>
            </a:xfrm>
            <a:custGeom>
              <a:avLst/>
              <a:gdLst/>
              <a:ahLst/>
              <a:cxnLst/>
              <a:rect l="0" t="0" r="0" b="0"/>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2" name="Shape 252"/>
            <p:cNvSpPr/>
            <p:nvPr/>
          </p:nvSpPr>
          <p:spPr>
            <a:xfrm>
              <a:off x="6893150" y="2546050"/>
              <a:ext cx="56400" cy="56425"/>
            </a:xfrm>
            <a:custGeom>
              <a:avLst/>
              <a:gdLst/>
              <a:ahLst/>
              <a:cxnLst/>
              <a:rect l="0" t="0" r="0" b="0"/>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3" name="Shape 253"/>
            <p:cNvSpPr/>
            <p:nvPr/>
          </p:nvSpPr>
          <p:spPr>
            <a:xfrm>
              <a:off x="6779500" y="2537650"/>
              <a:ext cx="16875" cy="23575"/>
            </a:xfrm>
            <a:custGeom>
              <a:avLst/>
              <a:gdLst/>
              <a:ahLst/>
              <a:cxnLst/>
              <a:rect l="0" t="0" r="0" b="0"/>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4" name="Shape 254"/>
            <p:cNvSpPr/>
            <p:nvPr/>
          </p:nvSpPr>
          <p:spPr>
            <a:xfrm>
              <a:off x="6819075" y="2507350"/>
              <a:ext cx="59775" cy="53875"/>
            </a:xfrm>
            <a:custGeom>
              <a:avLst/>
              <a:gdLst/>
              <a:ahLst/>
              <a:cxnLst/>
              <a:rect l="0" t="0" r="0" b="0"/>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5" name="Shape 255"/>
            <p:cNvSpPr/>
            <p:nvPr/>
          </p:nvSpPr>
          <p:spPr>
            <a:xfrm>
              <a:off x="6827475" y="2467775"/>
              <a:ext cx="15175" cy="29500"/>
            </a:xfrm>
            <a:custGeom>
              <a:avLst/>
              <a:gdLst/>
              <a:ahLst/>
              <a:cxnLst/>
              <a:rect l="0" t="0" r="0" b="0"/>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6" name="Shape 256"/>
            <p:cNvSpPr/>
            <p:nvPr/>
          </p:nvSpPr>
          <p:spPr>
            <a:xfrm>
              <a:off x="6984050" y="2574675"/>
              <a:ext cx="27800" cy="22750"/>
            </a:xfrm>
            <a:custGeom>
              <a:avLst/>
              <a:gdLst/>
              <a:ahLst/>
              <a:cxnLst/>
              <a:rect l="0" t="0" r="0" b="0"/>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7" name="Shape 257"/>
            <p:cNvSpPr/>
            <p:nvPr/>
          </p:nvSpPr>
          <p:spPr>
            <a:xfrm>
              <a:off x="6808975" y="2453475"/>
              <a:ext cx="55575" cy="55575"/>
            </a:xfrm>
            <a:custGeom>
              <a:avLst/>
              <a:gdLst/>
              <a:ahLst/>
              <a:cxnLst/>
              <a:rect l="0" t="0" r="0" b="0"/>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8" name="Shape 258"/>
            <p:cNvSpPr/>
            <p:nvPr/>
          </p:nvSpPr>
          <p:spPr>
            <a:xfrm>
              <a:off x="6914175" y="2562050"/>
              <a:ext cx="15175" cy="24425"/>
            </a:xfrm>
            <a:custGeom>
              <a:avLst/>
              <a:gdLst/>
              <a:ahLst/>
              <a:cxnLst/>
              <a:rect l="0" t="0" r="0" b="0"/>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59" name="Shape 259"/>
            <p:cNvSpPr/>
            <p:nvPr/>
          </p:nvSpPr>
          <p:spPr>
            <a:xfrm>
              <a:off x="6841800" y="2524175"/>
              <a:ext cx="14325" cy="21900"/>
            </a:xfrm>
            <a:custGeom>
              <a:avLst/>
              <a:gdLst/>
              <a:ahLst/>
              <a:cxnLst/>
              <a:rect l="0" t="0" r="0" b="0"/>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0" name="Shape 260"/>
            <p:cNvSpPr/>
            <p:nvPr/>
          </p:nvSpPr>
          <p:spPr>
            <a:xfrm>
              <a:off x="6716375" y="2637800"/>
              <a:ext cx="66525" cy="59800"/>
            </a:xfrm>
            <a:custGeom>
              <a:avLst/>
              <a:gdLst/>
              <a:ahLst/>
              <a:cxnLst/>
              <a:rect l="0" t="0" r="0" b="0"/>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1" name="Shape 261"/>
            <p:cNvSpPr/>
            <p:nvPr/>
          </p:nvSpPr>
          <p:spPr>
            <a:xfrm>
              <a:off x="6851050" y="2572150"/>
              <a:ext cx="24425" cy="21900"/>
            </a:xfrm>
            <a:custGeom>
              <a:avLst/>
              <a:gdLst/>
              <a:ahLst/>
              <a:cxnLst/>
              <a:rect l="0" t="0" r="0" b="0"/>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2" name="Shape 262"/>
            <p:cNvSpPr/>
            <p:nvPr/>
          </p:nvSpPr>
          <p:spPr>
            <a:xfrm>
              <a:off x="6775300" y="2626025"/>
              <a:ext cx="66525" cy="53050"/>
            </a:xfrm>
            <a:custGeom>
              <a:avLst/>
              <a:gdLst/>
              <a:ahLst/>
              <a:cxnLst/>
              <a:rect l="0" t="0" r="0" b="0"/>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3" name="Shape 263"/>
            <p:cNvSpPr/>
            <p:nvPr/>
          </p:nvSpPr>
          <p:spPr>
            <a:xfrm>
              <a:off x="6698700" y="2537650"/>
              <a:ext cx="58100" cy="48825"/>
            </a:xfrm>
            <a:custGeom>
              <a:avLst/>
              <a:gdLst/>
              <a:ahLst/>
              <a:cxnLst/>
              <a:rect l="0" t="0" r="0" b="0"/>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4" name="Shape 264"/>
            <p:cNvSpPr/>
            <p:nvPr/>
          </p:nvSpPr>
          <p:spPr>
            <a:xfrm>
              <a:off x="6740800" y="2658000"/>
              <a:ext cx="19375" cy="24450"/>
            </a:xfrm>
            <a:custGeom>
              <a:avLst/>
              <a:gdLst/>
              <a:ahLst/>
              <a:cxnLst/>
              <a:rect l="0" t="0" r="0" b="0"/>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5" name="Shape 265"/>
            <p:cNvSpPr/>
            <p:nvPr/>
          </p:nvSpPr>
          <p:spPr>
            <a:xfrm>
              <a:off x="6705450" y="2585625"/>
              <a:ext cx="62300" cy="57250"/>
            </a:xfrm>
            <a:custGeom>
              <a:avLst/>
              <a:gdLst/>
              <a:ahLst/>
              <a:cxnLst/>
              <a:rect l="0" t="0" r="0" b="0"/>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6" name="Shape 266"/>
            <p:cNvSpPr/>
            <p:nvPr/>
          </p:nvSpPr>
          <p:spPr>
            <a:xfrm>
              <a:off x="6806450" y="2643700"/>
              <a:ext cx="14325" cy="23600"/>
            </a:xfrm>
            <a:custGeom>
              <a:avLst/>
              <a:gdLst/>
              <a:ahLst/>
              <a:cxnLst/>
              <a:rect l="0" t="0" r="0" b="0"/>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7" name="Shape 267"/>
            <p:cNvSpPr/>
            <p:nvPr/>
          </p:nvSpPr>
          <p:spPr>
            <a:xfrm>
              <a:off x="6932700" y="2630225"/>
              <a:ext cx="5925" cy="5075"/>
            </a:xfrm>
            <a:custGeom>
              <a:avLst/>
              <a:gdLst/>
              <a:ahLst/>
              <a:cxnLst/>
              <a:rect l="0" t="0" r="0" b="0"/>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8" name="Shape 268"/>
            <p:cNvSpPr/>
            <p:nvPr/>
          </p:nvSpPr>
          <p:spPr>
            <a:xfrm>
              <a:off x="6903250" y="2595725"/>
              <a:ext cx="58925" cy="53875"/>
            </a:xfrm>
            <a:custGeom>
              <a:avLst/>
              <a:gdLst/>
              <a:ahLst/>
              <a:cxnLst/>
              <a:rect l="0" t="0" r="0" b="0"/>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69" name="Shape 269"/>
            <p:cNvSpPr/>
            <p:nvPr/>
          </p:nvSpPr>
          <p:spPr>
            <a:xfrm>
              <a:off x="6844325" y="2609175"/>
              <a:ext cx="64000" cy="55600"/>
            </a:xfrm>
            <a:custGeom>
              <a:avLst/>
              <a:gdLst/>
              <a:ahLst/>
              <a:cxnLst/>
              <a:rect l="0" t="0" r="0" b="0"/>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0" name="Shape 270"/>
            <p:cNvSpPr/>
            <p:nvPr/>
          </p:nvSpPr>
          <p:spPr>
            <a:xfrm>
              <a:off x="6835050" y="2561200"/>
              <a:ext cx="56425" cy="55575"/>
            </a:xfrm>
            <a:custGeom>
              <a:avLst/>
              <a:gdLst/>
              <a:ahLst/>
              <a:cxnLst/>
              <a:rect l="0" t="0" r="0" b="0"/>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1" name="Shape 271"/>
            <p:cNvSpPr/>
            <p:nvPr/>
          </p:nvSpPr>
          <p:spPr>
            <a:xfrm>
              <a:off x="6862825" y="2622650"/>
              <a:ext cx="26125" cy="29475"/>
            </a:xfrm>
            <a:custGeom>
              <a:avLst/>
              <a:gdLst/>
              <a:ahLst/>
              <a:cxnLst/>
              <a:rect l="0" t="0" r="0" b="0"/>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2" name="Shape 272"/>
            <p:cNvSpPr/>
            <p:nvPr/>
          </p:nvSpPr>
          <p:spPr>
            <a:xfrm>
              <a:off x="6254275" y="238125"/>
              <a:ext cx="974725" cy="642225"/>
            </a:xfrm>
            <a:custGeom>
              <a:avLst/>
              <a:gdLst/>
              <a:ahLst/>
              <a:cxnLst/>
              <a:rect l="0" t="0" r="0" b="0"/>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3" name="Shape 273"/>
            <p:cNvSpPr/>
            <p:nvPr/>
          </p:nvSpPr>
          <p:spPr>
            <a:xfrm>
              <a:off x="6883875" y="670750"/>
              <a:ext cx="53900" cy="50525"/>
            </a:xfrm>
            <a:custGeom>
              <a:avLst/>
              <a:gdLst/>
              <a:ahLst/>
              <a:cxnLst/>
              <a:rect l="0" t="0" r="0" b="0"/>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4" name="Shape 274"/>
            <p:cNvSpPr/>
            <p:nvPr/>
          </p:nvSpPr>
          <p:spPr>
            <a:xfrm>
              <a:off x="6979825" y="2369300"/>
              <a:ext cx="63150" cy="42100"/>
            </a:xfrm>
            <a:custGeom>
              <a:avLst/>
              <a:gdLst/>
              <a:ahLst/>
              <a:cxnLst/>
              <a:rect l="0" t="0" r="0" b="0"/>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5" name="Shape 275"/>
            <p:cNvSpPr/>
            <p:nvPr/>
          </p:nvSpPr>
          <p:spPr>
            <a:xfrm>
              <a:off x="6897350" y="685900"/>
              <a:ext cx="26125" cy="20225"/>
            </a:xfrm>
            <a:custGeom>
              <a:avLst/>
              <a:gdLst/>
              <a:ahLst/>
              <a:cxnLst/>
              <a:rect l="0" t="0" r="0" b="0"/>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6" name="Shape 276"/>
            <p:cNvSpPr/>
            <p:nvPr/>
          </p:nvSpPr>
          <p:spPr>
            <a:xfrm>
              <a:off x="6942800" y="2476200"/>
              <a:ext cx="61475" cy="58100"/>
            </a:xfrm>
            <a:custGeom>
              <a:avLst/>
              <a:gdLst/>
              <a:ahLst/>
              <a:cxnLst/>
              <a:rect l="0" t="0" r="0" b="0"/>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7" name="Shape 277"/>
            <p:cNvSpPr/>
            <p:nvPr/>
          </p:nvSpPr>
          <p:spPr>
            <a:xfrm>
              <a:off x="6845150" y="1283500"/>
              <a:ext cx="25" cy="25"/>
            </a:xfrm>
            <a:custGeom>
              <a:avLst/>
              <a:gdLst/>
              <a:ahLst/>
              <a:cxnLst/>
              <a:rect l="0" t="0" r="0" b="0"/>
              <a:pathLst>
                <a:path w="1" h="1" extrusionOk="0">
                  <a:moveTo>
                    <a:pt x="1" y="1"/>
                  </a:moveTo>
                  <a:lnTo>
                    <a:pt x="1" y="1"/>
                  </a:lnTo>
                  <a:lnTo>
                    <a:pt x="1" y="1"/>
                  </a:lnTo>
                  <a:lnTo>
                    <a:pt x="1" y="1"/>
                  </a:lnTo>
                  <a:lnTo>
                    <a:pt x="1" y="1"/>
                  </a:lnTo>
                  <a:lnTo>
                    <a:pt x="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8" name="Shape 278"/>
            <p:cNvSpPr/>
            <p:nvPr/>
          </p:nvSpPr>
          <p:spPr>
            <a:xfrm>
              <a:off x="6918400" y="2384450"/>
              <a:ext cx="60625" cy="39575"/>
            </a:xfrm>
            <a:custGeom>
              <a:avLst/>
              <a:gdLst/>
              <a:ahLst/>
              <a:cxnLst/>
              <a:rect l="0" t="0" r="0" b="0"/>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79" name="Shape 279"/>
            <p:cNvSpPr/>
            <p:nvPr/>
          </p:nvSpPr>
          <p:spPr>
            <a:xfrm>
              <a:off x="6689450" y="2435800"/>
              <a:ext cx="87550" cy="43800"/>
            </a:xfrm>
            <a:custGeom>
              <a:avLst/>
              <a:gdLst/>
              <a:ahLst/>
              <a:cxnLst/>
              <a:rect l="0" t="0" r="0" b="0"/>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0" name="Shape 280"/>
            <p:cNvSpPr/>
            <p:nvPr/>
          </p:nvSpPr>
          <p:spPr>
            <a:xfrm>
              <a:off x="3843650" y="1982125"/>
              <a:ext cx="530300" cy="841725"/>
            </a:xfrm>
            <a:custGeom>
              <a:avLst/>
              <a:gdLst/>
              <a:ahLst/>
              <a:cxnLst/>
              <a:rect l="0" t="0" r="0" b="0"/>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1" name="Shape 281"/>
            <p:cNvSpPr/>
            <p:nvPr/>
          </p:nvSpPr>
          <p:spPr>
            <a:xfrm>
              <a:off x="6854425" y="2395400"/>
              <a:ext cx="68200" cy="50525"/>
            </a:xfrm>
            <a:custGeom>
              <a:avLst/>
              <a:gdLst/>
              <a:ahLst/>
              <a:cxnLst/>
              <a:rect l="0" t="0" r="0" b="0"/>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2" name="Shape 282"/>
            <p:cNvSpPr/>
            <p:nvPr/>
          </p:nvSpPr>
          <p:spPr>
            <a:xfrm>
              <a:off x="6345200" y="238125"/>
              <a:ext cx="810575" cy="563100"/>
            </a:xfrm>
            <a:custGeom>
              <a:avLst/>
              <a:gdLst/>
              <a:ahLst/>
              <a:cxnLst/>
              <a:rect l="0" t="0" r="0" b="0"/>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3" name="Shape 283"/>
            <p:cNvSpPr/>
            <p:nvPr/>
          </p:nvSpPr>
          <p:spPr>
            <a:xfrm>
              <a:off x="6682725" y="2484625"/>
              <a:ext cx="60625" cy="52200"/>
            </a:xfrm>
            <a:custGeom>
              <a:avLst/>
              <a:gdLst/>
              <a:ahLst/>
              <a:cxnLst/>
              <a:rect l="0" t="0" r="0" b="0"/>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4" name="Shape 284"/>
            <p:cNvSpPr/>
            <p:nvPr/>
          </p:nvSpPr>
          <p:spPr>
            <a:xfrm>
              <a:off x="6793825" y="2413075"/>
              <a:ext cx="61450" cy="47150"/>
            </a:xfrm>
            <a:custGeom>
              <a:avLst/>
              <a:gdLst/>
              <a:ahLst/>
              <a:cxnLst/>
              <a:rect l="0" t="0" r="0" b="0"/>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5" name="Shape 285"/>
            <p:cNvSpPr/>
            <p:nvPr/>
          </p:nvSpPr>
          <p:spPr>
            <a:xfrm>
              <a:off x="5622175" y="2490500"/>
              <a:ext cx="21050" cy="17700"/>
            </a:xfrm>
            <a:custGeom>
              <a:avLst/>
              <a:gdLst/>
              <a:ahLst/>
              <a:cxnLst/>
              <a:rect l="0" t="0" r="0" b="0"/>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6" name="Shape 286"/>
            <p:cNvSpPr/>
            <p:nvPr/>
          </p:nvSpPr>
          <p:spPr>
            <a:xfrm>
              <a:off x="560027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7" name="Shape 287"/>
            <p:cNvSpPr/>
            <p:nvPr/>
          </p:nvSpPr>
          <p:spPr>
            <a:xfrm>
              <a:off x="563395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8" name="Shape 288"/>
            <p:cNvSpPr/>
            <p:nvPr/>
          </p:nvSpPr>
          <p:spPr>
            <a:xfrm>
              <a:off x="5603650" y="2630225"/>
              <a:ext cx="19375" cy="16850"/>
            </a:xfrm>
            <a:custGeom>
              <a:avLst/>
              <a:gdLst/>
              <a:ahLst/>
              <a:cxnLst/>
              <a:rect l="0" t="0" r="0" b="0"/>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89" name="Shape 289"/>
            <p:cNvSpPr/>
            <p:nvPr/>
          </p:nvSpPr>
          <p:spPr>
            <a:xfrm>
              <a:off x="558007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0" name="Shape 290"/>
            <p:cNvSpPr/>
            <p:nvPr/>
          </p:nvSpPr>
          <p:spPr>
            <a:xfrm>
              <a:off x="5637325" y="2558675"/>
              <a:ext cx="14325" cy="20225"/>
            </a:xfrm>
            <a:custGeom>
              <a:avLst/>
              <a:gdLst/>
              <a:ahLst/>
              <a:cxnLst/>
              <a:rect l="0" t="0" r="0" b="0"/>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1" name="Shape 291"/>
            <p:cNvSpPr/>
            <p:nvPr/>
          </p:nvSpPr>
          <p:spPr>
            <a:xfrm>
              <a:off x="552622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2" name="Shape 292"/>
            <p:cNvSpPr/>
            <p:nvPr/>
          </p:nvSpPr>
          <p:spPr>
            <a:xfrm>
              <a:off x="552875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3" name="Shape 293"/>
            <p:cNvSpPr/>
            <p:nvPr/>
          </p:nvSpPr>
          <p:spPr>
            <a:xfrm>
              <a:off x="5541375" y="2535950"/>
              <a:ext cx="64825" cy="62325"/>
            </a:xfrm>
            <a:custGeom>
              <a:avLst/>
              <a:gdLst/>
              <a:ahLst/>
              <a:cxnLst/>
              <a:rect l="0" t="0" r="0" b="0"/>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4" name="Shape 294"/>
            <p:cNvSpPr/>
            <p:nvPr/>
          </p:nvSpPr>
          <p:spPr>
            <a:xfrm>
              <a:off x="5568300" y="2562050"/>
              <a:ext cx="20225" cy="19375"/>
            </a:xfrm>
            <a:custGeom>
              <a:avLst/>
              <a:gdLst/>
              <a:ahLst/>
              <a:cxnLst/>
              <a:rect l="0" t="0" r="0" b="0"/>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5" name="Shape 295"/>
            <p:cNvSpPr/>
            <p:nvPr/>
          </p:nvSpPr>
          <p:spPr>
            <a:xfrm>
              <a:off x="5492550" y="2558675"/>
              <a:ext cx="25275" cy="24450"/>
            </a:xfrm>
            <a:custGeom>
              <a:avLst/>
              <a:gdLst/>
              <a:ahLst/>
              <a:cxnLst/>
              <a:rect l="0" t="0" r="0" b="0"/>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6" name="Shape 296"/>
            <p:cNvSpPr/>
            <p:nvPr/>
          </p:nvSpPr>
          <p:spPr>
            <a:xfrm>
              <a:off x="556157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7" name="Shape 297"/>
            <p:cNvSpPr/>
            <p:nvPr/>
          </p:nvSpPr>
          <p:spPr>
            <a:xfrm>
              <a:off x="5587650" y="2429900"/>
              <a:ext cx="11825" cy="18550"/>
            </a:xfrm>
            <a:custGeom>
              <a:avLst/>
              <a:gdLst/>
              <a:ahLst/>
              <a:cxnLst/>
              <a:rect l="0" t="0" r="0" b="0"/>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8" name="Shape 298"/>
            <p:cNvSpPr/>
            <p:nvPr/>
          </p:nvSpPr>
          <p:spPr>
            <a:xfrm>
              <a:off x="5554825" y="2489675"/>
              <a:ext cx="16025" cy="18525"/>
            </a:xfrm>
            <a:custGeom>
              <a:avLst/>
              <a:gdLst/>
              <a:ahLst/>
              <a:cxnLst/>
              <a:rect l="0" t="0" r="0" b="0"/>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299" name="Shape 299"/>
            <p:cNvSpPr/>
            <p:nvPr/>
          </p:nvSpPr>
          <p:spPr>
            <a:xfrm>
              <a:off x="5516125" y="2429900"/>
              <a:ext cx="14325" cy="18550"/>
            </a:xfrm>
            <a:custGeom>
              <a:avLst/>
              <a:gdLst/>
              <a:ahLst/>
              <a:cxnLst/>
              <a:rect l="0" t="0" r="0" b="0"/>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0" name="Shape 300"/>
            <p:cNvSpPr/>
            <p:nvPr/>
          </p:nvSpPr>
          <p:spPr>
            <a:xfrm>
              <a:off x="5506850" y="2348250"/>
              <a:ext cx="68200" cy="42125"/>
            </a:xfrm>
            <a:custGeom>
              <a:avLst/>
              <a:gdLst/>
              <a:ahLst/>
              <a:cxnLst/>
              <a:rect l="0" t="0" r="0" b="0"/>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1" name="Shape 301"/>
            <p:cNvSpPr/>
            <p:nvPr/>
          </p:nvSpPr>
          <p:spPr>
            <a:xfrm>
              <a:off x="561460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2" name="Shape 302"/>
            <p:cNvSpPr/>
            <p:nvPr/>
          </p:nvSpPr>
          <p:spPr>
            <a:xfrm>
              <a:off x="5579250" y="2345725"/>
              <a:ext cx="69025" cy="47175"/>
            </a:xfrm>
            <a:custGeom>
              <a:avLst/>
              <a:gdLst/>
              <a:ahLst/>
              <a:cxnLst/>
              <a:rect l="0" t="0" r="0" b="0"/>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3" name="Shape 303"/>
            <p:cNvSpPr/>
            <p:nvPr/>
          </p:nvSpPr>
          <p:spPr>
            <a:xfrm>
              <a:off x="5662575" y="2429900"/>
              <a:ext cx="11800" cy="20225"/>
            </a:xfrm>
            <a:custGeom>
              <a:avLst/>
              <a:gdLst/>
              <a:ahLst/>
              <a:cxnLst/>
              <a:rect l="0" t="0" r="0" b="0"/>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4" name="Shape 304"/>
            <p:cNvSpPr/>
            <p:nvPr/>
          </p:nvSpPr>
          <p:spPr>
            <a:xfrm>
              <a:off x="5697925" y="2489675"/>
              <a:ext cx="5925" cy="17700"/>
            </a:xfrm>
            <a:custGeom>
              <a:avLst/>
              <a:gdLst/>
              <a:ahLst/>
              <a:cxnLst/>
              <a:rect l="0" t="0" r="0" b="0"/>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5" name="Shape 305"/>
            <p:cNvSpPr/>
            <p:nvPr/>
          </p:nvSpPr>
          <p:spPr>
            <a:xfrm>
              <a:off x="5733275" y="2429050"/>
              <a:ext cx="16025" cy="17700"/>
            </a:xfrm>
            <a:custGeom>
              <a:avLst/>
              <a:gdLst/>
              <a:ahLst/>
              <a:cxnLst/>
              <a:rect l="0" t="0" r="0" b="0"/>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6" name="Shape 306"/>
            <p:cNvSpPr/>
            <p:nvPr/>
          </p:nvSpPr>
          <p:spPr>
            <a:xfrm>
              <a:off x="563900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7" name="Shape 307"/>
            <p:cNvSpPr/>
            <p:nvPr/>
          </p:nvSpPr>
          <p:spPr>
            <a:xfrm>
              <a:off x="5364600" y="2609175"/>
              <a:ext cx="7600" cy="60650"/>
            </a:xfrm>
            <a:custGeom>
              <a:avLst/>
              <a:gdLst/>
              <a:ahLst/>
              <a:cxnLst/>
              <a:rect l="0" t="0" r="0" b="0"/>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8" name="Shape 308"/>
            <p:cNvSpPr/>
            <p:nvPr/>
          </p:nvSpPr>
          <p:spPr>
            <a:xfrm>
              <a:off x="567267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09" name="Shape 309"/>
            <p:cNvSpPr/>
            <p:nvPr/>
          </p:nvSpPr>
          <p:spPr>
            <a:xfrm>
              <a:off x="5528750" y="2626850"/>
              <a:ext cx="19375" cy="22750"/>
            </a:xfrm>
            <a:custGeom>
              <a:avLst/>
              <a:gdLst/>
              <a:ahLst/>
              <a:cxnLst/>
              <a:rect l="0" t="0" r="0" b="0"/>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0" name="Shape 310"/>
            <p:cNvSpPr/>
            <p:nvPr/>
          </p:nvSpPr>
          <p:spPr>
            <a:xfrm>
              <a:off x="5705500" y="2394550"/>
              <a:ext cx="64825" cy="62300"/>
            </a:xfrm>
            <a:custGeom>
              <a:avLst/>
              <a:gdLst/>
              <a:ahLst/>
              <a:cxnLst/>
              <a:rect l="0" t="0" r="0" b="0"/>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1" name="Shape 311"/>
            <p:cNvSpPr/>
            <p:nvPr/>
          </p:nvSpPr>
          <p:spPr>
            <a:xfrm>
              <a:off x="5508550" y="2605825"/>
              <a:ext cx="63150" cy="68200"/>
            </a:xfrm>
            <a:custGeom>
              <a:avLst/>
              <a:gdLst/>
              <a:ahLst/>
              <a:cxnLst/>
              <a:rect l="0" t="0" r="0" b="0"/>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2" name="Shape 312"/>
            <p:cNvSpPr/>
            <p:nvPr/>
          </p:nvSpPr>
          <p:spPr>
            <a:xfrm>
              <a:off x="5436150" y="2606650"/>
              <a:ext cx="64850" cy="62325"/>
            </a:xfrm>
            <a:custGeom>
              <a:avLst/>
              <a:gdLst/>
              <a:ahLst/>
              <a:cxnLst/>
              <a:rect l="0" t="0" r="0" b="0"/>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3" name="Shape 313"/>
            <p:cNvSpPr/>
            <p:nvPr/>
          </p:nvSpPr>
          <p:spPr>
            <a:xfrm>
              <a:off x="5461400" y="2627700"/>
              <a:ext cx="18550" cy="16850"/>
            </a:xfrm>
            <a:custGeom>
              <a:avLst/>
              <a:gdLst/>
              <a:ahLst/>
              <a:cxnLst/>
              <a:rect l="0" t="0" r="0" b="0"/>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4" name="Shape 314"/>
            <p:cNvSpPr/>
            <p:nvPr/>
          </p:nvSpPr>
          <p:spPr>
            <a:xfrm>
              <a:off x="5727375" y="2678200"/>
              <a:ext cx="69900" cy="8450"/>
            </a:xfrm>
            <a:custGeom>
              <a:avLst/>
              <a:gdLst/>
              <a:ahLst/>
              <a:cxnLst/>
              <a:rect l="0" t="0" r="0" b="0"/>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5" name="Shape 315"/>
            <p:cNvSpPr/>
            <p:nvPr/>
          </p:nvSpPr>
          <p:spPr>
            <a:xfrm>
              <a:off x="588647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6" name="Shape 316"/>
            <p:cNvSpPr/>
            <p:nvPr/>
          </p:nvSpPr>
          <p:spPr>
            <a:xfrm>
              <a:off x="5470675" y="2536800"/>
              <a:ext cx="58100" cy="62300"/>
            </a:xfrm>
            <a:custGeom>
              <a:avLst/>
              <a:gdLst/>
              <a:ahLst/>
              <a:cxnLst/>
              <a:rect l="0" t="0" r="0" b="0"/>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7" name="Shape 317"/>
            <p:cNvSpPr/>
            <p:nvPr/>
          </p:nvSpPr>
          <p:spPr>
            <a:xfrm>
              <a:off x="584942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8" name="Shape 318"/>
            <p:cNvSpPr/>
            <p:nvPr/>
          </p:nvSpPr>
          <p:spPr>
            <a:xfrm>
              <a:off x="5777875" y="2393700"/>
              <a:ext cx="63150" cy="68225"/>
            </a:xfrm>
            <a:custGeom>
              <a:avLst/>
              <a:gdLst/>
              <a:ahLst/>
              <a:cxnLst/>
              <a:rect l="0" t="0" r="0" b="0"/>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19" name="Shape 319"/>
            <p:cNvSpPr/>
            <p:nvPr/>
          </p:nvSpPr>
          <p:spPr>
            <a:xfrm>
              <a:off x="6053950" y="571425"/>
              <a:ext cx="7600" cy="11800"/>
            </a:xfrm>
            <a:custGeom>
              <a:avLst/>
              <a:gdLst/>
              <a:ahLst/>
              <a:cxnLst/>
              <a:rect l="0" t="0" r="0" b="0"/>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0" name="Shape 320"/>
            <p:cNvSpPr/>
            <p:nvPr/>
          </p:nvSpPr>
          <p:spPr>
            <a:xfrm>
              <a:off x="5384800" y="2467775"/>
              <a:ext cx="7600" cy="60625"/>
            </a:xfrm>
            <a:custGeom>
              <a:avLst/>
              <a:gdLst/>
              <a:ahLst/>
              <a:cxnLst/>
              <a:rect l="0" t="0" r="0" b="0"/>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1" name="Shape 321"/>
            <p:cNvSpPr/>
            <p:nvPr/>
          </p:nvSpPr>
          <p:spPr>
            <a:xfrm>
              <a:off x="545635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2" name="Shape 322"/>
            <p:cNvSpPr/>
            <p:nvPr/>
          </p:nvSpPr>
          <p:spPr>
            <a:xfrm>
              <a:off x="539742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3" name="Shape 323"/>
            <p:cNvSpPr/>
            <p:nvPr/>
          </p:nvSpPr>
          <p:spPr>
            <a:xfrm>
              <a:off x="5479075" y="2489675"/>
              <a:ext cx="21925" cy="17700"/>
            </a:xfrm>
            <a:custGeom>
              <a:avLst/>
              <a:gdLst/>
              <a:ahLst/>
              <a:cxnLst/>
              <a:rect l="0" t="0" r="0" b="0"/>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4" name="Shape 324"/>
            <p:cNvSpPr/>
            <p:nvPr/>
          </p:nvSpPr>
          <p:spPr>
            <a:xfrm>
              <a:off x="5369650" y="2607500"/>
              <a:ext cx="57275" cy="62325"/>
            </a:xfrm>
            <a:custGeom>
              <a:avLst/>
              <a:gdLst/>
              <a:ahLst/>
              <a:cxnLst/>
              <a:rect l="0" t="0" r="0" b="0"/>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5" name="Shape 325"/>
            <p:cNvSpPr/>
            <p:nvPr/>
          </p:nvSpPr>
          <p:spPr>
            <a:xfrm>
              <a:off x="5422675" y="2558675"/>
              <a:ext cx="18550" cy="26975"/>
            </a:xfrm>
            <a:custGeom>
              <a:avLst/>
              <a:gdLst/>
              <a:ahLst/>
              <a:cxnLst/>
              <a:rect l="0" t="0" r="0" b="0"/>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6" name="Shape 326"/>
            <p:cNvSpPr/>
            <p:nvPr/>
          </p:nvSpPr>
          <p:spPr>
            <a:xfrm>
              <a:off x="548917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7" name="Shape 327"/>
            <p:cNvSpPr/>
            <p:nvPr/>
          </p:nvSpPr>
          <p:spPr>
            <a:xfrm>
              <a:off x="5389025" y="2629375"/>
              <a:ext cx="16850" cy="16025"/>
            </a:xfrm>
            <a:custGeom>
              <a:avLst/>
              <a:gdLst/>
              <a:ahLst/>
              <a:cxnLst/>
              <a:rect l="0" t="0" r="0" b="0"/>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8" name="Shape 328"/>
            <p:cNvSpPr/>
            <p:nvPr/>
          </p:nvSpPr>
          <p:spPr>
            <a:xfrm>
              <a:off x="538985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29" name="Shape 329"/>
            <p:cNvSpPr/>
            <p:nvPr/>
          </p:nvSpPr>
          <p:spPr>
            <a:xfrm>
              <a:off x="5410900" y="2488825"/>
              <a:ext cx="14325" cy="21900"/>
            </a:xfrm>
            <a:custGeom>
              <a:avLst/>
              <a:gdLst/>
              <a:ahLst/>
              <a:cxnLst/>
              <a:rect l="0" t="0" r="0" b="0"/>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0" name="Shape 330"/>
            <p:cNvSpPr/>
            <p:nvPr/>
          </p:nvSpPr>
          <p:spPr>
            <a:xfrm>
              <a:off x="5671000" y="2627700"/>
              <a:ext cx="23575" cy="21075"/>
            </a:xfrm>
            <a:custGeom>
              <a:avLst/>
              <a:gdLst/>
              <a:ahLst/>
              <a:cxnLst/>
              <a:rect l="0" t="0" r="0" b="0"/>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1" name="Shape 331"/>
            <p:cNvSpPr/>
            <p:nvPr/>
          </p:nvSpPr>
          <p:spPr>
            <a:xfrm>
              <a:off x="5347775" y="2557000"/>
              <a:ext cx="19375" cy="26950"/>
            </a:xfrm>
            <a:custGeom>
              <a:avLst/>
              <a:gdLst/>
              <a:ahLst/>
              <a:cxnLst/>
              <a:rect l="0" t="0" r="0" b="0"/>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2" name="Shape 332"/>
            <p:cNvSpPr/>
            <p:nvPr/>
          </p:nvSpPr>
          <p:spPr>
            <a:xfrm>
              <a:off x="521982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3" name="Shape 333"/>
            <p:cNvSpPr/>
            <p:nvPr/>
          </p:nvSpPr>
          <p:spPr>
            <a:xfrm>
              <a:off x="565247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4" name="Shape 334"/>
            <p:cNvSpPr/>
            <p:nvPr/>
          </p:nvSpPr>
          <p:spPr>
            <a:xfrm>
              <a:off x="5326725" y="2535125"/>
              <a:ext cx="63150" cy="68200"/>
            </a:xfrm>
            <a:custGeom>
              <a:avLst/>
              <a:gdLst/>
              <a:ahLst/>
              <a:cxnLst/>
              <a:rect l="0" t="0" r="0" b="0"/>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5" name="Shape 335"/>
            <p:cNvSpPr/>
            <p:nvPr/>
          </p:nvSpPr>
          <p:spPr>
            <a:xfrm>
              <a:off x="5244250" y="2627700"/>
              <a:ext cx="19375" cy="22750"/>
            </a:xfrm>
            <a:custGeom>
              <a:avLst/>
              <a:gdLst/>
              <a:ahLst/>
              <a:cxnLst/>
              <a:rect l="0" t="0" r="0" b="0"/>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6" name="Shape 336"/>
            <p:cNvSpPr/>
            <p:nvPr/>
          </p:nvSpPr>
          <p:spPr>
            <a:xfrm>
              <a:off x="5057400" y="2606650"/>
              <a:ext cx="81650" cy="67375"/>
            </a:xfrm>
            <a:custGeom>
              <a:avLst/>
              <a:gdLst/>
              <a:ahLst/>
              <a:cxnLst/>
              <a:rect l="0" t="0" r="0" b="0"/>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7" name="Shape 337"/>
            <p:cNvSpPr/>
            <p:nvPr/>
          </p:nvSpPr>
          <p:spPr>
            <a:xfrm>
              <a:off x="5058225" y="2535950"/>
              <a:ext cx="117025" cy="65675"/>
            </a:xfrm>
            <a:custGeom>
              <a:avLst/>
              <a:gdLst/>
              <a:ahLst/>
              <a:cxnLst/>
              <a:rect l="0" t="0" r="0" b="0"/>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8" name="Shape 338"/>
            <p:cNvSpPr/>
            <p:nvPr/>
          </p:nvSpPr>
          <p:spPr>
            <a:xfrm>
              <a:off x="5128925" y="2395400"/>
              <a:ext cx="64000" cy="61450"/>
            </a:xfrm>
            <a:custGeom>
              <a:avLst/>
              <a:gdLst/>
              <a:ahLst/>
              <a:cxnLst/>
              <a:rect l="0" t="0" r="0" b="0"/>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39" name="Shape 339"/>
            <p:cNvSpPr/>
            <p:nvPr/>
          </p:nvSpPr>
          <p:spPr>
            <a:xfrm>
              <a:off x="5148300" y="2605825"/>
              <a:ext cx="63150" cy="68200"/>
            </a:xfrm>
            <a:custGeom>
              <a:avLst/>
              <a:gdLst/>
              <a:ahLst/>
              <a:cxnLst/>
              <a:rect l="0" t="0" r="0" b="0"/>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0" name="Shape 340"/>
            <p:cNvSpPr/>
            <p:nvPr/>
          </p:nvSpPr>
          <p:spPr>
            <a:xfrm>
              <a:off x="5199625" y="2678200"/>
              <a:ext cx="64000" cy="71575"/>
            </a:xfrm>
            <a:custGeom>
              <a:avLst/>
              <a:gdLst/>
              <a:ahLst/>
              <a:cxnLst/>
              <a:rect l="0" t="0" r="0" b="0"/>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1" name="Shape 341"/>
            <p:cNvSpPr/>
            <p:nvPr/>
          </p:nvSpPr>
          <p:spPr>
            <a:xfrm>
              <a:off x="5724850" y="2609175"/>
              <a:ext cx="7600" cy="60650"/>
            </a:xfrm>
            <a:custGeom>
              <a:avLst/>
              <a:gdLst/>
              <a:ahLst/>
              <a:cxnLst/>
              <a:rect l="0" t="0" r="0" b="0"/>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2" name="Shape 342"/>
            <p:cNvSpPr/>
            <p:nvPr/>
          </p:nvSpPr>
          <p:spPr>
            <a:xfrm>
              <a:off x="5806500" y="2684100"/>
              <a:ext cx="7600" cy="68200"/>
            </a:xfrm>
            <a:custGeom>
              <a:avLst/>
              <a:gdLst/>
              <a:ahLst/>
              <a:cxnLst/>
              <a:rect l="0" t="0" r="0" b="0"/>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3" name="Shape 343"/>
            <p:cNvSpPr/>
            <p:nvPr/>
          </p:nvSpPr>
          <p:spPr>
            <a:xfrm>
              <a:off x="5912550" y="2723650"/>
              <a:ext cx="11825" cy="17700"/>
            </a:xfrm>
            <a:custGeom>
              <a:avLst/>
              <a:gdLst/>
              <a:ahLst/>
              <a:cxnLst/>
              <a:rect l="0" t="0" r="0" b="0"/>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4" name="Shape 344"/>
            <p:cNvSpPr/>
            <p:nvPr/>
          </p:nvSpPr>
          <p:spPr>
            <a:xfrm>
              <a:off x="5888150" y="2710200"/>
              <a:ext cx="64825" cy="43775"/>
            </a:xfrm>
            <a:custGeom>
              <a:avLst/>
              <a:gdLst/>
              <a:ahLst/>
              <a:cxnLst/>
              <a:rect l="0" t="0" r="0" b="0"/>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5" name="Shape 345"/>
            <p:cNvSpPr/>
            <p:nvPr/>
          </p:nvSpPr>
          <p:spPr>
            <a:xfrm>
              <a:off x="5950425" y="2345725"/>
              <a:ext cx="69050" cy="47175"/>
            </a:xfrm>
            <a:custGeom>
              <a:avLst/>
              <a:gdLst/>
              <a:ahLst/>
              <a:cxnLst/>
              <a:rect l="0" t="0" r="0" b="0"/>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6" name="Shape 346"/>
            <p:cNvSpPr/>
            <p:nvPr/>
          </p:nvSpPr>
          <p:spPr>
            <a:xfrm>
              <a:off x="5710550" y="2559525"/>
              <a:ext cx="21075" cy="22750"/>
            </a:xfrm>
            <a:custGeom>
              <a:avLst/>
              <a:gdLst/>
              <a:ahLst/>
              <a:cxnLst/>
              <a:rect l="0" t="0" r="0" b="0"/>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7" name="Shape 347"/>
            <p:cNvSpPr/>
            <p:nvPr/>
          </p:nvSpPr>
          <p:spPr>
            <a:xfrm>
              <a:off x="6010200" y="1881125"/>
              <a:ext cx="297150" cy="942725"/>
            </a:xfrm>
            <a:custGeom>
              <a:avLst/>
              <a:gdLst/>
              <a:ahLst/>
              <a:cxnLst/>
              <a:rect l="0" t="0" r="0" b="0"/>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8" name="Shape 348"/>
            <p:cNvSpPr/>
            <p:nvPr/>
          </p:nvSpPr>
          <p:spPr>
            <a:xfrm>
              <a:off x="7092625" y="1473725"/>
              <a:ext cx="198650" cy="260950"/>
            </a:xfrm>
            <a:custGeom>
              <a:avLst/>
              <a:gdLst/>
              <a:ahLst/>
              <a:cxnLst/>
              <a:rect l="0" t="0" r="0" b="0"/>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49" name="Shape 349"/>
            <p:cNvSpPr/>
            <p:nvPr/>
          </p:nvSpPr>
          <p:spPr>
            <a:xfrm>
              <a:off x="516850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0" name="Shape 350"/>
            <p:cNvSpPr/>
            <p:nvPr/>
          </p:nvSpPr>
          <p:spPr>
            <a:xfrm>
              <a:off x="5686975" y="2535125"/>
              <a:ext cx="63150" cy="68200"/>
            </a:xfrm>
            <a:custGeom>
              <a:avLst/>
              <a:gdLst/>
              <a:ahLst/>
              <a:cxnLst/>
              <a:rect l="0" t="0" r="0" b="0"/>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1" name="Shape 351"/>
            <p:cNvSpPr/>
            <p:nvPr/>
          </p:nvSpPr>
          <p:spPr>
            <a:xfrm>
              <a:off x="5796400" y="2606650"/>
              <a:ext cx="64825" cy="62325"/>
            </a:xfrm>
            <a:custGeom>
              <a:avLst/>
              <a:gdLst/>
              <a:ahLst/>
              <a:cxnLst/>
              <a:rect l="0" t="0" r="0" b="0"/>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2" name="Shape 352"/>
            <p:cNvSpPr/>
            <p:nvPr/>
          </p:nvSpPr>
          <p:spPr>
            <a:xfrm>
              <a:off x="5818275" y="2619275"/>
              <a:ext cx="16875" cy="16875"/>
            </a:xfrm>
            <a:custGeom>
              <a:avLst/>
              <a:gdLst/>
              <a:ahLst/>
              <a:cxnLst/>
              <a:rect l="0" t="0" r="0" b="0"/>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3" name="Shape 353"/>
            <p:cNvSpPr/>
            <p:nvPr/>
          </p:nvSpPr>
          <p:spPr>
            <a:xfrm>
              <a:off x="5280450" y="2348250"/>
              <a:ext cx="68200" cy="42125"/>
            </a:xfrm>
            <a:custGeom>
              <a:avLst/>
              <a:gdLst/>
              <a:ahLst/>
              <a:cxnLst/>
              <a:rect l="0" t="0" r="0" b="0"/>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4" name="Shape 354"/>
            <p:cNvSpPr/>
            <p:nvPr/>
          </p:nvSpPr>
          <p:spPr>
            <a:xfrm>
              <a:off x="5262775" y="2490500"/>
              <a:ext cx="24425" cy="17700"/>
            </a:xfrm>
            <a:custGeom>
              <a:avLst/>
              <a:gdLst/>
              <a:ahLst/>
              <a:cxnLst/>
              <a:rect l="0" t="0" r="0" b="0"/>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5" name="Shape 355"/>
            <p:cNvSpPr/>
            <p:nvPr/>
          </p:nvSpPr>
          <p:spPr>
            <a:xfrm>
              <a:off x="5240050" y="2466100"/>
              <a:ext cx="63975" cy="61475"/>
            </a:xfrm>
            <a:custGeom>
              <a:avLst/>
              <a:gdLst/>
              <a:ahLst/>
              <a:cxnLst/>
              <a:rect l="0" t="0" r="0" b="0"/>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6" name="Shape 356"/>
            <p:cNvSpPr/>
            <p:nvPr/>
          </p:nvSpPr>
          <p:spPr>
            <a:xfrm>
              <a:off x="5209725" y="2556150"/>
              <a:ext cx="15175" cy="23600"/>
            </a:xfrm>
            <a:custGeom>
              <a:avLst/>
              <a:gdLst/>
              <a:ahLst/>
              <a:cxnLst/>
              <a:rect l="0" t="0" r="0" b="0"/>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7" name="Shape 357"/>
            <p:cNvSpPr/>
            <p:nvPr/>
          </p:nvSpPr>
          <p:spPr>
            <a:xfrm>
              <a:off x="52543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8" name="Shape 358"/>
            <p:cNvSpPr/>
            <p:nvPr/>
          </p:nvSpPr>
          <p:spPr>
            <a:xfrm>
              <a:off x="5278750" y="2560375"/>
              <a:ext cx="16025" cy="21900"/>
            </a:xfrm>
            <a:custGeom>
              <a:avLst/>
              <a:gdLst/>
              <a:ahLst/>
              <a:cxnLst/>
              <a:rect l="0" t="0" r="0" b="0"/>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59" name="Shape 359"/>
            <p:cNvSpPr/>
            <p:nvPr/>
          </p:nvSpPr>
          <p:spPr>
            <a:xfrm>
              <a:off x="5181125" y="2535950"/>
              <a:ext cx="64825" cy="62325"/>
            </a:xfrm>
            <a:custGeom>
              <a:avLst/>
              <a:gdLst/>
              <a:ahLst/>
              <a:cxnLst/>
              <a:rect l="0" t="0" r="0" b="0"/>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0" name="Shape 360"/>
            <p:cNvSpPr/>
            <p:nvPr/>
          </p:nvSpPr>
          <p:spPr>
            <a:xfrm>
              <a:off x="5315800" y="2629375"/>
              <a:ext cx="20225" cy="19400"/>
            </a:xfrm>
            <a:custGeom>
              <a:avLst/>
              <a:gdLst/>
              <a:ahLst/>
              <a:cxnLst/>
              <a:rect l="0" t="0" r="0" b="0"/>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1" name="Shape 361"/>
            <p:cNvSpPr/>
            <p:nvPr/>
          </p:nvSpPr>
          <p:spPr>
            <a:xfrm>
              <a:off x="5345250" y="2394550"/>
              <a:ext cx="64825" cy="62300"/>
            </a:xfrm>
            <a:custGeom>
              <a:avLst/>
              <a:gdLst/>
              <a:ahLst/>
              <a:cxnLst/>
              <a:rect l="0" t="0" r="0" b="0"/>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2" name="Shape 362"/>
            <p:cNvSpPr/>
            <p:nvPr/>
          </p:nvSpPr>
          <p:spPr>
            <a:xfrm>
              <a:off x="5417625" y="2393700"/>
              <a:ext cx="63175" cy="68225"/>
            </a:xfrm>
            <a:custGeom>
              <a:avLst/>
              <a:gdLst/>
              <a:ahLst/>
              <a:cxnLst/>
              <a:rect l="0" t="0" r="0" b="0"/>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3" name="Shape 363"/>
            <p:cNvSpPr/>
            <p:nvPr/>
          </p:nvSpPr>
          <p:spPr>
            <a:xfrm>
              <a:off x="529222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4" name="Shape 364"/>
            <p:cNvSpPr/>
            <p:nvPr/>
          </p:nvSpPr>
          <p:spPr>
            <a:xfrm>
              <a:off x="5227400" y="2424000"/>
              <a:ext cx="19400" cy="22750"/>
            </a:xfrm>
            <a:custGeom>
              <a:avLst/>
              <a:gdLst/>
              <a:ahLst/>
              <a:cxnLst/>
              <a:rect l="0" t="0" r="0" b="0"/>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5" name="Shape 365"/>
            <p:cNvSpPr/>
            <p:nvPr/>
          </p:nvSpPr>
          <p:spPr>
            <a:xfrm>
              <a:off x="527875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6" name="Shape 366"/>
            <p:cNvSpPr/>
            <p:nvPr/>
          </p:nvSpPr>
          <p:spPr>
            <a:xfrm>
              <a:off x="5298950" y="2424000"/>
              <a:ext cx="18550" cy="26975"/>
            </a:xfrm>
            <a:custGeom>
              <a:avLst/>
              <a:gdLst/>
              <a:ahLst/>
              <a:cxnLst/>
              <a:rect l="0" t="0" r="0" b="0"/>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7" name="Shape 367"/>
            <p:cNvSpPr/>
            <p:nvPr/>
          </p:nvSpPr>
          <p:spPr>
            <a:xfrm>
              <a:off x="527370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8" name="Shape 368"/>
            <p:cNvSpPr/>
            <p:nvPr/>
          </p:nvSpPr>
          <p:spPr>
            <a:xfrm>
              <a:off x="5206375" y="2345725"/>
              <a:ext cx="69050" cy="47175"/>
            </a:xfrm>
            <a:custGeom>
              <a:avLst/>
              <a:gdLst/>
              <a:ahLst/>
              <a:cxnLst/>
              <a:rect l="0" t="0" r="0" b="0"/>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69" name="Shape 369"/>
            <p:cNvSpPr/>
            <p:nvPr/>
          </p:nvSpPr>
          <p:spPr>
            <a:xfrm>
              <a:off x="5190375" y="2485450"/>
              <a:ext cx="20225" cy="26125"/>
            </a:xfrm>
            <a:custGeom>
              <a:avLst/>
              <a:gdLst/>
              <a:ahLst/>
              <a:cxnLst/>
              <a:rect l="0" t="0" r="0" b="0"/>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0" name="Shape 370"/>
            <p:cNvSpPr/>
            <p:nvPr/>
          </p:nvSpPr>
          <p:spPr>
            <a:xfrm>
              <a:off x="5341875" y="2489675"/>
              <a:ext cx="14350" cy="4225"/>
            </a:xfrm>
            <a:custGeom>
              <a:avLst/>
              <a:gdLst/>
              <a:ahLst/>
              <a:cxnLst/>
              <a:rect l="0" t="0" r="0" b="0"/>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1" name="Shape 371"/>
            <p:cNvSpPr/>
            <p:nvPr/>
          </p:nvSpPr>
          <p:spPr>
            <a:xfrm>
              <a:off x="531242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2" name="Shape 372"/>
            <p:cNvSpPr/>
            <p:nvPr/>
          </p:nvSpPr>
          <p:spPr>
            <a:xfrm>
              <a:off x="5337675" y="2490500"/>
              <a:ext cx="16850" cy="20225"/>
            </a:xfrm>
            <a:custGeom>
              <a:avLst/>
              <a:gdLst/>
              <a:ahLst/>
              <a:cxnLst/>
              <a:rect l="0" t="0" r="0" b="0"/>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3" name="Shape 373"/>
            <p:cNvSpPr/>
            <p:nvPr/>
          </p:nvSpPr>
          <p:spPr>
            <a:xfrm>
              <a:off x="5367125" y="2425700"/>
              <a:ext cx="20225" cy="22750"/>
            </a:xfrm>
            <a:custGeom>
              <a:avLst/>
              <a:gdLst/>
              <a:ahLst/>
              <a:cxnLst/>
              <a:rect l="0" t="0" r="0" b="0"/>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4" name="Shape 374"/>
            <p:cNvSpPr/>
            <p:nvPr/>
          </p:nvSpPr>
          <p:spPr>
            <a:xfrm>
              <a:off x="5441200" y="2428225"/>
              <a:ext cx="18550" cy="24425"/>
            </a:xfrm>
            <a:custGeom>
              <a:avLst/>
              <a:gdLst/>
              <a:ahLst/>
              <a:cxnLst/>
              <a:rect l="0" t="0" r="0" b="0"/>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5" name="Shape 375"/>
            <p:cNvSpPr/>
            <p:nvPr/>
          </p:nvSpPr>
          <p:spPr>
            <a:xfrm>
              <a:off x="5803125" y="2430750"/>
              <a:ext cx="16025" cy="18525"/>
            </a:xfrm>
            <a:custGeom>
              <a:avLst/>
              <a:gdLst/>
              <a:ahLst/>
              <a:cxnLst/>
              <a:rect l="0" t="0" r="0" b="0"/>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6" name="Shape 376"/>
            <p:cNvSpPr/>
            <p:nvPr/>
          </p:nvSpPr>
          <p:spPr>
            <a:xfrm>
              <a:off x="5667625" y="536075"/>
              <a:ext cx="5925" cy="14325"/>
            </a:xfrm>
            <a:custGeom>
              <a:avLst/>
              <a:gdLst/>
              <a:ahLst/>
              <a:cxnLst/>
              <a:rect l="0" t="0" r="0" b="0"/>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7" name="Shape 377"/>
            <p:cNvSpPr/>
            <p:nvPr/>
          </p:nvSpPr>
          <p:spPr>
            <a:xfrm>
              <a:off x="5676875" y="508300"/>
              <a:ext cx="8450" cy="16850"/>
            </a:xfrm>
            <a:custGeom>
              <a:avLst/>
              <a:gdLst/>
              <a:ahLst/>
              <a:cxnLst/>
              <a:rect l="0" t="0" r="0" b="0"/>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8" name="Shape 378"/>
            <p:cNvSpPr/>
            <p:nvPr/>
          </p:nvSpPr>
          <p:spPr>
            <a:xfrm>
              <a:off x="5631425" y="266725"/>
              <a:ext cx="519350" cy="436025"/>
            </a:xfrm>
            <a:custGeom>
              <a:avLst/>
              <a:gdLst/>
              <a:ahLst/>
              <a:cxnLst/>
              <a:rect l="0" t="0" r="0" b="0"/>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79" name="Shape 379"/>
            <p:cNvSpPr/>
            <p:nvPr/>
          </p:nvSpPr>
          <p:spPr>
            <a:xfrm>
              <a:off x="5685300" y="485575"/>
              <a:ext cx="7600" cy="13500"/>
            </a:xfrm>
            <a:custGeom>
              <a:avLst/>
              <a:gdLst/>
              <a:ahLst/>
              <a:cxnLst/>
              <a:rect l="0" t="0" r="0" b="0"/>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0" name="Shape 380"/>
            <p:cNvSpPr/>
            <p:nvPr/>
          </p:nvSpPr>
          <p:spPr>
            <a:xfrm>
              <a:off x="5657525" y="557950"/>
              <a:ext cx="8450" cy="13500"/>
            </a:xfrm>
            <a:custGeom>
              <a:avLst/>
              <a:gdLst/>
              <a:ahLst/>
              <a:cxnLst/>
              <a:rect l="0" t="0" r="0" b="0"/>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1" name="Shape 381"/>
            <p:cNvSpPr/>
            <p:nvPr/>
          </p:nvSpPr>
          <p:spPr>
            <a:xfrm>
              <a:off x="5754325" y="392150"/>
              <a:ext cx="18525" cy="7600"/>
            </a:xfrm>
            <a:custGeom>
              <a:avLst/>
              <a:gdLst/>
              <a:ahLst/>
              <a:cxnLst/>
              <a:rect l="0" t="0" r="0" b="0"/>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2" name="Shape 382"/>
            <p:cNvSpPr/>
            <p:nvPr/>
          </p:nvSpPr>
          <p:spPr>
            <a:xfrm>
              <a:off x="5783775" y="400550"/>
              <a:ext cx="21075" cy="7600"/>
            </a:xfrm>
            <a:custGeom>
              <a:avLst/>
              <a:gdLst/>
              <a:ahLst/>
              <a:cxnLst/>
              <a:rect l="0" t="0" r="0" b="0"/>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3" name="Shape 383"/>
            <p:cNvSpPr/>
            <p:nvPr/>
          </p:nvSpPr>
          <p:spPr>
            <a:xfrm>
              <a:off x="3921925" y="624450"/>
              <a:ext cx="579125" cy="264325"/>
            </a:xfrm>
            <a:custGeom>
              <a:avLst/>
              <a:gdLst/>
              <a:ahLst/>
              <a:cxnLst/>
              <a:rect l="0" t="0" r="0" b="0"/>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4" name="Shape 384"/>
            <p:cNvSpPr/>
            <p:nvPr/>
          </p:nvSpPr>
          <p:spPr>
            <a:xfrm>
              <a:off x="5696250" y="439275"/>
              <a:ext cx="9275" cy="14350"/>
            </a:xfrm>
            <a:custGeom>
              <a:avLst/>
              <a:gdLst/>
              <a:ahLst/>
              <a:cxnLst/>
              <a:rect l="0" t="0" r="0" b="0"/>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5" name="Shape 385"/>
            <p:cNvSpPr/>
            <p:nvPr/>
          </p:nvSpPr>
          <p:spPr>
            <a:xfrm>
              <a:off x="5692875" y="462850"/>
              <a:ext cx="5925" cy="15175"/>
            </a:xfrm>
            <a:custGeom>
              <a:avLst/>
              <a:gdLst/>
              <a:ahLst/>
              <a:cxnLst/>
              <a:rect l="0" t="0" r="0" b="0"/>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6" name="Shape 386"/>
            <p:cNvSpPr/>
            <p:nvPr/>
          </p:nvSpPr>
          <p:spPr>
            <a:xfrm>
              <a:off x="5702975" y="416550"/>
              <a:ext cx="8450" cy="16025"/>
            </a:xfrm>
            <a:custGeom>
              <a:avLst/>
              <a:gdLst/>
              <a:ahLst/>
              <a:cxnLst/>
              <a:rect l="0" t="0" r="0" b="0"/>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7" name="Shape 387"/>
            <p:cNvSpPr/>
            <p:nvPr/>
          </p:nvSpPr>
          <p:spPr>
            <a:xfrm>
              <a:off x="4836025" y="1876900"/>
              <a:ext cx="1179250" cy="946950"/>
            </a:xfrm>
            <a:custGeom>
              <a:avLst/>
              <a:gdLst/>
              <a:ahLst/>
              <a:cxnLst/>
              <a:rect l="0" t="0" r="0" b="0"/>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8" name="Shape 388"/>
            <p:cNvSpPr/>
            <p:nvPr/>
          </p:nvSpPr>
          <p:spPr>
            <a:xfrm>
              <a:off x="4860425" y="2687475"/>
              <a:ext cx="6775" cy="9275"/>
            </a:xfrm>
            <a:custGeom>
              <a:avLst/>
              <a:gdLst/>
              <a:ahLst/>
              <a:cxnLst/>
              <a:rect l="0" t="0" r="0" b="0"/>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89" name="Shape 389"/>
            <p:cNvSpPr/>
            <p:nvPr/>
          </p:nvSpPr>
          <p:spPr>
            <a:xfrm>
              <a:off x="4403375" y="2435800"/>
              <a:ext cx="143975" cy="388050"/>
            </a:xfrm>
            <a:custGeom>
              <a:avLst/>
              <a:gdLst/>
              <a:ahLst/>
              <a:cxnLst/>
              <a:rect l="0" t="0" r="0" b="0"/>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0" name="Shape 390"/>
            <p:cNvSpPr/>
            <p:nvPr/>
          </p:nvSpPr>
          <p:spPr>
            <a:xfrm>
              <a:off x="4422750" y="2442525"/>
              <a:ext cx="17700" cy="58100"/>
            </a:xfrm>
            <a:custGeom>
              <a:avLst/>
              <a:gdLst/>
              <a:ahLst/>
              <a:cxnLst/>
              <a:rect l="0" t="0" r="0" b="0"/>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1" name="Shape 391"/>
            <p:cNvSpPr/>
            <p:nvPr/>
          </p:nvSpPr>
          <p:spPr>
            <a:xfrm>
              <a:off x="4109625" y="305450"/>
              <a:ext cx="213825" cy="201200"/>
            </a:xfrm>
            <a:custGeom>
              <a:avLst/>
              <a:gdLst/>
              <a:ahLst/>
              <a:cxnLst/>
              <a:rect l="0" t="0" r="0" b="0"/>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2" name="Shape 392"/>
            <p:cNvSpPr/>
            <p:nvPr/>
          </p:nvSpPr>
          <p:spPr>
            <a:xfrm>
              <a:off x="4865475" y="2713550"/>
              <a:ext cx="16025" cy="51375"/>
            </a:xfrm>
            <a:custGeom>
              <a:avLst/>
              <a:gdLst/>
              <a:ahLst/>
              <a:cxnLst/>
              <a:rect l="0" t="0" r="0" b="0"/>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3" name="Shape 393"/>
            <p:cNvSpPr/>
            <p:nvPr/>
          </p:nvSpPr>
          <p:spPr>
            <a:xfrm>
              <a:off x="5730750" y="386250"/>
              <a:ext cx="16850" cy="6750"/>
            </a:xfrm>
            <a:custGeom>
              <a:avLst/>
              <a:gdLst/>
              <a:ahLst/>
              <a:cxnLst/>
              <a:rect l="0" t="0" r="0" b="0"/>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4" name="Shape 394"/>
            <p:cNvSpPr/>
            <p:nvPr/>
          </p:nvSpPr>
          <p:spPr>
            <a:xfrm>
              <a:off x="3855450" y="1483825"/>
              <a:ext cx="286200" cy="291250"/>
            </a:xfrm>
            <a:custGeom>
              <a:avLst/>
              <a:gdLst/>
              <a:ahLst/>
              <a:cxnLst/>
              <a:rect l="0" t="0" r="0" b="0"/>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5" name="Shape 395"/>
            <p:cNvSpPr/>
            <p:nvPr/>
          </p:nvSpPr>
          <p:spPr>
            <a:xfrm>
              <a:off x="3843650" y="1362625"/>
              <a:ext cx="430150" cy="525250"/>
            </a:xfrm>
            <a:custGeom>
              <a:avLst/>
              <a:gdLst/>
              <a:ahLst/>
              <a:cxnLst/>
              <a:rect l="0" t="0" r="0" b="0"/>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6" name="Shape 396"/>
            <p:cNvSpPr/>
            <p:nvPr/>
          </p:nvSpPr>
          <p:spPr>
            <a:xfrm>
              <a:off x="4094475" y="289450"/>
              <a:ext cx="529450" cy="500000"/>
            </a:xfrm>
            <a:custGeom>
              <a:avLst/>
              <a:gdLst/>
              <a:ahLst/>
              <a:cxnLst/>
              <a:rect l="0" t="0" r="0" b="0"/>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7" name="Shape 397"/>
            <p:cNvSpPr/>
            <p:nvPr/>
          </p:nvSpPr>
          <p:spPr>
            <a:xfrm>
              <a:off x="3843650" y="1458575"/>
              <a:ext cx="404900" cy="344275"/>
            </a:xfrm>
            <a:custGeom>
              <a:avLst/>
              <a:gdLst/>
              <a:ahLst/>
              <a:cxnLst/>
              <a:rect l="0" t="0" r="0" b="0"/>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8" name="Shape 398"/>
            <p:cNvSpPr/>
            <p:nvPr/>
          </p:nvSpPr>
          <p:spPr>
            <a:xfrm>
              <a:off x="6068275" y="525975"/>
              <a:ext cx="5925" cy="14325"/>
            </a:xfrm>
            <a:custGeom>
              <a:avLst/>
              <a:gdLst/>
              <a:ahLst/>
              <a:cxnLst/>
              <a:rect l="0" t="0" r="0" b="0"/>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399" name="Shape 399"/>
            <p:cNvSpPr/>
            <p:nvPr/>
          </p:nvSpPr>
          <p:spPr>
            <a:xfrm>
              <a:off x="6084275" y="465375"/>
              <a:ext cx="6750" cy="15175"/>
            </a:xfrm>
            <a:custGeom>
              <a:avLst/>
              <a:gdLst/>
              <a:ahLst/>
              <a:cxnLst/>
              <a:rect l="0" t="0" r="0" b="0"/>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0" name="Shape 400"/>
            <p:cNvSpPr/>
            <p:nvPr/>
          </p:nvSpPr>
          <p:spPr>
            <a:xfrm>
              <a:off x="6091850" y="445175"/>
              <a:ext cx="8425" cy="11800"/>
            </a:xfrm>
            <a:custGeom>
              <a:avLst/>
              <a:gdLst/>
              <a:ahLst/>
              <a:cxnLst/>
              <a:rect l="0" t="0" r="0" b="0"/>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1" name="Shape 401"/>
            <p:cNvSpPr/>
            <p:nvPr/>
          </p:nvSpPr>
          <p:spPr>
            <a:xfrm>
              <a:off x="6069125" y="483900"/>
              <a:ext cx="16850" cy="5075"/>
            </a:xfrm>
            <a:custGeom>
              <a:avLst/>
              <a:gdLst/>
              <a:ahLst/>
              <a:cxnLst/>
              <a:rect l="0" t="0" r="0" b="0"/>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2" name="Shape 402"/>
            <p:cNvSpPr/>
            <p:nvPr/>
          </p:nvSpPr>
          <p:spPr>
            <a:xfrm>
              <a:off x="6028700" y="468750"/>
              <a:ext cx="11825" cy="6750"/>
            </a:xfrm>
            <a:custGeom>
              <a:avLst/>
              <a:gdLst/>
              <a:ahLst/>
              <a:cxnLst/>
              <a:rect l="0" t="0" r="0" b="0"/>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3" name="Shape 403"/>
            <p:cNvSpPr/>
            <p:nvPr/>
          </p:nvSpPr>
          <p:spPr>
            <a:xfrm>
              <a:off x="6047225" y="475475"/>
              <a:ext cx="15175" cy="5075"/>
            </a:xfrm>
            <a:custGeom>
              <a:avLst/>
              <a:gdLst/>
              <a:ahLst/>
              <a:cxnLst/>
              <a:rect l="0" t="0" r="0" b="0"/>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4" name="Shape 404"/>
            <p:cNvSpPr/>
            <p:nvPr/>
          </p:nvSpPr>
          <p:spPr>
            <a:xfrm>
              <a:off x="6100250" y="405600"/>
              <a:ext cx="6775" cy="12650"/>
            </a:xfrm>
            <a:custGeom>
              <a:avLst/>
              <a:gdLst/>
              <a:ahLst/>
              <a:cxnLst/>
              <a:rect l="0" t="0" r="0" b="0"/>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5" name="Shape 405"/>
            <p:cNvSpPr/>
            <p:nvPr/>
          </p:nvSpPr>
          <p:spPr>
            <a:xfrm>
              <a:off x="6024500" y="2348250"/>
              <a:ext cx="68200" cy="42125"/>
            </a:xfrm>
            <a:custGeom>
              <a:avLst/>
              <a:gdLst/>
              <a:ahLst/>
              <a:cxnLst/>
              <a:rect l="0" t="0" r="0" b="0"/>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6" name="Shape 406"/>
            <p:cNvSpPr/>
            <p:nvPr/>
          </p:nvSpPr>
          <p:spPr>
            <a:xfrm>
              <a:off x="6060700" y="547850"/>
              <a:ext cx="7600" cy="14350"/>
            </a:xfrm>
            <a:custGeom>
              <a:avLst/>
              <a:gdLst/>
              <a:ahLst/>
              <a:cxnLst/>
              <a:rect l="0" t="0" r="0" b="0"/>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7" name="Shape 407"/>
            <p:cNvSpPr/>
            <p:nvPr/>
          </p:nvSpPr>
          <p:spPr>
            <a:xfrm>
              <a:off x="6003450" y="462000"/>
              <a:ext cx="16025" cy="5075"/>
            </a:xfrm>
            <a:custGeom>
              <a:avLst/>
              <a:gdLst/>
              <a:ahLst/>
              <a:cxnLst/>
              <a:rect l="0" t="0" r="0" b="0"/>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8" name="Shape 408"/>
            <p:cNvSpPr/>
            <p:nvPr/>
          </p:nvSpPr>
          <p:spPr>
            <a:xfrm>
              <a:off x="6096050" y="422450"/>
              <a:ext cx="8450" cy="15175"/>
            </a:xfrm>
            <a:custGeom>
              <a:avLst/>
              <a:gdLst/>
              <a:ahLst/>
              <a:cxnLst/>
              <a:rect l="0" t="0" r="0" b="0"/>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09" name="Shape 409"/>
            <p:cNvSpPr/>
            <p:nvPr/>
          </p:nvSpPr>
          <p:spPr>
            <a:xfrm>
              <a:off x="5834275" y="413175"/>
              <a:ext cx="14325" cy="5075"/>
            </a:xfrm>
            <a:custGeom>
              <a:avLst/>
              <a:gdLst/>
              <a:ahLst/>
              <a:cxnLst/>
              <a:rect l="0" t="0" r="0" b="0"/>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0" name="Shape 410"/>
            <p:cNvSpPr/>
            <p:nvPr/>
          </p:nvSpPr>
          <p:spPr>
            <a:xfrm>
              <a:off x="5728225" y="359325"/>
              <a:ext cx="4225" cy="14325"/>
            </a:xfrm>
            <a:custGeom>
              <a:avLst/>
              <a:gdLst/>
              <a:ahLst/>
              <a:cxnLst/>
              <a:rect l="0" t="0" r="0" b="0"/>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1" name="Shape 411"/>
            <p:cNvSpPr/>
            <p:nvPr/>
          </p:nvSpPr>
          <p:spPr>
            <a:xfrm>
              <a:off x="5811550" y="405600"/>
              <a:ext cx="16025" cy="9300"/>
            </a:xfrm>
            <a:custGeom>
              <a:avLst/>
              <a:gdLst/>
              <a:ahLst/>
              <a:cxnLst/>
              <a:rect l="0" t="0" r="0" b="0"/>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2" name="Shape 412"/>
            <p:cNvSpPr/>
            <p:nvPr/>
          </p:nvSpPr>
          <p:spPr>
            <a:xfrm>
              <a:off x="5731600" y="330700"/>
              <a:ext cx="8425" cy="22750"/>
            </a:xfrm>
            <a:custGeom>
              <a:avLst/>
              <a:gdLst/>
              <a:ahLst/>
              <a:cxnLst/>
              <a:rect l="0" t="0" r="0" b="0"/>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3" name="Shape 413"/>
            <p:cNvSpPr/>
            <p:nvPr/>
          </p:nvSpPr>
          <p:spPr>
            <a:xfrm>
              <a:off x="5855325" y="419075"/>
              <a:ext cx="15175" cy="4225"/>
            </a:xfrm>
            <a:custGeom>
              <a:avLst/>
              <a:gdLst/>
              <a:ahLst/>
              <a:cxnLst/>
              <a:rect l="0" t="0" r="0" b="0"/>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4" name="Shape 414"/>
            <p:cNvSpPr/>
            <p:nvPr/>
          </p:nvSpPr>
          <p:spPr>
            <a:xfrm>
              <a:off x="5740000" y="301250"/>
              <a:ext cx="10125" cy="17700"/>
            </a:xfrm>
            <a:custGeom>
              <a:avLst/>
              <a:gdLst/>
              <a:ahLst/>
              <a:cxnLst/>
              <a:rect l="0" t="0" r="0" b="0"/>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5" name="Shape 415"/>
            <p:cNvSpPr/>
            <p:nvPr/>
          </p:nvSpPr>
          <p:spPr>
            <a:xfrm>
              <a:off x="5877200" y="424975"/>
              <a:ext cx="21075" cy="8425"/>
            </a:xfrm>
            <a:custGeom>
              <a:avLst/>
              <a:gdLst/>
              <a:ahLst/>
              <a:cxnLst/>
              <a:rect l="0" t="0" r="0" b="0"/>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6" name="Shape 416"/>
            <p:cNvSpPr/>
            <p:nvPr/>
          </p:nvSpPr>
          <p:spPr>
            <a:xfrm>
              <a:off x="5951275" y="446025"/>
              <a:ext cx="15175" cy="6750"/>
            </a:xfrm>
            <a:custGeom>
              <a:avLst/>
              <a:gdLst/>
              <a:ahLst/>
              <a:cxnLst/>
              <a:rect l="0" t="0" r="0" b="0"/>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7" name="Shape 417"/>
            <p:cNvSpPr/>
            <p:nvPr/>
          </p:nvSpPr>
          <p:spPr>
            <a:xfrm>
              <a:off x="5971475" y="452750"/>
              <a:ext cx="21900" cy="6750"/>
            </a:xfrm>
            <a:custGeom>
              <a:avLst/>
              <a:gdLst/>
              <a:ahLst/>
              <a:cxnLst/>
              <a:rect l="0" t="0" r="0" b="0"/>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8" name="Shape 418"/>
            <p:cNvSpPr/>
            <p:nvPr/>
          </p:nvSpPr>
          <p:spPr>
            <a:xfrm>
              <a:off x="5927700" y="438425"/>
              <a:ext cx="17700" cy="6775"/>
            </a:xfrm>
            <a:custGeom>
              <a:avLst/>
              <a:gdLst/>
              <a:ahLst/>
              <a:cxnLst/>
              <a:rect l="0" t="0" r="0" b="0"/>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19" name="Shape 419"/>
            <p:cNvSpPr/>
            <p:nvPr/>
          </p:nvSpPr>
          <p:spPr>
            <a:xfrm>
              <a:off x="5904150" y="430850"/>
              <a:ext cx="18525" cy="6775"/>
            </a:xfrm>
            <a:custGeom>
              <a:avLst/>
              <a:gdLst/>
              <a:ahLst/>
              <a:cxnLst/>
              <a:rect l="0" t="0" r="0" b="0"/>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0" name="Shape 420"/>
            <p:cNvSpPr/>
            <p:nvPr/>
          </p:nvSpPr>
          <p:spPr>
            <a:xfrm>
              <a:off x="5057400" y="2393700"/>
              <a:ext cx="63150" cy="68225"/>
            </a:xfrm>
            <a:custGeom>
              <a:avLst/>
              <a:gdLst/>
              <a:ahLst/>
              <a:cxnLst/>
              <a:rect l="0" t="0" r="0" b="0"/>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1" name="Shape 421"/>
            <p:cNvSpPr/>
            <p:nvPr/>
          </p:nvSpPr>
          <p:spPr>
            <a:xfrm>
              <a:off x="59218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2" name="Shape 422"/>
            <p:cNvSpPr/>
            <p:nvPr/>
          </p:nvSpPr>
          <p:spPr>
            <a:xfrm>
              <a:off x="5876375" y="2346575"/>
              <a:ext cx="63975" cy="44625"/>
            </a:xfrm>
            <a:custGeom>
              <a:avLst/>
              <a:gdLst/>
              <a:ahLst/>
              <a:cxnLst/>
              <a:rect l="0" t="0" r="0" b="0"/>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3" name="Shape 423"/>
            <p:cNvSpPr/>
            <p:nvPr/>
          </p:nvSpPr>
          <p:spPr>
            <a:xfrm>
              <a:off x="596052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4" name="Shape 424"/>
            <p:cNvSpPr/>
            <p:nvPr/>
          </p:nvSpPr>
          <p:spPr>
            <a:xfrm>
              <a:off x="59748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5" name="Shape 425"/>
            <p:cNvSpPr/>
            <p:nvPr/>
          </p:nvSpPr>
          <p:spPr>
            <a:xfrm>
              <a:off x="5803125" y="2348250"/>
              <a:ext cx="66525" cy="40425"/>
            </a:xfrm>
            <a:custGeom>
              <a:avLst/>
              <a:gdLst/>
              <a:ahLst/>
              <a:cxnLst/>
              <a:rect l="0" t="0" r="0" b="0"/>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6" name="Shape 426"/>
            <p:cNvSpPr/>
            <p:nvPr/>
          </p:nvSpPr>
          <p:spPr>
            <a:xfrm>
              <a:off x="52013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7" name="Shape 427"/>
            <p:cNvSpPr/>
            <p:nvPr/>
          </p:nvSpPr>
          <p:spPr>
            <a:xfrm>
              <a:off x="5355350" y="2348250"/>
              <a:ext cx="69050" cy="40425"/>
            </a:xfrm>
            <a:custGeom>
              <a:avLst/>
              <a:gdLst/>
              <a:ahLst/>
              <a:cxnLst/>
              <a:rect l="0" t="0" r="0" b="0"/>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8" name="Shape 428"/>
            <p:cNvSpPr/>
            <p:nvPr/>
          </p:nvSpPr>
          <p:spPr>
            <a:xfrm>
              <a:off x="5901625" y="2535950"/>
              <a:ext cx="64825" cy="62325"/>
            </a:xfrm>
            <a:custGeom>
              <a:avLst/>
              <a:gdLst/>
              <a:ahLst/>
              <a:cxnLst/>
              <a:rect l="0" t="0" r="0" b="0"/>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29" name="Shape 429"/>
            <p:cNvSpPr/>
            <p:nvPr/>
          </p:nvSpPr>
          <p:spPr>
            <a:xfrm>
              <a:off x="5658375" y="2346575"/>
              <a:ext cx="63975" cy="44625"/>
            </a:xfrm>
            <a:custGeom>
              <a:avLst/>
              <a:gdLst/>
              <a:ahLst/>
              <a:cxnLst/>
              <a:rect l="0" t="0" r="0" b="0"/>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0" name="Shape 430"/>
            <p:cNvSpPr/>
            <p:nvPr/>
          </p:nvSpPr>
          <p:spPr>
            <a:xfrm>
              <a:off x="5430250" y="2348250"/>
              <a:ext cx="69050" cy="40425"/>
            </a:xfrm>
            <a:custGeom>
              <a:avLst/>
              <a:gdLst/>
              <a:ahLst/>
              <a:cxnLst/>
              <a:rect l="0" t="0" r="0" b="0"/>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1" name="Shape 431"/>
            <p:cNvSpPr/>
            <p:nvPr/>
          </p:nvSpPr>
          <p:spPr>
            <a:xfrm>
              <a:off x="5132300" y="2346575"/>
              <a:ext cx="64000" cy="44625"/>
            </a:xfrm>
            <a:custGeom>
              <a:avLst/>
              <a:gdLst/>
              <a:ahLst/>
              <a:cxnLst/>
              <a:rect l="0" t="0" r="0" b="0"/>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2" name="Shape 432"/>
            <p:cNvSpPr/>
            <p:nvPr/>
          </p:nvSpPr>
          <p:spPr>
            <a:xfrm>
              <a:off x="5729075" y="2348250"/>
              <a:ext cx="67350" cy="40425"/>
            </a:xfrm>
            <a:custGeom>
              <a:avLst/>
              <a:gdLst/>
              <a:ahLst/>
              <a:cxnLst/>
              <a:rect l="0" t="0" r="0" b="0"/>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3" name="Shape 433"/>
            <p:cNvSpPr/>
            <p:nvPr/>
          </p:nvSpPr>
          <p:spPr>
            <a:xfrm>
              <a:off x="575010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4" name="Shape 434"/>
            <p:cNvSpPr/>
            <p:nvPr/>
          </p:nvSpPr>
          <p:spPr>
            <a:xfrm>
              <a:off x="5766100" y="2489675"/>
              <a:ext cx="19375" cy="20225"/>
            </a:xfrm>
            <a:custGeom>
              <a:avLst/>
              <a:gdLst/>
              <a:ahLst/>
              <a:cxnLst/>
              <a:rect l="0" t="0" r="0" b="0"/>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5" name="Shape 435"/>
            <p:cNvSpPr/>
            <p:nvPr/>
          </p:nvSpPr>
          <p:spPr>
            <a:xfrm>
              <a:off x="5729900" y="2607500"/>
              <a:ext cx="57275" cy="62325"/>
            </a:xfrm>
            <a:custGeom>
              <a:avLst/>
              <a:gdLst/>
              <a:ahLst/>
              <a:cxnLst/>
              <a:rect l="0" t="0" r="0" b="0"/>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6" name="Shape 436"/>
            <p:cNvSpPr/>
            <p:nvPr/>
          </p:nvSpPr>
          <p:spPr>
            <a:xfrm>
              <a:off x="5784625" y="2559525"/>
              <a:ext cx="18525" cy="21900"/>
            </a:xfrm>
            <a:custGeom>
              <a:avLst/>
              <a:gdLst/>
              <a:ahLst/>
              <a:cxnLst/>
              <a:rect l="0" t="0" r="0" b="0"/>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7" name="Shape 437"/>
            <p:cNvSpPr/>
            <p:nvPr/>
          </p:nvSpPr>
          <p:spPr>
            <a:xfrm>
              <a:off x="5745050" y="24677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8" name="Shape 438"/>
            <p:cNvSpPr/>
            <p:nvPr/>
          </p:nvSpPr>
          <p:spPr>
            <a:xfrm>
              <a:off x="575767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39" name="Shape 439"/>
            <p:cNvSpPr/>
            <p:nvPr/>
          </p:nvSpPr>
          <p:spPr>
            <a:xfrm>
              <a:off x="5889000" y="2464425"/>
              <a:ext cx="63150" cy="68200"/>
            </a:xfrm>
            <a:custGeom>
              <a:avLst/>
              <a:gdLst/>
              <a:ahLst/>
              <a:cxnLst/>
              <a:rect l="0" t="0" r="0" b="0"/>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0" name="Shape 440"/>
            <p:cNvSpPr/>
            <p:nvPr/>
          </p:nvSpPr>
          <p:spPr>
            <a:xfrm>
              <a:off x="5830900" y="2536800"/>
              <a:ext cx="58125" cy="62300"/>
            </a:xfrm>
            <a:custGeom>
              <a:avLst/>
              <a:gdLst/>
              <a:ahLst/>
              <a:cxnLst/>
              <a:rect l="0" t="0" r="0" b="0"/>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1" name="Shape 441"/>
            <p:cNvSpPr/>
            <p:nvPr/>
          </p:nvSpPr>
          <p:spPr>
            <a:xfrm>
              <a:off x="5835950" y="2487975"/>
              <a:ext cx="22750" cy="18550"/>
            </a:xfrm>
            <a:custGeom>
              <a:avLst/>
              <a:gdLst/>
              <a:ahLst/>
              <a:cxnLst/>
              <a:rect l="0" t="0" r="0" b="0"/>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2" name="Shape 442"/>
            <p:cNvSpPr/>
            <p:nvPr/>
          </p:nvSpPr>
          <p:spPr>
            <a:xfrm>
              <a:off x="581660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3" name="Shape 443"/>
            <p:cNvSpPr/>
            <p:nvPr/>
          </p:nvSpPr>
          <p:spPr>
            <a:xfrm>
              <a:off x="5979900" y="2689150"/>
              <a:ext cx="22750" cy="15175"/>
            </a:xfrm>
            <a:custGeom>
              <a:avLst/>
              <a:gdLst/>
              <a:ahLst/>
              <a:cxnLst/>
              <a:rect l="0" t="0" r="0" b="0"/>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4" name="Shape 444"/>
            <p:cNvSpPr/>
            <p:nvPr/>
          </p:nvSpPr>
          <p:spPr>
            <a:xfrm>
              <a:off x="6049750" y="2427375"/>
              <a:ext cx="28650" cy="20225"/>
            </a:xfrm>
            <a:custGeom>
              <a:avLst/>
              <a:gdLst/>
              <a:ahLst/>
              <a:cxnLst/>
              <a:rect l="0" t="0" r="0" b="0"/>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5" name="Shape 445"/>
            <p:cNvSpPr/>
            <p:nvPr/>
          </p:nvSpPr>
          <p:spPr>
            <a:xfrm>
              <a:off x="5938650" y="2604125"/>
              <a:ext cx="155750" cy="69900"/>
            </a:xfrm>
            <a:custGeom>
              <a:avLst/>
              <a:gdLst/>
              <a:ahLst/>
              <a:cxnLst/>
              <a:rect l="0" t="0" r="0" b="0"/>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6" name="Shape 446"/>
            <p:cNvSpPr/>
            <p:nvPr/>
          </p:nvSpPr>
          <p:spPr>
            <a:xfrm>
              <a:off x="5744225" y="2620125"/>
              <a:ext cx="22750" cy="13500"/>
            </a:xfrm>
            <a:custGeom>
              <a:avLst/>
              <a:gdLst/>
              <a:ahLst/>
              <a:cxnLst/>
              <a:rect l="0" t="0" r="0" b="0"/>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7" name="Shape 447"/>
            <p:cNvSpPr/>
            <p:nvPr/>
          </p:nvSpPr>
          <p:spPr>
            <a:xfrm>
              <a:off x="6030400" y="2712725"/>
              <a:ext cx="64000" cy="41250"/>
            </a:xfrm>
            <a:custGeom>
              <a:avLst/>
              <a:gdLst/>
              <a:ahLst/>
              <a:cxnLst/>
              <a:rect l="0" t="0" r="0" b="0"/>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8" name="Shape 448"/>
            <p:cNvSpPr/>
            <p:nvPr/>
          </p:nvSpPr>
          <p:spPr>
            <a:xfrm>
              <a:off x="5958000" y="2678200"/>
              <a:ext cx="62325" cy="74950"/>
            </a:xfrm>
            <a:custGeom>
              <a:avLst/>
              <a:gdLst/>
              <a:ahLst/>
              <a:cxnLst/>
              <a:rect l="0" t="0" r="0" b="0"/>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49" name="Shape 449"/>
            <p:cNvSpPr/>
            <p:nvPr/>
          </p:nvSpPr>
          <p:spPr>
            <a:xfrm>
              <a:off x="6028700" y="2718600"/>
              <a:ext cx="4250" cy="35375"/>
            </a:xfrm>
            <a:custGeom>
              <a:avLst/>
              <a:gdLst/>
              <a:ahLst/>
              <a:cxnLst/>
              <a:rect l="0" t="0" r="0" b="0"/>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0" name="Shape 450"/>
            <p:cNvSpPr/>
            <p:nvPr/>
          </p:nvSpPr>
          <p:spPr>
            <a:xfrm>
              <a:off x="6053950" y="2723650"/>
              <a:ext cx="14350" cy="19400"/>
            </a:xfrm>
            <a:custGeom>
              <a:avLst/>
              <a:gdLst/>
              <a:ahLst/>
              <a:cxnLst/>
              <a:rect l="0" t="0" r="0" b="0"/>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1" name="Shape 451"/>
            <p:cNvSpPr/>
            <p:nvPr/>
          </p:nvSpPr>
          <p:spPr>
            <a:xfrm>
              <a:off x="6056475" y="2501450"/>
              <a:ext cx="27825" cy="22750"/>
            </a:xfrm>
            <a:custGeom>
              <a:avLst/>
              <a:gdLst/>
              <a:ahLst/>
              <a:cxnLst/>
              <a:rect l="0" t="0" r="0" b="0"/>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2" name="Shape 452"/>
            <p:cNvSpPr/>
            <p:nvPr/>
          </p:nvSpPr>
          <p:spPr>
            <a:xfrm>
              <a:off x="5990825" y="2395400"/>
              <a:ext cx="101875" cy="63150"/>
            </a:xfrm>
            <a:custGeom>
              <a:avLst/>
              <a:gdLst/>
              <a:ahLst/>
              <a:cxnLst/>
              <a:rect l="0" t="0" r="0" b="0"/>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3" name="Shape 453"/>
            <p:cNvSpPr/>
            <p:nvPr/>
          </p:nvSpPr>
          <p:spPr>
            <a:xfrm>
              <a:off x="6030400" y="2466100"/>
              <a:ext cx="66525" cy="132175"/>
            </a:xfrm>
            <a:custGeom>
              <a:avLst/>
              <a:gdLst/>
              <a:ahLst/>
              <a:cxnLst/>
              <a:rect l="0" t="0" r="0" b="0"/>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4" name="Shape 454"/>
            <p:cNvSpPr/>
            <p:nvPr/>
          </p:nvSpPr>
          <p:spPr>
            <a:xfrm>
              <a:off x="5982425" y="2726175"/>
              <a:ext cx="21050" cy="12650"/>
            </a:xfrm>
            <a:custGeom>
              <a:avLst/>
              <a:gdLst/>
              <a:ahLst/>
              <a:cxnLst/>
              <a:rect l="0" t="0" r="0" b="0"/>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5" name="Shape 455"/>
            <p:cNvSpPr/>
            <p:nvPr/>
          </p:nvSpPr>
          <p:spPr>
            <a:xfrm>
              <a:off x="5072550" y="2497250"/>
              <a:ext cx="28625" cy="23575"/>
            </a:xfrm>
            <a:custGeom>
              <a:avLst/>
              <a:gdLst/>
              <a:ahLst/>
              <a:cxnLst/>
              <a:rect l="0" t="0" r="0" b="0"/>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6" name="Shape 456"/>
            <p:cNvSpPr/>
            <p:nvPr/>
          </p:nvSpPr>
          <p:spPr>
            <a:xfrm>
              <a:off x="5868800" y="2605825"/>
              <a:ext cx="63150" cy="68200"/>
            </a:xfrm>
            <a:custGeom>
              <a:avLst/>
              <a:gdLst/>
              <a:ahLst/>
              <a:cxnLst/>
              <a:rect l="0" t="0" r="0" b="0"/>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7" name="Shape 457"/>
            <p:cNvSpPr/>
            <p:nvPr/>
          </p:nvSpPr>
          <p:spPr>
            <a:xfrm>
              <a:off x="5128100" y="2676525"/>
              <a:ext cx="63150" cy="78300"/>
            </a:xfrm>
            <a:custGeom>
              <a:avLst/>
              <a:gdLst/>
              <a:ahLst/>
              <a:cxnLst/>
              <a:rect l="0" t="0" r="0" b="0"/>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8" name="Shape 458"/>
            <p:cNvSpPr/>
            <p:nvPr/>
          </p:nvSpPr>
          <p:spPr>
            <a:xfrm>
              <a:off x="5055700" y="2464425"/>
              <a:ext cx="103550" cy="65675"/>
            </a:xfrm>
            <a:custGeom>
              <a:avLst/>
              <a:gdLst/>
              <a:ahLst/>
              <a:cxnLst/>
              <a:rect l="0" t="0" r="0" b="0"/>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59" name="Shape 459"/>
            <p:cNvSpPr/>
            <p:nvPr/>
          </p:nvSpPr>
          <p:spPr>
            <a:xfrm>
              <a:off x="5059075" y="2348250"/>
              <a:ext cx="66525" cy="40425"/>
            </a:xfrm>
            <a:custGeom>
              <a:avLst/>
              <a:gdLst/>
              <a:ahLst/>
              <a:cxnLst/>
              <a:rect l="0" t="0" r="0" b="0"/>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60" name="Shape 460"/>
            <p:cNvSpPr/>
            <p:nvPr/>
          </p:nvSpPr>
          <p:spPr>
            <a:xfrm>
              <a:off x="5055700" y="2677375"/>
              <a:ext cx="64850" cy="72400"/>
            </a:xfrm>
            <a:custGeom>
              <a:avLst/>
              <a:gdLst/>
              <a:ahLst/>
              <a:cxnLst/>
              <a:rect l="0" t="0" r="0" b="0"/>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61" name="Shape 461"/>
            <p:cNvSpPr/>
            <p:nvPr/>
          </p:nvSpPr>
          <p:spPr>
            <a:xfrm>
              <a:off x="5722325" y="2677375"/>
              <a:ext cx="80825" cy="72400"/>
            </a:xfrm>
            <a:custGeom>
              <a:avLst/>
              <a:gdLst/>
              <a:ahLst/>
              <a:cxnLst/>
              <a:rect l="0" t="0" r="0" b="0"/>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62" name="Shape 462"/>
            <p:cNvSpPr/>
            <p:nvPr/>
          </p:nvSpPr>
          <p:spPr>
            <a:xfrm>
              <a:off x="5811550" y="2677375"/>
              <a:ext cx="65675" cy="75775"/>
            </a:xfrm>
            <a:custGeom>
              <a:avLst/>
              <a:gdLst/>
              <a:ahLst/>
              <a:cxnLst/>
              <a:rect l="0" t="0" r="0" b="0"/>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63" name="Shape 463"/>
            <p:cNvSpPr/>
            <p:nvPr/>
          </p:nvSpPr>
          <p:spPr>
            <a:xfrm>
              <a:off x="5363775" y="2677375"/>
              <a:ext cx="351000" cy="78300"/>
            </a:xfrm>
            <a:custGeom>
              <a:avLst/>
              <a:gdLst/>
              <a:ahLst/>
              <a:cxnLst/>
              <a:rect l="0" t="0" r="0" b="0"/>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464" name="Shape 464"/>
            <p:cNvSpPr/>
            <p:nvPr/>
          </p:nvSpPr>
          <p:spPr>
            <a:xfrm>
              <a:off x="5273700" y="2674850"/>
              <a:ext cx="85050" cy="79125"/>
            </a:xfrm>
            <a:custGeom>
              <a:avLst/>
              <a:gdLst/>
              <a:ahLst/>
              <a:cxnLst/>
              <a:rect l="0" t="0" r="0" b="0"/>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grpSp>
      <p:sp>
        <p:nvSpPr>
          <p:cNvPr id="465" name="Shape 465"/>
          <p:cNvSpPr txBox="1">
            <a:spLocks noGrp="1"/>
          </p:cNvSpPr>
          <p:nvPr>
            <p:ph type="ctrTitle"/>
          </p:nvPr>
        </p:nvSpPr>
        <p:spPr>
          <a:xfrm>
            <a:off x="1557875" y="1882525"/>
            <a:ext cx="6028200" cy="1546500"/>
          </a:xfrm>
          <a:prstGeom prst="rect">
            <a:avLst/>
          </a:prstGeom>
        </p:spPr>
        <p:txBody>
          <a:bodyPr wrap="square" lIns="91425" tIns="91425" rIns="91425" bIns="91425" anchor="b" anchorCtr="0"/>
          <a:lstStyle>
            <a:lvl1pPr lvl="0" algn="ctr" rtl="0">
              <a:spcBef>
                <a:spcPts val="0"/>
              </a:spcBef>
              <a:buClr>
                <a:srgbClr val="FFFFFF"/>
              </a:buClr>
              <a:buSzPts val="5400"/>
              <a:buNone/>
              <a:defRPr sz="5400" b="0">
                <a:solidFill>
                  <a:srgbClr val="FFFFFF"/>
                </a:solidFill>
              </a:defRPr>
            </a:lvl1pPr>
            <a:lvl2pPr lvl="1" algn="ctr" rtl="0">
              <a:spcBef>
                <a:spcPts val="0"/>
              </a:spcBef>
              <a:buClr>
                <a:srgbClr val="FFFFFF"/>
              </a:buClr>
              <a:buSzPts val="5400"/>
              <a:buNone/>
              <a:defRPr sz="5400" b="0">
                <a:solidFill>
                  <a:srgbClr val="FFFFFF"/>
                </a:solidFill>
              </a:defRPr>
            </a:lvl2pPr>
            <a:lvl3pPr lvl="2" algn="ctr" rtl="0">
              <a:spcBef>
                <a:spcPts val="0"/>
              </a:spcBef>
              <a:buClr>
                <a:srgbClr val="FFFFFF"/>
              </a:buClr>
              <a:buSzPts val="5400"/>
              <a:buNone/>
              <a:defRPr sz="5400" b="0">
                <a:solidFill>
                  <a:srgbClr val="FFFFFF"/>
                </a:solidFill>
              </a:defRPr>
            </a:lvl3pPr>
            <a:lvl4pPr lvl="3" algn="ctr" rtl="0">
              <a:spcBef>
                <a:spcPts val="0"/>
              </a:spcBef>
              <a:buClr>
                <a:srgbClr val="FFFFFF"/>
              </a:buClr>
              <a:buSzPts val="5400"/>
              <a:buNone/>
              <a:defRPr sz="5400" b="0">
                <a:solidFill>
                  <a:srgbClr val="FFFFFF"/>
                </a:solidFill>
              </a:defRPr>
            </a:lvl4pPr>
            <a:lvl5pPr lvl="4" algn="ctr" rtl="0">
              <a:spcBef>
                <a:spcPts val="0"/>
              </a:spcBef>
              <a:buClr>
                <a:srgbClr val="FFFFFF"/>
              </a:buClr>
              <a:buSzPts val="5400"/>
              <a:buNone/>
              <a:defRPr sz="5400" b="0">
                <a:solidFill>
                  <a:srgbClr val="FFFFFF"/>
                </a:solidFill>
              </a:defRPr>
            </a:lvl5pPr>
            <a:lvl6pPr lvl="5" algn="ctr" rtl="0">
              <a:spcBef>
                <a:spcPts val="0"/>
              </a:spcBef>
              <a:buClr>
                <a:srgbClr val="FFFFFF"/>
              </a:buClr>
              <a:buSzPts val="5400"/>
              <a:buNone/>
              <a:defRPr sz="5400" b="0">
                <a:solidFill>
                  <a:srgbClr val="FFFFFF"/>
                </a:solidFill>
              </a:defRPr>
            </a:lvl6pPr>
            <a:lvl7pPr lvl="6" algn="ctr" rtl="0">
              <a:spcBef>
                <a:spcPts val="0"/>
              </a:spcBef>
              <a:buClr>
                <a:srgbClr val="FFFFFF"/>
              </a:buClr>
              <a:buSzPts val="5400"/>
              <a:buNone/>
              <a:defRPr sz="5400" b="0">
                <a:solidFill>
                  <a:srgbClr val="FFFFFF"/>
                </a:solidFill>
              </a:defRPr>
            </a:lvl7pPr>
            <a:lvl8pPr lvl="7" algn="ctr" rtl="0">
              <a:spcBef>
                <a:spcPts val="0"/>
              </a:spcBef>
              <a:buClr>
                <a:srgbClr val="FFFFFF"/>
              </a:buClr>
              <a:buSzPts val="5400"/>
              <a:buNone/>
              <a:defRPr sz="5400" b="0">
                <a:solidFill>
                  <a:srgbClr val="FFFFFF"/>
                </a:solidFill>
              </a:defRPr>
            </a:lvl8pPr>
            <a:lvl9pPr lvl="8" algn="ctr" rtl="0">
              <a:spcBef>
                <a:spcPts val="0"/>
              </a:spcBef>
              <a:buClr>
                <a:srgbClr val="FFFFFF"/>
              </a:buClr>
              <a:buSzPts val="5400"/>
              <a:buNone/>
              <a:defRPr sz="5400" b="0">
                <a:solidFill>
                  <a:srgbClr val="FFFFFF"/>
                </a:solidFill>
              </a:defRPr>
            </a:lvl9pPr>
          </a:lstStyle>
          <a:p>
            <a:endParaRPr/>
          </a:p>
        </p:txBody>
      </p:sp>
      <p:sp>
        <p:nvSpPr>
          <p:cNvPr id="466" name="Shape 466"/>
          <p:cNvSpPr txBox="1">
            <a:spLocks noGrp="1"/>
          </p:cNvSpPr>
          <p:nvPr>
            <p:ph type="subTitle" idx="1"/>
          </p:nvPr>
        </p:nvSpPr>
        <p:spPr>
          <a:xfrm>
            <a:off x="1557875" y="3329551"/>
            <a:ext cx="6028200" cy="1061100"/>
          </a:xfrm>
          <a:prstGeom prst="rect">
            <a:avLst/>
          </a:prstGeom>
        </p:spPr>
        <p:txBody>
          <a:bodyPr wrap="square" lIns="91425" tIns="91425" rIns="91425" bIns="91425" anchor="t" anchorCtr="0"/>
          <a:lstStyle>
            <a:lvl1pPr lvl="0" algn="ctr" rtl="0">
              <a:spcBef>
                <a:spcPts val="0"/>
              </a:spcBef>
              <a:buClr>
                <a:srgbClr val="434343"/>
              </a:buClr>
              <a:buSzPts val="1800"/>
              <a:buNone/>
              <a:defRPr sz="1800">
                <a:solidFill>
                  <a:srgbClr val="434343"/>
                </a:solidFill>
              </a:defRPr>
            </a:lvl1pPr>
            <a:lvl2pPr lvl="1" algn="ctr" rtl="0">
              <a:spcBef>
                <a:spcPts val="0"/>
              </a:spcBef>
              <a:buClr>
                <a:srgbClr val="434343"/>
              </a:buClr>
              <a:buSzPts val="3000"/>
              <a:buNone/>
              <a:defRPr sz="3000">
                <a:solidFill>
                  <a:srgbClr val="434343"/>
                </a:solidFill>
              </a:defRPr>
            </a:lvl2pPr>
            <a:lvl3pPr lvl="2" algn="ctr" rtl="0">
              <a:spcBef>
                <a:spcPts val="0"/>
              </a:spcBef>
              <a:buClr>
                <a:srgbClr val="434343"/>
              </a:buClr>
              <a:buSzPts val="3000"/>
              <a:buNone/>
              <a:defRPr sz="3000">
                <a:solidFill>
                  <a:srgbClr val="434343"/>
                </a:solidFill>
              </a:defRPr>
            </a:lvl3pPr>
            <a:lvl4pPr lvl="3" algn="ctr" rtl="0">
              <a:spcBef>
                <a:spcPts val="0"/>
              </a:spcBef>
              <a:buClr>
                <a:srgbClr val="434343"/>
              </a:buClr>
              <a:buSzPts val="3000"/>
              <a:buNone/>
              <a:defRPr sz="3000">
                <a:solidFill>
                  <a:srgbClr val="434343"/>
                </a:solidFill>
              </a:defRPr>
            </a:lvl4pPr>
            <a:lvl5pPr lvl="4" algn="ctr" rtl="0">
              <a:spcBef>
                <a:spcPts val="0"/>
              </a:spcBef>
              <a:buClr>
                <a:srgbClr val="434343"/>
              </a:buClr>
              <a:buSzPts val="3000"/>
              <a:buNone/>
              <a:defRPr sz="3000">
                <a:solidFill>
                  <a:srgbClr val="434343"/>
                </a:solidFill>
              </a:defRPr>
            </a:lvl5pPr>
            <a:lvl6pPr lvl="5" algn="ctr" rtl="0">
              <a:spcBef>
                <a:spcPts val="0"/>
              </a:spcBef>
              <a:buClr>
                <a:srgbClr val="434343"/>
              </a:buClr>
              <a:buSzPts val="3000"/>
              <a:buNone/>
              <a:defRPr sz="3000">
                <a:solidFill>
                  <a:srgbClr val="434343"/>
                </a:solidFill>
              </a:defRPr>
            </a:lvl6pPr>
            <a:lvl7pPr lvl="6" algn="ctr" rtl="0">
              <a:spcBef>
                <a:spcPts val="0"/>
              </a:spcBef>
              <a:buClr>
                <a:srgbClr val="434343"/>
              </a:buClr>
              <a:buSzPts val="3000"/>
              <a:buNone/>
              <a:defRPr sz="3000">
                <a:solidFill>
                  <a:srgbClr val="434343"/>
                </a:solidFill>
              </a:defRPr>
            </a:lvl7pPr>
            <a:lvl8pPr lvl="7" algn="ctr" rtl="0">
              <a:spcBef>
                <a:spcPts val="0"/>
              </a:spcBef>
              <a:buClr>
                <a:srgbClr val="434343"/>
              </a:buClr>
              <a:buSzPts val="3000"/>
              <a:buNone/>
              <a:defRPr sz="3000">
                <a:solidFill>
                  <a:srgbClr val="434343"/>
                </a:solidFill>
              </a:defRPr>
            </a:lvl8pPr>
            <a:lvl9pPr lvl="8" algn="ctr" rtl="0">
              <a:spcBef>
                <a:spcPts val="0"/>
              </a:spcBef>
              <a:buClr>
                <a:srgbClr val="434343"/>
              </a:buClr>
              <a:buSzPts val="3000"/>
              <a:buNone/>
              <a:defRPr sz="3000">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65"/>
        <p:cNvGrpSpPr/>
        <p:nvPr/>
      </p:nvGrpSpPr>
      <p:grpSpPr>
        <a:xfrm>
          <a:off x="0" y="0"/>
          <a:ext cx="0" cy="0"/>
          <a:chOff x="0" y="0"/>
          <a:chExt cx="0" cy="0"/>
        </a:xfrm>
      </p:grpSpPr>
      <p:grpSp>
        <p:nvGrpSpPr>
          <p:cNvPr id="666" name="Shape 666"/>
          <p:cNvGrpSpPr/>
          <p:nvPr/>
        </p:nvGrpSpPr>
        <p:grpSpPr>
          <a:xfrm>
            <a:off x="139" y="105"/>
            <a:ext cx="9159995" cy="6870013"/>
            <a:chOff x="3843650" y="2891150"/>
            <a:chExt cx="3447625" cy="2585725"/>
          </a:xfrm>
        </p:grpSpPr>
        <p:sp>
          <p:nvSpPr>
            <p:cNvPr id="667" name="Shape 667"/>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68" name="Shape 668"/>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69" name="Shape 669"/>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0" name="Shape 670"/>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1" name="Shape 671"/>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2" name="Shape 672"/>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3" name="Shape 673"/>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4" name="Shape 674"/>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5" name="Shape 675"/>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6" name="Shape 676"/>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7" name="Shape 677"/>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8" name="Shape 678"/>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79" name="Shape 679"/>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0" name="Shape 680"/>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1" name="Shape 681"/>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2" name="Shape 682"/>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3" name="Shape 683"/>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4" name="Shape 684"/>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5" name="Shape 685"/>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6" name="Shape 686"/>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7" name="Shape 687"/>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8" name="Shape 688"/>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89" name="Shape 689"/>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0" name="Shape 690"/>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1" name="Shape 691"/>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2" name="Shape 692"/>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3" name="Shape 693"/>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4" name="Shape 694"/>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5" name="Shape 695"/>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6" name="Shape 696"/>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7" name="Shape 697"/>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8" name="Shape 698"/>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699" name="Shape 699"/>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0" name="Shape 700"/>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1" name="Shape 701"/>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2" name="Shape 702"/>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3" name="Shape 703"/>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4" name="Shape 704"/>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5" name="Shape 705"/>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6" name="Shape 706"/>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7" name="Shape 707"/>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8" name="Shape 708"/>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09" name="Shape 709"/>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0" name="Shape 710"/>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1" name="Shape 711"/>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2" name="Shape 712"/>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3" name="Shape 713"/>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4" name="Shape 714"/>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5" name="Shape 715"/>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6" name="Shape 716"/>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7" name="Shape 717"/>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8" name="Shape 718"/>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19" name="Shape 719"/>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0" name="Shape 720"/>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1" name="Shape 721"/>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2" name="Shape 722"/>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3" name="Shape 723"/>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4" name="Shape 724"/>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5" name="Shape 725"/>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6" name="Shape 726"/>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7" name="Shape 727"/>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8" name="Shape 728"/>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29" name="Shape 729"/>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0" name="Shape 730"/>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1" name="Shape 731"/>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2" name="Shape 732"/>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3" name="Shape 733"/>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4" name="Shape 734"/>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5" name="Shape 735"/>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6" name="Shape 736"/>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7" name="Shape 737"/>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8" name="Shape 738"/>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39" name="Shape 739"/>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0" name="Shape 740"/>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1" name="Shape 741"/>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2" name="Shape 742"/>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3" name="Shape 743"/>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4" name="Shape 744"/>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5" name="Shape 745"/>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6" name="Shape 746"/>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7" name="Shape 747"/>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8" name="Shape 748"/>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49" name="Shape 749"/>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0" name="Shape 750"/>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1" name="Shape 751"/>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2" name="Shape 752"/>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3" name="Shape 753"/>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4" name="Shape 754"/>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5" name="Shape 755"/>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6" name="Shape 756"/>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7" name="Shape 757"/>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8" name="Shape 758"/>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59" name="Shape 759"/>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0" name="Shape 760"/>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1" name="Shape 761"/>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2" name="Shape 762"/>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3" name="Shape 763"/>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4" name="Shape 764"/>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5" name="Shape 765"/>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6" name="Shape 766"/>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7" name="Shape 767"/>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8" name="Shape 768"/>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69" name="Shape 769"/>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0" name="Shape 770"/>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1" name="Shape 771"/>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2" name="Shape 772"/>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3" name="Shape 773"/>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4" name="Shape 774"/>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5" name="Shape 775"/>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6" name="Shape 776"/>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7" name="Shape 777"/>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8" name="Shape 778"/>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79" name="Shape 779"/>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0" name="Shape 780"/>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1" name="Shape 781"/>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2" name="Shape 782"/>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3" name="Shape 783"/>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4" name="Shape 784"/>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5" name="Shape 785"/>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6" name="Shape 786"/>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7" name="Shape 787"/>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8" name="Shape 788"/>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89" name="Shape 789"/>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0" name="Shape 790"/>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1" name="Shape 791"/>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2" name="Shape 792"/>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3" name="Shape 793"/>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4" name="Shape 794"/>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5" name="Shape 795"/>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6" name="Shape 796"/>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7" name="Shape 797"/>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8" name="Shape 798"/>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799" name="Shape 799"/>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0" name="Shape 800"/>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1" name="Shape 801"/>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2" name="Shape 802"/>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3" name="Shape 803"/>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4" name="Shape 804"/>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5" name="Shape 805"/>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6" name="Shape 806"/>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7" name="Shape 807"/>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8" name="Shape 808"/>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09" name="Shape 809"/>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0" name="Shape 810"/>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1" name="Shape 811"/>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2" name="Shape 812"/>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3" name="Shape 813"/>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4" name="Shape 814"/>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5" name="Shape 815"/>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6" name="Shape 816"/>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7" name="Shape 817"/>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8" name="Shape 818"/>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19" name="Shape 819"/>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0" name="Shape 820"/>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1" name="Shape 821"/>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2" name="Shape 822"/>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3" name="Shape 823"/>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4" name="Shape 824"/>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5" name="Shape 825"/>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6" name="Shape 826"/>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7" name="Shape 827"/>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8" name="Shape 828"/>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29" name="Shape 829"/>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0" name="Shape 830"/>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1" name="Shape 831"/>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2" name="Shape 832"/>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3" name="Shape 833"/>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4" name="Shape 834"/>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5" name="Shape 835"/>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6" name="Shape 836"/>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7" name="Shape 837"/>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8" name="Shape 838"/>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39" name="Shape 839"/>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840" name="Shape 840"/>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grpSp>
      <p:sp>
        <p:nvSpPr>
          <p:cNvPr id="841" name="Shape 841"/>
          <p:cNvSpPr txBox="1">
            <a:spLocks noGrp="1"/>
          </p:cNvSpPr>
          <p:nvPr>
            <p:ph type="title"/>
          </p:nvPr>
        </p:nvSpPr>
        <p:spPr>
          <a:xfrm>
            <a:off x="1131750" y="830700"/>
            <a:ext cx="6880500" cy="777000"/>
          </a:xfrm>
          <a:prstGeom prst="rect">
            <a:avLst/>
          </a:prstGeom>
        </p:spPr>
        <p:txBody>
          <a:bodyPr wrap="square" lIns="91425" tIns="91425" rIns="91425" bIns="91425" anchor="b"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842" name="Shape 842"/>
          <p:cNvSpPr txBox="1">
            <a:spLocks noGrp="1"/>
          </p:cNvSpPr>
          <p:nvPr>
            <p:ph type="body" idx="1"/>
          </p:nvPr>
        </p:nvSpPr>
        <p:spPr>
          <a:xfrm>
            <a:off x="1131750" y="1750400"/>
            <a:ext cx="6880500" cy="4665000"/>
          </a:xfrm>
          <a:prstGeom prst="rect">
            <a:avLst/>
          </a:prstGeom>
        </p:spPr>
        <p:txBody>
          <a:bodyPr wrap="square" lIns="91425" tIns="91425" rIns="91425" bIns="91425" anchor="t" anchorCtr="0"/>
          <a:lstStyle>
            <a:lvl1pPr lvl="0">
              <a:spcBef>
                <a:spcPts val="0"/>
              </a:spcBef>
              <a:buSzPts val="2600"/>
              <a:buChar char="✖"/>
              <a:defRPr/>
            </a:lvl1pPr>
            <a:lvl2pPr lvl="1">
              <a:spcBef>
                <a:spcPts val="0"/>
              </a:spcBef>
              <a:buSzPts val="2200"/>
              <a:buChar char="○"/>
              <a:defRPr/>
            </a:lvl2pPr>
            <a:lvl3pPr lvl="2">
              <a:spcBef>
                <a:spcPts val="0"/>
              </a:spcBef>
              <a:buSzPts val="18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2"/>
        <p:cNvGrpSpPr/>
        <p:nvPr/>
      </p:nvGrpSpPr>
      <p:grpSpPr>
        <a:xfrm>
          <a:off x="0" y="0"/>
          <a:ext cx="0" cy="0"/>
          <a:chOff x="0" y="0"/>
          <a:chExt cx="0" cy="0"/>
        </a:xfrm>
      </p:grpSpPr>
      <p:grpSp>
        <p:nvGrpSpPr>
          <p:cNvPr id="1023" name="Shape 1023"/>
          <p:cNvGrpSpPr/>
          <p:nvPr/>
        </p:nvGrpSpPr>
        <p:grpSpPr>
          <a:xfrm>
            <a:off x="139" y="105"/>
            <a:ext cx="9159995" cy="6870013"/>
            <a:chOff x="3843650" y="2891150"/>
            <a:chExt cx="3447625" cy="2585725"/>
          </a:xfrm>
        </p:grpSpPr>
        <p:sp>
          <p:nvSpPr>
            <p:cNvPr id="1024" name="Shape 1024"/>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25" name="Shape 1025"/>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26" name="Shape 1026"/>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27" name="Shape 1027"/>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28" name="Shape 1028"/>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29" name="Shape 1029"/>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0" name="Shape 1030"/>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1" name="Shape 1031"/>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2" name="Shape 1032"/>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3" name="Shape 1033"/>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4" name="Shape 1034"/>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5" name="Shape 1035"/>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6" name="Shape 1036"/>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7" name="Shape 1037"/>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8" name="Shape 1038"/>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39" name="Shape 1039"/>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0" name="Shape 1040"/>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1" name="Shape 1041"/>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2" name="Shape 1042"/>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3" name="Shape 1043"/>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4" name="Shape 1044"/>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5" name="Shape 1045"/>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6" name="Shape 1046"/>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7" name="Shape 1047"/>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8" name="Shape 1048"/>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49" name="Shape 1049"/>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0" name="Shape 1050"/>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1" name="Shape 1051"/>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2" name="Shape 1052"/>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3" name="Shape 1053"/>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4" name="Shape 1054"/>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5" name="Shape 1055"/>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6" name="Shape 1056"/>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7" name="Shape 1057"/>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8" name="Shape 1058"/>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59" name="Shape 1059"/>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0" name="Shape 1060"/>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1" name="Shape 1061"/>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2" name="Shape 1062"/>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3" name="Shape 1063"/>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4" name="Shape 1064"/>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5" name="Shape 1065"/>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6" name="Shape 1066"/>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7" name="Shape 1067"/>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8" name="Shape 1068"/>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69" name="Shape 1069"/>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0" name="Shape 1070"/>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1" name="Shape 1071"/>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2" name="Shape 1072"/>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3" name="Shape 1073"/>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4" name="Shape 1074"/>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5" name="Shape 1075"/>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6" name="Shape 1076"/>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7" name="Shape 1077"/>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8" name="Shape 1078"/>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79" name="Shape 1079"/>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0" name="Shape 1080"/>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1" name="Shape 1081"/>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2" name="Shape 1082"/>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3" name="Shape 1083"/>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4" name="Shape 1084"/>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5" name="Shape 1085"/>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6" name="Shape 1086"/>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7" name="Shape 1087"/>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8" name="Shape 1088"/>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89" name="Shape 1089"/>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0" name="Shape 1090"/>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1" name="Shape 1091"/>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2" name="Shape 1092"/>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3" name="Shape 1093"/>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4" name="Shape 1094"/>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5" name="Shape 1095"/>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6" name="Shape 1096"/>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7" name="Shape 1097"/>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8" name="Shape 1098"/>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099" name="Shape 1099"/>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0" name="Shape 1100"/>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1" name="Shape 1101"/>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2" name="Shape 1102"/>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3" name="Shape 1103"/>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4" name="Shape 1104"/>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5" name="Shape 1105"/>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6" name="Shape 1106"/>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7" name="Shape 1107"/>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8" name="Shape 1108"/>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09" name="Shape 1109"/>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0" name="Shape 1110"/>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1" name="Shape 1111"/>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2" name="Shape 1112"/>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3" name="Shape 1113"/>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4" name="Shape 1114"/>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5" name="Shape 1115"/>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6" name="Shape 1116"/>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7" name="Shape 1117"/>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8" name="Shape 1118"/>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19" name="Shape 1119"/>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0" name="Shape 1120"/>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1" name="Shape 1121"/>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2" name="Shape 1122"/>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3" name="Shape 1123"/>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4" name="Shape 1124"/>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5" name="Shape 1125"/>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6" name="Shape 1126"/>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7" name="Shape 1127"/>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8" name="Shape 1128"/>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29" name="Shape 1129"/>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0" name="Shape 1130"/>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1" name="Shape 1131"/>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2" name="Shape 1132"/>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3" name="Shape 1133"/>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4" name="Shape 1134"/>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5" name="Shape 1135"/>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6" name="Shape 1136"/>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7" name="Shape 1137"/>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8" name="Shape 1138"/>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39" name="Shape 1139"/>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0" name="Shape 1140"/>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1" name="Shape 1141"/>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2" name="Shape 1142"/>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3" name="Shape 1143"/>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4" name="Shape 1144"/>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5" name="Shape 1145"/>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6" name="Shape 1146"/>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7" name="Shape 1147"/>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8" name="Shape 1148"/>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49" name="Shape 1149"/>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0" name="Shape 1150"/>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1" name="Shape 1151"/>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2" name="Shape 1152"/>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3" name="Shape 1153"/>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4" name="Shape 1154"/>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5" name="Shape 1155"/>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6" name="Shape 1156"/>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7" name="Shape 1157"/>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8" name="Shape 1158"/>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59" name="Shape 1159"/>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0" name="Shape 1160"/>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1" name="Shape 1161"/>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2" name="Shape 1162"/>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3" name="Shape 1163"/>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4" name="Shape 1164"/>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5" name="Shape 1165"/>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6" name="Shape 1166"/>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7" name="Shape 1167"/>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8" name="Shape 1168"/>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69" name="Shape 1169"/>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0" name="Shape 1170"/>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1" name="Shape 1171"/>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2" name="Shape 1172"/>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3" name="Shape 1173"/>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4" name="Shape 1174"/>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5" name="Shape 1175"/>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6" name="Shape 1176"/>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7" name="Shape 1177"/>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8" name="Shape 1178"/>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79" name="Shape 1179"/>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0" name="Shape 1180"/>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1" name="Shape 1181"/>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2" name="Shape 1182"/>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3" name="Shape 1183"/>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4" name="Shape 1184"/>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5" name="Shape 1185"/>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6" name="Shape 1186"/>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7" name="Shape 1187"/>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8" name="Shape 1188"/>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89" name="Shape 1189"/>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0" name="Shape 1190"/>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1" name="Shape 1191"/>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2" name="Shape 1192"/>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3" name="Shape 1193"/>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4" name="Shape 1194"/>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5" name="Shape 1195"/>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6" name="Shape 1196"/>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197" name="Shape 1197"/>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grpSp>
      <p:sp>
        <p:nvSpPr>
          <p:cNvPr id="1198" name="Shape 1198"/>
          <p:cNvSpPr txBox="1">
            <a:spLocks noGrp="1"/>
          </p:cNvSpPr>
          <p:nvPr>
            <p:ph type="title"/>
          </p:nvPr>
        </p:nvSpPr>
        <p:spPr>
          <a:xfrm>
            <a:off x="1131750" y="830700"/>
            <a:ext cx="6880500" cy="777000"/>
          </a:xfrm>
          <a:prstGeom prst="rect">
            <a:avLst/>
          </a:prstGeom>
        </p:spPr>
        <p:txBody>
          <a:bodyPr wrap="square" lIns="91425" tIns="91425" rIns="91425" bIns="91425" anchor="b"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1199" name="Shape 1199"/>
          <p:cNvSpPr txBox="1">
            <a:spLocks noGrp="1"/>
          </p:cNvSpPr>
          <p:nvPr>
            <p:ph type="body" idx="1"/>
          </p:nvPr>
        </p:nvSpPr>
        <p:spPr>
          <a:xfrm>
            <a:off x="977300" y="1705425"/>
            <a:ext cx="2296500" cy="4710000"/>
          </a:xfrm>
          <a:prstGeom prst="rect">
            <a:avLst/>
          </a:prstGeom>
        </p:spPr>
        <p:txBody>
          <a:bodyPr wrap="square" lIns="91425" tIns="91425" rIns="91425" bIns="91425" anchor="t" anchorCtr="0"/>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a:endParaRPr/>
          </a:p>
        </p:txBody>
      </p:sp>
      <p:sp>
        <p:nvSpPr>
          <p:cNvPr id="1200" name="Shape 1200"/>
          <p:cNvSpPr txBox="1">
            <a:spLocks noGrp="1"/>
          </p:cNvSpPr>
          <p:nvPr>
            <p:ph type="body" idx="2"/>
          </p:nvPr>
        </p:nvSpPr>
        <p:spPr>
          <a:xfrm>
            <a:off x="3391603" y="1705425"/>
            <a:ext cx="2296500" cy="4710000"/>
          </a:xfrm>
          <a:prstGeom prst="rect">
            <a:avLst/>
          </a:prstGeom>
        </p:spPr>
        <p:txBody>
          <a:bodyPr wrap="square" lIns="91425" tIns="91425" rIns="91425" bIns="91425" anchor="t" anchorCtr="0"/>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a:endParaRPr/>
          </a:p>
        </p:txBody>
      </p:sp>
      <p:sp>
        <p:nvSpPr>
          <p:cNvPr id="1201" name="Shape 1201"/>
          <p:cNvSpPr txBox="1">
            <a:spLocks noGrp="1"/>
          </p:cNvSpPr>
          <p:nvPr>
            <p:ph type="body" idx="3"/>
          </p:nvPr>
        </p:nvSpPr>
        <p:spPr>
          <a:xfrm>
            <a:off x="5805905" y="1705425"/>
            <a:ext cx="2296500" cy="4710000"/>
          </a:xfrm>
          <a:prstGeom prst="rect">
            <a:avLst/>
          </a:prstGeom>
        </p:spPr>
        <p:txBody>
          <a:bodyPr wrap="square" lIns="91425" tIns="91425" rIns="91425" bIns="91425" anchor="t" anchorCtr="0"/>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02"/>
        <p:cNvGrpSpPr/>
        <p:nvPr/>
      </p:nvGrpSpPr>
      <p:grpSpPr>
        <a:xfrm>
          <a:off x="0" y="0"/>
          <a:ext cx="0" cy="0"/>
          <a:chOff x="0" y="0"/>
          <a:chExt cx="0" cy="0"/>
        </a:xfrm>
      </p:grpSpPr>
      <p:grpSp>
        <p:nvGrpSpPr>
          <p:cNvPr id="1203" name="Shape 1203"/>
          <p:cNvGrpSpPr/>
          <p:nvPr/>
        </p:nvGrpSpPr>
        <p:grpSpPr>
          <a:xfrm>
            <a:off x="139" y="105"/>
            <a:ext cx="9159995" cy="6870013"/>
            <a:chOff x="3843650" y="2891150"/>
            <a:chExt cx="3447625" cy="2585725"/>
          </a:xfrm>
        </p:grpSpPr>
        <p:sp>
          <p:nvSpPr>
            <p:cNvPr id="1204" name="Shape 1204"/>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05" name="Shape 1205"/>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06" name="Shape 1206"/>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07" name="Shape 1207"/>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08" name="Shape 1208"/>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09" name="Shape 1209"/>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0" name="Shape 1210"/>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1" name="Shape 1211"/>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2" name="Shape 1212"/>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3" name="Shape 1213"/>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4" name="Shape 1214"/>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5" name="Shape 1215"/>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6" name="Shape 1216"/>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7" name="Shape 1217"/>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8" name="Shape 1218"/>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19" name="Shape 1219"/>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0" name="Shape 1220"/>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1" name="Shape 1221"/>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2" name="Shape 1222"/>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3" name="Shape 1223"/>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4" name="Shape 1224"/>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5" name="Shape 1225"/>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6" name="Shape 1226"/>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7" name="Shape 1227"/>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8" name="Shape 1228"/>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29" name="Shape 1229"/>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0" name="Shape 1230"/>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1" name="Shape 1231"/>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2" name="Shape 1232"/>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3" name="Shape 1233"/>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4" name="Shape 1234"/>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5" name="Shape 1235"/>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6" name="Shape 1236"/>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7" name="Shape 1237"/>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8" name="Shape 1238"/>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39" name="Shape 1239"/>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0" name="Shape 1240"/>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1" name="Shape 1241"/>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2" name="Shape 1242"/>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3" name="Shape 1243"/>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4" name="Shape 1244"/>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5" name="Shape 1245"/>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6" name="Shape 1246"/>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7" name="Shape 1247"/>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8" name="Shape 1248"/>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49" name="Shape 1249"/>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0" name="Shape 1250"/>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1" name="Shape 1251"/>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2" name="Shape 1252"/>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3" name="Shape 1253"/>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4" name="Shape 1254"/>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5" name="Shape 1255"/>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6" name="Shape 1256"/>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7" name="Shape 1257"/>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8" name="Shape 1258"/>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59" name="Shape 1259"/>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0" name="Shape 1260"/>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1" name="Shape 1261"/>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2" name="Shape 1262"/>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3" name="Shape 1263"/>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4" name="Shape 1264"/>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5" name="Shape 1265"/>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6" name="Shape 1266"/>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7" name="Shape 1267"/>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8" name="Shape 1268"/>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69" name="Shape 1269"/>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0" name="Shape 1270"/>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1" name="Shape 1271"/>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2" name="Shape 1272"/>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3" name="Shape 1273"/>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4" name="Shape 1274"/>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5" name="Shape 1275"/>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6" name="Shape 1276"/>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7" name="Shape 1277"/>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8" name="Shape 1278"/>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79" name="Shape 1279"/>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0" name="Shape 1280"/>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1" name="Shape 1281"/>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2" name="Shape 1282"/>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3" name="Shape 1283"/>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4" name="Shape 1284"/>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5" name="Shape 1285"/>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6" name="Shape 1286"/>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7" name="Shape 1287"/>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8" name="Shape 1288"/>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89" name="Shape 1289"/>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0" name="Shape 1290"/>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1" name="Shape 1291"/>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2" name="Shape 1292"/>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3" name="Shape 1293"/>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4" name="Shape 1294"/>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5" name="Shape 1295"/>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6" name="Shape 1296"/>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7" name="Shape 1297"/>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8" name="Shape 1298"/>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299" name="Shape 1299"/>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0" name="Shape 1300"/>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1" name="Shape 1301"/>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2" name="Shape 1302"/>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3" name="Shape 1303"/>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4" name="Shape 1304"/>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5" name="Shape 1305"/>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6" name="Shape 1306"/>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7" name="Shape 1307"/>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8" name="Shape 1308"/>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09" name="Shape 1309"/>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0" name="Shape 1310"/>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1" name="Shape 1311"/>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2" name="Shape 1312"/>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3" name="Shape 1313"/>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4" name="Shape 1314"/>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5" name="Shape 1315"/>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6" name="Shape 1316"/>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7" name="Shape 1317"/>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8" name="Shape 1318"/>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19" name="Shape 1319"/>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0" name="Shape 1320"/>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1" name="Shape 1321"/>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2" name="Shape 1322"/>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3" name="Shape 1323"/>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4" name="Shape 1324"/>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5" name="Shape 1325"/>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6" name="Shape 1326"/>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7" name="Shape 1327"/>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8" name="Shape 1328"/>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29" name="Shape 1329"/>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0" name="Shape 1330"/>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1" name="Shape 1331"/>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2" name="Shape 1332"/>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3" name="Shape 1333"/>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4" name="Shape 1334"/>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5" name="Shape 1335"/>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6" name="Shape 1336"/>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7" name="Shape 1337"/>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8" name="Shape 1338"/>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39" name="Shape 1339"/>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0" name="Shape 1340"/>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1" name="Shape 1341"/>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2" name="Shape 1342"/>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3" name="Shape 1343"/>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4" name="Shape 1344"/>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5" name="Shape 1345"/>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6" name="Shape 1346"/>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7" name="Shape 1347"/>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8" name="Shape 1348"/>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49" name="Shape 1349"/>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0" name="Shape 1350"/>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1" name="Shape 1351"/>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2" name="Shape 1352"/>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3" name="Shape 1353"/>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4" name="Shape 1354"/>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5" name="Shape 1355"/>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6" name="Shape 1356"/>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7" name="Shape 1357"/>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8" name="Shape 1358"/>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59" name="Shape 1359"/>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0" name="Shape 1360"/>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1" name="Shape 1361"/>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2" name="Shape 1362"/>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3" name="Shape 1363"/>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4" name="Shape 1364"/>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5" name="Shape 1365"/>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6" name="Shape 1366"/>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7" name="Shape 1367"/>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8" name="Shape 1368"/>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69" name="Shape 1369"/>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0" name="Shape 1370"/>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1" name="Shape 1371"/>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2" name="Shape 1372"/>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3" name="Shape 1373"/>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4" name="Shape 1374"/>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5" name="Shape 1375"/>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6" name="Shape 1376"/>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77" name="Shape 1377"/>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grpSp>
      <p:sp>
        <p:nvSpPr>
          <p:cNvPr id="1378" name="Shape 1378"/>
          <p:cNvSpPr txBox="1">
            <a:spLocks noGrp="1"/>
          </p:cNvSpPr>
          <p:nvPr>
            <p:ph type="title"/>
          </p:nvPr>
        </p:nvSpPr>
        <p:spPr>
          <a:xfrm>
            <a:off x="1131750" y="830700"/>
            <a:ext cx="6880500" cy="777000"/>
          </a:xfrm>
          <a:prstGeom prst="rect">
            <a:avLst/>
          </a:prstGeom>
        </p:spPr>
        <p:txBody>
          <a:bodyPr wrap="square" lIns="91425" tIns="91425" rIns="91425" bIns="91425" anchor="b"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1379"/>
        <p:cNvGrpSpPr/>
        <p:nvPr/>
      </p:nvGrpSpPr>
      <p:grpSpPr>
        <a:xfrm>
          <a:off x="0" y="0"/>
          <a:ext cx="0" cy="0"/>
          <a:chOff x="0" y="0"/>
          <a:chExt cx="0" cy="0"/>
        </a:xfrm>
      </p:grpSpPr>
      <p:grpSp>
        <p:nvGrpSpPr>
          <p:cNvPr id="1380" name="Shape 1380"/>
          <p:cNvGrpSpPr/>
          <p:nvPr/>
        </p:nvGrpSpPr>
        <p:grpSpPr>
          <a:xfrm>
            <a:off x="1" y="5"/>
            <a:ext cx="9152065" cy="6864065"/>
            <a:chOff x="328725" y="238125"/>
            <a:chExt cx="3447625" cy="2585725"/>
          </a:xfrm>
        </p:grpSpPr>
        <p:sp>
          <p:nvSpPr>
            <p:cNvPr id="1381" name="Shape 1381"/>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2" name="Shape 1382"/>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3" name="Shape 1383"/>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4" name="Shape 1384"/>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5" name="Shape 1385"/>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6" name="Shape 1386"/>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7" name="Shape 1387"/>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8" name="Shape 1388"/>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89" name="Shape 1389"/>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0" name="Shape 1390"/>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1" name="Shape 1391"/>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2" name="Shape 1392"/>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3" name="Shape 1393"/>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4" name="Shape 1394"/>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5" name="Shape 1395"/>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6" name="Shape 1396"/>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7" name="Shape 1397"/>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8" name="Shape 1398"/>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399" name="Shape 1399"/>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0" name="Shape 1400"/>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1" name="Shape 1401"/>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2" name="Shape 1402"/>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3" name="Shape 1403"/>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4" name="Shape 1404"/>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5" name="Shape 1405"/>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6" name="Shape 1406"/>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7" name="Shape 1407"/>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8" name="Shape 1408"/>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09" name="Shape 1409"/>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0" name="Shape 1410"/>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1" name="Shape 1411"/>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2" name="Shape 1412"/>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3" name="Shape 1413"/>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4" name="Shape 1414"/>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5" name="Shape 1415"/>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6" name="Shape 1416"/>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7" name="Shape 1417"/>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8" name="Shape 1418"/>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19" name="Shape 1419"/>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0" name="Shape 1420"/>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1" name="Shape 1421"/>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2" name="Shape 1422"/>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3" name="Shape 1423"/>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4" name="Shape 1424"/>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5" name="Shape 1425"/>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6" name="Shape 1426"/>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7" name="Shape 1427"/>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8" name="Shape 1428"/>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29" name="Shape 1429"/>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0" name="Shape 1430"/>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1" name="Shape 1431"/>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2" name="Shape 1432"/>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3" name="Shape 1433"/>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4" name="Shape 1434"/>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5" name="Shape 1435"/>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6" name="Shape 1436"/>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7" name="Shape 1437"/>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8" name="Shape 1438"/>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39" name="Shape 1439"/>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0" name="Shape 1440"/>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1" name="Shape 1441"/>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2" name="Shape 1442"/>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3" name="Shape 1443"/>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4" name="Shape 1444"/>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5" name="Shape 1445"/>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6" name="Shape 1446"/>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7" name="Shape 1447"/>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8" name="Shape 1448"/>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49" name="Shape 1449"/>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0" name="Shape 1450"/>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1" name="Shape 1451"/>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2" name="Shape 1452"/>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3" name="Shape 1453"/>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4" name="Shape 1454"/>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5" name="Shape 1455"/>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6" name="Shape 1456"/>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7" name="Shape 1457"/>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8" name="Shape 1458"/>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59" name="Shape 1459"/>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0" name="Shape 1460"/>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1" name="Shape 1461"/>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2" name="Shape 1462"/>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3" name="Shape 1463"/>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4" name="Shape 1464"/>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5" name="Shape 1465"/>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6" name="Shape 1466"/>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7" name="Shape 1467"/>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8" name="Shape 1468"/>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69" name="Shape 1469"/>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0" name="Shape 1470"/>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1" name="Shape 1471"/>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2" name="Shape 1472"/>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3" name="Shape 1473"/>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4" name="Shape 1474"/>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5" name="Shape 1475"/>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6" name="Shape 1476"/>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7" name="Shape 1477"/>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8" name="Shape 1478"/>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79" name="Shape 1479"/>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80" name="Shape 1480"/>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81" name="Shape 1481"/>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82" name="Shape 1482"/>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83" name="Shape 1483"/>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sp>
          <p:nvSpPr>
            <p:cNvPr id="1484" name="Shape 1484"/>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BDD1D3"/>
            </a:solidFill>
            <a:ln>
              <a:noFill/>
            </a:ln>
          </p:spPr>
          <p:txBody>
            <a:bodyPr wrap="square" lIns="117025" tIns="117025" rIns="117025" bIns="117025" anchor="ctr" anchorCtr="0">
              <a:noAutofit/>
            </a:bodyPr>
            <a:lstStyle/>
            <a:p>
              <a:pPr lvl="0">
                <a:spcBef>
                  <a:spcPts val="0"/>
                </a:spcBef>
                <a:buNone/>
              </a:pPr>
              <a:endParaRPr/>
            </a:p>
          </p:txBody>
        </p:sp>
      </p:grpSp>
      <p:sp>
        <p:nvSpPr>
          <p:cNvPr id="1485" name="Shape 1485"/>
          <p:cNvSpPr txBox="1">
            <a:spLocks noGrp="1"/>
          </p:cNvSpPr>
          <p:nvPr>
            <p:ph type="body" idx="1"/>
          </p:nvPr>
        </p:nvSpPr>
        <p:spPr>
          <a:xfrm>
            <a:off x="457200" y="5447700"/>
            <a:ext cx="8229600" cy="570900"/>
          </a:xfrm>
          <a:prstGeom prst="rect">
            <a:avLst/>
          </a:prstGeom>
        </p:spPr>
        <p:txBody>
          <a:bodyPr wrap="square" lIns="91425" tIns="91425" rIns="91425" bIns="91425" anchor="t" anchorCtr="0"/>
          <a:lstStyle>
            <a:lvl1pPr lvl="0" algn="ctr">
              <a:spcBef>
                <a:spcPts val="360"/>
              </a:spcBef>
              <a:buSzPts val="2400"/>
              <a:buFont typeface="Amatic SC"/>
              <a:buNone/>
              <a:defRPr sz="2400" b="1">
                <a:latin typeface="Amatic SC"/>
                <a:ea typeface="Amatic SC"/>
                <a:cs typeface="Amatic SC"/>
                <a:sym typeface="Amatic SC"/>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86"/>
        <p:cNvGrpSpPr/>
        <p:nvPr/>
      </p:nvGrpSpPr>
      <p:grpSpPr>
        <a:xfrm>
          <a:off x="0" y="0"/>
          <a:ext cx="0" cy="0"/>
          <a:chOff x="0" y="0"/>
          <a:chExt cx="0" cy="0"/>
        </a:xfrm>
      </p:grpSpPr>
      <p:grpSp>
        <p:nvGrpSpPr>
          <p:cNvPr id="1487" name="Shape 1487"/>
          <p:cNvGrpSpPr/>
          <p:nvPr/>
        </p:nvGrpSpPr>
        <p:grpSpPr>
          <a:xfrm>
            <a:off x="1" y="5"/>
            <a:ext cx="9152065" cy="6864065"/>
            <a:chOff x="328725" y="238125"/>
            <a:chExt cx="3447625" cy="2585725"/>
          </a:xfrm>
        </p:grpSpPr>
        <p:sp>
          <p:nvSpPr>
            <p:cNvPr id="1488" name="Shape 1488"/>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89" name="Shape 1489"/>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0" name="Shape 1490"/>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1" name="Shape 1491"/>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2" name="Shape 1492"/>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3" name="Shape 1493"/>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4" name="Shape 1494"/>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5" name="Shape 1495"/>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6" name="Shape 1496"/>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7" name="Shape 1497"/>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8" name="Shape 1498"/>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499" name="Shape 1499"/>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0" name="Shape 1500"/>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1" name="Shape 1501"/>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2" name="Shape 1502"/>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3" name="Shape 1503"/>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4" name="Shape 1504"/>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5" name="Shape 1505"/>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6" name="Shape 1506"/>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7" name="Shape 1507"/>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8" name="Shape 1508"/>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09" name="Shape 1509"/>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0" name="Shape 1510"/>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1" name="Shape 1511"/>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2" name="Shape 1512"/>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3" name="Shape 1513"/>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4" name="Shape 1514"/>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5" name="Shape 1515"/>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6" name="Shape 1516"/>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7" name="Shape 1517"/>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8" name="Shape 1518"/>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19" name="Shape 1519"/>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0" name="Shape 1520"/>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1" name="Shape 1521"/>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2" name="Shape 1522"/>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3" name="Shape 1523"/>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4" name="Shape 1524"/>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5" name="Shape 1525"/>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6" name="Shape 1526"/>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7" name="Shape 1527"/>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8" name="Shape 1528"/>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29" name="Shape 1529"/>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0" name="Shape 1530"/>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1" name="Shape 1531"/>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2" name="Shape 1532"/>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3" name="Shape 1533"/>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4" name="Shape 1534"/>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5" name="Shape 1535"/>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6" name="Shape 1536"/>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7" name="Shape 1537"/>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8" name="Shape 1538"/>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39" name="Shape 1539"/>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0" name="Shape 1540"/>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1" name="Shape 1541"/>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2" name="Shape 1542"/>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3" name="Shape 1543"/>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4" name="Shape 1544"/>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5" name="Shape 1545"/>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6" name="Shape 1546"/>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7" name="Shape 1547"/>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8" name="Shape 1548"/>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49" name="Shape 1549"/>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0" name="Shape 1550"/>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1" name="Shape 1551"/>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2" name="Shape 1552"/>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3" name="Shape 1553"/>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4" name="Shape 1554"/>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5" name="Shape 1555"/>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6" name="Shape 1556"/>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7" name="Shape 1557"/>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8" name="Shape 1558"/>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59" name="Shape 1559"/>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0" name="Shape 1560"/>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1" name="Shape 1561"/>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2" name="Shape 1562"/>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3" name="Shape 1563"/>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4" name="Shape 1564"/>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5" name="Shape 1565"/>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6" name="Shape 1566"/>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7" name="Shape 1567"/>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8" name="Shape 1568"/>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69" name="Shape 1569"/>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0" name="Shape 1570"/>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1" name="Shape 1571"/>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2" name="Shape 1572"/>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3" name="Shape 1573"/>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4" name="Shape 1574"/>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5" name="Shape 1575"/>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6" name="Shape 1576"/>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7" name="Shape 1577"/>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8" name="Shape 1578"/>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79" name="Shape 1579"/>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0" name="Shape 1580"/>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1" name="Shape 1581"/>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2" name="Shape 1582"/>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3" name="Shape 1583"/>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4" name="Shape 1584"/>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5" name="Shape 1585"/>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6" name="Shape 1586"/>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7" name="Shape 1587"/>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8" name="Shape 1588"/>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89" name="Shape 1589"/>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90" name="Shape 1590"/>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sp>
          <p:nvSpPr>
            <p:cNvPr id="1591" name="Shape 1591"/>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wrap="square" lIns="117025" tIns="117025" rIns="117025" bIns="117025" anchor="ctr" anchorCtr="0">
              <a:noAutofit/>
            </a:bodyPr>
            <a:lstStyle/>
            <a:p>
              <a:pPr lvl="0">
                <a:spcBef>
                  <a:spcPts val="0"/>
                </a:spcBef>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color">
    <p:bg>
      <p:bgPr>
        <a:solidFill>
          <a:srgbClr val="F55D4B"/>
        </a:solidFill>
        <a:effectLst/>
      </p:bgPr>
    </p:bg>
    <p:spTree>
      <p:nvGrpSpPr>
        <p:cNvPr id="1" name="Shape 1698"/>
        <p:cNvGrpSpPr/>
        <p:nvPr/>
      </p:nvGrpSpPr>
      <p:grpSpPr>
        <a:xfrm>
          <a:off x="0" y="0"/>
          <a:ext cx="0" cy="0"/>
          <a:chOff x="0" y="0"/>
          <a:chExt cx="0" cy="0"/>
        </a:xfrm>
      </p:grpSpPr>
      <p:grpSp>
        <p:nvGrpSpPr>
          <p:cNvPr id="1699" name="Shape 1699"/>
          <p:cNvGrpSpPr/>
          <p:nvPr/>
        </p:nvGrpSpPr>
        <p:grpSpPr>
          <a:xfrm>
            <a:off x="1" y="5"/>
            <a:ext cx="9152065" cy="6864065"/>
            <a:chOff x="328725" y="238125"/>
            <a:chExt cx="3447625" cy="2585725"/>
          </a:xfrm>
        </p:grpSpPr>
        <p:sp>
          <p:nvSpPr>
            <p:cNvPr id="1700" name="Shape 1700"/>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1" name="Shape 1701"/>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2" name="Shape 1702"/>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3" name="Shape 1703"/>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4" name="Shape 1704"/>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5" name="Shape 1705"/>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6" name="Shape 1706"/>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7" name="Shape 1707"/>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8" name="Shape 1708"/>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09" name="Shape 1709"/>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0" name="Shape 1710"/>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1" name="Shape 1711"/>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2" name="Shape 1712"/>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3" name="Shape 1713"/>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4" name="Shape 1714"/>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5" name="Shape 1715"/>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6" name="Shape 1716"/>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7" name="Shape 1717"/>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8" name="Shape 1718"/>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19" name="Shape 1719"/>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0" name="Shape 1720"/>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1" name="Shape 1721"/>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2" name="Shape 1722"/>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3" name="Shape 1723"/>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4" name="Shape 1724"/>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5" name="Shape 1725"/>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6" name="Shape 1726"/>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7" name="Shape 1727"/>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8" name="Shape 1728"/>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29" name="Shape 1729"/>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0" name="Shape 1730"/>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1" name="Shape 1731"/>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2" name="Shape 1732"/>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3" name="Shape 1733"/>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4" name="Shape 1734"/>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5" name="Shape 1735"/>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6" name="Shape 1736"/>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7" name="Shape 1737"/>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8" name="Shape 1738"/>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39" name="Shape 1739"/>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0" name="Shape 1740"/>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1" name="Shape 1741"/>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2" name="Shape 1742"/>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3" name="Shape 1743"/>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4" name="Shape 1744"/>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5" name="Shape 1745"/>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6" name="Shape 1746"/>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7" name="Shape 1747"/>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8" name="Shape 1748"/>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49" name="Shape 1749"/>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0" name="Shape 1750"/>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1" name="Shape 1751"/>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2" name="Shape 1752"/>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3" name="Shape 1753"/>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4" name="Shape 1754"/>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5" name="Shape 1755"/>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6" name="Shape 1756"/>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7" name="Shape 1757"/>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8" name="Shape 1758"/>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59" name="Shape 1759"/>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0" name="Shape 1760"/>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1" name="Shape 1761"/>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2" name="Shape 1762"/>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3" name="Shape 1763"/>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4" name="Shape 1764"/>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5" name="Shape 1765"/>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6" name="Shape 1766"/>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7" name="Shape 1767"/>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8" name="Shape 1768"/>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69" name="Shape 1769"/>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0" name="Shape 1770"/>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1" name="Shape 1771"/>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2" name="Shape 1772"/>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3" name="Shape 1773"/>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4" name="Shape 1774"/>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5" name="Shape 1775"/>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6" name="Shape 1776"/>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7" name="Shape 1777"/>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8" name="Shape 1778"/>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79" name="Shape 1779"/>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0" name="Shape 1780"/>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1" name="Shape 1781"/>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2" name="Shape 1782"/>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3" name="Shape 1783"/>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4" name="Shape 1784"/>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5" name="Shape 1785"/>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6" name="Shape 1786"/>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7" name="Shape 1787"/>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8" name="Shape 1788"/>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89" name="Shape 1789"/>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0" name="Shape 1790"/>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1" name="Shape 1791"/>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2" name="Shape 1792"/>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3" name="Shape 1793"/>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4" name="Shape 1794"/>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5" name="Shape 1795"/>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6" name="Shape 1796"/>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7" name="Shape 1797"/>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8" name="Shape 1798"/>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799" name="Shape 1799"/>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00" name="Shape 1800"/>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01" name="Shape 1801"/>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02" name="Shape 1802"/>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sp>
          <p:nvSpPr>
            <p:cNvPr id="1803" name="Shape 1803"/>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wrap="square" lIns="117025" tIns="117025" rIns="117025" bIns="1170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5F6F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31750" y="983100"/>
            <a:ext cx="6880500" cy="777000"/>
          </a:xfrm>
          <a:prstGeom prst="rect">
            <a:avLst/>
          </a:prstGeom>
          <a:noFill/>
          <a:ln>
            <a:noFill/>
          </a:ln>
        </p:spPr>
        <p:txBody>
          <a:bodyPr wrap="square" lIns="91425" tIns="91425" rIns="91425" bIns="91425" anchor="b" anchorCtr="0"/>
          <a:lstStyle>
            <a:lvl1pPr lvl="0"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1pPr>
            <a:lvl2pPr lvl="1"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2pPr>
            <a:lvl3pPr lvl="2"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3pPr>
            <a:lvl4pPr lvl="3"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4pPr>
            <a:lvl5pPr lvl="4"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5pPr>
            <a:lvl6pPr lvl="5"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6pPr>
            <a:lvl7pPr lvl="6"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7pPr>
            <a:lvl8pPr lvl="7"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8pPr>
            <a:lvl9pPr lvl="8" algn="ctr">
              <a:spcBef>
                <a:spcPts val="0"/>
              </a:spcBef>
              <a:buClr>
                <a:srgbClr val="F55D4B"/>
              </a:buClr>
              <a:buSzPts val="2800"/>
              <a:buFont typeface="Amatic SC"/>
              <a:buNone/>
              <a:defRPr sz="2800" b="1">
                <a:solidFill>
                  <a:srgbClr val="F55D4B"/>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1131750" y="1902800"/>
            <a:ext cx="6880500" cy="4665000"/>
          </a:xfrm>
          <a:prstGeom prst="rect">
            <a:avLst/>
          </a:prstGeom>
          <a:noFill/>
          <a:ln>
            <a:noFill/>
          </a:ln>
        </p:spPr>
        <p:txBody>
          <a:bodyPr wrap="square" lIns="91425" tIns="91425" rIns="91425" bIns="91425" anchor="t" anchorCtr="0"/>
          <a:lstStyle>
            <a:lvl1pPr lvl="0">
              <a:spcBef>
                <a:spcPts val="600"/>
              </a:spcBef>
              <a:buClr>
                <a:srgbClr val="2C3E50"/>
              </a:buClr>
              <a:buSzPts val="2600"/>
              <a:buFont typeface="Merriweather"/>
              <a:buChar char="✖"/>
              <a:defRPr sz="2600">
                <a:solidFill>
                  <a:srgbClr val="2C3E50"/>
                </a:solidFill>
                <a:latin typeface="Merriweather"/>
                <a:ea typeface="Merriweather"/>
                <a:cs typeface="Merriweather"/>
                <a:sym typeface="Merriweather"/>
              </a:defRPr>
            </a:lvl1pPr>
            <a:lvl2pPr lvl="1">
              <a:spcBef>
                <a:spcPts val="480"/>
              </a:spcBef>
              <a:buClr>
                <a:srgbClr val="2C3E50"/>
              </a:buClr>
              <a:buSzPts val="2200"/>
              <a:buFont typeface="Merriweather"/>
              <a:buChar char="○"/>
              <a:defRPr sz="2200">
                <a:solidFill>
                  <a:srgbClr val="2C3E50"/>
                </a:solidFill>
                <a:latin typeface="Merriweather"/>
                <a:ea typeface="Merriweather"/>
                <a:cs typeface="Merriweather"/>
                <a:sym typeface="Merriweather"/>
              </a:defRPr>
            </a:lvl2pPr>
            <a:lvl3pPr lvl="2">
              <a:spcBef>
                <a:spcPts val="480"/>
              </a:spcBef>
              <a:buClr>
                <a:srgbClr val="2C3E50"/>
              </a:buClr>
              <a:buSzPts val="1800"/>
              <a:buFont typeface="Merriweather"/>
              <a:buChar char="■"/>
              <a:defRPr sz="1800">
                <a:solidFill>
                  <a:srgbClr val="2C3E50"/>
                </a:solidFill>
                <a:latin typeface="Merriweather"/>
                <a:ea typeface="Merriweather"/>
                <a:cs typeface="Merriweather"/>
                <a:sym typeface="Merriweather"/>
              </a:defRPr>
            </a:lvl3pPr>
            <a:lvl4pPr lvl="3">
              <a:spcBef>
                <a:spcPts val="360"/>
              </a:spcBef>
              <a:buClr>
                <a:srgbClr val="2C3E50"/>
              </a:buClr>
              <a:buSzPts val="1800"/>
              <a:buFont typeface="Merriweather"/>
              <a:buChar char="●"/>
              <a:defRPr sz="1800">
                <a:solidFill>
                  <a:srgbClr val="2C3E50"/>
                </a:solidFill>
                <a:latin typeface="Merriweather"/>
                <a:ea typeface="Merriweather"/>
                <a:cs typeface="Merriweather"/>
                <a:sym typeface="Merriweather"/>
              </a:defRPr>
            </a:lvl4pPr>
            <a:lvl5pPr lvl="4">
              <a:spcBef>
                <a:spcPts val="360"/>
              </a:spcBef>
              <a:buClr>
                <a:srgbClr val="2C3E50"/>
              </a:buClr>
              <a:buSzPts val="1800"/>
              <a:buFont typeface="Merriweather"/>
              <a:buChar char="○"/>
              <a:defRPr sz="1800">
                <a:solidFill>
                  <a:srgbClr val="2C3E50"/>
                </a:solidFill>
                <a:latin typeface="Merriweather"/>
                <a:ea typeface="Merriweather"/>
                <a:cs typeface="Merriweather"/>
                <a:sym typeface="Merriweather"/>
              </a:defRPr>
            </a:lvl5pPr>
            <a:lvl6pPr lvl="5">
              <a:spcBef>
                <a:spcPts val="360"/>
              </a:spcBef>
              <a:buClr>
                <a:srgbClr val="2C3E50"/>
              </a:buClr>
              <a:buSzPts val="1800"/>
              <a:buFont typeface="Merriweather"/>
              <a:buChar char="■"/>
              <a:defRPr sz="1800">
                <a:solidFill>
                  <a:srgbClr val="2C3E50"/>
                </a:solidFill>
                <a:latin typeface="Merriweather"/>
                <a:ea typeface="Merriweather"/>
                <a:cs typeface="Merriweather"/>
                <a:sym typeface="Merriweather"/>
              </a:defRPr>
            </a:lvl6pPr>
            <a:lvl7pPr lvl="6">
              <a:spcBef>
                <a:spcPts val="360"/>
              </a:spcBef>
              <a:buClr>
                <a:srgbClr val="2C3E50"/>
              </a:buClr>
              <a:buSzPts val="1800"/>
              <a:buFont typeface="Merriweather"/>
              <a:buChar char="●"/>
              <a:defRPr sz="1800">
                <a:solidFill>
                  <a:srgbClr val="2C3E50"/>
                </a:solidFill>
                <a:latin typeface="Merriweather"/>
                <a:ea typeface="Merriweather"/>
                <a:cs typeface="Merriweather"/>
                <a:sym typeface="Merriweather"/>
              </a:defRPr>
            </a:lvl7pPr>
            <a:lvl8pPr lvl="7">
              <a:spcBef>
                <a:spcPts val="360"/>
              </a:spcBef>
              <a:buClr>
                <a:srgbClr val="2C3E50"/>
              </a:buClr>
              <a:buSzPts val="1800"/>
              <a:buFont typeface="Merriweather"/>
              <a:buChar char="○"/>
              <a:defRPr sz="1800">
                <a:solidFill>
                  <a:srgbClr val="2C3E50"/>
                </a:solidFill>
                <a:latin typeface="Merriweather"/>
                <a:ea typeface="Merriweather"/>
                <a:cs typeface="Merriweather"/>
                <a:sym typeface="Merriweather"/>
              </a:defRPr>
            </a:lvl8pPr>
            <a:lvl9pPr lvl="8">
              <a:spcBef>
                <a:spcPts val="360"/>
              </a:spcBef>
              <a:buClr>
                <a:srgbClr val="2C3E50"/>
              </a:buClr>
              <a:buSzPts val="1800"/>
              <a:buFont typeface="Merriweather"/>
              <a:buChar char="■"/>
              <a:defRPr sz="1800">
                <a:solidFill>
                  <a:srgbClr val="2C3E50"/>
                </a:solidFill>
                <a:latin typeface="Merriweather"/>
                <a:ea typeface="Merriweather"/>
                <a:cs typeface="Merriweather"/>
                <a:sym typeface="Merriweath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5.wdp"/><Relationship Id="rId5" Type="http://schemas.openxmlformats.org/officeDocument/2006/relationships/image" Target="../media/image8.png"/><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Shape 1808"/>
          <p:cNvSpPr txBox="1">
            <a:spLocks noGrp="1"/>
          </p:cNvSpPr>
          <p:nvPr>
            <p:ph type="ctrTitle"/>
          </p:nvPr>
        </p:nvSpPr>
        <p:spPr>
          <a:xfrm>
            <a:off x="2191050" y="2533202"/>
            <a:ext cx="4761900" cy="1546500"/>
          </a:xfrm>
          <a:prstGeom prst="rect">
            <a:avLst/>
          </a:prstGeom>
        </p:spPr>
        <p:txBody>
          <a:bodyPr wrap="square" lIns="91425" tIns="91425" rIns="91425" bIns="91425" anchor="ctr" anchorCtr="0">
            <a:noAutofit/>
          </a:bodyPr>
          <a:lstStyle/>
          <a:p>
            <a:pPr lvl="0">
              <a:spcBef>
                <a:spcPts val="0"/>
              </a:spcBef>
              <a:buNone/>
            </a:pPr>
            <a:r>
              <a:rPr lang="en-US" sz="10000" b="1" dirty="0">
                <a:latin typeface="billy" pitchFamily="2" charset="-120"/>
                <a:ea typeface="billy" pitchFamily="2" charset="-120"/>
                <a:cs typeface="billy" pitchFamily="2" charset="-120"/>
              </a:rPr>
              <a:t>Midterm 2</a:t>
            </a:r>
            <a:br>
              <a:rPr lang="en-US" sz="10000" b="1" dirty="0">
                <a:latin typeface="billy" pitchFamily="2" charset="-120"/>
                <a:ea typeface="billy" pitchFamily="2" charset="-120"/>
                <a:cs typeface="billy" pitchFamily="2" charset="-120"/>
              </a:rPr>
            </a:br>
            <a:r>
              <a:rPr lang="en-US" sz="10000" b="1" dirty="0">
                <a:latin typeface="billy" pitchFamily="2" charset="-120"/>
                <a:ea typeface="billy" pitchFamily="2" charset="-120"/>
                <a:cs typeface="billy" pitchFamily="2" charset="-120"/>
              </a:rPr>
              <a:t>Exercise</a:t>
            </a:r>
            <a:endParaRPr lang="en" sz="10000" b="1" dirty="0">
              <a:latin typeface="billy" pitchFamily="2" charset="-120"/>
              <a:ea typeface="billy" pitchFamily="2" charset="-120"/>
              <a:cs typeface="billy" pitchFamily="2"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Shape 1861"/>
          <p:cNvSpPr txBox="1">
            <a:spLocks noGrp="1"/>
          </p:cNvSpPr>
          <p:nvPr>
            <p:ph type="title"/>
          </p:nvPr>
        </p:nvSpPr>
        <p:spPr>
          <a:xfrm>
            <a:off x="872226" y="1674918"/>
            <a:ext cx="2177060" cy="777000"/>
          </a:xfrm>
          <a:prstGeom prst="rect">
            <a:avLst/>
          </a:prstGeom>
        </p:spPr>
        <p:txBody>
          <a:bodyPr wrap="square" lIns="91425" tIns="91425" rIns="91425" bIns="91425" anchor="b" anchorCtr="0">
            <a:noAutofit/>
          </a:bodyPr>
          <a:lstStyle/>
          <a:p>
            <a:pPr lvl="0"/>
            <a:r>
              <a:rPr lang="en-US" altLang="zh-TW" sz="3200" dirty="0">
                <a:latin typeface="SetoFont" panose="02000600000000000000" pitchFamily="2" charset="-120"/>
                <a:ea typeface="SetoFont" panose="02000600000000000000" pitchFamily="2" charset="-120"/>
                <a:cs typeface="SetoFont" panose="02000600000000000000" pitchFamily="2" charset="-120"/>
              </a:rPr>
              <a:t>[Thought]</a:t>
            </a:r>
            <a:endParaRPr lang="en" sz="3200" dirty="0">
              <a:latin typeface="SetoFont" panose="02000600000000000000" pitchFamily="2" charset="-120"/>
              <a:ea typeface="SetoFont" panose="02000600000000000000" pitchFamily="2" charset="-120"/>
              <a:cs typeface="SetoFont" panose="02000600000000000000" pitchFamily="2" charset="-120"/>
            </a:endParaRPr>
          </a:p>
        </p:txBody>
      </p:sp>
      <p:sp>
        <p:nvSpPr>
          <p:cNvPr id="10" name="矩形 9">
            <a:extLst>
              <a:ext uri="{FF2B5EF4-FFF2-40B4-BE49-F238E27FC236}">
                <a16:creationId xmlns:a16="http://schemas.microsoft.com/office/drawing/2014/main" id="{42020975-A447-420A-973A-355343F61A19}"/>
              </a:ext>
            </a:extLst>
          </p:cNvPr>
          <p:cNvSpPr/>
          <p:nvPr/>
        </p:nvSpPr>
        <p:spPr>
          <a:xfrm>
            <a:off x="998975" y="2517821"/>
            <a:ext cx="6277681" cy="1200329"/>
          </a:xfrm>
          <a:prstGeom prst="rect">
            <a:avLst/>
          </a:prstGeom>
        </p:spPr>
        <p:txBody>
          <a:bodyPr wrap="none">
            <a:spAutoFit/>
          </a:bodyPr>
          <a:lstStyle/>
          <a:p>
            <a:pPr marL="457200" indent="-457200">
              <a:buFont typeface="Arial" panose="020B0604020202020204" pitchFamily="34" charset="0"/>
              <a:buChar char="•"/>
            </a:pPr>
            <a:r>
              <a:rPr kumimoji="1" lang="en-US" altLang="zh-TW" sz="3600" b="1" dirty="0">
                <a:latin typeface="billy" pitchFamily="2" charset="-120"/>
                <a:ea typeface="billy" pitchFamily="2" charset="-120"/>
                <a:cs typeface="billy" pitchFamily="2" charset="-120"/>
              </a:rPr>
              <a:t>Find every “</a:t>
            </a:r>
            <a:r>
              <a:rPr kumimoji="1" lang="en-US" altLang="zh-TW" sz="3600" dirty="0">
                <a:latin typeface="Bahnschrift" panose="020B0502040204020203" pitchFamily="34" charset="0"/>
                <a:ea typeface="billy" pitchFamily="2" charset="-120"/>
                <a:cs typeface="Amatic SC" panose="02020500000000000000" charset="-79"/>
              </a:rPr>
              <a:t>~</a:t>
            </a:r>
            <a:r>
              <a:rPr kumimoji="1" lang="en-US" altLang="zh-TW" sz="3600" b="1" dirty="0">
                <a:latin typeface="billy" pitchFamily="2" charset="-120"/>
                <a:ea typeface="billy" pitchFamily="2" charset="-120"/>
                <a:cs typeface="billy" pitchFamily="2" charset="-120"/>
              </a:rPr>
              <a:t>” (water) and ones nearby</a:t>
            </a:r>
          </a:p>
          <a:p>
            <a:pPr marL="457200" indent="-457200">
              <a:buFont typeface="Arial" panose="020B0604020202020204" pitchFamily="34" charset="0"/>
              <a:buChar char="•"/>
            </a:pPr>
            <a:r>
              <a:rPr kumimoji="1" lang="en-US" altLang="zh-TW" sz="3600" b="1" dirty="0">
                <a:latin typeface="billy" pitchFamily="2" charset="-120"/>
                <a:ea typeface="billy" pitchFamily="2" charset="-120"/>
                <a:cs typeface="billy" pitchFamily="2" charset="-120"/>
              </a:rPr>
              <a:t>Traverse every water on the map once </a:t>
            </a:r>
          </a:p>
        </p:txBody>
      </p:sp>
      <p:pic>
        <p:nvPicPr>
          <p:cNvPr id="2" name="圖片 1">
            <a:extLst>
              <a:ext uri="{FF2B5EF4-FFF2-40B4-BE49-F238E27FC236}">
                <a16:creationId xmlns:a16="http://schemas.microsoft.com/office/drawing/2014/main" id="{42FB1EC5-1AD5-4424-AFE6-FAF428021525}"/>
              </a:ext>
            </a:extLst>
          </p:cNvPr>
          <p:cNvPicPr>
            <a:picLocks noChangeAspect="1"/>
          </p:cNvPicPr>
          <p:nvPr/>
        </p:nvPicPr>
        <p:blipFill>
          <a:blip r:embed="rId3">
            <a:extLst>
              <a:ext uri="{BEBA8EAE-BF5A-486C-A8C5-ECC9F3942E4B}">
                <a14:imgProps xmlns:a14="http://schemas.microsoft.com/office/drawing/2010/main">
                  <a14:imgLayer r:embed="rId4">
                    <a14:imgEffect>
                      <a14:artisticMosiaicBubbles/>
                    </a14:imgEffect>
                  </a14:imgLayer>
                </a14:imgProps>
              </a:ext>
            </a:extLst>
          </a:blip>
          <a:stretch>
            <a:fillRect/>
          </a:stretch>
        </p:blipFill>
        <p:spPr>
          <a:xfrm>
            <a:off x="7276656" y="2063418"/>
            <a:ext cx="1470626" cy="2731163"/>
          </a:xfrm>
          <a:prstGeom prst="rect">
            <a:avLst/>
          </a:prstGeom>
        </p:spPr>
      </p:pic>
      <p:sp>
        <p:nvSpPr>
          <p:cNvPr id="3" name="矩形 2">
            <a:extLst>
              <a:ext uri="{FF2B5EF4-FFF2-40B4-BE49-F238E27FC236}">
                <a16:creationId xmlns:a16="http://schemas.microsoft.com/office/drawing/2014/main" id="{A9F446A7-2305-4AD7-9AA4-F944B5031A45}"/>
              </a:ext>
            </a:extLst>
          </p:cNvPr>
          <p:cNvSpPr/>
          <p:nvPr/>
        </p:nvSpPr>
        <p:spPr>
          <a:xfrm>
            <a:off x="1436596" y="3610034"/>
            <a:ext cx="5840060" cy="646331"/>
          </a:xfrm>
          <a:prstGeom prst="rect">
            <a:avLst/>
          </a:prstGeom>
        </p:spPr>
        <p:txBody>
          <a:bodyPr wrap="none">
            <a:spAutoFit/>
          </a:bodyPr>
          <a:lstStyle/>
          <a:p>
            <a:r>
              <a:rPr kumimoji="1" lang="en-US" altLang="zh-TW" sz="3600" b="1" dirty="0">
                <a:solidFill>
                  <a:srgbClr val="FF0000"/>
                </a:solidFill>
                <a:latin typeface="billy" pitchFamily="2" charset="-120"/>
                <a:ea typeface="billy" pitchFamily="2" charset="-120"/>
                <a:cs typeface="billy" pitchFamily="2" charset="-120"/>
              </a:rPr>
              <a:t>=&gt; Mark the water(</a:t>
            </a:r>
            <a:r>
              <a:rPr kumimoji="1" lang="en-US" altLang="zh-TW" sz="3600" dirty="0">
                <a:solidFill>
                  <a:srgbClr val="FF0000"/>
                </a:solidFill>
                <a:latin typeface="Bahnschrift" panose="020B0502040204020203" pitchFamily="34" charset="0"/>
                <a:ea typeface="billy" pitchFamily="2" charset="-120"/>
                <a:cs typeface="billy" pitchFamily="2" charset="-120"/>
              </a:rPr>
              <a:t>~</a:t>
            </a:r>
            <a:r>
              <a:rPr kumimoji="1" lang="en-US" altLang="zh-TW" sz="3600" b="1" dirty="0">
                <a:solidFill>
                  <a:srgbClr val="FF0000"/>
                </a:solidFill>
                <a:latin typeface="billy" pitchFamily="2" charset="-120"/>
                <a:ea typeface="billy" pitchFamily="2" charset="-120"/>
                <a:cs typeface="billy" pitchFamily="2" charset="-120"/>
              </a:rPr>
              <a:t>) as “.” afterwards</a:t>
            </a:r>
          </a:p>
        </p:txBody>
      </p:sp>
    </p:spTree>
    <p:extLst>
      <p:ext uri="{BB962C8B-B14F-4D97-AF65-F5344CB8AC3E}">
        <p14:creationId xmlns:p14="http://schemas.microsoft.com/office/powerpoint/2010/main" val="402746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5" name="Shape 2015"/>
          <p:cNvSpPr/>
          <p:nvPr/>
        </p:nvSpPr>
        <p:spPr>
          <a:xfrm>
            <a:off x="1212911" y="1266697"/>
            <a:ext cx="1685100" cy="1685100"/>
          </a:xfrm>
          <a:prstGeom prst="ellipse">
            <a:avLst/>
          </a:prstGeom>
          <a:solidFill>
            <a:srgbClr val="F55D4B"/>
          </a:solidFill>
          <a:ln w="9525" cap="flat" cmpd="sng">
            <a:solidFill>
              <a:srgbClr val="2C3E50"/>
            </a:solidFill>
            <a:prstDash val="dash"/>
            <a:round/>
            <a:headEnd type="none" w="med" len="med"/>
            <a:tailEnd type="none" w="med" len="med"/>
          </a:ln>
        </p:spPr>
        <p:txBody>
          <a:bodyPr wrap="square" lIns="91425" tIns="91425" rIns="91425" bIns="91425" anchor="ctr" anchorCtr="0">
            <a:noAutofit/>
          </a:bodyPr>
          <a:lstStyle/>
          <a:p>
            <a:pPr lvl="0" algn="ctr">
              <a:spcBef>
                <a:spcPts val="0"/>
              </a:spcBef>
              <a:buNone/>
            </a:pPr>
            <a:endParaRPr lang="en" dirty="0">
              <a:solidFill>
                <a:srgbClr val="FFFFFF"/>
              </a:solidFill>
              <a:latin typeface="Academic M54" panose="02000500000000000000" pitchFamily="2" charset="0"/>
              <a:ea typeface="Merriweather"/>
              <a:cs typeface="Merriweather"/>
              <a:sym typeface="Merriweather"/>
            </a:endParaRPr>
          </a:p>
        </p:txBody>
      </p:sp>
      <p:sp>
        <p:nvSpPr>
          <p:cNvPr id="2016" name="Shape 2016"/>
          <p:cNvSpPr/>
          <p:nvPr/>
        </p:nvSpPr>
        <p:spPr>
          <a:xfrm>
            <a:off x="6434527" y="1266697"/>
            <a:ext cx="1685100" cy="1685100"/>
          </a:xfrm>
          <a:prstGeom prst="ellipse">
            <a:avLst/>
          </a:prstGeom>
          <a:solidFill>
            <a:srgbClr val="F55D4B"/>
          </a:solidFill>
          <a:ln w="9525" cap="flat" cmpd="sng">
            <a:solidFill>
              <a:srgbClr val="2C3E50"/>
            </a:solidFill>
            <a:prstDash val="dash"/>
            <a:round/>
            <a:headEnd type="none" w="med" len="med"/>
            <a:tailEnd type="none" w="med" len="med"/>
          </a:ln>
        </p:spPr>
        <p:txBody>
          <a:bodyPr wrap="square" lIns="91425" tIns="91425" rIns="91425" bIns="91425" anchor="ctr" anchorCtr="0">
            <a:noAutofit/>
          </a:bodyPr>
          <a:lstStyle/>
          <a:p>
            <a:pPr lvl="0" algn="ctr">
              <a:spcBef>
                <a:spcPts val="0"/>
              </a:spcBef>
              <a:buNone/>
            </a:pPr>
            <a:endParaRPr lang="en" dirty="0">
              <a:solidFill>
                <a:srgbClr val="FFFFFF"/>
              </a:solidFill>
              <a:latin typeface="Academic M54" panose="02000500000000000000" pitchFamily="2" charset="0"/>
              <a:ea typeface="Merriweather"/>
              <a:cs typeface="Merriweather"/>
              <a:sym typeface="Merriweather"/>
            </a:endParaRPr>
          </a:p>
        </p:txBody>
      </p:sp>
      <p:sp>
        <p:nvSpPr>
          <p:cNvPr id="2017" name="Shape 2017"/>
          <p:cNvSpPr/>
          <p:nvPr/>
        </p:nvSpPr>
        <p:spPr>
          <a:xfrm>
            <a:off x="3823719" y="1266697"/>
            <a:ext cx="1685100" cy="1685100"/>
          </a:xfrm>
          <a:prstGeom prst="ellipse">
            <a:avLst/>
          </a:prstGeom>
          <a:solidFill>
            <a:srgbClr val="F55D4B"/>
          </a:solidFill>
          <a:ln w="9525" cap="flat" cmpd="sng">
            <a:solidFill>
              <a:srgbClr val="2C3E50"/>
            </a:solidFill>
            <a:prstDash val="dash"/>
            <a:round/>
            <a:headEnd type="none" w="med" len="med"/>
            <a:tailEnd type="none" w="med" len="med"/>
          </a:ln>
        </p:spPr>
        <p:txBody>
          <a:bodyPr wrap="square" lIns="91425" tIns="91425" rIns="91425" bIns="91425" anchor="ctr" anchorCtr="0">
            <a:noAutofit/>
          </a:bodyPr>
          <a:lstStyle/>
          <a:p>
            <a:pPr lvl="0" algn="ctr">
              <a:spcBef>
                <a:spcPts val="0"/>
              </a:spcBef>
              <a:buNone/>
            </a:pPr>
            <a:endParaRPr lang="en" dirty="0">
              <a:solidFill>
                <a:srgbClr val="FFFFFF"/>
              </a:solidFill>
              <a:latin typeface="Academic M54" panose="02000500000000000000" pitchFamily="2" charset="0"/>
              <a:ea typeface="Merriweather"/>
              <a:cs typeface="Merriweather"/>
              <a:sym typeface="Merriweather"/>
            </a:endParaRPr>
          </a:p>
        </p:txBody>
      </p:sp>
      <p:cxnSp>
        <p:nvCxnSpPr>
          <p:cNvPr id="2018" name="Shape 2018"/>
          <p:cNvCxnSpPr>
            <a:endCxn id="2017" idx="2"/>
          </p:cNvCxnSpPr>
          <p:nvPr/>
        </p:nvCxnSpPr>
        <p:spPr>
          <a:xfrm>
            <a:off x="2897919" y="2109247"/>
            <a:ext cx="925800" cy="0"/>
          </a:xfrm>
          <a:prstGeom prst="straightConnector1">
            <a:avLst/>
          </a:prstGeom>
          <a:noFill/>
          <a:ln w="9525" cap="flat" cmpd="sng">
            <a:solidFill>
              <a:srgbClr val="2C3E50"/>
            </a:solidFill>
            <a:prstDash val="dash"/>
            <a:round/>
            <a:headEnd type="none" w="lg" len="lg"/>
            <a:tailEnd type="triangle" w="lg" len="lg"/>
          </a:ln>
        </p:spPr>
      </p:cxnSp>
      <p:cxnSp>
        <p:nvCxnSpPr>
          <p:cNvPr id="2019" name="Shape 2019"/>
          <p:cNvCxnSpPr>
            <a:endCxn id="2016" idx="2"/>
          </p:cNvCxnSpPr>
          <p:nvPr/>
        </p:nvCxnSpPr>
        <p:spPr>
          <a:xfrm>
            <a:off x="5508727" y="2109247"/>
            <a:ext cx="925800" cy="0"/>
          </a:xfrm>
          <a:prstGeom prst="straightConnector1">
            <a:avLst/>
          </a:prstGeom>
          <a:noFill/>
          <a:ln w="9525" cap="flat" cmpd="sng">
            <a:solidFill>
              <a:srgbClr val="2C3E50"/>
            </a:solidFill>
            <a:prstDash val="dash"/>
            <a:round/>
            <a:headEnd type="none" w="lg" len="lg"/>
            <a:tailEnd type="triangle" w="lg" len="lg"/>
          </a:ln>
        </p:spPr>
      </p:cxnSp>
      <p:sp>
        <p:nvSpPr>
          <p:cNvPr id="7" name="文字方塊 6">
            <a:extLst>
              <a:ext uri="{FF2B5EF4-FFF2-40B4-BE49-F238E27FC236}">
                <a16:creationId xmlns:a16="http://schemas.microsoft.com/office/drawing/2014/main" id="{EC13C925-0A94-42DA-AC84-95121AA00C6D}"/>
              </a:ext>
            </a:extLst>
          </p:cNvPr>
          <p:cNvSpPr txBox="1"/>
          <p:nvPr/>
        </p:nvSpPr>
        <p:spPr>
          <a:xfrm>
            <a:off x="1608819" y="1570638"/>
            <a:ext cx="893193" cy="1077218"/>
          </a:xfrm>
          <a:prstGeom prst="rect">
            <a:avLst/>
          </a:prstGeom>
          <a:noFill/>
        </p:spPr>
        <p:txBody>
          <a:bodyPr wrap="none" rtlCol="0">
            <a:spAutoFit/>
          </a:bodyPr>
          <a:lstStyle/>
          <a:p>
            <a:r>
              <a:rPr kumimoji="1" lang="en-US" altLang="zh-TW" sz="3200" dirty="0">
                <a:solidFill>
                  <a:schemeClr val="bg1"/>
                </a:solidFill>
              </a:rPr>
              <a:t>~</a:t>
            </a:r>
            <a:r>
              <a:rPr kumimoji="1" lang="en-US" altLang="zh-TW" sz="3200" dirty="0"/>
              <a:t>o~</a:t>
            </a:r>
          </a:p>
          <a:p>
            <a:r>
              <a:rPr kumimoji="1" lang="en-US" altLang="zh-TW" sz="3200" dirty="0"/>
              <a:t>~</a:t>
            </a:r>
            <a:r>
              <a:rPr kumimoji="1" lang="en-US" altLang="zh-TW" sz="3200" dirty="0" err="1"/>
              <a:t>oo</a:t>
            </a:r>
            <a:endParaRPr kumimoji="1" lang="zh-TW" altLang="en-US" sz="3200" dirty="0"/>
          </a:p>
        </p:txBody>
      </p:sp>
      <p:sp>
        <p:nvSpPr>
          <p:cNvPr id="8" name="文字方塊 7">
            <a:extLst>
              <a:ext uri="{FF2B5EF4-FFF2-40B4-BE49-F238E27FC236}">
                <a16:creationId xmlns:a16="http://schemas.microsoft.com/office/drawing/2014/main" id="{3FD294F9-3B45-4410-B232-901A7B1CB5CC}"/>
              </a:ext>
            </a:extLst>
          </p:cNvPr>
          <p:cNvSpPr txBox="1"/>
          <p:nvPr/>
        </p:nvSpPr>
        <p:spPr>
          <a:xfrm>
            <a:off x="4226038" y="1570638"/>
            <a:ext cx="880369" cy="1077218"/>
          </a:xfrm>
          <a:prstGeom prst="rect">
            <a:avLst/>
          </a:prstGeom>
          <a:noFill/>
        </p:spPr>
        <p:txBody>
          <a:bodyPr wrap="none" rtlCol="0">
            <a:spAutoFit/>
          </a:bodyPr>
          <a:lstStyle/>
          <a:p>
            <a:r>
              <a:rPr kumimoji="1" lang="en-US" altLang="zh-TW" sz="3200" dirty="0" err="1">
                <a:solidFill>
                  <a:srgbClr val="FFFF00"/>
                </a:solidFill>
              </a:rPr>
              <a:t>o</a:t>
            </a:r>
            <a:r>
              <a:rPr kumimoji="1" lang="en-US" altLang="zh-TW" sz="3200" dirty="0" err="1">
                <a:solidFill>
                  <a:schemeClr val="bg1"/>
                </a:solidFill>
              </a:rPr>
              <a:t>o</a:t>
            </a:r>
            <a:r>
              <a:rPr kumimoji="1" lang="en-US" altLang="zh-TW" sz="3200" dirty="0"/>
              <a:t>~</a:t>
            </a:r>
          </a:p>
          <a:p>
            <a:r>
              <a:rPr kumimoji="1" lang="en-US" altLang="zh-TW" sz="3200" dirty="0">
                <a:solidFill>
                  <a:schemeClr val="bg1"/>
                </a:solidFill>
              </a:rPr>
              <a:t>~</a:t>
            </a:r>
            <a:r>
              <a:rPr kumimoji="1" lang="en-US" altLang="zh-TW" sz="3200" dirty="0" err="1"/>
              <a:t>oo</a:t>
            </a:r>
            <a:endParaRPr kumimoji="1" lang="zh-TW" altLang="en-US" sz="3200" dirty="0"/>
          </a:p>
        </p:txBody>
      </p:sp>
      <p:sp>
        <p:nvSpPr>
          <p:cNvPr id="9" name="文字方塊 8">
            <a:extLst>
              <a:ext uri="{FF2B5EF4-FFF2-40B4-BE49-F238E27FC236}">
                <a16:creationId xmlns:a16="http://schemas.microsoft.com/office/drawing/2014/main" id="{73AE6D61-D355-45A7-82CD-CA22E1062467}"/>
              </a:ext>
            </a:extLst>
          </p:cNvPr>
          <p:cNvSpPr txBox="1"/>
          <p:nvPr/>
        </p:nvSpPr>
        <p:spPr>
          <a:xfrm>
            <a:off x="6860135" y="1570638"/>
            <a:ext cx="880369" cy="1077218"/>
          </a:xfrm>
          <a:prstGeom prst="rect">
            <a:avLst/>
          </a:prstGeom>
          <a:noFill/>
        </p:spPr>
        <p:txBody>
          <a:bodyPr wrap="none" rtlCol="0">
            <a:spAutoFit/>
          </a:bodyPr>
          <a:lstStyle/>
          <a:p>
            <a:r>
              <a:rPr kumimoji="1" lang="en-US" altLang="zh-TW" sz="3200" dirty="0" err="1"/>
              <a:t>oo</a:t>
            </a:r>
            <a:r>
              <a:rPr kumimoji="1" lang="en-US" altLang="zh-TW" sz="3200" dirty="0"/>
              <a:t>~</a:t>
            </a:r>
          </a:p>
          <a:p>
            <a:r>
              <a:rPr kumimoji="1" lang="en-US" altLang="zh-TW" sz="3200" dirty="0" err="1">
                <a:solidFill>
                  <a:srgbClr val="FFFF00"/>
                </a:solidFill>
              </a:rPr>
              <a:t>o</a:t>
            </a:r>
            <a:r>
              <a:rPr kumimoji="1" lang="en-US" altLang="zh-TW" sz="3200" dirty="0" err="1"/>
              <a:t>oo</a:t>
            </a:r>
            <a:endParaRPr kumimoji="1" lang="zh-TW" altLang="en-US" sz="3200" dirty="0"/>
          </a:p>
        </p:txBody>
      </p:sp>
      <p:sp>
        <p:nvSpPr>
          <p:cNvPr id="2" name="矩形 1">
            <a:extLst>
              <a:ext uri="{FF2B5EF4-FFF2-40B4-BE49-F238E27FC236}">
                <a16:creationId xmlns:a16="http://schemas.microsoft.com/office/drawing/2014/main" id="{6B154133-BB64-464F-987B-243E55900E04}"/>
              </a:ext>
            </a:extLst>
          </p:cNvPr>
          <p:cNvSpPr/>
          <p:nvPr/>
        </p:nvSpPr>
        <p:spPr>
          <a:xfrm>
            <a:off x="1212911" y="3429000"/>
            <a:ext cx="7016707" cy="1754326"/>
          </a:xfrm>
          <a:prstGeom prst="rect">
            <a:avLst/>
          </a:prstGeom>
        </p:spPr>
        <p:txBody>
          <a:bodyPr wrap="square">
            <a:spAutoFit/>
          </a:bodyPr>
          <a:lstStyle/>
          <a:p>
            <a:pPr marL="342900" indent="-342900">
              <a:buAutoNum type="arabicPeriod"/>
            </a:pPr>
            <a:r>
              <a:rPr kumimoji="1" lang="en-US" altLang="zh-TW" sz="3600" b="1" dirty="0">
                <a:latin typeface="billy" pitchFamily="2" charset="-120"/>
                <a:ea typeface="billy" pitchFamily="2" charset="-120"/>
                <a:cs typeface="billy" pitchFamily="2" charset="-120"/>
              </a:rPr>
              <a:t>Find the water in the map by iteration</a:t>
            </a:r>
          </a:p>
          <a:p>
            <a:pPr marL="342900" indent="-342900">
              <a:buAutoNum type="arabicPeriod"/>
            </a:pPr>
            <a:r>
              <a:rPr kumimoji="1" lang="en-US" altLang="zh-TW" sz="3600" b="1" dirty="0">
                <a:latin typeface="billy" pitchFamily="2" charset="-120"/>
                <a:ea typeface="billy" pitchFamily="2" charset="-120"/>
                <a:cs typeface="billy" pitchFamily="2" charset="-120"/>
              </a:rPr>
              <a:t>Flip the water into land, search the water nearby and do 2</a:t>
            </a:r>
            <a:r>
              <a:rPr kumimoji="1" lang="en-US" altLang="zh-TW" sz="3600" b="1" baseline="30000" dirty="0">
                <a:latin typeface="billy" pitchFamily="2" charset="-120"/>
                <a:ea typeface="billy" pitchFamily="2" charset="-120"/>
                <a:cs typeface="billy" pitchFamily="2" charset="-120"/>
              </a:rPr>
              <a:t>nd</a:t>
            </a:r>
            <a:r>
              <a:rPr kumimoji="1" lang="en-US" altLang="zh-TW" sz="3600" b="1" dirty="0">
                <a:latin typeface="billy" pitchFamily="2" charset="-120"/>
                <a:ea typeface="billy" pitchFamily="2" charset="-120"/>
                <a:cs typeface="billy" pitchFamily="2" charset="-120"/>
              </a:rPr>
              <a:t> step recursively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F23CE51-D5E7-47B2-84D5-36C84C583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291" y="1586366"/>
            <a:ext cx="6627417" cy="3685268"/>
          </a:xfrm>
          <a:prstGeom prst="rect">
            <a:avLst/>
          </a:prstGeom>
        </p:spPr>
      </p:pic>
    </p:spTree>
    <p:extLst>
      <p:ext uri="{BB962C8B-B14F-4D97-AF65-F5344CB8AC3E}">
        <p14:creationId xmlns:p14="http://schemas.microsoft.com/office/powerpoint/2010/main" val="328868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ctrTitle"/>
          </p:nvPr>
        </p:nvSpPr>
        <p:spPr>
          <a:xfrm>
            <a:off x="1557900" y="1753386"/>
            <a:ext cx="6028200" cy="2212967"/>
          </a:xfrm>
          <a:prstGeom prst="rect">
            <a:avLst/>
          </a:prstGeom>
        </p:spPr>
        <p:txBody>
          <a:bodyPr wrap="square" lIns="91425" tIns="91425" rIns="91425" bIns="91425" anchor="b" anchorCtr="0">
            <a:noAutofit/>
          </a:bodyPr>
          <a:lstStyle/>
          <a:p>
            <a:pPr lvl="0" rtl="0">
              <a:spcBef>
                <a:spcPts val="0"/>
              </a:spcBef>
              <a:buNone/>
            </a:pPr>
            <a:r>
              <a:rPr lang="en-US" sz="8000" b="1" dirty="0">
                <a:latin typeface="billy" pitchFamily="2" charset="-120"/>
                <a:ea typeface="billy" pitchFamily="2" charset="-120"/>
                <a:cs typeface="billy" pitchFamily="2" charset="-120"/>
              </a:rPr>
              <a:t>PD</a:t>
            </a:r>
            <a:br>
              <a:rPr lang="en-US" sz="8000" b="1" dirty="0">
                <a:latin typeface="billy" pitchFamily="2" charset="-120"/>
                <a:ea typeface="billy" pitchFamily="2" charset="-120"/>
                <a:cs typeface="billy" pitchFamily="2" charset="-120"/>
              </a:rPr>
            </a:br>
            <a:r>
              <a:rPr lang="en-US" sz="8000" b="1" dirty="0">
                <a:latin typeface="billy" pitchFamily="2" charset="-120"/>
                <a:ea typeface="billy" pitchFamily="2" charset="-120"/>
                <a:cs typeface="billy" pitchFamily="2" charset="-120"/>
              </a:rPr>
              <a:t>Fire!</a:t>
            </a:r>
            <a:endParaRPr lang="en" sz="8000" b="1" dirty="0">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286370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pic>
        <p:nvPicPr>
          <p:cNvPr id="7" name="圖片 6">
            <a:extLst>
              <a:ext uri="{FF2B5EF4-FFF2-40B4-BE49-F238E27FC236}">
                <a16:creationId xmlns:a16="http://schemas.microsoft.com/office/drawing/2014/main" id="{42F59F2D-DF92-4AC0-B7C3-CA9EE3DBEAFA}"/>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2480559" y="1845258"/>
            <a:ext cx="6207297" cy="1915649"/>
          </a:xfrm>
          <a:prstGeom prst="rect">
            <a:avLst/>
          </a:prstGeom>
        </p:spPr>
      </p:pic>
      <p:pic>
        <p:nvPicPr>
          <p:cNvPr id="2" name="圖片 1">
            <a:extLst>
              <a:ext uri="{FF2B5EF4-FFF2-40B4-BE49-F238E27FC236}">
                <a16:creationId xmlns:a16="http://schemas.microsoft.com/office/drawing/2014/main" id="{6CC7D478-84F0-492D-B8DB-D614985562EE}"/>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FilmGrain/>
                    </a14:imgEffect>
                  </a14:imgLayer>
                </a14:imgProps>
              </a:ext>
            </a:extLst>
          </a:blip>
          <a:stretch>
            <a:fillRect/>
          </a:stretch>
        </p:blipFill>
        <p:spPr>
          <a:xfrm>
            <a:off x="915975" y="1367239"/>
            <a:ext cx="1413754" cy="2871688"/>
          </a:xfrm>
          <a:prstGeom prst="rect">
            <a:avLst/>
          </a:prstGeom>
        </p:spPr>
      </p:pic>
      <p:pic>
        <p:nvPicPr>
          <p:cNvPr id="11" name="圖片 10">
            <a:extLst>
              <a:ext uri="{FF2B5EF4-FFF2-40B4-BE49-F238E27FC236}">
                <a16:creationId xmlns:a16="http://schemas.microsoft.com/office/drawing/2014/main" id="{26487E06-F15D-46DD-AAEE-AA86763CFEDB}"/>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artisticFilmGrain/>
                    </a14:imgEffect>
                  </a14:imgLayer>
                </a14:imgProps>
              </a:ext>
              <a:ext uri="{28A0092B-C50C-407E-A947-70E740481C1C}">
                <a14:useLocalDpi xmlns:a14="http://schemas.microsoft.com/office/drawing/2010/main" val="0"/>
              </a:ext>
            </a:extLst>
          </a:blip>
          <a:stretch>
            <a:fillRect/>
          </a:stretch>
        </p:blipFill>
        <p:spPr>
          <a:xfrm>
            <a:off x="995182" y="4433894"/>
            <a:ext cx="7493000" cy="1193800"/>
          </a:xfrm>
          <a:prstGeom prst="rect">
            <a:avLst/>
          </a:prstGeom>
        </p:spPr>
      </p:pic>
    </p:spTree>
    <p:extLst>
      <p:ext uri="{BB962C8B-B14F-4D97-AF65-F5344CB8AC3E}">
        <p14:creationId xmlns:p14="http://schemas.microsoft.com/office/powerpoint/2010/main" val="211154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Shape 1861"/>
          <p:cNvSpPr txBox="1">
            <a:spLocks noGrp="1"/>
          </p:cNvSpPr>
          <p:nvPr>
            <p:ph type="title"/>
          </p:nvPr>
        </p:nvSpPr>
        <p:spPr>
          <a:xfrm>
            <a:off x="998975" y="1286418"/>
            <a:ext cx="2177060" cy="777000"/>
          </a:xfrm>
          <a:prstGeom prst="rect">
            <a:avLst/>
          </a:prstGeom>
        </p:spPr>
        <p:txBody>
          <a:bodyPr wrap="square" lIns="91425" tIns="91425" rIns="91425" bIns="91425" anchor="b" anchorCtr="0">
            <a:noAutofit/>
          </a:bodyPr>
          <a:lstStyle/>
          <a:p>
            <a:pPr lvl="0"/>
            <a:r>
              <a:rPr lang="en-US" altLang="zh-TW" sz="3200" dirty="0">
                <a:latin typeface="SetoFont" panose="02000600000000000000" pitchFamily="2" charset="-120"/>
                <a:ea typeface="SetoFont" panose="02000600000000000000" pitchFamily="2" charset="-120"/>
                <a:cs typeface="SetoFont" panose="02000600000000000000" pitchFamily="2" charset="-120"/>
              </a:rPr>
              <a:t>[Thought]</a:t>
            </a:r>
            <a:endParaRPr lang="en" sz="3200" dirty="0">
              <a:latin typeface="SetoFont" panose="02000600000000000000" pitchFamily="2" charset="-120"/>
              <a:ea typeface="SetoFont" panose="02000600000000000000" pitchFamily="2" charset="-120"/>
              <a:cs typeface="SetoFont" panose="02000600000000000000" pitchFamily="2" charset="-120"/>
            </a:endParaRPr>
          </a:p>
        </p:txBody>
      </p:sp>
      <p:sp>
        <p:nvSpPr>
          <p:cNvPr id="10" name="矩形 9">
            <a:extLst>
              <a:ext uri="{FF2B5EF4-FFF2-40B4-BE49-F238E27FC236}">
                <a16:creationId xmlns:a16="http://schemas.microsoft.com/office/drawing/2014/main" id="{42020975-A447-420A-973A-355343F61A19}"/>
              </a:ext>
            </a:extLst>
          </p:cNvPr>
          <p:cNvSpPr/>
          <p:nvPr/>
        </p:nvSpPr>
        <p:spPr>
          <a:xfrm>
            <a:off x="998975" y="2145922"/>
            <a:ext cx="6344505" cy="2308324"/>
          </a:xfrm>
          <a:prstGeom prst="rect">
            <a:avLst/>
          </a:prstGeom>
        </p:spPr>
        <p:txBody>
          <a:bodyPr wrap="square">
            <a:spAutoFit/>
          </a:bodyPr>
          <a:lstStyle/>
          <a:p>
            <a:pPr marL="571500" indent="-571500">
              <a:buFont typeface="Arial" panose="020B0604020202020204" pitchFamily="34" charset="0"/>
              <a:buChar char="•"/>
            </a:pPr>
            <a:r>
              <a:rPr kumimoji="1" lang="en-US" altLang="zh-TW" sz="3600" b="1" dirty="0">
                <a:latin typeface="billy" pitchFamily="2" charset="-120"/>
                <a:ea typeface="billy" pitchFamily="2" charset="-120"/>
                <a:cs typeface="billy" pitchFamily="2" charset="-120"/>
              </a:rPr>
              <a:t>Find ”e” first</a:t>
            </a:r>
          </a:p>
          <a:p>
            <a:pPr marL="571500" indent="-571500">
              <a:buFont typeface="Arial" panose="020B0604020202020204" pitchFamily="34" charset="0"/>
              <a:buChar char="•"/>
            </a:pPr>
            <a:r>
              <a:rPr kumimoji="1" lang="en-US" altLang="zh-TW" sz="3600" b="1" dirty="0">
                <a:latin typeface="billy" pitchFamily="2" charset="-120"/>
                <a:ea typeface="billy" pitchFamily="2" charset="-120"/>
                <a:cs typeface="billy" pitchFamily="2" charset="-120"/>
              </a:rPr>
              <a:t>Find a path from “e” to ”</a:t>
            </a:r>
            <a:r>
              <a:rPr kumimoji="1" lang="en-US" altLang="zh-TW" sz="3600" dirty="0">
                <a:latin typeface="Bahnschrift" panose="020B0502040204020203" pitchFamily="34" charset="0"/>
                <a:ea typeface="billy" pitchFamily="2" charset="-120"/>
                <a:cs typeface="billy" pitchFamily="2" charset="-120"/>
              </a:rPr>
              <a:t>~</a:t>
            </a:r>
            <a:r>
              <a:rPr kumimoji="1" lang="en-US" altLang="zh-TW" sz="3600" b="1" dirty="0">
                <a:latin typeface="billy" pitchFamily="2" charset="-120"/>
                <a:ea typeface="billy" pitchFamily="2" charset="-120"/>
                <a:cs typeface="billy" pitchFamily="2" charset="-120"/>
              </a:rPr>
              <a:t>”, recursively visiting “.” around</a:t>
            </a:r>
          </a:p>
          <a:p>
            <a:pPr marL="571500" indent="-571500">
              <a:buFont typeface="Arial" panose="020B0604020202020204" pitchFamily="34" charset="0"/>
              <a:buChar char="•"/>
            </a:pPr>
            <a:r>
              <a:rPr kumimoji="1" lang="en-US" altLang="zh-TW" sz="3600" b="1" dirty="0">
                <a:latin typeface="billy" pitchFamily="2" charset="-120"/>
                <a:ea typeface="billy" pitchFamily="2" charset="-120"/>
                <a:cs typeface="billy" pitchFamily="2" charset="-120"/>
              </a:rPr>
              <a:t>How to determine if there isn’t?</a:t>
            </a:r>
          </a:p>
        </p:txBody>
      </p:sp>
      <p:sp>
        <p:nvSpPr>
          <p:cNvPr id="3" name="矩形 2">
            <a:extLst>
              <a:ext uri="{FF2B5EF4-FFF2-40B4-BE49-F238E27FC236}">
                <a16:creationId xmlns:a16="http://schemas.microsoft.com/office/drawing/2014/main" id="{A9F446A7-2305-4AD7-9AA4-F944B5031A45}"/>
              </a:ext>
            </a:extLst>
          </p:cNvPr>
          <p:cNvSpPr/>
          <p:nvPr/>
        </p:nvSpPr>
        <p:spPr>
          <a:xfrm>
            <a:off x="1559138" y="4348215"/>
            <a:ext cx="7367723" cy="646331"/>
          </a:xfrm>
          <a:prstGeom prst="rect">
            <a:avLst/>
          </a:prstGeom>
        </p:spPr>
        <p:txBody>
          <a:bodyPr wrap="none">
            <a:spAutoFit/>
          </a:bodyPr>
          <a:lstStyle/>
          <a:p>
            <a:r>
              <a:rPr kumimoji="1" lang="en-US" altLang="zh-TW" sz="3600" b="1" dirty="0">
                <a:solidFill>
                  <a:srgbClr val="FF0000"/>
                </a:solidFill>
                <a:latin typeface="billy" pitchFamily="2" charset="-120"/>
                <a:ea typeface="billy" pitchFamily="2" charset="-120"/>
                <a:cs typeface="billy" pitchFamily="2" charset="-120"/>
              </a:rPr>
              <a:t>=&gt; Mark the road ”visited” once you’ve gone there</a:t>
            </a:r>
          </a:p>
        </p:txBody>
      </p:sp>
    </p:spTree>
    <p:extLst>
      <p:ext uri="{BB962C8B-B14F-4D97-AF65-F5344CB8AC3E}">
        <p14:creationId xmlns:p14="http://schemas.microsoft.com/office/powerpoint/2010/main" val="285039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8DCCE2FE-334B-425D-B08E-0DCCB80C2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8" y="1766449"/>
            <a:ext cx="8983744" cy="3325101"/>
          </a:xfrm>
          <a:prstGeom prst="rect">
            <a:avLst/>
          </a:prstGeom>
        </p:spPr>
      </p:pic>
    </p:spTree>
    <p:extLst>
      <p:ext uri="{BB962C8B-B14F-4D97-AF65-F5344CB8AC3E}">
        <p14:creationId xmlns:p14="http://schemas.microsoft.com/office/powerpoint/2010/main" val="322652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ctrTitle"/>
          </p:nvPr>
        </p:nvSpPr>
        <p:spPr>
          <a:xfrm>
            <a:off x="1557900" y="1753386"/>
            <a:ext cx="6028200" cy="2212967"/>
          </a:xfrm>
          <a:prstGeom prst="rect">
            <a:avLst/>
          </a:prstGeom>
        </p:spPr>
        <p:txBody>
          <a:bodyPr wrap="square" lIns="91425" tIns="91425" rIns="91425" bIns="91425" anchor="b" anchorCtr="0">
            <a:noAutofit/>
          </a:bodyPr>
          <a:lstStyle/>
          <a:p>
            <a:pPr lvl="0" rtl="0">
              <a:spcBef>
                <a:spcPts val="0"/>
              </a:spcBef>
              <a:buNone/>
            </a:pPr>
            <a:r>
              <a:rPr lang="en-US" sz="8000" b="1" dirty="0">
                <a:latin typeface="billy" pitchFamily="2" charset="-120"/>
                <a:ea typeface="billy" pitchFamily="2" charset="-120"/>
                <a:cs typeface="billy" pitchFamily="2" charset="-120"/>
              </a:rPr>
              <a:t>PE</a:t>
            </a:r>
            <a:br>
              <a:rPr lang="en-US" sz="8000" b="1" dirty="0">
                <a:latin typeface="billy" pitchFamily="2" charset="-120"/>
                <a:ea typeface="billy" pitchFamily="2" charset="-120"/>
                <a:cs typeface="billy" pitchFamily="2" charset="-120"/>
              </a:rPr>
            </a:br>
            <a:r>
              <a:rPr lang="en-US" sz="8000" b="1" dirty="0">
                <a:latin typeface="billy" pitchFamily="2" charset="-120"/>
                <a:ea typeface="billy" pitchFamily="2" charset="-120"/>
                <a:cs typeface="billy" pitchFamily="2" charset="-120"/>
              </a:rPr>
              <a:t>Shooting Star</a:t>
            </a:r>
            <a:endParaRPr lang="en" sz="8000" b="1" dirty="0">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212890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pic>
        <p:nvPicPr>
          <p:cNvPr id="6" name="圖片 5">
            <a:extLst>
              <a:ext uri="{FF2B5EF4-FFF2-40B4-BE49-F238E27FC236}">
                <a16:creationId xmlns:a16="http://schemas.microsoft.com/office/drawing/2014/main" id="{386A7CAD-3A57-40E5-BA6E-304023749C07}"/>
              </a:ext>
            </a:extLst>
          </p:cNvPr>
          <p:cNvPicPr>
            <a:picLocks noChangeAspect="1"/>
          </p:cNvPicPr>
          <p:nvPr/>
        </p:nvPicPr>
        <p:blipFill>
          <a:blip r:embed="rId3"/>
          <a:stretch>
            <a:fillRect/>
          </a:stretch>
        </p:blipFill>
        <p:spPr>
          <a:xfrm>
            <a:off x="4903663" y="1996471"/>
            <a:ext cx="2905125" cy="2865055"/>
          </a:xfrm>
          <a:prstGeom prst="rect">
            <a:avLst/>
          </a:prstGeom>
        </p:spPr>
      </p:pic>
      <p:sp>
        <p:nvSpPr>
          <p:cNvPr id="10" name="文字方塊 9">
            <a:extLst>
              <a:ext uri="{FF2B5EF4-FFF2-40B4-BE49-F238E27FC236}">
                <a16:creationId xmlns:a16="http://schemas.microsoft.com/office/drawing/2014/main" id="{4BF2CA0D-83AE-4A35-A30B-22EE06FB0A05}"/>
              </a:ext>
            </a:extLst>
          </p:cNvPr>
          <p:cNvSpPr txBox="1"/>
          <p:nvPr/>
        </p:nvSpPr>
        <p:spPr>
          <a:xfrm>
            <a:off x="1996759" y="2136336"/>
            <a:ext cx="2243579" cy="2585323"/>
          </a:xfrm>
          <a:prstGeom prst="rect">
            <a:avLst/>
          </a:prstGeom>
          <a:noFill/>
        </p:spPr>
        <p:txBody>
          <a:bodyPr wrap="squar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5 7 3</a:t>
            </a:r>
          </a:p>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1</a:t>
            </a:r>
          </a:p>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d</a:t>
            </a:r>
            <a:endParaRPr lang="en"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10" name="文字方塊 9">
            <a:extLst>
              <a:ext uri="{FF2B5EF4-FFF2-40B4-BE49-F238E27FC236}">
                <a16:creationId xmlns:a16="http://schemas.microsoft.com/office/drawing/2014/main" id="{4BF2CA0D-83AE-4A35-A30B-22EE06FB0A05}"/>
              </a:ext>
            </a:extLst>
          </p:cNvPr>
          <p:cNvSpPr txBox="1"/>
          <p:nvPr/>
        </p:nvSpPr>
        <p:spPr>
          <a:xfrm>
            <a:off x="1996759" y="2136336"/>
            <a:ext cx="2243579" cy="2585323"/>
          </a:xfrm>
          <a:prstGeom prst="rect">
            <a:avLst/>
          </a:prstGeom>
          <a:noFill/>
        </p:spPr>
        <p:txBody>
          <a:bodyPr wrap="squar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8 7 4</a:t>
            </a:r>
          </a:p>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4</a:t>
            </a:r>
          </a:p>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u</a:t>
            </a:r>
            <a:endParaRPr lang="en"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pic>
        <p:nvPicPr>
          <p:cNvPr id="2" name="圖片 1">
            <a:extLst>
              <a:ext uri="{FF2B5EF4-FFF2-40B4-BE49-F238E27FC236}">
                <a16:creationId xmlns:a16="http://schemas.microsoft.com/office/drawing/2014/main" id="{E5A2F83D-D9D6-495D-A99C-999F9EB88884}"/>
              </a:ext>
            </a:extLst>
          </p:cNvPr>
          <p:cNvPicPr>
            <a:picLocks noChangeAspect="1"/>
          </p:cNvPicPr>
          <p:nvPr/>
        </p:nvPicPr>
        <p:blipFill>
          <a:blip r:embed="rId3"/>
          <a:stretch>
            <a:fillRect/>
          </a:stretch>
        </p:blipFill>
        <p:spPr>
          <a:xfrm>
            <a:off x="4903664" y="1854591"/>
            <a:ext cx="2899216" cy="3148817"/>
          </a:xfrm>
          <a:prstGeom prst="rect">
            <a:avLst/>
          </a:prstGeom>
        </p:spPr>
      </p:pic>
    </p:spTree>
    <p:extLst>
      <p:ext uri="{BB962C8B-B14F-4D97-AF65-F5344CB8AC3E}">
        <p14:creationId xmlns:p14="http://schemas.microsoft.com/office/powerpoint/2010/main" val="249486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ctrTitle"/>
          </p:nvPr>
        </p:nvSpPr>
        <p:spPr>
          <a:xfrm>
            <a:off x="1557900" y="1753386"/>
            <a:ext cx="6028200" cy="2212967"/>
          </a:xfrm>
          <a:prstGeom prst="rect">
            <a:avLst/>
          </a:prstGeom>
        </p:spPr>
        <p:txBody>
          <a:bodyPr wrap="square" lIns="91425" tIns="91425" rIns="91425" bIns="91425" anchor="b" anchorCtr="0">
            <a:noAutofit/>
          </a:bodyPr>
          <a:lstStyle/>
          <a:p>
            <a:pPr lvl="0" rtl="0">
              <a:spcBef>
                <a:spcPts val="0"/>
              </a:spcBef>
              <a:buNone/>
            </a:pPr>
            <a:r>
              <a:rPr lang="en-US" sz="8000" b="1" dirty="0">
                <a:latin typeface="billy" pitchFamily="2" charset="-120"/>
                <a:ea typeface="billy" pitchFamily="2" charset="-120"/>
                <a:cs typeface="billy" pitchFamily="2" charset="-120"/>
              </a:rPr>
              <a:t>PA</a:t>
            </a:r>
            <a:br>
              <a:rPr lang="en-US" sz="8000" b="1" dirty="0">
                <a:latin typeface="billy" pitchFamily="2" charset="-120"/>
                <a:ea typeface="billy" pitchFamily="2" charset="-120"/>
                <a:cs typeface="billy" pitchFamily="2" charset="-120"/>
              </a:rPr>
            </a:br>
            <a:r>
              <a:rPr lang="en-US" sz="8000" b="1" dirty="0">
                <a:latin typeface="billy" pitchFamily="2" charset="-120"/>
                <a:ea typeface="billy" pitchFamily="2" charset="-120"/>
                <a:cs typeface="billy" pitchFamily="2" charset="-120"/>
              </a:rPr>
              <a:t>Matching Point</a:t>
            </a:r>
            <a:endParaRPr lang="en" sz="8000" b="1" dirty="0">
              <a:latin typeface="billy" pitchFamily="2" charset="-120"/>
              <a:ea typeface="billy" pitchFamily="2" charset="-120"/>
              <a:cs typeface="billy" pitchFamily="2"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2" name="Shape 1882"/>
          <p:cNvSpPr/>
          <p:nvPr/>
        </p:nvSpPr>
        <p:spPr>
          <a:xfrm>
            <a:off x="1343715" y="2286000"/>
            <a:ext cx="2964124" cy="2936240"/>
          </a:xfrm>
          <a:prstGeom prst="ellipse">
            <a:avLst/>
          </a:prstGeom>
          <a:noFill/>
          <a:ln w="9525" cap="rnd" cmpd="sng">
            <a:solidFill>
              <a:srgbClr val="F55D4B"/>
            </a:solidFill>
            <a:prstDash val="lgDash"/>
            <a:round/>
            <a:headEnd type="none" w="med" len="med"/>
            <a:tailEnd type="none" w="med" len="med"/>
          </a:ln>
        </p:spPr>
        <p:txBody>
          <a:bodyPr wrap="square" lIns="91425" tIns="91425" rIns="91425" bIns="91425" anchor="ctr" anchorCtr="0">
            <a:noAutofit/>
          </a:bodyPr>
          <a:lstStyle/>
          <a:p>
            <a:pPr lvl="0" algn="ctr">
              <a:spcBef>
                <a:spcPts val="0"/>
              </a:spcBef>
              <a:buNone/>
            </a:pPr>
            <a:r>
              <a:rPr lang="en-US" sz="4000" b="1" dirty="0">
                <a:solidFill>
                  <a:srgbClr val="2C3E50"/>
                </a:solidFill>
                <a:latin typeface="billy" pitchFamily="2" charset="-120"/>
                <a:ea typeface="billy" pitchFamily="2" charset="-120"/>
                <a:cs typeface="billy" pitchFamily="2" charset="-120"/>
                <a:sym typeface="Merriweather"/>
              </a:rPr>
              <a:t>Loop</a:t>
            </a:r>
          </a:p>
          <a:p>
            <a:pPr lvl="0" algn="ctr">
              <a:spcBef>
                <a:spcPts val="0"/>
              </a:spcBef>
              <a:buNone/>
            </a:pPr>
            <a:r>
              <a:rPr lang="en-US" sz="4000" b="1" dirty="0">
                <a:solidFill>
                  <a:srgbClr val="2C3E50"/>
                </a:solidFill>
                <a:latin typeface="billy" pitchFamily="2" charset="-120"/>
                <a:ea typeface="billy" pitchFamily="2" charset="-120"/>
                <a:cs typeface="billy" pitchFamily="2" charset="-120"/>
                <a:sym typeface="Merriweather"/>
              </a:rPr>
              <a:t>(For/While)</a:t>
            </a:r>
            <a:endParaRPr lang="en" sz="4000" b="1" dirty="0">
              <a:solidFill>
                <a:srgbClr val="2C3E50"/>
              </a:solidFill>
              <a:latin typeface="billy" pitchFamily="2" charset="-120"/>
              <a:ea typeface="billy" pitchFamily="2" charset="-120"/>
              <a:cs typeface="billy" pitchFamily="2" charset="-120"/>
              <a:sym typeface="Merriweather"/>
            </a:endParaRPr>
          </a:p>
        </p:txBody>
      </p:sp>
      <p:sp>
        <p:nvSpPr>
          <p:cNvPr id="8" name="Shape 1882">
            <a:extLst>
              <a:ext uri="{FF2B5EF4-FFF2-40B4-BE49-F238E27FC236}">
                <a16:creationId xmlns:a16="http://schemas.microsoft.com/office/drawing/2014/main" id="{A59A4329-9B5C-49F1-97DD-1CE5CD2A3786}"/>
              </a:ext>
            </a:extLst>
          </p:cNvPr>
          <p:cNvSpPr/>
          <p:nvPr/>
        </p:nvSpPr>
        <p:spPr>
          <a:xfrm>
            <a:off x="4836163" y="2286000"/>
            <a:ext cx="2964124" cy="2936240"/>
          </a:xfrm>
          <a:prstGeom prst="ellipse">
            <a:avLst/>
          </a:prstGeom>
          <a:noFill/>
          <a:ln w="9525" cap="rnd" cmpd="sng">
            <a:solidFill>
              <a:srgbClr val="F55D4B"/>
            </a:solidFill>
            <a:prstDash val="lgDash"/>
            <a:round/>
            <a:headEnd type="none" w="med" len="med"/>
            <a:tailEnd type="none" w="med" len="med"/>
          </a:ln>
        </p:spPr>
        <p:txBody>
          <a:bodyPr wrap="square" lIns="91425" tIns="91425" rIns="91425" bIns="91425" anchor="ctr" anchorCtr="0">
            <a:noAutofit/>
          </a:bodyPr>
          <a:lstStyle/>
          <a:p>
            <a:pPr lvl="0" algn="ctr">
              <a:spcBef>
                <a:spcPts val="0"/>
              </a:spcBef>
              <a:buNone/>
            </a:pPr>
            <a:r>
              <a:rPr lang="en-US" sz="4000" b="1" dirty="0">
                <a:solidFill>
                  <a:srgbClr val="2C3E50"/>
                </a:solidFill>
                <a:latin typeface="billy" pitchFamily="2" charset="-120"/>
                <a:ea typeface="billy" pitchFamily="2" charset="-120"/>
                <a:cs typeface="billy" pitchFamily="2" charset="-120"/>
                <a:sym typeface="Merriweather"/>
              </a:rPr>
              <a:t>Recursion</a:t>
            </a:r>
            <a:endParaRPr lang="en" sz="4000" b="1" dirty="0">
              <a:solidFill>
                <a:srgbClr val="2C3E50"/>
              </a:solidFill>
              <a:latin typeface="billy" pitchFamily="2" charset="-120"/>
              <a:ea typeface="billy" pitchFamily="2" charset="-120"/>
              <a:cs typeface="billy" pitchFamily="2" charset="-120"/>
              <a:sym typeface="Merriweather"/>
            </a:endParaRPr>
          </a:p>
        </p:txBody>
      </p:sp>
      <p:sp>
        <p:nvSpPr>
          <p:cNvPr id="9" name="標題 1">
            <a:extLst>
              <a:ext uri="{FF2B5EF4-FFF2-40B4-BE49-F238E27FC236}">
                <a16:creationId xmlns:a16="http://schemas.microsoft.com/office/drawing/2014/main" id="{E3B09027-DF54-4A9F-8D12-5F28594B1913}"/>
              </a:ext>
            </a:extLst>
          </p:cNvPr>
          <p:cNvSpPr>
            <a:spLocks noGrp="1"/>
          </p:cNvSpPr>
          <p:nvPr>
            <p:ph type="title"/>
          </p:nvPr>
        </p:nvSpPr>
        <p:spPr>
          <a:xfrm>
            <a:off x="1131750" y="1226940"/>
            <a:ext cx="6880500" cy="777000"/>
          </a:xfrm>
        </p:spPr>
        <p:txBody>
          <a:bodyPr/>
          <a:lstStyle/>
          <a:p>
            <a:r>
              <a:rPr lang="en-US" altLang="zh-TW" sz="7200" dirty="0">
                <a:latin typeface="billy" pitchFamily="2" charset="-120"/>
                <a:ea typeface="billy" pitchFamily="2" charset="-120"/>
                <a:cs typeface="billy" pitchFamily="2" charset="-120"/>
              </a:rPr>
              <a:t>Thought</a:t>
            </a:r>
            <a:endParaRPr lang="zh-TW" altLang="en-US" sz="7200" dirty="0">
              <a:latin typeface="billy" pitchFamily="2" charset="-120"/>
              <a:ea typeface="billy" pitchFamily="2" charset="-120"/>
              <a:cs typeface="billy" pitchFamily="2"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C58F25-5770-4012-A88C-0832087FCE0B}"/>
              </a:ext>
            </a:extLst>
          </p:cNvPr>
          <p:cNvSpPr>
            <a:spLocks noGrp="1"/>
          </p:cNvSpPr>
          <p:nvPr>
            <p:ph type="title"/>
          </p:nvPr>
        </p:nvSpPr>
        <p:spPr>
          <a:xfrm>
            <a:off x="1131750" y="1226940"/>
            <a:ext cx="6880500" cy="777000"/>
          </a:xfrm>
        </p:spPr>
        <p:txBody>
          <a:bodyPr/>
          <a:lstStyle/>
          <a:p>
            <a:r>
              <a:rPr lang="en-US" altLang="zh-TW" sz="7200" dirty="0">
                <a:latin typeface="billy" pitchFamily="2" charset="-120"/>
                <a:ea typeface="billy" pitchFamily="2" charset="-120"/>
                <a:cs typeface="billy" pitchFamily="2" charset="-120"/>
              </a:rPr>
              <a:t>Recursive Way</a:t>
            </a:r>
            <a:endParaRPr lang="zh-TW" altLang="en-US" sz="7200" dirty="0">
              <a:latin typeface="billy" pitchFamily="2" charset="-120"/>
              <a:ea typeface="billy" pitchFamily="2" charset="-120"/>
              <a:cs typeface="billy" pitchFamily="2" charset="-120"/>
            </a:endParaRPr>
          </a:p>
        </p:txBody>
      </p:sp>
      <p:sp>
        <p:nvSpPr>
          <p:cNvPr id="4" name="矩形 3">
            <a:extLst>
              <a:ext uri="{FF2B5EF4-FFF2-40B4-BE49-F238E27FC236}">
                <a16:creationId xmlns:a16="http://schemas.microsoft.com/office/drawing/2014/main" id="{AE25A8EB-2F30-4805-AF61-24104D821A14}"/>
              </a:ext>
            </a:extLst>
          </p:cNvPr>
          <p:cNvSpPr/>
          <p:nvPr/>
        </p:nvSpPr>
        <p:spPr>
          <a:xfrm>
            <a:off x="1695189" y="5852161"/>
            <a:ext cx="5947462" cy="707886"/>
          </a:xfrm>
          <a:prstGeom prst="rect">
            <a:avLst/>
          </a:prstGeom>
        </p:spPr>
        <p:txBody>
          <a:bodyPr wrap="none">
            <a:spAutoFit/>
          </a:bodyPr>
          <a:lstStyle/>
          <a:p>
            <a:r>
              <a:rPr lang="en-US" altLang="zh-TW" sz="4000" b="1" dirty="0">
                <a:latin typeface="billy" pitchFamily="2" charset="-120"/>
                <a:ea typeface="billy" pitchFamily="2" charset="-120"/>
                <a:cs typeface="billy" pitchFamily="2" charset="-120"/>
              </a:rPr>
              <a:t>You can implement down() by yourself</a:t>
            </a:r>
            <a:r>
              <a:rPr lang="en-US" altLang="zh-TW" sz="4000" b="1" dirty="0">
                <a:solidFill>
                  <a:srgbClr val="C00000"/>
                </a:solidFill>
                <a:latin typeface="billy" pitchFamily="2" charset="-120"/>
                <a:ea typeface="billy" pitchFamily="2" charset="-120"/>
                <a:cs typeface="billy" pitchFamily="2" charset="-120"/>
              </a:rPr>
              <a:t> </a:t>
            </a:r>
            <a:endParaRPr lang="zh-TW" altLang="en-US" sz="4000" b="1" dirty="0">
              <a:solidFill>
                <a:srgbClr val="C00000"/>
              </a:solidFill>
              <a:latin typeface="billy" pitchFamily="2" charset="-120"/>
              <a:ea typeface="billy" pitchFamily="2" charset="-120"/>
              <a:cs typeface="billy" pitchFamily="2" charset="-120"/>
            </a:endParaRPr>
          </a:p>
        </p:txBody>
      </p:sp>
      <p:pic>
        <p:nvPicPr>
          <p:cNvPr id="5" name="圖片 4">
            <a:extLst>
              <a:ext uri="{FF2B5EF4-FFF2-40B4-BE49-F238E27FC236}">
                <a16:creationId xmlns:a16="http://schemas.microsoft.com/office/drawing/2014/main" id="{3AA63FA0-BD8F-4F4D-AB93-F5991B017C16}"/>
              </a:ext>
            </a:extLst>
          </p:cNvPr>
          <p:cNvPicPr>
            <a:picLocks noChangeAspect="1"/>
          </p:cNvPicPr>
          <p:nvPr/>
        </p:nvPicPr>
        <p:blipFill>
          <a:blip r:embed="rId2"/>
          <a:stretch>
            <a:fillRect/>
          </a:stretch>
        </p:blipFill>
        <p:spPr>
          <a:xfrm>
            <a:off x="1790700" y="2042161"/>
            <a:ext cx="5562600" cy="3810000"/>
          </a:xfrm>
          <a:prstGeom prst="rect">
            <a:avLst/>
          </a:prstGeom>
        </p:spPr>
      </p:pic>
    </p:spTree>
    <p:extLst>
      <p:ext uri="{BB962C8B-B14F-4D97-AF65-F5344CB8AC3E}">
        <p14:creationId xmlns:p14="http://schemas.microsoft.com/office/powerpoint/2010/main" val="277568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C58F25-5770-4012-A88C-0832087FCE0B}"/>
              </a:ext>
            </a:extLst>
          </p:cNvPr>
          <p:cNvSpPr>
            <a:spLocks noGrp="1"/>
          </p:cNvSpPr>
          <p:nvPr>
            <p:ph type="title"/>
          </p:nvPr>
        </p:nvSpPr>
        <p:spPr>
          <a:xfrm>
            <a:off x="1131750" y="1226940"/>
            <a:ext cx="6880500" cy="777000"/>
          </a:xfrm>
        </p:spPr>
        <p:txBody>
          <a:bodyPr/>
          <a:lstStyle/>
          <a:p>
            <a:r>
              <a:rPr lang="en-US" altLang="zh-TW" sz="7200" dirty="0">
                <a:latin typeface="billy" pitchFamily="2" charset="-120"/>
                <a:ea typeface="billy" pitchFamily="2" charset="-120"/>
                <a:cs typeface="billy" pitchFamily="2" charset="-120"/>
              </a:rPr>
              <a:t>Boundary?</a:t>
            </a:r>
            <a:endParaRPr lang="zh-TW" altLang="en-US" sz="7200" dirty="0">
              <a:latin typeface="billy" pitchFamily="2" charset="-120"/>
              <a:ea typeface="billy" pitchFamily="2" charset="-120"/>
              <a:cs typeface="billy" pitchFamily="2" charset="-120"/>
            </a:endParaRPr>
          </a:p>
        </p:txBody>
      </p:sp>
      <p:sp>
        <p:nvSpPr>
          <p:cNvPr id="4" name="矩形 3">
            <a:extLst>
              <a:ext uri="{FF2B5EF4-FFF2-40B4-BE49-F238E27FC236}">
                <a16:creationId xmlns:a16="http://schemas.microsoft.com/office/drawing/2014/main" id="{AE25A8EB-2F30-4805-AF61-24104D821A14}"/>
              </a:ext>
            </a:extLst>
          </p:cNvPr>
          <p:cNvSpPr/>
          <p:nvPr/>
        </p:nvSpPr>
        <p:spPr>
          <a:xfrm>
            <a:off x="2132069" y="2459504"/>
            <a:ext cx="4879862" cy="1938992"/>
          </a:xfrm>
          <a:prstGeom prst="rect">
            <a:avLst/>
          </a:prstGeom>
        </p:spPr>
        <p:txBody>
          <a:bodyPr wrap="none">
            <a:spAutoFit/>
          </a:bodyPr>
          <a:lstStyle/>
          <a:p>
            <a:r>
              <a:rPr lang="en-US" altLang="zh-TW" sz="4000" b="1" dirty="0">
                <a:latin typeface="billy" pitchFamily="2" charset="-120"/>
                <a:ea typeface="billy" pitchFamily="2" charset="-120"/>
                <a:cs typeface="billy" pitchFamily="2" charset="-120"/>
              </a:rPr>
              <a:t>&lt;Case 1&gt; Ceiling</a:t>
            </a:r>
          </a:p>
          <a:p>
            <a:r>
              <a:rPr lang="en-US" altLang="zh-TW" sz="4000" b="1" dirty="0">
                <a:latin typeface="billy" pitchFamily="2" charset="-120"/>
                <a:ea typeface="billy" pitchFamily="2" charset="-120"/>
                <a:cs typeface="billy" pitchFamily="2" charset="-120"/>
              </a:rPr>
              <a:t>&lt;Case 2&gt; Floor</a:t>
            </a:r>
          </a:p>
          <a:p>
            <a:r>
              <a:rPr lang="en-US" altLang="zh-TW" sz="4000" b="1" dirty="0">
                <a:solidFill>
                  <a:srgbClr val="C00000"/>
                </a:solidFill>
                <a:latin typeface="billy" pitchFamily="2" charset="-120"/>
                <a:ea typeface="billy" pitchFamily="2" charset="-120"/>
                <a:cs typeface="billy" pitchFamily="2" charset="-120"/>
              </a:rPr>
              <a:t>&lt;Case 3&gt; End of Shooting star </a:t>
            </a:r>
            <a:endParaRPr lang="zh-TW" altLang="en-US" sz="4000" b="1" dirty="0">
              <a:solidFill>
                <a:srgbClr val="C00000"/>
              </a:solidFill>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377248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ctrTitle"/>
          </p:nvPr>
        </p:nvSpPr>
        <p:spPr>
          <a:xfrm>
            <a:off x="1557900" y="1753386"/>
            <a:ext cx="6028200" cy="2212967"/>
          </a:xfrm>
          <a:prstGeom prst="rect">
            <a:avLst/>
          </a:prstGeom>
        </p:spPr>
        <p:txBody>
          <a:bodyPr wrap="square" lIns="91425" tIns="91425" rIns="91425" bIns="91425" anchor="b" anchorCtr="0">
            <a:noAutofit/>
          </a:bodyPr>
          <a:lstStyle/>
          <a:p>
            <a:pPr lvl="0" rtl="0">
              <a:spcBef>
                <a:spcPts val="0"/>
              </a:spcBef>
              <a:buNone/>
            </a:pPr>
            <a:r>
              <a:rPr lang="en-US" sz="8000" b="1" dirty="0">
                <a:latin typeface="billy" pitchFamily="2" charset="-120"/>
                <a:ea typeface="billy" pitchFamily="2" charset="-120"/>
                <a:cs typeface="billy" pitchFamily="2" charset="-120"/>
              </a:rPr>
              <a:t>PF</a:t>
            </a:r>
            <a:br>
              <a:rPr lang="en-US" sz="8000" b="1" dirty="0">
                <a:latin typeface="billy" pitchFamily="2" charset="-120"/>
                <a:ea typeface="billy" pitchFamily="2" charset="-120"/>
                <a:cs typeface="billy" pitchFamily="2" charset="-120"/>
              </a:rPr>
            </a:br>
            <a:r>
              <a:rPr lang="en-US" sz="8000" b="1" dirty="0">
                <a:latin typeface="billy" pitchFamily="2" charset="-120"/>
                <a:ea typeface="billy" pitchFamily="2" charset="-120"/>
                <a:cs typeface="billy" pitchFamily="2" charset="-120"/>
              </a:rPr>
              <a:t>Prefix Notation</a:t>
            </a:r>
            <a:endParaRPr lang="en" sz="8000" b="1" dirty="0">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243756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6" name="箭號: 弧形下彎 5">
            <a:extLst>
              <a:ext uri="{FF2B5EF4-FFF2-40B4-BE49-F238E27FC236}">
                <a16:creationId xmlns:a16="http://schemas.microsoft.com/office/drawing/2014/main" id="{733136F2-62E0-4449-A598-99F9443E7082}"/>
              </a:ext>
            </a:extLst>
          </p:cNvPr>
          <p:cNvSpPr/>
          <p:nvPr/>
        </p:nvSpPr>
        <p:spPr>
          <a:xfrm flipH="1">
            <a:off x="3581823" y="879009"/>
            <a:ext cx="697945" cy="508371"/>
          </a:xfrm>
          <a:prstGeom prst="curvedDown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solidFill>
                <a:schemeClr val="tx1"/>
              </a:solidFill>
            </a:endParaRPr>
          </a:p>
        </p:txBody>
      </p:sp>
      <p:sp>
        <p:nvSpPr>
          <p:cNvPr id="9" name="箭號: 弧形下彎 8">
            <a:extLst>
              <a:ext uri="{FF2B5EF4-FFF2-40B4-BE49-F238E27FC236}">
                <a16:creationId xmlns:a16="http://schemas.microsoft.com/office/drawing/2014/main" id="{82693650-33D3-4541-A04A-C84554BB42FF}"/>
              </a:ext>
            </a:extLst>
          </p:cNvPr>
          <p:cNvSpPr/>
          <p:nvPr/>
        </p:nvSpPr>
        <p:spPr>
          <a:xfrm flipH="1">
            <a:off x="3146666" y="601005"/>
            <a:ext cx="2130548" cy="786375"/>
          </a:xfrm>
          <a:prstGeom prst="curvedDown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solidFill>
                <a:schemeClr val="tx1"/>
              </a:solidFill>
            </a:endParaRPr>
          </a:p>
        </p:txBody>
      </p:sp>
      <p:sp>
        <p:nvSpPr>
          <p:cNvPr id="7" name="文字方塊 6">
            <a:extLst>
              <a:ext uri="{FF2B5EF4-FFF2-40B4-BE49-F238E27FC236}">
                <a16:creationId xmlns:a16="http://schemas.microsoft.com/office/drawing/2014/main" id="{C65FB8B1-93A0-4EAD-82A8-A82474C76C10}"/>
              </a:ext>
            </a:extLst>
          </p:cNvPr>
          <p:cNvSpPr txBox="1"/>
          <p:nvPr/>
        </p:nvSpPr>
        <p:spPr>
          <a:xfrm>
            <a:off x="2909200" y="1283664"/>
            <a:ext cx="3318235" cy="923330"/>
          </a:xfrm>
          <a:prstGeom prst="rect">
            <a:avLst/>
          </a:prstGeom>
          <a:noFill/>
        </p:spPr>
        <p:txBody>
          <a:bodyPr wrap="square" rtlCol="0">
            <a:spAutoFit/>
          </a:bodyPr>
          <a:lstStyle/>
          <a:p>
            <a:r>
              <a:rPr lang="en-US" altLang="zh-TW" sz="5400" b="1" dirty="0">
                <a:latin typeface="SetoFont" panose="02000600000000000000" pitchFamily="2" charset="-120"/>
                <a:ea typeface="SetoFont" panose="02000600000000000000" pitchFamily="2" charset="-120"/>
                <a:cs typeface="SetoFont" panose="02000600000000000000" pitchFamily="2" charset="-120"/>
              </a:rPr>
              <a:t>((5+2)</a:t>
            </a:r>
            <a:r>
              <a:rPr lang="zh-TW" altLang="en-US" sz="5400" b="1" dirty="0">
                <a:latin typeface="SetoFont" panose="02000600000000000000" pitchFamily="2" charset="-120"/>
                <a:ea typeface="SetoFont" panose="02000600000000000000" pitchFamily="2" charset="-120"/>
                <a:cs typeface="SetoFont" panose="02000600000000000000" pitchFamily="2" charset="-120"/>
              </a:rPr>
              <a:t>*</a:t>
            </a:r>
            <a:r>
              <a:rPr lang="en-US" altLang="zh-TW" sz="5400" b="1" dirty="0">
                <a:latin typeface="SetoFont" panose="02000600000000000000" pitchFamily="2" charset="-120"/>
                <a:ea typeface="SetoFont" panose="02000600000000000000" pitchFamily="2" charset="-120"/>
                <a:cs typeface="SetoFont" panose="02000600000000000000" pitchFamily="2" charset="-120"/>
              </a:rPr>
              <a:t>3)</a:t>
            </a:r>
            <a:r>
              <a:rPr lang="en" altLang="zh-TW" sz="5400" b="1" dirty="0">
                <a:latin typeface="SetoFont" panose="02000600000000000000" pitchFamily="2" charset="-120"/>
                <a:ea typeface="SetoFont" panose="02000600000000000000" pitchFamily="2" charset="-120"/>
                <a:cs typeface="SetoFont" panose="02000600000000000000" pitchFamily="2" charset="-120"/>
              </a:rPr>
              <a:t> </a:t>
            </a:r>
          </a:p>
        </p:txBody>
      </p:sp>
      <p:sp>
        <p:nvSpPr>
          <p:cNvPr id="11" name="文字方塊 10">
            <a:extLst>
              <a:ext uri="{FF2B5EF4-FFF2-40B4-BE49-F238E27FC236}">
                <a16:creationId xmlns:a16="http://schemas.microsoft.com/office/drawing/2014/main" id="{80B6EB8C-38E2-4C6B-93BF-C5C407C4ADC1}"/>
              </a:ext>
            </a:extLst>
          </p:cNvPr>
          <p:cNvSpPr txBox="1"/>
          <p:nvPr/>
        </p:nvSpPr>
        <p:spPr>
          <a:xfrm>
            <a:off x="3610362" y="2206994"/>
            <a:ext cx="1915909" cy="923330"/>
          </a:xfrm>
          <a:prstGeom prst="rect">
            <a:avLst/>
          </a:prstGeom>
          <a:noFill/>
        </p:spPr>
        <p:txBody>
          <a:bodyPr wrap="non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*+523</a:t>
            </a:r>
            <a:endParaRPr lang="zh-TW" altLang="en-US"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cxnSp>
        <p:nvCxnSpPr>
          <p:cNvPr id="13" name="直線接點 12">
            <a:extLst>
              <a:ext uri="{FF2B5EF4-FFF2-40B4-BE49-F238E27FC236}">
                <a16:creationId xmlns:a16="http://schemas.microsoft.com/office/drawing/2014/main" id="{94C44FD2-24FB-49F5-8922-B37CB850645F}"/>
              </a:ext>
            </a:extLst>
          </p:cNvPr>
          <p:cNvCxnSpPr>
            <a:cxnSpLocks/>
          </p:cNvCxnSpPr>
          <p:nvPr/>
        </p:nvCxnSpPr>
        <p:spPr>
          <a:xfrm>
            <a:off x="2375555" y="3429000"/>
            <a:ext cx="0" cy="2227082"/>
          </a:xfrm>
          <a:prstGeom prst="line">
            <a:avLst/>
          </a:prstGeom>
          <a:ln w="76200">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cxnSp>
        <p:nvCxnSpPr>
          <p:cNvPr id="16" name="直線接點 15">
            <a:extLst>
              <a:ext uri="{FF2B5EF4-FFF2-40B4-BE49-F238E27FC236}">
                <a16:creationId xmlns:a16="http://schemas.microsoft.com/office/drawing/2014/main" id="{16CB87D6-9416-46F9-8B36-0C9BC561554D}"/>
              </a:ext>
            </a:extLst>
          </p:cNvPr>
          <p:cNvCxnSpPr>
            <a:cxnSpLocks/>
          </p:cNvCxnSpPr>
          <p:nvPr/>
        </p:nvCxnSpPr>
        <p:spPr>
          <a:xfrm>
            <a:off x="2375555" y="5627801"/>
            <a:ext cx="1084082"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E755440D-F821-4A0A-A330-86EDAD677E42}"/>
              </a:ext>
            </a:extLst>
          </p:cNvPr>
          <p:cNvCxnSpPr>
            <a:cxnSpLocks/>
          </p:cNvCxnSpPr>
          <p:nvPr/>
        </p:nvCxnSpPr>
        <p:spPr>
          <a:xfrm>
            <a:off x="3442355" y="3429000"/>
            <a:ext cx="0" cy="2227082"/>
          </a:xfrm>
          <a:prstGeom prst="line">
            <a:avLst/>
          </a:prstGeom>
          <a:ln w="76200">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cxnSp>
        <p:nvCxnSpPr>
          <p:cNvPr id="21" name="直線接點 20">
            <a:extLst>
              <a:ext uri="{FF2B5EF4-FFF2-40B4-BE49-F238E27FC236}">
                <a16:creationId xmlns:a16="http://schemas.microsoft.com/office/drawing/2014/main" id="{5462A47B-CF59-426A-9E34-5958551EE662}"/>
              </a:ext>
            </a:extLst>
          </p:cNvPr>
          <p:cNvCxnSpPr>
            <a:cxnSpLocks/>
          </p:cNvCxnSpPr>
          <p:nvPr/>
        </p:nvCxnSpPr>
        <p:spPr>
          <a:xfrm>
            <a:off x="5695361" y="3429000"/>
            <a:ext cx="0" cy="2227082"/>
          </a:xfrm>
          <a:prstGeom prst="line">
            <a:avLst/>
          </a:prstGeom>
          <a:ln w="76200">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cxnSp>
        <p:nvCxnSpPr>
          <p:cNvPr id="22" name="直線接點 21">
            <a:extLst>
              <a:ext uri="{FF2B5EF4-FFF2-40B4-BE49-F238E27FC236}">
                <a16:creationId xmlns:a16="http://schemas.microsoft.com/office/drawing/2014/main" id="{66A6B2A1-9F21-4BF4-9774-136C2D7FAC21}"/>
              </a:ext>
            </a:extLst>
          </p:cNvPr>
          <p:cNvCxnSpPr>
            <a:cxnSpLocks/>
          </p:cNvCxnSpPr>
          <p:nvPr/>
        </p:nvCxnSpPr>
        <p:spPr>
          <a:xfrm>
            <a:off x="5695361" y="5627801"/>
            <a:ext cx="1084082"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0EC97D8-8840-4726-9598-4B3C8B899892}"/>
              </a:ext>
            </a:extLst>
          </p:cNvPr>
          <p:cNvCxnSpPr>
            <a:cxnSpLocks/>
          </p:cNvCxnSpPr>
          <p:nvPr/>
        </p:nvCxnSpPr>
        <p:spPr>
          <a:xfrm>
            <a:off x="6762161" y="3429000"/>
            <a:ext cx="0" cy="2227082"/>
          </a:xfrm>
          <a:prstGeom prst="line">
            <a:avLst/>
          </a:prstGeom>
          <a:ln w="76200">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8" name="文字方塊 17">
            <a:extLst>
              <a:ext uri="{FF2B5EF4-FFF2-40B4-BE49-F238E27FC236}">
                <a16:creationId xmlns:a16="http://schemas.microsoft.com/office/drawing/2014/main" id="{FDB37107-F098-4D4A-8EE0-2929A7D71D9A}"/>
              </a:ext>
            </a:extLst>
          </p:cNvPr>
          <p:cNvSpPr txBox="1"/>
          <p:nvPr/>
        </p:nvSpPr>
        <p:spPr>
          <a:xfrm>
            <a:off x="5526271" y="5656082"/>
            <a:ext cx="1441420" cy="523220"/>
          </a:xfrm>
          <a:prstGeom prst="rect">
            <a:avLst/>
          </a:prstGeom>
          <a:noFill/>
        </p:spPr>
        <p:txBody>
          <a:bodyPr wrap="none" rtlCol="0">
            <a:spAutoFit/>
          </a:bodyPr>
          <a:lstStyle/>
          <a:p>
            <a:r>
              <a:rPr lang="en-US" altLang="zh-TW" sz="2800" b="1" dirty="0">
                <a:solidFill>
                  <a:schemeClr val="accent6">
                    <a:lumMod val="50000"/>
                  </a:schemeClr>
                </a:solidFill>
                <a:latin typeface="SetoFont" panose="02000600000000000000" pitchFamily="2" charset="-120"/>
                <a:ea typeface="SetoFont" panose="02000600000000000000" pitchFamily="2" charset="-120"/>
                <a:cs typeface="SetoFont" panose="02000600000000000000" pitchFamily="2" charset="-120"/>
              </a:rPr>
              <a:t>Operand</a:t>
            </a:r>
            <a:endParaRPr lang="zh-TW" altLang="en-US" sz="2800" b="1" dirty="0">
              <a:solidFill>
                <a:schemeClr val="accent6">
                  <a:lumMod val="50000"/>
                </a:schemeClr>
              </a:solidFill>
              <a:latin typeface="SetoFont" panose="02000600000000000000" pitchFamily="2" charset="-120"/>
              <a:ea typeface="SetoFont" panose="02000600000000000000" pitchFamily="2" charset="-120"/>
              <a:cs typeface="SetoFont" panose="02000600000000000000" pitchFamily="2" charset="-120"/>
            </a:endParaRPr>
          </a:p>
        </p:txBody>
      </p:sp>
      <p:sp>
        <p:nvSpPr>
          <p:cNvPr id="25" name="文字方塊 24">
            <a:extLst>
              <a:ext uri="{FF2B5EF4-FFF2-40B4-BE49-F238E27FC236}">
                <a16:creationId xmlns:a16="http://schemas.microsoft.com/office/drawing/2014/main" id="{C4A7E1E9-7A8F-41B4-B4F2-F216504616BC}"/>
              </a:ext>
            </a:extLst>
          </p:cNvPr>
          <p:cNvSpPr txBox="1"/>
          <p:nvPr/>
        </p:nvSpPr>
        <p:spPr>
          <a:xfrm>
            <a:off x="2098721" y="5656082"/>
            <a:ext cx="1620957" cy="523220"/>
          </a:xfrm>
          <a:prstGeom prst="rect">
            <a:avLst/>
          </a:prstGeom>
          <a:noFill/>
        </p:spPr>
        <p:txBody>
          <a:bodyPr wrap="none" rtlCol="0">
            <a:spAutoFit/>
          </a:bodyPr>
          <a:lstStyle/>
          <a:p>
            <a:r>
              <a:rPr lang="en-US" altLang="zh-TW" sz="2800" b="1" dirty="0">
                <a:solidFill>
                  <a:schemeClr val="accent6">
                    <a:lumMod val="50000"/>
                  </a:schemeClr>
                </a:solidFill>
                <a:latin typeface="SetoFont" panose="02000600000000000000" pitchFamily="2" charset="-120"/>
                <a:ea typeface="SetoFont" panose="02000600000000000000" pitchFamily="2" charset="-120"/>
                <a:cs typeface="SetoFont" panose="02000600000000000000" pitchFamily="2" charset="-120"/>
              </a:rPr>
              <a:t>Operator</a:t>
            </a:r>
            <a:endParaRPr lang="zh-TW" altLang="en-US" sz="2800" b="1" dirty="0">
              <a:solidFill>
                <a:schemeClr val="accent6">
                  <a:lumMod val="50000"/>
                </a:schemeClr>
              </a:solidFill>
              <a:latin typeface="SetoFont" panose="02000600000000000000" pitchFamily="2" charset="-120"/>
              <a:ea typeface="SetoFont" panose="02000600000000000000" pitchFamily="2" charset="-120"/>
              <a:cs typeface="SetoFont" panose="02000600000000000000" pitchFamily="2" charset="-120"/>
            </a:endParaRPr>
          </a:p>
        </p:txBody>
      </p:sp>
      <p:sp>
        <p:nvSpPr>
          <p:cNvPr id="20" name="矩形 19">
            <a:extLst>
              <a:ext uri="{FF2B5EF4-FFF2-40B4-BE49-F238E27FC236}">
                <a16:creationId xmlns:a16="http://schemas.microsoft.com/office/drawing/2014/main" id="{39A2D62F-61C0-4D75-810D-1256CEFAF10A}"/>
              </a:ext>
            </a:extLst>
          </p:cNvPr>
          <p:cNvSpPr/>
          <p:nvPr/>
        </p:nvSpPr>
        <p:spPr>
          <a:xfrm>
            <a:off x="2442329" y="4911369"/>
            <a:ext cx="933252" cy="662968"/>
          </a:xfrm>
          <a:prstGeom prst="rect">
            <a:avLst/>
          </a:prstGeom>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4800" dirty="0">
              <a:solidFill>
                <a:schemeClr val="accent6">
                  <a:lumMod val="50000"/>
                </a:schemeClr>
              </a:solidFill>
              <a:latin typeface="Broadway" panose="04040905080B02020502" pitchFamily="82" charset="0"/>
            </a:endParaRPr>
          </a:p>
        </p:txBody>
      </p:sp>
      <p:sp>
        <p:nvSpPr>
          <p:cNvPr id="27" name="矩形 26">
            <a:extLst>
              <a:ext uri="{FF2B5EF4-FFF2-40B4-BE49-F238E27FC236}">
                <a16:creationId xmlns:a16="http://schemas.microsoft.com/office/drawing/2014/main" id="{7583C63A-D30B-4EC1-9DCF-5ACFC5822225}"/>
              </a:ext>
            </a:extLst>
          </p:cNvPr>
          <p:cNvSpPr/>
          <p:nvPr/>
        </p:nvSpPr>
        <p:spPr>
          <a:xfrm>
            <a:off x="2442329" y="4166858"/>
            <a:ext cx="933252" cy="685377"/>
          </a:xfrm>
          <a:prstGeom prst="rect">
            <a:avLst/>
          </a:prstGeom>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sz="4800" dirty="0">
              <a:solidFill>
                <a:schemeClr val="accent6">
                  <a:lumMod val="50000"/>
                </a:schemeClr>
              </a:solidFill>
              <a:latin typeface="Broadway" panose="04040905080B02020502" pitchFamily="82" charset="0"/>
            </a:endParaRPr>
          </a:p>
        </p:txBody>
      </p:sp>
      <p:sp>
        <p:nvSpPr>
          <p:cNvPr id="28" name="矩形 27">
            <a:extLst>
              <a:ext uri="{FF2B5EF4-FFF2-40B4-BE49-F238E27FC236}">
                <a16:creationId xmlns:a16="http://schemas.microsoft.com/office/drawing/2014/main" id="{1CDCA7BD-8BC7-4B8A-B3B4-C7810A963DB1}"/>
              </a:ext>
            </a:extLst>
          </p:cNvPr>
          <p:cNvSpPr/>
          <p:nvPr/>
        </p:nvSpPr>
        <p:spPr>
          <a:xfrm>
            <a:off x="5761353" y="4150117"/>
            <a:ext cx="933252" cy="685377"/>
          </a:xfrm>
          <a:prstGeom prst="rect">
            <a:avLst/>
          </a:prstGeom>
          <a:ln w="5715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4800" dirty="0">
              <a:solidFill>
                <a:schemeClr val="accent6">
                  <a:lumMod val="50000"/>
                </a:schemeClr>
              </a:solidFill>
              <a:latin typeface="Broadway" panose="04040905080B02020502" pitchFamily="82" charset="0"/>
            </a:endParaRPr>
          </a:p>
        </p:txBody>
      </p:sp>
      <p:sp>
        <p:nvSpPr>
          <p:cNvPr id="29" name="矩形 28">
            <a:extLst>
              <a:ext uri="{FF2B5EF4-FFF2-40B4-BE49-F238E27FC236}">
                <a16:creationId xmlns:a16="http://schemas.microsoft.com/office/drawing/2014/main" id="{76F63C91-5647-45A7-AE70-9FB838241DB3}"/>
              </a:ext>
            </a:extLst>
          </p:cNvPr>
          <p:cNvSpPr/>
          <p:nvPr/>
        </p:nvSpPr>
        <p:spPr>
          <a:xfrm>
            <a:off x="5762918" y="4888959"/>
            <a:ext cx="933252" cy="685377"/>
          </a:xfrm>
          <a:prstGeom prst="rect">
            <a:avLst/>
          </a:prstGeom>
          <a:ln w="57150">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4800" dirty="0">
              <a:solidFill>
                <a:schemeClr val="accent6">
                  <a:lumMod val="50000"/>
                </a:schemeClr>
              </a:solidFill>
              <a:latin typeface="Broadway" panose="04040905080B02020502" pitchFamily="82" charset="0"/>
            </a:endParaRPr>
          </a:p>
        </p:txBody>
      </p:sp>
      <p:sp>
        <p:nvSpPr>
          <p:cNvPr id="24" name="文字方塊 23">
            <a:extLst>
              <a:ext uri="{FF2B5EF4-FFF2-40B4-BE49-F238E27FC236}">
                <a16:creationId xmlns:a16="http://schemas.microsoft.com/office/drawing/2014/main" id="{CEC55764-9EFC-4032-92D3-F8E83A7C7C63}"/>
              </a:ext>
            </a:extLst>
          </p:cNvPr>
          <p:cNvSpPr txBox="1"/>
          <p:nvPr/>
        </p:nvSpPr>
        <p:spPr>
          <a:xfrm>
            <a:off x="2641175" y="4876963"/>
            <a:ext cx="534121" cy="1015663"/>
          </a:xfrm>
          <a:prstGeom prst="rect">
            <a:avLst/>
          </a:prstGeom>
          <a:noFill/>
        </p:spPr>
        <p:txBody>
          <a:bodyPr wrap="none" rtlCol="0">
            <a:spAutoFit/>
          </a:bodyPr>
          <a:lstStyle/>
          <a:p>
            <a:r>
              <a:rPr lang="en-US" altLang="zh-TW" sz="6000" b="1" dirty="0">
                <a:solidFill>
                  <a:srgbClr val="00B050"/>
                </a:solidFill>
                <a:latin typeface="Showcard Gothic" panose="04020904020102020604" pitchFamily="82" charset="0"/>
              </a:rPr>
              <a:t>*</a:t>
            </a:r>
            <a:endParaRPr lang="zh-TW" altLang="en-US" sz="6000" b="1" dirty="0">
              <a:solidFill>
                <a:srgbClr val="00B050"/>
              </a:solidFill>
              <a:latin typeface="Showcard Gothic" panose="04020904020102020604" pitchFamily="82" charset="0"/>
            </a:endParaRPr>
          </a:p>
        </p:txBody>
      </p:sp>
      <p:sp>
        <p:nvSpPr>
          <p:cNvPr id="31" name="文字方塊 30">
            <a:extLst>
              <a:ext uri="{FF2B5EF4-FFF2-40B4-BE49-F238E27FC236}">
                <a16:creationId xmlns:a16="http://schemas.microsoft.com/office/drawing/2014/main" id="{8AC53152-FDC6-4FAB-A3C3-9FFF1F82C892}"/>
              </a:ext>
            </a:extLst>
          </p:cNvPr>
          <p:cNvSpPr txBox="1"/>
          <p:nvPr/>
        </p:nvSpPr>
        <p:spPr>
          <a:xfrm>
            <a:off x="6003378" y="4798841"/>
            <a:ext cx="492443" cy="830997"/>
          </a:xfrm>
          <a:prstGeom prst="rect">
            <a:avLst/>
          </a:prstGeom>
          <a:noFill/>
        </p:spPr>
        <p:txBody>
          <a:bodyPr wrap="none" rtlCol="0">
            <a:spAutoFit/>
          </a:bodyPr>
          <a:lstStyle/>
          <a:p>
            <a:r>
              <a:rPr lang="en-US" altLang="zh-TW" sz="4800" b="1" dirty="0">
                <a:solidFill>
                  <a:srgbClr val="00B0F0"/>
                </a:solidFill>
                <a:latin typeface="Showcard Gothic" panose="04020904020102020604" pitchFamily="82" charset="0"/>
              </a:rPr>
              <a:t>5</a:t>
            </a:r>
            <a:endParaRPr lang="zh-TW" altLang="en-US" sz="4800" b="1" dirty="0">
              <a:solidFill>
                <a:srgbClr val="00B0F0"/>
              </a:solidFill>
              <a:latin typeface="Showcard Gothic" panose="04020904020102020604" pitchFamily="82" charset="0"/>
            </a:endParaRPr>
          </a:p>
        </p:txBody>
      </p:sp>
      <p:sp>
        <p:nvSpPr>
          <p:cNvPr id="32" name="文字方塊 31">
            <a:extLst>
              <a:ext uri="{FF2B5EF4-FFF2-40B4-BE49-F238E27FC236}">
                <a16:creationId xmlns:a16="http://schemas.microsoft.com/office/drawing/2014/main" id="{D6120BF6-3582-41BC-9B9F-5353EFC63094}"/>
              </a:ext>
            </a:extLst>
          </p:cNvPr>
          <p:cNvSpPr txBox="1"/>
          <p:nvPr/>
        </p:nvSpPr>
        <p:spPr>
          <a:xfrm>
            <a:off x="5994562" y="4066175"/>
            <a:ext cx="468398" cy="830997"/>
          </a:xfrm>
          <a:prstGeom prst="rect">
            <a:avLst/>
          </a:prstGeom>
          <a:noFill/>
        </p:spPr>
        <p:txBody>
          <a:bodyPr wrap="none" rtlCol="0">
            <a:spAutoFit/>
          </a:bodyPr>
          <a:lstStyle/>
          <a:p>
            <a:r>
              <a:rPr lang="en-US" altLang="zh-TW" sz="4800" b="1" dirty="0">
                <a:solidFill>
                  <a:schemeClr val="accent5"/>
                </a:solidFill>
                <a:latin typeface="Showcard Gothic" panose="04020904020102020604" pitchFamily="82" charset="0"/>
              </a:rPr>
              <a:t>2</a:t>
            </a:r>
            <a:endParaRPr lang="zh-TW" altLang="en-US" sz="4800" b="1" dirty="0">
              <a:solidFill>
                <a:schemeClr val="accent5"/>
              </a:solidFill>
              <a:latin typeface="Showcard Gothic" panose="04020904020102020604" pitchFamily="82" charset="0"/>
            </a:endParaRPr>
          </a:p>
        </p:txBody>
      </p:sp>
      <p:sp>
        <p:nvSpPr>
          <p:cNvPr id="34" name="文字方塊 33">
            <a:extLst>
              <a:ext uri="{FF2B5EF4-FFF2-40B4-BE49-F238E27FC236}">
                <a16:creationId xmlns:a16="http://schemas.microsoft.com/office/drawing/2014/main" id="{45238536-3C03-491A-9E1C-1A4BA6D809F2}"/>
              </a:ext>
            </a:extLst>
          </p:cNvPr>
          <p:cNvSpPr txBox="1"/>
          <p:nvPr/>
        </p:nvSpPr>
        <p:spPr>
          <a:xfrm>
            <a:off x="2599888" y="3984973"/>
            <a:ext cx="601447" cy="1015663"/>
          </a:xfrm>
          <a:prstGeom prst="rect">
            <a:avLst/>
          </a:prstGeom>
          <a:noFill/>
        </p:spPr>
        <p:txBody>
          <a:bodyPr wrap="none" rtlCol="0">
            <a:spAutoFit/>
          </a:bodyPr>
          <a:lstStyle/>
          <a:p>
            <a:r>
              <a:rPr lang="en-US" altLang="zh-TW" sz="6000" b="1" dirty="0">
                <a:solidFill>
                  <a:srgbClr val="FFC000"/>
                </a:solidFill>
                <a:latin typeface="Showcard Gothic" panose="04020904020102020604" pitchFamily="82" charset="0"/>
              </a:rPr>
              <a:t>+</a:t>
            </a:r>
            <a:endParaRPr lang="zh-TW" altLang="en-US" sz="6000" b="1" dirty="0">
              <a:solidFill>
                <a:srgbClr val="FFC000"/>
              </a:solidFill>
              <a:latin typeface="Showcard Gothic" panose="04020904020102020604" pitchFamily="82" charset="0"/>
            </a:endParaRPr>
          </a:p>
        </p:txBody>
      </p:sp>
      <p:sp>
        <p:nvSpPr>
          <p:cNvPr id="37" name="文字方塊 36">
            <a:extLst>
              <a:ext uri="{FF2B5EF4-FFF2-40B4-BE49-F238E27FC236}">
                <a16:creationId xmlns:a16="http://schemas.microsoft.com/office/drawing/2014/main" id="{4C04E1C1-F886-4DD3-A9D3-E0BB6F354514}"/>
              </a:ext>
            </a:extLst>
          </p:cNvPr>
          <p:cNvSpPr txBox="1"/>
          <p:nvPr/>
        </p:nvSpPr>
        <p:spPr>
          <a:xfrm>
            <a:off x="3610361" y="2206994"/>
            <a:ext cx="1915909" cy="923330"/>
          </a:xfrm>
          <a:prstGeom prst="rect">
            <a:avLst/>
          </a:prstGeom>
          <a:noFill/>
        </p:spPr>
        <p:txBody>
          <a:bodyPr wrap="none" rtlCol="0">
            <a:spAutoFit/>
          </a:bodyPr>
          <a:lstStyle/>
          <a:p>
            <a:r>
              <a:rPr lang="en-US" altLang="zh-TW" sz="5400" b="1" u="sng" dirty="0">
                <a:solidFill>
                  <a:srgbClr val="FF0000"/>
                </a:solidFill>
                <a:latin typeface="SetoFont" panose="02000600000000000000" pitchFamily="2" charset="-120"/>
                <a:ea typeface="SetoFont" panose="02000600000000000000" pitchFamily="2" charset="-120"/>
                <a:cs typeface="SetoFont" panose="02000600000000000000" pitchFamily="2" charset="-120"/>
              </a:rPr>
              <a:t>*</a:t>
            </a:r>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+523</a:t>
            </a:r>
            <a:endParaRPr lang="zh-TW" altLang="en-US"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38" name="文字方塊 37">
            <a:extLst>
              <a:ext uri="{FF2B5EF4-FFF2-40B4-BE49-F238E27FC236}">
                <a16:creationId xmlns:a16="http://schemas.microsoft.com/office/drawing/2014/main" id="{4C4B6D66-7611-45F8-A791-363F5000C1DD}"/>
              </a:ext>
            </a:extLst>
          </p:cNvPr>
          <p:cNvSpPr txBox="1"/>
          <p:nvPr/>
        </p:nvSpPr>
        <p:spPr>
          <a:xfrm>
            <a:off x="3610361" y="2211868"/>
            <a:ext cx="1915909" cy="923330"/>
          </a:xfrm>
          <a:prstGeom prst="rect">
            <a:avLst/>
          </a:prstGeom>
          <a:noFill/>
        </p:spPr>
        <p:txBody>
          <a:bodyPr wrap="non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a:t>
            </a:r>
            <a:r>
              <a:rPr lang="en-US" altLang="zh-TW" sz="5400" b="1" u="sng" dirty="0">
                <a:solidFill>
                  <a:srgbClr val="FF0000"/>
                </a:solidFill>
                <a:latin typeface="SetoFont" panose="02000600000000000000" pitchFamily="2" charset="-120"/>
                <a:ea typeface="SetoFont" panose="02000600000000000000" pitchFamily="2" charset="-120"/>
                <a:cs typeface="SetoFont" panose="02000600000000000000" pitchFamily="2" charset="-120"/>
              </a:rPr>
              <a:t>+</a:t>
            </a:r>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523</a:t>
            </a:r>
            <a:endParaRPr lang="zh-TW" altLang="en-US"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39" name="文字方塊 38">
            <a:extLst>
              <a:ext uri="{FF2B5EF4-FFF2-40B4-BE49-F238E27FC236}">
                <a16:creationId xmlns:a16="http://schemas.microsoft.com/office/drawing/2014/main" id="{F70B5B9A-BEE0-4B8F-8B31-43779E217C02}"/>
              </a:ext>
            </a:extLst>
          </p:cNvPr>
          <p:cNvSpPr txBox="1"/>
          <p:nvPr/>
        </p:nvSpPr>
        <p:spPr>
          <a:xfrm>
            <a:off x="3608470" y="2206994"/>
            <a:ext cx="1915909" cy="923330"/>
          </a:xfrm>
          <a:prstGeom prst="rect">
            <a:avLst/>
          </a:prstGeom>
          <a:noFill/>
        </p:spPr>
        <p:txBody>
          <a:bodyPr wrap="non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a:t>
            </a:r>
            <a:r>
              <a:rPr lang="en-US" altLang="zh-TW" sz="5400" b="1" u="sng" dirty="0">
                <a:solidFill>
                  <a:srgbClr val="FF0000"/>
                </a:solidFill>
                <a:latin typeface="SetoFont" panose="02000600000000000000" pitchFamily="2" charset="-120"/>
                <a:ea typeface="SetoFont" panose="02000600000000000000" pitchFamily="2" charset="-120"/>
                <a:cs typeface="SetoFont" panose="02000600000000000000" pitchFamily="2" charset="-120"/>
              </a:rPr>
              <a:t>5</a:t>
            </a:r>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23</a:t>
            </a:r>
            <a:endParaRPr lang="zh-TW" altLang="en-US"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40" name="文字方塊 39">
            <a:extLst>
              <a:ext uri="{FF2B5EF4-FFF2-40B4-BE49-F238E27FC236}">
                <a16:creationId xmlns:a16="http://schemas.microsoft.com/office/drawing/2014/main" id="{ED85D386-C329-4430-BD5D-58AB43AD6A4D}"/>
              </a:ext>
            </a:extLst>
          </p:cNvPr>
          <p:cNvSpPr txBox="1"/>
          <p:nvPr/>
        </p:nvSpPr>
        <p:spPr>
          <a:xfrm>
            <a:off x="3608470" y="2206994"/>
            <a:ext cx="1915909" cy="923330"/>
          </a:xfrm>
          <a:prstGeom prst="rect">
            <a:avLst/>
          </a:prstGeom>
          <a:noFill/>
        </p:spPr>
        <p:txBody>
          <a:bodyPr wrap="non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a:t>
            </a:r>
            <a:r>
              <a:rPr lang="en-US" altLang="zh-TW" sz="5400" b="1" u="sng" dirty="0">
                <a:solidFill>
                  <a:srgbClr val="FF0000"/>
                </a:solidFill>
                <a:latin typeface="SetoFont" panose="02000600000000000000" pitchFamily="2" charset="-120"/>
                <a:ea typeface="SetoFont" panose="02000600000000000000" pitchFamily="2" charset="-120"/>
                <a:cs typeface="SetoFont" panose="02000600000000000000" pitchFamily="2" charset="-120"/>
              </a:rPr>
              <a:t>2</a:t>
            </a:r>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3</a:t>
            </a:r>
            <a:endParaRPr lang="zh-TW" altLang="en-US"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41" name="文字方塊 40">
            <a:extLst>
              <a:ext uri="{FF2B5EF4-FFF2-40B4-BE49-F238E27FC236}">
                <a16:creationId xmlns:a16="http://schemas.microsoft.com/office/drawing/2014/main" id="{99BDAE89-2947-4B62-8940-747292137B9E}"/>
              </a:ext>
            </a:extLst>
          </p:cNvPr>
          <p:cNvSpPr txBox="1"/>
          <p:nvPr/>
        </p:nvSpPr>
        <p:spPr>
          <a:xfrm>
            <a:off x="3608470" y="2211454"/>
            <a:ext cx="1915909" cy="923330"/>
          </a:xfrm>
          <a:prstGeom prst="rect">
            <a:avLst/>
          </a:prstGeom>
          <a:noFill/>
        </p:spPr>
        <p:txBody>
          <a:bodyPr wrap="non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*+52</a:t>
            </a:r>
            <a:r>
              <a:rPr lang="en-US" altLang="zh-TW" sz="5400" b="1" u="sng" dirty="0">
                <a:solidFill>
                  <a:srgbClr val="FF0000"/>
                </a:solidFill>
                <a:latin typeface="SetoFont" panose="02000600000000000000" pitchFamily="2" charset="-120"/>
                <a:ea typeface="SetoFont" panose="02000600000000000000" pitchFamily="2" charset="-120"/>
                <a:cs typeface="SetoFont" panose="02000600000000000000" pitchFamily="2" charset="-120"/>
              </a:rPr>
              <a:t>3</a:t>
            </a:r>
            <a:endParaRPr lang="zh-TW" altLang="en-US" sz="5400" b="1" u="sng" dirty="0">
              <a:solidFill>
                <a:srgbClr val="FF000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26" name="文字方塊 25">
            <a:extLst>
              <a:ext uri="{FF2B5EF4-FFF2-40B4-BE49-F238E27FC236}">
                <a16:creationId xmlns:a16="http://schemas.microsoft.com/office/drawing/2014/main" id="{11608230-2777-4CFD-A168-FEACB4675F44}"/>
              </a:ext>
            </a:extLst>
          </p:cNvPr>
          <p:cNvSpPr txBox="1"/>
          <p:nvPr/>
        </p:nvSpPr>
        <p:spPr>
          <a:xfrm>
            <a:off x="4279768" y="3903771"/>
            <a:ext cx="679994" cy="461665"/>
          </a:xfrm>
          <a:prstGeom prst="rect">
            <a:avLst/>
          </a:prstGeom>
          <a:noFill/>
        </p:spPr>
        <p:txBody>
          <a:bodyPr wrap="none" rtlCol="0">
            <a:spAutoFit/>
          </a:bodyPr>
          <a:lstStyle/>
          <a:p>
            <a:r>
              <a:rPr lang="en-US" altLang="zh-TW" sz="2400" b="1" dirty="0">
                <a:solidFill>
                  <a:srgbClr val="FFC000"/>
                </a:solidFill>
                <a:latin typeface="Bender Solid" panose="02000000000000000000" pitchFamily="50" charset="0"/>
                <a:ea typeface="SetoFont" panose="02000600000000000000" pitchFamily="2" charset="-120"/>
                <a:cs typeface="SetoFont" panose="02000600000000000000" pitchFamily="2" charset="-120"/>
              </a:rPr>
              <a:t>POP</a:t>
            </a:r>
            <a:endParaRPr lang="zh-TW" altLang="en-US" sz="2400" b="1" dirty="0">
              <a:solidFill>
                <a:srgbClr val="FFC000"/>
              </a:solidFill>
              <a:latin typeface="Bender Solid" panose="02000000000000000000" pitchFamily="50" charset="0"/>
              <a:ea typeface="SetoFont" panose="02000600000000000000" pitchFamily="2" charset="-120"/>
              <a:cs typeface="SetoFont" panose="02000600000000000000" pitchFamily="2" charset="-120"/>
            </a:endParaRPr>
          </a:p>
        </p:txBody>
      </p:sp>
      <p:sp>
        <p:nvSpPr>
          <p:cNvPr id="43" name="矩形 42">
            <a:extLst>
              <a:ext uri="{FF2B5EF4-FFF2-40B4-BE49-F238E27FC236}">
                <a16:creationId xmlns:a16="http://schemas.microsoft.com/office/drawing/2014/main" id="{BA5D4FEA-F6AE-46BC-9546-43B9323849AF}"/>
              </a:ext>
            </a:extLst>
          </p:cNvPr>
          <p:cNvSpPr/>
          <p:nvPr/>
        </p:nvSpPr>
        <p:spPr>
          <a:xfrm>
            <a:off x="5760567" y="4148838"/>
            <a:ext cx="933252" cy="685377"/>
          </a:xfrm>
          <a:prstGeom prst="rect">
            <a:avLst/>
          </a:prstGeom>
          <a:ln w="57150">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4800" dirty="0">
              <a:solidFill>
                <a:schemeClr val="accent6">
                  <a:lumMod val="50000"/>
                </a:schemeClr>
              </a:solidFill>
              <a:latin typeface="Broadway" panose="04040905080B02020502" pitchFamily="82" charset="0"/>
            </a:endParaRPr>
          </a:p>
        </p:txBody>
      </p:sp>
      <p:sp>
        <p:nvSpPr>
          <p:cNvPr id="45" name="矩形 44">
            <a:extLst>
              <a:ext uri="{FF2B5EF4-FFF2-40B4-BE49-F238E27FC236}">
                <a16:creationId xmlns:a16="http://schemas.microsoft.com/office/drawing/2014/main" id="{284377E5-7663-4990-8F01-8B5EC81FEE9A}"/>
              </a:ext>
            </a:extLst>
          </p:cNvPr>
          <p:cNvSpPr/>
          <p:nvPr/>
        </p:nvSpPr>
        <p:spPr>
          <a:xfrm>
            <a:off x="5758928" y="4886923"/>
            <a:ext cx="933252" cy="685377"/>
          </a:xfrm>
          <a:prstGeom prst="rect">
            <a:avLst/>
          </a:prstGeom>
          <a:ln w="57150">
            <a:solidFill>
              <a:schemeClr val="bg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4800" dirty="0">
              <a:solidFill>
                <a:schemeClr val="accent6">
                  <a:lumMod val="50000"/>
                </a:schemeClr>
              </a:solidFill>
              <a:latin typeface="Broadway" panose="04040905080B02020502" pitchFamily="82" charset="0"/>
            </a:endParaRPr>
          </a:p>
        </p:txBody>
      </p:sp>
      <p:sp>
        <p:nvSpPr>
          <p:cNvPr id="36" name="文字方塊 35">
            <a:extLst>
              <a:ext uri="{FF2B5EF4-FFF2-40B4-BE49-F238E27FC236}">
                <a16:creationId xmlns:a16="http://schemas.microsoft.com/office/drawing/2014/main" id="{B9E6381C-6C9B-4D79-90FA-BF56531FFC56}"/>
              </a:ext>
            </a:extLst>
          </p:cNvPr>
          <p:cNvSpPr txBox="1"/>
          <p:nvPr/>
        </p:nvSpPr>
        <p:spPr>
          <a:xfrm>
            <a:off x="5971319" y="4810945"/>
            <a:ext cx="514885" cy="830997"/>
          </a:xfrm>
          <a:prstGeom prst="rect">
            <a:avLst/>
          </a:prstGeom>
          <a:noFill/>
        </p:spPr>
        <p:txBody>
          <a:bodyPr wrap="none" rtlCol="0">
            <a:spAutoFit/>
          </a:bodyPr>
          <a:lstStyle/>
          <a:p>
            <a:r>
              <a:rPr lang="en-US" altLang="zh-TW" sz="4800" b="1" dirty="0">
                <a:solidFill>
                  <a:schemeClr val="bg2">
                    <a:lumMod val="60000"/>
                    <a:lumOff val="40000"/>
                  </a:schemeClr>
                </a:solidFill>
                <a:latin typeface="Showcard Gothic" panose="04020904020102020604" pitchFamily="82" charset="0"/>
              </a:rPr>
              <a:t>7</a:t>
            </a:r>
            <a:endParaRPr lang="zh-TW" altLang="en-US" sz="4800" b="1" dirty="0">
              <a:solidFill>
                <a:schemeClr val="bg2">
                  <a:lumMod val="60000"/>
                  <a:lumOff val="40000"/>
                </a:schemeClr>
              </a:solidFill>
              <a:latin typeface="Showcard Gothic" panose="04020904020102020604" pitchFamily="82" charset="0"/>
            </a:endParaRPr>
          </a:p>
        </p:txBody>
      </p:sp>
      <p:sp>
        <p:nvSpPr>
          <p:cNvPr id="33" name="文字方塊 32">
            <a:extLst>
              <a:ext uri="{FF2B5EF4-FFF2-40B4-BE49-F238E27FC236}">
                <a16:creationId xmlns:a16="http://schemas.microsoft.com/office/drawing/2014/main" id="{6ABC822C-961C-4678-AAD4-C3FB7761DAC2}"/>
              </a:ext>
            </a:extLst>
          </p:cNvPr>
          <p:cNvSpPr txBox="1"/>
          <p:nvPr/>
        </p:nvSpPr>
        <p:spPr>
          <a:xfrm>
            <a:off x="5989882" y="4066175"/>
            <a:ext cx="487634" cy="830997"/>
          </a:xfrm>
          <a:prstGeom prst="rect">
            <a:avLst/>
          </a:prstGeom>
          <a:noFill/>
        </p:spPr>
        <p:txBody>
          <a:bodyPr wrap="none" rtlCol="0">
            <a:spAutoFit/>
          </a:bodyPr>
          <a:lstStyle/>
          <a:p>
            <a:r>
              <a:rPr lang="en-US" altLang="zh-TW" sz="4800" b="1" dirty="0">
                <a:solidFill>
                  <a:schemeClr val="accent2">
                    <a:lumMod val="60000"/>
                    <a:lumOff val="40000"/>
                  </a:schemeClr>
                </a:solidFill>
                <a:latin typeface="Showcard Gothic" panose="04020904020102020604" pitchFamily="82" charset="0"/>
              </a:rPr>
              <a:t>3</a:t>
            </a:r>
            <a:endParaRPr lang="zh-TW" altLang="en-US" sz="4800" b="1" dirty="0">
              <a:solidFill>
                <a:schemeClr val="accent2">
                  <a:lumMod val="60000"/>
                  <a:lumOff val="40000"/>
                </a:schemeClr>
              </a:solidFill>
              <a:latin typeface="Showcard Gothic" panose="04020904020102020604" pitchFamily="82" charset="0"/>
            </a:endParaRPr>
          </a:p>
        </p:txBody>
      </p:sp>
      <p:sp>
        <p:nvSpPr>
          <p:cNvPr id="44" name="矩形 43">
            <a:extLst>
              <a:ext uri="{FF2B5EF4-FFF2-40B4-BE49-F238E27FC236}">
                <a16:creationId xmlns:a16="http://schemas.microsoft.com/office/drawing/2014/main" id="{65A66C78-881D-4134-BD96-7ED2C77A2EE3}"/>
              </a:ext>
            </a:extLst>
          </p:cNvPr>
          <p:cNvSpPr/>
          <p:nvPr/>
        </p:nvSpPr>
        <p:spPr>
          <a:xfrm>
            <a:off x="5753399" y="4894178"/>
            <a:ext cx="933252" cy="685377"/>
          </a:xfrm>
          <a:prstGeom prst="rect">
            <a:avLst/>
          </a:prstGeom>
          <a:ln w="5715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4800" dirty="0">
              <a:solidFill>
                <a:srgbClr val="FF0000"/>
              </a:solidFill>
              <a:latin typeface="Broadway" panose="04040905080B02020502" pitchFamily="82" charset="0"/>
            </a:endParaRPr>
          </a:p>
        </p:txBody>
      </p:sp>
      <p:sp>
        <p:nvSpPr>
          <p:cNvPr id="35" name="文字方塊 34">
            <a:extLst>
              <a:ext uri="{FF2B5EF4-FFF2-40B4-BE49-F238E27FC236}">
                <a16:creationId xmlns:a16="http://schemas.microsoft.com/office/drawing/2014/main" id="{94EFE42E-0240-486D-96F4-D8EEF945F353}"/>
              </a:ext>
            </a:extLst>
          </p:cNvPr>
          <p:cNvSpPr txBox="1"/>
          <p:nvPr/>
        </p:nvSpPr>
        <p:spPr>
          <a:xfrm>
            <a:off x="5885961" y="4860459"/>
            <a:ext cx="835842" cy="784830"/>
          </a:xfrm>
          <a:prstGeom prst="rect">
            <a:avLst/>
          </a:prstGeom>
          <a:noFill/>
        </p:spPr>
        <p:txBody>
          <a:bodyPr wrap="square" rtlCol="0">
            <a:spAutoFit/>
          </a:bodyPr>
          <a:lstStyle/>
          <a:p>
            <a:r>
              <a:rPr lang="en-US" altLang="zh-TW" sz="4500" b="1" dirty="0">
                <a:solidFill>
                  <a:srgbClr val="FF0000"/>
                </a:solidFill>
                <a:latin typeface="Showcard Gothic" panose="04020904020102020604" pitchFamily="82" charset="0"/>
              </a:rPr>
              <a:t>21</a:t>
            </a:r>
            <a:endParaRPr lang="zh-TW" altLang="en-US" sz="4500" b="1" dirty="0">
              <a:solidFill>
                <a:srgbClr val="FF0000"/>
              </a:solidFill>
              <a:latin typeface="Showcard Gothic" panose="04020904020102020604" pitchFamily="82" charset="0"/>
            </a:endParaRPr>
          </a:p>
        </p:txBody>
      </p:sp>
      <p:sp>
        <p:nvSpPr>
          <p:cNvPr id="46" name="文字方塊 45">
            <a:extLst>
              <a:ext uri="{FF2B5EF4-FFF2-40B4-BE49-F238E27FC236}">
                <a16:creationId xmlns:a16="http://schemas.microsoft.com/office/drawing/2014/main" id="{F745332F-3C6F-4EFC-9260-38AD485871A7}"/>
              </a:ext>
            </a:extLst>
          </p:cNvPr>
          <p:cNvSpPr txBox="1"/>
          <p:nvPr/>
        </p:nvSpPr>
        <p:spPr>
          <a:xfrm>
            <a:off x="4344973" y="4066175"/>
            <a:ext cx="679994" cy="461665"/>
          </a:xfrm>
          <a:prstGeom prst="rect">
            <a:avLst/>
          </a:prstGeom>
          <a:noFill/>
        </p:spPr>
        <p:txBody>
          <a:bodyPr wrap="none" rtlCol="0">
            <a:spAutoFit/>
          </a:bodyPr>
          <a:lstStyle/>
          <a:p>
            <a:r>
              <a:rPr lang="en-US" altLang="zh-TW" sz="2400" b="1" dirty="0">
                <a:solidFill>
                  <a:srgbClr val="00B050"/>
                </a:solidFill>
                <a:latin typeface="Bender Solid" panose="02000000000000000000" pitchFamily="50" charset="0"/>
                <a:ea typeface="SetoFont" panose="02000600000000000000" pitchFamily="2" charset="-120"/>
                <a:cs typeface="SetoFont" panose="02000600000000000000" pitchFamily="2" charset="-120"/>
              </a:rPr>
              <a:t>POP</a:t>
            </a:r>
            <a:endParaRPr lang="zh-TW" altLang="en-US" sz="2400" b="1" dirty="0">
              <a:solidFill>
                <a:srgbClr val="00B050"/>
              </a:solidFill>
              <a:latin typeface="Bender Solid" panose="02000000000000000000" pitchFamily="50" charset="0"/>
              <a:ea typeface="SetoFont" panose="02000600000000000000" pitchFamily="2" charset="-120"/>
              <a:cs typeface="SetoFont" panose="02000600000000000000" pitchFamily="2" charset="-120"/>
            </a:endParaRPr>
          </a:p>
        </p:txBody>
      </p:sp>
      <p:sp>
        <p:nvSpPr>
          <p:cNvPr id="48" name="文字方塊 47">
            <a:extLst>
              <a:ext uri="{FF2B5EF4-FFF2-40B4-BE49-F238E27FC236}">
                <a16:creationId xmlns:a16="http://schemas.microsoft.com/office/drawing/2014/main" id="{3DAFC1BA-CDEB-4A6F-A6E6-16E3A71E3EB8}"/>
              </a:ext>
            </a:extLst>
          </p:cNvPr>
          <p:cNvSpPr txBox="1"/>
          <p:nvPr/>
        </p:nvSpPr>
        <p:spPr>
          <a:xfrm>
            <a:off x="5452538" y="2653916"/>
            <a:ext cx="670376" cy="461665"/>
          </a:xfrm>
          <a:prstGeom prst="rect">
            <a:avLst/>
          </a:prstGeom>
          <a:noFill/>
        </p:spPr>
        <p:txBody>
          <a:bodyPr wrap="none" rtlCol="0">
            <a:spAutoFit/>
          </a:bodyPr>
          <a:lstStyle/>
          <a:p>
            <a:r>
              <a:rPr lang="en-US" altLang="zh-TW" sz="2400" b="1" dirty="0">
                <a:solidFill>
                  <a:srgbClr val="FF0000"/>
                </a:solidFill>
                <a:latin typeface="Bender Solid" panose="02000000000000000000" pitchFamily="50" charset="0"/>
                <a:ea typeface="SetoFont" panose="02000600000000000000" pitchFamily="2" charset="-120"/>
                <a:cs typeface="SetoFont" panose="02000600000000000000" pitchFamily="2" charset="-120"/>
              </a:rPr>
              <a:t>END</a:t>
            </a:r>
            <a:endParaRPr lang="zh-TW" altLang="en-US" sz="2400" b="1" dirty="0">
              <a:solidFill>
                <a:srgbClr val="FF0000"/>
              </a:solidFill>
              <a:latin typeface="Bender Solid" panose="02000000000000000000" pitchFamily="50" charset="0"/>
              <a:ea typeface="SetoFont" panose="02000600000000000000" pitchFamily="2" charset="-120"/>
              <a:cs typeface="SetoFont" panose="02000600000000000000" pitchFamily="2"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anim calcmode="lin" valueType="num">
                                      <p:cBhvr>
                                        <p:cTn id="49" dur="500" fill="hold"/>
                                        <p:tgtEl>
                                          <p:spTgt spid="20"/>
                                        </p:tgtEl>
                                        <p:attrNameLst>
                                          <p:attrName>ppt_x</p:attrName>
                                        </p:attrNameLst>
                                      </p:cBhvr>
                                      <p:tavLst>
                                        <p:tav tm="0">
                                          <p:val>
                                            <p:strVal val="#ppt_x"/>
                                          </p:val>
                                        </p:tav>
                                        <p:tav tm="100000">
                                          <p:val>
                                            <p:strVal val="#ppt_x"/>
                                          </p:val>
                                        </p:tav>
                                      </p:tavLst>
                                    </p:anim>
                                    <p:anim calcmode="lin" valueType="num">
                                      <p:cBhvr>
                                        <p:cTn id="50" dur="500" fill="hold"/>
                                        <p:tgtEl>
                                          <p:spTgt spid="20"/>
                                        </p:tgtEl>
                                        <p:attrNameLst>
                                          <p:attrName>ppt_y</p:attrName>
                                        </p:attrNameLst>
                                      </p:cBhvr>
                                      <p:tavLst>
                                        <p:tav tm="0">
                                          <p:val>
                                            <p:strVal val="#ppt_y-.1"/>
                                          </p:val>
                                        </p:tav>
                                        <p:tav tm="100000">
                                          <p:val>
                                            <p:strVal val="#ppt_y"/>
                                          </p:val>
                                        </p:tav>
                                      </p:tavLst>
                                    </p:anim>
                                  </p:childTnLst>
                                </p:cTn>
                              </p:par>
                              <p:par>
                                <p:cTn id="51" presetID="47" presetClass="entr" presetSubtype="0" fill="hold" grpId="1"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anim calcmode="lin" valueType="num">
                                      <p:cBhvr>
                                        <p:cTn id="54" dur="500" fill="hold"/>
                                        <p:tgtEl>
                                          <p:spTgt spid="24"/>
                                        </p:tgtEl>
                                        <p:attrNameLst>
                                          <p:attrName>ppt_x</p:attrName>
                                        </p:attrNameLst>
                                      </p:cBhvr>
                                      <p:tavLst>
                                        <p:tav tm="0">
                                          <p:val>
                                            <p:strVal val="#ppt_x"/>
                                          </p:val>
                                        </p:tav>
                                        <p:tav tm="100000">
                                          <p:val>
                                            <p:strVal val="#ppt_x"/>
                                          </p:val>
                                        </p:tav>
                                      </p:tavLst>
                                    </p:anim>
                                    <p:anim calcmode="lin" valueType="num">
                                      <p:cBhvr>
                                        <p:cTn id="55" dur="500" fill="hold"/>
                                        <p:tgtEl>
                                          <p:spTgt spid="24"/>
                                        </p:tgtEl>
                                        <p:attrNameLst>
                                          <p:attrName>ppt_y</p:attrName>
                                        </p:attrNameLst>
                                      </p:cBhvr>
                                      <p:tavLst>
                                        <p:tav tm="0">
                                          <p:val>
                                            <p:strVal val="#ppt_y-.1"/>
                                          </p:val>
                                        </p:tav>
                                        <p:tav tm="100000">
                                          <p:val>
                                            <p:strVal val="#ppt_y"/>
                                          </p:val>
                                        </p:tav>
                                      </p:tavLst>
                                    </p:anim>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xit" presetSubtype="0" fill="hold" grpId="1" nodeType="withEffect">
                                  <p:stCondLst>
                                    <p:cond delay="0"/>
                                  </p:stCondLst>
                                  <p:childTnLst>
                                    <p:animEffect transition="out" filter="fade">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anim calcmode="lin" valueType="num">
                                      <p:cBhvr>
                                        <p:cTn id="67" dur="500" fill="hold"/>
                                        <p:tgtEl>
                                          <p:spTgt spid="34"/>
                                        </p:tgtEl>
                                        <p:attrNameLst>
                                          <p:attrName>ppt_x</p:attrName>
                                        </p:attrNameLst>
                                      </p:cBhvr>
                                      <p:tavLst>
                                        <p:tav tm="0">
                                          <p:val>
                                            <p:strVal val="#ppt_x"/>
                                          </p:val>
                                        </p:tav>
                                        <p:tav tm="100000">
                                          <p:val>
                                            <p:strVal val="#ppt_x"/>
                                          </p:val>
                                        </p:tav>
                                      </p:tavLst>
                                    </p:anim>
                                    <p:anim calcmode="lin" valueType="num">
                                      <p:cBhvr>
                                        <p:cTn id="68" dur="500" fill="hold"/>
                                        <p:tgtEl>
                                          <p:spTgt spid="34"/>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anim calcmode="lin" valueType="num">
                                      <p:cBhvr>
                                        <p:cTn id="72" dur="500" fill="hold"/>
                                        <p:tgtEl>
                                          <p:spTgt spid="27"/>
                                        </p:tgtEl>
                                        <p:attrNameLst>
                                          <p:attrName>ppt_x</p:attrName>
                                        </p:attrNameLst>
                                      </p:cBhvr>
                                      <p:tavLst>
                                        <p:tav tm="0">
                                          <p:val>
                                            <p:strVal val="#ppt_x"/>
                                          </p:val>
                                        </p:tav>
                                        <p:tav tm="100000">
                                          <p:val>
                                            <p:strVal val="#ppt_x"/>
                                          </p:val>
                                        </p:tav>
                                      </p:tavLst>
                                    </p:anim>
                                    <p:anim calcmode="lin" valueType="num">
                                      <p:cBhvr>
                                        <p:cTn id="73" dur="500" fill="hold"/>
                                        <p:tgtEl>
                                          <p:spTgt spid="27"/>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xit" presetSubtype="0" fill="hold" grpId="1" nodeType="withEffect">
                                  <p:stCondLst>
                                    <p:cond delay="0"/>
                                  </p:stCondLst>
                                  <p:childTnLst>
                                    <p:animEffect transition="out" filter="fade">
                                      <p:cBhvr>
                                        <p:cTn id="78" dur="500"/>
                                        <p:tgtEl>
                                          <p:spTgt spid="37"/>
                                        </p:tgtEl>
                                      </p:cBhvr>
                                    </p:animEffect>
                                    <p:set>
                                      <p:cBhvr>
                                        <p:cTn id="79" dur="1" fill="hold">
                                          <p:stCondLst>
                                            <p:cond delay="499"/>
                                          </p:stCondLst>
                                        </p:cTn>
                                        <p:tgtEl>
                                          <p:spTgt spid="3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anim calcmode="lin" valueType="num">
                                      <p:cBhvr>
                                        <p:cTn id="85" dur="500" fill="hold"/>
                                        <p:tgtEl>
                                          <p:spTgt spid="29"/>
                                        </p:tgtEl>
                                        <p:attrNameLst>
                                          <p:attrName>ppt_x</p:attrName>
                                        </p:attrNameLst>
                                      </p:cBhvr>
                                      <p:tavLst>
                                        <p:tav tm="0">
                                          <p:val>
                                            <p:strVal val="#ppt_x"/>
                                          </p:val>
                                        </p:tav>
                                        <p:tav tm="100000">
                                          <p:val>
                                            <p:strVal val="#ppt_x"/>
                                          </p:val>
                                        </p:tav>
                                      </p:tavLst>
                                    </p:anim>
                                    <p:anim calcmode="lin" valueType="num">
                                      <p:cBhvr>
                                        <p:cTn id="86" dur="500" fill="hold"/>
                                        <p:tgtEl>
                                          <p:spTgt spid="29"/>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anim calcmode="lin" valueType="num">
                                      <p:cBhvr>
                                        <p:cTn id="90" dur="500" fill="hold"/>
                                        <p:tgtEl>
                                          <p:spTgt spid="31"/>
                                        </p:tgtEl>
                                        <p:attrNameLst>
                                          <p:attrName>ppt_x</p:attrName>
                                        </p:attrNameLst>
                                      </p:cBhvr>
                                      <p:tavLst>
                                        <p:tav tm="0">
                                          <p:val>
                                            <p:strVal val="#ppt_x"/>
                                          </p:val>
                                        </p:tav>
                                        <p:tav tm="100000">
                                          <p:val>
                                            <p:strVal val="#ppt_x"/>
                                          </p:val>
                                        </p:tav>
                                      </p:tavLst>
                                    </p:anim>
                                    <p:anim calcmode="lin" valueType="num">
                                      <p:cBhvr>
                                        <p:cTn id="91" dur="500" fill="hold"/>
                                        <p:tgtEl>
                                          <p:spTgt spid="31"/>
                                        </p:tgtEl>
                                        <p:attrNameLst>
                                          <p:attrName>ppt_y</p:attrName>
                                        </p:attrNameLst>
                                      </p:cBhvr>
                                      <p:tavLst>
                                        <p:tav tm="0">
                                          <p:val>
                                            <p:strVal val="#ppt_y-.1"/>
                                          </p:val>
                                        </p:tav>
                                        <p:tav tm="100000">
                                          <p:val>
                                            <p:strVal val="#ppt_y"/>
                                          </p:val>
                                        </p:tav>
                                      </p:tavLst>
                                    </p:anim>
                                  </p:childTnLst>
                                </p:cTn>
                              </p:par>
                              <p:par>
                                <p:cTn id="92" presetID="10" presetClass="entr" presetSubtype="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xit" presetSubtype="0" fill="hold" grpId="1"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7" presetClass="entr" presetSubtype="0"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500"/>
                                        <p:tgtEl>
                                          <p:spTgt spid="28"/>
                                        </p:tgtEl>
                                      </p:cBhvr>
                                    </p:animEffect>
                                    <p:anim calcmode="lin" valueType="num">
                                      <p:cBhvr>
                                        <p:cTn id="103" dur="500" fill="hold"/>
                                        <p:tgtEl>
                                          <p:spTgt spid="28"/>
                                        </p:tgtEl>
                                        <p:attrNameLst>
                                          <p:attrName>ppt_x</p:attrName>
                                        </p:attrNameLst>
                                      </p:cBhvr>
                                      <p:tavLst>
                                        <p:tav tm="0">
                                          <p:val>
                                            <p:strVal val="#ppt_x"/>
                                          </p:val>
                                        </p:tav>
                                        <p:tav tm="100000">
                                          <p:val>
                                            <p:strVal val="#ppt_x"/>
                                          </p:val>
                                        </p:tav>
                                      </p:tavLst>
                                    </p:anim>
                                    <p:anim calcmode="lin" valueType="num">
                                      <p:cBhvr>
                                        <p:cTn id="104" dur="500" fill="hold"/>
                                        <p:tgtEl>
                                          <p:spTgt spid="28"/>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anim calcmode="lin" valueType="num">
                                      <p:cBhvr>
                                        <p:cTn id="108" dur="500" fill="hold"/>
                                        <p:tgtEl>
                                          <p:spTgt spid="32"/>
                                        </p:tgtEl>
                                        <p:attrNameLst>
                                          <p:attrName>ppt_x</p:attrName>
                                        </p:attrNameLst>
                                      </p:cBhvr>
                                      <p:tavLst>
                                        <p:tav tm="0">
                                          <p:val>
                                            <p:strVal val="#ppt_x"/>
                                          </p:val>
                                        </p:tav>
                                        <p:tav tm="100000">
                                          <p:val>
                                            <p:strVal val="#ppt_x"/>
                                          </p:val>
                                        </p:tav>
                                      </p:tavLst>
                                    </p:anim>
                                    <p:anim calcmode="lin" valueType="num">
                                      <p:cBhvr>
                                        <p:cTn id="109" dur="500" fill="hold"/>
                                        <p:tgtEl>
                                          <p:spTgt spid="32"/>
                                        </p:tgtEl>
                                        <p:attrNameLst>
                                          <p:attrName>ppt_y</p:attrName>
                                        </p:attrNameLst>
                                      </p:cBhvr>
                                      <p:tavLst>
                                        <p:tav tm="0">
                                          <p:val>
                                            <p:strVal val="#ppt_y-.1"/>
                                          </p:val>
                                        </p:tav>
                                        <p:tav tm="100000">
                                          <p:val>
                                            <p:strVal val="#ppt_y"/>
                                          </p:val>
                                        </p:tav>
                                      </p:tavLst>
                                    </p:anim>
                                  </p:childTnLst>
                                </p:cTn>
                              </p:par>
                              <p:par>
                                <p:cTn id="110" presetID="10"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xit" presetSubtype="0" fill="hold" grpId="1" nodeType="withEffect">
                                  <p:stCondLst>
                                    <p:cond delay="0"/>
                                  </p:stCondLst>
                                  <p:childTnLst>
                                    <p:animEffect transition="out" filter="fade">
                                      <p:cBhvr>
                                        <p:cTn id="114" dur="500"/>
                                        <p:tgtEl>
                                          <p:spTgt spid="39"/>
                                        </p:tgtEl>
                                      </p:cBhvr>
                                    </p:animEffect>
                                    <p:set>
                                      <p:cBhvr>
                                        <p:cTn id="115" dur="1" fill="hold">
                                          <p:stCondLst>
                                            <p:cond delay="499"/>
                                          </p:stCondLst>
                                        </p:cTn>
                                        <p:tgtEl>
                                          <p:spTgt spid="3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5E-6 1.48148E-6 L 2.5E-6 0.00092 C 0.00052 -0.06435 0.00034 -0.12871 0.00139 -0.19283 C 0.00156 -0.20232 0.00347 -0.21088 0.00416 -0.21991 C 0.00677 -0.26528 0.00121 -0.24537 0.00937 -0.26783 L 0.12604 -0.26644 C 0.1309 -0.26597 0.13594 -0.26296 0.14062 -0.26204 C 0.14375 -0.26088 0.14757 -0.26042 0.15121 -0.25972 L 0.17656 -0.25301 C 0.18246 -0.2375 0.17899 -0.24931 0.18038 -0.21528 C 0.18177 -0.18403 0.18038 -0.19676 0.18437 -0.17315 C 0.18576 -0.13912 0.18576 -0.15255 0.18576 -0.1331 L 0.18576 -0.13287 " pathEditMode="relative" rAng="0" ptsTypes="AAAAAAAAAAAAA">
                                      <p:cBhvr>
                                        <p:cTn id="119" dur="2000" fill="hold"/>
                                        <p:tgtEl>
                                          <p:spTgt spid="34"/>
                                        </p:tgtEl>
                                        <p:attrNameLst>
                                          <p:attrName>ppt_x</p:attrName>
                                          <p:attrName>ppt_y</p:attrName>
                                        </p:attrNameLst>
                                      </p:cBhvr>
                                      <p:rCtr x="9288" y="-13356"/>
                                    </p:animMotion>
                                  </p:childTnLst>
                                </p:cTn>
                              </p:par>
                              <p:par>
                                <p:cTn id="120" presetID="0" presetClass="path" presetSubtype="0" accel="50000" decel="50000" fill="hold" grpId="1" nodeType="withEffect">
                                  <p:stCondLst>
                                    <p:cond delay="0"/>
                                  </p:stCondLst>
                                  <p:childTnLst>
                                    <p:animMotion origin="layout" path="M 4.44444E-6 -4.81481E-6 L 4.44444E-6 0.00093 C 0.00052 -0.06435 0.00034 -0.1287 0.00138 -0.19282 C 0.00156 -0.20231 0.00347 -0.21087 0.00416 -0.2199 C 0.00677 -0.26527 0.00121 -0.24537 0.00937 -0.26782 L 0.12604 -0.26643 C 0.1309 -0.26597 0.13593 -0.26296 0.14062 -0.26203 C 0.14375 -0.26087 0.14757 -0.26041 0.15121 -0.25972 L 0.17656 -0.253 C 0.18246 -0.2375 0.17899 -0.2493 0.18038 -0.21527 C 0.18177 -0.18402 0.18038 -0.19675 0.18437 -0.17314 C 0.18576 -0.13912 0.18576 -0.15254 0.18576 -0.1331 L 0.18576 -0.13287 " pathEditMode="relative" rAng="0" ptsTypes="AAAAAAAAAAAAA">
                                      <p:cBhvr>
                                        <p:cTn id="121" dur="2000" fill="hold"/>
                                        <p:tgtEl>
                                          <p:spTgt spid="27"/>
                                        </p:tgtEl>
                                        <p:attrNameLst>
                                          <p:attrName>ppt_x</p:attrName>
                                          <p:attrName>ppt_y</p:attrName>
                                        </p:attrNameLst>
                                      </p:cBhvr>
                                      <p:rCtr x="9288" y="-13356"/>
                                    </p:animMotion>
                                  </p:childTnLst>
                                </p:cTn>
                              </p:par>
                              <p:par>
                                <p:cTn id="122" presetID="10" presetClass="entr" presetSubtype="0" fill="hold" grpId="0"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5000"/>
                                        <p:tgtEl>
                                          <p:spTgt spid="2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2" nodeType="clickEffect">
                                  <p:stCondLst>
                                    <p:cond delay="0"/>
                                  </p:stCondLst>
                                  <p:childTnLst>
                                    <p:animEffect transition="out" filter="fade">
                                      <p:cBhvr>
                                        <p:cTn id="128" dur="500"/>
                                        <p:tgtEl>
                                          <p:spTgt spid="34"/>
                                        </p:tgtEl>
                                      </p:cBhvr>
                                    </p:animEffect>
                                    <p:set>
                                      <p:cBhvr>
                                        <p:cTn id="129" dur="1" fill="hold">
                                          <p:stCondLst>
                                            <p:cond delay="499"/>
                                          </p:stCondLst>
                                        </p:cTn>
                                        <p:tgtEl>
                                          <p:spTgt spid="34"/>
                                        </p:tgtEl>
                                        <p:attrNameLst>
                                          <p:attrName>style.visibility</p:attrName>
                                        </p:attrNameLst>
                                      </p:cBhvr>
                                      <p:to>
                                        <p:strVal val="hidden"/>
                                      </p:to>
                                    </p:set>
                                  </p:childTnLst>
                                </p:cTn>
                              </p:par>
                              <p:par>
                                <p:cTn id="130" presetID="10" presetClass="exit" presetSubtype="0" fill="hold" grpId="2" nodeType="withEffect">
                                  <p:stCondLst>
                                    <p:cond delay="0"/>
                                  </p:stCondLst>
                                  <p:childTnLst>
                                    <p:animEffect transition="out" filter="fade">
                                      <p:cBhvr>
                                        <p:cTn id="131" dur="500"/>
                                        <p:tgtEl>
                                          <p:spTgt spid="27"/>
                                        </p:tgtEl>
                                      </p:cBhvr>
                                    </p:animEffect>
                                    <p:set>
                                      <p:cBhvr>
                                        <p:cTn id="132" dur="1" fill="hold">
                                          <p:stCondLst>
                                            <p:cond delay="499"/>
                                          </p:stCondLst>
                                        </p:cTn>
                                        <p:tgtEl>
                                          <p:spTgt spid="27"/>
                                        </p:tgtEl>
                                        <p:attrNameLst>
                                          <p:attrName>style.visibility</p:attrName>
                                        </p:attrNameLst>
                                      </p:cBhvr>
                                      <p:to>
                                        <p:strVal val="hidden"/>
                                      </p:to>
                                    </p:set>
                                  </p:childTnLst>
                                </p:cTn>
                              </p:par>
                              <p:par>
                                <p:cTn id="133" presetID="42" presetClass="exit" presetSubtype="0" fill="hold" grpId="1" nodeType="withEffect">
                                  <p:stCondLst>
                                    <p:cond delay="0"/>
                                  </p:stCondLst>
                                  <p:childTnLst>
                                    <p:animEffect transition="out" filter="fade">
                                      <p:cBhvr>
                                        <p:cTn id="134" dur="1000"/>
                                        <p:tgtEl>
                                          <p:spTgt spid="28"/>
                                        </p:tgtEl>
                                      </p:cBhvr>
                                    </p:animEffect>
                                    <p:anim calcmode="lin" valueType="num">
                                      <p:cBhvr>
                                        <p:cTn id="135" dur="1000"/>
                                        <p:tgtEl>
                                          <p:spTgt spid="28"/>
                                        </p:tgtEl>
                                        <p:attrNameLst>
                                          <p:attrName>ppt_x</p:attrName>
                                        </p:attrNameLst>
                                      </p:cBhvr>
                                      <p:tavLst>
                                        <p:tav tm="0">
                                          <p:val>
                                            <p:strVal val="ppt_x"/>
                                          </p:val>
                                        </p:tav>
                                        <p:tav tm="100000">
                                          <p:val>
                                            <p:strVal val="ppt_x"/>
                                          </p:val>
                                        </p:tav>
                                      </p:tavLst>
                                    </p:anim>
                                    <p:anim calcmode="lin" valueType="num">
                                      <p:cBhvr>
                                        <p:cTn id="136" dur="1000"/>
                                        <p:tgtEl>
                                          <p:spTgt spid="28"/>
                                        </p:tgtEl>
                                        <p:attrNameLst>
                                          <p:attrName>ppt_y</p:attrName>
                                        </p:attrNameLst>
                                      </p:cBhvr>
                                      <p:tavLst>
                                        <p:tav tm="0">
                                          <p:val>
                                            <p:strVal val="ppt_y"/>
                                          </p:val>
                                        </p:tav>
                                        <p:tav tm="100000">
                                          <p:val>
                                            <p:strVal val="ppt_y+.1"/>
                                          </p:val>
                                        </p:tav>
                                      </p:tavLst>
                                    </p:anim>
                                    <p:set>
                                      <p:cBhvr>
                                        <p:cTn id="137" dur="1" fill="hold">
                                          <p:stCondLst>
                                            <p:cond delay="999"/>
                                          </p:stCondLst>
                                        </p:cTn>
                                        <p:tgtEl>
                                          <p:spTgt spid="28"/>
                                        </p:tgtEl>
                                        <p:attrNameLst>
                                          <p:attrName>style.visibility</p:attrName>
                                        </p:attrNameLst>
                                      </p:cBhvr>
                                      <p:to>
                                        <p:strVal val="hidden"/>
                                      </p:to>
                                    </p:set>
                                  </p:childTnLst>
                                </p:cTn>
                              </p:par>
                              <p:par>
                                <p:cTn id="138" presetID="42" presetClass="exit" presetSubtype="0" fill="hold" grpId="1" nodeType="withEffect">
                                  <p:stCondLst>
                                    <p:cond delay="0"/>
                                  </p:stCondLst>
                                  <p:childTnLst>
                                    <p:animEffect transition="out" filter="fade">
                                      <p:cBhvr>
                                        <p:cTn id="139" dur="1000"/>
                                        <p:tgtEl>
                                          <p:spTgt spid="32"/>
                                        </p:tgtEl>
                                      </p:cBhvr>
                                    </p:animEffect>
                                    <p:anim calcmode="lin" valueType="num">
                                      <p:cBhvr>
                                        <p:cTn id="140" dur="1000"/>
                                        <p:tgtEl>
                                          <p:spTgt spid="32"/>
                                        </p:tgtEl>
                                        <p:attrNameLst>
                                          <p:attrName>ppt_x</p:attrName>
                                        </p:attrNameLst>
                                      </p:cBhvr>
                                      <p:tavLst>
                                        <p:tav tm="0">
                                          <p:val>
                                            <p:strVal val="ppt_x"/>
                                          </p:val>
                                        </p:tav>
                                        <p:tav tm="100000">
                                          <p:val>
                                            <p:strVal val="ppt_x"/>
                                          </p:val>
                                        </p:tav>
                                      </p:tavLst>
                                    </p:anim>
                                    <p:anim calcmode="lin" valueType="num">
                                      <p:cBhvr>
                                        <p:cTn id="141" dur="1000"/>
                                        <p:tgtEl>
                                          <p:spTgt spid="32"/>
                                        </p:tgtEl>
                                        <p:attrNameLst>
                                          <p:attrName>ppt_y</p:attrName>
                                        </p:attrNameLst>
                                      </p:cBhvr>
                                      <p:tavLst>
                                        <p:tav tm="0">
                                          <p:val>
                                            <p:strVal val="ppt_y"/>
                                          </p:val>
                                        </p:tav>
                                        <p:tav tm="100000">
                                          <p:val>
                                            <p:strVal val="ppt_y+.1"/>
                                          </p:val>
                                        </p:tav>
                                      </p:tavLst>
                                    </p:anim>
                                    <p:set>
                                      <p:cBhvr>
                                        <p:cTn id="142" dur="1" fill="hold">
                                          <p:stCondLst>
                                            <p:cond delay="999"/>
                                          </p:stCondLst>
                                        </p:cTn>
                                        <p:tgtEl>
                                          <p:spTgt spid="32"/>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29"/>
                                        </p:tgtEl>
                                      </p:cBhvr>
                                    </p:animEffect>
                                    <p:set>
                                      <p:cBhvr>
                                        <p:cTn id="145" dur="1" fill="hold">
                                          <p:stCondLst>
                                            <p:cond delay="499"/>
                                          </p:stCondLst>
                                        </p:cTn>
                                        <p:tgtEl>
                                          <p:spTgt spid="2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par>
                                <p:cTn id="149" presetID="10" presetClass="entr" presetSubtype="0" fill="hold" grpId="2" nodeType="with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6"/>
                                        </p:tgtEl>
                                        <p:attrNameLst>
                                          <p:attrName>style.visibility</p:attrName>
                                        </p:attrNameLst>
                                      </p:cBhvr>
                                      <p:to>
                                        <p:strVal val="visible"/>
                                      </p:to>
                                    </p:set>
                                    <p:animEffect transition="in" filter="fade">
                                      <p:cBhvr>
                                        <p:cTn id="154" dur="500"/>
                                        <p:tgtEl>
                                          <p:spTgt spid="36"/>
                                        </p:tgtEl>
                                      </p:cBhvr>
                                    </p:animEffect>
                                  </p:childTnLst>
                                </p:cTn>
                              </p:par>
                              <p:par>
                                <p:cTn id="155" presetID="10" presetClass="exit" presetSubtype="0" fill="hold" grpId="1" nodeType="withEffect">
                                  <p:stCondLst>
                                    <p:cond delay="0"/>
                                  </p:stCondLst>
                                  <p:childTnLst>
                                    <p:animEffect transition="out" filter="fade">
                                      <p:cBhvr>
                                        <p:cTn id="156" dur="500"/>
                                        <p:tgtEl>
                                          <p:spTgt spid="26"/>
                                        </p:tgtEl>
                                      </p:cBhvr>
                                    </p:animEffect>
                                    <p:set>
                                      <p:cBhvr>
                                        <p:cTn id="157" dur="1" fill="hold">
                                          <p:stCondLst>
                                            <p:cond delay="499"/>
                                          </p:stCondLst>
                                        </p:cTn>
                                        <p:tgtEl>
                                          <p:spTgt spid="26"/>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1"/>
                                        </p:tgtEl>
                                        <p:attrNameLst>
                                          <p:attrName>style.visibility</p:attrName>
                                        </p:attrNameLst>
                                      </p:cBhvr>
                                      <p:to>
                                        <p:strVal val="visible"/>
                                      </p:to>
                                    </p:set>
                                    <p:animEffect transition="in" filter="fade">
                                      <p:cBhvr>
                                        <p:cTn id="162" dur="500"/>
                                        <p:tgtEl>
                                          <p:spTgt spid="41"/>
                                        </p:tgtEl>
                                      </p:cBhvr>
                                    </p:animEffect>
                                  </p:childTnLst>
                                </p:cTn>
                              </p:par>
                              <p:par>
                                <p:cTn id="163" presetID="47"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1000"/>
                                        <p:tgtEl>
                                          <p:spTgt spid="33"/>
                                        </p:tgtEl>
                                      </p:cBhvr>
                                    </p:animEffect>
                                    <p:anim calcmode="lin" valueType="num">
                                      <p:cBhvr>
                                        <p:cTn id="166" dur="1000" fill="hold"/>
                                        <p:tgtEl>
                                          <p:spTgt spid="33"/>
                                        </p:tgtEl>
                                        <p:attrNameLst>
                                          <p:attrName>ppt_x</p:attrName>
                                        </p:attrNameLst>
                                      </p:cBhvr>
                                      <p:tavLst>
                                        <p:tav tm="0">
                                          <p:val>
                                            <p:strVal val="#ppt_x"/>
                                          </p:val>
                                        </p:tav>
                                        <p:tav tm="100000">
                                          <p:val>
                                            <p:strVal val="#ppt_x"/>
                                          </p:val>
                                        </p:tav>
                                      </p:tavLst>
                                    </p:anim>
                                    <p:anim calcmode="lin" valueType="num">
                                      <p:cBhvr>
                                        <p:cTn id="167" dur="1000" fill="hold"/>
                                        <p:tgtEl>
                                          <p:spTgt spid="33"/>
                                        </p:tgtEl>
                                        <p:attrNameLst>
                                          <p:attrName>ppt_y</p:attrName>
                                        </p:attrNameLst>
                                      </p:cBhvr>
                                      <p:tavLst>
                                        <p:tav tm="0">
                                          <p:val>
                                            <p:strVal val="#ppt_y-.1"/>
                                          </p:val>
                                        </p:tav>
                                        <p:tav tm="100000">
                                          <p:val>
                                            <p:strVal val="#ppt_y"/>
                                          </p:val>
                                        </p:tav>
                                      </p:tavLst>
                                    </p:anim>
                                  </p:childTnLst>
                                </p:cTn>
                              </p:par>
                              <p:par>
                                <p:cTn id="168" presetID="47" presetClass="entr" presetSubtype="0" fill="hold" grpId="0" nodeType="withEffect">
                                  <p:stCondLst>
                                    <p:cond delay="0"/>
                                  </p:stCondLst>
                                  <p:childTnLst>
                                    <p:set>
                                      <p:cBhvr>
                                        <p:cTn id="169" dur="1" fill="hold">
                                          <p:stCondLst>
                                            <p:cond delay="0"/>
                                          </p:stCondLst>
                                        </p:cTn>
                                        <p:tgtEl>
                                          <p:spTgt spid="43"/>
                                        </p:tgtEl>
                                        <p:attrNameLst>
                                          <p:attrName>style.visibility</p:attrName>
                                        </p:attrNameLst>
                                      </p:cBhvr>
                                      <p:to>
                                        <p:strVal val="visible"/>
                                      </p:to>
                                    </p:set>
                                    <p:animEffect transition="in" filter="fade">
                                      <p:cBhvr>
                                        <p:cTn id="170" dur="1000"/>
                                        <p:tgtEl>
                                          <p:spTgt spid="43"/>
                                        </p:tgtEl>
                                      </p:cBhvr>
                                    </p:animEffect>
                                    <p:anim calcmode="lin" valueType="num">
                                      <p:cBhvr>
                                        <p:cTn id="171" dur="1000" fill="hold"/>
                                        <p:tgtEl>
                                          <p:spTgt spid="43"/>
                                        </p:tgtEl>
                                        <p:attrNameLst>
                                          <p:attrName>ppt_x</p:attrName>
                                        </p:attrNameLst>
                                      </p:cBhvr>
                                      <p:tavLst>
                                        <p:tav tm="0">
                                          <p:val>
                                            <p:strVal val="#ppt_x"/>
                                          </p:val>
                                        </p:tav>
                                        <p:tav tm="100000">
                                          <p:val>
                                            <p:strVal val="#ppt_x"/>
                                          </p:val>
                                        </p:tav>
                                      </p:tavLst>
                                    </p:anim>
                                    <p:anim calcmode="lin" valueType="num">
                                      <p:cBhvr>
                                        <p:cTn id="172" dur="1000" fill="hold"/>
                                        <p:tgtEl>
                                          <p:spTgt spid="43"/>
                                        </p:tgtEl>
                                        <p:attrNameLst>
                                          <p:attrName>ppt_y</p:attrName>
                                        </p:attrNameLst>
                                      </p:cBhvr>
                                      <p:tavLst>
                                        <p:tav tm="0">
                                          <p:val>
                                            <p:strVal val="#ppt_y-.1"/>
                                          </p:val>
                                        </p:tav>
                                        <p:tav tm="100000">
                                          <p:val>
                                            <p:strVal val="#ppt_y"/>
                                          </p:val>
                                        </p:tav>
                                      </p:tavLst>
                                    </p:anim>
                                  </p:childTnLst>
                                </p:cTn>
                              </p:par>
                              <p:par>
                                <p:cTn id="173" presetID="10" presetClass="exit" presetSubtype="0" fill="hold" grpId="1" nodeType="withEffect">
                                  <p:stCondLst>
                                    <p:cond delay="0"/>
                                  </p:stCondLst>
                                  <p:childTnLst>
                                    <p:animEffect transition="out" filter="fade">
                                      <p:cBhvr>
                                        <p:cTn id="174" dur="500"/>
                                        <p:tgtEl>
                                          <p:spTgt spid="40"/>
                                        </p:tgtEl>
                                      </p:cBhvr>
                                    </p:animEffect>
                                    <p:set>
                                      <p:cBhvr>
                                        <p:cTn id="175" dur="1" fill="hold">
                                          <p:stCondLst>
                                            <p:cond delay="499"/>
                                          </p:stCondLst>
                                        </p:cTn>
                                        <p:tgtEl>
                                          <p:spTgt spid="4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0" presetClass="path" presetSubtype="0" accel="50000" decel="50000" fill="hold" grpId="2" nodeType="clickEffect">
                                  <p:stCondLst>
                                    <p:cond delay="0"/>
                                  </p:stCondLst>
                                  <p:childTnLst>
                                    <p:animMotion origin="layout" path="M 0 0 L 0 0 C 0.00139 -0.05162 0.00295 -0.10301 0.00416 -0.15463 C 0.00764 -0.3243 0.0033 -0.22338 0.00746 -0.31018 C 0.00712 -0.31226 0.00677 -0.31458 0.00659 -0.31666 C 0.00191 -0.36597 0.0125 -0.32754 0.09166 -0.32338 C 0.1243 -0.32407 0.15955 -0.34236 0.18993 -0.32569 C 0.20278 -0.31851 0.18819 -0.28865 0.18819 -0.27013 C 0.18819 -0.25416 0.18923 -0.23819 0.18993 -0.22222 C 0.1908 -0.20069 0.1908 -0.21782 0.1908 -0.20787 L 0.1908 -0.21226 " pathEditMode="relative" ptsTypes="AAAAAAAAAAA">
                                      <p:cBhvr>
                                        <p:cTn id="179" dur="2000" fill="hold"/>
                                        <p:tgtEl>
                                          <p:spTgt spid="24"/>
                                        </p:tgtEl>
                                        <p:attrNameLst>
                                          <p:attrName>ppt_x</p:attrName>
                                          <p:attrName>ppt_y</p:attrName>
                                        </p:attrNameLst>
                                      </p:cBhvr>
                                    </p:animMotion>
                                  </p:childTnLst>
                                </p:cTn>
                              </p:par>
                              <p:par>
                                <p:cTn id="180" presetID="0" presetClass="path" presetSubtype="0" accel="50000" decel="50000" fill="hold" grpId="0" nodeType="withEffect">
                                  <p:stCondLst>
                                    <p:cond delay="0"/>
                                  </p:stCondLst>
                                  <p:childTnLst>
                                    <p:animMotion origin="layout" path="M 0 0 L 0 0 C 0.00139 -0.05162 0.00295 -0.10301 0.00416 -0.15463 C 0.00764 -0.3243 0.0033 -0.22338 0.00746 -0.31018 C 0.00712 -0.31226 0.00677 -0.31458 0.00659 -0.31666 C 0.00191 -0.36597 0.0125 -0.32754 0.09166 -0.32338 C 0.1243 -0.32407 0.15955 -0.34236 0.18993 -0.32569 C 0.20278 -0.31851 0.18819 -0.28865 0.18819 -0.27013 C 0.18819 -0.25416 0.18923 -0.23819 0.18993 -0.22222 C 0.1908 -0.20069 0.1908 -0.21782 0.1908 -0.20787 L 0.1908 -0.21226 " pathEditMode="relative" ptsTypes="AAAAAAAAAAA">
                                      <p:cBhvr>
                                        <p:cTn id="181" dur="2000" fill="hold"/>
                                        <p:tgtEl>
                                          <p:spTgt spid="20"/>
                                        </p:tgtEl>
                                        <p:attrNameLst>
                                          <p:attrName>ppt_x</p:attrName>
                                          <p:attrName>ppt_y</p:attrName>
                                        </p:attrNameLst>
                                      </p:cBhvr>
                                    </p:animMotion>
                                  </p:childTnLst>
                                </p:cTn>
                              </p:par>
                              <p:par>
                                <p:cTn id="182" presetID="10" presetClass="entr" presetSubtype="0" fill="hold" grpId="0" nodeType="withEffect">
                                  <p:stCondLst>
                                    <p:cond delay="0"/>
                                  </p:stCondLst>
                                  <p:childTnLst>
                                    <p:set>
                                      <p:cBhvr>
                                        <p:cTn id="183" dur="1" fill="hold">
                                          <p:stCondLst>
                                            <p:cond delay="0"/>
                                          </p:stCondLst>
                                        </p:cTn>
                                        <p:tgtEl>
                                          <p:spTgt spid="46"/>
                                        </p:tgtEl>
                                        <p:attrNameLst>
                                          <p:attrName>style.visibility</p:attrName>
                                        </p:attrNameLst>
                                      </p:cBhvr>
                                      <p:to>
                                        <p:strVal val="visible"/>
                                      </p:to>
                                    </p:set>
                                    <p:animEffect transition="in" filter="fade">
                                      <p:cBhvr>
                                        <p:cTn id="184" dur="5000"/>
                                        <p:tgtEl>
                                          <p:spTgt spid="4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fade">
                                      <p:cBhvr>
                                        <p:cTn id="189" dur="500"/>
                                        <p:tgtEl>
                                          <p:spTgt spid="44"/>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35"/>
                                        </p:tgtEl>
                                        <p:attrNameLst>
                                          <p:attrName>style.visibility</p:attrName>
                                        </p:attrNameLst>
                                      </p:cBhvr>
                                      <p:to>
                                        <p:strVal val="visible"/>
                                      </p:to>
                                    </p:set>
                                    <p:animEffect transition="in" filter="fade">
                                      <p:cBhvr>
                                        <p:cTn id="192" dur="500"/>
                                        <p:tgtEl>
                                          <p:spTgt spid="35"/>
                                        </p:tgtEl>
                                      </p:cBhvr>
                                    </p:animEffect>
                                  </p:childTnLst>
                                </p:cTn>
                              </p:par>
                              <p:par>
                                <p:cTn id="193" presetID="42" presetClass="exit" presetSubtype="0" fill="hold" grpId="1" nodeType="withEffect">
                                  <p:stCondLst>
                                    <p:cond delay="0"/>
                                  </p:stCondLst>
                                  <p:childTnLst>
                                    <p:animEffect transition="out" filter="fade">
                                      <p:cBhvr>
                                        <p:cTn id="194" dur="1000"/>
                                        <p:tgtEl>
                                          <p:spTgt spid="33"/>
                                        </p:tgtEl>
                                      </p:cBhvr>
                                    </p:animEffect>
                                    <p:anim calcmode="lin" valueType="num">
                                      <p:cBhvr>
                                        <p:cTn id="195" dur="1000"/>
                                        <p:tgtEl>
                                          <p:spTgt spid="33"/>
                                        </p:tgtEl>
                                        <p:attrNameLst>
                                          <p:attrName>ppt_x</p:attrName>
                                        </p:attrNameLst>
                                      </p:cBhvr>
                                      <p:tavLst>
                                        <p:tav tm="0">
                                          <p:val>
                                            <p:strVal val="ppt_x"/>
                                          </p:val>
                                        </p:tav>
                                        <p:tav tm="100000">
                                          <p:val>
                                            <p:strVal val="ppt_x"/>
                                          </p:val>
                                        </p:tav>
                                      </p:tavLst>
                                    </p:anim>
                                    <p:anim calcmode="lin" valueType="num">
                                      <p:cBhvr>
                                        <p:cTn id="196" dur="1000"/>
                                        <p:tgtEl>
                                          <p:spTgt spid="33"/>
                                        </p:tgtEl>
                                        <p:attrNameLst>
                                          <p:attrName>ppt_y</p:attrName>
                                        </p:attrNameLst>
                                      </p:cBhvr>
                                      <p:tavLst>
                                        <p:tav tm="0">
                                          <p:val>
                                            <p:strVal val="ppt_y"/>
                                          </p:val>
                                        </p:tav>
                                        <p:tav tm="100000">
                                          <p:val>
                                            <p:strVal val="ppt_y+.1"/>
                                          </p:val>
                                        </p:tav>
                                      </p:tavLst>
                                    </p:anim>
                                    <p:set>
                                      <p:cBhvr>
                                        <p:cTn id="197" dur="1" fill="hold">
                                          <p:stCondLst>
                                            <p:cond delay="999"/>
                                          </p:stCondLst>
                                        </p:cTn>
                                        <p:tgtEl>
                                          <p:spTgt spid="33"/>
                                        </p:tgtEl>
                                        <p:attrNameLst>
                                          <p:attrName>style.visibility</p:attrName>
                                        </p:attrNameLst>
                                      </p:cBhvr>
                                      <p:to>
                                        <p:strVal val="hidden"/>
                                      </p:to>
                                    </p:set>
                                  </p:childTnLst>
                                </p:cTn>
                              </p:par>
                              <p:par>
                                <p:cTn id="198" presetID="42" presetClass="exit" presetSubtype="0" fill="hold" grpId="1" nodeType="withEffect">
                                  <p:stCondLst>
                                    <p:cond delay="0"/>
                                  </p:stCondLst>
                                  <p:childTnLst>
                                    <p:animEffect transition="out" filter="fade">
                                      <p:cBhvr>
                                        <p:cTn id="199" dur="1000"/>
                                        <p:tgtEl>
                                          <p:spTgt spid="43"/>
                                        </p:tgtEl>
                                      </p:cBhvr>
                                    </p:animEffect>
                                    <p:anim calcmode="lin" valueType="num">
                                      <p:cBhvr>
                                        <p:cTn id="200" dur="1000"/>
                                        <p:tgtEl>
                                          <p:spTgt spid="43"/>
                                        </p:tgtEl>
                                        <p:attrNameLst>
                                          <p:attrName>ppt_x</p:attrName>
                                        </p:attrNameLst>
                                      </p:cBhvr>
                                      <p:tavLst>
                                        <p:tav tm="0">
                                          <p:val>
                                            <p:strVal val="ppt_x"/>
                                          </p:val>
                                        </p:tav>
                                        <p:tav tm="100000">
                                          <p:val>
                                            <p:strVal val="ppt_x"/>
                                          </p:val>
                                        </p:tav>
                                      </p:tavLst>
                                    </p:anim>
                                    <p:anim calcmode="lin" valueType="num">
                                      <p:cBhvr>
                                        <p:cTn id="201" dur="1000"/>
                                        <p:tgtEl>
                                          <p:spTgt spid="43"/>
                                        </p:tgtEl>
                                        <p:attrNameLst>
                                          <p:attrName>ppt_y</p:attrName>
                                        </p:attrNameLst>
                                      </p:cBhvr>
                                      <p:tavLst>
                                        <p:tav tm="0">
                                          <p:val>
                                            <p:strVal val="ppt_y"/>
                                          </p:val>
                                        </p:tav>
                                        <p:tav tm="100000">
                                          <p:val>
                                            <p:strVal val="ppt_y+.1"/>
                                          </p:val>
                                        </p:tav>
                                      </p:tavLst>
                                    </p:anim>
                                    <p:set>
                                      <p:cBhvr>
                                        <p:cTn id="202" dur="1" fill="hold">
                                          <p:stCondLst>
                                            <p:cond delay="999"/>
                                          </p:stCondLst>
                                        </p:cTn>
                                        <p:tgtEl>
                                          <p:spTgt spid="43"/>
                                        </p:tgtEl>
                                        <p:attrNameLst>
                                          <p:attrName>style.visibility</p:attrName>
                                        </p:attrNameLst>
                                      </p:cBhvr>
                                      <p:to>
                                        <p:strVal val="hidden"/>
                                      </p:to>
                                    </p:set>
                                  </p:childTnLst>
                                </p:cTn>
                              </p:par>
                              <p:par>
                                <p:cTn id="203" presetID="10" presetClass="exit" presetSubtype="0" fill="hold" grpId="3" nodeType="withEffect">
                                  <p:stCondLst>
                                    <p:cond delay="0"/>
                                  </p:stCondLst>
                                  <p:childTnLst>
                                    <p:animEffect transition="out" filter="fade">
                                      <p:cBhvr>
                                        <p:cTn id="204" dur="500"/>
                                        <p:tgtEl>
                                          <p:spTgt spid="45"/>
                                        </p:tgtEl>
                                      </p:cBhvr>
                                    </p:animEffect>
                                    <p:set>
                                      <p:cBhvr>
                                        <p:cTn id="205" dur="1" fill="hold">
                                          <p:stCondLst>
                                            <p:cond delay="499"/>
                                          </p:stCondLst>
                                        </p:cTn>
                                        <p:tgtEl>
                                          <p:spTgt spid="45"/>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36"/>
                                        </p:tgtEl>
                                      </p:cBhvr>
                                    </p:animEffect>
                                    <p:set>
                                      <p:cBhvr>
                                        <p:cTn id="208" dur="1" fill="hold">
                                          <p:stCondLst>
                                            <p:cond delay="499"/>
                                          </p:stCondLst>
                                        </p:cTn>
                                        <p:tgtEl>
                                          <p:spTgt spid="36"/>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46"/>
                                        </p:tgtEl>
                                      </p:cBhvr>
                                    </p:animEffect>
                                    <p:set>
                                      <p:cBhvr>
                                        <p:cTn id="211" dur="1" fill="hold">
                                          <p:stCondLst>
                                            <p:cond delay="499"/>
                                          </p:stCondLst>
                                        </p:cTn>
                                        <p:tgtEl>
                                          <p:spTgt spid="46"/>
                                        </p:tgtEl>
                                        <p:attrNameLst>
                                          <p:attrName>style.visibility</p:attrName>
                                        </p:attrNameLst>
                                      </p:cBhvr>
                                      <p:to>
                                        <p:strVal val="hidden"/>
                                      </p:to>
                                    </p:set>
                                  </p:childTnLst>
                                </p:cTn>
                              </p:par>
                              <p:par>
                                <p:cTn id="212" presetID="10" presetClass="exit" presetSubtype="0" fill="hold" grpId="2" nodeType="withEffect">
                                  <p:stCondLst>
                                    <p:cond delay="0"/>
                                  </p:stCondLst>
                                  <p:childTnLst>
                                    <p:animEffect transition="out" filter="fade">
                                      <p:cBhvr>
                                        <p:cTn id="213" dur="500"/>
                                        <p:tgtEl>
                                          <p:spTgt spid="20"/>
                                        </p:tgtEl>
                                      </p:cBhvr>
                                    </p:animEffect>
                                    <p:set>
                                      <p:cBhvr>
                                        <p:cTn id="214" dur="1" fill="hold">
                                          <p:stCondLst>
                                            <p:cond delay="499"/>
                                          </p:stCondLst>
                                        </p:cTn>
                                        <p:tgtEl>
                                          <p:spTgt spid="20"/>
                                        </p:tgtEl>
                                        <p:attrNameLst>
                                          <p:attrName>style.visibility</p:attrName>
                                        </p:attrNameLst>
                                      </p:cBhvr>
                                      <p:to>
                                        <p:strVal val="hidden"/>
                                      </p:to>
                                    </p:set>
                                  </p:childTnLst>
                                </p:cTn>
                              </p:par>
                              <p:par>
                                <p:cTn id="215" presetID="10" presetClass="exit" presetSubtype="0" fill="hold" grpId="3" nodeType="withEffect">
                                  <p:stCondLst>
                                    <p:cond delay="0"/>
                                  </p:stCondLst>
                                  <p:childTnLst>
                                    <p:animEffect transition="out" filter="fade">
                                      <p:cBhvr>
                                        <p:cTn id="216" dur="500"/>
                                        <p:tgtEl>
                                          <p:spTgt spid="24"/>
                                        </p:tgtEl>
                                      </p:cBhvr>
                                    </p:animEffect>
                                    <p:set>
                                      <p:cBhvr>
                                        <p:cTn id="217" dur="1" fill="hold">
                                          <p:stCondLst>
                                            <p:cond delay="499"/>
                                          </p:stCondLst>
                                        </p:cTn>
                                        <p:tgtEl>
                                          <p:spTgt spid="24"/>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1"/>
                                        </p:tgtEl>
                                        <p:attrNameLst>
                                          <p:attrName>style.visibility</p:attrName>
                                        </p:attrNameLst>
                                      </p:cBhvr>
                                      <p:to>
                                        <p:strVal val="visible"/>
                                      </p:to>
                                    </p:set>
                                    <p:animEffect transition="in" filter="fade">
                                      <p:cBhvr>
                                        <p:cTn id="222" dur="500"/>
                                        <p:tgtEl>
                                          <p:spTgt spid="11"/>
                                        </p:tgtEl>
                                      </p:cBhvr>
                                    </p:animEffect>
                                  </p:childTnLst>
                                </p:cTn>
                              </p:par>
                              <p:par>
                                <p:cTn id="223" presetID="10" presetClass="exit" presetSubtype="0" fill="hold" grpId="1" nodeType="withEffect">
                                  <p:stCondLst>
                                    <p:cond delay="0"/>
                                  </p:stCondLst>
                                  <p:childTnLst>
                                    <p:animEffect transition="out" filter="fade">
                                      <p:cBhvr>
                                        <p:cTn id="224" dur="500"/>
                                        <p:tgtEl>
                                          <p:spTgt spid="41"/>
                                        </p:tgtEl>
                                      </p:cBhvr>
                                    </p:animEffect>
                                    <p:set>
                                      <p:cBhvr>
                                        <p:cTn id="225" dur="1" fill="hold">
                                          <p:stCondLst>
                                            <p:cond delay="499"/>
                                          </p:stCondLst>
                                        </p:cTn>
                                        <p:tgtEl>
                                          <p:spTgt spid="41"/>
                                        </p:tgtEl>
                                        <p:attrNameLst>
                                          <p:attrName>style.visibility</p:attrName>
                                        </p:attrNameLst>
                                      </p:cBhvr>
                                      <p:to>
                                        <p:strVal val="hidden"/>
                                      </p:to>
                                    </p:set>
                                  </p:childTnLst>
                                </p:cTn>
                              </p:par>
                              <p:par>
                                <p:cTn id="226" presetID="10" presetClass="entr" presetSubtype="0" fill="hold" grpId="0" nodeType="withEffect">
                                  <p:stCondLst>
                                    <p:cond delay="0"/>
                                  </p:stCondLst>
                                  <p:childTnLst>
                                    <p:set>
                                      <p:cBhvr>
                                        <p:cTn id="227" dur="1" fill="hold">
                                          <p:stCondLst>
                                            <p:cond delay="0"/>
                                          </p:stCondLst>
                                        </p:cTn>
                                        <p:tgtEl>
                                          <p:spTgt spid="48"/>
                                        </p:tgtEl>
                                        <p:attrNameLst>
                                          <p:attrName>style.visibility</p:attrName>
                                        </p:attrNameLst>
                                      </p:cBhvr>
                                      <p:to>
                                        <p:strVal val="visible"/>
                                      </p:to>
                                    </p:set>
                                    <p:animEffect transition="in" filter="fade">
                                      <p:cBhvr>
                                        <p:cTn id="228"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P spid="11" grpId="1"/>
      <p:bldP spid="11" grpId="2"/>
      <p:bldP spid="18" grpId="0"/>
      <p:bldP spid="25" grpId="0"/>
      <p:bldP spid="20" grpId="0" animBg="1"/>
      <p:bldP spid="20" grpId="1" animBg="1"/>
      <p:bldP spid="20" grpId="2" animBg="1"/>
      <p:bldP spid="27" grpId="0" animBg="1"/>
      <p:bldP spid="27" grpId="1" animBg="1"/>
      <p:bldP spid="27" grpId="2" animBg="1"/>
      <p:bldP spid="28" grpId="0" animBg="1"/>
      <p:bldP spid="28" grpId="1" animBg="1"/>
      <p:bldP spid="29" grpId="0" animBg="1"/>
      <p:bldP spid="29" grpId="1" animBg="1"/>
      <p:bldP spid="24" grpId="1"/>
      <p:bldP spid="24" grpId="2"/>
      <p:bldP spid="24" grpId="3"/>
      <p:bldP spid="31" grpId="0"/>
      <p:bldP spid="31" grpId="1"/>
      <p:bldP spid="32" grpId="0"/>
      <p:bldP spid="32" grpId="1"/>
      <p:bldP spid="34" grpId="0"/>
      <p:bldP spid="34" grpId="1"/>
      <p:bldP spid="34" grpId="2"/>
      <p:bldP spid="37" grpId="0"/>
      <p:bldP spid="37" grpId="1"/>
      <p:bldP spid="38" grpId="0"/>
      <p:bldP spid="38" grpId="1"/>
      <p:bldP spid="39" grpId="0"/>
      <p:bldP spid="39" grpId="1"/>
      <p:bldP spid="40" grpId="0"/>
      <p:bldP spid="40" grpId="1"/>
      <p:bldP spid="41" grpId="0"/>
      <p:bldP spid="41" grpId="1"/>
      <p:bldP spid="26" grpId="0"/>
      <p:bldP spid="26" grpId="1"/>
      <p:bldP spid="43" grpId="0" animBg="1"/>
      <p:bldP spid="43" grpId="1" animBg="1"/>
      <p:bldP spid="45" grpId="2" animBg="1"/>
      <p:bldP spid="45" grpId="3" animBg="1"/>
      <p:bldP spid="36" grpId="0"/>
      <p:bldP spid="36" grpId="1"/>
      <p:bldP spid="33" grpId="0"/>
      <p:bldP spid="33" grpId="1"/>
      <p:bldP spid="44" grpId="0" animBg="1"/>
      <p:bldP spid="35" grpId="0"/>
      <p:bldP spid="46" grpId="0"/>
      <p:bldP spid="46" grpId="1"/>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pic>
        <p:nvPicPr>
          <p:cNvPr id="6" name="圖片 5">
            <a:extLst>
              <a:ext uri="{FF2B5EF4-FFF2-40B4-BE49-F238E27FC236}">
                <a16:creationId xmlns:a16="http://schemas.microsoft.com/office/drawing/2014/main" id="{9658EB86-2573-4BCE-9714-D2311572D6AE}"/>
              </a:ext>
            </a:extLst>
          </p:cNvPr>
          <p:cNvPicPr>
            <a:picLocks noChangeAspect="1"/>
          </p:cNvPicPr>
          <p:nvPr/>
        </p:nvPicPr>
        <p:blipFill rotWithShape="1">
          <a:blip r:embed="rId3"/>
          <a:srcRect t="51289"/>
          <a:stretch/>
        </p:blipFill>
        <p:spPr>
          <a:xfrm>
            <a:off x="4722766" y="1758696"/>
            <a:ext cx="3070746" cy="3340608"/>
          </a:xfrm>
          <a:prstGeom prst="rect">
            <a:avLst/>
          </a:prstGeom>
        </p:spPr>
      </p:pic>
      <p:pic>
        <p:nvPicPr>
          <p:cNvPr id="7" name="圖片 6">
            <a:extLst>
              <a:ext uri="{FF2B5EF4-FFF2-40B4-BE49-F238E27FC236}">
                <a16:creationId xmlns:a16="http://schemas.microsoft.com/office/drawing/2014/main" id="{5F15E8EE-F659-4B88-9E50-CC6338E83092}"/>
              </a:ext>
            </a:extLst>
          </p:cNvPr>
          <p:cNvPicPr>
            <a:picLocks noChangeAspect="1"/>
          </p:cNvPicPr>
          <p:nvPr/>
        </p:nvPicPr>
        <p:blipFill rotWithShape="1">
          <a:blip r:embed="rId3"/>
          <a:srcRect b="48889"/>
          <a:stretch/>
        </p:blipFill>
        <p:spPr>
          <a:xfrm>
            <a:off x="1501254" y="1676400"/>
            <a:ext cx="3070746" cy="3505200"/>
          </a:xfrm>
          <a:prstGeom prst="rect">
            <a:avLst/>
          </a:prstGeom>
        </p:spPr>
      </p:pic>
    </p:spTree>
    <p:extLst>
      <p:ext uri="{BB962C8B-B14F-4D97-AF65-F5344CB8AC3E}">
        <p14:creationId xmlns:p14="http://schemas.microsoft.com/office/powerpoint/2010/main" val="153478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6" name="文字方塊 5">
            <a:extLst>
              <a:ext uri="{FF2B5EF4-FFF2-40B4-BE49-F238E27FC236}">
                <a16:creationId xmlns:a16="http://schemas.microsoft.com/office/drawing/2014/main" id="{179D1A5F-05AA-4ABE-8751-C670EC492015}"/>
              </a:ext>
            </a:extLst>
          </p:cNvPr>
          <p:cNvSpPr txBox="1"/>
          <p:nvPr/>
        </p:nvSpPr>
        <p:spPr>
          <a:xfrm>
            <a:off x="883922" y="2682252"/>
            <a:ext cx="1082348"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Cal()</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9" name="文字方塊 8">
            <a:extLst>
              <a:ext uri="{FF2B5EF4-FFF2-40B4-BE49-F238E27FC236}">
                <a16:creationId xmlns:a16="http://schemas.microsoft.com/office/drawing/2014/main" id="{CA8B67D0-6BC3-4713-8BF8-A9ACA3AF3B31}"/>
              </a:ext>
            </a:extLst>
          </p:cNvPr>
          <p:cNvSpPr txBox="1"/>
          <p:nvPr/>
        </p:nvSpPr>
        <p:spPr>
          <a:xfrm>
            <a:off x="3450210" y="1305289"/>
            <a:ext cx="2243579" cy="923330"/>
          </a:xfrm>
          <a:prstGeom prst="rect">
            <a:avLst/>
          </a:prstGeom>
          <a:noFill/>
        </p:spPr>
        <p:txBody>
          <a:bodyPr wrap="square" rtlCol="0">
            <a:spAutoFit/>
          </a:bodyPr>
          <a:lstStyle/>
          <a:p>
            <a:r>
              <a:rPr lang="en-US"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rPr>
              <a:t>*+523=</a:t>
            </a:r>
            <a:endParaRPr lang="en" altLang="zh-TW" sz="5400" b="1" u="sng" dirty="0">
              <a:solidFill>
                <a:srgbClr val="00206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7" name="箭號: 向右 6">
            <a:extLst>
              <a:ext uri="{FF2B5EF4-FFF2-40B4-BE49-F238E27FC236}">
                <a16:creationId xmlns:a16="http://schemas.microsoft.com/office/drawing/2014/main" id="{4F657F65-214A-46E6-92D6-C223FFEC706F}"/>
              </a:ext>
            </a:extLst>
          </p:cNvPr>
          <p:cNvSpPr/>
          <p:nvPr/>
        </p:nvSpPr>
        <p:spPr>
          <a:xfrm>
            <a:off x="1966270" y="2833082"/>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9D867436-19E5-49F7-9B46-3825B197177F}"/>
              </a:ext>
            </a:extLst>
          </p:cNvPr>
          <p:cNvSpPr txBox="1"/>
          <p:nvPr/>
        </p:nvSpPr>
        <p:spPr>
          <a:xfrm>
            <a:off x="2345076" y="2655171"/>
            <a:ext cx="2518638" cy="1815882"/>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op1 = Cal()</a:t>
            </a:r>
          </a:p>
          <a:p>
            <a:r>
              <a:rPr lang="en-US" altLang="zh-TW" sz="2800" b="1" dirty="0">
                <a:latin typeface="SetoFont" panose="02000600000000000000" pitchFamily="2" charset="-120"/>
                <a:ea typeface="SetoFont" panose="02000600000000000000" pitchFamily="2" charset="-120"/>
                <a:cs typeface="SetoFont" panose="02000600000000000000" pitchFamily="2" charset="-120"/>
              </a:rPr>
              <a:t>op2 = Cal()</a:t>
            </a:r>
          </a:p>
          <a:p>
            <a:r>
              <a:rPr lang="en-US" altLang="zh-TW" sz="2800" b="1" dirty="0" err="1">
                <a:latin typeface="SetoFont" panose="02000600000000000000" pitchFamily="2" charset="-120"/>
                <a:ea typeface="SetoFont" panose="02000600000000000000" pitchFamily="2" charset="-120"/>
                <a:cs typeface="SetoFont" panose="02000600000000000000" pitchFamily="2" charset="-120"/>
              </a:rPr>
              <a:t>ans</a:t>
            </a:r>
            <a:r>
              <a:rPr lang="en-US" altLang="zh-TW" sz="2800" b="1" dirty="0">
                <a:latin typeface="SetoFont" panose="02000600000000000000" pitchFamily="2" charset="-120"/>
                <a:ea typeface="SetoFont" panose="02000600000000000000" pitchFamily="2" charset="-120"/>
                <a:cs typeface="SetoFont" panose="02000600000000000000" pitchFamily="2" charset="-120"/>
              </a:rPr>
              <a:t> = op1*op2</a:t>
            </a:r>
          </a:p>
          <a:p>
            <a:r>
              <a:rPr lang="en-US" altLang="zh-TW" sz="2800" b="1" dirty="0">
                <a:latin typeface="SetoFont" panose="02000600000000000000" pitchFamily="2" charset="-120"/>
                <a:ea typeface="SetoFont" panose="02000600000000000000" pitchFamily="2" charset="-120"/>
                <a:cs typeface="SetoFont" panose="02000600000000000000" pitchFamily="2" charset="-120"/>
              </a:rPr>
              <a:t>return </a:t>
            </a:r>
            <a:r>
              <a:rPr lang="en-US" altLang="zh-TW" sz="2800" b="1" dirty="0" err="1">
                <a:latin typeface="SetoFont" panose="02000600000000000000" pitchFamily="2" charset="-120"/>
                <a:ea typeface="SetoFont" panose="02000600000000000000" pitchFamily="2" charset="-120"/>
                <a:cs typeface="SetoFont" panose="02000600000000000000" pitchFamily="2" charset="-120"/>
              </a:rPr>
              <a:t>ans</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14" name="文字方塊 13">
            <a:extLst>
              <a:ext uri="{FF2B5EF4-FFF2-40B4-BE49-F238E27FC236}">
                <a16:creationId xmlns:a16="http://schemas.microsoft.com/office/drawing/2014/main" id="{C15EB940-98DD-45E1-8F92-660C0F210404}"/>
              </a:ext>
            </a:extLst>
          </p:cNvPr>
          <p:cNvSpPr txBox="1"/>
          <p:nvPr/>
        </p:nvSpPr>
        <p:spPr>
          <a:xfrm>
            <a:off x="4977587" y="2655171"/>
            <a:ext cx="2518638" cy="1815882"/>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op1 = Cal()</a:t>
            </a:r>
          </a:p>
          <a:p>
            <a:r>
              <a:rPr lang="en-US" altLang="zh-TW" sz="2800" b="1" dirty="0">
                <a:latin typeface="SetoFont" panose="02000600000000000000" pitchFamily="2" charset="-120"/>
                <a:ea typeface="SetoFont" panose="02000600000000000000" pitchFamily="2" charset="-120"/>
                <a:cs typeface="SetoFont" panose="02000600000000000000" pitchFamily="2" charset="-120"/>
              </a:rPr>
              <a:t>op2 = Cal()</a:t>
            </a:r>
          </a:p>
          <a:p>
            <a:r>
              <a:rPr lang="en-US" altLang="zh-TW" sz="2800" b="1" dirty="0" err="1">
                <a:latin typeface="SetoFont" panose="02000600000000000000" pitchFamily="2" charset="-120"/>
                <a:ea typeface="SetoFont" panose="02000600000000000000" pitchFamily="2" charset="-120"/>
                <a:cs typeface="SetoFont" panose="02000600000000000000" pitchFamily="2" charset="-120"/>
              </a:rPr>
              <a:t>ans</a:t>
            </a:r>
            <a:r>
              <a:rPr lang="en-US" altLang="zh-TW" sz="2800" b="1" dirty="0">
                <a:latin typeface="SetoFont" panose="02000600000000000000" pitchFamily="2" charset="-120"/>
                <a:ea typeface="SetoFont" panose="02000600000000000000" pitchFamily="2" charset="-120"/>
                <a:cs typeface="SetoFont" panose="02000600000000000000" pitchFamily="2" charset="-120"/>
              </a:rPr>
              <a:t> = op1+op2</a:t>
            </a:r>
          </a:p>
          <a:p>
            <a:r>
              <a:rPr lang="en-US" altLang="zh-TW" sz="2800" b="1" dirty="0">
                <a:latin typeface="SetoFont" panose="02000600000000000000" pitchFamily="2" charset="-120"/>
                <a:ea typeface="SetoFont" panose="02000600000000000000" pitchFamily="2" charset="-120"/>
                <a:cs typeface="SetoFont" panose="02000600000000000000" pitchFamily="2" charset="-120"/>
              </a:rPr>
              <a:t>return </a:t>
            </a:r>
            <a:r>
              <a:rPr lang="en-US" altLang="zh-TW" sz="2800" b="1" dirty="0" err="1">
                <a:latin typeface="SetoFont" panose="02000600000000000000" pitchFamily="2" charset="-120"/>
                <a:ea typeface="SetoFont" panose="02000600000000000000" pitchFamily="2" charset="-120"/>
                <a:cs typeface="SetoFont" panose="02000600000000000000" pitchFamily="2" charset="-120"/>
              </a:rPr>
              <a:t>ans</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15" name="箭號: 向右 14">
            <a:extLst>
              <a:ext uri="{FF2B5EF4-FFF2-40B4-BE49-F238E27FC236}">
                <a16:creationId xmlns:a16="http://schemas.microsoft.com/office/drawing/2014/main" id="{AC39A9D7-6DD7-41A7-A3AB-DDB54107B83D}"/>
              </a:ext>
            </a:extLst>
          </p:cNvPr>
          <p:cNvSpPr/>
          <p:nvPr/>
        </p:nvSpPr>
        <p:spPr>
          <a:xfrm>
            <a:off x="7070353" y="2833082"/>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6" name="文字方塊 15">
            <a:extLst>
              <a:ext uri="{FF2B5EF4-FFF2-40B4-BE49-F238E27FC236}">
                <a16:creationId xmlns:a16="http://schemas.microsoft.com/office/drawing/2014/main" id="{31B1D2FE-4B56-4459-A433-023AA100910F}"/>
              </a:ext>
            </a:extLst>
          </p:cNvPr>
          <p:cNvSpPr txBox="1"/>
          <p:nvPr/>
        </p:nvSpPr>
        <p:spPr>
          <a:xfrm>
            <a:off x="7442258" y="2656312"/>
            <a:ext cx="364202"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5</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17" name="箭號: 向右 16">
            <a:extLst>
              <a:ext uri="{FF2B5EF4-FFF2-40B4-BE49-F238E27FC236}">
                <a16:creationId xmlns:a16="http://schemas.microsoft.com/office/drawing/2014/main" id="{BDFC7B3A-ECE0-41D6-8EDF-5BD1C2D8A210}"/>
              </a:ext>
            </a:extLst>
          </p:cNvPr>
          <p:cNvSpPr/>
          <p:nvPr/>
        </p:nvSpPr>
        <p:spPr>
          <a:xfrm>
            <a:off x="7070353" y="3263769"/>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8" name="文字方塊 17">
            <a:extLst>
              <a:ext uri="{FF2B5EF4-FFF2-40B4-BE49-F238E27FC236}">
                <a16:creationId xmlns:a16="http://schemas.microsoft.com/office/drawing/2014/main" id="{CBA6D672-68DD-42E7-A9B5-012A2AECDBAA}"/>
              </a:ext>
            </a:extLst>
          </p:cNvPr>
          <p:cNvSpPr txBox="1"/>
          <p:nvPr/>
        </p:nvSpPr>
        <p:spPr>
          <a:xfrm>
            <a:off x="7442258" y="3086999"/>
            <a:ext cx="364202"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2</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19" name="箭號: 向右 18">
            <a:extLst>
              <a:ext uri="{FF2B5EF4-FFF2-40B4-BE49-F238E27FC236}">
                <a16:creationId xmlns:a16="http://schemas.microsoft.com/office/drawing/2014/main" id="{014EA315-C235-45BB-BE6E-EF6F1CC09176}"/>
              </a:ext>
            </a:extLst>
          </p:cNvPr>
          <p:cNvSpPr/>
          <p:nvPr/>
        </p:nvSpPr>
        <p:spPr>
          <a:xfrm>
            <a:off x="4538875" y="3271507"/>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0" name="文字方塊 19">
            <a:extLst>
              <a:ext uri="{FF2B5EF4-FFF2-40B4-BE49-F238E27FC236}">
                <a16:creationId xmlns:a16="http://schemas.microsoft.com/office/drawing/2014/main" id="{86EDA24D-EFFB-4C02-9EE8-92F42EA1057A}"/>
              </a:ext>
            </a:extLst>
          </p:cNvPr>
          <p:cNvSpPr txBox="1"/>
          <p:nvPr/>
        </p:nvSpPr>
        <p:spPr>
          <a:xfrm>
            <a:off x="4910780" y="3094737"/>
            <a:ext cx="364202"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3</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21" name="箭號: 向右 20">
            <a:extLst>
              <a:ext uri="{FF2B5EF4-FFF2-40B4-BE49-F238E27FC236}">
                <a16:creationId xmlns:a16="http://schemas.microsoft.com/office/drawing/2014/main" id="{462CD59E-B54A-4BA9-B3F6-25B055A99DCB}"/>
              </a:ext>
            </a:extLst>
          </p:cNvPr>
          <p:cNvSpPr/>
          <p:nvPr/>
        </p:nvSpPr>
        <p:spPr>
          <a:xfrm>
            <a:off x="4551715" y="2819016"/>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2" name="箭號: 向右 21">
            <a:extLst>
              <a:ext uri="{FF2B5EF4-FFF2-40B4-BE49-F238E27FC236}">
                <a16:creationId xmlns:a16="http://schemas.microsoft.com/office/drawing/2014/main" id="{A467D79D-9052-489D-975C-22EFF243C334}"/>
              </a:ext>
            </a:extLst>
          </p:cNvPr>
          <p:cNvSpPr/>
          <p:nvPr/>
        </p:nvSpPr>
        <p:spPr>
          <a:xfrm>
            <a:off x="7489324" y="3692057"/>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3" name="文字方塊 22">
            <a:extLst>
              <a:ext uri="{FF2B5EF4-FFF2-40B4-BE49-F238E27FC236}">
                <a16:creationId xmlns:a16="http://schemas.microsoft.com/office/drawing/2014/main" id="{23301661-2853-46A5-8FDE-AB9338536FA8}"/>
              </a:ext>
            </a:extLst>
          </p:cNvPr>
          <p:cNvSpPr txBox="1"/>
          <p:nvPr/>
        </p:nvSpPr>
        <p:spPr>
          <a:xfrm>
            <a:off x="7861229" y="3515287"/>
            <a:ext cx="364202"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7</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24" name="文字方塊 23">
            <a:extLst>
              <a:ext uri="{FF2B5EF4-FFF2-40B4-BE49-F238E27FC236}">
                <a16:creationId xmlns:a16="http://schemas.microsoft.com/office/drawing/2014/main" id="{ED1F4567-5B37-4984-8BDF-19C55342C75C}"/>
              </a:ext>
            </a:extLst>
          </p:cNvPr>
          <p:cNvSpPr txBox="1"/>
          <p:nvPr/>
        </p:nvSpPr>
        <p:spPr>
          <a:xfrm>
            <a:off x="4930521" y="2668185"/>
            <a:ext cx="364202"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7</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25" name="箭號: 向右 24">
            <a:extLst>
              <a:ext uri="{FF2B5EF4-FFF2-40B4-BE49-F238E27FC236}">
                <a16:creationId xmlns:a16="http://schemas.microsoft.com/office/drawing/2014/main" id="{C1D3EBD1-04EE-46B4-B34E-EDCCA2A67423}"/>
              </a:ext>
            </a:extLst>
          </p:cNvPr>
          <p:cNvSpPr/>
          <p:nvPr/>
        </p:nvSpPr>
        <p:spPr>
          <a:xfrm>
            <a:off x="4849912" y="3698059"/>
            <a:ext cx="378806" cy="2215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6" name="文字方塊 25">
            <a:extLst>
              <a:ext uri="{FF2B5EF4-FFF2-40B4-BE49-F238E27FC236}">
                <a16:creationId xmlns:a16="http://schemas.microsoft.com/office/drawing/2014/main" id="{971F219E-649A-4525-B1B8-C1670EFE1A4F}"/>
              </a:ext>
            </a:extLst>
          </p:cNvPr>
          <p:cNvSpPr txBox="1"/>
          <p:nvPr/>
        </p:nvSpPr>
        <p:spPr>
          <a:xfrm>
            <a:off x="5221817" y="3521289"/>
            <a:ext cx="543739" cy="523220"/>
          </a:xfrm>
          <a:prstGeom prst="rect">
            <a:avLst/>
          </a:prstGeom>
          <a:noFill/>
        </p:spPr>
        <p:txBody>
          <a:bodyPr wrap="none" rtlCol="0">
            <a:spAutoFit/>
          </a:bodyPr>
          <a:lstStyle/>
          <a:p>
            <a:r>
              <a:rPr lang="en-US" altLang="zh-TW" sz="2800" b="1" dirty="0">
                <a:latin typeface="SetoFont" panose="02000600000000000000" pitchFamily="2" charset="-120"/>
                <a:ea typeface="SetoFont" panose="02000600000000000000" pitchFamily="2" charset="-120"/>
                <a:cs typeface="SetoFont" panose="02000600000000000000" pitchFamily="2" charset="-120"/>
              </a:rPr>
              <a:t>21</a:t>
            </a:r>
            <a:endParaRPr lang="zh-TW" altLang="en-US" sz="2800" b="1" dirty="0">
              <a:latin typeface="SetoFont" panose="02000600000000000000" pitchFamily="2" charset="-120"/>
              <a:ea typeface="SetoFont" panose="02000600000000000000" pitchFamily="2" charset="-120"/>
              <a:cs typeface="SetoFont" panose="02000600000000000000" pitchFamily="2" charset="-120"/>
            </a:endParaRPr>
          </a:p>
        </p:txBody>
      </p:sp>
      <p:sp>
        <p:nvSpPr>
          <p:cNvPr id="28" name="文字方塊 27">
            <a:extLst>
              <a:ext uri="{FF2B5EF4-FFF2-40B4-BE49-F238E27FC236}">
                <a16:creationId xmlns:a16="http://schemas.microsoft.com/office/drawing/2014/main" id="{35C2B657-DE40-4F73-85A8-9CF9B56EEF7D}"/>
              </a:ext>
            </a:extLst>
          </p:cNvPr>
          <p:cNvSpPr txBox="1"/>
          <p:nvPr/>
        </p:nvSpPr>
        <p:spPr>
          <a:xfrm>
            <a:off x="2384439" y="2668185"/>
            <a:ext cx="543739" cy="523220"/>
          </a:xfrm>
          <a:prstGeom prst="rect">
            <a:avLst/>
          </a:prstGeom>
          <a:noFill/>
        </p:spPr>
        <p:txBody>
          <a:bodyPr wrap="none" rtlCol="0">
            <a:spAutoFit/>
          </a:bodyPr>
          <a:lstStyle/>
          <a:p>
            <a:r>
              <a:rPr lang="en-US" altLang="zh-TW" sz="2800" b="1" dirty="0">
                <a:solidFill>
                  <a:srgbClr val="FF0000"/>
                </a:solidFill>
                <a:latin typeface="SetoFont" panose="02000600000000000000" pitchFamily="2" charset="-120"/>
                <a:ea typeface="SetoFont" panose="02000600000000000000" pitchFamily="2" charset="-120"/>
                <a:cs typeface="SetoFont" panose="02000600000000000000" pitchFamily="2" charset="-120"/>
              </a:rPr>
              <a:t>21</a:t>
            </a:r>
            <a:endParaRPr lang="zh-TW" altLang="en-US" sz="2800" b="1" dirty="0">
              <a:solidFill>
                <a:srgbClr val="FF0000"/>
              </a:solidFill>
              <a:latin typeface="SetoFont" panose="02000600000000000000" pitchFamily="2" charset="-120"/>
              <a:ea typeface="SetoFont" panose="02000600000000000000" pitchFamily="2" charset="-120"/>
              <a:cs typeface="SetoFont" panose="02000600000000000000" pitchFamily="2" charset="-120"/>
            </a:endParaRPr>
          </a:p>
        </p:txBody>
      </p:sp>
      <p:sp>
        <p:nvSpPr>
          <p:cNvPr id="2" name="箭號: 向下 1">
            <a:extLst>
              <a:ext uri="{FF2B5EF4-FFF2-40B4-BE49-F238E27FC236}">
                <a16:creationId xmlns:a16="http://schemas.microsoft.com/office/drawing/2014/main" id="{8F7DDED1-51C1-42BB-9030-38028BD98D9F}"/>
              </a:ext>
            </a:extLst>
          </p:cNvPr>
          <p:cNvSpPr/>
          <p:nvPr/>
        </p:nvSpPr>
        <p:spPr>
          <a:xfrm>
            <a:off x="3603193" y="1100296"/>
            <a:ext cx="187070" cy="4267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箭號: 向下 26">
            <a:extLst>
              <a:ext uri="{FF2B5EF4-FFF2-40B4-BE49-F238E27FC236}">
                <a16:creationId xmlns:a16="http://schemas.microsoft.com/office/drawing/2014/main" id="{00247117-6815-4CB1-AFE9-AE6AD2318318}"/>
              </a:ext>
            </a:extLst>
          </p:cNvPr>
          <p:cNvSpPr/>
          <p:nvPr/>
        </p:nvSpPr>
        <p:spPr>
          <a:xfrm>
            <a:off x="3943245" y="1096196"/>
            <a:ext cx="187070" cy="4267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9" name="箭號: 向下 28">
            <a:extLst>
              <a:ext uri="{FF2B5EF4-FFF2-40B4-BE49-F238E27FC236}">
                <a16:creationId xmlns:a16="http://schemas.microsoft.com/office/drawing/2014/main" id="{E634DA8D-9C02-47BE-BE15-83C2F5958734}"/>
              </a:ext>
            </a:extLst>
          </p:cNvPr>
          <p:cNvSpPr/>
          <p:nvPr/>
        </p:nvSpPr>
        <p:spPr>
          <a:xfrm>
            <a:off x="4978762" y="1100296"/>
            <a:ext cx="187070" cy="4267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箭號: 向下 29">
            <a:extLst>
              <a:ext uri="{FF2B5EF4-FFF2-40B4-BE49-F238E27FC236}">
                <a16:creationId xmlns:a16="http://schemas.microsoft.com/office/drawing/2014/main" id="{E064D93C-868F-4CE1-86F6-03E81AE07123}"/>
              </a:ext>
            </a:extLst>
          </p:cNvPr>
          <p:cNvSpPr/>
          <p:nvPr/>
        </p:nvSpPr>
        <p:spPr>
          <a:xfrm>
            <a:off x="4304526" y="1091658"/>
            <a:ext cx="187070" cy="4267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1" name="箭號: 向下 30">
            <a:extLst>
              <a:ext uri="{FF2B5EF4-FFF2-40B4-BE49-F238E27FC236}">
                <a16:creationId xmlns:a16="http://schemas.microsoft.com/office/drawing/2014/main" id="{407B3160-4BDE-4739-8949-9403614FF0A3}"/>
              </a:ext>
            </a:extLst>
          </p:cNvPr>
          <p:cNvSpPr/>
          <p:nvPr/>
        </p:nvSpPr>
        <p:spPr>
          <a:xfrm>
            <a:off x="4637876" y="1100296"/>
            <a:ext cx="187070" cy="4267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A43F2504-6138-4272-BCCD-3EF9D5B97919}"/>
              </a:ext>
            </a:extLst>
          </p:cNvPr>
          <p:cNvSpPr/>
          <p:nvPr/>
        </p:nvSpPr>
        <p:spPr>
          <a:xfrm>
            <a:off x="5339209" y="1100296"/>
            <a:ext cx="187070" cy="4267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7497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xit" presetSubtype="0" fill="hold" grpId="1" nodeType="withEffect">
                                  <p:stCondLst>
                                    <p:cond delay="0"/>
                                  </p:stCondLst>
                                  <p:childTnLst>
                                    <p:animEffect transition="out" filter="fade">
                                      <p:cBhvr>
                                        <p:cTn id="51" dur="500"/>
                                        <p:tgtEl>
                                          <p:spTgt spid="30"/>
                                        </p:tgtEl>
                                      </p:cBhvr>
                                    </p:animEffect>
                                    <p:set>
                                      <p:cBhvr>
                                        <p:cTn id="52" dur="1" fill="hold">
                                          <p:stCondLst>
                                            <p:cond delay="499"/>
                                          </p:stCondLst>
                                        </p:cTn>
                                        <p:tgtEl>
                                          <p:spTgt spid="30"/>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5"/>
                                        </p:tgtEl>
                                      </p:cBhvr>
                                    </p:animEffect>
                                    <p:set>
                                      <p:cBhvr>
                                        <p:cTn id="71" dur="1" fill="hold">
                                          <p:stCondLst>
                                            <p:cond delay="499"/>
                                          </p:stCondLst>
                                        </p:cTn>
                                        <p:tgtEl>
                                          <p:spTgt spid="15"/>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7"/>
                                        </p:tgtEl>
                                      </p:cBhvr>
                                    </p:animEffect>
                                    <p:set>
                                      <p:cBhvr>
                                        <p:cTn id="77" dur="1" fill="hold">
                                          <p:stCondLst>
                                            <p:cond delay="499"/>
                                          </p:stCondLst>
                                        </p:cTn>
                                        <p:tgtEl>
                                          <p:spTgt spid="17"/>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18"/>
                                        </p:tgtEl>
                                      </p:cBhvr>
                                    </p:animEffect>
                                    <p:set>
                                      <p:cBhvr>
                                        <p:cTn id="80" dur="1" fill="hold">
                                          <p:stCondLst>
                                            <p:cond delay="499"/>
                                          </p:stCondLst>
                                        </p:cTn>
                                        <p:tgtEl>
                                          <p:spTgt spid="18"/>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2"/>
                                        </p:tgtEl>
                                      </p:cBhvr>
                                    </p:animEffect>
                                    <p:set>
                                      <p:cBhvr>
                                        <p:cTn id="83" dur="1" fill="hold">
                                          <p:stCondLst>
                                            <p:cond delay="499"/>
                                          </p:stCondLst>
                                        </p:cTn>
                                        <p:tgtEl>
                                          <p:spTgt spid="22"/>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500"/>
                                        <p:tgtEl>
                                          <p:spTgt spid="1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xit" presetSubtype="0" fill="hold" grpId="1" nodeType="withEffect">
                                  <p:stCondLst>
                                    <p:cond delay="0"/>
                                  </p:stCondLst>
                                  <p:childTnLst>
                                    <p:animEffect transition="out" filter="fade">
                                      <p:cBhvr>
                                        <p:cTn id="99" dur="500"/>
                                        <p:tgtEl>
                                          <p:spTgt spid="31"/>
                                        </p:tgtEl>
                                      </p:cBhvr>
                                    </p:animEffect>
                                    <p:set>
                                      <p:cBhvr>
                                        <p:cTn id="100" dur="1" fill="hold">
                                          <p:stCondLst>
                                            <p:cond delay="499"/>
                                          </p:stCondLst>
                                        </p:cTn>
                                        <p:tgtEl>
                                          <p:spTgt spid="31"/>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500"/>
                                        <p:tgtEl>
                                          <p:spTgt spid="2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12"/>
                                        </p:tgtEl>
                                      </p:cBhvr>
                                    </p:animEffect>
                                    <p:set>
                                      <p:cBhvr>
                                        <p:cTn id="116" dur="1" fill="hold">
                                          <p:stCondLst>
                                            <p:cond delay="499"/>
                                          </p:stCondLst>
                                        </p:cTn>
                                        <p:tgtEl>
                                          <p:spTgt spid="1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1"/>
                                        </p:tgtEl>
                                      </p:cBhvr>
                                    </p:animEffect>
                                    <p:set>
                                      <p:cBhvr>
                                        <p:cTn id="119" dur="1" fill="hold">
                                          <p:stCondLst>
                                            <p:cond delay="499"/>
                                          </p:stCondLst>
                                        </p:cTn>
                                        <p:tgtEl>
                                          <p:spTgt spid="21"/>
                                        </p:tgtEl>
                                        <p:attrNameLst>
                                          <p:attrName>style.visibility</p:attrName>
                                        </p:attrNameLst>
                                      </p:cBhvr>
                                      <p:to>
                                        <p:strVal val="hidden"/>
                                      </p:to>
                                    </p:set>
                                  </p:childTnLst>
                                </p:cTn>
                              </p:par>
                              <p:par>
                                <p:cTn id="120" presetID="10" presetClass="exit" presetSubtype="0" fill="hold" grpId="2" nodeType="withEffect">
                                  <p:stCondLst>
                                    <p:cond delay="0"/>
                                  </p:stCondLst>
                                  <p:childTnLst>
                                    <p:animEffect transition="out" filter="fade">
                                      <p:cBhvr>
                                        <p:cTn id="121" dur="500"/>
                                        <p:tgtEl>
                                          <p:spTgt spid="24"/>
                                        </p:tgtEl>
                                      </p:cBhvr>
                                    </p:animEffect>
                                    <p:set>
                                      <p:cBhvr>
                                        <p:cTn id="122" dur="1" fill="hold">
                                          <p:stCondLst>
                                            <p:cond delay="499"/>
                                          </p:stCondLst>
                                        </p:cTn>
                                        <p:tgtEl>
                                          <p:spTgt spid="24"/>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9"/>
                                        </p:tgtEl>
                                      </p:cBhvr>
                                    </p:animEffect>
                                    <p:set>
                                      <p:cBhvr>
                                        <p:cTn id="125" dur="1" fill="hold">
                                          <p:stCondLst>
                                            <p:cond delay="499"/>
                                          </p:stCondLst>
                                        </p:cTn>
                                        <p:tgtEl>
                                          <p:spTgt spid="1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25"/>
                                        </p:tgtEl>
                                      </p:cBhvr>
                                    </p:animEffect>
                                    <p:set>
                                      <p:cBhvr>
                                        <p:cTn id="131" dur="1" fill="hold">
                                          <p:stCondLst>
                                            <p:cond delay="499"/>
                                          </p:stCondLst>
                                        </p:cTn>
                                        <p:tgtEl>
                                          <p:spTgt spid="25"/>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fade">
                                      <p:cBhvr>
                                        <p:cTn id="137" dur="500"/>
                                        <p:tgtEl>
                                          <p:spTgt spid="28"/>
                                        </p:tgtEl>
                                      </p:cBhvr>
                                    </p:animEffect>
                                  </p:childTnLst>
                                </p:cTn>
                              </p:par>
                              <p:par>
                                <p:cTn id="138" presetID="10" presetClass="exit" presetSubtype="0" fill="hold" grpId="1" nodeType="withEffect">
                                  <p:stCondLst>
                                    <p:cond delay="0"/>
                                  </p:stCondLst>
                                  <p:childTnLst>
                                    <p:animEffect transition="out" filter="fade">
                                      <p:cBhvr>
                                        <p:cTn id="139" dur="500"/>
                                        <p:tgtEl>
                                          <p:spTgt spid="29"/>
                                        </p:tgtEl>
                                      </p:cBhvr>
                                    </p:animEffect>
                                    <p:set>
                                      <p:cBhvr>
                                        <p:cTn id="140" dur="1" fill="hold">
                                          <p:stCondLst>
                                            <p:cond delay="499"/>
                                          </p:stCondLst>
                                        </p:cTn>
                                        <p:tgtEl>
                                          <p:spTgt spid="29"/>
                                        </p:tgtEl>
                                        <p:attrNameLst>
                                          <p:attrName>style.visibility</p:attrName>
                                        </p:attrNameLst>
                                      </p:cBhvr>
                                      <p:to>
                                        <p:strVal val="hidden"/>
                                      </p:to>
                                    </p:set>
                                  </p:childTnLst>
                                </p:cTn>
                              </p:par>
                              <p:par>
                                <p:cTn id="141" presetID="10" presetClass="entr" presetSubtype="0" fill="hold" grpId="0" nodeType="withEffect">
                                  <p:stCondLst>
                                    <p:cond delay="0"/>
                                  </p:stCondLst>
                                  <p:childTnLst>
                                    <p:set>
                                      <p:cBhvr>
                                        <p:cTn id="142" dur="1" fill="hold">
                                          <p:stCondLst>
                                            <p:cond delay="0"/>
                                          </p:stCondLst>
                                        </p:cTn>
                                        <p:tgtEl>
                                          <p:spTgt spid="32"/>
                                        </p:tgtEl>
                                        <p:attrNameLst>
                                          <p:attrName>style.visibility</p:attrName>
                                        </p:attrNameLst>
                                      </p:cBhvr>
                                      <p:to>
                                        <p:strVal val="visible"/>
                                      </p:to>
                                    </p:set>
                                    <p:animEffect transition="in" filter="fade">
                                      <p:cBhvr>
                                        <p:cTn id="1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2" grpId="1"/>
      <p:bldP spid="14" grpId="0"/>
      <p:bldP spid="14" grpId="1"/>
      <p:bldP spid="15" grpId="0" animBg="1"/>
      <p:bldP spid="15" grpId="1" animBg="1"/>
      <p:bldP spid="16" grpId="0"/>
      <p:bldP spid="16" grpId="1"/>
      <p:bldP spid="17" grpId="0" animBg="1"/>
      <p:bldP spid="17" grpId="1" animBg="1"/>
      <p:bldP spid="18" grpId="0"/>
      <p:bldP spid="18" grpId="1"/>
      <p:bldP spid="19" grpId="0" animBg="1"/>
      <p:bldP spid="19" grpId="1" animBg="1"/>
      <p:bldP spid="20" grpId="0"/>
      <p:bldP spid="20" grpId="1"/>
      <p:bldP spid="21" grpId="0" animBg="1"/>
      <p:bldP spid="21" grpId="1" animBg="1"/>
      <p:bldP spid="22" grpId="0" animBg="1"/>
      <p:bldP spid="22" grpId="1" animBg="1"/>
      <p:bldP spid="23" grpId="0"/>
      <p:bldP spid="23" grpId="1"/>
      <p:bldP spid="24" grpId="0"/>
      <p:bldP spid="24" grpId="2"/>
      <p:bldP spid="25" grpId="0" animBg="1"/>
      <p:bldP spid="25" grpId="1" animBg="1"/>
      <p:bldP spid="26" grpId="0"/>
      <p:bldP spid="26" grpId="1"/>
      <p:bldP spid="28" grpId="0"/>
      <p:bldP spid="2" grpId="0" animBg="1"/>
      <p:bldP spid="2" grpId="1" animBg="1"/>
      <p:bldP spid="27" grpId="0" animBg="1"/>
      <p:bldP spid="27" grpId="1" animBg="1"/>
      <p:bldP spid="29" grpId="0" animBg="1"/>
      <p:bldP spid="29" grpId="1" animBg="1"/>
      <p:bldP spid="30" grpId="0" animBg="1"/>
      <p:bldP spid="30" grpId="1" animBg="1"/>
      <p:bldP spid="31" grpId="0" animBg="1"/>
      <p:bldP spid="31" grpId="1"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Shape 1846"/>
          <p:cNvSpPr txBox="1">
            <a:spLocks noGrp="1"/>
          </p:cNvSpPr>
          <p:nvPr>
            <p:ph type="ctrTitle" idx="4294967295"/>
          </p:nvPr>
        </p:nvSpPr>
        <p:spPr>
          <a:xfrm>
            <a:off x="1374150" y="3429000"/>
            <a:ext cx="6395700" cy="2318159"/>
          </a:xfrm>
          <a:prstGeom prst="rect">
            <a:avLst/>
          </a:prstGeom>
        </p:spPr>
        <p:txBody>
          <a:bodyPr wrap="square" lIns="91425" tIns="91425" rIns="91425" bIns="91425" anchor="b" anchorCtr="0">
            <a:noAutofit/>
          </a:bodyPr>
          <a:lstStyle/>
          <a:p>
            <a:pPr lvl="0" rtl="0">
              <a:spcBef>
                <a:spcPts val="0"/>
              </a:spcBef>
              <a:buNone/>
            </a:pPr>
            <a:r>
              <a:rPr lang="en-US" sz="7200" dirty="0">
                <a:solidFill>
                  <a:srgbClr val="FFFFFF"/>
                </a:solidFill>
                <a:latin typeface="SetoFont" panose="02000600000000000000" pitchFamily="2" charset="-120"/>
                <a:ea typeface="SetoFont" panose="02000600000000000000" pitchFamily="2" charset="-120"/>
                <a:cs typeface="SetoFont" panose="02000600000000000000" pitchFamily="2" charset="-120"/>
              </a:rPr>
              <a:t>Reply for Google Forms</a:t>
            </a:r>
            <a:endParaRPr lang="en" sz="7200" dirty="0">
              <a:solidFill>
                <a:srgbClr val="FFFFFF"/>
              </a:solidFill>
              <a:latin typeface="SetoFont" panose="02000600000000000000" pitchFamily="2" charset="-120"/>
              <a:ea typeface="SetoFont" panose="02000600000000000000" pitchFamily="2" charset="-120"/>
              <a:cs typeface="SetoFont" panose="02000600000000000000" pitchFamily="2" charset="-120"/>
            </a:endParaRPr>
          </a:p>
        </p:txBody>
      </p:sp>
      <p:sp>
        <p:nvSpPr>
          <p:cNvPr id="1848" name="Shape 1848"/>
          <p:cNvSpPr/>
          <p:nvPr/>
        </p:nvSpPr>
        <p:spPr>
          <a:xfrm>
            <a:off x="3213452" y="703602"/>
            <a:ext cx="2728142" cy="2522753"/>
          </a:xfrm>
          <a:custGeom>
            <a:avLst/>
            <a:gdLst/>
            <a:ahLst/>
            <a:cxnLst/>
            <a:rect l="0" t="0" r="0" b="0"/>
            <a:pathLst>
              <a:path w="89712" h="82958" extrusionOk="0">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w="19050" cap="rnd" cmpd="sng">
            <a:solidFill>
              <a:srgbClr val="FFFFFF"/>
            </a:solidFill>
            <a:prstDash val="solid"/>
            <a:round/>
            <a:headEnd type="none" w="lg" len="lg"/>
            <a:tailEnd type="none" w="lg" len="lg"/>
          </a:ln>
        </p:spPr>
      </p:sp>
      <p:sp>
        <p:nvSpPr>
          <p:cNvPr id="1849" name="Shape 1849"/>
          <p:cNvSpPr/>
          <p:nvPr/>
        </p:nvSpPr>
        <p:spPr>
          <a:xfrm>
            <a:off x="4014780" y="1296298"/>
            <a:ext cx="1114426" cy="1337354"/>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3" name="Shape 63" descr="表單回應圖表。題目：覺得現在Lab的難易程度。回應數：77 則回應。">
            <a:extLst>
              <a:ext uri="{FF2B5EF4-FFF2-40B4-BE49-F238E27FC236}">
                <a16:creationId xmlns:a16="http://schemas.microsoft.com/office/drawing/2014/main" id="{C012D4EA-A3B1-4ABF-ABFC-9BAD12B49F77}"/>
              </a:ext>
            </a:extLst>
          </p:cNvPr>
          <p:cNvPicPr preferRelativeResize="0"/>
          <p:nvPr/>
        </p:nvPicPr>
        <p:blipFill>
          <a:blip r:embed="rId3">
            <a:clrChange>
              <a:clrFrom>
                <a:srgbClr val="FFFFFF"/>
              </a:clrFrom>
              <a:clrTo>
                <a:srgbClr val="FFFFFF">
                  <a:alpha val="0"/>
                </a:srgbClr>
              </a:clrTo>
            </a:clrChange>
            <a:alphaModFix/>
          </a:blip>
          <a:stretch>
            <a:fillRect/>
          </a:stretch>
        </p:blipFill>
        <p:spPr>
          <a:xfrm>
            <a:off x="522245" y="1656625"/>
            <a:ext cx="8306899" cy="3544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對話框 素材」的圖片搜尋結果">
            <a:extLst>
              <a:ext uri="{FF2B5EF4-FFF2-40B4-BE49-F238E27FC236}">
                <a16:creationId xmlns:a16="http://schemas.microsoft.com/office/drawing/2014/main" id="{86586402-6853-48E8-BDA6-E9812D1E6802}"/>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808880" y="725356"/>
            <a:ext cx="5639054" cy="258475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88C07BE6-ED64-463B-92F1-0F23CF7253E6}"/>
              </a:ext>
            </a:extLst>
          </p:cNvPr>
          <p:cNvSpPr/>
          <p:nvPr/>
        </p:nvSpPr>
        <p:spPr>
          <a:xfrm>
            <a:off x="1960922" y="1706523"/>
            <a:ext cx="3610284" cy="461665"/>
          </a:xfrm>
          <a:prstGeom prst="rect">
            <a:avLst/>
          </a:prstGeom>
        </p:spPr>
        <p:txBody>
          <a:bodyPr wrap="non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這樣的難易度相當不錯 </a:t>
            </a:r>
          </a:p>
        </p:txBody>
      </p:sp>
      <p:pic>
        <p:nvPicPr>
          <p:cNvPr id="7" name="Picture 2" descr="「對話框 素材」的圖片搜尋結果">
            <a:extLst>
              <a:ext uri="{FF2B5EF4-FFF2-40B4-BE49-F238E27FC236}">
                <a16:creationId xmlns:a16="http://schemas.microsoft.com/office/drawing/2014/main" id="{81C92E69-5BF7-4E76-829F-A0B9461B9E2F}"/>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37707" y="-294588"/>
            <a:ext cx="9219413" cy="774883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A2119E2D-E17A-4C1B-8A28-5A5FC9D9791C}"/>
              </a:ext>
            </a:extLst>
          </p:cNvPr>
          <p:cNvSpPr/>
          <p:nvPr/>
        </p:nvSpPr>
        <p:spPr>
          <a:xfrm>
            <a:off x="999275" y="1905506"/>
            <a:ext cx="7871065" cy="3046988"/>
          </a:xfrm>
          <a:prstGeom prst="rect">
            <a:avLst/>
          </a:prstGeom>
        </p:spPr>
        <p:txBody>
          <a:bodyPr wrap="none">
            <a:spAutoFit/>
          </a:bodyPr>
          <a:lstStyle/>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人生好難，上機更難。如果簡單，大家都愛</a:t>
            </a:r>
            <a:endParaRPr lang="en-US" altLang="zh-TW" sz="2400" dirty="0">
              <a:latin typeface="Senty Golden Bell 新蒂金钟体" panose="03000600000000000000" pitchFamily="66" charset="-120"/>
              <a:ea typeface="Senty Golden Bell 新蒂金钟体" panose="03000600000000000000" pitchFamily="66" charset="-120"/>
            </a:endParaRP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簡單一點 </a:t>
            </a:r>
            <a:endParaRPr lang="en-US" altLang="zh-TW" sz="2400" dirty="0">
              <a:latin typeface="Senty Golden Bell 新蒂金钟体" panose="03000600000000000000" pitchFamily="66" charset="-120"/>
              <a:ea typeface="Senty Golden Bell 新蒂金钟体" panose="03000600000000000000" pitchFamily="66" charset="-120"/>
            </a:endParaRP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好難</a:t>
            </a:r>
            <a:r>
              <a:rPr lang="en-US" altLang="zh-TW" sz="2400" dirty="0">
                <a:latin typeface="Senty Golden Bell 新蒂金钟体" panose="03000600000000000000" pitchFamily="66" charset="-120"/>
                <a:ea typeface="Senty Golden Bell 新蒂金钟体" panose="03000600000000000000" pitchFamily="66" charset="-120"/>
              </a:rPr>
              <a:t>QQ </a:t>
            </a: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挫折</a:t>
            </a:r>
            <a:r>
              <a:rPr lang="en-US" altLang="zh-TW" sz="2400" dirty="0">
                <a:latin typeface="Senty Golden Bell 新蒂金钟体" panose="03000600000000000000" pitchFamily="66" charset="-120"/>
                <a:ea typeface="Senty Golden Bell 新蒂金钟体" panose="03000600000000000000" pitchFamily="66" charset="-120"/>
              </a:rPr>
              <a:t>QQ </a:t>
            </a: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上機變簡單然後給更多提示還有延長時間🙂🙂🙂</a:t>
            </a:r>
            <a:endParaRPr lang="en-US" altLang="zh-TW" sz="2400" dirty="0">
              <a:latin typeface="Senty Golden Bell 新蒂金钟体" panose="03000600000000000000" pitchFamily="66" charset="-120"/>
              <a:ea typeface="Senty Golden Bell 新蒂金钟体" panose="03000600000000000000" pitchFamily="66" charset="-120"/>
            </a:endParaRP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可以不要那麼認真出題目喔 出簡單點哈哈哈 </a:t>
            </a: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第一次期中考對初學者來說真的太難了 打擊很大</a:t>
            </a:r>
          </a:p>
          <a:p>
            <a:pPr marL="342900" indent="-34290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期中不要太難😭😭不然要</a:t>
            </a:r>
            <a:r>
              <a:rPr lang="en-US" altLang="zh-TW" sz="2400" dirty="0">
                <a:latin typeface="Senty Golden Bell 新蒂金钟体" panose="03000600000000000000" pitchFamily="66" charset="-120"/>
                <a:ea typeface="Senty Golden Bell 新蒂金钟体" panose="03000600000000000000" pitchFamily="66" charset="-120"/>
              </a:rPr>
              <a:t>30</a:t>
            </a:r>
            <a:r>
              <a:rPr lang="zh-TW" altLang="en-US" sz="2400" dirty="0">
                <a:latin typeface="Senty Golden Bell 新蒂金钟体" panose="03000600000000000000" pitchFamily="66" charset="-120"/>
                <a:ea typeface="Senty Golden Bell 新蒂金钟体" panose="03000600000000000000" pitchFamily="66" charset="-120"/>
              </a:rPr>
              <a:t>分這樣好難😭😭 </a:t>
            </a:r>
            <a:endParaRPr lang="en-US" altLang="zh-TW" sz="2400" dirty="0">
              <a:latin typeface="Senty Golden Bell 新蒂金钟体" panose="03000600000000000000" pitchFamily="66" charset="-120"/>
              <a:ea typeface="Senty Golden Bell 新蒂金钟体" panose="03000600000000000000" pitchFamily="66" charset="-120"/>
            </a:endParaRPr>
          </a:p>
        </p:txBody>
      </p:sp>
    </p:spTree>
    <p:extLst>
      <p:ext uri="{BB962C8B-B14F-4D97-AF65-F5344CB8AC3E}">
        <p14:creationId xmlns:p14="http://schemas.microsoft.com/office/powerpoint/2010/main" val="19052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C58F25-5770-4012-A88C-0832087FCE0B}"/>
              </a:ext>
            </a:extLst>
          </p:cNvPr>
          <p:cNvSpPr>
            <a:spLocks noGrp="1"/>
          </p:cNvSpPr>
          <p:nvPr>
            <p:ph type="title"/>
          </p:nvPr>
        </p:nvSpPr>
        <p:spPr>
          <a:xfrm>
            <a:off x="1131750" y="1226940"/>
            <a:ext cx="6880500" cy="777000"/>
          </a:xfrm>
        </p:spPr>
        <p:txBody>
          <a:bodyPr/>
          <a:lstStyle/>
          <a:p>
            <a:r>
              <a:rPr lang="en-US" altLang="zh-TW" sz="7200" dirty="0">
                <a:latin typeface="billy" pitchFamily="2" charset="-120"/>
                <a:ea typeface="billy" pitchFamily="2" charset="-120"/>
                <a:cs typeface="billy" pitchFamily="2" charset="-120"/>
              </a:rPr>
              <a:t>Subsequence</a:t>
            </a:r>
            <a:endParaRPr lang="zh-TW" altLang="en-US" sz="7200" dirty="0">
              <a:latin typeface="billy" pitchFamily="2" charset="-120"/>
              <a:ea typeface="billy" pitchFamily="2" charset="-120"/>
              <a:cs typeface="billy" pitchFamily="2" charset="-120"/>
            </a:endParaRPr>
          </a:p>
        </p:txBody>
      </p:sp>
      <p:sp>
        <p:nvSpPr>
          <p:cNvPr id="4" name="矩形 3">
            <a:extLst>
              <a:ext uri="{FF2B5EF4-FFF2-40B4-BE49-F238E27FC236}">
                <a16:creationId xmlns:a16="http://schemas.microsoft.com/office/drawing/2014/main" id="{AE25A8EB-2F30-4805-AF61-24104D821A14}"/>
              </a:ext>
            </a:extLst>
          </p:cNvPr>
          <p:cNvSpPr/>
          <p:nvPr/>
        </p:nvSpPr>
        <p:spPr>
          <a:xfrm>
            <a:off x="2310000" y="1874230"/>
            <a:ext cx="4523995" cy="923330"/>
          </a:xfrm>
          <a:prstGeom prst="rect">
            <a:avLst/>
          </a:prstGeom>
        </p:spPr>
        <p:txBody>
          <a:bodyPr wrap="none">
            <a:spAutoFit/>
          </a:bodyPr>
          <a:lstStyle/>
          <a:p>
            <a:r>
              <a:rPr lang="en-US" altLang="zh-TW" sz="5400" b="1" dirty="0">
                <a:latin typeface="billy" pitchFamily="2" charset="-120"/>
                <a:ea typeface="billy" pitchFamily="2" charset="-120"/>
                <a:cs typeface="billy" pitchFamily="2" charset="-120"/>
              </a:rPr>
              <a:t>S = </a:t>
            </a:r>
            <a:r>
              <a:rPr lang="en-US" altLang="zh-TW" sz="5400" b="1" dirty="0" err="1">
                <a:latin typeface="billy" pitchFamily="2" charset="-120"/>
                <a:ea typeface="billy" pitchFamily="2" charset="-120"/>
                <a:cs typeface="billy" pitchFamily="2" charset="-120"/>
              </a:rPr>
              <a:t>abcabc</a:t>
            </a:r>
            <a:r>
              <a:rPr lang="en-US" altLang="zh-TW" sz="5400" b="1" dirty="0">
                <a:latin typeface="billy" pitchFamily="2" charset="-120"/>
                <a:ea typeface="billy" pitchFamily="2" charset="-120"/>
                <a:cs typeface="billy" pitchFamily="2" charset="-120"/>
              </a:rPr>
              <a:t> 	T = </a:t>
            </a:r>
            <a:r>
              <a:rPr lang="en-US" altLang="zh-TW" sz="5400" b="1" dirty="0" err="1">
                <a:latin typeface="billy" pitchFamily="2" charset="-120"/>
                <a:ea typeface="billy" pitchFamily="2" charset="-120"/>
                <a:cs typeface="billy" pitchFamily="2" charset="-120"/>
              </a:rPr>
              <a:t>abc</a:t>
            </a:r>
            <a:endParaRPr lang="en-US" altLang="zh-TW" sz="5400" b="1" dirty="0">
              <a:latin typeface="billy" pitchFamily="2" charset="-120"/>
              <a:ea typeface="billy" pitchFamily="2" charset="-120"/>
              <a:cs typeface="billy" pitchFamily="2" charset="-120"/>
            </a:endParaRPr>
          </a:p>
        </p:txBody>
      </p:sp>
      <p:sp>
        <p:nvSpPr>
          <p:cNvPr id="3" name="矩形 2">
            <a:extLst>
              <a:ext uri="{FF2B5EF4-FFF2-40B4-BE49-F238E27FC236}">
                <a16:creationId xmlns:a16="http://schemas.microsoft.com/office/drawing/2014/main" id="{7BA163F8-1405-4387-8543-6DD1DDC6F0CC}"/>
              </a:ext>
            </a:extLst>
          </p:cNvPr>
          <p:cNvSpPr/>
          <p:nvPr/>
        </p:nvSpPr>
        <p:spPr>
          <a:xfrm>
            <a:off x="3814316" y="2662955"/>
            <a:ext cx="1515361" cy="3416320"/>
          </a:xfrm>
          <a:prstGeom prst="rect">
            <a:avLst/>
          </a:prstGeom>
        </p:spPr>
        <p:txBody>
          <a:bodyPr wrap="square">
            <a:spAutoFit/>
          </a:bodyPr>
          <a:lstStyle/>
          <a:p>
            <a:r>
              <a:rPr lang="en-US" altLang="zh-TW" sz="5400" b="1" dirty="0" err="1">
                <a:solidFill>
                  <a:srgbClr val="FF0000"/>
                </a:solidFill>
                <a:latin typeface="billy" pitchFamily="2" charset="-120"/>
                <a:ea typeface="billy" pitchFamily="2" charset="-120"/>
                <a:cs typeface="billy" pitchFamily="2" charset="-120"/>
              </a:rPr>
              <a:t>abc</a:t>
            </a:r>
            <a:r>
              <a:rPr lang="en-US" altLang="zh-TW" sz="5400" b="1" dirty="0" err="1">
                <a:latin typeface="billy" pitchFamily="2" charset="-120"/>
                <a:ea typeface="billy" pitchFamily="2" charset="-120"/>
                <a:cs typeface="billy" pitchFamily="2" charset="-120"/>
              </a:rPr>
              <a:t>abc</a:t>
            </a:r>
            <a:endParaRPr lang="zh-TW" altLang="zh-TW" sz="5400" b="1" dirty="0">
              <a:latin typeface="billy" pitchFamily="2" charset="-120"/>
              <a:ea typeface="billy" pitchFamily="2" charset="-120"/>
              <a:cs typeface="billy" pitchFamily="2" charset="-120"/>
            </a:endParaRPr>
          </a:p>
          <a:p>
            <a:r>
              <a:rPr lang="en-US" altLang="zh-TW" sz="5400" b="1" dirty="0" err="1">
                <a:solidFill>
                  <a:srgbClr val="FF0000"/>
                </a:solidFill>
                <a:latin typeface="billy" pitchFamily="2" charset="-120"/>
                <a:ea typeface="billy" pitchFamily="2" charset="-120"/>
                <a:cs typeface="billy" pitchFamily="2" charset="-120"/>
              </a:rPr>
              <a:t>ab</a:t>
            </a:r>
            <a:r>
              <a:rPr lang="en-US" altLang="zh-TW" sz="5400" b="1" dirty="0" err="1">
                <a:latin typeface="billy" pitchFamily="2" charset="-120"/>
                <a:ea typeface="billy" pitchFamily="2" charset="-120"/>
                <a:cs typeface="billy" pitchFamily="2" charset="-120"/>
              </a:rPr>
              <a:t>cab</a:t>
            </a:r>
            <a:r>
              <a:rPr lang="en-US" altLang="zh-TW" sz="5400" b="1" dirty="0" err="1">
                <a:solidFill>
                  <a:srgbClr val="FF0000"/>
                </a:solidFill>
                <a:latin typeface="billy" pitchFamily="2" charset="-120"/>
                <a:ea typeface="billy" pitchFamily="2" charset="-120"/>
                <a:cs typeface="billy" pitchFamily="2" charset="-120"/>
              </a:rPr>
              <a:t>c</a:t>
            </a:r>
            <a:endParaRPr lang="zh-TW" altLang="zh-TW" sz="5400" b="1" dirty="0">
              <a:solidFill>
                <a:srgbClr val="FF0000"/>
              </a:solidFill>
              <a:latin typeface="billy" pitchFamily="2" charset="-120"/>
              <a:ea typeface="billy" pitchFamily="2" charset="-120"/>
              <a:cs typeface="billy" pitchFamily="2" charset="-120"/>
            </a:endParaRPr>
          </a:p>
          <a:p>
            <a:r>
              <a:rPr lang="en-US" altLang="zh-TW" sz="5400" b="1" dirty="0" err="1">
                <a:solidFill>
                  <a:srgbClr val="FF0000"/>
                </a:solidFill>
                <a:latin typeface="billy" pitchFamily="2" charset="-120"/>
                <a:ea typeface="billy" pitchFamily="2" charset="-120"/>
                <a:cs typeface="billy" pitchFamily="2" charset="-120"/>
              </a:rPr>
              <a:t>a</a:t>
            </a:r>
            <a:r>
              <a:rPr lang="en-US" altLang="zh-TW" sz="5400" b="1" dirty="0" err="1">
                <a:latin typeface="billy" pitchFamily="2" charset="-120"/>
                <a:ea typeface="billy" pitchFamily="2" charset="-120"/>
                <a:cs typeface="billy" pitchFamily="2" charset="-120"/>
              </a:rPr>
              <a:t>bca</a:t>
            </a:r>
            <a:r>
              <a:rPr lang="en-US" altLang="zh-TW" sz="5400" b="1" dirty="0" err="1">
                <a:solidFill>
                  <a:srgbClr val="FF0000"/>
                </a:solidFill>
                <a:latin typeface="billy" pitchFamily="2" charset="-120"/>
                <a:ea typeface="billy" pitchFamily="2" charset="-120"/>
                <a:cs typeface="billy" pitchFamily="2" charset="-120"/>
              </a:rPr>
              <a:t>bc</a:t>
            </a:r>
            <a:endParaRPr lang="zh-TW" altLang="zh-TW" sz="5400" b="1" dirty="0">
              <a:solidFill>
                <a:srgbClr val="FF0000"/>
              </a:solidFill>
              <a:latin typeface="billy" pitchFamily="2" charset="-120"/>
              <a:ea typeface="billy" pitchFamily="2" charset="-120"/>
              <a:cs typeface="billy" pitchFamily="2" charset="-120"/>
            </a:endParaRPr>
          </a:p>
          <a:p>
            <a:r>
              <a:rPr lang="en-US" altLang="zh-TW" sz="5400" b="1" dirty="0" err="1">
                <a:latin typeface="billy" pitchFamily="2" charset="-120"/>
                <a:ea typeface="billy" pitchFamily="2" charset="-120"/>
                <a:cs typeface="billy" pitchFamily="2" charset="-120"/>
              </a:rPr>
              <a:t>abc</a:t>
            </a:r>
            <a:r>
              <a:rPr lang="en-US" altLang="zh-TW" sz="5400" b="1" dirty="0" err="1">
                <a:solidFill>
                  <a:srgbClr val="FF0000"/>
                </a:solidFill>
                <a:latin typeface="billy" pitchFamily="2" charset="-120"/>
                <a:ea typeface="billy" pitchFamily="2" charset="-120"/>
                <a:cs typeface="billy" pitchFamily="2" charset="-120"/>
              </a:rPr>
              <a:t>abc</a:t>
            </a:r>
            <a:endParaRPr lang="zh-TW" altLang="zh-TW" sz="5400" b="1" dirty="0">
              <a:solidFill>
                <a:srgbClr val="FF0000"/>
              </a:solidFill>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4241529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對話框 素材」的圖片搜尋結果">
            <a:extLst>
              <a:ext uri="{FF2B5EF4-FFF2-40B4-BE49-F238E27FC236}">
                <a16:creationId xmlns:a16="http://schemas.microsoft.com/office/drawing/2014/main" id="{8F341167-0051-4947-8F19-17618A878F3B}"/>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176881" y="1414421"/>
            <a:ext cx="8790237" cy="402915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4F6650A-B53A-4DFF-B829-03519822CAF1}"/>
              </a:ext>
            </a:extLst>
          </p:cNvPr>
          <p:cNvSpPr/>
          <p:nvPr/>
        </p:nvSpPr>
        <p:spPr>
          <a:xfrm>
            <a:off x="1844994" y="2644170"/>
            <a:ext cx="6210354" cy="1569660"/>
          </a:xfrm>
          <a:prstGeom prst="rect">
            <a:avLst/>
          </a:prstGeom>
        </p:spPr>
        <p:txBody>
          <a:bodyPr wrap="none">
            <a:spAutoFit/>
          </a:bodyPr>
          <a:lstStyle/>
          <a:p>
            <a:pPr marL="285750" indent="-28575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課程有點難吸收到很多 很怕程設被當掉</a:t>
            </a:r>
            <a:endParaRPr lang="en-US" altLang="zh-TW" sz="2400" dirty="0">
              <a:latin typeface="Senty Golden Bell 新蒂金钟体" panose="03000600000000000000" pitchFamily="66" charset="-120"/>
              <a:ea typeface="Senty Golden Bell 新蒂金钟体" panose="03000600000000000000" pitchFamily="66" charset="-120"/>
            </a:endParaRPr>
          </a:p>
          <a:p>
            <a:pPr marL="285750" indent="-28575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上課跟考試根本兩回事</a:t>
            </a:r>
            <a:r>
              <a:rPr lang="en-US" altLang="zh-TW" sz="2400" dirty="0">
                <a:latin typeface="Senty Golden Bell 新蒂金钟体" panose="03000600000000000000" pitchFamily="66" charset="-120"/>
                <a:ea typeface="Senty Golden Bell 新蒂金钟体" panose="03000600000000000000" pitchFamily="66" charset="-120"/>
              </a:rPr>
              <a:t>QQ</a:t>
            </a:r>
            <a:r>
              <a:rPr lang="zh-TW" altLang="en-US" sz="2400" dirty="0">
                <a:latin typeface="Senty Golden Bell 新蒂金钟体" panose="03000600000000000000" pitchFamily="66" charset="-120"/>
                <a:ea typeface="Senty Golden Bell 新蒂金钟体" panose="03000600000000000000" pitchFamily="66" charset="-120"/>
              </a:rPr>
              <a:t> </a:t>
            </a:r>
          </a:p>
          <a:p>
            <a:pPr marL="285750" indent="-28575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跟課程教的難度差太多</a:t>
            </a:r>
            <a:endParaRPr lang="en-US" altLang="zh-TW" sz="2400" dirty="0">
              <a:latin typeface="Senty Golden Bell 新蒂金钟体" panose="03000600000000000000" pitchFamily="66" charset="-120"/>
              <a:ea typeface="Senty Golden Bell 新蒂金钟体" panose="03000600000000000000" pitchFamily="66" charset="-120"/>
            </a:endParaRPr>
          </a:p>
          <a:p>
            <a:pPr marL="285750" indent="-285750">
              <a:buFont typeface="Arial" panose="020B0604020202020204" pitchFamily="34" charset="0"/>
              <a:buChar char="•"/>
            </a:pPr>
            <a:r>
              <a:rPr lang="zh-TW" altLang="en-US" sz="2400" dirty="0">
                <a:latin typeface="Senty Golden Bell 新蒂金钟体" panose="03000600000000000000" pitchFamily="66" charset="-120"/>
                <a:ea typeface="Senty Golden Bell 新蒂金钟体" panose="03000600000000000000" pitchFamily="66" charset="-120"/>
              </a:rPr>
              <a:t>希望題目可以儘量接近課程內容 </a:t>
            </a:r>
          </a:p>
        </p:txBody>
      </p:sp>
    </p:spTree>
    <p:extLst>
      <p:ext uri="{BB962C8B-B14F-4D97-AF65-F5344CB8AC3E}">
        <p14:creationId xmlns:p14="http://schemas.microsoft.com/office/powerpoint/2010/main" val="3384414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對話框 素材」的圖片搜尋結果">
            <a:extLst>
              <a:ext uri="{FF2B5EF4-FFF2-40B4-BE49-F238E27FC236}">
                <a16:creationId xmlns:a16="http://schemas.microsoft.com/office/drawing/2014/main" id="{FE4ED003-7759-46EF-B764-177E4678E476}"/>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454307" y="659942"/>
            <a:ext cx="9362635" cy="288218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53B5ADF-9E90-4D24-868A-50E77BA2EEB4}"/>
              </a:ext>
            </a:extLst>
          </p:cNvPr>
          <p:cNvSpPr/>
          <p:nvPr/>
        </p:nvSpPr>
        <p:spPr>
          <a:xfrm>
            <a:off x="847897" y="1576970"/>
            <a:ext cx="7448205" cy="1200329"/>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我覺得我都要想比較久，有的時候</a:t>
            </a:r>
            <a:r>
              <a:rPr lang="en-US" altLang="zh-TW"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LAB</a:t>
            </a:r>
            <a:r>
              <a:rPr lang="zh-TW" altLang="en-US"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的題目，雖然不難，但是真的需要多一點時間，有的時候就只差一點沒</a:t>
            </a:r>
            <a:r>
              <a:rPr lang="en-US" altLang="zh-TW"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Debug</a:t>
            </a:r>
            <a:r>
              <a:rPr lang="zh-TW" altLang="en-US"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到</a:t>
            </a:r>
            <a:r>
              <a:rPr lang="en-US" altLang="zh-TW"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a:t>
            </a:r>
            <a:r>
              <a:rPr lang="zh-TW" altLang="en-US" sz="2400" dirty="0">
                <a:latin typeface="Senty Golden Bell 新蒂金钟体" panose="03000600000000000000" pitchFamily="66" charset="-120"/>
                <a:ea typeface="Senty Golden Bell 新蒂金钟体" panose="03000600000000000000" pitchFamily="66" charset="-120"/>
                <a:cs typeface="SetoFont" panose="02000600000000000000" pitchFamily="2" charset="-120"/>
              </a:rPr>
              <a:t> </a:t>
            </a:r>
          </a:p>
        </p:txBody>
      </p:sp>
      <p:pic>
        <p:nvPicPr>
          <p:cNvPr id="5" name="Picture 2" descr="「對話框 素材」的圖片搜尋結果">
            <a:extLst>
              <a:ext uri="{FF2B5EF4-FFF2-40B4-BE49-F238E27FC236}">
                <a16:creationId xmlns:a16="http://schemas.microsoft.com/office/drawing/2014/main" id="{769AE2EE-1189-4D15-A619-E9FF3E9F4098}"/>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1306964" y="3765956"/>
            <a:ext cx="7755556" cy="247713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9B562EEA-1C5A-40BC-AEE6-00B4DB0D7525}"/>
              </a:ext>
            </a:extLst>
          </p:cNvPr>
          <p:cNvSpPr/>
          <p:nvPr/>
        </p:nvSpPr>
        <p:spPr>
          <a:xfrm>
            <a:off x="2113286" y="4773896"/>
            <a:ext cx="6705682" cy="461665"/>
          </a:xfrm>
          <a:prstGeom prst="rect">
            <a:avLst/>
          </a:prstGeom>
        </p:spPr>
        <p:txBody>
          <a:bodyPr wrap="non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還是希望跟練習題雷同 不然當場想會沒想法 </a:t>
            </a:r>
          </a:p>
        </p:txBody>
      </p:sp>
    </p:spTree>
    <p:extLst>
      <p:ext uri="{BB962C8B-B14F-4D97-AF65-F5344CB8AC3E}">
        <p14:creationId xmlns:p14="http://schemas.microsoft.com/office/powerpoint/2010/main" val="35912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對話框 素材」的圖片搜尋結果">
            <a:extLst>
              <a:ext uri="{FF2B5EF4-FFF2-40B4-BE49-F238E27FC236}">
                <a16:creationId xmlns:a16="http://schemas.microsoft.com/office/drawing/2014/main" id="{76BF9F29-A975-4447-8721-7DB50486358A}"/>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2081508" y="3546050"/>
            <a:ext cx="7186858" cy="23001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對話框 素材」的圖片搜尋結果">
            <a:extLst>
              <a:ext uri="{FF2B5EF4-FFF2-40B4-BE49-F238E27FC236}">
                <a16:creationId xmlns:a16="http://schemas.microsoft.com/office/drawing/2014/main" id="{31B524C5-378F-4B64-93FE-D4B4F8B375DD}"/>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218633" y="1192490"/>
            <a:ext cx="7186858" cy="230014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0B7CE8BE-A165-4F14-A611-A0B30B30FC8C}"/>
              </a:ext>
            </a:extLst>
          </p:cNvPr>
          <p:cNvSpPr/>
          <p:nvPr/>
        </p:nvSpPr>
        <p:spPr>
          <a:xfrm>
            <a:off x="758857" y="2111727"/>
            <a:ext cx="5604235" cy="461665"/>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能否兩班稍微協調一下出題難易度呢？ </a:t>
            </a:r>
          </a:p>
        </p:txBody>
      </p:sp>
      <p:sp>
        <p:nvSpPr>
          <p:cNvPr id="3" name="矩形 2">
            <a:extLst>
              <a:ext uri="{FF2B5EF4-FFF2-40B4-BE49-F238E27FC236}">
                <a16:creationId xmlns:a16="http://schemas.microsoft.com/office/drawing/2014/main" id="{40B598D3-7D4F-41B5-8957-86186C67F99F}"/>
              </a:ext>
            </a:extLst>
          </p:cNvPr>
          <p:cNvSpPr/>
          <p:nvPr/>
        </p:nvSpPr>
        <p:spPr>
          <a:xfrm>
            <a:off x="3143839" y="4280621"/>
            <a:ext cx="5425125" cy="830997"/>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希望考試也能標難度以免在難的題目卡太久卻沒拿下簡單題目的分數 </a:t>
            </a:r>
          </a:p>
        </p:txBody>
      </p:sp>
    </p:spTree>
    <p:extLst>
      <p:ext uri="{BB962C8B-B14F-4D97-AF65-F5344CB8AC3E}">
        <p14:creationId xmlns:p14="http://schemas.microsoft.com/office/powerpoint/2010/main" val="267628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對話框 素材」的圖片搜尋結果">
            <a:extLst>
              <a:ext uri="{FF2B5EF4-FFF2-40B4-BE49-F238E27FC236}">
                <a16:creationId xmlns:a16="http://schemas.microsoft.com/office/drawing/2014/main" id="{701C3535-26CE-462C-9528-5DDEDA31578F}"/>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0" y="596344"/>
            <a:ext cx="9144000" cy="60212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E11815A-CE5B-4BB5-BB25-0A4515BF21E0}"/>
              </a:ext>
            </a:extLst>
          </p:cNvPr>
          <p:cNvSpPr/>
          <p:nvPr/>
        </p:nvSpPr>
        <p:spPr>
          <a:xfrm>
            <a:off x="1522429" y="2637484"/>
            <a:ext cx="6858000" cy="1938992"/>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課程教得有點快，感覺才剛學會就要上機考了。還有希望可以教我們分析測資沒過的原因</a:t>
            </a:r>
            <a:r>
              <a:rPr lang="en-US" altLang="zh-TW" sz="2400" dirty="0">
                <a:latin typeface="Senty Golden Bell 新蒂金钟体" panose="03000600000000000000" pitchFamily="66" charset="-120"/>
                <a:ea typeface="Senty Golden Bell 新蒂金钟体" panose="03000600000000000000" pitchFamily="66" charset="-120"/>
              </a:rPr>
              <a:t>...</a:t>
            </a:r>
            <a:br>
              <a:rPr lang="en-US" altLang="zh-TW" sz="2400" dirty="0">
                <a:latin typeface="Senty Golden Bell 新蒂金钟体" panose="03000600000000000000" pitchFamily="66" charset="-120"/>
                <a:ea typeface="Senty Golden Bell 新蒂金钟体" panose="03000600000000000000" pitchFamily="66" charset="-120"/>
              </a:rPr>
            </a:br>
            <a:r>
              <a:rPr lang="en-US" altLang="zh-TW" sz="2400" dirty="0" err="1">
                <a:latin typeface="Senty Golden Bell 新蒂金钟体" panose="03000600000000000000" pitchFamily="66" charset="-120"/>
                <a:ea typeface="Senty Golden Bell 新蒂金钟体" panose="03000600000000000000" pitchFamily="66" charset="-120"/>
              </a:rPr>
              <a:t>ps</a:t>
            </a:r>
            <a:r>
              <a:rPr lang="zh-TW" altLang="en-US" sz="2400" dirty="0">
                <a:latin typeface="Senty Golden Bell 新蒂金钟体" panose="03000600000000000000" pitchFamily="66" charset="-120"/>
                <a:ea typeface="Senty Golden Bell 新蒂金钟体" panose="03000600000000000000" pitchFamily="66" charset="-120"/>
              </a:rPr>
              <a:t>測資過一半可以不要顯示紅色而是顯示其他顏色嗎（黃色之類的），因為看到紅色會很難過</a:t>
            </a:r>
            <a:r>
              <a:rPr lang="en-US" altLang="zh-TW" sz="2400" dirty="0">
                <a:latin typeface="Senty Golden Bell 新蒂金钟体" panose="03000600000000000000" pitchFamily="66" charset="-120"/>
                <a:ea typeface="Senty Golden Bell 新蒂金钟体" panose="03000600000000000000" pitchFamily="66" charset="-120"/>
              </a:rPr>
              <a:t>QQ</a:t>
            </a:r>
            <a:r>
              <a:rPr lang="zh-TW" altLang="en-US" sz="2400" dirty="0">
                <a:latin typeface="Senty Golden Bell 新蒂金钟体" panose="03000600000000000000" pitchFamily="66" charset="-120"/>
                <a:ea typeface="Senty Golden Bell 新蒂金钟体" panose="03000600000000000000" pitchFamily="66" charset="-120"/>
              </a:rPr>
              <a:t> </a:t>
            </a:r>
          </a:p>
        </p:txBody>
      </p:sp>
    </p:spTree>
    <p:extLst>
      <p:ext uri="{BB962C8B-B14F-4D97-AF65-F5344CB8AC3E}">
        <p14:creationId xmlns:p14="http://schemas.microsoft.com/office/powerpoint/2010/main" val="2413832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對話框 素材」的圖片搜尋結果">
            <a:extLst>
              <a:ext uri="{FF2B5EF4-FFF2-40B4-BE49-F238E27FC236}">
                <a16:creationId xmlns:a16="http://schemas.microsoft.com/office/drawing/2014/main" id="{E50248B6-D0B8-410B-9E8C-ECF69E2654D0}"/>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160255" y="0"/>
            <a:ext cx="8160172" cy="51941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D13C965-6F69-4A33-8486-69E578613881}"/>
              </a:ext>
            </a:extLst>
          </p:cNvPr>
          <p:cNvSpPr/>
          <p:nvPr/>
        </p:nvSpPr>
        <p:spPr>
          <a:xfrm>
            <a:off x="1359816" y="1392680"/>
            <a:ext cx="6424367" cy="2677656"/>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是否能給較弱勢的同學其他補救方法，至少不會讓分數看起來像是這段學習空窗了！（並非想利用調分等等讓大家分數變高以製造學好的假象，而是透過其他實際靠實力換分得到）因為很多人不是很混也不是都沒在學，但很多思維與技巧並非一時就能與努力多年的高手分庭抗禮的！ </a:t>
            </a:r>
          </a:p>
        </p:txBody>
      </p:sp>
      <p:pic>
        <p:nvPicPr>
          <p:cNvPr id="6" name="Picture 2" descr="「對話框 素材」的圖片搜尋結果">
            <a:extLst>
              <a:ext uri="{FF2B5EF4-FFF2-40B4-BE49-F238E27FC236}">
                <a16:creationId xmlns:a16="http://schemas.microsoft.com/office/drawing/2014/main" id="{4A3FEBE7-340F-4445-939E-228627D23FEC}"/>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2045617" y="4550857"/>
            <a:ext cx="7186858" cy="20359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4FD6E7AF-13FC-4806-8757-6F061FC274A7}"/>
              </a:ext>
            </a:extLst>
          </p:cNvPr>
          <p:cNvSpPr/>
          <p:nvPr/>
        </p:nvSpPr>
        <p:spPr>
          <a:xfrm>
            <a:off x="4306234" y="5338020"/>
            <a:ext cx="2619628" cy="461665"/>
          </a:xfrm>
          <a:prstGeom prst="rect">
            <a:avLst/>
          </a:prstGeom>
        </p:spPr>
        <p:txBody>
          <a:bodyPr wrap="non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希望多給點提示 </a:t>
            </a:r>
          </a:p>
        </p:txBody>
      </p:sp>
    </p:spTree>
    <p:extLst>
      <p:ext uri="{BB962C8B-B14F-4D97-AF65-F5344CB8AC3E}">
        <p14:creationId xmlns:p14="http://schemas.microsoft.com/office/powerpoint/2010/main" val="306607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對話框 素材」的圖片搜尋結果">
            <a:extLst>
              <a:ext uri="{FF2B5EF4-FFF2-40B4-BE49-F238E27FC236}">
                <a16:creationId xmlns:a16="http://schemas.microsoft.com/office/drawing/2014/main" id="{1E71F948-92BE-4A15-AA5E-AD53EDD826C0}"/>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200262" y="1939775"/>
            <a:ext cx="7186858" cy="1578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對話框 素材」的圖片搜尋結果">
            <a:extLst>
              <a:ext uri="{FF2B5EF4-FFF2-40B4-BE49-F238E27FC236}">
                <a16:creationId xmlns:a16="http://schemas.microsoft.com/office/drawing/2014/main" id="{6364B972-2A7E-4D9A-948E-0F96B9C244F5}"/>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1715675" y="3704524"/>
            <a:ext cx="7186858" cy="157889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4C6AA71F-2181-4AE6-B2C7-0417BBBB162F}"/>
              </a:ext>
            </a:extLst>
          </p:cNvPr>
          <p:cNvSpPr/>
          <p:nvPr/>
        </p:nvSpPr>
        <p:spPr>
          <a:xfrm>
            <a:off x="3834181" y="4263136"/>
            <a:ext cx="2949846" cy="461665"/>
          </a:xfrm>
          <a:prstGeom prst="rect">
            <a:avLst/>
          </a:prstGeom>
        </p:spPr>
        <p:txBody>
          <a:bodyPr wrap="non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也許可以多教遞迴 </a:t>
            </a:r>
          </a:p>
        </p:txBody>
      </p:sp>
      <p:sp>
        <p:nvSpPr>
          <p:cNvPr id="4" name="矩形 3">
            <a:extLst>
              <a:ext uri="{FF2B5EF4-FFF2-40B4-BE49-F238E27FC236}">
                <a16:creationId xmlns:a16="http://schemas.microsoft.com/office/drawing/2014/main" id="{4ABA2146-CFA1-4474-A08D-80308DAE3B7C}"/>
              </a:ext>
            </a:extLst>
          </p:cNvPr>
          <p:cNvSpPr/>
          <p:nvPr/>
        </p:nvSpPr>
        <p:spPr>
          <a:xfrm>
            <a:off x="958771" y="2498387"/>
            <a:ext cx="5213287" cy="461665"/>
          </a:xfrm>
          <a:prstGeom prst="rect">
            <a:avLst/>
          </a:prstGeom>
        </p:spPr>
        <p:txBody>
          <a:bodyPr wrap="non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希望課程可以專注訓練一些演算法 </a:t>
            </a:r>
          </a:p>
        </p:txBody>
      </p:sp>
    </p:spTree>
    <p:extLst>
      <p:ext uri="{BB962C8B-B14F-4D97-AF65-F5344CB8AC3E}">
        <p14:creationId xmlns:p14="http://schemas.microsoft.com/office/powerpoint/2010/main" val="114485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對話框 素材」的圖片搜尋結果">
            <a:extLst>
              <a:ext uri="{FF2B5EF4-FFF2-40B4-BE49-F238E27FC236}">
                <a16:creationId xmlns:a16="http://schemas.microsoft.com/office/drawing/2014/main" id="{C99ADC56-7A48-4313-8106-C061007EF5E3}"/>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1407298" y="3508650"/>
            <a:ext cx="7755556" cy="28821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對話框 素材」的圖片搜尋結果">
            <a:extLst>
              <a:ext uri="{FF2B5EF4-FFF2-40B4-BE49-F238E27FC236}">
                <a16:creationId xmlns:a16="http://schemas.microsoft.com/office/drawing/2014/main" id="{62D30FE4-DD15-4780-A06C-DA27173E198D}"/>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0" y="745025"/>
            <a:ext cx="7755556" cy="288218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03A0ABF-22F0-4B99-ADD2-7C3F46775E25}"/>
              </a:ext>
            </a:extLst>
          </p:cNvPr>
          <p:cNvSpPr/>
          <p:nvPr/>
        </p:nvSpPr>
        <p:spPr>
          <a:xfrm>
            <a:off x="1673258" y="1770616"/>
            <a:ext cx="4944358" cy="830997"/>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請問煥宗老師的講義還有沒有剩</a:t>
            </a:r>
            <a:r>
              <a:rPr lang="en-US" altLang="zh-TW" sz="2400" dirty="0">
                <a:latin typeface="Senty Golden Bell 新蒂金钟体" panose="03000600000000000000" pitchFamily="66" charset="-120"/>
                <a:ea typeface="Senty Golden Bell 新蒂金钟体" panose="03000600000000000000" pitchFamily="66" charset="-120"/>
              </a:rPr>
              <a:t>?</a:t>
            </a:r>
            <a:r>
              <a:rPr lang="zh-TW" altLang="en-US" sz="2400" dirty="0">
                <a:latin typeface="Senty Golden Bell 新蒂金钟体" panose="03000600000000000000" pitchFamily="66" charset="-120"/>
                <a:ea typeface="Senty Golden Bell 新蒂金钟体" panose="03000600000000000000" pitchFamily="66" charset="-120"/>
              </a:rPr>
              <a:t>還是可以跟你們要電子檔</a:t>
            </a:r>
            <a:r>
              <a:rPr lang="en-US" altLang="zh-TW" sz="2400" dirty="0">
                <a:latin typeface="Senty Golden Bell 新蒂金钟体" panose="03000600000000000000" pitchFamily="66" charset="-120"/>
                <a:ea typeface="Senty Golden Bell 新蒂金钟体" panose="03000600000000000000" pitchFamily="66" charset="-120"/>
              </a:rPr>
              <a:t>?</a:t>
            </a:r>
            <a:r>
              <a:rPr lang="zh-TW" altLang="en-US" sz="2400" dirty="0">
                <a:latin typeface="Senty Golden Bell 新蒂金钟体" panose="03000600000000000000" pitchFamily="66" charset="-120"/>
                <a:ea typeface="Senty Golden Bell 新蒂金钟体" panose="03000600000000000000" pitchFamily="66" charset="-120"/>
              </a:rPr>
              <a:t> </a:t>
            </a:r>
          </a:p>
        </p:txBody>
      </p:sp>
      <p:sp>
        <p:nvSpPr>
          <p:cNvPr id="6" name="矩形 5">
            <a:extLst>
              <a:ext uri="{FF2B5EF4-FFF2-40B4-BE49-F238E27FC236}">
                <a16:creationId xmlns:a16="http://schemas.microsoft.com/office/drawing/2014/main" id="{D875A8E5-E307-4A11-ACEC-876FC5CBD081}"/>
              </a:ext>
            </a:extLst>
          </p:cNvPr>
          <p:cNvSpPr/>
          <p:nvPr/>
        </p:nvSpPr>
        <p:spPr>
          <a:xfrm>
            <a:off x="2449937" y="4458827"/>
            <a:ext cx="6269855" cy="830997"/>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上機：你們只有問使用的作業系統，但是我想用自己的</a:t>
            </a:r>
            <a:r>
              <a:rPr lang="en-US" altLang="zh-TW" sz="2400" dirty="0">
                <a:latin typeface="Senty Golden Bell 新蒂金钟体" panose="03000600000000000000" pitchFamily="66" charset="-120"/>
                <a:ea typeface="Senty Golden Bell 新蒂金钟体" panose="03000600000000000000" pitchFamily="66" charset="-120"/>
              </a:rPr>
              <a:t>IDE</a:t>
            </a:r>
            <a:r>
              <a:rPr lang="zh-TW" altLang="en-US" sz="2400" dirty="0">
                <a:latin typeface="Senty Golden Bell 新蒂金钟体" panose="03000600000000000000" pitchFamily="66" charset="-120"/>
                <a:ea typeface="Senty Golden Bell 新蒂金钟体" panose="03000600000000000000" pitchFamily="66" charset="-120"/>
              </a:rPr>
              <a:t>耶</a:t>
            </a:r>
            <a:r>
              <a:rPr lang="en-US" altLang="zh-TW" sz="2400" dirty="0">
                <a:latin typeface="Senty Golden Bell 新蒂金钟体" panose="03000600000000000000" pitchFamily="66" charset="-120"/>
                <a:ea typeface="Senty Golden Bell 新蒂金钟体" panose="03000600000000000000" pitchFamily="66" charset="-120"/>
              </a:rPr>
              <a:t>QQ</a:t>
            </a:r>
            <a:r>
              <a:rPr lang="zh-TW" altLang="en-US" sz="2400" dirty="0">
                <a:latin typeface="Senty Golden Bell 新蒂金钟体" panose="03000600000000000000" pitchFamily="66" charset="-120"/>
                <a:ea typeface="Senty Golden Bell 新蒂金钟体" panose="03000600000000000000" pitchFamily="66" charset="-120"/>
              </a:rPr>
              <a:t>而學校電腦沒裝</a:t>
            </a:r>
            <a:r>
              <a:rPr lang="en-US" altLang="zh-TW" sz="2400" dirty="0">
                <a:latin typeface="Senty Golden Bell 新蒂金钟体" panose="03000600000000000000" pitchFamily="66" charset="-120"/>
                <a:ea typeface="Senty Golden Bell 新蒂金钟体" panose="03000600000000000000" pitchFamily="66" charset="-120"/>
              </a:rPr>
              <a:t>...</a:t>
            </a:r>
            <a:r>
              <a:rPr lang="zh-TW" altLang="en-US" sz="2400" dirty="0">
                <a:latin typeface="Senty Golden Bell 新蒂金钟体" panose="03000600000000000000" pitchFamily="66" charset="-120"/>
                <a:ea typeface="Senty Golden Bell 新蒂金钟体" panose="03000600000000000000" pitchFamily="66" charset="-120"/>
              </a:rPr>
              <a:t> </a:t>
            </a:r>
          </a:p>
        </p:txBody>
      </p:sp>
    </p:spTree>
    <p:extLst>
      <p:ext uri="{BB962C8B-B14F-4D97-AF65-F5344CB8AC3E}">
        <p14:creationId xmlns:p14="http://schemas.microsoft.com/office/powerpoint/2010/main" val="252557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24764F-848C-4FA5-A021-ED4749636AA4}"/>
              </a:ext>
            </a:extLst>
          </p:cNvPr>
          <p:cNvSpPr/>
          <p:nvPr/>
        </p:nvSpPr>
        <p:spPr>
          <a:xfrm>
            <a:off x="928539" y="1497864"/>
            <a:ext cx="7244499" cy="1938992"/>
          </a:xfrm>
          <a:prstGeom prst="rect">
            <a:avLst/>
          </a:prstGeom>
        </p:spPr>
        <p:txBody>
          <a:bodyPr wrap="squar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自己對於程式算是新手，很多觀念並不是很快就能熟習，加上還有其他課目要準備，也不可能完全都投注在程設上面，另外上機考每隔兩周就一次，但作業及考題都不是很簡單，這讓想一邊打程式一邊顧好其他科的程設新手來說有點吃力。 </a:t>
            </a:r>
          </a:p>
        </p:txBody>
      </p:sp>
      <p:pic>
        <p:nvPicPr>
          <p:cNvPr id="8" name="Picture 2" descr="「對話框 素材」的圖片搜尋結果">
            <a:extLst>
              <a:ext uri="{FF2B5EF4-FFF2-40B4-BE49-F238E27FC236}">
                <a16:creationId xmlns:a16="http://schemas.microsoft.com/office/drawing/2014/main" id="{104960CD-57E9-4457-B42C-7E592CC0B01C}"/>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0" y="0"/>
            <a:ext cx="8691513" cy="50433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對話框 素材」的圖片搜尋結果">
            <a:extLst>
              <a:ext uri="{FF2B5EF4-FFF2-40B4-BE49-F238E27FC236}">
                <a16:creationId xmlns:a16="http://schemas.microsoft.com/office/drawing/2014/main" id="{A7934BBE-F5B0-47D1-AADF-ED856A013B71}"/>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t="9756" b="17375"/>
          <a:stretch/>
        </p:blipFill>
        <p:spPr bwMode="auto">
          <a:xfrm>
            <a:off x="2100361" y="4607443"/>
            <a:ext cx="7186858" cy="203599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34A1E291-0AA6-4B2D-8257-A82C914ECCFE}"/>
              </a:ext>
            </a:extLst>
          </p:cNvPr>
          <p:cNvSpPr/>
          <p:nvPr/>
        </p:nvSpPr>
        <p:spPr>
          <a:xfrm>
            <a:off x="3577901" y="5394608"/>
            <a:ext cx="3940502" cy="461665"/>
          </a:xfrm>
          <a:prstGeom prst="rect">
            <a:avLst/>
          </a:prstGeom>
        </p:spPr>
        <p:txBody>
          <a:bodyPr wrap="none">
            <a:spAutoFit/>
          </a:bodyPr>
          <a:lstStyle/>
          <a:p>
            <a:r>
              <a:rPr lang="zh-TW" altLang="en-US" sz="2400" dirty="0">
                <a:latin typeface="Senty Golden Bell 新蒂金钟体" panose="03000600000000000000" pitchFamily="66" charset="-120"/>
                <a:ea typeface="Senty Golden Bell 新蒂金钟体" panose="03000600000000000000" pitchFamily="66" charset="-120"/>
              </a:rPr>
              <a:t>可不可以你也剛好喜歡我 </a:t>
            </a:r>
          </a:p>
        </p:txBody>
      </p:sp>
    </p:spTree>
    <p:extLst>
      <p:ext uri="{BB962C8B-B14F-4D97-AF65-F5344CB8AC3E}">
        <p14:creationId xmlns:p14="http://schemas.microsoft.com/office/powerpoint/2010/main" val="256345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40"/>
        <p:cNvGrpSpPr/>
        <p:nvPr/>
      </p:nvGrpSpPr>
      <p:grpSpPr>
        <a:xfrm>
          <a:off x="0" y="0"/>
          <a:ext cx="0" cy="0"/>
          <a:chOff x="0" y="0"/>
          <a:chExt cx="0" cy="0"/>
        </a:xfrm>
      </p:grpSpPr>
      <p:pic>
        <p:nvPicPr>
          <p:cNvPr id="2" name="Shape 56" descr="表單回應圖表。題目：加開的日期 (時間另定)?。回應數：52 則回應。">
            <a:extLst>
              <a:ext uri="{FF2B5EF4-FFF2-40B4-BE49-F238E27FC236}">
                <a16:creationId xmlns:a16="http://schemas.microsoft.com/office/drawing/2014/main" id="{E11E9C46-FCB5-40AF-A3BC-8C9BF945490C}"/>
              </a:ext>
            </a:extLst>
          </p:cNvPr>
          <p:cNvPicPr preferRelativeResize="0"/>
          <p:nvPr/>
        </p:nvPicPr>
        <p:blipFill rotWithShape="1">
          <a:blip r:embed="rId3">
            <a:clrChange>
              <a:clrFrom>
                <a:srgbClr val="FFFFFF"/>
              </a:clrFrom>
              <a:clrTo>
                <a:srgbClr val="FFFFFF">
                  <a:alpha val="0"/>
                </a:srgbClr>
              </a:clrTo>
            </a:clrChange>
            <a:alphaModFix/>
          </a:blip>
          <a:srcRect t="4247"/>
          <a:stretch/>
        </p:blipFill>
        <p:spPr>
          <a:xfrm>
            <a:off x="655827" y="1385202"/>
            <a:ext cx="8247125" cy="382364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9" name="Shape 2069"/>
          <p:cNvSpPr/>
          <p:nvPr/>
        </p:nvSpPr>
        <p:spPr>
          <a:xfrm>
            <a:off x="1580014" y="821586"/>
            <a:ext cx="5983972" cy="5214827"/>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 name="矩形 1">
            <a:extLst>
              <a:ext uri="{FF2B5EF4-FFF2-40B4-BE49-F238E27FC236}">
                <a16:creationId xmlns:a16="http://schemas.microsoft.com/office/drawing/2014/main" id="{AC82DC4D-7875-456B-808D-62503C5464D7}"/>
              </a:ext>
            </a:extLst>
          </p:cNvPr>
          <p:cNvSpPr/>
          <p:nvPr/>
        </p:nvSpPr>
        <p:spPr>
          <a:xfrm>
            <a:off x="1836420" y="1107440"/>
            <a:ext cx="5478780" cy="38912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dirty="0"/>
          </a:p>
        </p:txBody>
      </p:sp>
      <p:sp>
        <p:nvSpPr>
          <p:cNvPr id="6" name="Shape 1876">
            <a:extLst>
              <a:ext uri="{FF2B5EF4-FFF2-40B4-BE49-F238E27FC236}">
                <a16:creationId xmlns:a16="http://schemas.microsoft.com/office/drawing/2014/main" id="{F17DC257-665A-4149-8CB6-FF70977E8FF6}"/>
              </a:ext>
            </a:extLst>
          </p:cNvPr>
          <p:cNvSpPr txBox="1">
            <a:spLocks/>
          </p:cNvSpPr>
          <p:nvPr/>
        </p:nvSpPr>
        <p:spPr>
          <a:xfrm>
            <a:off x="2220350" y="821586"/>
            <a:ext cx="4012810" cy="2205000"/>
          </a:xfrm>
          <a:prstGeom prst="rect">
            <a:avLst/>
          </a:prstGeom>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8000" dirty="0">
                <a:solidFill>
                  <a:schemeClr val="accent2">
                    <a:lumMod val="60000"/>
                    <a:lumOff val="40000"/>
                  </a:schemeClr>
                </a:solidFill>
                <a:latin typeface="Bender Solid" panose="02000000000000000000" pitchFamily="50" charset="0"/>
              </a:rPr>
              <a:t>TA</a:t>
            </a:r>
            <a:r>
              <a:rPr lang="en-US" sz="8800" dirty="0">
                <a:solidFill>
                  <a:schemeClr val="accent2">
                    <a:lumMod val="60000"/>
                    <a:lumOff val="40000"/>
                  </a:schemeClr>
                </a:solidFill>
                <a:latin typeface="Bender Solid" panose="02000000000000000000" pitchFamily="50" charset="0"/>
              </a:rPr>
              <a:t> Time</a:t>
            </a:r>
            <a:endParaRPr lang="en" sz="8800" dirty="0">
              <a:solidFill>
                <a:schemeClr val="accent2">
                  <a:lumMod val="60000"/>
                  <a:lumOff val="40000"/>
                </a:schemeClr>
              </a:solidFill>
              <a:latin typeface="Bender Solid" panose="02000000000000000000" pitchFamily="50" charset="0"/>
              <a:ea typeface="Merriweather"/>
              <a:cs typeface="Merriweather"/>
              <a:sym typeface="Merriweather"/>
            </a:endParaRPr>
          </a:p>
        </p:txBody>
      </p:sp>
      <p:sp>
        <p:nvSpPr>
          <p:cNvPr id="7" name="Shape 1876">
            <a:extLst>
              <a:ext uri="{FF2B5EF4-FFF2-40B4-BE49-F238E27FC236}">
                <a16:creationId xmlns:a16="http://schemas.microsoft.com/office/drawing/2014/main" id="{22EF4F44-C086-490A-87D2-B57EE5CD34B4}"/>
              </a:ext>
            </a:extLst>
          </p:cNvPr>
          <p:cNvSpPr txBox="1">
            <a:spLocks/>
          </p:cNvSpPr>
          <p:nvPr/>
        </p:nvSpPr>
        <p:spPr>
          <a:xfrm>
            <a:off x="3035495" y="2461527"/>
            <a:ext cx="4012810" cy="2205000"/>
          </a:xfrm>
          <a:prstGeom prst="rect">
            <a:avLst/>
          </a:prstGeom>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4400" b="1" dirty="0">
                <a:solidFill>
                  <a:schemeClr val="accent3">
                    <a:lumMod val="40000"/>
                    <a:lumOff val="60000"/>
                  </a:schemeClr>
                </a:solidFill>
                <a:latin typeface="Bender Solid" panose="02000000000000000000" pitchFamily="50" charset="0"/>
              </a:rPr>
              <a:t>12/4 1530-1800</a:t>
            </a:r>
            <a:endParaRPr lang="en-US" sz="4400" b="1" dirty="0">
              <a:solidFill>
                <a:schemeClr val="accent3">
                  <a:lumMod val="40000"/>
                  <a:lumOff val="60000"/>
                </a:schemeClr>
              </a:solidFill>
              <a:latin typeface="Bender Solid" panose="02000000000000000000" pitchFamily="50" charset="0"/>
              <a:ea typeface="Merriweather"/>
              <a:cs typeface="Merriweather"/>
              <a:sym typeface="Merriweather"/>
            </a:endParaRPr>
          </a:p>
          <a:p>
            <a:r>
              <a:rPr lang="en-US" sz="4400" b="1" dirty="0">
                <a:solidFill>
                  <a:schemeClr val="accent4">
                    <a:lumMod val="40000"/>
                    <a:lumOff val="60000"/>
                  </a:schemeClr>
                </a:solidFill>
                <a:latin typeface="Bender Solid" panose="02000000000000000000" pitchFamily="50" charset="0"/>
                <a:ea typeface="Merriweather"/>
                <a:cs typeface="Merriweather"/>
                <a:sym typeface="Merriweather"/>
              </a:rPr>
              <a:t>12/6 1900-0000</a:t>
            </a:r>
            <a:endParaRPr lang="en" sz="4400" b="1" dirty="0">
              <a:solidFill>
                <a:schemeClr val="accent4">
                  <a:lumMod val="40000"/>
                  <a:lumOff val="60000"/>
                </a:schemeClr>
              </a:solidFill>
              <a:latin typeface="Bender Solid" panose="02000000000000000000" pitchFamily="50" charset="0"/>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6" name="Shape 1861">
            <a:extLst>
              <a:ext uri="{FF2B5EF4-FFF2-40B4-BE49-F238E27FC236}">
                <a16:creationId xmlns:a16="http://schemas.microsoft.com/office/drawing/2014/main" id="{9DA112AD-8ACC-430B-923C-A141010CBBCB}"/>
              </a:ext>
            </a:extLst>
          </p:cNvPr>
          <p:cNvSpPr txBox="1">
            <a:spLocks/>
          </p:cNvSpPr>
          <p:nvPr/>
        </p:nvSpPr>
        <p:spPr>
          <a:xfrm>
            <a:off x="1102790" y="1337417"/>
            <a:ext cx="2347421" cy="777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55D4B"/>
              </a:buClr>
              <a:buSzPts val="2800"/>
              <a:buFont typeface="Amatic SC"/>
              <a:buNone/>
              <a:defRPr sz="2800" b="1" i="0" u="none" strike="noStrike" cap="none">
                <a:solidFill>
                  <a:srgbClr val="F55D4B"/>
                </a:solidFill>
                <a:latin typeface="Amatic SC"/>
                <a:ea typeface="Amatic SC"/>
                <a:cs typeface="Amatic SC"/>
                <a:sym typeface="Amatic SC"/>
              </a:defRPr>
            </a:lvl1pPr>
            <a:lvl2pPr lvl="1"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2pPr>
            <a:lvl3pPr lvl="2"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3pPr>
            <a:lvl4pPr lvl="3"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4pPr>
            <a:lvl5pPr lvl="4"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5pPr>
            <a:lvl6pPr lvl="5"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6pPr>
            <a:lvl7pPr lvl="6"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7pPr>
            <a:lvl8pPr lvl="7"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8pPr>
            <a:lvl9pPr lvl="8"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9pPr>
          </a:lstStyle>
          <a:p>
            <a:pPr marL="555625" indent="-555625" algn="l">
              <a:defRPr b="1"/>
            </a:pPr>
            <a:r>
              <a:rPr lang="en-US" altLang="zh-TW" sz="3600" dirty="0">
                <a:latin typeface="SetoFont" panose="02000600000000000000" pitchFamily="2" charset="-120"/>
                <a:ea typeface="SetoFont" panose="02000600000000000000" pitchFamily="2" charset="-120"/>
                <a:cs typeface="SetoFont" panose="02000600000000000000" pitchFamily="2" charset="-120"/>
              </a:rPr>
              <a:t>[Thought]</a:t>
            </a:r>
            <a:endParaRPr lang="en-US" altLang="zh-TW" b="0" dirty="0">
              <a:latin typeface="SetoFont" panose="02000600000000000000" pitchFamily="2" charset="-120"/>
              <a:ea typeface="SetoFont" panose="02000600000000000000" pitchFamily="2" charset="-120"/>
              <a:cs typeface="SetoFont" panose="02000600000000000000" pitchFamily="2" charset="-120"/>
            </a:endParaRPr>
          </a:p>
        </p:txBody>
      </p:sp>
      <p:sp>
        <p:nvSpPr>
          <p:cNvPr id="9" name="矩形 8">
            <a:extLst>
              <a:ext uri="{FF2B5EF4-FFF2-40B4-BE49-F238E27FC236}">
                <a16:creationId xmlns:a16="http://schemas.microsoft.com/office/drawing/2014/main" id="{534AB646-B781-4711-BF2B-CC95E6ED6831}"/>
              </a:ext>
            </a:extLst>
          </p:cNvPr>
          <p:cNvSpPr/>
          <p:nvPr/>
        </p:nvSpPr>
        <p:spPr>
          <a:xfrm>
            <a:off x="1296575" y="2114417"/>
            <a:ext cx="4991103" cy="1077218"/>
          </a:xfrm>
          <a:prstGeom prst="rect">
            <a:avLst/>
          </a:prstGeom>
        </p:spPr>
        <p:txBody>
          <a:bodyPr wrap="square">
            <a:spAutoFit/>
          </a:bodyPr>
          <a:lstStyle/>
          <a:p>
            <a:r>
              <a:rPr lang="en-US" altLang="zh-TW" sz="3200" b="1" dirty="0">
                <a:latin typeface="billy" pitchFamily="2" charset="-120"/>
                <a:ea typeface="billy" pitchFamily="2" charset="-120"/>
                <a:cs typeface="billy" pitchFamily="2" charset="-120"/>
              </a:rPr>
              <a:t>If the length of t is N, then we may need N times for-loop instinctively.</a:t>
            </a:r>
            <a:endParaRPr lang="zh-TW" altLang="zh-TW" sz="3200" b="1" dirty="0">
              <a:latin typeface="billy" pitchFamily="2" charset="-120"/>
              <a:ea typeface="billy" pitchFamily="2" charset="-120"/>
              <a:cs typeface="billy" pitchFamily="2" charset="-120"/>
            </a:endParaRPr>
          </a:p>
        </p:txBody>
      </p:sp>
      <p:sp>
        <p:nvSpPr>
          <p:cNvPr id="4" name="矩形 3">
            <a:extLst>
              <a:ext uri="{FF2B5EF4-FFF2-40B4-BE49-F238E27FC236}">
                <a16:creationId xmlns:a16="http://schemas.microsoft.com/office/drawing/2014/main" id="{DBC75C7D-7418-489F-81E1-3D5BA04E4FD3}"/>
              </a:ext>
            </a:extLst>
          </p:cNvPr>
          <p:cNvSpPr/>
          <p:nvPr/>
        </p:nvSpPr>
        <p:spPr>
          <a:xfrm>
            <a:off x="5891765" y="2387479"/>
            <a:ext cx="2309554" cy="64633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TW" sz="3600" b="1" u="sng" kern="100" dirty="0" err="1">
                <a:latin typeface="SetoFont" panose="02000600000000000000" pitchFamily="2" charset="-120"/>
                <a:ea typeface="SetoFont" panose="02000600000000000000" pitchFamily="2" charset="-120"/>
                <a:cs typeface="SetoFont" panose="02000600000000000000" pitchFamily="2" charset="-120"/>
              </a:rPr>
              <a:t>a</a:t>
            </a:r>
            <a:r>
              <a:rPr lang="en-US" altLang="zh-TW" sz="3600" b="1" kern="100" dirty="0" err="1">
                <a:latin typeface="SetoFont" panose="02000600000000000000" pitchFamily="2" charset="-120"/>
                <a:ea typeface="SetoFont" panose="02000600000000000000" pitchFamily="2" charset="-120"/>
                <a:cs typeface="SetoFont" panose="02000600000000000000" pitchFamily="2" charset="-120"/>
              </a:rPr>
              <a:t>bcabc</a:t>
            </a:r>
            <a:r>
              <a:rPr lang="en-US" altLang="zh-TW" sz="3600" b="1" u="sng" kern="100" dirty="0" err="1">
                <a:latin typeface="SetoFont" panose="02000600000000000000" pitchFamily="2" charset="-120"/>
                <a:ea typeface="SetoFont" panose="02000600000000000000" pitchFamily="2" charset="-120"/>
                <a:cs typeface="SetoFont" panose="02000600000000000000" pitchFamily="2" charset="-120"/>
              </a:rPr>
              <a:t>a</a:t>
            </a:r>
            <a:r>
              <a:rPr lang="en-US" altLang="zh-TW" sz="3600" b="1" kern="100" dirty="0" err="1">
                <a:latin typeface="SetoFont" panose="02000600000000000000" pitchFamily="2" charset="-120"/>
                <a:ea typeface="SetoFont" panose="02000600000000000000" pitchFamily="2" charset="-120"/>
                <a:cs typeface="SetoFont" panose="02000600000000000000" pitchFamily="2" charset="-120"/>
              </a:rPr>
              <a:t>bc</a:t>
            </a:r>
            <a:endParaRPr lang="zh-TW" altLang="zh-TW" sz="1800" kern="100" dirty="0">
              <a:effectLst/>
              <a:latin typeface="SetoFont" panose="02000600000000000000" pitchFamily="2" charset="-120"/>
              <a:ea typeface="SetoFont" panose="02000600000000000000" pitchFamily="2" charset="-120"/>
              <a:cs typeface="SetoFont" panose="02000600000000000000" pitchFamily="2" charset="-120"/>
            </a:endParaRPr>
          </a:p>
        </p:txBody>
      </p:sp>
      <p:sp>
        <p:nvSpPr>
          <p:cNvPr id="5" name="矩形 4">
            <a:extLst>
              <a:ext uri="{FF2B5EF4-FFF2-40B4-BE49-F238E27FC236}">
                <a16:creationId xmlns:a16="http://schemas.microsoft.com/office/drawing/2014/main" id="{3F5715D6-4417-4447-8A6F-2C0C366646E7}"/>
              </a:ext>
            </a:extLst>
          </p:cNvPr>
          <p:cNvSpPr/>
          <p:nvPr/>
        </p:nvSpPr>
        <p:spPr>
          <a:xfrm>
            <a:off x="1296575" y="3965119"/>
            <a:ext cx="6176460" cy="584775"/>
          </a:xfrm>
          <a:prstGeom prst="rect">
            <a:avLst/>
          </a:prstGeom>
        </p:spPr>
        <p:txBody>
          <a:bodyPr wrap="square">
            <a:spAutoFit/>
          </a:bodyPr>
          <a:lstStyle/>
          <a:p>
            <a:r>
              <a:rPr lang="en-US" altLang="zh-TW" sz="3200" b="1" kern="100" dirty="0">
                <a:latin typeface="billy" pitchFamily="2" charset="-120"/>
                <a:ea typeface="billy" pitchFamily="2" charset="-120"/>
                <a:cs typeface="billy" pitchFamily="2" charset="-120"/>
              </a:rPr>
              <a:t>The length of </a:t>
            </a:r>
            <a:r>
              <a:rPr lang="en-US" altLang="zh-TW" sz="3200" b="1" kern="100" dirty="0">
                <a:solidFill>
                  <a:srgbClr val="FF0000"/>
                </a:solidFill>
                <a:latin typeface="billy" pitchFamily="2" charset="-120"/>
                <a:ea typeface="billy" pitchFamily="2" charset="-120"/>
                <a:cs typeface="billy" pitchFamily="2" charset="-120"/>
              </a:rPr>
              <a:t>t</a:t>
            </a:r>
            <a:r>
              <a:rPr lang="en-US" altLang="zh-TW" sz="3200" b="1" kern="100" dirty="0">
                <a:latin typeface="billy" pitchFamily="2" charset="-120"/>
                <a:ea typeface="billy" pitchFamily="2" charset="-120"/>
                <a:cs typeface="billy" pitchFamily="2" charset="-120"/>
              </a:rPr>
              <a:t> isn’t fixed!!</a:t>
            </a:r>
            <a:endParaRPr lang="zh-TW" altLang="zh-TW" sz="3200" b="1" kern="100" dirty="0">
              <a:latin typeface="billy" pitchFamily="2" charset="-120"/>
              <a:ea typeface="billy" pitchFamily="2" charset="-120"/>
              <a:cs typeface="billy" pitchFamily="2" charset="-120"/>
            </a:endParaRPr>
          </a:p>
        </p:txBody>
      </p:sp>
      <p:sp>
        <p:nvSpPr>
          <p:cNvPr id="7" name="矩形 6">
            <a:extLst>
              <a:ext uri="{FF2B5EF4-FFF2-40B4-BE49-F238E27FC236}">
                <a16:creationId xmlns:a16="http://schemas.microsoft.com/office/drawing/2014/main" id="{EED2A305-3DEA-44E4-BC5D-8B19D0B62D57}"/>
              </a:ext>
            </a:extLst>
          </p:cNvPr>
          <p:cNvSpPr/>
          <p:nvPr/>
        </p:nvSpPr>
        <p:spPr>
          <a:xfrm>
            <a:off x="1296575" y="4781919"/>
            <a:ext cx="4486806" cy="584775"/>
          </a:xfrm>
          <a:prstGeom prst="rect">
            <a:avLst/>
          </a:prstGeom>
        </p:spPr>
        <p:txBody>
          <a:bodyPr wrap="none">
            <a:spAutoFit/>
          </a:bodyPr>
          <a:lstStyle/>
          <a:p>
            <a:r>
              <a:rPr lang="en-US" altLang="zh-TW" sz="3200" b="1" kern="100" dirty="0">
                <a:latin typeface="billy" pitchFamily="2" charset="-120"/>
                <a:ea typeface="billy" pitchFamily="2" charset="-120"/>
                <a:cs typeface="billy" pitchFamily="2" charset="-120"/>
              </a:rPr>
              <a:t>In main function, we call </a:t>
            </a:r>
            <a:r>
              <a:rPr lang="en-US" altLang="zh-TW" sz="3200" b="1" u="sng" kern="100" dirty="0">
                <a:solidFill>
                  <a:srgbClr val="0070C0"/>
                </a:solidFill>
                <a:latin typeface="billy" pitchFamily="2" charset="-120"/>
                <a:ea typeface="billy" pitchFamily="2" charset="-120"/>
                <a:cs typeface="billy" pitchFamily="2" charset="-120"/>
              </a:rPr>
              <a:t>Match(0, 0)</a:t>
            </a:r>
            <a:endParaRPr lang="zh-TW" altLang="zh-TW" sz="3200" kern="100" dirty="0">
              <a:solidFill>
                <a:srgbClr val="0070C0"/>
              </a:solidFill>
              <a:latin typeface="billy" pitchFamily="2" charset="-120"/>
              <a:ea typeface="billy" pitchFamily="2" charset="-120"/>
              <a:cs typeface="billy" pitchFamily="2" charset="-120"/>
            </a:endParaRPr>
          </a:p>
        </p:txBody>
      </p:sp>
      <p:sp>
        <p:nvSpPr>
          <p:cNvPr id="11" name="Shape 1861">
            <a:extLst>
              <a:ext uri="{FF2B5EF4-FFF2-40B4-BE49-F238E27FC236}">
                <a16:creationId xmlns:a16="http://schemas.microsoft.com/office/drawing/2014/main" id="{FF541964-580F-4308-922D-3E371353D127}"/>
              </a:ext>
            </a:extLst>
          </p:cNvPr>
          <p:cNvSpPr txBox="1">
            <a:spLocks/>
          </p:cNvSpPr>
          <p:nvPr/>
        </p:nvSpPr>
        <p:spPr>
          <a:xfrm>
            <a:off x="1102789" y="3231435"/>
            <a:ext cx="2347421" cy="777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55D4B"/>
              </a:buClr>
              <a:buSzPts val="2800"/>
              <a:buFont typeface="Amatic SC"/>
              <a:buNone/>
              <a:defRPr sz="2800" b="1" i="0" u="none" strike="noStrike" cap="none">
                <a:solidFill>
                  <a:srgbClr val="F55D4B"/>
                </a:solidFill>
                <a:latin typeface="Amatic SC"/>
                <a:ea typeface="Amatic SC"/>
                <a:cs typeface="Amatic SC"/>
                <a:sym typeface="Amatic SC"/>
              </a:defRPr>
            </a:lvl1pPr>
            <a:lvl2pPr lvl="1"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2pPr>
            <a:lvl3pPr lvl="2"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3pPr>
            <a:lvl4pPr lvl="3"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4pPr>
            <a:lvl5pPr lvl="4"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5pPr>
            <a:lvl6pPr lvl="5"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6pPr>
            <a:lvl7pPr lvl="6"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7pPr>
            <a:lvl8pPr lvl="7"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8pPr>
            <a:lvl9pPr lvl="8"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9pPr>
          </a:lstStyle>
          <a:p>
            <a:pPr marL="555625" indent="-555625" algn="l">
              <a:defRPr b="1"/>
            </a:pPr>
            <a:r>
              <a:rPr lang="en-US" altLang="zh-TW" sz="3600" dirty="0">
                <a:latin typeface="SetoFont" panose="02000600000000000000" pitchFamily="2" charset="-120"/>
                <a:ea typeface="SetoFont" panose="02000600000000000000" pitchFamily="2" charset="-120"/>
                <a:cs typeface="SetoFont" panose="02000600000000000000" pitchFamily="2" charset="-120"/>
              </a:rPr>
              <a:t>[Problem]</a:t>
            </a:r>
            <a:endParaRPr lang="en-US" altLang="zh-TW" b="0" dirty="0">
              <a:latin typeface="SetoFont" panose="02000600000000000000" pitchFamily="2" charset="-120"/>
              <a:ea typeface="SetoFont" panose="02000600000000000000" pitchFamily="2" charset="-120"/>
              <a:cs typeface="SetoFont" panose="02000600000000000000" pitchFamily="2" charset="-120"/>
            </a:endParaRPr>
          </a:p>
        </p:txBody>
      </p:sp>
      <p:sp>
        <p:nvSpPr>
          <p:cNvPr id="12" name="矩形 11">
            <a:extLst>
              <a:ext uri="{FF2B5EF4-FFF2-40B4-BE49-F238E27FC236}">
                <a16:creationId xmlns:a16="http://schemas.microsoft.com/office/drawing/2014/main" id="{62A08707-F2BE-4DD6-A9FE-9EE06CFB8853}"/>
              </a:ext>
            </a:extLst>
          </p:cNvPr>
          <p:cNvSpPr/>
          <p:nvPr/>
        </p:nvSpPr>
        <p:spPr>
          <a:xfrm>
            <a:off x="2954409" y="4375866"/>
            <a:ext cx="3235181" cy="584775"/>
          </a:xfrm>
          <a:prstGeom prst="rect">
            <a:avLst/>
          </a:prstGeom>
        </p:spPr>
        <p:txBody>
          <a:bodyPr wrap="none">
            <a:spAutoFit/>
          </a:bodyPr>
          <a:lstStyle/>
          <a:p>
            <a:r>
              <a:rPr kumimoji="1" lang="en-US" altLang="zh-TW" sz="3200" b="1" dirty="0">
                <a:solidFill>
                  <a:srgbClr val="FF0000"/>
                </a:solidFill>
                <a:latin typeface="billy" pitchFamily="2" charset="-120"/>
                <a:ea typeface="billy" pitchFamily="2" charset="-120"/>
                <a:cs typeface="billy" pitchFamily="2" charset="-120"/>
              </a:rPr>
              <a:t>=&gt; Use recursion to solve</a:t>
            </a:r>
          </a:p>
        </p:txBody>
      </p:sp>
    </p:spTree>
    <p:extLst>
      <p:ext uri="{BB962C8B-B14F-4D97-AF65-F5344CB8AC3E}">
        <p14:creationId xmlns:p14="http://schemas.microsoft.com/office/powerpoint/2010/main" val="312374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4"/>
        <p:cNvGrpSpPr/>
        <p:nvPr/>
      </p:nvGrpSpPr>
      <p:grpSpPr>
        <a:xfrm>
          <a:off x="0" y="0"/>
          <a:ext cx="0" cy="0"/>
          <a:chOff x="0" y="0"/>
          <a:chExt cx="0" cy="0"/>
        </a:xfrm>
      </p:grpSpPr>
      <p:sp>
        <p:nvSpPr>
          <p:cNvPr id="2075" name="Shape 2075"/>
          <p:cNvSpPr txBox="1">
            <a:spLocks noGrp="1"/>
          </p:cNvSpPr>
          <p:nvPr>
            <p:ph type="ctrTitle" idx="4294967295"/>
          </p:nvPr>
        </p:nvSpPr>
        <p:spPr>
          <a:xfrm>
            <a:off x="1010025" y="2106460"/>
            <a:ext cx="7123950" cy="1584140"/>
          </a:xfrm>
          <a:prstGeom prst="rect">
            <a:avLst/>
          </a:prstGeom>
        </p:spPr>
        <p:txBody>
          <a:bodyPr wrap="square" lIns="91425" tIns="91425" rIns="91425" bIns="91425" anchor="b" anchorCtr="0">
            <a:noAutofit/>
          </a:bodyPr>
          <a:lstStyle/>
          <a:p>
            <a:pPr lvl="0" rtl="0">
              <a:spcBef>
                <a:spcPts val="0"/>
              </a:spcBef>
              <a:buNone/>
            </a:pPr>
            <a:r>
              <a:rPr lang="en" sz="14000" dirty="0">
                <a:solidFill>
                  <a:srgbClr val="FFFFFF"/>
                </a:solidFill>
                <a:latin typeface="billy" pitchFamily="2" charset="-120"/>
                <a:ea typeface="billy" pitchFamily="2" charset="-120"/>
                <a:cs typeface="billy" pitchFamily="2" charset="-120"/>
              </a:rPr>
              <a:t>Thanks!</a:t>
            </a:r>
          </a:p>
        </p:txBody>
      </p:sp>
      <p:sp>
        <p:nvSpPr>
          <p:cNvPr id="2076" name="Shape 2076"/>
          <p:cNvSpPr txBox="1">
            <a:spLocks noGrp="1"/>
          </p:cNvSpPr>
          <p:nvPr>
            <p:ph type="subTitle" idx="4294967295"/>
          </p:nvPr>
        </p:nvSpPr>
        <p:spPr>
          <a:xfrm>
            <a:off x="1715250" y="3434080"/>
            <a:ext cx="5713500" cy="1046400"/>
          </a:xfrm>
          <a:prstGeom prst="rect">
            <a:avLst/>
          </a:prstGeom>
        </p:spPr>
        <p:txBody>
          <a:bodyPr wrap="square" lIns="91425" tIns="91425" rIns="91425" bIns="91425" anchor="t" anchorCtr="0">
            <a:noAutofit/>
          </a:bodyPr>
          <a:lstStyle/>
          <a:p>
            <a:pPr lvl="0" algn="ctr" rtl="0">
              <a:spcBef>
                <a:spcPts val="0"/>
              </a:spcBef>
              <a:buNone/>
            </a:pPr>
            <a:r>
              <a:rPr lang="en" sz="5500" b="1" dirty="0">
                <a:latin typeface="billy" pitchFamily="2" charset="-120"/>
                <a:ea typeface="billy" pitchFamily="2" charset="-120"/>
                <a:cs typeface="billy" pitchFamily="2" charset="-120"/>
              </a:rPr>
              <a:t>Any question</a:t>
            </a:r>
            <a:r>
              <a:rPr lang="en-US" sz="5500" b="1" dirty="0">
                <a:latin typeface="billy" pitchFamily="2" charset="-120"/>
                <a:ea typeface="billy" pitchFamily="2" charset="-120"/>
                <a:cs typeface="billy" pitchFamily="2" charset="-120"/>
              </a:rPr>
              <a:t>s</a:t>
            </a:r>
            <a:r>
              <a:rPr lang="en" sz="5500" b="1" dirty="0">
                <a:latin typeface="billy" pitchFamily="2" charset="-120"/>
                <a:ea typeface="billy" pitchFamily="2" charset="-120"/>
                <a:cs typeface="billy" pitchFamily="2" charset="-120"/>
              </a:rPr>
              <a:t>?</a:t>
            </a:r>
          </a:p>
        </p:txBody>
      </p:sp>
      <p:sp>
        <p:nvSpPr>
          <p:cNvPr id="5" name="Shape 2177">
            <a:extLst>
              <a:ext uri="{FF2B5EF4-FFF2-40B4-BE49-F238E27FC236}">
                <a16:creationId xmlns:a16="http://schemas.microsoft.com/office/drawing/2014/main" id="{C1DF9B04-8D9D-4C48-BB6F-CD8F54296315}"/>
              </a:ext>
            </a:extLst>
          </p:cNvPr>
          <p:cNvSpPr/>
          <p:nvPr/>
        </p:nvSpPr>
        <p:spPr>
          <a:xfrm>
            <a:off x="5087766" y="737626"/>
            <a:ext cx="358882" cy="353476"/>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wrap="square" lIns="91425" tIns="91425" rIns="91425" bIns="91425" anchor="ctr" anchorCtr="0">
            <a:noAutofit/>
          </a:bodyPr>
          <a:lstStyle/>
          <a:p>
            <a:pPr lvl="0">
              <a:spcBef>
                <a:spcPts val="0"/>
              </a:spcBef>
              <a:buNone/>
            </a:pPr>
            <a:endParaRPr/>
          </a:p>
        </p:txBody>
      </p:sp>
      <p:sp>
        <p:nvSpPr>
          <p:cNvPr id="6" name="Shape 2178">
            <a:extLst>
              <a:ext uri="{FF2B5EF4-FFF2-40B4-BE49-F238E27FC236}">
                <a16:creationId xmlns:a16="http://schemas.microsoft.com/office/drawing/2014/main" id="{34A84D48-CDC7-4ABF-8D61-4457B8329E26}"/>
              </a:ext>
            </a:extLst>
          </p:cNvPr>
          <p:cNvSpPr/>
          <p:nvPr/>
        </p:nvSpPr>
        <p:spPr>
          <a:xfrm>
            <a:off x="5884152" y="737618"/>
            <a:ext cx="865009" cy="852080"/>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wrap="square" lIns="91425" tIns="91425" rIns="91425" bIns="91425" anchor="ctr" anchorCtr="0">
            <a:noAutofit/>
          </a:bodyPr>
          <a:lstStyle/>
          <a:p>
            <a:pPr lvl="0">
              <a:spcBef>
                <a:spcPts val="0"/>
              </a:spcBef>
              <a:buNone/>
            </a:pPr>
            <a:endParaRPr/>
          </a:p>
        </p:txBody>
      </p:sp>
      <p:sp>
        <p:nvSpPr>
          <p:cNvPr id="7" name="Shape 2179">
            <a:extLst>
              <a:ext uri="{FF2B5EF4-FFF2-40B4-BE49-F238E27FC236}">
                <a16:creationId xmlns:a16="http://schemas.microsoft.com/office/drawing/2014/main" id="{ECB0809D-B5E6-4428-9E28-362C55930547}"/>
              </a:ext>
            </a:extLst>
          </p:cNvPr>
          <p:cNvSpPr/>
          <p:nvPr/>
        </p:nvSpPr>
        <p:spPr>
          <a:xfrm>
            <a:off x="5232379" y="902703"/>
            <a:ext cx="341824" cy="209016"/>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8" name="Shape 2180">
            <a:extLst>
              <a:ext uri="{FF2B5EF4-FFF2-40B4-BE49-F238E27FC236}">
                <a16:creationId xmlns:a16="http://schemas.microsoft.com/office/drawing/2014/main" id="{37BE6656-158D-4FE4-9DED-19B3AEC99AD6}"/>
              </a:ext>
            </a:extLst>
          </p:cNvPr>
          <p:cNvSpPr/>
          <p:nvPr/>
        </p:nvSpPr>
        <p:spPr>
          <a:xfrm>
            <a:off x="6232725" y="1135535"/>
            <a:ext cx="823893" cy="503849"/>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B4D5CFBC-17E5-4D9C-BC99-A6B0E5A05C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521" y="724404"/>
            <a:ext cx="7584957" cy="5409192"/>
          </a:xfrm>
          <a:prstGeom prst="rect">
            <a:avLst/>
          </a:prstGeom>
          <a:noFill/>
          <a:ln>
            <a:noFill/>
          </a:ln>
        </p:spPr>
      </p:pic>
    </p:spTree>
    <p:extLst>
      <p:ext uri="{BB962C8B-B14F-4D97-AF65-F5344CB8AC3E}">
        <p14:creationId xmlns:p14="http://schemas.microsoft.com/office/powerpoint/2010/main" val="59476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ctrTitle"/>
          </p:nvPr>
        </p:nvSpPr>
        <p:spPr>
          <a:xfrm>
            <a:off x="1557900" y="1753386"/>
            <a:ext cx="6028200" cy="2212967"/>
          </a:xfrm>
          <a:prstGeom prst="rect">
            <a:avLst/>
          </a:prstGeom>
        </p:spPr>
        <p:txBody>
          <a:bodyPr wrap="square" lIns="91425" tIns="91425" rIns="91425" bIns="91425" anchor="b" anchorCtr="0">
            <a:noAutofit/>
          </a:bodyPr>
          <a:lstStyle/>
          <a:p>
            <a:pPr lvl="0" rtl="0">
              <a:spcBef>
                <a:spcPts val="0"/>
              </a:spcBef>
              <a:buNone/>
            </a:pPr>
            <a:r>
              <a:rPr lang="en-US" sz="8000" b="1" dirty="0">
                <a:latin typeface="billy" pitchFamily="2" charset="-120"/>
                <a:ea typeface="billy" pitchFamily="2" charset="-120"/>
                <a:cs typeface="billy" pitchFamily="2" charset="-120"/>
              </a:rPr>
              <a:t>PB</a:t>
            </a:r>
            <a:br>
              <a:rPr lang="en-US" sz="8000" b="1" dirty="0">
                <a:latin typeface="billy" pitchFamily="2" charset="-120"/>
                <a:ea typeface="billy" pitchFamily="2" charset="-120"/>
                <a:cs typeface="billy" pitchFamily="2" charset="-120"/>
              </a:rPr>
            </a:br>
            <a:r>
              <a:rPr lang="en-US" sz="8000" b="1" dirty="0">
                <a:latin typeface="billy" pitchFamily="2" charset="-120"/>
                <a:ea typeface="billy" pitchFamily="2" charset="-120"/>
                <a:cs typeface="billy" pitchFamily="2" charset="-120"/>
              </a:rPr>
              <a:t>Transpose</a:t>
            </a:r>
            <a:endParaRPr lang="en" sz="8000" b="1" dirty="0">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335326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Shape 1861"/>
          <p:cNvSpPr txBox="1">
            <a:spLocks noGrp="1"/>
          </p:cNvSpPr>
          <p:nvPr>
            <p:ph type="title"/>
          </p:nvPr>
        </p:nvSpPr>
        <p:spPr>
          <a:xfrm>
            <a:off x="924359" y="965170"/>
            <a:ext cx="2177060" cy="777000"/>
          </a:xfrm>
          <a:prstGeom prst="rect">
            <a:avLst/>
          </a:prstGeom>
        </p:spPr>
        <p:txBody>
          <a:bodyPr wrap="square" lIns="91425" tIns="91425" rIns="91425" bIns="91425" anchor="b" anchorCtr="0">
            <a:noAutofit/>
          </a:bodyPr>
          <a:lstStyle/>
          <a:p>
            <a:pPr lvl="0"/>
            <a:r>
              <a:rPr lang="en-US" altLang="zh-TW" sz="2400" dirty="0">
                <a:latin typeface="SetoFont" panose="02000600000000000000" pitchFamily="2" charset="-120"/>
                <a:ea typeface="SetoFont" panose="02000600000000000000" pitchFamily="2" charset="-120"/>
                <a:cs typeface="SetoFont" panose="02000600000000000000" pitchFamily="2" charset="-120"/>
              </a:rPr>
              <a:t>[Question]</a:t>
            </a:r>
            <a:endParaRPr lang="en" sz="2400" dirty="0">
              <a:latin typeface="SetoFont" panose="02000600000000000000" pitchFamily="2" charset="-120"/>
              <a:ea typeface="SetoFont" panose="02000600000000000000" pitchFamily="2" charset="-120"/>
              <a:cs typeface="SetoFont" panose="02000600000000000000" pitchFamily="2" charset="-120"/>
            </a:endParaRPr>
          </a:p>
        </p:txBody>
      </p:sp>
      <p:sp>
        <p:nvSpPr>
          <p:cNvPr id="6" name="Shape 1861">
            <a:extLst>
              <a:ext uri="{FF2B5EF4-FFF2-40B4-BE49-F238E27FC236}">
                <a16:creationId xmlns:a16="http://schemas.microsoft.com/office/drawing/2014/main" id="{9DA112AD-8ACC-430B-923C-A141010CBBCB}"/>
              </a:ext>
            </a:extLst>
          </p:cNvPr>
          <p:cNvSpPr txBox="1">
            <a:spLocks/>
          </p:cNvSpPr>
          <p:nvPr/>
        </p:nvSpPr>
        <p:spPr>
          <a:xfrm>
            <a:off x="1187632" y="1903026"/>
            <a:ext cx="1837694" cy="777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55D4B"/>
              </a:buClr>
              <a:buSzPts val="2800"/>
              <a:buFont typeface="Amatic SC"/>
              <a:buNone/>
              <a:defRPr sz="2800" b="1" i="0" u="none" strike="noStrike" cap="none">
                <a:solidFill>
                  <a:srgbClr val="F55D4B"/>
                </a:solidFill>
                <a:latin typeface="Amatic SC"/>
                <a:ea typeface="Amatic SC"/>
                <a:cs typeface="Amatic SC"/>
                <a:sym typeface="Amatic SC"/>
              </a:defRPr>
            </a:lvl1pPr>
            <a:lvl2pPr lvl="1"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2pPr>
            <a:lvl3pPr lvl="2"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3pPr>
            <a:lvl4pPr lvl="3"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4pPr>
            <a:lvl5pPr lvl="4"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5pPr>
            <a:lvl6pPr lvl="5"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6pPr>
            <a:lvl7pPr lvl="6"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7pPr>
            <a:lvl8pPr lvl="7"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8pPr>
            <a:lvl9pPr lvl="8" algn="ctr" rtl="0">
              <a:spcBef>
                <a:spcPts val="0"/>
              </a:spcBef>
              <a:buClr>
                <a:srgbClr val="F55D4B"/>
              </a:buClr>
              <a:buSzPts val="2800"/>
              <a:buFont typeface="Amatic SC"/>
              <a:buNone/>
              <a:defRPr sz="2800" b="1">
                <a:solidFill>
                  <a:srgbClr val="F55D4B"/>
                </a:solidFill>
                <a:latin typeface="Amatic SC"/>
                <a:ea typeface="Amatic SC"/>
                <a:cs typeface="Amatic SC"/>
                <a:sym typeface="Amatic SC"/>
              </a:defRPr>
            </a:lvl9pPr>
          </a:lstStyle>
          <a:p>
            <a:pPr marL="555625" indent="-555625" algn="l">
              <a:defRPr b="1"/>
            </a:pPr>
            <a:r>
              <a:rPr lang="en-US" altLang="zh-TW" sz="2400" dirty="0">
                <a:latin typeface="SetoFont" panose="02000600000000000000" pitchFamily="2" charset="-120"/>
                <a:ea typeface="SetoFont" panose="02000600000000000000" pitchFamily="2" charset="-120"/>
                <a:cs typeface="SetoFont" panose="02000600000000000000" pitchFamily="2" charset="-120"/>
              </a:rPr>
              <a:t>[Concept]</a:t>
            </a:r>
            <a:endParaRPr lang="en-US" altLang="zh-TW" sz="1800" b="0" dirty="0">
              <a:latin typeface="SetoFont" panose="02000600000000000000" pitchFamily="2" charset="-120"/>
              <a:ea typeface="SetoFont" panose="02000600000000000000" pitchFamily="2" charset="-120"/>
              <a:cs typeface="SetoFont" panose="02000600000000000000" pitchFamily="2" charset="-120"/>
            </a:endParaRPr>
          </a:p>
        </p:txBody>
      </p:sp>
      <p:pic>
        <p:nvPicPr>
          <p:cNvPr id="13" name="螢幕快照 2017-12-03 下午12.13.46.png" descr="螢幕快照 2017-12-03 下午12.13.46.png">
            <a:extLst>
              <a:ext uri="{FF2B5EF4-FFF2-40B4-BE49-F238E27FC236}">
                <a16:creationId xmlns:a16="http://schemas.microsoft.com/office/drawing/2014/main" id="{187E0FAB-6BA7-4B28-84B7-CEC4F2653B5A}"/>
              </a:ext>
            </a:extLst>
          </p:cNvPr>
          <p:cNvPicPr>
            <a:picLocks noChangeAspect="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MosiaicBubbles/>
                    </a14:imgEffect>
                  </a14:imgLayer>
                </a14:imgProps>
              </a:ext>
            </a:extLst>
          </a:blip>
          <a:srcRect l="2529" r="6695"/>
          <a:stretch/>
        </p:blipFill>
        <p:spPr>
          <a:xfrm>
            <a:off x="1696558" y="4070517"/>
            <a:ext cx="3044858" cy="1677122"/>
          </a:xfrm>
          <a:prstGeom prst="rect">
            <a:avLst/>
          </a:prstGeom>
          <a:ln w="12700">
            <a:miter lim="400000"/>
          </a:ln>
        </p:spPr>
      </p:pic>
      <p:pic>
        <p:nvPicPr>
          <p:cNvPr id="14" name="螢幕快照 2017-12-03 下午12.13.50.png" descr="螢幕快照 2017-12-03 下午12.13.50.png">
            <a:extLst>
              <a:ext uri="{FF2B5EF4-FFF2-40B4-BE49-F238E27FC236}">
                <a16:creationId xmlns:a16="http://schemas.microsoft.com/office/drawing/2014/main" id="{5767FDD2-6AD7-4BD0-9D7F-CB6E9D88B84B}"/>
              </a:ext>
            </a:extLst>
          </p:cNvPr>
          <p:cNvPicPr>
            <a:picLocks noChangeAspect="1"/>
          </p:cNvPicPr>
          <p:nvPr/>
        </p:nvPicPr>
        <p:blipFill rotWithShape="1">
          <a:blip r:embed="rId5">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6">
                    <a14:imgEffect>
                      <a14:artisticMosiaicBubbles/>
                    </a14:imgEffect>
                  </a14:imgLayer>
                </a14:imgProps>
              </a:ext>
            </a:extLst>
          </a:blip>
          <a:srcRect t="13289" r="20187" b="10967"/>
          <a:stretch/>
        </p:blipFill>
        <p:spPr>
          <a:xfrm>
            <a:off x="4741416" y="4070517"/>
            <a:ext cx="3129905" cy="1677122"/>
          </a:xfrm>
          <a:prstGeom prst="rect">
            <a:avLst/>
          </a:prstGeom>
          <a:ln w="12700">
            <a:miter lim="400000"/>
          </a:ln>
        </p:spPr>
      </p:pic>
      <p:sp>
        <p:nvSpPr>
          <p:cNvPr id="9" name="矩形 8">
            <a:extLst>
              <a:ext uri="{FF2B5EF4-FFF2-40B4-BE49-F238E27FC236}">
                <a16:creationId xmlns:a16="http://schemas.microsoft.com/office/drawing/2014/main" id="{534AB646-B781-4711-BF2B-CC95E6ED6831}"/>
              </a:ext>
            </a:extLst>
          </p:cNvPr>
          <p:cNvSpPr/>
          <p:nvPr/>
        </p:nvSpPr>
        <p:spPr>
          <a:xfrm>
            <a:off x="1751482" y="2594839"/>
            <a:ext cx="6259810" cy="1077218"/>
          </a:xfrm>
          <a:prstGeom prst="rect">
            <a:avLst/>
          </a:prstGeom>
        </p:spPr>
        <p:txBody>
          <a:bodyPr wrap="square">
            <a:spAutoFit/>
          </a:bodyPr>
          <a:lstStyle/>
          <a:p>
            <a:r>
              <a:rPr lang="en-US" altLang="zh-TW" sz="3200" b="1" dirty="0">
                <a:latin typeface="billy" pitchFamily="2" charset="-120"/>
                <a:ea typeface="billy" pitchFamily="2" charset="-120"/>
                <a:cs typeface="billy" pitchFamily="2" charset="-120"/>
              </a:rPr>
              <a:t>If the matrix being transpose , just change the index of array and change the value in the array.</a:t>
            </a:r>
            <a:endParaRPr lang="zh-TW" altLang="en-US" sz="3200" b="1" dirty="0">
              <a:latin typeface="billy" pitchFamily="2" charset="-120"/>
              <a:ea typeface="billy" pitchFamily="2" charset="-120"/>
              <a:cs typeface="billy" pitchFamily="2" charset="-120"/>
            </a:endParaRPr>
          </a:p>
        </p:txBody>
      </p:sp>
      <p:sp>
        <p:nvSpPr>
          <p:cNvPr id="10" name="矩形 9">
            <a:extLst>
              <a:ext uri="{FF2B5EF4-FFF2-40B4-BE49-F238E27FC236}">
                <a16:creationId xmlns:a16="http://schemas.microsoft.com/office/drawing/2014/main" id="{42020975-A447-420A-973A-355343F61A19}"/>
              </a:ext>
            </a:extLst>
          </p:cNvPr>
          <p:cNvSpPr/>
          <p:nvPr/>
        </p:nvSpPr>
        <p:spPr>
          <a:xfrm>
            <a:off x="1696558" y="1611604"/>
            <a:ext cx="5785558" cy="584775"/>
          </a:xfrm>
          <a:prstGeom prst="rect">
            <a:avLst/>
          </a:prstGeom>
        </p:spPr>
        <p:txBody>
          <a:bodyPr wrap="none">
            <a:spAutoFit/>
          </a:bodyPr>
          <a:lstStyle/>
          <a:p>
            <a:r>
              <a:rPr lang="en-US" altLang="zh-TW" sz="3200" b="1" dirty="0">
                <a:latin typeface="billy" pitchFamily="2" charset="-120"/>
                <a:ea typeface="billy" pitchFamily="2" charset="-120"/>
                <a:cs typeface="billy" pitchFamily="2" charset="-120"/>
              </a:rPr>
              <a:t>Give a matrix and you need to transpose them. </a:t>
            </a:r>
            <a:endParaRPr lang="zh-TW" altLang="en-US" sz="3200" b="1" dirty="0">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168341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螢幕快照 2017-12-03 下午12.15.42.png" descr="螢幕快照 2017-12-03 下午12.15.42.png">
            <a:extLst>
              <a:ext uri="{FF2B5EF4-FFF2-40B4-BE49-F238E27FC236}">
                <a16:creationId xmlns:a16="http://schemas.microsoft.com/office/drawing/2014/main" id="{3CEA24D3-3EE6-4419-AB15-3487058CDABA}"/>
              </a:ext>
            </a:extLst>
          </p:cNvPr>
          <p:cNvPicPr>
            <a:picLocks noChangeAspect="1"/>
          </p:cNvPicPr>
          <p:nvPr/>
        </p:nvPicPr>
        <p:blipFill rotWithShape="1">
          <a:blip r:embed="rId2">
            <a:extLst/>
          </a:blip>
          <a:srcRect r="21417"/>
          <a:stretch/>
        </p:blipFill>
        <p:spPr>
          <a:xfrm>
            <a:off x="1774475" y="774004"/>
            <a:ext cx="5595050" cy="5309992"/>
          </a:xfrm>
          <a:prstGeom prst="rect">
            <a:avLst/>
          </a:prstGeom>
          <a:ln w="12700">
            <a:miter lim="400000"/>
          </a:ln>
        </p:spPr>
      </p:pic>
    </p:spTree>
    <p:extLst>
      <p:ext uri="{BB962C8B-B14F-4D97-AF65-F5344CB8AC3E}">
        <p14:creationId xmlns:p14="http://schemas.microsoft.com/office/powerpoint/2010/main" val="180105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ctrTitle"/>
          </p:nvPr>
        </p:nvSpPr>
        <p:spPr>
          <a:xfrm>
            <a:off x="1557900" y="1753386"/>
            <a:ext cx="6028200" cy="2212967"/>
          </a:xfrm>
          <a:prstGeom prst="rect">
            <a:avLst/>
          </a:prstGeom>
        </p:spPr>
        <p:txBody>
          <a:bodyPr wrap="square" lIns="91425" tIns="91425" rIns="91425" bIns="91425" anchor="b" anchorCtr="0">
            <a:noAutofit/>
          </a:bodyPr>
          <a:lstStyle/>
          <a:p>
            <a:pPr lvl="0" rtl="0">
              <a:spcBef>
                <a:spcPts val="0"/>
              </a:spcBef>
              <a:buNone/>
            </a:pPr>
            <a:r>
              <a:rPr lang="en-US" sz="8000" b="1" dirty="0">
                <a:latin typeface="billy" pitchFamily="2" charset="-120"/>
                <a:ea typeface="billy" pitchFamily="2" charset="-120"/>
                <a:cs typeface="billy" pitchFamily="2" charset="-120"/>
              </a:rPr>
              <a:t>PC</a:t>
            </a:r>
            <a:br>
              <a:rPr lang="en-US" sz="8000" b="1" dirty="0">
                <a:latin typeface="billy" pitchFamily="2" charset="-120"/>
                <a:ea typeface="billy" pitchFamily="2" charset="-120"/>
                <a:cs typeface="billy" pitchFamily="2" charset="-120"/>
              </a:rPr>
            </a:br>
            <a:r>
              <a:rPr lang="en-US" sz="8000" b="1" dirty="0">
                <a:latin typeface="billy" pitchFamily="2" charset="-120"/>
                <a:ea typeface="billy" pitchFamily="2" charset="-120"/>
                <a:cs typeface="billy" pitchFamily="2" charset="-120"/>
              </a:rPr>
              <a:t>Ponds</a:t>
            </a:r>
            <a:endParaRPr lang="en" sz="8000" b="1" dirty="0">
              <a:latin typeface="billy" pitchFamily="2" charset="-120"/>
              <a:ea typeface="billy" pitchFamily="2" charset="-120"/>
              <a:cs typeface="billy" pitchFamily="2" charset="-120"/>
            </a:endParaRPr>
          </a:p>
        </p:txBody>
      </p:sp>
    </p:spTree>
    <p:extLst>
      <p:ext uri="{BB962C8B-B14F-4D97-AF65-F5344CB8AC3E}">
        <p14:creationId xmlns:p14="http://schemas.microsoft.com/office/powerpoint/2010/main" val="2008659118"/>
      </p:ext>
    </p:extLst>
  </p:cSld>
  <p:clrMapOvr>
    <a:masterClrMapping/>
  </p:clrMapOvr>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861</Words>
  <Application>Microsoft Office PowerPoint</Application>
  <PresentationFormat>如螢幕大小 (4:3)</PresentationFormat>
  <Paragraphs>134</Paragraphs>
  <Slides>40</Slides>
  <Notes>28</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40</vt:i4>
      </vt:variant>
    </vt:vector>
  </HeadingPairs>
  <TitlesOfParts>
    <vt:vector size="54" baseType="lpstr">
      <vt:lpstr>Showcard Gothic</vt:lpstr>
      <vt:lpstr>SetoFont</vt:lpstr>
      <vt:lpstr>Bender Solid</vt:lpstr>
      <vt:lpstr>新細明體</vt:lpstr>
      <vt:lpstr>Academic M54</vt:lpstr>
      <vt:lpstr>Broadway</vt:lpstr>
      <vt:lpstr>Merriweather</vt:lpstr>
      <vt:lpstr>Bahnschrift</vt:lpstr>
      <vt:lpstr>billy</vt:lpstr>
      <vt:lpstr>Arial</vt:lpstr>
      <vt:lpstr>Amatic SC</vt:lpstr>
      <vt:lpstr>ＭＳ Ｐゴシック</vt:lpstr>
      <vt:lpstr>Senty Golden Bell 新蒂金钟体</vt:lpstr>
      <vt:lpstr>Nathaniel template</vt:lpstr>
      <vt:lpstr>Midterm 2 Exercise</vt:lpstr>
      <vt:lpstr>PA Matching Point</vt:lpstr>
      <vt:lpstr>Subsequence</vt:lpstr>
      <vt:lpstr>PowerPoint 簡報</vt:lpstr>
      <vt:lpstr>PowerPoint 簡報</vt:lpstr>
      <vt:lpstr>PB Transpose</vt:lpstr>
      <vt:lpstr>[Question]</vt:lpstr>
      <vt:lpstr>PowerPoint 簡報</vt:lpstr>
      <vt:lpstr>PC Ponds</vt:lpstr>
      <vt:lpstr>[Thought]</vt:lpstr>
      <vt:lpstr>PowerPoint 簡報</vt:lpstr>
      <vt:lpstr>PowerPoint 簡報</vt:lpstr>
      <vt:lpstr>PD Fire!</vt:lpstr>
      <vt:lpstr>PowerPoint 簡報</vt:lpstr>
      <vt:lpstr>[Thought]</vt:lpstr>
      <vt:lpstr>PowerPoint 簡報</vt:lpstr>
      <vt:lpstr>PE Shooting Star</vt:lpstr>
      <vt:lpstr>PowerPoint 簡報</vt:lpstr>
      <vt:lpstr>PowerPoint 簡報</vt:lpstr>
      <vt:lpstr>Thought</vt:lpstr>
      <vt:lpstr>Recursive Way</vt:lpstr>
      <vt:lpstr>Boundary?</vt:lpstr>
      <vt:lpstr>PF Prefix Notation</vt:lpstr>
      <vt:lpstr>PowerPoint 簡報</vt:lpstr>
      <vt:lpstr>PowerPoint 簡報</vt:lpstr>
      <vt:lpstr>PowerPoint 簡報</vt:lpstr>
      <vt:lpstr>Reply for Google Forms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2 Exercise</dc:title>
  <cp:lastModifiedBy>張克齊</cp:lastModifiedBy>
  <cp:revision>52</cp:revision>
  <dcterms:modified xsi:type="dcterms:W3CDTF">2017-12-04T06:45:34Z</dcterms:modified>
</cp:coreProperties>
</file>