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77" r:id="rId2"/>
    <p:sldId id="385" r:id="rId3"/>
    <p:sldId id="389" r:id="rId4"/>
    <p:sldId id="391" r:id="rId5"/>
    <p:sldId id="392" r:id="rId6"/>
    <p:sldId id="390" r:id="rId7"/>
    <p:sldId id="296" r:id="rId8"/>
    <p:sldId id="295" r:id="rId9"/>
    <p:sldId id="286" r:id="rId10"/>
    <p:sldId id="298" r:id="rId11"/>
    <p:sldId id="374" r:id="rId12"/>
    <p:sldId id="375" r:id="rId13"/>
    <p:sldId id="376" r:id="rId14"/>
    <p:sldId id="387" r:id="rId15"/>
    <p:sldId id="380" r:id="rId16"/>
    <p:sldId id="395" r:id="rId17"/>
    <p:sldId id="394" r:id="rId18"/>
    <p:sldId id="396" r:id="rId19"/>
    <p:sldId id="397" r:id="rId20"/>
    <p:sldId id="398" r:id="rId21"/>
    <p:sldId id="399" r:id="rId22"/>
    <p:sldId id="400" r:id="rId23"/>
    <p:sldId id="401" r:id="rId2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3"/>
    <a:srgbClr val="C21807"/>
    <a:srgbClr val="ED1B24"/>
    <a:srgbClr val="F25661"/>
    <a:srgbClr val="F68F96"/>
    <a:srgbClr val="DADEDA"/>
    <a:srgbClr val="EC1D24"/>
    <a:srgbClr val="CB0C1A"/>
    <a:srgbClr val="FF4C61"/>
    <a:srgbClr val="E70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260" autoAdjust="0"/>
  </p:normalViewPr>
  <p:slideViewPr>
    <p:cSldViewPr snapToGrid="0" snapToObjects="1">
      <p:cViewPr varScale="1">
        <p:scale>
          <a:sx n="88" d="100"/>
          <a:sy n="88" d="100"/>
        </p:scale>
        <p:origin x="49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222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491723187439802E-3"/>
          <c:y val="0"/>
          <c:w val="0.975812078514109"/>
          <c:h val="0.6365813483315070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rgbClr val="C2180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4F-6945-9BD3-AA420F93FF56}"/>
              </c:ext>
            </c:extLst>
          </c:dPt>
          <c:dPt>
            <c:idx val="1"/>
            <c:bubble3D val="0"/>
            <c:spPr>
              <a:solidFill>
                <a:srgbClr val="ED1B2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4F-6945-9BD3-AA420F93FF56}"/>
              </c:ext>
            </c:extLst>
          </c:dPt>
          <c:dPt>
            <c:idx val="2"/>
            <c:bubble3D val="0"/>
            <c:spPr>
              <a:solidFill>
                <a:srgbClr val="F2566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A4F-6945-9BD3-AA420F93FF56}"/>
              </c:ext>
            </c:extLst>
          </c:dPt>
          <c:dPt>
            <c:idx val="3"/>
            <c:bubble3D val="0"/>
            <c:spPr>
              <a:solidFill>
                <a:srgbClr val="F68F9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A4F-6945-9BD3-AA420F93FF56}"/>
              </c:ext>
            </c:extLst>
          </c:dPt>
          <c:dPt>
            <c:idx val="4"/>
            <c:bubble3D val="0"/>
            <c:spPr>
              <a:solidFill>
                <a:srgbClr val="DADED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A4F-6945-9BD3-AA420F93FF56}"/>
              </c:ext>
            </c:extLst>
          </c:dPt>
          <c:dPt>
            <c:idx val="5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A4F-6945-9BD3-AA420F93FF56}"/>
              </c:ext>
            </c:extLst>
          </c:dPt>
          <c:dPt>
            <c:idx val="6"/>
            <c:bubble3D val="0"/>
            <c:spPr>
              <a:solidFill>
                <a:schemeClr val="accent1">
                  <a:tint val="4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A4F-6945-9BD3-AA420F93FF5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Helvetica Neue" panose="0200050300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A4F-6945-9BD3-AA420F93FF5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Helvetica Neue" panose="0200050300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A4F-6945-9BD3-AA420F93FF5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Helvetica Neue" panose="0200050300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2A4F-6945-9BD3-AA420F93FF5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A4F-6945-9BD3-AA420F93FF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Helvetica Neue" panose="0200050300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Sheet1!$A$2:$A$8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15</c:v>
                </c:pt>
                <c:pt idx="1">
                  <c:v>27</c:v>
                </c:pt>
                <c:pt idx="2">
                  <c:v>21</c:v>
                </c:pt>
                <c:pt idx="3">
                  <c:v>16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A4F-6945-9BD3-AA420F93F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b"/>
      <c:legendEntry>
        <c:idx val="5"/>
        <c:delete val="1"/>
      </c:legendEntry>
      <c:legendEntry>
        <c:idx val="6"/>
        <c:delete val="1"/>
      </c:legendEntry>
      <c:layout>
        <c:manualLayout>
          <c:xMode val="edge"/>
          <c:yMode val="edge"/>
          <c:x val="0"/>
          <c:y val="0.68970120468967999"/>
          <c:w val="0.99451393095093898"/>
          <c:h val="0.131310312494767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775611060472692E-2"/>
          <c:y val="0"/>
          <c:w val="0.975812078514109"/>
          <c:h val="0.6365813483315070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rgbClr val="C2180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A7-48EF-B2AB-FC651FA06C4C}"/>
              </c:ext>
            </c:extLst>
          </c:dPt>
          <c:dPt>
            <c:idx val="1"/>
            <c:bubble3D val="0"/>
            <c:spPr>
              <a:solidFill>
                <a:srgbClr val="ED1B2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7-48EF-B2AB-FC651FA06C4C}"/>
              </c:ext>
            </c:extLst>
          </c:dPt>
          <c:dPt>
            <c:idx val="2"/>
            <c:bubble3D val="0"/>
            <c:spPr>
              <a:solidFill>
                <a:srgbClr val="F2566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A7-48EF-B2AB-FC651FA06C4C}"/>
              </c:ext>
            </c:extLst>
          </c:dPt>
          <c:dPt>
            <c:idx val="3"/>
            <c:bubble3D val="0"/>
            <c:spPr>
              <a:solidFill>
                <a:srgbClr val="F68F9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1A7-48EF-B2AB-FC651FA06C4C}"/>
              </c:ext>
            </c:extLst>
          </c:dPt>
          <c:dPt>
            <c:idx val="4"/>
            <c:bubble3D val="0"/>
            <c:spPr>
              <a:solidFill>
                <a:srgbClr val="DADED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1A7-48EF-B2AB-FC651FA06C4C}"/>
              </c:ext>
            </c:extLst>
          </c:dPt>
          <c:dPt>
            <c:idx val="5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1A7-48EF-B2AB-FC651FA06C4C}"/>
              </c:ext>
            </c:extLst>
          </c:dPt>
          <c:dPt>
            <c:idx val="6"/>
            <c:bubble3D val="0"/>
            <c:spPr>
              <a:solidFill>
                <a:schemeClr val="accent1">
                  <a:tint val="4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1A7-48EF-B2AB-FC651FA06C4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Helvetica Neue" panose="0200050300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1A7-48EF-B2AB-FC651FA06C4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Helvetica Neue" panose="0200050300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1A7-48EF-B2AB-FC651FA06C4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Helvetica Neue" panose="0200050300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51A7-48EF-B2AB-FC651FA06C4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1A7-48EF-B2AB-FC651FA06C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Helvetica Neue" panose="0200050300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Sheet1!$A$2:$A$8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15</c:v>
                </c:pt>
                <c:pt idx="1">
                  <c:v>27</c:v>
                </c:pt>
                <c:pt idx="2">
                  <c:v>21</c:v>
                </c:pt>
                <c:pt idx="3">
                  <c:v>16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1A7-48EF-B2AB-FC651FA06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b"/>
      <c:legendEntry>
        <c:idx val="5"/>
        <c:delete val="1"/>
      </c:legendEntry>
      <c:legendEntry>
        <c:idx val="6"/>
        <c:delete val="1"/>
      </c:legendEntry>
      <c:layout>
        <c:manualLayout>
          <c:xMode val="edge"/>
          <c:yMode val="edge"/>
          <c:x val="0"/>
          <c:y val="0.68970120468967999"/>
          <c:w val="0.99451393095093898"/>
          <c:h val="0.131310312494767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491723187439802E-3"/>
          <c:y val="0"/>
          <c:w val="0.975812078514109"/>
          <c:h val="0.6365813483315070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rgbClr val="C2180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76A-49EE-85B9-13009A1EE507}"/>
              </c:ext>
            </c:extLst>
          </c:dPt>
          <c:dPt>
            <c:idx val="1"/>
            <c:bubble3D val="0"/>
            <c:spPr>
              <a:solidFill>
                <a:srgbClr val="ED1B2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76A-49EE-85B9-13009A1EE507}"/>
              </c:ext>
            </c:extLst>
          </c:dPt>
          <c:dPt>
            <c:idx val="2"/>
            <c:bubble3D val="0"/>
            <c:spPr>
              <a:solidFill>
                <a:srgbClr val="F2566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76A-49EE-85B9-13009A1EE507}"/>
              </c:ext>
            </c:extLst>
          </c:dPt>
          <c:dPt>
            <c:idx val="3"/>
            <c:bubble3D val="0"/>
            <c:spPr>
              <a:solidFill>
                <a:srgbClr val="F68F9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76A-49EE-85B9-13009A1EE507}"/>
              </c:ext>
            </c:extLst>
          </c:dPt>
          <c:dPt>
            <c:idx val="4"/>
            <c:bubble3D val="0"/>
            <c:spPr>
              <a:solidFill>
                <a:srgbClr val="DADED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76A-49EE-85B9-13009A1EE507}"/>
              </c:ext>
            </c:extLst>
          </c:dPt>
          <c:dPt>
            <c:idx val="5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6A-49EE-85B9-13009A1EE507}"/>
              </c:ext>
            </c:extLst>
          </c:dPt>
          <c:dPt>
            <c:idx val="6"/>
            <c:bubble3D val="0"/>
            <c:spPr>
              <a:solidFill>
                <a:schemeClr val="accent1">
                  <a:tint val="4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76A-49EE-85B9-13009A1EE50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Helvetica Neue" panose="0200050300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76A-49EE-85B9-13009A1EE50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Helvetica Neue" panose="0200050300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76A-49EE-85B9-13009A1EE507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Helvetica Neue" panose="0200050300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076A-49EE-85B9-13009A1EE50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76A-49EE-85B9-13009A1EE5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Helvetica Neue" panose="0200050300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Sheet1!$A$2:$A$8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15</c:v>
                </c:pt>
                <c:pt idx="1">
                  <c:v>27</c:v>
                </c:pt>
                <c:pt idx="2">
                  <c:v>21</c:v>
                </c:pt>
                <c:pt idx="3">
                  <c:v>16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76A-49EE-85B9-13009A1EE5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b"/>
      <c:legendEntry>
        <c:idx val="5"/>
        <c:delete val="1"/>
      </c:legendEntry>
      <c:legendEntry>
        <c:idx val="6"/>
        <c:delete val="1"/>
      </c:legendEntry>
      <c:layout>
        <c:manualLayout>
          <c:xMode val="edge"/>
          <c:yMode val="edge"/>
          <c:x val="0"/>
          <c:y val="0.68970120468967999"/>
          <c:w val="0.99451393095093898"/>
          <c:h val="0.131310312494767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DBBC5D-A9AB-3D4E-8CEE-B8C59DF931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8AE54-EA25-BE4A-B252-FF237953C6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CC116-88F3-4838-B4F2-648CA7198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95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Neue" panose="02000503000000020004" pitchFamily="2" charset="0"/>
              </a:defRPr>
            </a:lvl1pPr>
          </a:lstStyle>
          <a:p>
            <a:endParaRPr lang="en-V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Neue" panose="02000503000000020004" pitchFamily="2" charset="0"/>
              </a:defRPr>
            </a:lvl1pPr>
          </a:lstStyle>
          <a:p>
            <a:fld id="{B4C4B666-37E8-7B42-9D11-64EFD9FEBA45}" type="datetimeFigureOut">
              <a:rPr lang="en-VN" smtClean="0"/>
              <a:pPr/>
              <a:t>12/14/2021</a:t>
            </a:fld>
            <a:endParaRPr lang="en-V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V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Neue" panose="02000503000000020004" pitchFamily="2" charset="0"/>
              </a:defRPr>
            </a:lvl1pPr>
          </a:lstStyle>
          <a:p>
            <a:endParaRPr lang="en-V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Neue" panose="02000503000000020004" pitchFamily="2" charset="0"/>
              </a:defRPr>
            </a:lvl1pPr>
          </a:lstStyle>
          <a:p>
            <a:fld id="{77620ADD-3164-2144-9365-C71C0B7DBABB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4117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Neue" panose="02000503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Neue" panose="02000503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Neue" panose="02000503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Neue" panose="02000503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Neue" panose="02000503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Helvetica Neue" panose="02000503000000020004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20ADD-3164-2144-9365-C71C0B7DBABB}" type="slidenum">
              <a:rPr lang="en-VN" smtClean="0"/>
              <a:pPr/>
              <a:t>1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233221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20ADD-3164-2144-9365-C71C0B7DBABB}" type="slidenum">
              <a:rPr lang="en-VN" smtClean="0"/>
              <a:pPr/>
              <a:t>13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662423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20ADD-3164-2144-9365-C71C0B7DBABB}" type="slidenum">
              <a:rPr lang="en-VN" smtClean="0"/>
              <a:pPr/>
              <a:t>15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456317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20ADD-3164-2144-9365-C71C0B7DBABB}" type="slidenum">
              <a:rPr lang="en-VN" smtClean="0"/>
              <a:pPr/>
              <a:t>17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653416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20ADD-3164-2144-9365-C71C0B7DBABB}" type="slidenum">
              <a:rPr lang="en-VN" smtClean="0"/>
              <a:pPr/>
              <a:t>18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658429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20ADD-3164-2144-9365-C71C0B7DBABB}" type="slidenum">
              <a:rPr lang="en-VN" smtClean="0"/>
              <a:pPr/>
              <a:t>19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245418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20ADD-3164-2144-9365-C71C0B7DBABB}" type="slidenum">
              <a:rPr lang="en-VN" smtClean="0"/>
              <a:pPr/>
              <a:t>20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288817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20ADD-3164-2144-9365-C71C0B7DBABB}" type="slidenum">
              <a:rPr lang="en-VN" smtClean="0"/>
              <a:pPr/>
              <a:t>21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26564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20ADD-3164-2144-9365-C71C0B7DBABB}" type="slidenum">
              <a:rPr lang="en-VN" smtClean="0"/>
              <a:pPr/>
              <a:t>22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37225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20ADD-3164-2144-9365-C71C0B7DBABB}" type="slidenum">
              <a:rPr lang="en-VN" smtClean="0"/>
              <a:pPr/>
              <a:t>23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165461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Helvetica Neue" panose="02000503000000020004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20ADD-3164-2144-9365-C71C0B7DBABB}" type="slidenum">
              <a:rPr lang="en-VN" smtClean="0"/>
              <a:pPr/>
              <a:t>2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8913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Helvetica Neue" panose="02000503000000020004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20ADD-3164-2144-9365-C71C0B7DBABB}" type="slidenum">
              <a:rPr lang="en-VN" smtClean="0"/>
              <a:pPr/>
              <a:t>3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230454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Helvetica Neue" panose="02000503000000020004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20ADD-3164-2144-9365-C71C0B7DBABB}" type="slidenum">
              <a:rPr lang="en-VN" smtClean="0"/>
              <a:pPr/>
              <a:t>4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281220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20ADD-3164-2144-9365-C71C0B7DBABB}" type="slidenum">
              <a:rPr lang="en-VN" smtClean="0"/>
              <a:pPr/>
              <a:t>5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63524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20ADD-3164-2144-9365-C71C0B7DBABB}" type="slidenum">
              <a:rPr lang="en-VN" smtClean="0"/>
              <a:pPr/>
              <a:t>6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419551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20ADD-3164-2144-9365-C71C0B7DBABB}" type="slidenum">
              <a:rPr lang="en-VN" smtClean="0"/>
              <a:pPr/>
              <a:t>8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89393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26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7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0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E7825E-2D46-AD41-818F-0B5BAC2C11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9548" y="539740"/>
            <a:ext cx="1620363" cy="162036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D1892C3-F02D-5C4F-9A15-002444DBB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675" y="2084469"/>
            <a:ext cx="5894008" cy="690322"/>
          </a:xfrm>
          <a:prstGeom prst="rect">
            <a:avLst/>
          </a:prstGeo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i="0" spc="0">
                <a:solidFill>
                  <a:schemeClr val="tx1"/>
                </a:solidFill>
                <a:latin typeface="Helvetica Neue" panose="02000206000000020004" pitchFamily="2" charset="0"/>
                <a:ea typeface="Helvetica Neue" panose="02000206000000020004" pitchFamily="2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701674" y="1194083"/>
            <a:ext cx="6919811" cy="799817"/>
          </a:xfrm>
          <a:prstGeom prst="rect">
            <a:avLst/>
          </a:prstGeom>
        </p:spPr>
        <p:txBody>
          <a:bodyPr/>
          <a:lstStyle>
            <a:lvl1pPr>
              <a:defRPr sz="2600" b="1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Cover Page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5DB339-5BA0-7547-87A5-F042F6C98B7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33356" y="167217"/>
            <a:ext cx="47244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90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5 3 columns with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53;p152">
            <a:extLst>
              <a:ext uri="{FF2B5EF4-FFF2-40B4-BE49-F238E27FC236}">
                <a16:creationId xmlns:a16="http://schemas.microsoft.com/office/drawing/2014/main" id="{FFA45588-438B-EC4B-AF0A-E0D1B3FE1536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4668380" y="2470486"/>
            <a:ext cx="2820448" cy="315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750"/>
              </a:spcAft>
              <a:buClr>
                <a:schemeClr val="accent1"/>
              </a:buClr>
              <a:buSzPts val="1200"/>
              <a:buNone/>
              <a:defRPr sz="1400" b="0" i="0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r>
              <a:rPr lang="en-US" dirty="0"/>
              <a:t>Click to add text</a:t>
            </a:r>
            <a:endParaRPr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000E3B-B4F4-E048-AF24-4F828221E5B4}"/>
              </a:ext>
            </a:extLst>
          </p:cNvPr>
          <p:cNvCxnSpPr>
            <a:cxnSpLocks/>
          </p:cNvCxnSpPr>
          <p:nvPr userDrawn="1"/>
        </p:nvCxnSpPr>
        <p:spPr>
          <a:xfrm>
            <a:off x="983396" y="2237468"/>
            <a:ext cx="2813036" cy="2452"/>
          </a:xfrm>
          <a:prstGeom prst="line">
            <a:avLst/>
          </a:prstGeom>
          <a:ln w="34925">
            <a:solidFill>
              <a:srgbClr val="ED1B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F1E768-2DCD-5644-91BA-717BFC42E645}"/>
              </a:ext>
            </a:extLst>
          </p:cNvPr>
          <p:cNvCxnSpPr>
            <a:cxnSpLocks/>
          </p:cNvCxnSpPr>
          <p:nvPr userDrawn="1"/>
        </p:nvCxnSpPr>
        <p:spPr>
          <a:xfrm>
            <a:off x="4623402" y="2239920"/>
            <a:ext cx="2910405" cy="0"/>
          </a:xfrm>
          <a:prstGeom prst="line">
            <a:avLst/>
          </a:prstGeom>
          <a:ln w="34925">
            <a:solidFill>
              <a:srgbClr val="ED1B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6685F1-77DE-124D-B0A2-C84DF67A2C38}"/>
              </a:ext>
            </a:extLst>
          </p:cNvPr>
          <p:cNvCxnSpPr>
            <a:cxnSpLocks/>
          </p:cNvCxnSpPr>
          <p:nvPr userDrawn="1"/>
        </p:nvCxnSpPr>
        <p:spPr>
          <a:xfrm>
            <a:off x="8343046" y="2237468"/>
            <a:ext cx="2879978" cy="0"/>
          </a:xfrm>
          <a:prstGeom prst="line">
            <a:avLst/>
          </a:prstGeom>
          <a:ln w="34925">
            <a:solidFill>
              <a:srgbClr val="ED1B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05E30BE-11BF-EA4A-8D26-784DAA16A3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7905" y="50010"/>
            <a:ext cx="821749" cy="821749"/>
          </a:xfrm>
          <a:prstGeom prst="rect">
            <a:avLst/>
          </a:prstGeom>
        </p:spPr>
      </p:pic>
      <p:sp>
        <p:nvSpPr>
          <p:cNvPr id="24" name="Google Shape;553;p152">
            <a:extLst>
              <a:ext uri="{FF2B5EF4-FFF2-40B4-BE49-F238E27FC236}">
                <a16:creationId xmlns:a16="http://schemas.microsoft.com/office/drawing/2014/main" id="{FFA45588-438B-EC4B-AF0A-E0D1B3FE1536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8360776" y="2470486"/>
            <a:ext cx="2820448" cy="315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750"/>
              </a:spcAft>
              <a:buClr>
                <a:schemeClr val="accent1"/>
              </a:buClr>
              <a:buSzPts val="1200"/>
              <a:buNone/>
              <a:defRPr sz="1400" b="0" i="0" kern="1200" spc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Google Shape;553;p152">
            <a:extLst>
              <a:ext uri="{FF2B5EF4-FFF2-40B4-BE49-F238E27FC236}">
                <a16:creationId xmlns:a16="http://schemas.microsoft.com/office/drawing/2014/main" id="{FFA45588-438B-EC4B-AF0A-E0D1B3FE1536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975984" y="2470486"/>
            <a:ext cx="2820448" cy="315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750"/>
              </a:spcAft>
              <a:buClr>
                <a:schemeClr val="accent1"/>
              </a:buClr>
              <a:buSzPts val="1200"/>
              <a:buNone/>
              <a:defRPr sz="1400" b="0" i="0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r>
              <a:rPr lang="en-US" dirty="0"/>
              <a:t>Click to add text</a:t>
            </a:r>
            <a:endParaRPr dirty="0"/>
          </a:p>
        </p:txBody>
      </p:sp>
      <p:sp>
        <p:nvSpPr>
          <p:cNvPr id="27" name="Google Shape;553;p152">
            <a:extLst>
              <a:ext uri="{FF2B5EF4-FFF2-40B4-BE49-F238E27FC236}">
                <a16:creationId xmlns:a16="http://schemas.microsoft.com/office/drawing/2014/main" id="{FFA45588-438B-EC4B-AF0A-E0D1B3FE1536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975984" y="1839115"/>
            <a:ext cx="2820448" cy="398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750"/>
              </a:spcAft>
              <a:buClr>
                <a:schemeClr val="accent1"/>
              </a:buClr>
              <a:buSzPts val="1200"/>
              <a:buNone/>
              <a:defRPr sz="1400" b="1" i="0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r>
              <a:rPr lang="en-US" dirty="0"/>
              <a:t>Paragraph title</a:t>
            </a:r>
            <a:endParaRPr dirty="0"/>
          </a:p>
        </p:txBody>
      </p:sp>
      <p:sp>
        <p:nvSpPr>
          <p:cNvPr id="28" name="Google Shape;553;p152">
            <a:extLst>
              <a:ext uri="{FF2B5EF4-FFF2-40B4-BE49-F238E27FC236}">
                <a16:creationId xmlns:a16="http://schemas.microsoft.com/office/drawing/2014/main" id="{FFA45588-438B-EC4B-AF0A-E0D1B3FE1536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4623402" y="1839115"/>
            <a:ext cx="2820448" cy="398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750"/>
              </a:spcAft>
              <a:buClr>
                <a:schemeClr val="accent1"/>
              </a:buClr>
              <a:buSzPts val="1200"/>
              <a:buNone/>
              <a:defRPr sz="1400" b="1" i="0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r>
              <a:rPr lang="en-US" dirty="0"/>
              <a:t>Paragraph title</a:t>
            </a:r>
            <a:endParaRPr dirty="0"/>
          </a:p>
        </p:txBody>
      </p:sp>
      <p:sp>
        <p:nvSpPr>
          <p:cNvPr id="29" name="Google Shape;553;p152">
            <a:extLst>
              <a:ext uri="{FF2B5EF4-FFF2-40B4-BE49-F238E27FC236}">
                <a16:creationId xmlns:a16="http://schemas.microsoft.com/office/drawing/2014/main" id="{FFA45588-438B-EC4B-AF0A-E0D1B3FE1536}"/>
              </a:ext>
            </a:extLst>
          </p:cNvPr>
          <p:cNvSpPr txBox="1">
            <a:spLocks noGrp="1"/>
          </p:cNvSpPr>
          <p:nvPr>
            <p:ph type="body" idx="16" hasCustomPrompt="1"/>
          </p:nvPr>
        </p:nvSpPr>
        <p:spPr>
          <a:xfrm>
            <a:off x="8343046" y="1839115"/>
            <a:ext cx="2820448" cy="398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750"/>
              </a:spcAft>
              <a:buClr>
                <a:schemeClr val="accent1"/>
              </a:buClr>
              <a:buSzPts val="1200"/>
              <a:buNone/>
              <a:defRPr sz="1400" b="1" i="0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r>
              <a:rPr lang="en-US" dirty="0"/>
              <a:t>Paragraph title</a:t>
            </a:r>
            <a:endParaRPr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11812" y="64662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2E38-966E-46A2-AC98-B05899F340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5DB339-5BA0-7547-87A5-F042F6C98B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4313"/>
          <a:stretch/>
        </p:blipFill>
        <p:spPr>
          <a:xfrm>
            <a:off x="9799320" y="167217"/>
            <a:ext cx="2158436" cy="2921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1C39EF7-27BF-B24D-8399-EB5AFDD0C9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162" y="322573"/>
            <a:ext cx="8706649" cy="352341"/>
          </a:xfrm>
          <a:prstGeom prst="rect">
            <a:avLst/>
          </a:prstGeom>
        </p:spPr>
        <p:txBody>
          <a:bodyPr/>
          <a:lstStyle>
            <a:lvl1pPr>
              <a:defRPr sz="2000" b="1" i="0" baseline="0">
                <a:solidFill>
                  <a:schemeClr val="accent1"/>
                </a:solidFill>
                <a:latin typeface="Helvetica Neue" panose="0200050300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003380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62E38-966E-46A2-AC98-B05899F3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023100" y="0"/>
            <a:ext cx="2641600" cy="59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5DB339-5BA0-7547-87A5-F042F6C98B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5778" r="2"/>
          <a:stretch/>
        </p:blipFill>
        <p:spPr>
          <a:xfrm>
            <a:off x="6960476" y="167217"/>
            <a:ext cx="499728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56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62E38-966E-46A2-AC98-B05899F3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023100" y="0"/>
            <a:ext cx="2641600" cy="59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2" cy="685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5DB339-5BA0-7547-87A5-F042F6C98B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5778" r="2"/>
          <a:stretch/>
        </p:blipFill>
        <p:spPr>
          <a:xfrm>
            <a:off x="6960476" y="167217"/>
            <a:ext cx="499728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69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023100" y="0"/>
            <a:ext cx="2654300" cy="596900"/>
          </a:xfrm>
          <a:prstGeom prst="rect">
            <a:avLst/>
          </a:prstGeom>
          <a:solidFill>
            <a:srgbClr val="ED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443" y="48739"/>
            <a:ext cx="4718313" cy="52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61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.2.1 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Isosceles Triangle 5"/>
          <p:cNvSpPr/>
          <p:nvPr userDrawn="1"/>
        </p:nvSpPr>
        <p:spPr>
          <a:xfrm rot="5400000">
            <a:off x="-363416" y="3094916"/>
            <a:ext cx="1409738" cy="68290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11812" y="64662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2E38-966E-46A2-AC98-B05899F3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046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8937" cy="687315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08AED3E-9E37-BD4A-9FA2-485A7D3D5C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63748" y="2468465"/>
            <a:ext cx="5894008" cy="97568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600" b="1" i="0" spc="0" baseline="0">
                <a:solidFill>
                  <a:schemeClr val="accent1"/>
                </a:solidFill>
                <a:latin typeface="Helvetica Neue" panose="02000206000000020004" pitchFamily="2" charset="0"/>
                <a:ea typeface="Helvetica Neue" panose="02000206000000020004" pitchFamily="2" charset="0"/>
              </a:defRPr>
            </a:lvl1pPr>
          </a:lstStyle>
          <a:p>
            <a:r>
              <a:rPr lang="en-VN" dirty="0"/>
              <a:t>Section Page Title</a:t>
            </a:r>
            <a:br>
              <a:rPr lang="en-VN" dirty="0"/>
            </a:br>
            <a:r>
              <a:rPr lang="en-VN" dirty="0"/>
              <a:t>Goes Here</a:t>
            </a:r>
            <a:endParaRPr lang="en-US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D1892C3-F02D-5C4F-9A15-002444DBB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3748" y="3464031"/>
            <a:ext cx="5894008" cy="690322"/>
          </a:xfrm>
          <a:prstGeom prst="rect">
            <a:avLst/>
          </a:prstGeo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i="0" spc="0">
                <a:solidFill>
                  <a:schemeClr val="accent1"/>
                </a:solidFill>
                <a:latin typeface="Helvetica Neue" panose="02000206000000020004" pitchFamily="2" charset="0"/>
                <a:ea typeface="Helvetica Neue" panose="02000206000000020004" pitchFamily="2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9502AC-F04D-CA4A-A61C-AEF28D5A3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8082" y="1792105"/>
            <a:ext cx="1652046" cy="1652046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9502AC-F04D-CA4A-A61C-AEF28D5A35E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598082" y="1792105"/>
            <a:ext cx="1652046" cy="1652046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11812" y="64662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2E38-966E-46A2-AC98-B05899F340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5DB339-5BA0-7547-87A5-F042F6C98B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54313"/>
          <a:stretch/>
        </p:blipFill>
        <p:spPr>
          <a:xfrm>
            <a:off x="9799320" y="167217"/>
            <a:ext cx="2158436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85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.1 blank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B0E8DE-ABA5-1745-8FCB-50FBB948D6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7308" y="1788152"/>
            <a:ext cx="10237380" cy="2674990"/>
          </a:xfrm>
          <a:prstGeom prst="rect">
            <a:avLst/>
          </a:prstGeom>
        </p:spPr>
        <p:txBody>
          <a:bodyPr/>
          <a:lstStyle>
            <a:lvl1pPr marL="228600" indent="-228600">
              <a:buSzPct val="120000"/>
              <a:buFontTx/>
              <a:buBlip>
                <a:blip r:embed="rId2"/>
              </a:buBlip>
              <a:defRPr sz="1600" b="0" i="0">
                <a:latin typeface="Helvetica Neue" panose="02000503000000020004" pitchFamily="2" charset="0"/>
              </a:defRPr>
            </a:lvl1pPr>
            <a:lvl2pPr marL="685800" indent="0">
              <a:buNone/>
              <a:defRPr sz="2000" b="0" i="0">
                <a:latin typeface="Helvetica Neue" panose="02000503000000020004" pitchFamily="2" charset="0"/>
              </a:defRPr>
            </a:lvl2pPr>
            <a:lvl3pPr marL="1143000" indent="-228600">
              <a:buSzPct val="80000"/>
              <a:buFont typeface="Courier New" panose="02070309020205020404" pitchFamily="49" charset="0"/>
              <a:buChar char="o"/>
              <a:defRPr sz="1600" b="0" i="0">
                <a:latin typeface="Helvetica Neue" panose="02000503000000020004" pitchFamily="2" charset="0"/>
              </a:defRPr>
            </a:lvl3pPr>
          </a:lstStyle>
          <a:p>
            <a:r>
              <a:rPr lang="en-US" dirty="0"/>
              <a:t>This is a level 1 bullet. This is dummy text it is not here to be read</a:t>
            </a:r>
          </a:p>
          <a:p>
            <a:pPr marL="893763" indent="-207963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VN" dirty="0"/>
              <a:t>This is level 2 bullet. T</a:t>
            </a:r>
            <a:r>
              <a:rPr lang="en-GB" dirty="0"/>
              <a:t>h</a:t>
            </a:r>
            <a:r>
              <a:rPr lang="en-VN" dirty="0"/>
              <a:t>is is dummy text it is not here to be read</a:t>
            </a:r>
            <a:endParaRPr lang="en-US" dirty="0"/>
          </a:p>
          <a:p>
            <a:r>
              <a:rPr lang="en-US" dirty="0"/>
              <a:t>This is a level 1 bullet. This is dummy text it is not here to be read</a:t>
            </a:r>
          </a:p>
          <a:p>
            <a:pPr marL="893763" indent="-207963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VN" dirty="0"/>
              <a:t>This is level 2 bullet. T</a:t>
            </a:r>
            <a:r>
              <a:rPr lang="en-GB" dirty="0"/>
              <a:t>h</a:t>
            </a:r>
            <a:r>
              <a:rPr lang="en-VN" dirty="0"/>
              <a:t>is is dummy text it is not here to be read</a:t>
            </a:r>
            <a:endParaRPr lang="en-US" dirty="0"/>
          </a:p>
          <a:p>
            <a:r>
              <a:rPr lang="en-US" dirty="0"/>
              <a:t>This is a level 1 bullet. This is dummy text it is not here to be read</a:t>
            </a:r>
          </a:p>
          <a:p>
            <a:pPr marL="893763" indent="-207963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VN" dirty="0"/>
              <a:t>This is level 2 bullet. T</a:t>
            </a:r>
            <a:r>
              <a:rPr lang="en-GB" dirty="0"/>
              <a:t>h</a:t>
            </a:r>
            <a:r>
              <a:rPr lang="en-VN" dirty="0"/>
              <a:t>is is dummy text it is not here to be read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5E30BE-11BF-EA4A-8D26-784DAA16A3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7905" y="50010"/>
            <a:ext cx="821749" cy="821749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11812" y="64662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2E38-966E-46A2-AC98-B05899F340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5DB339-5BA0-7547-87A5-F042F6C98B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54313"/>
          <a:stretch/>
        </p:blipFill>
        <p:spPr>
          <a:xfrm>
            <a:off x="9799320" y="167217"/>
            <a:ext cx="2158436" cy="2921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C39EF7-27BF-B24D-8399-EB5AFDD0C9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162" y="322573"/>
            <a:ext cx="8706649" cy="352341"/>
          </a:xfrm>
          <a:prstGeom prst="rect">
            <a:avLst/>
          </a:prstGeom>
        </p:spPr>
        <p:txBody>
          <a:bodyPr/>
          <a:lstStyle>
            <a:lvl1pPr>
              <a:defRPr sz="2000" b="1" i="0" baseline="0">
                <a:solidFill>
                  <a:schemeClr val="accent1"/>
                </a:solidFill>
                <a:latin typeface="Helvetica Neue" panose="0200050300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783828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3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41;p139">
            <a:extLst>
              <a:ext uri="{FF2B5EF4-FFF2-40B4-BE49-F238E27FC236}">
                <a16:creationId xmlns:a16="http://schemas.microsoft.com/office/drawing/2014/main" id="{89E35374-A849-8E43-AEB6-6D5F675FE8C4}"/>
              </a:ext>
            </a:extLst>
          </p:cNvPr>
          <p:cNvSpPr>
            <a:spLocks noGrp="1"/>
          </p:cNvSpPr>
          <p:nvPr>
            <p:ph type="chart" idx="2"/>
          </p:nvPr>
        </p:nvSpPr>
        <p:spPr>
          <a:xfrm>
            <a:off x="1128228" y="1908605"/>
            <a:ext cx="3070179" cy="364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kern="120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 smtClean="0"/>
              <a:t>Click icon to add chart</a:t>
            </a:r>
            <a:endParaRPr dirty="0"/>
          </a:p>
        </p:txBody>
      </p:sp>
      <p:sp>
        <p:nvSpPr>
          <p:cNvPr id="26" name="Google Shape;471;p143">
            <a:extLst>
              <a:ext uri="{FF2B5EF4-FFF2-40B4-BE49-F238E27FC236}">
                <a16:creationId xmlns:a16="http://schemas.microsoft.com/office/drawing/2014/main" id="{30BDABE7-85DC-2042-B8D0-059BD4577901}"/>
              </a:ext>
            </a:extLst>
          </p:cNvPr>
          <p:cNvSpPr txBox="1">
            <a:spLocks noGrp="1"/>
          </p:cNvSpPr>
          <p:nvPr>
            <p:ph type="body" idx="4" hasCustomPrompt="1"/>
          </p:nvPr>
        </p:nvSpPr>
        <p:spPr>
          <a:xfrm>
            <a:off x="1128228" y="1563048"/>
            <a:ext cx="3070179" cy="31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19063" lvl="0" indent="-11906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 b="1" i="0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r>
              <a:rPr lang="en-US" dirty="0"/>
              <a:t>Name of chart 1</a:t>
            </a:r>
            <a:endParaRPr dirty="0"/>
          </a:p>
        </p:txBody>
      </p:sp>
      <p:sp>
        <p:nvSpPr>
          <p:cNvPr id="15" name="Google Shape;441;p139">
            <a:extLst>
              <a:ext uri="{FF2B5EF4-FFF2-40B4-BE49-F238E27FC236}">
                <a16:creationId xmlns:a16="http://schemas.microsoft.com/office/drawing/2014/main" id="{89E35374-A849-8E43-AEB6-6D5F675FE8C4}"/>
              </a:ext>
            </a:extLst>
          </p:cNvPr>
          <p:cNvSpPr>
            <a:spLocks noGrp="1"/>
          </p:cNvSpPr>
          <p:nvPr>
            <p:ph type="chart" idx="16"/>
          </p:nvPr>
        </p:nvSpPr>
        <p:spPr>
          <a:xfrm>
            <a:off x="4574243" y="1908605"/>
            <a:ext cx="3070179" cy="364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kern="120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 smtClean="0"/>
              <a:t>Click icon to add chart</a:t>
            </a:r>
            <a:endParaRPr dirty="0"/>
          </a:p>
        </p:txBody>
      </p:sp>
      <p:sp>
        <p:nvSpPr>
          <p:cNvPr id="19" name="Google Shape;471;p143">
            <a:extLst>
              <a:ext uri="{FF2B5EF4-FFF2-40B4-BE49-F238E27FC236}">
                <a16:creationId xmlns:a16="http://schemas.microsoft.com/office/drawing/2014/main" id="{30BDABE7-85DC-2042-B8D0-059BD4577901}"/>
              </a:ext>
            </a:extLst>
          </p:cNvPr>
          <p:cNvSpPr txBox="1">
            <a:spLocks noGrp="1"/>
          </p:cNvSpPr>
          <p:nvPr>
            <p:ph type="body" idx="17" hasCustomPrompt="1"/>
          </p:nvPr>
        </p:nvSpPr>
        <p:spPr>
          <a:xfrm>
            <a:off x="4574243" y="1563048"/>
            <a:ext cx="3070179" cy="31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19063" lvl="0" indent="-11906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 b="1" i="0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r>
              <a:rPr lang="en-US" dirty="0"/>
              <a:t>Name of chart 2</a:t>
            </a:r>
            <a:endParaRPr dirty="0"/>
          </a:p>
        </p:txBody>
      </p:sp>
      <p:sp>
        <p:nvSpPr>
          <p:cNvPr id="20" name="Google Shape;441;p139">
            <a:extLst>
              <a:ext uri="{FF2B5EF4-FFF2-40B4-BE49-F238E27FC236}">
                <a16:creationId xmlns:a16="http://schemas.microsoft.com/office/drawing/2014/main" id="{89E35374-A849-8E43-AEB6-6D5F675FE8C4}"/>
              </a:ext>
            </a:extLst>
          </p:cNvPr>
          <p:cNvSpPr>
            <a:spLocks noGrp="1"/>
          </p:cNvSpPr>
          <p:nvPr>
            <p:ph type="chart" idx="18"/>
          </p:nvPr>
        </p:nvSpPr>
        <p:spPr>
          <a:xfrm>
            <a:off x="8020258" y="1908605"/>
            <a:ext cx="3070179" cy="364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kern="120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R="0" lvl="1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−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Font typeface="Verdana"/>
              <a:buChar char="−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 smtClean="0"/>
              <a:t>Click icon to add chart</a:t>
            </a:r>
            <a:endParaRPr dirty="0"/>
          </a:p>
        </p:txBody>
      </p:sp>
      <p:sp>
        <p:nvSpPr>
          <p:cNvPr id="21" name="Google Shape;471;p143">
            <a:extLst>
              <a:ext uri="{FF2B5EF4-FFF2-40B4-BE49-F238E27FC236}">
                <a16:creationId xmlns:a16="http://schemas.microsoft.com/office/drawing/2014/main" id="{30BDABE7-85DC-2042-B8D0-059BD4577901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8020258" y="1563048"/>
            <a:ext cx="3070179" cy="31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19063" lvl="0" indent="-11906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 b="1" i="0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r>
              <a:rPr lang="en-US" dirty="0"/>
              <a:t>Name of chart 3</a:t>
            </a:r>
            <a:endParaRPr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05E30BE-11BF-EA4A-8D26-784DAA16A3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7905" y="50010"/>
            <a:ext cx="821749" cy="821749"/>
          </a:xfrm>
          <a:prstGeom prst="rect">
            <a:avLst/>
          </a:prstGeo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20"/>
          </p:nvPr>
        </p:nvSpPr>
        <p:spPr>
          <a:xfrm>
            <a:off x="9411812" y="64662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2E38-966E-46A2-AC98-B05899F340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5DB339-5BA0-7547-87A5-F042F6C98B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4313"/>
          <a:stretch/>
        </p:blipFill>
        <p:spPr>
          <a:xfrm>
            <a:off x="9799320" y="167217"/>
            <a:ext cx="2158436" cy="2921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1C39EF7-27BF-B24D-8399-EB5AFDD0C9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162" y="322573"/>
            <a:ext cx="8706649" cy="352341"/>
          </a:xfrm>
          <a:prstGeom prst="rect">
            <a:avLst/>
          </a:prstGeom>
        </p:spPr>
        <p:txBody>
          <a:bodyPr/>
          <a:lstStyle>
            <a:lvl1pPr>
              <a:defRPr sz="2000" b="1" i="0" baseline="0">
                <a:solidFill>
                  <a:schemeClr val="accent1"/>
                </a:solidFill>
                <a:latin typeface="Helvetica Neue" panose="0200050300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341517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05E30BE-11BF-EA4A-8D26-784DAA16A3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7905" y="50010"/>
            <a:ext cx="821749" cy="821749"/>
          </a:xfrm>
          <a:prstGeom prst="rect">
            <a:avLst/>
          </a:prstGeom>
        </p:spPr>
      </p:pic>
      <p:sp>
        <p:nvSpPr>
          <p:cNvPr id="1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705164" y="3254375"/>
            <a:ext cx="5107808" cy="303688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5996" y="3254375"/>
            <a:ext cx="5107808" cy="303688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11812" y="64662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2E38-966E-46A2-AC98-B05899F340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5DB339-5BA0-7547-87A5-F042F6C98B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4313"/>
          <a:stretch/>
        </p:blipFill>
        <p:spPr>
          <a:xfrm>
            <a:off x="9799320" y="167217"/>
            <a:ext cx="2158436" cy="292100"/>
          </a:xfrm>
          <a:prstGeom prst="rect">
            <a:avLst/>
          </a:prstGeom>
        </p:spPr>
      </p:pic>
      <p:sp>
        <p:nvSpPr>
          <p:cNvPr id="10" name="Google Shape;552;p152">
            <a:extLst>
              <a:ext uri="{FF2B5EF4-FFF2-40B4-BE49-F238E27FC236}">
                <a16:creationId xmlns:a16="http://schemas.microsoft.com/office/drawing/2014/main" id="{63F86417-7FB4-A841-A87A-659234C36CF5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705163" y="947477"/>
            <a:ext cx="10509526" cy="209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28600" lvl="0" indent="0" algn="l">
              <a:spcBef>
                <a:spcPts val="0"/>
              </a:spcBef>
              <a:spcAft>
                <a:spcPts val="750"/>
              </a:spcAft>
              <a:buClr>
                <a:schemeClr val="accent1"/>
              </a:buClr>
              <a:buSzPts val="1200"/>
              <a:buNone/>
              <a:defRPr sz="1600" b="0" i="0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r>
              <a:rPr lang="en-US" dirty="0"/>
              <a:t>Click to add content</a:t>
            </a:r>
            <a:endParaRPr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1C39EF7-27BF-B24D-8399-EB5AFDD0C9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162" y="322573"/>
            <a:ext cx="8706649" cy="352341"/>
          </a:xfrm>
          <a:prstGeom prst="rect">
            <a:avLst/>
          </a:prstGeom>
        </p:spPr>
        <p:txBody>
          <a:bodyPr/>
          <a:lstStyle>
            <a:lvl1pPr>
              <a:defRPr sz="2000" b="1" i="0" baseline="0">
                <a:solidFill>
                  <a:schemeClr val="accent1"/>
                </a:solidFill>
                <a:latin typeface="Helvetica Neue" panose="0200050300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90035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0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05E30BE-11BF-EA4A-8D26-784DAA16A3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7905" y="50010"/>
            <a:ext cx="821749" cy="821749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11812" y="64662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2E38-966E-46A2-AC98-B05899F340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5DB339-5BA0-7547-87A5-F042F6C98B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4313"/>
          <a:stretch/>
        </p:blipFill>
        <p:spPr>
          <a:xfrm>
            <a:off x="9799320" y="167217"/>
            <a:ext cx="2158436" cy="2921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1C39EF7-27BF-B24D-8399-EB5AFDD0C9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162" y="322573"/>
            <a:ext cx="8706649" cy="352341"/>
          </a:xfrm>
          <a:prstGeom prst="rect">
            <a:avLst/>
          </a:prstGeom>
        </p:spPr>
        <p:txBody>
          <a:bodyPr/>
          <a:lstStyle>
            <a:lvl1pPr>
              <a:defRPr sz="2000" b="1" i="0" baseline="0">
                <a:solidFill>
                  <a:schemeClr val="accent1"/>
                </a:solidFill>
                <a:latin typeface="Helvetica Neue" panose="0200050300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882284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.0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21;p149">
            <a:extLst>
              <a:ext uri="{FF2B5EF4-FFF2-40B4-BE49-F238E27FC236}">
                <a16:creationId xmlns:a16="http://schemas.microsoft.com/office/drawing/2014/main" id="{8EE62C41-F1F8-0B45-BB68-E647451538D8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705164" y="860164"/>
            <a:ext cx="6250807" cy="28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Font typeface="Arial" panose="020B0604020202020204" pitchFamily="34" charset="0"/>
              <a:buNone/>
              <a:tabLst/>
              <a:defRPr sz="1600" b="1" i="0" kern="120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marL="3657600" lvl="7" indent="-3429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marL="4114800" lvl="8" indent="-3429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>
            <a: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subtitle</a:t>
            </a:r>
          </a:p>
          <a:p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5E30BE-11BF-EA4A-8D26-784DAA16A3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7905" y="50010"/>
            <a:ext cx="821749" cy="821749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11812" y="64662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2E38-966E-46A2-AC98-B05899F340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5DB339-5BA0-7547-87A5-F042F6C98B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4313"/>
          <a:stretch/>
        </p:blipFill>
        <p:spPr>
          <a:xfrm>
            <a:off x="9799320" y="167217"/>
            <a:ext cx="2158436" cy="2921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C39EF7-27BF-B24D-8399-EB5AFDD0C9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162" y="322573"/>
            <a:ext cx="8706649" cy="352341"/>
          </a:xfrm>
          <a:prstGeom prst="rect">
            <a:avLst/>
          </a:prstGeom>
        </p:spPr>
        <p:txBody>
          <a:bodyPr/>
          <a:lstStyle>
            <a:lvl1pPr>
              <a:defRPr sz="2000" b="1" i="0" baseline="0">
                <a:solidFill>
                  <a:schemeClr val="accent1"/>
                </a:solidFill>
                <a:latin typeface="Helvetica Neue" panose="0200050300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792154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.0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05E30BE-11BF-EA4A-8D26-784DAA16A3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7905" y="50010"/>
            <a:ext cx="821749" cy="821749"/>
          </a:xfrm>
          <a:prstGeom prst="rect">
            <a:avLst/>
          </a:prstGeom>
        </p:spPr>
      </p:pic>
      <p:sp>
        <p:nvSpPr>
          <p:cNvPr id="19" name="Google Shape;552;p152">
            <a:extLst>
              <a:ext uri="{FF2B5EF4-FFF2-40B4-BE49-F238E27FC236}">
                <a16:creationId xmlns:a16="http://schemas.microsoft.com/office/drawing/2014/main" id="{63F86417-7FB4-A841-A87A-659234C36CF5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705163" y="947477"/>
            <a:ext cx="10509526" cy="530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28600" lvl="0" indent="0" algn="l">
              <a:spcBef>
                <a:spcPts val="0"/>
              </a:spcBef>
              <a:spcAft>
                <a:spcPts val="750"/>
              </a:spcAft>
              <a:buClr>
                <a:schemeClr val="accent1"/>
              </a:buClr>
              <a:buSzPts val="1200"/>
              <a:buNone/>
              <a:defRPr sz="1600" b="0" i="0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marL="1828800" lvl="3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5pPr>
            <a:lvl6pPr marL="2743200" lvl="5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−"/>
              <a:defRPr/>
            </a:lvl6pPr>
            <a:lvl7pPr marL="3200400" lvl="6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7pPr>
            <a:lvl8pPr marL="3657600" lvl="7" indent="-33020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8pPr>
            <a:lvl9pPr marL="4114800" lvl="8" indent="-33020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600"/>
              <a:buChar char="−"/>
              <a:defRPr/>
            </a:lvl9pPr>
          </a:lstStyle>
          <a:p>
            <a:r>
              <a:rPr lang="en-US" dirty="0"/>
              <a:t>Click to add content</a:t>
            </a:r>
            <a:endParaRPr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11812" y="64662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2E38-966E-46A2-AC98-B05899F340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5DB339-5BA0-7547-87A5-F042F6C98B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4313"/>
          <a:stretch/>
        </p:blipFill>
        <p:spPr>
          <a:xfrm>
            <a:off x="9799320" y="167217"/>
            <a:ext cx="2158436" cy="2921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C39EF7-27BF-B24D-8399-EB5AFDD0C9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162" y="322573"/>
            <a:ext cx="8706649" cy="352341"/>
          </a:xfrm>
          <a:prstGeom prst="rect">
            <a:avLst/>
          </a:prstGeom>
        </p:spPr>
        <p:txBody>
          <a:bodyPr/>
          <a:lstStyle>
            <a:lvl1pPr>
              <a:defRPr sz="2000" b="1" i="0" baseline="0">
                <a:solidFill>
                  <a:schemeClr val="accent1"/>
                </a:solidFill>
                <a:latin typeface="Helvetica Neue" panose="0200050300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571869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11812" y="64662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2E38-966E-46A2-AC98-B05899F3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2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5" r:id="rId2"/>
    <p:sldLayoutId id="2147483661" r:id="rId3"/>
    <p:sldLayoutId id="2147483691" r:id="rId4"/>
    <p:sldLayoutId id="2147483673" r:id="rId5"/>
    <p:sldLayoutId id="2147483697" r:id="rId6"/>
    <p:sldLayoutId id="2147483658" r:id="rId7"/>
    <p:sldLayoutId id="2147483698" r:id="rId8"/>
    <p:sldLayoutId id="2147483696" r:id="rId9"/>
    <p:sldLayoutId id="2147483687" r:id="rId10"/>
    <p:sldLayoutId id="2147483700" r:id="rId11"/>
    <p:sldLayoutId id="2147483701" r:id="rId12"/>
    <p:sldLayoutId id="214748369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75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75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75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75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75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681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3999" userDrawn="1">
          <p15:clr>
            <a:srgbClr val="F26B43"/>
          </p15:clr>
        </p15:guide>
        <p15:guide id="5" pos="4929" userDrawn="1">
          <p15:clr>
            <a:srgbClr val="F26B43"/>
          </p15:clr>
        </p15:guide>
        <p15:guide id="6" pos="5074" userDrawn="1">
          <p15:clr>
            <a:srgbClr val="F26B43"/>
          </p15:clr>
        </p15:guide>
        <p15:guide id="7" pos="6063" userDrawn="1">
          <p15:clr>
            <a:srgbClr val="F26B43"/>
          </p15:clr>
        </p15:guide>
        <p15:guide id="8" pos="6244" userDrawn="1">
          <p15:clr>
            <a:srgbClr val="F26B43"/>
          </p15:clr>
        </p15:guide>
        <p15:guide id="9" pos="7242" userDrawn="1">
          <p15:clr>
            <a:srgbClr val="F26B43"/>
          </p15:clr>
        </p15:guide>
        <p15:guide id="10" pos="438" userDrawn="1">
          <p15:clr>
            <a:srgbClr val="F26B43"/>
          </p15:clr>
        </p15:guide>
        <p15:guide id="11" pos="1459" userDrawn="1">
          <p15:clr>
            <a:srgbClr val="F26B43"/>
          </p15:clr>
        </p15:guide>
        <p15:guide id="12" pos="1640" userDrawn="1">
          <p15:clr>
            <a:srgbClr val="F26B43"/>
          </p15:clr>
        </p15:guide>
        <p15:guide id="13" pos="2615" userDrawn="1">
          <p15:clr>
            <a:srgbClr val="F26B43"/>
          </p15:clr>
        </p15:guide>
        <p15:guide id="14" pos="2729" userDrawn="1">
          <p15:clr>
            <a:srgbClr val="F26B43"/>
          </p15:clr>
        </p15:guide>
        <p15:guide id="15" orient="horz" pos="300" userDrawn="1">
          <p15:clr>
            <a:srgbClr val="F26B43"/>
          </p15:clr>
        </p15:guide>
        <p15:guide id="16" orient="horz" pos="618" userDrawn="1">
          <p15:clr>
            <a:srgbClr val="F26B43"/>
          </p15:clr>
        </p15:guide>
        <p15:guide id="17" orient="horz" pos="1094" userDrawn="1">
          <p15:clr>
            <a:srgbClr val="F26B43"/>
          </p15:clr>
        </p15:guide>
        <p15:guide id="18" orient="horz" pos="4020" userDrawn="1">
          <p15:clr>
            <a:srgbClr val="F26B43"/>
          </p15:clr>
        </p15:guide>
        <p15:guide id="19" orient="horz" pos="4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NULL"/><Relationship Id="rId42" Type="http://schemas.openxmlformats.org/officeDocument/2006/relationships/image" Target="../media/image33.png"/><Relationship Id="rId47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image" Target="../media/image46.png"/><Relationship Id="rId84" Type="http://schemas.openxmlformats.org/officeDocument/2006/relationships/image" Target="../media/image54.png"/><Relationship Id="rId16" Type="http://schemas.openxmlformats.org/officeDocument/2006/relationships/image" Target="../media/image20.png"/><Relationship Id="rId11" Type="http://schemas.openxmlformats.org/officeDocument/2006/relationships/image" Target="NULL"/><Relationship Id="rId32" Type="http://schemas.openxmlformats.org/officeDocument/2006/relationships/image" Target="../media/image28.png"/><Relationship Id="rId37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image" Target="../media/image41.png"/><Relationship Id="rId74" Type="http://schemas.openxmlformats.org/officeDocument/2006/relationships/image" Target="../media/image49.png"/><Relationship Id="rId79" Type="http://schemas.openxmlformats.org/officeDocument/2006/relationships/image" Target="NULL"/><Relationship Id="rId5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image" Target="NULL"/><Relationship Id="rId30" Type="http://schemas.openxmlformats.org/officeDocument/2006/relationships/image" Target="../media/image27.png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image" Target="../media/image36.png"/><Relationship Id="rId56" Type="http://schemas.openxmlformats.org/officeDocument/2006/relationships/image" Target="../media/image40.png"/><Relationship Id="rId64" Type="http://schemas.openxmlformats.org/officeDocument/2006/relationships/image" Target="../media/image44.png"/><Relationship Id="rId69" Type="http://schemas.openxmlformats.org/officeDocument/2006/relationships/image" Target="NULL"/><Relationship Id="rId77" Type="http://schemas.openxmlformats.org/officeDocument/2006/relationships/image" Target="NULL"/><Relationship Id="rId8" Type="http://schemas.openxmlformats.org/officeDocument/2006/relationships/image" Target="../media/image16.png"/><Relationship Id="rId51" Type="http://schemas.openxmlformats.org/officeDocument/2006/relationships/image" Target="NULL"/><Relationship Id="rId72" Type="http://schemas.openxmlformats.org/officeDocument/2006/relationships/image" Target="../media/image48.png"/><Relationship Id="rId80" Type="http://schemas.openxmlformats.org/officeDocument/2006/relationships/image" Target="../media/image52.png"/><Relationship Id="rId85" Type="http://schemas.openxmlformats.org/officeDocument/2006/relationships/image" Target="NULL"/><Relationship Id="rId3" Type="http://schemas.openxmlformats.org/officeDocument/2006/relationships/notesSlide" Target="../notesSlides/notesSlide17.xml"/><Relationship Id="rId12" Type="http://schemas.openxmlformats.org/officeDocument/2006/relationships/image" Target="../media/image18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image" Target="../media/image31.png"/><Relationship Id="rId46" Type="http://schemas.openxmlformats.org/officeDocument/2006/relationships/image" Target="../media/image35.png"/><Relationship Id="rId59" Type="http://schemas.openxmlformats.org/officeDocument/2006/relationships/image" Target="NULL"/><Relationship Id="rId67" Type="http://schemas.openxmlformats.org/officeDocument/2006/relationships/image" Target="NULL"/><Relationship Id="rId20" Type="http://schemas.openxmlformats.org/officeDocument/2006/relationships/image" Target="../media/image22.png"/><Relationship Id="rId41" Type="http://schemas.openxmlformats.org/officeDocument/2006/relationships/image" Target="NULL"/><Relationship Id="rId54" Type="http://schemas.openxmlformats.org/officeDocument/2006/relationships/image" Target="../media/image39.png"/><Relationship Id="rId62" Type="http://schemas.openxmlformats.org/officeDocument/2006/relationships/image" Target="../media/image43.png"/><Relationship Id="rId70" Type="http://schemas.openxmlformats.org/officeDocument/2006/relationships/image" Target="../media/image47.png"/><Relationship Id="rId75" Type="http://schemas.openxmlformats.org/officeDocument/2006/relationships/image" Target="NULL"/><Relationship Id="rId83" Type="http://schemas.openxmlformats.org/officeDocument/2006/relationships/image" Target="NULL"/><Relationship Id="rId1" Type="http://schemas.openxmlformats.org/officeDocument/2006/relationships/tags" Target="../tags/tag1.xml"/><Relationship Id="rId6" Type="http://schemas.openxmlformats.org/officeDocument/2006/relationships/image" Target="../media/image15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26.png"/><Relationship Id="rId36" Type="http://schemas.openxmlformats.org/officeDocument/2006/relationships/image" Target="../media/image30.png"/><Relationship Id="rId49" Type="http://schemas.openxmlformats.org/officeDocument/2006/relationships/image" Target="NULL"/><Relationship Id="rId57" Type="http://schemas.openxmlformats.org/officeDocument/2006/relationships/image" Target="NULL"/><Relationship Id="rId10" Type="http://schemas.openxmlformats.org/officeDocument/2006/relationships/image" Target="../media/image17.png"/><Relationship Id="rId31" Type="http://schemas.openxmlformats.org/officeDocument/2006/relationships/image" Target="NULL"/><Relationship Id="rId44" Type="http://schemas.openxmlformats.org/officeDocument/2006/relationships/image" Target="../media/image34.png"/><Relationship Id="rId52" Type="http://schemas.openxmlformats.org/officeDocument/2006/relationships/image" Target="../media/image38.png"/><Relationship Id="rId60" Type="http://schemas.openxmlformats.org/officeDocument/2006/relationships/image" Target="../media/image42.png"/><Relationship Id="rId65" Type="http://schemas.openxmlformats.org/officeDocument/2006/relationships/image" Target="NULL"/><Relationship Id="rId73" Type="http://schemas.openxmlformats.org/officeDocument/2006/relationships/image" Target="NULL"/><Relationship Id="rId78" Type="http://schemas.openxmlformats.org/officeDocument/2006/relationships/image" Target="../media/image51.png"/><Relationship Id="rId81" Type="http://schemas.openxmlformats.org/officeDocument/2006/relationships/image" Target="NULL"/><Relationship Id="rId4" Type="http://schemas.openxmlformats.org/officeDocument/2006/relationships/image" Target="../media/image14.png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21.png"/><Relationship Id="rId39" Type="http://schemas.openxmlformats.org/officeDocument/2006/relationships/image" Target="NULL"/><Relationship Id="rId34" Type="http://schemas.openxmlformats.org/officeDocument/2006/relationships/image" Target="../media/image29.png"/><Relationship Id="rId50" Type="http://schemas.openxmlformats.org/officeDocument/2006/relationships/image" Target="../media/image37.png"/><Relationship Id="rId55" Type="http://schemas.openxmlformats.org/officeDocument/2006/relationships/image" Target="NULL"/><Relationship Id="rId76" Type="http://schemas.openxmlformats.org/officeDocument/2006/relationships/image" Target="../media/image50.png"/><Relationship Id="rId7" Type="http://schemas.openxmlformats.org/officeDocument/2006/relationships/image" Target="NULL"/><Relationship Id="rId71" Type="http://schemas.openxmlformats.org/officeDocument/2006/relationships/image" Target="NULL"/><Relationship Id="rId2" Type="http://schemas.openxmlformats.org/officeDocument/2006/relationships/slideLayout" Target="../slideLayouts/slideLayout8.xml"/><Relationship Id="rId29" Type="http://schemas.openxmlformats.org/officeDocument/2006/relationships/image" Target="NULL"/><Relationship Id="rId24" Type="http://schemas.openxmlformats.org/officeDocument/2006/relationships/image" Target="../media/image24.png"/><Relationship Id="rId40" Type="http://schemas.openxmlformats.org/officeDocument/2006/relationships/image" Target="../media/image32.png"/><Relationship Id="rId45" Type="http://schemas.openxmlformats.org/officeDocument/2006/relationships/image" Target="NULL"/><Relationship Id="rId66" Type="http://schemas.openxmlformats.org/officeDocument/2006/relationships/image" Target="../media/image45.png"/><Relationship Id="rId61" Type="http://schemas.openxmlformats.org/officeDocument/2006/relationships/image" Target="NULL"/><Relationship Id="rId82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Page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16156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85725" lvl="1" indent="-171450">
              <a:buSzPct val="100000"/>
              <a:buBlip>
                <a:blip r:embed="rId2"/>
              </a:buBlip>
              <a:defRPr/>
            </a:pPr>
            <a:r>
              <a:rPr lang="en-US" sz="1400" dirty="0">
                <a:latin typeface="Helvetica Neue" panose="02000206000000020004" pitchFamily="2" charset="0"/>
                <a:ea typeface="Helvetica Neue" panose="02000206000000020004" pitchFamily="2" charset="0"/>
              </a:rPr>
              <a:t>This is dummy text it is not here to be read</a:t>
            </a:r>
          </a:p>
          <a:p>
            <a:pPr marL="85725" lvl="1" indent="-171450">
              <a:buSzPct val="100000"/>
              <a:buBlip>
                <a:blip r:embed="rId2"/>
              </a:buBlip>
              <a:defRPr/>
            </a:pPr>
            <a:r>
              <a:rPr lang="en-US" sz="1400" dirty="0">
                <a:latin typeface="Helvetica Neue" panose="02000206000000020004" pitchFamily="2" charset="0"/>
                <a:ea typeface="Helvetica Neue" panose="02000206000000020004" pitchFamily="2" charset="0"/>
              </a:rPr>
              <a:t>This is dummy text it is not here to be read</a:t>
            </a:r>
          </a:p>
          <a:p>
            <a:pPr marL="85725" lvl="1" indent="-171450">
              <a:buSzPct val="100000"/>
              <a:buBlip>
                <a:blip r:embed="rId2"/>
              </a:buBlip>
              <a:defRPr/>
            </a:pPr>
            <a:r>
              <a:rPr lang="en-US" sz="1400" dirty="0">
                <a:latin typeface="Helvetica Neue" panose="02000206000000020004" pitchFamily="2" charset="0"/>
                <a:ea typeface="Helvetica Neue" panose="02000206000000020004" pitchFamily="2" charset="0"/>
              </a:rPr>
              <a:t>This is dummy text it is not here to be read</a:t>
            </a:r>
            <a:endParaRPr lang="en-US" sz="1400" dirty="0">
              <a:latin typeface="Helvetica Neue" panose="02000503000000020004" pitchFamily="2" charset="0"/>
            </a:endParaRPr>
          </a:p>
        </p:txBody>
      </p:sp>
      <p:sp>
        <p:nvSpPr>
          <p:cNvPr id="30" name="Text Placeholder 29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marL="85725" lvl="1" indent="-171450">
              <a:buSzPct val="100000"/>
              <a:buBlip>
                <a:blip r:embed="rId2"/>
              </a:buBlip>
              <a:defRPr/>
            </a:pPr>
            <a:r>
              <a:rPr lang="en-US" sz="1400" dirty="0">
                <a:latin typeface="Helvetica Neue" panose="02000206000000020004" pitchFamily="2" charset="0"/>
                <a:ea typeface="Helvetica Neue" panose="02000206000000020004" pitchFamily="2" charset="0"/>
              </a:rPr>
              <a:t>This is dummy text it is not here to be read</a:t>
            </a:r>
          </a:p>
          <a:p>
            <a:pPr marL="85725" lvl="1" indent="-171450">
              <a:buSzPct val="100000"/>
              <a:buBlip>
                <a:blip r:embed="rId2"/>
              </a:buBlip>
              <a:defRPr/>
            </a:pPr>
            <a:r>
              <a:rPr lang="en-US" sz="1400" dirty="0">
                <a:latin typeface="Helvetica Neue" panose="02000206000000020004" pitchFamily="2" charset="0"/>
                <a:ea typeface="Helvetica Neue" panose="02000206000000020004" pitchFamily="2" charset="0"/>
              </a:rPr>
              <a:t>This is dummy text it is not here to be read</a:t>
            </a:r>
          </a:p>
          <a:p>
            <a:pPr marL="85725" lvl="1" indent="-171450">
              <a:buSzPct val="100000"/>
              <a:buBlip>
                <a:blip r:embed="rId2"/>
              </a:buBlip>
              <a:defRPr/>
            </a:pPr>
            <a:r>
              <a:rPr lang="en-US" sz="1400" dirty="0">
                <a:latin typeface="Helvetica Neue" panose="02000206000000020004" pitchFamily="2" charset="0"/>
                <a:ea typeface="Helvetica Neue" panose="02000206000000020004" pitchFamily="2" charset="0"/>
              </a:rPr>
              <a:t>This is dummy text it is not here to be read</a:t>
            </a:r>
            <a:endParaRPr lang="en-US" sz="1400" dirty="0">
              <a:latin typeface="Helvetica Neue" panose="02000503000000020004" pitchFamily="2" charset="0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85725" lvl="1" indent="-171450">
              <a:buSzPct val="100000"/>
              <a:buBlip>
                <a:blip r:embed="rId2"/>
              </a:buBlip>
              <a:defRPr/>
            </a:pPr>
            <a:r>
              <a:rPr lang="en-US" sz="1400" dirty="0">
                <a:latin typeface="Helvetica Neue" panose="02000206000000020004" pitchFamily="2" charset="0"/>
                <a:ea typeface="Helvetica Neue" panose="02000206000000020004" pitchFamily="2" charset="0"/>
              </a:rPr>
              <a:t>This is dummy text it is not here to be read</a:t>
            </a:r>
          </a:p>
          <a:p>
            <a:pPr marL="85725" lvl="1" indent="-171450">
              <a:buSzPct val="100000"/>
              <a:buBlip>
                <a:blip r:embed="rId2"/>
              </a:buBlip>
              <a:defRPr/>
            </a:pPr>
            <a:r>
              <a:rPr lang="en-US" sz="1400" dirty="0">
                <a:latin typeface="Helvetica Neue" panose="02000206000000020004" pitchFamily="2" charset="0"/>
                <a:ea typeface="Helvetica Neue" panose="02000206000000020004" pitchFamily="2" charset="0"/>
              </a:rPr>
              <a:t>This is dummy text it is not here to be read</a:t>
            </a:r>
          </a:p>
          <a:p>
            <a:pPr marL="85725" lvl="1" indent="-171450">
              <a:buSzPct val="100000"/>
              <a:buBlip>
                <a:blip r:embed="rId2"/>
              </a:buBlip>
              <a:defRPr/>
            </a:pPr>
            <a:r>
              <a:rPr lang="en-US" sz="1400" dirty="0">
                <a:latin typeface="Helvetica Neue" panose="02000206000000020004" pitchFamily="2" charset="0"/>
                <a:ea typeface="Helvetica Neue" panose="02000206000000020004" pitchFamily="2" charset="0"/>
              </a:rPr>
              <a:t>This is dummy text it is not here to be read</a:t>
            </a:r>
            <a:endParaRPr lang="en-US" sz="1400" dirty="0">
              <a:latin typeface="Helvetica Neue" panose="02000503000000020004" pitchFamily="2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Paragraph title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Paragraph title</a:t>
            </a:r>
          </a:p>
          <a:p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Paragraph title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162E38-966E-46A2-AC98-B05899F34055}" type="slidenum">
              <a:rPr lang="en-US" smtClean="0"/>
              <a:t>10</a:t>
            </a:fld>
            <a:endParaRPr lang="en-US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705162" y="322573"/>
            <a:ext cx="8706649" cy="35234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4064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162E38-966E-46A2-AC98-B05899F34055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5162" y="322573"/>
            <a:ext cx="8706649" cy="35234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Flow Table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113699"/>
              </p:ext>
            </p:extLst>
          </p:nvPr>
        </p:nvGraphicFramePr>
        <p:xfrm>
          <a:off x="695325" y="2689319"/>
          <a:ext cx="10801350" cy="2892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9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7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8467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300" b="1" dirty="0">
                          <a:solidFill>
                            <a:schemeClr val="accent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Activity #1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 here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 here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 here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 here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4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accent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Activity #2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 here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 here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 here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 here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4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accent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Activity #3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 here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 here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 here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 here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4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accent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Activity #4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 here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 here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 here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 here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467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300" b="1" dirty="0">
                          <a:solidFill>
                            <a:schemeClr val="accent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Activity #5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 here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 here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 here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 here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316163" y="1757601"/>
            <a:ext cx="9180512" cy="440871"/>
            <a:chOff x="1954696" y="1965706"/>
            <a:chExt cx="6819162" cy="548640"/>
          </a:xfrm>
        </p:grpSpPr>
        <p:sp>
          <p:nvSpPr>
            <p:cNvPr id="16" name="Pentagon 15"/>
            <p:cNvSpPr/>
            <p:nvPr/>
          </p:nvSpPr>
          <p:spPr>
            <a:xfrm>
              <a:off x="1954696" y="1965706"/>
              <a:ext cx="1828800" cy="548640"/>
            </a:xfrm>
            <a:prstGeom prst="homePlate">
              <a:avLst/>
            </a:prstGeom>
            <a:solidFill>
              <a:srgbClr val="B3141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Name of phase</a:t>
              </a:r>
            </a:p>
          </p:txBody>
        </p:sp>
        <p:sp>
          <p:nvSpPr>
            <p:cNvPr id="18" name="Chevron 17"/>
            <p:cNvSpPr/>
            <p:nvPr/>
          </p:nvSpPr>
          <p:spPr>
            <a:xfrm>
              <a:off x="3618150" y="1965706"/>
              <a:ext cx="1828800" cy="548640"/>
            </a:xfrm>
            <a:prstGeom prst="chevron">
              <a:avLst/>
            </a:prstGeom>
            <a:solidFill>
              <a:srgbClr val="DE182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Name of phase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5281603" y="1965706"/>
              <a:ext cx="1828800" cy="548640"/>
            </a:xfrm>
            <a:prstGeom prst="chevron">
              <a:avLst/>
            </a:prstGeom>
            <a:solidFill>
              <a:srgbClr val="F06C6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Name of phase</a:t>
              </a:r>
            </a:p>
          </p:txBody>
        </p:sp>
        <p:sp>
          <p:nvSpPr>
            <p:cNvPr id="25" name="Chevron 24"/>
            <p:cNvSpPr/>
            <p:nvPr/>
          </p:nvSpPr>
          <p:spPr>
            <a:xfrm>
              <a:off x="6945058" y="1965706"/>
              <a:ext cx="1828800" cy="548640"/>
            </a:xfrm>
            <a:prstGeom prst="chevron">
              <a:avLst/>
            </a:prstGeom>
            <a:solidFill>
              <a:srgbClr val="F5AFA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Name of phase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8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162E38-966E-46A2-AC98-B05899F34055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162" y="322573"/>
            <a:ext cx="8706649" cy="35234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Project Timeline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89656"/>
              </p:ext>
            </p:extLst>
          </p:nvPr>
        </p:nvGraphicFramePr>
        <p:xfrm>
          <a:off x="695325" y="1317213"/>
          <a:ext cx="10748638" cy="388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934">
                  <a:extLst>
                    <a:ext uri="{9D8B030D-6E8A-4147-A177-3AD203B41FA5}">
                      <a16:colId xmlns:a16="http://schemas.microsoft.com/office/drawing/2014/main" val="4284568668"/>
                    </a:ext>
                  </a:extLst>
                </a:gridCol>
                <a:gridCol w="336892">
                  <a:extLst>
                    <a:ext uri="{9D8B030D-6E8A-4147-A177-3AD203B41FA5}">
                      <a16:colId xmlns:a16="http://schemas.microsoft.com/office/drawing/2014/main" val="836960948"/>
                    </a:ext>
                  </a:extLst>
                </a:gridCol>
                <a:gridCol w="336892">
                  <a:extLst>
                    <a:ext uri="{9D8B030D-6E8A-4147-A177-3AD203B41FA5}">
                      <a16:colId xmlns:a16="http://schemas.microsoft.com/office/drawing/2014/main" val="2004318409"/>
                    </a:ext>
                  </a:extLst>
                </a:gridCol>
                <a:gridCol w="284188">
                  <a:extLst>
                    <a:ext uri="{9D8B030D-6E8A-4147-A177-3AD203B41FA5}">
                      <a16:colId xmlns:a16="http://schemas.microsoft.com/office/drawing/2014/main" val="1017825163"/>
                    </a:ext>
                  </a:extLst>
                </a:gridCol>
                <a:gridCol w="336892">
                  <a:extLst>
                    <a:ext uri="{9D8B030D-6E8A-4147-A177-3AD203B41FA5}">
                      <a16:colId xmlns:a16="http://schemas.microsoft.com/office/drawing/2014/main" val="2715765131"/>
                    </a:ext>
                  </a:extLst>
                </a:gridCol>
                <a:gridCol w="336892">
                  <a:extLst>
                    <a:ext uri="{9D8B030D-6E8A-4147-A177-3AD203B41FA5}">
                      <a16:colId xmlns:a16="http://schemas.microsoft.com/office/drawing/2014/main" val="2001071721"/>
                    </a:ext>
                  </a:extLst>
                </a:gridCol>
                <a:gridCol w="336892">
                  <a:extLst>
                    <a:ext uri="{9D8B030D-6E8A-4147-A177-3AD203B41FA5}">
                      <a16:colId xmlns:a16="http://schemas.microsoft.com/office/drawing/2014/main" val="261554609"/>
                    </a:ext>
                  </a:extLst>
                </a:gridCol>
                <a:gridCol w="336892">
                  <a:extLst>
                    <a:ext uri="{9D8B030D-6E8A-4147-A177-3AD203B41FA5}">
                      <a16:colId xmlns:a16="http://schemas.microsoft.com/office/drawing/2014/main" val="1892241911"/>
                    </a:ext>
                  </a:extLst>
                </a:gridCol>
                <a:gridCol w="336892">
                  <a:extLst>
                    <a:ext uri="{9D8B030D-6E8A-4147-A177-3AD203B41FA5}">
                      <a16:colId xmlns:a16="http://schemas.microsoft.com/office/drawing/2014/main" val="3314754578"/>
                    </a:ext>
                  </a:extLst>
                </a:gridCol>
                <a:gridCol w="336892">
                  <a:extLst>
                    <a:ext uri="{9D8B030D-6E8A-4147-A177-3AD203B41FA5}">
                      <a16:colId xmlns:a16="http://schemas.microsoft.com/office/drawing/2014/main" val="3950544124"/>
                    </a:ext>
                  </a:extLst>
                </a:gridCol>
                <a:gridCol w="336892">
                  <a:extLst>
                    <a:ext uri="{9D8B030D-6E8A-4147-A177-3AD203B41FA5}">
                      <a16:colId xmlns:a16="http://schemas.microsoft.com/office/drawing/2014/main" val="2182457792"/>
                    </a:ext>
                  </a:extLst>
                </a:gridCol>
                <a:gridCol w="336892">
                  <a:extLst>
                    <a:ext uri="{9D8B030D-6E8A-4147-A177-3AD203B41FA5}">
                      <a16:colId xmlns:a16="http://schemas.microsoft.com/office/drawing/2014/main" val="2759418153"/>
                    </a:ext>
                  </a:extLst>
                </a:gridCol>
                <a:gridCol w="336892">
                  <a:extLst>
                    <a:ext uri="{9D8B030D-6E8A-4147-A177-3AD203B41FA5}">
                      <a16:colId xmlns:a16="http://schemas.microsoft.com/office/drawing/2014/main" val="1229282592"/>
                    </a:ext>
                  </a:extLst>
                </a:gridCol>
                <a:gridCol w="336892">
                  <a:extLst>
                    <a:ext uri="{9D8B030D-6E8A-4147-A177-3AD203B41FA5}">
                      <a16:colId xmlns:a16="http://schemas.microsoft.com/office/drawing/2014/main" val="721608108"/>
                    </a:ext>
                  </a:extLst>
                </a:gridCol>
                <a:gridCol w="336892">
                  <a:extLst>
                    <a:ext uri="{9D8B030D-6E8A-4147-A177-3AD203B41FA5}">
                      <a16:colId xmlns:a16="http://schemas.microsoft.com/office/drawing/2014/main" val="1579713459"/>
                    </a:ext>
                  </a:extLst>
                </a:gridCol>
                <a:gridCol w="336892">
                  <a:extLst>
                    <a:ext uri="{9D8B030D-6E8A-4147-A177-3AD203B41FA5}">
                      <a16:colId xmlns:a16="http://schemas.microsoft.com/office/drawing/2014/main" val="1739190514"/>
                    </a:ext>
                  </a:extLst>
                </a:gridCol>
                <a:gridCol w="336892">
                  <a:extLst>
                    <a:ext uri="{9D8B030D-6E8A-4147-A177-3AD203B41FA5}">
                      <a16:colId xmlns:a16="http://schemas.microsoft.com/office/drawing/2014/main" val="2171498321"/>
                    </a:ext>
                  </a:extLst>
                </a:gridCol>
                <a:gridCol w="336892">
                  <a:extLst>
                    <a:ext uri="{9D8B030D-6E8A-4147-A177-3AD203B41FA5}">
                      <a16:colId xmlns:a16="http://schemas.microsoft.com/office/drawing/2014/main" val="2804590845"/>
                    </a:ext>
                  </a:extLst>
                </a:gridCol>
                <a:gridCol w="336892">
                  <a:extLst>
                    <a:ext uri="{9D8B030D-6E8A-4147-A177-3AD203B41FA5}">
                      <a16:colId xmlns:a16="http://schemas.microsoft.com/office/drawing/2014/main" val="3502522299"/>
                    </a:ext>
                  </a:extLst>
                </a:gridCol>
                <a:gridCol w="336892">
                  <a:extLst>
                    <a:ext uri="{9D8B030D-6E8A-4147-A177-3AD203B41FA5}">
                      <a16:colId xmlns:a16="http://schemas.microsoft.com/office/drawing/2014/main" val="1066764142"/>
                    </a:ext>
                  </a:extLst>
                </a:gridCol>
                <a:gridCol w="336892">
                  <a:extLst>
                    <a:ext uri="{9D8B030D-6E8A-4147-A177-3AD203B41FA5}">
                      <a16:colId xmlns:a16="http://schemas.microsoft.com/office/drawing/2014/main" val="1054838701"/>
                    </a:ext>
                  </a:extLst>
                </a:gridCol>
                <a:gridCol w="336892">
                  <a:extLst>
                    <a:ext uri="{9D8B030D-6E8A-4147-A177-3AD203B41FA5}">
                      <a16:colId xmlns:a16="http://schemas.microsoft.com/office/drawing/2014/main" val="2589886849"/>
                    </a:ext>
                  </a:extLst>
                </a:gridCol>
                <a:gridCol w="336892">
                  <a:extLst>
                    <a:ext uri="{9D8B030D-6E8A-4147-A177-3AD203B41FA5}">
                      <a16:colId xmlns:a16="http://schemas.microsoft.com/office/drawing/2014/main" val="3657955512"/>
                    </a:ext>
                  </a:extLst>
                </a:gridCol>
                <a:gridCol w="336892">
                  <a:extLst>
                    <a:ext uri="{9D8B030D-6E8A-4147-A177-3AD203B41FA5}">
                      <a16:colId xmlns:a16="http://schemas.microsoft.com/office/drawing/2014/main" val="1245657576"/>
                    </a:ext>
                  </a:extLst>
                </a:gridCol>
                <a:gridCol w="336892">
                  <a:extLst>
                    <a:ext uri="{9D8B030D-6E8A-4147-A177-3AD203B41FA5}">
                      <a16:colId xmlns:a16="http://schemas.microsoft.com/office/drawing/2014/main" val="2065718407"/>
                    </a:ext>
                  </a:extLst>
                </a:gridCol>
              </a:tblGrid>
              <a:tr h="202590"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bg1"/>
                          </a:solidFill>
                          <a:latin typeface="Helvetica Neue" panose="02000503000000020004" pitchFamily="2" charset="0"/>
                        </a:rPr>
                        <a:t>August</a:t>
                      </a:r>
                      <a:endParaRPr lang="en-GB" sz="1300" b="1" dirty="0">
                        <a:solidFill>
                          <a:schemeClr val="bg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 hMerge="1">
                  <a:txBody>
                    <a:bodyPr/>
                    <a:lstStyle/>
                    <a:p>
                      <a:endParaRPr lang="en-GB" sz="800" b="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en-GB" sz="800" b="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en-GB" sz="800" b="0" dirty="0"/>
                    </a:p>
                  </a:txBody>
                  <a:tcPr marL="36000" marR="36000" marT="36000" marB="3600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bg1"/>
                          </a:solidFill>
                          <a:latin typeface="Helvetica Neue" panose="02000503000000020004" pitchFamily="2" charset="0"/>
                        </a:rPr>
                        <a:t>September</a:t>
                      </a:r>
                      <a:endParaRPr lang="en-GB" sz="1300" b="1" dirty="0">
                        <a:solidFill>
                          <a:schemeClr val="bg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 hMerge="1">
                  <a:txBody>
                    <a:bodyPr/>
                    <a:lstStyle/>
                    <a:p>
                      <a:endParaRPr lang="en-GB" sz="800" b="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en-GB" sz="800" b="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en-GB" sz="800" b="0" dirty="0"/>
                    </a:p>
                  </a:txBody>
                  <a:tcPr marL="36000" marR="36000" marT="36000" marB="3600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bg1"/>
                          </a:solidFill>
                          <a:latin typeface="Helvetica Neue" panose="02000503000000020004" pitchFamily="2" charset="0"/>
                        </a:rPr>
                        <a:t>October</a:t>
                      </a:r>
                      <a:endParaRPr lang="en-GB" sz="1300" b="1" dirty="0">
                        <a:solidFill>
                          <a:schemeClr val="bg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 hMerge="1">
                  <a:txBody>
                    <a:bodyPr/>
                    <a:lstStyle/>
                    <a:p>
                      <a:endParaRPr lang="en-GB" sz="800" b="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en-GB" sz="800" b="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en-GB" sz="800" b="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en-GB" sz="800" b="0" dirty="0"/>
                    </a:p>
                  </a:txBody>
                  <a:tcPr marL="36000" marR="36000" marT="36000" marB="3600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bg1"/>
                          </a:solidFill>
                          <a:latin typeface="Helvetica Neue" panose="02000503000000020004" pitchFamily="2" charset="0"/>
                        </a:rPr>
                        <a:t>November</a:t>
                      </a:r>
                      <a:endParaRPr lang="en-GB" sz="1300" b="1" dirty="0">
                        <a:solidFill>
                          <a:schemeClr val="bg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 hMerge="1">
                  <a:txBody>
                    <a:bodyPr/>
                    <a:lstStyle/>
                    <a:p>
                      <a:endParaRPr lang="en-GB" sz="800" b="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en-GB" sz="800" b="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en-GB" sz="800" b="0" dirty="0"/>
                    </a:p>
                  </a:txBody>
                  <a:tcPr marL="36000" marR="36000" marT="36000" marB="3600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bg1"/>
                          </a:solidFill>
                          <a:latin typeface="Helvetica Neue" panose="02000503000000020004" pitchFamily="2" charset="0"/>
                        </a:rPr>
                        <a:t>December</a:t>
                      </a:r>
                      <a:endParaRPr lang="en-GB" sz="1300" b="1" dirty="0">
                        <a:solidFill>
                          <a:schemeClr val="bg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 hMerge="1">
                  <a:txBody>
                    <a:bodyPr/>
                    <a:lstStyle/>
                    <a:p>
                      <a:endParaRPr lang="en-GB" sz="800" b="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en-GB" sz="800" b="0" dirty="0"/>
                    </a:p>
                  </a:txBody>
                  <a:tcPr marL="36000" marR="36000" marT="36000" marB="3600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bg1"/>
                          </a:solidFill>
                          <a:latin typeface="Helvetica Neue" panose="02000503000000020004" pitchFamily="2" charset="0"/>
                        </a:rPr>
                        <a:t>January</a:t>
                      </a:r>
                      <a:endParaRPr lang="en-GB" sz="1300" b="1" dirty="0">
                        <a:solidFill>
                          <a:schemeClr val="bg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 hMerge="1">
                  <a:txBody>
                    <a:bodyPr/>
                    <a:lstStyle/>
                    <a:p>
                      <a:endParaRPr lang="en-GB" sz="800" b="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en-GB" sz="800" b="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en-GB" sz="800" b="0" dirty="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576951222"/>
                  </a:ext>
                </a:extLst>
              </a:tr>
              <a:tr h="202590"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8</a:t>
                      </a:r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15</a:t>
                      </a:r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22</a:t>
                      </a:r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29</a:t>
                      </a:r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5</a:t>
                      </a:r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12</a:t>
                      </a:r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19</a:t>
                      </a:r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26</a:t>
                      </a:r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3</a:t>
                      </a:r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10</a:t>
                      </a:r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17</a:t>
                      </a:r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24</a:t>
                      </a:r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31</a:t>
                      </a:r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7</a:t>
                      </a:r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14</a:t>
                      </a:r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21</a:t>
                      </a:r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28</a:t>
                      </a:r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5</a:t>
                      </a:r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12</a:t>
                      </a:r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19</a:t>
                      </a:r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2</a:t>
                      </a:r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9</a:t>
                      </a:r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16</a:t>
                      </a:r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23</a:t>
                      </a:r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3898908177"/>
                  </a:ext>
                </a:extLst>
              </a:tr>
              <a:tr h="18421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solidFill>
                            <a:schemeClr val="accent3"/>
                          </a:solidFill>
                          <a:latin typeface="Helvetica Neue" panose="02000503000000020004" pitchFamily="2" charset="0"/>
                        </a:rPr>
                        <a:t>Stage 1: 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Stage description</a:t>
                      </a:r>
                      <a:endParaRPr lang="en-US" sz="130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88464"/>
                  </a:ext>
                </a:extLst>
              </a:tr>
              <a:tr h="1842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Activity detail</a:t>
                      </a:r>
                      <a:endParaRPr lang="en-US" sz="130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338347"/>
                  </a:ext>
                </a:extLst>
              </a:tr>
              <a:tr h="1842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Activity detail</a:t>
                      </a:r>
                      <a:endParaRPr lang="en-US" sz="130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344956"/>
                  </a:ext>
                </a:extLst>
              </a:tr>
              <a:tr h="18421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solidFill>
                            <a:schemeClr val="accent3"/>
                          </a:solidFill>
                          <a:latin typeface="Helvetica Neue" panose="02000503000000020004" pitchFamily="2" charset="0"/>
                        </a:rPr>
                        <a:t>Stage 2: 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Stage description</a:t>
                      </a:r>
                      <a:endParaRPr lang="en-US" sz="130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455852"/>
                  </a:ext>
                </a:extLst>
              </a:tr>
              <a:tr h="175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Activity detail</a:t>
                      </a:r>
                      <a:endParaRPr lang="en-US" sz="130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66683"/>
                  </a:ext>
                </a:extLst>
              </a:tr>
              <a:tr h="1842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Activity detail</a:t>
                      </a:r>
                      <a:endParaRPr lang="en-US" sz="130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832365"/>
                  </a:ext>
                </a:extLst>
              </a:tr>
              <a:tr h="18421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solidFill>
                            <a:schemeClr val="accent3"/>
                          </a:solidFill>
                          <a:latin typeface="Helvetica Neue" panose="02000503000000020004" pitchFamily="2" charset="0"/>
                        </a:rPr>
                        <a:t>Stage 3: 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Stage description</a:t>
                      </a:r>
                      <a:endParaRPr lang="en-US" sz="130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346808"/>
                  </a:ext>
                </a:extLst>
              </a:tr>
              <a:tr h="1842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Activity detail</a:t>
                      </a:r>
                      <a:endParaRPr lang="en-US" sz="130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364659"/>
                  </a:ext>
                </a:extLst>
              </a:tr>
              <a:tr h="1842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Activity detail</a:t>
                      </a:r>
                      <a:endParaRPr lang="en-US" sz="130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04253"/>
                  </a:ext>
                </a:extLst>
              </a:tr>
              <a:tr h="18421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solidFill>
                            <a:schemeClr val="accent3"/>
                          </a:solidFill>
                          <a:latin typeface="Helvetica Neue" panose="02000503000000020004" pitchFamily="2" charset="0"/>
                        </a:rPr>
                        <a:t>Stage 4: 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Stage description</a:t>
                      </a:r>
                      <a:endParaRPr lang="en-US" sz="130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257486"/>
                  </a:ext>
                </a:extLst>
              </a:tr>
              <a:tr h="1842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Activity detail</a:t>
                      </a:r>
                      <a:endParaRPr lang="en-US" sz="130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24317"/>
                  </a:ext>
                </a:extLst>
              </a:tr>
              <a:tr h="1842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Activity detail</a:t>
                      </a:r>
                      <a:endParaRPr lang="en-US" sz="130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312721"/>
                  </a:ext>
                </a:extLst>
              </a:tr>
              <a:tr h="18421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solidFill>
                            <a:schemeClr val="accent3"/>
                          </a:solidFill>
                          <a:latin typeface="Helvetica Neue" panose="02000503000000020004" pitchFamily="2" charset="0"/>
                        </a:rPr>
                        <a:t>Stage 5: 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Stage description</a:t>
                      </a:r>
                      <a:endParaRPr lang="en-US" sz="130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349255"/>
                  </a:ext>
                </a:extLst>
              </a:tr>
              <a:tr h="1842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Activity detail</a:t>
                      </a:r>
                      <a:endParaRPr lang="en-US" sz="130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415919"/>
                  </a:ext>
                </a:extLst>
              </a:tr>
              <a:tr h="1842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</a:rPr>
                        <a:t>Activity detail</a:t>
                      </a:r>
                      <a:endParaRPr lang="en-US" sz="130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0" marR="0" marT="13500" marB="13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9485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 bwMode="gray">
          <a:xfrm>
            <a:off x="3444786" y="2124457"/>
            <a:ext cx="614134" cy="6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" name="Rectangle 38"/>
          <p:cNvSpPr/>
          <p:nvPr/>
        </p:nvSpPr>
        <p:spPr bwMode="gray">
          <a:xfrm>
            <a:off x="4103370" y="2387254"/>
            <a:ext cx="554990" cy="6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" name="Rectangle 39"/>
          <p:cNvSpPr/>
          <p:nvPr/>
        </p:nvSpPr>
        <p:spPr bwMode="gray">
          <a:xfrm>
            <a:off x="4717644" y="2785759"/>
            <a:ext cx="651916" cy="6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" name="Rectangle 40"/>
          <p:cNvSpPr/>
          <p:nvPr/>
        </p:nvSpPr>
        <p:spPr bwMode="gray">
          <a:xfrm>
            <a:off x="5369560" y="3022593"/>
            <a:ext cx="502920" cy="6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2" name="Rectangle 41"/>
          <p:cNvSpPr/>
          <p:nvPr/>
        </p:nvSpPr>
        <p:spPr bwMode="gray">
          <a:xfrm>
            <a:off x="6069644" y="3452316"/>
            <a:ext cx="391500" cy="6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Rectangle 42"/>
          <p:cNvSpPr/>
          <p:nvPr/>
        </p:nvSpPr>
        <p:spPr bwMode="gray">
          <a:xfrm>
            <a:off x="6749675" y="3710579"/>
            <a:ext cx="189000" cy="6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4" name="Rectangle 43"/>
          <p:cNvSpPr/>
          <p:nvPr/>
        </p:nvSpPr>
        <p:spPr bwMode="gray">
          <a:xfrm>
            <a:off x="7751475" y="4147871"/>
            <a:ext cx="580500" cy="6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5" name="Rectangle 44"/>
          <p:cNvSpPr/>
          <p:nvPr/>
        </p:nvSpPr>
        <p:spPr bwMode="gray">
          <a:xfrm>
            <a:off x="8434951" y="4376733"/>
            <a:ext cx="189000" cy="6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" name="Rectangle 45"/>
          <p:cNvSpPr/>
          <p:nvPr/>
        </p:nvSpPr>
        <p:spPr bwMode="gray">
          <a:xfrm>
            <a:off x="9103281" y="4823008"/>
            <a:ext cx="769500" cy="6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" name="Rectangle 46"/>
          <p:cNvSpPr/>
          <p:nvPr/>
        </p:nvSpPr>
        <p:spPr bwMode="gray">
          <a:xfrm>
            <a:off x="9764158" y="5031032"/>
            <a:ext cx="189000" cy="6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" name="Oval 47"/>
          <p:cNvSpPr/>
          <p:nvPr/>
        </p:nvSpPr>
        <p:spPr bwMode="gray">
          <a:xfrm>
            <a:off x="5945604" y="3022593"/>
            <a:ext cx="67500" cy="675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" name="Oval 48"/>
          <p:cNvSpPr/>
          <p:nvPr/>
        </p:nvSpPr>
        <p:spPr bwMode="gray">
          <a:xfrm>
            <a:off x="8657701" y="4376733"/>
            <a:ext cx="67500" cy="675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Oval 49"/>
          <p:cNvSpPr/>
          <p:nvPr/>
        </p:nvSpPr>
        <p:spPr bwMode="gray">
          <a:xfrm>
            <a:off x="10018692" y="5031032"/>
            <a:ext cx="67500" cy="675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2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Rectangle 50"/>
          <p:cNvSpPr/>
          <p:nvPr/>
        </p:nvSpPr>
        <p:spPr bwMode="gray">
          <a:xfrm>
            <a:off x="10120798" y="5007074"/>
            <a:ext cx="413575" cy="115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430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22C716E-33CF-5B46-A65D-526B020A1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VN" dirty="0"/>
              <a:t>Suggested Colours To 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162E38-966E-46A2-AC98-B05899F34055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162" y="322573"/>
            <a:ext cx="8706649" cy="35234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8A6081-AF7D-9D43-B976-8B0C7F5C73F9}"/>
              </a:ext>
            </a:extLst>
          </p:cNvPr>
          <p:cNvSpPr/>
          <p:nvPr/>
        </p:nvSpPr>
        <p:spPr>
          <a:xfrm>
            <a:off x="590309" y="2214101"/>
            <a:ext cx="1620456" cy="266723"/>
          </a:xfrm>
          <a:prstGeom prst="rect">
            <a:avLst/>
          </a:prstGeom>
          <a:solidFill>
            <a:srgbClr val="ED1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F8AD4D-9058-E44B-A757-65E779EE5D8B}"/>
              </a:ext>
            </a:extLst>
          </p:cNvPr>
          <p:cNvSpPr/>
          <p:nvPr/>
        </p:nvSpPr>
        <p:spPr>
          <a:xfrm>
            <a:off x="2478912" y="2214101"/>
            <a:ext cx="1620456" cy="266723"/>
          </a:xfrm>
          <a:prstGeom prst="rect">
            <a:avLst/>
          </a:prstGeom>
          <a:solidFill>
            <a:srgbClr val="F21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0709B8-2D0B-7742-99B6-70DA24B0B7BF}"/>
              </a:ext>
            </a:extLst>
          </p:cNvPr>
          <p:cNvSpPr/>
          <p:nvPr/>
        </p:nvSpPr>
        <p:spPr>
          <a:xfrm>
            <a:off x="4367515" y="2212350"/>
            <a:ext cx="1620456" cy="266723"/>
          </a:xfrm>
          <a:prstGeom prst="rect">
            <a:avLst/>
          </a:prstGeom>
          <a:solidFill>
            <a:srgbClr val="BD0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FA0FEA-18D6-2D4F-80DF-65F87F77ABC9}"/>
              </a:ext>
            </a:extLst>
          </p:cNvPr>
          <p:cNvSpPr/>
          <p:nvPr/>
        </p:nvSpPr>
        <p:spPr>
          <a:xfrm>
            <a:off x="6256118" y="2212349"/>
            <a:ext cx="1620456" cy="266723"/>
          </a:xfrm>
          <a:prstGeom prst="rect">
            <a:avLst/>
          </a:prstGeom>
          <a:solidFill>
            <a:srgbClr val="F25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2F4002-B821-A846-82C0-E0234B8B370B}"/>
              </a:ext>
            </a:extLst>
          </p:cNvPr>
          <p:cNvSpPr/>
          <p:nvPr/>
        </p:nvSpPr>
        <p:spPr>
          <a:xfrm>
            <a:off x="8246120" y="2212349"/>
            <a:ext cx="1620456" cy="266723"/>
          </a:xfrm>
          <a:prstGeom prst="rect">
            <a:avLst/>
          </a:prstGeom>
          <a:solidFill>
            <a:srgbClr val="F68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8FA0A1-4114-8E45-8C79-A0F49092DFDD}"/>
              </a:ext>
            </a:extLst>
          </p:cNvPr>
          <p:cNvSpPr/>
          <p:nvPr/>
        </p:nvSpPr>
        <p:spPr>
          <a:xfrm>
            <a:off x="10134723" y="2212349"/>
            <a:ext cx="1620456" cy="2667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43FA1-C169-C64E-86C2-567B0D585B87}"/>
              </a:ext>
            </a:extLst>
          </p:cNvPr>
          <p:cNvSpPr/>
          <p:nvPr/>
        </p:nvSpPr>
        <p:spPr>
          <a:xfrm>
            <a:off x="630422" y="2610598"/>
            <a:ext cx="1540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V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ED1B24 </a:t>
            </a:r>
          </a:p>
          <a:p>
            <a:pPr algn="ctr"/>
            <a:r>
              <a:rPr lang="en-V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 Techcombank red)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CEF92-5F02-304C-9F8C-66D5A1A437EF}"/>
              </a:ext>
            </a:extLst>
          </p:cNvPr>
          <p:cNvSpPr/>
          <p:nvPr/>
        </p:nvSpPr>
        <p:spPr>
          <a:xfrm>
            <a:off x="2540665" y="2610598"/>
            <a:ext cx="1496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V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F21C25</a:t>
            </a:r>
          </a:p>
          <a:p>
            <a:pPr algn="ctr"/>
            <a:r>
              <a:rPr lang="en-V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(Techcombank red)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582DE5-ACD0-B940-8ACD-979CCB7CC5F7}"/>
              </a:ext>
            </a:extLst>
          </p:cNvPr>
          <p:cNvSpPr/>
          <p:nvPr/>
        </p:nvSpPr>
        <p:spPr>
          <a:xfrm>
            <a:off x="4644691" y="2618848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BD0513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81C73B-8EE8-9C41-BCE1-7CED23D97959}"/>
              </a:ext>
            </a:extLst>
          </p:cNvPr>
          <p:cNvSpPr/>
          <p:nvPr/>
        </p:nvSpPr>
        <p:spPr>
          <a:xfrm>
            <a:off x="6626866" y="2596049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F25661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2AF77D-8C6F-EA48-AB42-135635E76649}"/>
              </a:ext>
            </a:extLst>
          </p:cNvPr>
          <p:cNvSpPr/>
          <p:nvPr/>
        </p:nvSpPr>
        <p:spPr>
          <a:xfrm>
            <a:off x="8624178" y="2596049"/>
            <a:ext cx="7008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F68F96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2FC58F-41D1-C04C-8F68-58959A5310F8}"/>
              </a:ext>
            </a:extLst>
          </p:cNvPr>
          <p:cNvSpPr/>
          <p:nvPr/>
        </p:nvSpPr>
        <p:spPr>
          <a:xfrm>
            <a:off x="10584916" y="2558840"/>
            <a:ext cx="720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C21807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0CDF30-D705-0D42-8195-4518C9924760}"/>
              </a:ext>
            </a:extLst>
          </p:cNvPr>
          <p:cNvSpPr/>
          <p:nvPr/>
        </p:nvSpPr>
        <p:spPr>
          <a:xfrm>
            <a:off x="590309" y="3109906"/>
            <a:ext cx="1620456" cy="266723"/>
          </a:xfrm>
          <a:prstGeom prst="rect">
            <a:avLst/>
          </a:prstGeom>
          <a:solidFill>
            <a:srgbClr val="DAD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FBEE38-B0B4-CC4B-862A-749BC1E72B2F}"/>
              </a:ext>
            </a:extLst>
          </p:cNvPr>
          <p:cNvSpPr/>
          <p:nvPr/>
        </p:nvSpPr>
        <p:spPr>
          <a:xfrm>
            <a:off x="908446" y="3498355"/>
            <a:ext cx="805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DADEDA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F5EB6B-DB52-B54F-9A45-A2E8D972B8D5}"/>
              </a:ext>
            </a:extLst>
          </p:cNvPr>
          <p:cNvSpPr/>
          <p:nvPr/>
        </p:nvSpPr>
        <p:spPr>
          <a:xfrm>
            <a:off x="2478911" y="3109905"/>
            <a:ext cx="1620456" cy="266723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A91B4F-BD53-944D-96BE-2A772B3F56F6}"/>
              </a:ext>
            </a:extLst>
          </p:cNvPr>
          <p:cNvSpPr/>
          <p:nvPr/>
        </p:nvSpPr>
        <p:spPr>
          <a:xfrm>
            <a:off x="2843345" y="351640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767171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8F100D-FD9E-0943-91E7-FAFCF60D6874}"/>
              </a:ext>
            </a:extLst>
          </p:cNvPr>
          <p:cNvSpPr/>
          <p:nvPr/>
        </p:nvSpPr>
        <p:spPr>
          <a:xfrm>
            <a:off x="4367513" y="3109904"/>
            <a:ext cx="1620456" cy="26672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B46101-6CF5-EF4D-B1F7-1CA7B967007F}"/>
              </a:ext>
            </a:extLst>
          </p:cNvPr>
          <p:cNvSpPr/>
          <p:nvPr/>
        </p:nvSpPr>
        <p:spPr>
          <a:xfrm>
            <a:off x="4661522" y="349800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404040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EA5285-FB03-394C-9C7D-AFC4AA50E46C}"/>
              </a:ext>
            </a:extLst>
          </p:cNvPr>
          <p:cNvSpPr/>
          <p:nvPr/>
        </p:nvSpPr>
        <p:spPr>
          <a:xfrm>
            <a:off x="6616186" y="3493603"/>
            <a:ext cx="7441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C11D19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415D19-D4FB-B749-BF47-3B3D95FA2F98}"/>
              </a:ext>
            </a:extLst>
          </p:cNvPr>
          <p:cNvSpPr/>
          <p:nvPr/>
        </p:nvSpPr>
        <p:spPr>
          <a:xfrm>
            <a:off x="10134723" y="3119789"/>
            <a:ext cx="1620456" cy="2667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54DF71-3AEA-AB49-B47B-D7CA3C1D3138}"/>
              </a:ext>
            </a:extLst>
          </p:cNvPr>
          <p:cNvSpPr/>
          <p:nvPr/>
        </p:nvSpPr>
        <p:spPr>
          <a:xfrm>
            <a:off x="6254418" y="3109903"/>
            <a:ext cx="1620456" cy="2667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13E13B-D9C0-B94F-B643-73D425BD48A4}"/>
              </a:ext>
            </a:extLst>
          </p:cNvPr>
          <p:cNvSpPr/>
          <p:nvPr/>
        </p:nvSpPr>
        <p:spPr>
          <a:xfrm>
            <a:off x="8246120" y="3109902"/>
            <a:ext cx="1620456" cy="266723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D0AD61-31DD-AA45-A4B5-840BAEC8B8A6}"/>
              </a:ext>
            </a:extLst>
          </p:cNvPr>
          <p:cNvSpPr/>
          <p:nvPr/>
        </p:nvSpPr>
        <p:spPr>
          <a:xfrm>
            <a:off x="8602910" y="351640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757070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77A3DA-DB03-714B-B170-31E6ABE5F887}"/>
              </a:ext>
            </a:extLst>
          </p:cNvPr>
          <p:cNvSpPr/>
          <p:nvPr/>
        </p:nvSpPr>
        <p:spPr>
          <a:xfrm>
            <a:off x="10651178" y="349360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000000</a:t>
            </a:r>
          </a:p>
        </p:txBody>
      </p:sp>
    </p:spTree>
    <p:extLst>
      <p:ext uri="{BB962C8B-B14F-4D97-AF65-F5344CB8AC3E}">
        <p14:creationId xmlns:p14="http://schemas.microsoft.com/office/powerpoint/2010/main" val="27248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353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162E38-966E-46A2-AC98-B05899F34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62E38-966E-46A2-AC98-B05899F3405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1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62E38-966E-46A2-AC98-B05899F3405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3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162E38-966E-46A2-AC98-B05899F34055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18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162" y="322573"/>
            <a:ext cx="8706649" cy="35234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Supporting icons for presentation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3F8E5DD2-F542-1145-8EB3-5CF9E38C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983522"/>
            <a:ext cx="10801349" cy="449689"/>
          </a:xfrm>
        </p:spPr>
        <p:txBody>
          <a:bodyPr/>
          <a:lstStyle/>
          <a:p>
            <a:r>
              <a:rPr lang="en-VN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HEALTHY </a:t>
            </a:r>
            <a:r>
              <a:rPr lang="en-VN" dirty="0" smtClean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LIVING/SELF-DEVELOPMENT/SUCCESS</a:t>
            </a:r>
            <a:endParaRPr lang="en-VN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FA472E-04E8-C54B-9BAC-8D447C8042BC}"/>
              </a:ext>
            </a:extLst>
          </p:cNvPr>
          <p:cNvSpPr txBox="1"/>
          <p:nvPr/>
        </p:nvSpPr>
        <p:spPr>
          <a:xfrm>
            <a:off x="10491607" y="2285860"/>
            <a:ext cx="8191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Baby bottle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556D6-52B3-0349-83F9-BF11E8DE3F53}"/>
              </a:ext>
            </a:extLst>
          </p:cNvPr>
          <p:cNvSpPr txBox="1"/>
          <p:nvPr/>
        </p:nvSpPr>
        <p:spPr>
          <a:xfrm>
            <a:off x="859691" y="2285860"/>
            <a:ext cx="8339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Baby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EE7E27-E131-9043-95A5-7DE7E91D8B77}"/>
              </a:ext>
            </a:extLst>
          </p:cNvPr>
          <p:cNvSpPr txBox="1"/>
          <p:nvPr/>
        </p:nvSpPr>
        <p:spPr>
          <a:xfrm>
            <a:off x="1732265" y="2285860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Baby stroller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1C9AE4-C6BA-164D-9130-1C9B7EA613B9}"/>
              </a:ext>
            </a:extLst>
          </p:cNvPr>
          <p:cNvSpPr txBox="1"/>
          <p:nvPr/>
        </p:nvSpPr>
        <p:spPr>
          <a:xfrm>
            <a:off x="3471065" y="2285860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Beaker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C0EE8F-AF3A-D343-846C-C0BB91757369}"/>
              </a:ext>
            </a:extLst>
          </p:cNvPr>
          <p:cNvSpPr txBox="1"/>
          <p:nvPr/>
        </p:nvSpPr>
        <p:spPr>
          <a:xfrm>
            <a:off x="2601665" y="2285860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Band Aid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E32EC3-C583-6140-A6D1-711F02CC4E91}"/>
              </a:ext>
            </a:extLst>
          </p:cNvPr>
          <p:cNvSpPr txBox="1"/>
          <p:nvPr/>
        </p:nvSpPr>
        <p:spPr>
          <a:xfrm>
            <a:off x="4340465" y="2285860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First aid kit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1B6BB9-3A5F-2542-9338-4719981DE79B}"/>
              </a:ext>
            </a:extLst>
          </p:cNvPr>
          <p:cNvSpPr txBox="1"/>
          <p:nvPr/>
        </p:nvSpPr>
        <p:spPr>
          <a:xfrm>
            <a:off x="6079265" y="2285860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Pill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F09147-92F1-9A4A-A864-081AC0810375}"/>
              </a:ext>
            </a:extLst>
          </p:cNvPr>
          <p:cNvSpPr txBox="1"/>
          <p:nvPr/>
        </p:nvSpPr>
        <p:spPr>
          <a:xfrm>
            <a:off x="5209865" y="2285860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First aid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C70AC2-5154-5641-BBE2-C3CC1F879958}"/>
              </a:ext>
            </a:extLst>
          </p:cNvPr>
          <p:cNvSpPr txBox="1"/>
          <p:nvPr/>
        </p:nvSpPr>
        <p:spPr>
          <a:xfrm>
            <a:off x="7818067" y="2285860"/>
            <a:ext cx="8339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Test tube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A669B4-DD41-6740-8671-F93746673CB4}"/>
              </a:ext>
            </a:extLst>
          </p:cNvPr>
          <p:cNvSpPr txBox="1"/>
          <p:nvPr/>
        </p:nvSpPr>
        <p:spPr>
          <a:xfrm>
            <a:off x="8690640" y="2285860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Test tubes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19FDF3-EEF4-C942-A81A-A2E883FA437A}"/>
              </a:ext>
            </a:extLst>
          </p:cNvPr>
          <p:cNvSpPr txBox="1"/>
          <p:nvPr/>
        </p:nvSpPr>
        <p:spPr>
          <a:xfrm>
            <a:off x="10469477" y="3091510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Stethoscope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20C6-14C7-3A48-A902-FA764C1D9F41}"/>
              </a:ext>
            </a:extLst>
          </p:cNvPr>
          <p:cNvSpPr txBox="1"/>
          <p:nvPr/>
        </p:nvSpPr>
        <p:spPr>
          <a:xfrm>
            <a:off x="9560040" y="2285860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Ambulance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BFFF91-08D2-CB49-9A1E-1399956E4519}"/>
              </a:ext>
            </a:extLst>
          </p:cNvPr>
          <p:cNvSpPr txBox="1"/>
          <p:nvPr/>
        </p:nvSpPr>
        <p:spPr>
          <a:xfrm>
            <a:off x="850171" y="3091510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Syringe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7203D5-BA50-DE40-8E16-5E47242FC7CF}"/>
              </a:ext>
            </a:extLst>
          </p:cNvPr>
          <p:cNvSpPr txBox="1"/>
          <p:nvPr/>
        </p:nvSpPr>
        <p:spPr>
          <a:xfrm>
            <a:off x="3461278" y="3091510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DNA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D3D7FA-FE71-F143-80FC-966E40565C1C}"/>
              </a:ext>
            </a:extLst>
          </p:cNvPr>
          <p:cNvSpPr txBox="1"/>
          <p:nvPr/>
        </p:nvSpPr>
        <p:spPr>
          <a:xfrm>
            <a:off x="2590909" y="3091510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Microscope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143BCB-60A2-3043-A19A-87C3B250F03A}"/>
              </a:ext>
            </a:extLst>
          </p:cNvPr>
          <p:cNvSpPr txBox="1"/>
          <p:nvPr/>
        </p:nvSpPr>
        <p:spPr>
          <a:xfrm>
            <a:off x="1720540" y="3091510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Pill bottle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EE82BD-444D-3F4C-A1C0-0E856212865B}"/>
              </a:ext>
            </a:extLst>
          </p:cNvPr>
          <p:cNvSpPr txBox="1"/>
          <p:nvPr/>
        </p:nvSpPr>
        <p:spPr>
          <a:xfrm>
            <a:off x="4331647" y="3091510"/>
            <a:ext cx="8191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Wheelchair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3C33F6-B13D-BA42-A7F1-7FC5D23C1C66}"/>
              </a:ext>
            </a:extLst>
          </p:cNvPr>
          <p:cNvSpPr txBox="1"/>
          <p:nvPr/>
        </p:nvSpPr>
        <p:spPr>
          <a:xfrm>
            <a:off x="5190376" y="3091510"/>
            <a:ext cx="8339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Heart rate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71A39A-4C2D-2741-8AC8-42B14D6142FB}"/>
              </a:ext>
            </a:extLst>
          </p:cNvPr>
          <p:cNvSpPr txBox="1"/>
          <p:nvPr/>
        </p:nvSpPr>
        <p:spPr>
          <a:xfrm>
            <a:off x="6063918" y="3091510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Pacifier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A3FB2F-25C0-F54C-9C9A-9B37422DB3AB}"/>
              </a:ext>
            </a:extLst>
          </p:cNvPr>
          <p:cNvSpPr txBox="1"/>
          <p:nvPr/>
        </p:nvSpPr>
        <p:spPr>
          <a:xfrm>
            <a:off x="7804656" y="3091510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Star of life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4F2396-72A9-E74A-B1F5-C9979CABE25E}"/>
              </a:ext>
            </a:extLst>
          </p:cNvPr>
          <p:cNvSpPr txBox="1"/>
          <p:nvPr/>
        </p:nvSpPr>
        <p:spPr>
          <a:xfrm>
            <a:off x="8675025" y="3091510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Hospital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F1413F-A628-2B46-9B7B-D8CE204B070A}"/>
              </a:ext>
            </a:extLst>
          </p:cNvPr>
          <p:cNvSpPr txBox="1"/>
          <p:nvPr/>
        </p:nvSpPr>
        <p:spPr>
          <a:xfrm>
            <a:off x="6934287" y="3091510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Brain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FE4935-F587-DF43-888A-E30D7AA3B1E8}"/>
              </a:ext>
            </a:extLst>
          </p:cNvPr>
          <p:cNvSpPr txBox="1"/>
          <p:nvPr/>
        </p:nvSpPr>
        <p:spPr>
          <a:xfrm>
            <a:off x="6948665" y="2285860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Broken heart</a:t>
            </a:r>
          </a:p>
        </p:txBody>
      </p:sp>
      <p:grpSp>
        <p:nvGrpSpPr>
          <p:cNvPr id="55" name="Group 313">
            <a:extLst>
              <a:ext uri="{FF2B5EF4-FFF2-40B4-BE49-F238E27FC236}">
                <a16:creationId xmlns:a16="http://schemas.microsoft.com/office/drawing/2014/main" id="{39F74C54-33B5-0F40-ADAE-E1BA6BB077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700882" y="1916796"/>
            <a:ext cx="367982" cy="369064"/>
            <a:chOff x="3467" y="1890"/>
            <a:chExt cx="340" cy="341"/>
          </a:xfrm>
          <a:solidFill>
            <a:srgbClr val="EC1A24"/>
          </a:solidFill>
        </p:grpSpPr>
        <p:sp>
          <p:nvSpPr>
            <p:cNvPr id="56" name="Freeform 314">
              <a:extLst>
                <a:ext uri="{FF2B5EF4-FFF2-40B4-BE49-F238E27FC236}">
                  <a16:creationId xmlns:a16="http://schemas.microsoft.com/office/drawing/2014/main" id="{8A66DB3A-46CD-9545-8412-88621EDF65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67" y="1890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1 w 512"/>
                <a:gd name="T3" fmla="*/ 256 h 512"/>
                <a:gd name="T4" fmla="*/ 256 w 512"/>
                <a:gd name="T5" fmla="*/ 491 h 512"/>
                <a:gd name="T6" fmla="*/ 22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6" y="21"/>
                    <a:pt x="491" y="127"/>
                    <a:pt x="491" y="256"/>
                  </a:cubicBezTo>
                  <a:cubicBezTo>
                    <a:pt x="491" y="385"/>
                    <a:pt x="386" y="491"/>
                    <a:pt x="256" y="491"/>
                  </a:cubicBezTo>
                  <a:cubicBezTo>
                    <a:pt x="127" y="491"/>
                    <a:pt x="22" y="385"/>
                    <a:pt x="22" y="256"/>
                  </a:cubicBezTo>
                  <a:cubicBezTo>
                    <a:pt x="22" y="127"/>
                    <a:pt x="127" y="21"/>
                    <a:pt x="256" y="21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7"/>
                    <a:pt x="115" y="512"/>
                    <a:pt x="256" y="512"/>
                  </a:cubicBezTo>
                  <a:cubicBezTo>
                    <a:pt x="398" y="512"/>
                    <a:pt x="512" y="397"/>
                    <a:pt x="512" y="256"/>
                  </a:cubicBezTo>
                  <a:cubicBezTo>
                    <a:pt x="512" y="115"/>
                    <a:pt x="398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57" name="Freeform 315">
              <a:extLst>
                <a:ext uri="{FF2B5EF4-FFF2-40B4-BE49-F238E27FC236}">
                  <a16:creationId xmlns:a16="http://schemas.microsoft.com/office/drawing/2014/main" id="{9D6199B8-549D-BE42-AE62-940FA43185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1954"/>
              <a:ext cx="113" cy="214"/>
            </a:xfrm>
            <a:custGeom>
              <a:avLst/>
              <a:gdLst>
                <a:gd name="T0" fmla="*/ 160 w 171"/>
                <a:gd name="T1" fmla="*/ 86 h 321"/>
                <a:gd name="T2" fmla="*/ 148 w 171"/>
                <a:gd name="T3" fmla="*/ 86 h 321"/>
                <a:gd name="T4" fmla="*/ 117 w 171"/>
                <a:gd name="T5" fmla="*/ 41 h 321"/>
                <a:gd name="T6" fmla="*/ 117 w 171"/>
                <a:gd name="T7" fmla="*/ 32 h 321"/>
                <a:gd name="T8" fmla="*/ 85 w 171"/>
                <a:gd name="T9" fmla="*/ 0 h 321"/>
                <a:gd name="T10" fmla="*/ 53 w 171"/>
                <a:gd name="T11" fmla="*/ 32 h 321"/>
                <a:gd name="T12" fmla="*/ 53 w 171"/>
                <a:gd name="T13" fmla="*/ 41 h 321"/>
                <a:gd name="T14" fmla="*/ 22 w 171"/>
                <a:gd name="T15" fmla="*/ 86 h 321"/>
                <a:gd name="T16" fmla="*/ 11 w 171"/>
                <a:gd name="T17" fmla="*/ 86 h 321"/>
                <a:gd name="T18" fmla="*/ 0 w 171"/>
                <a:gd name="T19" fmla="*/ 96 h 321"/>
                <a:gd name="T20" fmla="*/ 0 w 171"/>
                <a:gd name="T21" fmla="*/ 139 h 321"/>
                <a:gd name="T22" fmla="*/ 11 w 171"/>
                <a:gd name="T23" fmla="*/ 150 h 321"/>
                <a:gd name="T24" fmla="*/ 21 w 171"/>
                <a:gd name="T25" fmla="*/ 150 h 321"/>
                <a:gd name="T26" fmla="*/ 21 w 171"/>
                <a:gd name="T27" fmla="*/ 309 h 321"/>
                <a:gd name="T28" fmla="*/ 32 w 171"/>
                <a:gd name="T29" fmla="*/ 321 h 321"/>
                <a:gd name="T30" fmla="*/ 139 w 171"/>
                <a:gd name="T31" fmla="*/ 321 h 321"/>
                <a:gd name="T32" fmla="*/ 149 w 171"/>
                <a:gd name="T33" fmla="*/ 309 h 321"/>
                <a:gd name="T34" fmla="*/ 149 w 171"/>
                <a:gd name="T35" fmla="*/ 150 h 321"/>
                <a:gd name="T36" fmla="*/ 160 w 171"/>
                <a:gd name="T37" fmla="*/ 150 h 321"/>
                <a:gd name="T38" fmla="*/ 171 w 171"/>
                <a:gd name="T39" fmla="*/ 139 h 321"/>
                <a:gd name="T40" fmla="*/ 171 w 171"/>
                <a:gd name="T41" fmla="*/ 96 h 321"/>
                <a:gd name="T42" fmla="*/ 160 w 171"/>
                <a:gd name="T43" fmla="*/ 86 h 321"/>
                <a:gd name="T44" fmla="*/ 68 w 171"/>
                <a:gd name="T45" fmla="*/ 57 h 321"/>
                <a:gd name="T46" fmla="*/ 75 w 171"/>
                <a:gd name="T47" fmla="*/ 47 h 321"/>
                <a:gd name="T48" fmla="*/ 75 w 171"/>
                <a:gd name="T49" fmla="*/ 32 h 321"/>
                <a:gd name="T50" fmla="*/ 85 w 171"/>
                <a:gd name="T51" fmla="*/ 21 h 321"/>
                <a:gd name="T52" fmla="*/ 96 w 171"/>
                <a:gd name="T53" fmla="*/ 32 h 321"/>
                <a:gd name="T54" fmla="*/ 96 w 171"/>
                <a:gd name="T55" fmla="*/ 47 h 321"/>
                <a:gd name="T56" fmla="*/ 102 w 171"/>
                <a:gd name="T57" fmla="*/ 57 h 321"/>
                <a:gd name="T58" fmla="*/ 127 w 171"/>
                <a:gd name="T59" fmla="*/ 86 h 321"/>
                <a:gd name="T60" fmla="*/ 44 w 171"/>
                <a:gd name="T61" fmla="*/ 86 h 321"/>
                <a:gd name="T62" fmla="*/ 68 w 171"/>
                <a:gd name="T63" fmla="*/ 57 h 321"/>
                <a:gd name="T64" fmla="*/ 128 w 171"/>
                <a:gd name="T65" fmla="*/ 171 h 321"/>
                <a:gd name="T66" fmla="*/ 96 w 171"/>
                <a:gd name="T67" fmla="*/ 171 h 321"/>
                <a:gd name="T68" fmla="*/ 85 w 171"/>
                <a:gd name="T69" fmla="*/ 182 h 321"/>
                <a:gd name="T70" fmla="*/ 96 w 171"/>
                <a:gd name="T71" fmla="*/ 193 h 321"/>
                <a:gd name="T72" fmla="*/ 128 w 171"/>
                <a:gd name="T73" fmla="*/ 193 h 321"/>
                <a:gd name="T74" fmla="*/ 128 w 171"/>
                <a:gd name="T75" fmla="*/ 214 h 321"/>
                <a:gd name="T76" fmla="*/ 96 w 171"/>
                <a:gd name="T77" fmla="*/ 214 h 321"/>
                <a:gd name="T78" fmla="*/ 85 w 171"/>
                <a:gd name="T79" fmla="*/ 225 h 321"/>
                <a:gd name="T80" fmla="*/ 96 w 171"/>
                <a:gd name="T81" fmla="*/ 235 h 321"/>
                <a:gd name="T82" fmla="*/ 128 w 171"/>
                <a:gd name="T83" fmla="*/ 235 h 321"/>
                <a:gd name="T84" fmla="*/ 128 w 171"/>
                <a:gd name="T85" fmla="*/ 257 h 321"/>
                <a:gd name="T86" fmla="*/ 96 w 171"/>
                <a:gd name="T87" fmla="*/ 257 h 321"/>
                <a:gd name="T88" fmla="*/ 85 w 171"/>
                <a:gd name="T89" fmla="*/ 267 h 321"/>
                <a:gd name="T90" fmla="*/ 96 w 171"/>
                <a:gd name="T91" fmla="*/ 278 h 321"/>
                <a:gd name="T92" fmla="*/ 128 w 171"/>
                <a:gd name="T93" fmla="*/ 278 h 321"/>
                <a:gd name="T94" fmla="*/ 128 w 171"/>
                <a:gd name="T95" fmla="*/ 299 h 321"/>
                <a:gd name="T96" fmla="*/ 43 w 171"/>
                <a:gd name="T97" fmla="*/ 299 h 321"/>
                <a:gd name="T98" fmla="*/ 43 w 171"/>
                <a:gd name="T99" fmla="*/ 150 h 321"/>
                <a:gd name="T100" fmla="*/ 128 w 171"/>
                <a:gd name="T101" fmla="*/ 150 h 321"/>
                <a:gd name="T102" fmla="*/ 128 w 171"/>
                <a:gd name="T103" fmla="*/ 171 h 321"/>
                <a:gd name="T104" fmla="*/ 149 w 171"/>
                <a:gd name="T105" fmla="*/ 129 h 321"/>
                <a:gd name="T106" fmla="*/ 21 w 171"/>
                <a:gd name="T107" fmla="*/ 129 h 321"/>
                <a:gd name="T108" fmla="*/ 21 w 171"/>
                <a:gd name="T109" fmla="*/ 107 h 321"/>
                <a:gd name="T110" fmla="*/ 149 w 171"/>
                <a:gd name="T111" fmla="*/ 107 h 321"/>
                <a:gd name="T112" fmla="*/ 149 w 171"/>
                <a:gd name="T113" fmla="*/ 12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1" h="321">
                  <a:moveTo>
                    <a:pt x="160" y="86"/>
                  </a:moveTo>
                  <a:cubicBezTo>
                    <a:pt x="148" y="86"/>
                    <a:pt x="148" y="86"/>
                    <a:pt x="148" y="86"/>
                  </a:cubicBezTo>
                  <a:cubicBezTo>
                    <a:pt x="145" y="66"/>
                    <a:pt x="134" y="50"/>
                    <a:pt x="117" y="4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14"/>
                    <a:pt x="103" y="0"/>
                    <a:pt x="85" y="0"/>
                  </a:cubicBezTo>
                  <a:cubicBezTo>
                    <a:pt x="68" y="0"/>
                    <a:pt x="53" y="14"/>
                    <a:pt x="53" y="32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37" y="50"/>
                    <a:pt x="26" y="66"/>
                    <a:pt x="22" y="86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5" y="86"/>
                    <a:pt x="0" y="90"/>
                    <a:pt x="0" y="96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9"/>
                    <a:pt x="21" y="309"/>
                    <a:pt x="21" y="309"/>
                  </a:cubicBezTo>
                  <a:cubicBezTo>
                    <a:pt x="21" y="315"/>
                    <a:pt x="26" y="321"/>
                    <a:pt x="32" y="321"/>
                  </a:cubicBezTo>
                  <a:cubicBezTo>
                    <a:pt x="139" y="321"/>
                    <a:pt x="139" y="321"/>
                    <a:pt x="139" y="321"/>
                  </a:cubicBezTo>
                  <a:cubicBezTo>
                    <a:pt x="145" y="321"/>
                    <a:pt x="149" y="315"/>
                    <a:pt x="149" y="309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6" y="150"/>
                    <a:pt x="171" y="145"/>
                    <a:pt x="171" y="139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1" y="90"/>
                    <a:pt x="166" y="86"/>
                    <a:pt x="160" y="86"/>
                  </a:cubicBezTo>
                  <a:close/>
                  <a:moveTo>
                    <a:pt x="68" y="57"/>
                  </a:moveTo>
                  <a:cubicBezTo>
                    <a:pt x="72" y="56"/>
                    <a:pt x="75" y="51"/>
                    <a:pt x="75" y="47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26"/>
                    <a:pt x="79" y="21"/>
                    <a:pt x="85" y="21"/>
                  </a:cubicBezTo>
                  <a:cubicBezTo>
                    <a:pt x="91" y="21"/>
                    <a:pt x="96" y="26"/>
                    <a:pt x="96" y="32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51"/>
                    <a:pt x="99" y="56"/>
                    <a:pt x="102" y="57"/>
                  </a:cubicBezTo>
                  <a:cubicBezTo>
                    <a:pt x="115" y="63"/>
                    <a:pt x="123" y="73"/>
                    <a:pt x="127" y="86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7" y="73"/>
                    <a:pt x="56" y="63"/>
                    <a:pt x="68" y="57"/>
                  </a:cubicBezTo>
                  <a:close/>
                  <a:moveTo>
                    <a:pt x="128" y="171"/>
                  </a:moveTo>
                  <a:cubicBezTo>
                    <a:pt x="96" y="171"/>
                    <a:pt x="96" y="171"/>
                    <a:pt x="96" y="171"/>
                  </a:cubicBezTo>
                  <a:cubicBezTo>
                    <a:pt x="90" y="171"/>
                    <a:pt x="85" y="176"/>
                    <a:pt x="85" y="182"/>
                  </a:cubicBezTo>
                  <a:cubicBezTo>
                    <a:pt x="85" y="188"/>
                    <a:pt x="90" y="193"/>
                    <a:pt x="96" y="193"/>
                  </a:cubicBezTo>
                  <a:cubicBezTo>
                    <a:pt x="128" y="193"/>
                    <a:pt x="128" y="193"/>
                    <a:pt x="128" y="193"/>
                  </a:cubicBezTo>
                  <a:cubicBezTo>
                    <a:pt x="128" y="214"/>
                    <a:pt x="128" y="214"/>
                    <a:pt x="128" y="214"/>
                  </a:cubicBezTo>
                  <a:cubicBezTo>
                    <a:pt x="96" y="214"/>
                    <a:pt x="96" y="214"/>
                    <a:pt x="96" y="214"/>
                  </a:cubicBezTo>
                  <a:cubicBezTo>
                    <a:pt x="90" y="214"/>
                    <a:pt x="85" y="219"/>
                    <a:pt x="85" y="225"/>
                  </a:cubicBezTo>
                  <a:cubicBezTo>
                    <a:pt x="85" y="231"/>
                    <a:pt x="90" y="235"/>
                    <a:pt x="96" y="235"/>
                  </a:cubicBezTo>
                  <a:cubicBezTo>
                    <a:pt x="128" y="235"/>
                    <a:pt x="128" y="235"/>
                    <a:pt x="128" y="235"/>
                  </a:cubicBezTo>
                  <a:cubicBezTo>
                    <a:pt x="128" y="257"/>
                    <a:pt x="128" y="257"/>
                    <a:pt x="128" y="257"/>
                  </a:cubicBezTo>
                  <a:cubicBezTo>
                    <a:pt x="96" y="257"/>
                    <a:pt x="96" y="257"/>
                    <a:pt x="96" y="257"/>
                  </a:cubicBezTo>
                  <a:cubicBezTo>
                    <a:pt x="90" y="257"/>
                    <a:pt x="85" y="261"/>
                    <a:pt x="85" y="267"/>
                  </a:cubicBezTo>
                  <a:cubicBezTo>
                    <a:pt x="85" y="273"/>
                    <a:pt x="90" y="278"/>
                    <a:pt x="96" y="278"/>
                  </a:cubicBezTo>
                  <a:cubicBezTo>
                    <a:pt x="128" y="278"/>
                    <a:pt x="128" y="278"/>
                    <a:pt x="128" y="278"/>
                  </a:cubicBezTo>
                  <a:cubicBezTo>
                    <a:pt x="128" y="299"/>
                    <a:pt x="128" y="299"/>
                    <a:pt x="128" y="299"/>
                  </a:cubicBezTo>
                  <a:cubicBezTo>
                    <a:pt x="43" y="299"/>
                    <a:pt x="43" y="299"/>
                    <a:pt x="43" y="299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128" y="150"/>
                    <a:pt x="128" y="150"/>
                    <a:pt x="128" y="150"/>
                  </a:cubicBezTo>
                  <a:lnTo>
                    <a:pt x="128" y="171"/>
                  </a:lnTo>
                  <a:close/>
                  <a:moveTo>
                    <a:pt x="149" y="129"/>
                  </a:moveTo>
                  <a:cubicBezTo>
                    <a:pt x="21" y="129"/>
                    <a:pt x="21" y="129"/>
                    <a:pt x="21" y="129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149" y="107"/>
                    <a:pt x="149" y="107"/>
                    <a:pt x="149" y="107"/>
                  </a:cubicBezTo>
                  <a:lnTo>
                    <a:pt x="149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58" name="Group 322">
            <a:extLst>
              <a:ext uri="{FF2B5EF4-FFF2-40B4-BE49-F238E27FC236}">
                <a16:creationId xmlns:a16="http://schemas.microsoft.com/office/drawing/2014/main" id="{03110DF8-4D54-B243-A62C-B3196D73BF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2683" y="1900171"/>
            <a:ext cx="367982" cy="367982"/>
            <a:chOff x="2874" y="2143"/>
            <a:chExt cx="340" cy="340"/>
          </a:xfrm>
          <a:solidFill>
            <a:srgbClr val="EC1A24"/>
          </a:solidFill>
        </p:grpSpPr>
        <p:sp>
          <p:nvSpPr>
            <p:cNvPr id="59" name="Freeform 323">
              <a:extLst>
                <a:ext uri="{FF2B5EF4-FFF2-40B4-BE49-F238E27FC236}">
                  <a16:creationId xmlns:a16="http://schemas.microsoft.com/office/drawing/2014/main" id="{24541686-3758-A94E-89AF-96AB3D354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4" y="2143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1 w 512"/>
                <a:gd name="T3" fmla="*/ 256 h 512"/>
                <a:gd name="T4" fmla="*/ 256 w 512"/>
                <a:gd name="T5" fmla="*/ 491 h 512"/>
                <a:gd name="T6" fmla="*/ 22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6" y="21"/>
                    <a:pt x="491" y="127"/>
                    <a:pt x="491" y="256"/>
                  </a:cubicBezTo>
                  <a:cubicBezTo>
                    <a:pt x="491" y="385"/>
                    <a:pt x="386" y="491"/>
                    <a:pt x="256" y="491"/>
                  </a:cubicBezTo>
                  <a:cubicBezTo>
                    <a:pt x="127" y="491"/>
                    <a:pt x="22" y="385"/>
                    <a:pt x="22" y="256"/>
                  </a:cubicBezTo>
                  <a:cubicBezTo>
                    <a:pt x="22" y="127"/>
                    <a:pt x="127" y="21"/>
                    <a:pt x="256" y="21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7"/>
                    <a:pt x="115" y="512"/>
                    <a:pt x="256" y="512"/>
                  </a:cubicBezTo>
                  <a:cubicBezTo>
                    <a:pt x="398" y="512"/>
                    <a:pt x="512" y="397"/>
                    <a:pt x="512" y="256"/>
                  </a:cubicBezTo>
                  <a:cubicBezTo>
                    <a:pt x="512" y="115"/>
                    <a:pt x="398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60" name="Freeform 324">
              <a:extLst>
                <a:ext uri="{FF2B5EF4-FFF2-40B4-BE49-F238E27FC236}">
                  <a16:creationId xmlns:a16="http://schemas.microsoft.com/office/drawing/2014/main" id="{69DD5186-9E9A-CF4A-B557-F1B4149DA0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16" y="2207"/>
              <a:ext cx="57" cy="56"/>
            </a:xfrm>
            <a:custGeom>
              <a:avLst/>
              <a:gdLst>
                <a:gd name="T0" fmla="*/ 42 w 85"/>
                <a:gd name="T1" fmla="*/ 85 h 85"/>
                <a:gd name="T2" fmla="*/ 85 w 85"/>
                <a:gd name="T3" fmla="*/ 43 h 85"/>
                <a:gd name="T4" fmla="*/ 42 w 85"/>
                <a:gd name="T5" fmla="*/ 0 h 85"/>
                <a:gd name="T6" fmla="*/ 0 w 85"/>
                <a:gd name="T7" fmla="*/ 43 h 85"/>
                <a:gd name="T8" fmla="*/ 42 w 85"/>
                <a:gd name="T9" fmla="*/ 85 h 85"/>
                <a:gd name="T10" fmla="*/ 42 w 85"/>
                <a:gd name="T11" fmla="*/ 21 h 85"/>
                <a:gd name="T12" fmla="*/ 64 w 85"/>
                <a:gd name="T13" fmla="*/ 43 h 85"/>
                <a:gd name="T14" fmla="*/ 42 w 85"/>
                <a:gd name="T15" fmla="*/ 64 h 85"/>
                <a:gd name="T16" fmla="*/ 21 w 85"/>
                <a:gd name="T17" fmla="*/ 43 h 85"/>
                <a:gd name="T18" fmla="*/ 42 w 85"/>
                <a:gd name="T19" fmla="*/ 2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42" y="85"/>
                  </a:moveTo>
                  <a:cubicBezTo>
                    <a:pt x="66" y="85"/>
                    <a:pt x="85" y="66"/>
                    <a:pt x="85" y="43"/>
                  </a:cubicBezTo>
                  <a:cubicBezTo>
                    <a:pt x="85" y="19"/>
                    <a:pt x="66" y="0"/>
                    <a:pt x="42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5"/>
                    <a:pt x="42" y="85"/>
                  </a:cubicBezTo>
                  <a:close/>
                  <a:moveTo>
                    <a:pt x="42" y="21"/>
                  </a:moveTo>
                  <a:cubicBezTo>
                    <a:pt x="54" y="21"/>
                    <a:pt x="64" y="31"/>
                    <a:pt x="64" y="43"/>
                  </a:cubicBezTo>
                  <a:cubicBezTo>
                    <a:pt x="64" y="54"/>
                    <a:pt x="54" y="64"/>
                    <a:pt x="42" y="64"/>
                  </a:cubicBezTo>
                  <a:cubicBezTo>
                    <a:pt x="31" y="64"/>
                    <a:pt x="21" y="54"/>
                    <a:pt x="21" y="43"/>
                  </a:cubicBezTo>
                  <a:cubicBezTo>
                    <a:pt x="21" y="31"/>
                    <a:pt x="31" y="21"/>
                    <a:pt x="4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61" name="Freeform 325">
              <a:extLst>
                <a:ext uri="{FF2B5EF4-FFF2-40B4-BE49-F238E27FC236}">
                  <a16:creationId xmlns:a16="http://schemas.microsoft.com/office/drawing/2014/main" id="{33402EEA-AF04-D045-A128-1797686198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2" y="2271"/>
              <a:ext cx="144" cy="148"/>
            </a:xfrm>
            <a:custGeom>
              <a:avLst/>
              <a:gdLst>
                <a:gd name="T0" fmla="*/ 211 w 216"/>
                <a:gd name="T1" fmla="*/ 66 h 224"/>
                <a:gd name="T2" fmla="*/ 158 w 216"/>
                <a:gd name="T3" fmla="*/ 24 h 224"/>
                <a:gd name="T4" fmla="*/ 156 w 216"/>
                <a:gd name="T5" fmla="*/ 23 h 224"/>
                <a:gd name="T6" fmla="*/ 108 w 216"/>
                <a:gd name="T7" fmla="*/ 0 h 224"/>
                <a:gd name="T8" fmla="*/ 60 w 216"/>
                <a:gd name="T9" fmla="*/ 23 h 224"/>
                <a:gd name="T10" fmla="*/ 59 w 216"/>
                <a:gd name="T11" fmla="*/ 24 h 224"/>
                <a:gd name="T12" fmla="*/ 6 w 216"/>
                <a:gd name="T13" fmla="*/ 66 h 224"/>
                <a:gd name="T14" fmla="*/ 4 w 216"/>
                <a:gd name="T15" fmla="*/ 81 h 224"/>
                <a:gd name="T16" fmla="*/ 12 w 216"/>
                <a:gd name="T17" fmla="*/ 85 h 224"/>
                <a:gd name="T18" fmla="*/ 19 w 216"/>
                <a:gd name="T19" fmla="*/ 83 h 224"/>
                <a:gd name="T20" fmla="*/ 55 w 216"/>
                <a:gd name="T21" fmla="*/ 54 h 224"/>
                <a:gd name="T22" fmla="*/ 55 w 216"/>
                <a:gd name="T23" fmla="*/ 85 h 224"/>
                <a:gd name="T24" fmla="*/ 55 w 216"/>
                <a:gd name="T25" fmla="*/ 107 h 224"/>
                <a:gd name="T26" fmla="*/ 58 w 216"/>
                <a:gd name="T27" fmla="*/ 114 h 224"/>
                <a:gd name="T28" fmla="*/ 67 w 216"/>
                <a:gd name="T29" fmla="*/ 123 h 224"/>
                <a:gd name="T30" fmla="*/ 46 w 216"/>
                <a:gd name="T31" fmla="*/ 154 h 224"/>
                <a:gd name="T32" fmla="*/ 45 w 216"/>
                <a:gd name="T33" fmla="*/ 158 h 224"/>
                <a:gd name="T34" fmla="*/ 45 w 216"/>
                <a:gd name="T35" fmla="*/ 162 h 224"/>
                <a:gd name="T36" fmla="*/ 45 w 216"/>
                <a:gd name="T37" fmla="*/ 162 h 224"/>
                <a:gd name="T38" fmla="*/ 55 w 216"/>
                <a:gd name="T39" fmla="*/ 215 h 224"/>
                <a:gd name="T40" fmla="*/ 66 w 216"/>
                <a:gd name="T41" fmla="*/ 224 h 224"/>
                <a:gd name="T42" fmla="*/ 68 w 216"/>
                <a:gd name="T43" fmla="*/ 224 h 224"/>
                <a:gd name="T44" fmla="*/ 76 w 216"/>
                <a:gd name="T45" fmla="*/ 211 h 224"/>
                <a:gd name="T46" fmla="*/ 66 w 216"/>
                <a:gd name="T47" fmla="*/ 162 h 224"/>
                <a:gd name="T48" fmla="*/ 82 w 216"/>
                <a:gd name="T49" fmla="*/ 138 h 224"/>
                <a:gd name="T50" fmla="*/ 90 w 216"/>
                <a:gd name="T51" fmla="*/ 147 h 224"/>
                <a:gd name="T52" fmla="*/ 98 w 216"/>
                <a:gd name="T53" fmla="*/ 150 h 224"/>
                <a:gd name="T54" fmla="*/ 119 w 216"/>
                <a:gd name="T55" fmla="*/ 150 h 224"/>
                <a:gd name="T56" fmla="*/ 127 w 216"/>
                <a:gd name="T57" fmla="*/ 147 h 224"/>
                <a:gd name="T58" fmla="*/ 134 w 216"/>
                <a:gd name="T59" fmla="*/ 139 h 224"/>
                <a:gd name="T60" fmla="*/ 150 w 216"/>
                <a:gd name="T61" fmla="*/ 162 h 224"/>
                <a:gd name="T62" fmla="*/ 141 w 216"/>
                <a:gd name="T63" fmla="*/ 211 h 224"/>
                <a:gd name="T64" fmla="*/ 149 w 216"/>
                <a:gd name="T65" fmla="*/ 224 h 224"/>
                <a:gd name="T66" fmla="*/ 151 w 216"/>
                <a:gd name="T67" fmla="*/ 224 h 224"/>
                <a:gd name="T68" fmla="*/ 161 w 216"/>
                <a:gd name="T69" fmla="*/ 215 h 224"/>
                <a:gd name="T70" fmla="*/ 172 w 216"/>
                <a:gd name="T71" fmla="*/ 162 h 224"/>
                <a:gd name="T72" fmla="*/ 172 w 216"/>
                <a:gd name="T73" fmla="*/ 162 h 224"/>
                <a:gd name="T74" fmla="*/ 172 w 216"/>
                <a:gd name="T75" fmla="*/ 158 h 224"/>
                <a:gd name="T76" fmla="*/ 171 w 216"/>
                <a:gd name="T77" fmla="*/ 154 h 224"/>
                <a:gd name="T78" fmla="*/ 150 w 216"/>
                <a:gd name="T79" fmla="*/ 123 h 224"/>
                <a:gd name="T80" fmla="*/ 159 w 216"/>
                <a:gd name="T81" fmla="*/ 114 h 224"/>
                <a:gd name="T82" fmla="*/ 162 w 216"/>
                <a:gd name="T83" fmla="*/ 107 h 224"/>
                <a:gd name="T84" fmla="*/ 162 w 216"/>
                <a:gd name="T85" fmla="*/ 85 h 224"/>
                <a:gd name="T86" fmla="*/ 162 w 216"/>
                <a:gd name="T87" fmla="*/ 54 h 224"/>
                <a:gd name="T88" fmla="*/ 198 w 216"/>
                <a:gd name="T89" fmla="*/ 83 h 224"/>
                <a:gd name="T90" fmla="*/ 204 w 216"/>
                <a:gd name="T91" fmla="*/ 85 h 224"/>
                <a:gd name="T92" fmla="*/ 213 w 216"/>
                <a:gd name="T93" fmla="*/ 81 h 224"/>
                <a:gd name="T94" fmla="*/ 211 w 216"/>
                <a:gd name="T95" fmla="*/ 66 h 224"/>
                <a:gd name="T96" fmla="*/ 76 w 216"/>
                <a:gd name="T97" fmla="*/ 43 h 224"/>
                <a:gd name="T98" fmla="*/ 108 w 216"/>
                <a:gd name="T99" fmla="*/ 21 h 224"/>
                <a:gd name="T100" fmla="*/ 140 w 216"/>
                <a:gd name="T101" fmla="*/ 43 h 224"/>
                <a:gd name="T102" fmla="*/ 140 w 216"/>
                <a:gd name="T103" fmla="*/ 75 h 224"/>
                <a:gd name="T104" fmla="*/ 76 w 216"/>
                <a:gd name="T105" fmla="*/ 75 h 224"/>
                <a:gd name="T106" fmla="*/ 76 w 216"/>
                <a:gd name="T107" fmla="*/ 43 h 224"/>
                <a:gd name="T108" fmla="*/ 115 w 216"/>
                <a:gd name="T109" fmla="*/ 129 h 224"/>
                <a:gd name="T110" fmla="*/ 102 w 216"/>
                <a:gd name="T111" fmla="*/ 129 h 224"/>
                <a:gd name="T112" fmla="*/ 76 w 216"/>
                <a:gd name="T113" fmla="*/ 102 h 224"/>
                <a:gd name="T114" fmla="*/ 76 w 216"/>
                <a:gd name="T115" fmla="*/ 97 h 224"/>
                <a:gd name="T116" fmla="*/ 140 w 216"/>
                <a:gd name="T117" fmla="*/ 97 h 224"/>
                <a:gd name="T118" fmla="*/ 140 w 216"/>
                <a:gd name="T119" fmla="*/ 102 h 224"/>
                <a:gd name="T120" fmla="*/ 115 w 216"/>
                <a:gd name="T121" fmla="*/ 12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6" h="224">
                  <a:moveTo>
                    <a:pt x="211" y="66"/>
                  </a:moveTo>
                  <a:cubicBezTo>
                    <a:pt x="158" y="24"/>
                    <a:pt x="158" y="24"/>
                    <a:pt x="158" y="24"/>
                  </a:cubicBezTo>
                  <a:cubicBezTo>
                    <a:pt x="157" y="23"/>
                    <a:pt x="157" y="23"/>
                    <a:pt x="156" y="23"/>
                  </a:cubicBezTo>
                  <a:cubicBezTo>
                    <a:pt x="149" y="10"/>
                    <a:pt x="135" y="0"/>
                    <a:pt x="108" y="0"/>
                  </a:cubicBezTo>
                  <a:cubicBezTo>
                    <a:pt x="82" y="0"/>
                    <a:pt x="67" y="10"/>
                    <a:pt x="60" y="23"/>
                  </a:cubicBezTo>
                  <a:cubicBezTo>
                    <a:pt x="60" y="23"/>
                    <a:pt x="59" y="23"/>
                    <a:pt x="59" y="24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1" y="70"/>
                    <a:pt x="0" y="77"/>
                    <a:pt x="4" y="81"/>
                  </a:cubicBezTo>
                  <a:cubicBezTo>
                    <a:pt x="6" y="84"/>
                    <a:pt x="9" y="85"/>
                    <a:pt x="12" y="85"/>
                  </a:cubicBezTo>
                  <a:cubicBezTo>
                    <a:pt x="15" y="85"/>
                    <a:pt x="17" y="85"/>
                    <a:pt x="19" y="83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5" y="110"/>
                    <a:pt x="56" y="112"/>
                    <a:pt x="58" y="114"/>
                  </a:cubicBezTo>
                  <a:cubicBezTo>
                    <a:pt x="67" y="123"/>
                    <a:pt x="67" y="123"/>
                    <a:pt x="67" y="123"/>
                  </a:cubicBezTo>
                  <a:cubicBezTo>
                    <a:pt x="46" y="154"/>
                    <a:pt x="46" y="154"/>
                    <a:pt x="46" y="154"/>
                  </a:cubicBezTo>
                  <a:cubicBezTo>
                    <a:pt x="45" y="155"/>
                    <a:pt x="45" y="157"/>
                    <a:pt x="45" y="158"/>
                  </a:cubicBezTo>
                  <a:cubicBezTo>
                    <a:pt x="44" y="159"/>
                    <a:pt x="44" y="161"/>
                    <a:pt x="45" y="162"/>
                  </a:cubicBezTo>
                  <a:cubicBezTo>
                    <a:pt x="45" y="162"/>
                    <a:pt x="45" y="162"/>
                    <a:pt x="45" y="162"/>
                  </a:cubicBezTo>
                  <a:cubicBezTo>
                    <a:pt x="55" y="215"/>
                    <a:pt x="55" y="215"/>
                    <a:pt x="55" y="215"/>
                  </a:cubicBezTo>
                  <a:cubicBezTo>
                    <a:pt x="56" y="221"/>
                    <a:pt x="61" y="224"/>
                    <a:pt x="66" y="224"/>
                  </a:cubicBezTo>
                  <a:cubicBezTo>
                    <a:pt x="66" y="224"/>
                    <a:pt x="67" y="224"/>
                    <a:pt x="68" y="224"/>
                  </a:cubicBezTo>
                  <a:cubicBezTo>
                    <a:pt x="74" y="223"/>
                    <a:pt x="77" y="217"/>
                    <a:pt x="76" y="211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82" y="138"/>
                    <a:pt x="82" y="138"/>
                    <a:pt x="82" y="138"/>
                  </a:cubicBezTo>
                  <a:cubicBezTo>
                    <a:pt x="90" y="147"/>
                    <a:pt x="90" y="147"/>
                    <a:pt x="90" y="147"/>
                  </a:cubicBezTo>
                  <a:cubicBezTo>
                    <a:pt x="92" y="149"/>
                    <a:pt x="95" y="150"/>
                    <a:pt x="98" y="150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22" y="150"/>
                    <a:pt x="125" y="149"/>
                    <a:pt x="127" y="147"/>
                  </a:cubicBezTo>
                  <a:cubicBezTo>
                    <a:pt x="134" y="139"/>
                    <a:pt x="134" y="139"/>
                    <a:pt x="134" y="139"/>
                  </a:cubicBezTo>
                  <a:cubicBezTo>
                    <a:pt x="150" y="162"/>
                    <a:pt x="150" y="162"/>
                    <a:pt x="150" y="162"/>
                  </a:cubicBezTo>
                  <a:cubicBezTo>
                    <a:pt x="141" y="211"/>
                    <a:pt x="141" y="211"/>
                    <a:pt x="141" y="211"/>
                  </a:cubicBezTo>
                  <a:cubicBezTo>
                    <a:pt x="139" y="217"/>
                    <a:pt x="143" y="223"/>
                    <a:pt x="149" y="224"/>
                  </a:cubicBezTo>
                  <a:cubicBezTo>
                    <a:pt x="150" y="224"/>
                    <a:pt x="150" y="224"/>
                    <a:pt x="151" y="224"/>
                  </a:cubicBezTo>
                  <a:cubicBezTo>
                    <a:pt x="156" y="224"/>
                    <a:pt x="160" y="221"/>
                    <a:pt x="161" y="215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72" y="161"/>
                    <a:pt x="172" y="159"/>
                    <a:pt x="172" y="158"/>
                  </a:cubicBezTo>
                  <a:cubicBezTo>
                    <a:pt x="172" y="157"/>
                    <a:pt x="171" y="155"/>
                    <a:pt x="171" y="15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61" y="112"/>
                    <a:pt x="162" y="110"/>
                    <a:pt x="162" y="107"/>
                  </a:cubicBezTo>
                  <a:cubicBezTo>
                    <a:pt x="162" y="85"/>
                    <a:pt x="162" y="85"/>
                    <a:pt x="162" y="85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98" y="83"/>
                    <a:pt x="198" y="83"/>
                    <a:pt x="198" y="83"/>
                  </a:cubicBezTo>
                  <a:cubicBezTo>
                    <a:pt x="200" y="85"/>
                    <a:pt x="202" y="85"/>
                    <a:pt x="204" y="85"/>
                  </a:cubicBezTo>
                  <a:cubicBezTo>
                    <a:pt x="207" y="85"/>
                    <a:pt x="211" y="84"/>
                    <a:pt x="213" y="81"/>
                  </a:cubicBezTo>
                  <a:cubicBezTo>
                    <a:pt x="216" y="77"/>
                    <a:pt x="216" y="70"/>
                    <a:pt x="211" y="66"/>
                  </a:cubicBezTo>
                  <a:close/>
                  <a:moveTo>
                    <a:pt x="76" y="43"/>
                  </a:moveTo>
                  <a:cubicBezTo>
                    <a:pt x="76" y="36"/>
                    <a:pt x="79" y="21"/>
                    <a:pt x="108" y="21"/>
                  </a:cubicBezTo>
                  <a:cubicBezTo>
                    <a:pt x="137" y="21"/>
                    <a:pt x="140" y="36"/>
                    <a:pt x="140" y="43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76" y="75"/>
                    <a:pt x="76" y="75"/>
                    <a:pt x="76" y="75"/>
                  </a:cubicBezTo>
                  <a:lnTo>
                    <a:pt x="76" y="43"/>
                  </a:lnTo>
                  <a:close/>
                  <a:moveTo>
                    <a:pt x="115" y="129"/>
                  </a:moveTo>
                  <a:cubicBezTo>
                    <a:pt x="102" y="129"/>
                    <a:pt x="102" y="129"/>
                    <a:pt x="102" y="12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140" y="97"/>
                    <a:pt x="140" y="97"/>
                    <a:pt x="140" y="97"/>
                  </a:cubicBezTo>
                  <a:cubicBezTo>
                    <a:pt x="140" y="102"/>
                    <a:pt x="140" y="102"/>
                    <a:pt x="140" y="102"/>
                  </a:cubicBezTo>
                  <a:lnTo>
                    <a:pt x="115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62" name="Group 332">
            <a:extLst>
              <a:ext uri="{FF2B5EF4-FFF2-40B4-BE49-F238E27FC236}">
                <a16:creationId xmlns:a16="http://schemas.microsoft.com/office/drawing/2014/main" id="{3F0A00E4-D5D3-5F4B-994D-9646FC0B9E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51404" y="1904197"/>
            <a:ext cx="369064" cy="367982"/>
            <a:chOff x="2904" y="2134"/>
            <a:chExt cx="341" cy="340"/>
          </a:xfrm>
          <a:solidFill>
            <a:srgbClr val="EC1A24"/>
          </a:solidFill>
        </p:grpSpPr>
        <p:sp>
          <p:nvSpPr>
            <p:cNvPr id="63" name="Freeform 333">
              <a:extLst>
                <a:ext uri="{FF2B5EF4-FFF2-40B4-BE49-F238E27FC236}">
                  <a16:creationId xmlns:a16="http://schemas.microsoft.com/office/drawing/2014/main" id="{D30DA7E3-97C9-9543-A5AB-0FEEBB0D9B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4" y="2134"/>
              <a:ext cx="341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56 w 512"/>
                <a:gd name="T11" fmla="*/ 491 h 512"/>
                <a:gd name="T12" fmla="*/ 22 w 512"/>
                <a:gd name="T13" fmla="*/ 256 h 512"/>
                <a:gd name="T14" fmla="*/ 256 w 512"/>
                <a:gd name="T15" fmla="*/ 21 h 512"/>
                <a:gd name="T16" fmla="*/ 491 w 512"/>
                <a:gd name="T17" fmla="*/ 256 h 512"/>
                <a:gd name="T18" fmla="*/ 256 w 512"/>
                <a:gd name="T19" fmla="*/ 49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7"/>
                    <a:pt x="115" y="512"/>
                    <a:pt x="256" y="512"/>
                  </a:cubicBezTo>
                  <a:cubicBezTo>
                    <a:pt x="398" y="512"/>
                    <a:pt x="512" y="397"/>
                    <a:pt x="512" y="256"/>
                  </a:cubicBezTo>
                  <a:cubicBezTo>
                    <a:pt x="512" y="115"/>
                    <a:pt x="398" y="0"/>
                    <a:pt x="256" y="0"/>
                  </a:cubicBezTo>
                  <a:close/>
                  <a:moveTo>
                    <a:pt x="256" y="491"/>
                  </a:moveTo>
                  <a:cubicBezTo>
                    <a:pt x="127" y="491"/>
                    <a:pt x="22" y="385"/>
                    <a:pt x="22" y="256"/>
                  </a:cubicBezTo>
                  <a:cubicBezTo>
                    <a:pt x="22" y="127"/>
                    <a:pt x="127" y="21"/>
                    <a:pt x="256" y="21"/>
                  </a:cubicBezTo>
                  <a:cubicBezTo>
                    <a:pt x="386" y="21"/>
                    <a:pt x="491" y="127"/>
                    <a:pt x="491" y="256"/>
                  </a:cubicBezTo>
                  <a:cubicBezTo>
                    <a:pt x="491" y="385"/>
                    <a:pt x="386" y="491"/>
                    <a:pt x="256" y="4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64" name="Freeform 334">
              <a:extLst>
                <a:ext uri="{FF2B5EF4-FFF2-40B4-BE49-F238E27FC236}">
                  <a16:creationId xmlns:a16="http://schemas.microsoft.com/office/drawing/2014/main" id="{06AA4390-0C44-AB49-85AF-80C6F98F2B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8" y="2205"/>
              <a:ext cx="185" cy="205"/>
            </a:xfrm>
            <a:custGeom>
              <a:avLst/>
              <a:gdLst>
                <a:gd name="T0" fmla="*/ 278 w 278"/>
                <a:gd name="T1" fmla="*/ 117 h 309"/>
                <a:gd name="T2" fmla="*/ 160 w 278"/>
                <a:gd name="T3" fmla="*/ 0 h 309"/>
                <a:gd name="T4" fmla="*/ 150 w 278"/>
                <a:gd name="T5" fmla="*/ 10 h 309"/>
                <a:gd name="T6" fmla="*/ 150 w 278"/>
                <a:gd name="T7" fmla="*/ 107 h 309"/>
                <a:gd name="T8" fmla="*/ 63 w 278"/>
                <a:gd name="T9" fmla="*/ 107 h 309"/>
                <a:gd name="T10" fmla="*/ 11 w 278"/>
                <a:gd name="T11" fmla="*/ 64 h 309"/>
                <a:gd name="T12" fmla="*/ 0 w 278"/>
                <a:gd name="T13" fmla="*/ 75 h 309"/>
                <a:gd name="T14" fmla="*/ 11 w 278"/>
                <a:gd name="T15" fmla="*/ 85 h 309"/>
                <a:gd name="T16" fmla="*/ 43 w 278"/>
                <a:gd name="T17" fmla="*/ 117 h 309"/>
                <a:gd name="T18" fmla="*/ 160 w 278"/>
                <a:gd name="T19" fmla="*/ 234 h 309"/>
                <a:gd name="T20" fmla="*/ 278 w 278"/>
                <a:gd name="T21" fmla="*/ 117 h 309"/>
                <a:gd name="T22" fmla="*/ 171 w 278"/>
                <a:gd name="T23" fmla="*/ 22 h 309"/>
                <a:gd name="T24" fmla="*/ 256 w 278"/>
                <a:gd name="T25" fmla="*/ 107 h 309"/>
                <a:gd name="T26" fmla="*/ 171 w 278"/>
                <a:gd name="T27" fmla="*/ 107 h 309"/>
                <a:gd name="T28" fmla="*/ 171 w 278"/>
                <a:gd name="T29" fmla="*/ 22 h 309"/>
                <a:gd name="T30" fmla="*/ 160 w 278"/>
                <a:gd name="T31" fmla="*/ 214 h 309"/>
                <a:gd name="T32" fmla="*/ 65 w 278"/>
                <a:gd name="T33" fmla="*/ 128 h 309"/>
                <a:gd name="T34" fmla="*/ 256 w 278"/>
                <a:gd name="T35" fmla="*/ 128 h 309"/>
                <a:gd name="T36" fmla="*/ 160 w 278"/>
                <a:gd name="T37" fmla="*/ 214 h 309"/>
                <a:gd name="T38" fmla="*/ 214 w 278"/>
                <a:gd name="T39" fmla="*/ 245 h 309"/>
                <a:gd name="T40" fmla="*/ 182 w 278"/>
                <a:gd name="T41" fmla="*/ 277 h 309"/>
                <a:gd name="T42" fmla="*/ 214 w 278"/>
                <a:gd name="T43" fmla="*/ 309 h 309"/>
                <a:gd name="T44" fmla="*/ 246 w 278"/>
                <a:gd name="T45" fmla="*/ 277 h 309"/>
                <a:gd name="T46" fmla="*/ 214 w 278"/>
                <a:gd name="T47" fmla="*/ 245 h 309"/>
                <a:gd name="T48" fmla="*/ 214 w 278"/>
                <a:gd name="T49" fmla="*/ 288 h 309"/>
                <a:gd name="T50" fmla="*/ 203 w 278"/>
                <a:gd name="T51" fmla="*/ 277 h 309"/>
                <a:gd name="T52" fmla="*/ 214 w 278"/>
                <a:gd name="T53" fmla="*/ 266 h 309"/>
                <a:gd name="T54" fmla="*/ 224 w 278"/>
                <a:gd name="T55" fmla="*/ 277 h 309"/>
                <a:gd name="T56" fmla="*/ 214 w 278"/>
                <a:gd name="T57" fmla="*/ 288 h 309"/>
                <a:gd name="T58" fmla="*/ 107 w 278"/>
                <a:gd name="T59" fmla="*/ 245 h 309"/>
                <a:gd name="T60" fmla="*/ 75 w 278"/>
                <a:gd name="T61" fmla="*/ 277 h 309"/>
                <a:gd name="T62" fmla="*/ 107 w 278"/>
                <a:gd name="T63" fmla="*/ 309 h 309"/>
                <a:gd name="T64" fmla="*/ 139 w 278"/>
                <a:gd name="T65" fmla="*/ 277 h 309"/>
                <a:gd name="T66" fmla="*/ 107 w 278"/>
                <a:gd name="T67" fmla="*/ 245 h 309"/>
                <a:gd name="T68" fmla="*/ 107 w 278"/>
                <a:gd name="T69" fmla="*/ 288 h 309"/>
                <a:gd name="T70" fmla="*/ 96 w 278"/>
                <a:gd name="T71" fmla="*/ 277 h 309"/>
                <a:gd name="T72" fmla="*/ 107 w 278"/>
                <a:gd name="T73" fmla="*/ 266 h 309"/>
                <a:gd name="T74" fmla="*/ 118 w 278"/>
                <a:gd name="T75" fmla="*/ 277 h 309"/>
                <a:gd name="T76" fmla="*/ 107 w 278"/>
                <a:gd name="T77" fmla="*/ 28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8" h="309">
                  <a:moveTo>
                    <a:pt x="278" y="117"/>
                  </a:moveTo>
                  <a:cubicBezTo>
                    <a:pt x="278" y="52"/>
                    <a:pt x="225" y="0"/>
                    <a:pt x="160" y="0"/>
                  </a:cubicBezTo>
                  <a:cubicBezTo>
                    <a:pt x="154" y="0"/>
                    <a:pt x="150" y="4"/>
                    <a:pt x="150" y="10"/>
                  </a:cubicBezTo>
                  <a:cubicBezTo>
                    <a:pt x="150" y="107"/>
                    <a:pt x="150" y="107"/>
                    <a:pt x="150" y="107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58" y="82"/>
                    <a:pt x="37" y="64"/>
                    <a:pt x="11" y="64"/>
                  </a:cubicBezTo>
                  <a:cubicBezTo>
                    <a:pt x="5" y="64"/>
                    <a:pt x="0" y="69"/>
                    <a:pt x="0" y="75"/>
                  </a:cubicBezTo>
                  <a:cubicBezTo>
                    <a:pt x="0" y="80"/>
                    <a:pt x="5" y="85"/>
                    <a:pt x="11" y="85"/>
                  </a:cubicBezTo>
                  <a:cubicBezTo>
                    <a:pt x="29" y="85"/>
                    <a:pt x="43" y="99"/>
                    <a:pt x="43" y="117"/>
                  </a:cubicBezTo>
                  <a:cubicBezTo>
                    <a:pt x="43" y="182"/>
                    <a:pt x="96" y="234"/>
                    <a:pt x="160" y="234"/>
                  </a:cubicBezTo>
                  <a:cubicBezTo>
                    <a:pt x="225" y="234"/>
                    <a:pt x="278" y="182"/>
                    <a:pt x="278" y="117"/>
                  </a:cubicBezTo>
                  <a:close/>
                  <a:moveTo>
                    <a:pt x="171" y="22"/>
                  </a:moveTo>
                  <a:cubicBezTo>
                    <a:pt x="215" y="27"/>
                    <a:pt x="251" y="62"/>
                    <a:pt x="256" y="107"/>
                  </a:cubicBezTo>
                  <a:cubicBezTo>
                    <a:pt x="171" y="107"/>
                    <a:pt x="171" y="107"/>
                    <a:pt x="171" y="107"/>
                  </a:cubicBezTo>
                  <a:lnTo>
                    <a:pt x="171" y="22"/>
                  </a:lnTo>
                  <a:close/>
                  <a:moveTo>
                    <a:pt x="160" y="214"/>
                  </a:moveTo>
                  <a:cubicBezTo>
                    <a:pt x="111" y="214"/>
                    <a:pt x="70" y="175"/>
                    <a:pt x="65" y="128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0" y="175"/>
                    <a:pt x="210" y="214"/>
                    <a:pt x="160" y="214"/>
                  </a:cubicBezTo>
                  <a:close/>
                  <a:moveTo>
                    <a:pt x="214" y="245"/>
                  </a:moveTo>
                  <a:cubicBezTo>
                    <a:pt x="196" y="245"/>
                    <a:pt x="182" y="259"/>
                    <a:pt x="182" y="277"/>
                  </a:cubicBezTo>
                  <a:cubicBezTo>
                    <a:pt x="182" y="295"/>
                    <a:pt x="196" y="309"/>
                    <a:pt x="214" y="309"/>
                  </a:cubicBezTo>
                  <a:cubicBezTo>
                    <a:pt x="231" y="309"/>
                    <a:pt x="246" y="295"/>
                    <a:pt x="246" y="277"/>
                  </a:cubicBezTo>
                  <a:cubicBezTo>
                    <a:pt x="246" y="259"/>
                    <a:pt x="231" y="245"/>
                    <a:pt x="214" y="245"/>
                  </a:cubicBezTo>
                  <a:close/>
                  <a:moveTo>
                    <a:pt x="214" y="288"/>
                  </a:moveTo>
                  <a:cubicBezTo>
                    <a:pt x="208" y="288"/>
                    <a:pt x="203" y="283"/>
                    <a:pt x="203" y="277"/>
                  </a:cubicBezTo>
                  <a:cubicBezTo>
                    <a:pt x="203" y="271"/>
                    <a:pt x="208" y="266"/>
                    <a:pt x="214" y="266"/>
                  </a:cubicBezTo>
                  <a:cubicBezTo>
                    <a:pt x="220" y="266"/>
                    <a:pt x="224" y="271"/>
                    <a:pt x="224" y="277"/>
                  </a:cubicBezTo>
                  <a:cubicBezTo>
                    <a:pt x="224" y="283"/>
                    <a:pt x="220" y="288"/>
                    <a:pt x="214" y="288"/>
                  </a:cubicBezTo>
                  <a:close/>
                  <a:moveTo>
                    <a:pt x="107" y="245"/>
                  </a:moveTo>
                  <a:cubicBezTo>
                    <a:pt x="89" y="245"/>
                    <a:pt x="75" y="259"/>
                    <a:pt x="75" y="277"/>
                  </a:cubicBezTo>
                  <a:cubicBezTo>
                    <a:pt x="75" y="295"/>
                    <a:pt x="89" y="309"/>
                    <a:pt x="107" y="309"/>
                  </a:cubicBezTo>
                  <a:cubicBezTo>
                    <a:pt x="125" y="309"/>
                    <a:pt x="139" y="295"/>
                    <a:pt x="139" y="277"/>
                  </a:cubicBezTo>
                  <a:cubicBezTo>
                    <a:pt x="139" y="259"/>
                    <a:pt x="125" y="245"/>
                    <a:pt x="107" y="245"/>
                  </a:cubicBezTo>
                  <a:close/>
                  <a:moveTo>
                    <a:pt x="107" y="288"/>
                  </a:moveTo>
                  <a:cubicBezTo>
                    <a:pt x="101" y="288"/>
                    <a:pt x="96" y="283"/>
                    <a:pt x="96" y="277"/>
                  </a:cubicBezTo>
                  <a:cubicBezTo>
                    <a:pt x="96" y="271"/>
                    <a:pt x="101" y="266"/>
                    <a:pt x="107" y="266"/>
                  </a:cubicBezTo>
                  <a:cubicBezTo>
                    <a:pt x="113" y="266"/>
                    <a:pt x="118" y="271"/>
                    <a:pt x="118" y="277"/>
                  </a:cubicBezTo>
                  <a:cubicBezTo>
                    <a:pt x="118" y="283"/>
                    <a:pt x="113" y="288"/>
                    <a:pt x="107" y="2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65" name="Group 358">
            <a:extLst>
              <a:ext uri="{FF2B5EF4-FFF2-40B4-BE49-F238E27FC236}">
                <a16:creationId xmlns:a16="http://schemas.microsoft.com/office/drawing/2014/main" id="{5B926A47-AF0A-1B43-B1DE-DA798B98E1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56339" y="1917878"/>
            <a:ext cx="369064" cy="367982"/>
            <a:chOff x="3312" y="2186"/>
            <a:chExt cx="341" cy="340"/>
          </a:xfrm>
          <a:solidFill>
            <a:srgbClr val="EC1A24"/>
          </a:solidFill>
        </p:grpSpPr>
        <p:sp>
          <p:nvSpPr>
            <p:cNvPr id="66" name="Freeform 359">
              <a:extLst>
                <a:ext uri="{FF2B5EF4-FFF2-40B4-BE49-F238E27FC236}">
                  <a16:creationId xmlns:a16="http://schemas.microsoft.com/office/drawing/2014/main" id="{97FB356C-DEA0-0C47-99C7-198F97A39A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4" y="2248"/>
              <a:ext cx="216" cy="214"/>
            </a:xfrm>
            <a:custGeom>
              <a:avLst/>
              <a:gdLst>
                <a:gd name="T0" fmla="*/ 312 w 325"/>
                <a:gd name="T1" fmla="*/ 206 h 321"/>
                <a:gd name="T2" fmla="*/ 119 w 325"/>
                <a:gd name="T3" fmla="*/ 12 h 321"/>
                <a:gd name="T4" fmla="*/ 73 w 325"/>
                <a:gd name="T5" fmla="*/ 12 h 321"/>
                <a:gd name="T6" fmla="*/ 13 w 325"/>
                <a:gd name="T7" fmla="*/ 72 h 321"/>
                <a:gd name="T8" fmla="*/ 13 w 325"/>
                <a:gd name="T9" fmla="*/ 118 h 321"/>
                <a:gd name="T10" fmla="*/ 207 w 325"/>
                <a:gd name="T11" fmla="*/ 311 h 321"/>
                <a:gd name="T12" fmla="*/ 229 w 325"/>
                <a:gd name="T13" fmla="*/ 321 h 321"/>
                <a:gd name="T14" fmla="*/ 252 w 325"/>
                <a:gd name="T15" fmla="*/ 311 h 321"/>
                <a:gd name="T16" fmla="*/ 312 w 325"/>
                <a:gd name="T17" fmla="*/ 251 h 321"/>
                <a:gd name="T18" fmla="*/ 312 w 325"/>
                <a:gd name="T19" fmla="*/ 251 h 321"/>
                <a:gd name="T20" fmla="*/ 312 w 325"/>
                <a:gd name="T21" fmla="*/ 206 h 321"/>
                <a:gd name="T22" fmla="*/ 238 w 325"/>
                <a:gd name="T23" fmla="*/ 162 h 321"/>
                <a:gd name="T24" fmla="*/ 163 w 325"/>
                <a:gd name="T25" fmla="*/ 237 h 321"/>
                <a:gd name="T26" fmla="*/ 87 w 325"/>
                <a:gd name="T27" fmla="*/ 162 h 321"/>
                <a:gd name="T28" fmla="*/ 163 w 325"/>
                <a:gd name="T29" fmla="*/ 86 h 321"/>
                <a:gd name="T30" fmla="*/ 238 w 325"/>
                <a:gd name="T31" fmla="*/ 162 h 321"/>
                <a:gd name="T32" fmla="*/ 28 w 325"/>
                <a:gd name="T33" fmla="*/ 87 h 321"/>
                <a:gd name="T34" fmla="*/ 88 w 325"/>
                <a:gd name="T35" fmla="*/ 27 h 321"/>
                <a:gd name="T36" fmla="*/ 96 w 325"/>
                <a:gd name="T37" fmla="*/ 24 h 321"/>
                <a:gd name="T38" fmla="*/ 103 w 325"/>
                <a:gd name="T39" fmla="*/ 27 h 321"/>
                <a:gd name="T40" fmla="*/ 148 w 325"/>
                <a:gd name="T41" fmla="*/ 71 h 321"/>
                <a:gd name="T42" fmla="*/ 72 w 325"/>
                <a:gd name="T43" fmla="*/ 147 h 321"/>
                <a:gd name="T44" fmla="*/ 28 w 325"/>
                <a:gd name="T45" fmla="*/ 102 h 321"/>
                <a:gd name="T46" fmla="*/ 28 w 325"/>
                <a:gd name="T47" fmla="*/ 87 h 321"/>
                <a:gd name="T48" fmla="*/ 297 w 325"/>
                <a:gd name="T49" fmla="*/ 236 h 321"/>
                <a:gd name="T50" fmla="*/ 237 w 325"/>
                <a:gd name="T51" fmla="*/ 296 h 321"/>
                <a:gd name="T52" fmla="*/ 222 w 325"/>
                <a:gd name="T53" fmla="*/ 296 h 321"/>
                <a:gd name="T54" fmla="*/ 178 w 325"/>
                <a:gd name="T55" fmla="*/ 252 h 321"/>
                <a:gd name="T56" fmla="*/ 253 w 325"/>
                <a:gd name="T57" fmla="*/ 177 h 321"/>
                <a:gd name="T58" fmla="*/ 297 w 325"/>
                <a:gd name="T59" fmla="*/ 221 h 321"/>
                <a:gd name="T60" fmla="*/ 297 w 325"/>
                <a:gd name="T61" fmla="*/ 236 h 321"/>
                <a:gd name="T62" fmla="*/ 140 w 325"/>
                <a:gd name="T63" fmla="*/ 154 h 321"/>
                <a:gd name="T64" fmla="*/ 140 w 325"/>
                <a:gd name="T65" fmla="*/ 169 h 321"/>
                <a:gd name="T66" fmla="*/ 125 w 325"/>
                <a:gd name="T67" fmla="*/ 169 h 321"/>
                <a:gd name="T68" fmla="*/ 125 w 325"/>
                <a:gd name="T69" fmla="*/ 154 h 321"/>
                <a:gd name="T70" fmla="*/ 140 w 325"/>
                <a:gd name="T71" fmla="*/ 154 h 321"/>
                <a:gd name="T72" fmla="*/ 170 w 325"/>
                <a:gd name="T73" fmla="*/ 124 h 321"/>
                <a:gd name="T74" fmla="*/ 170 w 325"/>
                <a:gd name="T75" fmla="*/ 139 h 321"/>
                <a:gd name="T76" fmla="*/ 155 w 325"/>
                <a:gd name="T77" fmla="*/ 139 h 321"/>
                <a:gd name="T78" fmla="*/ 155 w 325"/>
                <a:gd name="T79" fmla="*/ 124 h 321"/>
                <a:gd name="T80" fmla="*/ 170 w 325"/>
                <a:gd name="T81" fmla="*/ 124 h 321"/>
                <a:gd name="T82" fmla="*/ 170 w 325"/>
                <a:gd name="T83" fmla="*/ 184 h 321"/>
                <a:gd name="T84" fmla="*/ 170 w 325"/>
                <a:gd name="T85" fmla="*/ 199 h 321"/>
                <a:gd name="T86" fmla="*/ 155 w 325"/>
                <a:gd name="T87" fmla="*/ 199 h 321"/>
                <a:gd name="T88" fmla="*/ 155 w 325"/>
                <a:gd name="T89" fmla="*/ 184 h 321"/>
                <a:gd name="T90" fmla="*/ 170 w 325"/>
                <a:gd name="T91" fmla="*/ 184 h 321"/>
                <a:gd name="T92" fmla="*/ 185 w 325"/>
                <a:gd name="T93" fmla="*/ 169 h 321"/>
                <a:gd name="T94" fmla="*/ 185 w 325"/>
                <a:gd name="T95" fmla="*/ 154 h 321"/>
                <a:gd name="T96" fmla="*/ 200 w 325"/>
                <a:gd name="T97" fmla="*/ 154 h 321"/>
                <a:gd name="T98" fmla="*/ 200 w 325"/>
                <a:gd name="T99" fmla="*/ 169 h 321"/>
                <a:gd name="T100" fmla="*/ 185 w 325"/>
                <a:gd name="T101" fmla="*/ 16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21">
                  <a:moveTo>
                    <a:pt x="312" y="206"/>
                  </a:moveTo>
                  <a:cubicBezTo>
                    <a:pt x="119" y="12"/>
                    <a:pt x="119" y="12"/>
                    <a:pt x="119" y="12"/>
                  </a:cubicBezTo>
                  <a:cubicBezTo>
                    <a:pt x="106" y="0"/>
                    <a:pt x="85" y="0"/>
                    <a:pt x="73" y="1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0" y="85"/>
                    <a:pt x="0" y="105"/>
                    <a:pt x="13" y="118"/>
                  </a:cubicBezTo>
                  <a:cubicBezTo>
                    <a:pt x="207" y="311"/>
                    <a:pt x="207" y="311"/>
                    <a:pt x="207" y="311"/>
                  </a:cubicBezTo>
                  <a:cubicBezTo>
                    <a:pt x="213" y="317"/>
                    <a:pt x="221" y="321"/>
                    <a:pt x="229" y="321"/>
                  </a:cubicBezTo>
                  <a:cubicBezTo>
                    <a:pt x="238" y="321"/>
                    <a:pt x="246" y="317"/>
                    <a:pt x="252" y="311"/>
                  </a:cubicBezTo>
                  <a:cubicBezTo>
                    <a:pt x="312" y="251"/>
                    <a:pt x="312" y="251"/>
                    <a:pt x="312" y="251"/>
                  </a:cubicBezTo>
                  <a:cubicBezTo>
                    <a:pt x="312" y="251"/>
                    <a:pt x="312" y="251"/>
                    <a:pt x="312" y="251"/>
                  </a:cubicBezTo>
                  <a:cubicBezTo>
                    <a:pt x="325" y="239"/>
                    <a:pt x="325" y="218"/>
                    <a:pt x="312" y="206"/>
                  </a:cubicBezTo>
                  <a:close/>
                  <a:moveTo>
                    <a:pt x="238" y="162"/>
                  </a:moveTo>
                  <a:cubicBezTo>
                    <a:pt x="163" y="237"/>
                    <a:pt x="163" y="237"/>
                    <a:pt x="163" y="237"/>
                  </a:cubicBezTo>
                  <a:cubicBezTo>
                    <a:pt x="87" y="162"/>
                    <a:pt x="87" y="162"/>
                    <a:pt x="87" y="162"/>
                  </a:cubicBezTo>
                  <a:cubicBezTo>
                    <a:pt x="163" y="86"/>
                    <a:pt x="163" y="86"/>
                    <a:pt x="163" y="86"/>
                  </a:cubicBezTo>
                  <a:lnTo>
                    <a:pt x="238" y="162"/>
                  </a:lnTo>
                  <a:close/>
                  <a:moveTo>
                    <a:pt x="28" y="87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90" y="25"/>
                    <a:pt x="93" y="24"/>
                    <a:pt x="96" y="24"/>
                  </a:cubicBezTo>
                  <a:cubicBezTo>
                    <a:pt x="99" y="24"/>
                    <a:pt x="101" y="25"/>
                    <a:pt x="103" y="27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4" y="98"/>
                    <a:pt x="24" y="92"/>
                    <a:pt x="28" y="87"/>
                  </a:cubicBezTo>
                  <a:close/>
                  <a:moveTo>
                    <a:pt x="297" y="236"/>
                  </a:moveTo>
                  <a:cubicBezTo>
                    <a:pt x="237" y="296"/>
                    <a:pt x="237" y="296"/>
                    <a:pt x="237" y="296"/>
                  </a:cubicBezTo>
                  <a:cubicBezTo>
                    <a:pt x="233" y="300"/>
                    <a:pt x="226" y="300"/>
                    <a:pt x="222" y="296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253" y="177"/>
                    <a:pt x="253" y="177"/>
                    <a:pt x="253" y="177"/>
                  </a:cubicBezTo>
                  <a:cubicBezTo>
                    <a:pt x="297" y="221"/>
                    <a:pt x="297" y="221"/>
                    <a:pt x="297" y="221"/>
                  </a:cubicBezTo>
                  <a:cubicBezTo>
                    <a:pt x="301" y="225"/>
                    <a:pt x="301" y="232"/>
                    <a:pt x="297" y="236"/>
                  </a:cubicBezTo>
                  <a:close/>
                  <a:moveTo>
                    <a:pt x="140" y="154"/>
                  </a:moveTo>
                  <a:cubicBezTo>
                    <a:pt x="144" y="158"/>
                    <a:pt x="144" y="165"/>
                    <a:pt x="140" y="169"/>
                  </a:cubicBezTo>
                  <a:cubicBezTo>
                    <a:pt x="136" y="173"/>
                    <a:pt x="129" y="173"/>
                    <a:pt x="125" y="169"/>
                  </a:cubicBezTo>
                  <a:cubicBezTo>
                    <a:pt x="121" y="165"/>
                    <a:pt x="121" y="158"/>
                    <a:pt x="125" y="154"/>
                  </a:cubicBezTo>
                  <a:cubicBezTo>
                    <a:pt x="129" y="150"/>
                    <a:pt x="136" y="150"/>
                    <a:pt x="140" y="154"/>
                  </a:cubicBezTo>
                  <a:close/>
                  <a:moveTo>
                    <a:pt x="170" y="124"/>
                  </a:moveTo>
                  <a:cubicBezTo>
                    <a:pt x="174" y="128"/>
                    <a:pt x="174" y="135"/>
                    <a:pt x="170" y="139"/>
                  </a:cubicBezTo>
                  <a:cubicBezTo>
                    <a:pt x="166" y="143"/>
                    <a:pt x="159" y="143"/>
                    <a:pt x="155" y="139"/>
                  </a:cubicBezTo>
                  <a:cubicBezTo>
                    <a:pt x="151" y="135"/>
                    <a:pt x="151" y="128"/>
                    <a:pt x="155" y="124"/>
                  </a:cubicBezTo>
                  <a:cubicBezTo>
                    <a:pt x="159" y="120"/>
                    <a:pt x="166" y="120"/>
                    <a:pt x="170" y="124"/>
                  </a:cubicBezTo>
                  <a:close/>
                  <a:moveTo>
                    <a:pt x="170" y="184"/>
                  </a:moveTo>
                  <a:cubicBezTo>
                    <a:pt x="174" y="188"/>
                    <a:pt x="174" y="195"/>
                    <a:pt x="170" y="199"/>
                  </a:cubicBezTo>
                  <a:cubicBezTo>
                    <a:pt x="166" y="204"/>
                    <a:pt x="159" y="204"/>
                    <a:pt x="155" y="199"/>
                  </a:cubicBezTo>
                  <a:cubicBezTo>
                    <a:pt x="151" y="195"/>
                    <a:pt x="151" y="188"/>
                    <a:pt x="155" y="184"/>
                  </a:cubicBezTo>
                  <a:cubicBezTo>
                    <a:pt x="159" y="180"/>
                    <a:pt x="166" y="180"/>
                    <a:pt x="170" y="184"/>
                  </a:cubicBezTo>
                  <a:close/>
                  <a:moveTo>
                    <a:pt x="185" y="169"/>
                  </a:moveTo>
                  <a:cubicBezTo>
                    <a:pt x="181" y="165"/>
                    <a:pt x="181" y="158"/>
                    <a:pt x="185" y="154"/>
                  </a:cubicBezTo>
                  <a:cubicBezTo>
                    <a:pt x="189" y="150"/>
                    <a:pt x="196" y="150"/>
                    <a:pt x="200" y="154"/>
                  </a:cubicBezTo>
                  <a:cubicBezTo>
                    <a:pt x="205" y="158"/>
                    <a:pt x="205" y="165"/>
                    <a:pt x="200" y="169"/>
                  </a:cubicBezTo>
                  <a:cubicBezTo>
                    <a:pt x="196" y="173"/>
                    <a:pt x="189" y="173"/>
                    <a:pt x="185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67" name="Freeform 360">
              <a:extLst>
                <a:ext uri="{FF2B5EF4-FFF2-40B4-BE49-F238E27FC236}">
                  <a16:creationId xmlns:a16="http://schemas.microsoft.com/office/drawing/2014/main" id="{4D7EBEF1-8C6C-F54B-9FCE-0AE16B23F0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2" y="2186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68" name="Group 456">
            <a:extLst>
              <a:ext uri="{FF2B5EF4-FFF2-40B4-BE49-F238E27FC236}">
                <a16:creationId xmlns:a16="http://schemas.microsoft.com/office/drawing/2014/main" id="{260BB4EB-AA6D-2A47-9206-17AE6F9E867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10259" y="1911038"/>
            <a:ext cx="367982" cy="367982"/>
            <a:chOff x="3735" y="2737"/>
            <a:chExt cx="340" cy="340"/>
          </a:xfrm>
          <a:solidFill>
            <a:srgbClr val="EC1A24"/>
          </a:solidFill>
        </p:grpSpPr>
        <p:sp>
          <p:nvSpPr>
            <p:cNvPr id="69" name="Freeform 457">
              <a:extLst>
                <a:ext uri="{FF2B5EF4-FFF2-40B4-BE49-F238E27FC236}">
                  <a16:creationId xmlns:a16="http://schemas.microsoft.com/office/drawing/2014/main" id="{378AC3C5-3C7D-D34C-813D-9C269574B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7" y="2801"/>
              <a:ext cx="156" cy="212"/>
            </a:xfrm>
            <a:custGeom>
              <a:avLst/>
              <a:gdLst>
                <a:gd name="T0" fmla="*/ 234 w 236"/>
                <a:gd name="T1" fmla="*/ 304 h 320"/>
                <a:gd name="T2" fmla="*/ 150 w 236"/>
                <a:gd name="T3" fmla="*/ 125 h 320"/>
                <a:gd name="T4" fmla="*/ 150 w 236"/>
                <a:gd name="T5" fmla="*/ 21 h 320"/>
                <a:gd name="T6" fmla="*/ 160 w 236"/>
                <a:gd name="T7" fmla="*/ 10 h 320"/>
                <a:gd name="T8" fmla="*/ 150 w 236"/>
                <a:gd name="T9" fmla="*/ 0 h 320"/>
                <a:gd name="T10" fmla="*/ 86 w 236"/>
                <a:gd name="T11" fmla="*/ 0 h 320"/>
                <a:gd name="T12" fmla="*/ 75 w 236"/>
                <a:gd name="T13" fmla="*/ 10 h 320"/>
                <a:gd name="T14" fmla="*/ 86 w 236"/>
                <a:gd name="T15" fmla="*/ 21 h 320"/>
                <a:gd name="T16" fmla="*/ 86 w 236"/>
                <a:gd name="T17" fmla="*/ 125 h 320"/>
                <a:gd name="T18" fmla="*/ 1 w 236"/>
                <a:gd name="T19" fmla="*/ 304 h 320"/>
                <a:gd name="T20" fmla="*/ 2 w 236"/>
                <a:gd name="T21" fmla="*/ 315 h 320"/>
                <a:gd name="T22" fmla="*/ 11 w 236"/>
                <a:gd name="T23" fmla="*/ 320 h 320"/>
                <a:gd name="T24" fmla="*/ 224 w 236"/>
                <a:gd name="T25" fmla="*/ 320 h 320"/>
                <a:gd name="T26" fmla="*/ 233 w 236"/>
                <a:gd name="T27" fmla="*/ 315 h 320"/>
                <a:gd name="T28" fmla="*/ 234 w 236"/>
                <a:gd name="T29" fmla="*/ 304 h 320"/>
                <a:gd name="T30" fmla="*/ 106 w 236"/>
                <a:gd name="T31" fmla="*/ 132 h 320"/>
                <a:gd name="T32" fmla="*/ 107 w 236"/>
                <a:gd name="T33" fmla="*/ 128 h 320"/>
                <a:gd name="T34" fmla="*/ 107 w 236"/>
                <a:gd name="T35" fmla="*/ 21 h 320"/>
                <a:gd name="T36" fmla="*/ 128 w 236"/>
                <a:gd name="T37" fmla="*/ 21 h 320"/>
                <a:gd name="T38" fmla="*/ 128 w 236"/>
                <a:gd name="T39" fmla="*/ 128 h 320"/>
                <a:gd name="T40" fmla="*/ 129 w 236"/>
                <a:gd name="T41" fmla="*/ 132 h 320"/>
                <a:gd name="T42" fmla="*/ 167 w 236"/>
                <a:gd name="T43" fmla="*/ 213 h 320"/>
                <a:gd name="T44" fmla="*/ 68 w 236"/>
                <a:gd name="T45" fmla="*/ 213 h 320"/>
                <a:gd name="T46" fmla="*/ 106 w 236"/>
                <a:gd name="T47" fmla="*/ 132 h 320"/>
                <a:gd name="T48" fmla="*/ 28 w 236"/>
                <a:gd name="T49" fmla="*/ 298 h 320"/>
                <a:gd name="T50" fmla="*/ 58 w 236"/>
                <a:gd name="T51" fmla="*/ 234 h 320"/>
                <a:gd name="T52" fmla="*/ 177 w 236"/>
                <a:gd name="T53" fmla="*/ 234 h 320"/>
                <a:gd name="T54" fmla="*/ 208 w 236"/>
                <a:gd name="T55" fmla="*/ 298 h 320"/>
                <a:gd name="T56" fmla="*/ 28 w 236"/>
                <a:gd name="T57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320">
                  <a:moveTo>
                    <a:pt x="234" y="304"/>
                  </a:moveTo>
                  <a:cubicBezTo>
                    <a:pt x="150" y="125"/>
                    <a:pt x="150" y="125"/>
                    <a:pt x="150" y="125"/>
                  </a:cubicBezTo>
                  <a:cubicBezTo>
                    <a:pt x="150" y="21"/>
                    <a:pt x="150" y="21"/>
                    <a:pt x="150" y="21"/>
                  </a:cubicBezTo>
                  <a:cubicBezTo>
                    <a:pt x="156" y="21"/>
                    <a:pt x="160" y="16"/>
                    <a:pt x="160" y="10"/>
                  </a:cubicBezTo>
                  <a:cubicBezTo>
                    <a:pt x="160" y="4"/>
                    <a:pt x="156" y="0"/>
                    <a:pt x="15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0" y="0"/>
                    <a:pt x="75" y="4"/>
                    <a:pt x="75" y="10"/>
                  </a:cubicBezTo>
                  <a:cubicBezTo>
                    <a:pt x="75" y="16"/>
                    <a:pt x="80" y="21"/>
                    <a:pt x="86" y="21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0" y="308"/>
                    <a:pt x="0" y="312"/>
                    <a:pt x="2" y="315"/>
                  </a:cubicBezTo>
                  <a:cubicBezTo>
                    <a:pt x="4" y="318"/>
                    <a:pt x="7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28" y="320"/>
                    <a:pt x="231" y="318"/>
                    <a:pt x="233" y="315"/>
                  </a:cubicBezTo>
                  <a:cubicBezTo>
                    <a:pt x="235" y="312"/>
                    <a:pt x="236" y="308"/>
                    <a:pt x="234" y="304"/>
                  </a:cubicBezTo>
                  <a:close/>
                  <a:moveTo>
                    <a:pt x="106" y="132"/>
                  </a:moveTo>
                  <a:cubicBezTo>
                    <a:pt x="107" y="131"/>
                    <a:pt x="107" y="129"/>
                    <a:pt x="107" y="128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9" y="131"/>
                    <a:pt x="129" y="132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68" y="213"/>
                    <a:pt x="68" y="213"/>
                    <a:pt x="68" y="213"/>
                  </a:cubicBezTo>
                  <a:lnTo>
                    <a:pt x="106" y="132"/>
                  </a:lnTo>
                  <a:close/>
                  <a:moveTo>
                    <a:pt x="28" y="298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177" y="234"/>
                    <a:pt x="177" y="234"/>
                    <a:pt x="177" y="234"/>
                  </a:cubicBezTo>
                  <a:cubicBezTo>
                    <a:pt x="208" y="298"/>
                    <a:pt x="208" y="298"/>
                    <a:pt x="208" y="298"/>
                  </a:cubicBezTo>
                  <a:lnTo>
                    <a:pt x="28" y="2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70" name="Freeform 458">
              <a:extLst>
                <a:ext uri="{FF2B5EF4-FFF2-40B4-BE49-F238E27FC236}">
                  <a16:creationId xmlns:a16="http://schemas.microsoft.com/office/drawing/2014/main" id="{293489B4-11B0-4146-897A-3C653E620D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5" y="2737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71" name="Group 831">
            <a:extLst>
              <a:ext uri="{FF2B5EF4-FFF2-40B4-BE49-F238E27FC236}">
                <a16:creationId xmlns:a16="http://schemas.microsoft.com/office/drawing/2014/main" id="{33A62EDE-262D-6540-B4DE-69635A77A8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57406" y="1918229"/>
            <a:ext cx="367631" cy="367631"/>
            <a:chOff x="3500" y="3210"/>
            <a:chExt cx="340" cy="340"/>
          </a:xfrm>
          <a:solidFill>
            <a:srgbClr val="EC1A24"/>
          </a:solidFill>
        </p:grpSpPr>
        <p:sp>
          <p:nvSpPr>
            <p:cNvPr id="72" name="Freeform 832">
              <a:extLst>
                <a:ext uri="{FF2B5EF4-FFF2-40B4-BE49-F238E27FC236}">
                  <a16:creationId xmlns:a16="http://schemas.microsoft.com/office/drawing/2014/main" id="{A7959422-0EF8-BF4A-8AA0-3FEDBAA6FB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4" y="3274"/>
              <a:ext cx="212" cy="184"/>
            </a:xfrm>
            <a:custGeom>
              <a:avLst/>
              <a:gdLst>
                <a:gd name="T0" fmla="*/ 309 w 320"/>
                <a:gd name="T1" fmla="*/ 42 h 277"/>
                <a:gd name="T2" fmla="*/ 213 w 320"/>
                <a:gd name="T3" fmla="*/ 42 h 277"/>
                <a:gd name="T4" fmla="*/ 213 w 320"/>
                <a:gd name="T5" fmla="*/ 10 h 277"/>
                <a:gd name="T6" fmla="*/ 202 w 320"/>
                <a:gd name="T7" fmla="*/ 0 h 277"/>
                <a:gd name="T8" fmla="*/ 117 w 320"/>
                <a:gd name="T9" fmla="*/ 0 h 277"/>
                <a:gd name="T10" fmla="*/ 106 w 320"/>
                <a:gd name="T11" fmla="*/ 10 h 277"/>
                <a:gd name="T12" fmla="*/ 106 w 320"/>
                <a:gd name="T13" fmla="*/ 42 h 277"/>
                <a:gd name="T14" fmla="*/ 10 w 320"/>
                <a:gd name="T15" fmla="*/ 42 h 277"/>
                <a:gd name="T16" fmla="*/ 0 w 320"/>
                <a:gd name="T17" fmla="*/ 53 h 277"/>
                <a:gd name="T18" fmla="*/ 0 w 320"/>
                <a:gd name="T19" fmla="*/ 266 h 277"/>
                <a:gd name="T20" fmla="*/ 10 w 320"/>
                <a:gd name="T21" fmla="*/ 277 h 277"/>
                <a:gd name="T22" fmla="*/ 309 w 320"/>
                <a:gd name="T23" fmla="*/ 277 h 277"/>
                <a:gd name="T24" fmla="*/ 320 w 320"/>
                <a:gd name="T25" fmla="*/ 266 h 277"/>
                <a:gd name="T26" fmla="*/ 320 w 320"/>
                <a:gd name="T27" fmla="*/ 53 h 277"/>
                <a:gd name="T28" fmla="*/ 309 w 320"/>
                <a:gd name="T29" fmla="*/ 42 h 277"/>
                <a:gd name="T30" fmla="*/ 128 w 320"/>
                <a:gd name="T31" fmla="*/ 21 h 277"/>
                <a:gd name="T32" fmla="*/ 192 w 320"/>
                <a:gd name="T33" fmla="*/ 21 h 277"/>
                <a:gd name="T34" fmla="*/ 192 w 320"/>
                <a:gd name="T35" fmla="*/ 42 h 277"/>
                <a:gd name="T36" fmla="*/ 128 w 320"/>
                <a:gd name="T37" fmla="*/ 42 h 277"/>
                <a:gd name="T38" fmla="*/ 128 w 320"/>
                <a:gd name="T39" fmla="*/ 21 h 277"/>
                <a:gd name="T40" fmla="*/ 298 w 320"/>
                <a:gd name="T41" fmla="*/ 256 h 277"/>
                <a:gd name="T42" fmla="*/ 21 w 320"/>
                <a:gd name="T43" fmla="*/ 256 h 277"/>
                <a:gd name="T44" fmla="*/ 21 w 320"/>
                <a:gd name="T45" fmla="*/ 64 h 277"/>
                <a:gd name="T46" fmla="*/ 298 w 320"/>
                <a:gd name="T47" fmla="*/ 64 h 277"/>
                <a:gd name="T48" fmla="*/ 298 w 320"/>
                <a:gd name="T49" fmla="*/ 25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0" h="277">
                  <a:moveTo>
                    <a:pt x="309" y="42"/>
                  </a:moveTo>
                  <a:cubicBezTo>
                    <a:pt x="213" y="42"/>
                    <a:pt x="213" y="42"/>
                    <a:pt x="213" y="42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13" y="4"/>
                    <a:pt x="208" y="0"/>
                    <a:pt x="202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1" y="0"/>
                    <a:pt x="106" y="4"/>
                    <a:pt x="106" y="10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4" y="42"/>
                    <a:pt x="0" y="47"/>
                    <a:pt x="0" y="5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72"/>
                    <a:pt x="4" y="277"/>
                    <a:pt x="10" y="277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15" y="277"/>
                    <a:pt x="320" y="272"/>
                    <a:pt x="320" y="266"/>
                  </a:cubicBezTo>
                  <a:cubicBezTo>
                    <a:pt x="320" y="53"/>
                    <a:pt x="320" y="53"/>
                    <a:pt x="320" y="53"/>
                  </a:cubicBezTo>
                  <a:cubicBezTo>
                    <a:pt x="320" y="47"/>
                    <a:pt x="315" y="42"/>
                    <a:pt x="309" y="42"/>
                  </a:cubicBezTo>
                  <a:close/>
                  <a:moveTo>
                    <a:pt x="128" y="21"/>
                  </a:moveTo>
                  <a:cubicBezTo>
                    <a:pt x="192" y="21"/>
                    <a:pt x="192" y="21"/>
                    <a:pt x="192" y="21"/>
                  </a:cubicBezTo>
                  <a:cubicBezTo>
                    <a:pt x="192" y="42"/>
                    <a:pt x="192" y="42"/>
                    <a:pt x="192" y="42"/>
                  </a:cubicBezTo>
                  <a:cubicBezTo>
                    <a:pt x="128" y="42"/>
                    <a:pt x="128" y="42"/>
                    <a:pt x="128" y="42"/>
                  </a:cubicBezTo>
                  <a:lnTo>
                    <a:pt x="128" y="21"/>
                  </a:lnTo>
                  <a:close/>
                  <a:moveTo>
                    <a:pt x="298" y="256"/>
                  </a:moveTo>
                  <a:cubicBezTo>
                    <a:pt x="21" y="256"/>
                    <a:pt x="21" y="256"/>
                    <a:pt x="21" y="256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2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73" name="Freeform 833">
              <a:extLst>
                <a:ext uri="{FF2B5EF4-FFF2-40B4-BE49-F238E27FC236}">
                  <a16:creationId xmlns:a16="http://schemas.microsoft.com/office/drawing/2014/main" id="{411F7175-A62B-3F4A-B7AB-E0F78716EF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0" y="3330"/>
              <a:ext cx="99" cy="99"/>
            </a:xfrm>
            <a:custGeom>
              <a:avLst/>
              <a:gdLst>
                <a:gd name="T0" fmla="*/ 107 w 149"/>
                <a:gd name="T1" fmla="*/ 11 h 149"/>
                <a:gd name="T2" fmla="*/ 96 w 149"/>
                <a:gd name="T3" fmla="*/ 0 h 149"/>
                <a:gd name="T4" fmla="*/ 53 w 149"/>
                <a:gd name="T5" fmla="*/ 0 h 149"/>
                <a:gd name="T6" fmla="*/ 43 w 149"/>
                <a:gd name="T7" fmla="*/ 11 h 149"/>
                <a:gd name="T8" fmla="*/ 43 w 149"/>
                <a:gd name="T9" fmla="*/ 43 h 149"/>
                <a:gd name="T10" fmla="*/ 11 w 149"/>
                <a:gd name="T11" fmla="*/ 43 h 149"/>
                <a:gd name="T12" fmla="*/ 0 w 149"/>
                <a:gd name="T13" fmla="*/ 53 h 149"/>
                <a:gd name="T14" fmla="*/ 0 w 149"/>
                <a:gd name="T15" fmla="*/ 96 h 149"/>
                <a:gd name="T16" fmla="*/ 11 w 149"/>
                <a:gd name="T17" fmla="*/ 107 h 149"/>
                <a:gd name="T18" fmla="*/ 43 w 149"/>
                <a:gd name="T19" fmla="*/ 107 h 149"/>
                <a:gd name="T20" fmla="*/ 43 w 149"/>
                <a:gd name="T21" fmla="*/ 139 h 149"/>
                <a:gd name="T22" fmla="*/ 53 w 149"/>
                <a:gd name="T23" fmla="*/ 149 h 149"/>
                <a:gd name="T24" fmla="*/ 96 w 149"/>
                <a:gd name="T25" fmla="*/ 149 h 149"/>
                <a:gd name="T26" fmla="*/ 107 w 149"/>
                <a:gd name="T27" fmla="*/ 139 h 149"/>
                <a:gd name="T28" fmla="*/ 107 w 149"/>
                <a:gd name="T29" fmla="*/ 107 h 149"/>
                <a:gd name="T30" fmla="*/ 139 w 149"/>
                <a:gd name="T31" fmla="*/ 107 h 149"/>
                <a:gd name="T32" fmla="*/ 149 w 149"/>
                <a:gd name="T33" fmla="*/ 96 h 149"/>
                <a:gd name="T34" fmla="*/ 149 w 149"/>
                <a:gd name="T35" fmla="*/ 53 h 149"/>
                <a:gd name="T36" fmla="*/ 139 w 149"/>
                <a:gd name="T37" fmla="*/ 43 h 149"/>
                <a:gd name="T38" fmla="*/ 107 w 149"/>
                <a:gd name="T39" fmla="*/ 43 h 149"/>
                <a:gd name="T40" fmla="*/ 107 w 149"/>
                <a:gd name="T41" fmla="*/ 11 h 149"/>
                <a:gd name="T42" fmla="*/ 128 w 149"/>
                <a:gd name="T43" fmla="*/ 64 h 149"/>
                <a:gd name="T44" fmla="*/ 128 w 149"/>
                <a:gd name="T45" fmla="*/ 85 h 149"/>
                <a:gd name="T46" fmla="*/ 96 w 149"/>
                <a:gd name="T47" fmla="*/ 85 h 149"/>
                <a:gd name="T48" fmla="*/ 85 w 149"/>
                <a:gd name="T49" fmla="*/ 96 h 149"/>
                <a:gd name="T50" fmla="*/ 85 w 149"/>
                <a:gd name="T51" fmla="*/ 128 h 149"/>
                <a:gd name="T52" fmla="*/ 64 w 149"/>
                <a:gd name="T53" fmla="*/ 128 h 149"/>
                <a:gd name="T54" fmla="*/ 64 w 149"/>
                <a:gd name="T55" fmla="*/ 96 h 149"/>
                <a:gd name="T56" fmla="*/ 53 w 149"/>
                <a:gd name="T57" fmla="*/ 85 h 149"/>
                <a:gd name="T58" fmla="*/ 21 w 149"/>
                <a:gd name="T59" fmla="*/ 85 h 149"/>
                <a:gd name="T60" fmla="*/ 21 w 149"/>
                <a:gd name="T61" fmla="*/ 64 h 149"/>
                <a:gd name="T62" fmla="*/ 53 w 149"/>
                <a:gd name="T63" fmla="*/ 64 h 149"/>
                <a:gd name="T64" fmla="*/ 64 w 149"/>
                <a:gd name="T65" fmla="*/ 53 h 149"/>
                <a:gd name="T66" fmla="*/ 64 w 149"/>
                <a:gd name="T67" fmla="*/ 21 h 149"/>
                <a:gd name="T68" fmla="*/ 85 w 149"/>
                <a:gd name="T69" fmla="*/ 21 h 149"/>
                <a:gd name="T70" fmla="*/ 85 w 149"/>
                <a:gd name="T71" fmla="*/ 53 h 149"/>
                <a:gd name="T72" fmla="*/ 96 w 149"/>
                <a:gd name="T73" fmla="*/ 64 h 149"/>
                <a:gd name="T74" fmla="*/ 128 w 149"/>
                <a:gd name="T75" fmla="*/ 6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9" h="149">
                  <a:moveTo>
                    <a:pt x="107" y="11"/>
                  </a:moveTo>
                  <a:cubicBezTo>
                    <a:pt x="107" y="5"/>
                    <a:pt x="102" y="0"/>
                    <a:pt x="9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7" y="0"/>
                    <a:pt x="43" y="5"/>
                    <a:pt x="43" y="11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5" y="43"/>
                    <a:pt x="0" y="47"/>
                    <a:pt x="0" y="5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5" y="107"/>
                    <a:pt x="11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5"/>
                    <a:pt x="47" y="149"/>
                    <a:pt x="53" y="149"/>
                  </a:cubicBezTo>
                  <a:cubicBezTo>
                    <a:pt x="96" y="149"/>
                    <a:pt x="96" y="149"/>
                    <a:pt x="96" y="149"/>
                  </a:cubicBezTo>
                  <a:cubicBezTo>
                    <a:pt x="102" y="149"/>
                    <a:pt x="107" y="145"/>
                    <a:pt x="107" y="139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39" y="107"/>
                    <a:pt x="139" y="107"/>
                    <a:pt x="139" y="107"/>
                  </a:cubicBezTo>
                  <a:cubicBezTo>
                    <a:pt x="145" y="107"/>
                    <a:pt x="149" y="102"/>
                    <a:pt x="149" y="96"/>
                  </a:cubicBezTo>
                  <a:cubicBezTo>
                    <a:pt x="149" y="53"/>
                    <a:pt x="149" y="53"/>
                    <a:pt x="149" y="53"/>
                  </a:cubicBezTo>
                  <a:cubicBezTo>
                    <a:pt x="149" y="47"/>
                    <a:pt x="145" y="43"/>
                    <a:pt x="139" y="43"/>
                  </a:cubicBezTo>
                  <a:cubicBezTo>
                    <a:pt x="107" y="43"/>
                    <a:pt x="107" y="43"/>
                    <a:pt x="107" y="43"/>
                  </a:cubicBezTo>
                  <a:lnTo>
                    <a:pt x="107" y="11"/>
                  </a:lnTo>
                  <a:close/>
                  <a:moveTo>
                    <a:pt x="128" y="64"/>
                  </a:moveTo>
                  <a:cubicBezTo>
                    <a:pt x="128" y="85"/>
                    <a:pt x="128" y="85"/>
                    <a:pt x="128" y="85"/>
                  </a:cubicBezTo>
                  <a:cubicBezTo>
                    <a:pt x="96" y="85"/>
                    <a:pt x="96" y="85"/>
                    <a:pt x="96" y="85"/>
                  </a:cubicBezTo>
                  <a:cubicBezTo>
                    <a:pt x="90" y="85"/>
                    <a:pt x="85" y="90"/>
                    <a:pt x="85" y="96"/>
                  </a:cubicBezTo>
                  <a:cubicBezTo>
                    <a:pt x="85" y="128"/>
                    <a:pt x="85" y="128"/>
                    <a:pt x="85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90"/>
                    <a:pt x="59" y="85"/>
                    <a:pt x="53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9" y="64"/>
                    <a:pt x="64" y="59"/>
                    <a:pt x="64" y="53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9"/>
                    <a:pt x="90" y="64"/>
                    <a:pt x="96" y="64"/>
                  </a:cubicBezTo>
                  <a:lnTo>
                    <a:pt x="12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74" name="Freeform 834">
              <a:extLst>
                <a:ext uri="{FF2B5EF4-FFF2-40B4-BE49-F238E27FC236}">
                  <a16:creationId xmlns:a16="http://schemas.microsoft.com/office/drawing/2014/main" id="{760F25AF-0FD9-B647-A896-C3E0A74C8F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0" y="321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75" name="Group 841">
            <a:extLst>
              <a:ext uri="{FF2B5EF4-FFF2-40B4-BE49-F238E27FC236}">
                <a16:creationId xmlns:a16="http://schemas.microsoft.com/office/drawing/2014/main" id="{DF48C774-5E1D-594F-87AE-2D3A0DCBEC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41445" y="1918229"/>
            <a:ext cx="367631" cy="367631"/>
            <a:chOff x="4235" y="3197"/>
            <a:chExt cx="340" cy="340"/>
          </a:xfrm>
          <a:solidFill>
            <a:srgbClr val="EC1A24"/>
          </a:solidFill>
        </p:grpSpPr>
        <p:sp>
          <p:nvSpPr>
            <p:cNvPr id="76" name="Freeform 842">
              <a:extLst>
                <a:ext uri="{FF2B5EF4-FFF2-40B4-BE49-F238E27FC236}">
                  <a16:creationId xmlns:a16="http://schemas.microsoft.com/office/drawing/2014/main" id="{D12AF6EB-ACD3-4D44-86D9-C3A1880F79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9" y="3261"/>
              <a:ext cx="212" cy="212"/>
            </a:xfrm>
            <a:custGeom>
              <a:avLst/>
              <a:gdLst>
                <a:gd name="T0" fmla="*/ 213 w 320"/>
                <a:gd name="T1" fmla="*/ 320 h 320"/>
                <a:gd name="T2" fmla="*/ 106 w 320"/>
                <a:gd name="T3" fmla="*/ 320 h 320"/>
                <a:gd name="T4" fmla="*/ 96 w 320"/>
                <a:gd name="T5" fmla="*/ 309 h 320"/>
                <a:gd name="T6" fmla="*/ 96 w 320"/>
                <a:gd name="T7" fmla="*/ 224 h 320"/>
                <a:gd name="T8" fmla="*/ 10 w 320"/>
                <a:gd name="T9" fmla="*/ 224 h 320"/>
                <a:gd name="T10" fmla="*/ 0 w 320"/>
                <a:gd name="T11" fmla="*/ 213 h 320"/>
                <a:gd name="T12" fmla="*/ 0 w 320"/>
                <a:gd name="T13" fmla="*/ 106 h 320"/>
                <a:gd name="T14" fmla="*/ 10 w 320"/>
                <a:gd name="T15" fmla="*/ 96 h 320"/>
                <a:gd name="T16" fmla="*/ 96 w 320"/>
                <a:gd name="T17" fmla="*/ 96 h 320"/>
                <a:gd name="T18" fmla="*/ 96 w 320"/>
                <a:gd name="T19" fmla="*/ 10 h 320"/>
                <a:gd name="T20" fmla="*/ 106 w 320"/>
                <a:gd name="T21" fmla="*/ 0 h 320"/>
                <a:gd name="T22" fmla="*/ 213 w 320"/>
                <a:gd name="T23" fmla="*/ 0 h 320"/>
                <a:gd name="T24" fmla="*/ 224 w 320"/>
                <a:gd name="T25" fmla="*/ 10 h 320"/>
                <a:gd name="T26" fmla="*/ 224 w 320"/>
                <a:gd name="T27" fmla="*/ 96 h 320"/>
                <a:gd name="T28" fmla="*/ 309 w 320"/>
                <a:gd name="T29" fmla="*/ 96 h 320"/>
                <a:gd name="T30" fmla="*/ 320 w 320"/>
                <a:gd name="T31" fmla="*/ 106 h 320"/>
                <a:gd name="T32" fmla="*/ 320 w 320"/>
                <a:gd name="T33" fmla="*/ 213 h 320"/>
                <a:gd name="T34" fmla="*/ 309 w 320"/>
                <a:gd name="T35" fmla="*/ 224 h 320"/>
                <a:gd name="T36" fmla="*/ 224 w 320"/>
                <a:gd name="T37" fmla="*/ 224 h 320"/>
                <a:gd name="T38" fmla="*/ 224 w 320"/>
                <a:gd name="T39" fmla="*/ 309 h 320"/>
                <a:gd name="T40" fmla="*/ 213 w 320"/>
                <a:gd name="T41" fmla="*/ 320 h 320"/>
                <a:gd name="T42" fmla="*/ 117 w 320"/>
                <a:gd name="T43" fmla="*/ 298 h 320"/>
                <a:gd name="T44" fmla="*/ 202 w 320"/>
                <a:gd name="T45" fmla="*/ 298 h 320"/>
                <a:gd name="T46" fmla="*/ 202 w 320"/>
                <a:gd name="T47" fmla="*/ 213 h 320"/>
                <a:gd name="T48" fmla="*/ 213 w 320"/>
                <a:gd name="T49" fmla="*/ 202 h 320"/>
                <a:gd name="T50" fmla="*/ 298 w 320"/>
                <a:gd name="T51" fmla="*/ 202 h 320"/>
                <a:gd name="T52" fmla="*/ 298 w 320"/>
                <a:gd name="T53" fmla="*/ 117 h 320"/>
                <a:gd name="T54" fmla="*/ 213 w 320"/>
                <a:gd name="T55" fmla="*/ 117 h 320"/>
                <a:gd name="T56" fmla="*/ 202 w 320"/>
                <a:gd name="T57" fmla="*/ 106 h 320"/>
                <a:gd name="T58" fmla="*/ 202 w 320"/>
                <a:gd name="T59" fmla="*/ 21 h 320"/>
                <a:gd name="T60" fmla="*/ 117 w 320"/>
                <a:gd name="T61" fmla="*/ 21 h 320"/>
                <a:gd name="T62" fmla="*/ 117 w 320"/>
                <a:gd name="T63" fmla="*/ 106 h 320"/>
                <a:gd name="T64" fmla="*/ 106 w 320"/>
                <a:gd name="T65" fmla="*/ 117 h 320"/>
                <a:gd name="T66" fmla="*/ 21 w 320"/>
                <a:gd name="T67" fmla="*/ 117 h 320"/>
                <a:gd name="T68" fmla="*/ 21 w 320"/>
                <a:gd name="T69" fmla="*/ 202 h 320"/>
                <a:gd name="T70" fmla="*/ 106 w 320"/>
                <a:gd name="T71" fmla="*/ 202 h 320"/>
                <a:gd name="T72" fmla="*/ 117 w 320"/>
                <a:gd name="T73" fmla="*/ 213 h 320"/>
                <a:gd name="T74" fmla="*/ 117 w 320"/>
                <a:gd name="T75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0" h="320">
                  <a:moveTo>
                    <a:pt x="213" y="320"/>
                  </a:moveTo>
                  <a:cubicBezTo>
                    <a:pt x="106" y="320"/>
                    <a:pt x="106" y="320"/>
                    <a:pt x="106" y="320"/>
                  </a:cubicBezTo>
                  <a:cubicBezTo>
                    <a:pt x="100" y="320"/>
                    <a:pt x="96" y="315"/>
                    <a:pt x="96" y="309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10" y="224"/>
                    <a:pt x="10" y="224"/>
                    <a:pt x="10" y="224"/>
                  </a:cubicBezTo>
                  <a:cubicBezTo>
                    <a:pt x="4" y="224"/>
                    <a:pt x="0" y="219"/>
                    <a:pt x="0" y="213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0"/>
                    <a:pt x="4" y="96"/>
                    <a:pt x="10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4"/>
                    <a:pt x="100" y="0"/>
                    <a:pt x="106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9" y="0"/>
                    <a:pt x="224" y="4"/>
                    <a:pt x="224" y="10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309" y="96"/>
                    <a:pt x="309" y="96"/>
                    <a:pt x="309" y="96"/>
                  </a:cubicBezTo>
                  <a:cubicBezTo>
                    <a:pt x="315" y="96"/>
                    <a:pt x="320" y="100"/>
                    <a:pt x="320" y="106"/>
                  </a:cubicBezTo>
                  <a:cubicBezTo>
                    <a:pt x="320" y="213"/>
                    <a:pt x="320" y="213"/>
                    <a:pt x="320" y="213"/>
                  </a:cubicBezTo>
                  <a:cubicBezTo>
                    <a:pt x="320" y="219"/>
                    <a:pt x="315" y="224"/>
                    <a:pt x="309" y="224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24" y="309"/>
                    <a:pt x="224" y="309"/>
                    <a:pt x="224" y="309"/>
                  </a:cubicBezTo>
                  <a:cubicBezTo>
                    <a:pt x="224" y="315"/>
                    <a:pt x="219" y="320"/>
                    <a:pt x="213" y="320"/>
                  </a:cubicBezTo>
                  <a:close/>
                  <a:moveTo>
                    <a:pt x="117" y="298"/>
                  </a:moveTo>
                  <a:cubicBezTo>
                    <a:pt x="202" y="298"/>
                    <a:pt x="202" y="298"/>
                    <a:pt x="202" y="298"/>
                  </a:cubicBezTo>
                  <a:cubicBezTo>
                    <a:pt x="202" y="213"/>
                    <a:pt x="202" y="213"/>
                    <a:pt x="202" y="213"/>
                  </a:cubicBezTo>
                  <a:cubicBezTo>
                    <a:pt x="202" y="207"/>
                    <a:pt x="207" y="202"/>
                    <a:pt x="213" y="202"/>
                  </a:cubicBezTo>
                  <a:cubicBezTo>
                    <a:pt x="298" y="202"/>
                    <a:pt x="298" y="202"/>
                    <a:pt x="298" y="202"/>
                  </a:cubicBezTo>
                  <a:cubicBezTo>
                    <a:pt x="298" y="117"/>
                    <a:pt x="298" y="117"/>
                    <a:pt x="298" y="117"/>
                  </a:cubicBezTo>
                  <a:cubicBezTo>
                    <a:pt x="213" y="117"/>
                    <a:pt x="213" y="117"/>
                    <a:pt x="213" y="117"/>
                  </a:cubicBezTo>
                  <a:cubicBezTo>
                    <a:pt x="207" y="117"/>
                    <a:pt x="202" y="112"/>
                    <a:pt x="202" y="106"/>
                  </a:cubicBezTo>
                  <a:cubicBezTo>
                    <a:pt x="202" y="21"/>
                    <a:pt x="202" y="21"/>
                    <a:pt x="202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106"/>
                    <a:pt x="117" y="106"/>
                    <a:pt x="117" y="106"/>
                  </a:cubicBezTo>
                  <a:cubicBezTo>
                    <a:pt x="117" y="112"/>
                    <a:pt x="112" y="117"/>
                    <a:pt x="106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106" y="202"/>
                    <a:pt x="106" y="202"/>
                    <a:pt x="106" y="202"/>
                  </a:cubicBezTo>
                  <a:cubicBezTo>
                    <a:pt x="112" y="202"/>
                    <a:pt x="117" y="207"/>
                    <a:pt x="117" y="213"/>
                  </a:cubicBezTo>
                  <a:lnTo>
                    <a:pt x="117" y="2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77" name="Freeform 843">
              <a:extLst>
                <a:ext uri="{FF2B5EF4-FFF2-40B4-BE49-F238E27FC236}">
                  <a16:creationId xmlns:a16="http://schemas.microsoft.com/office/drawing/2014/main" id="{BC10F0CF-2643-4046-B5E4-DCC2DD95C9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35" y="3197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78" name="Group 327">
            <a:extLst>
              <a:ext uri="{FF2B5EF4-FFF2-40B4-BE49-F238E27FC236}">
                <a16:creationId xmlns:a16="http://schemas.microsoft.com/office/drawing/2014/main" id="{165436FD-430A-C547-8DCE-4B102644996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94803" y="1916839"/>
            <a:ext cx="369021" cy="369021"/>
            <a:chOff x="5029" y="1186"/>
            <a:chExt cx="340" cy="340"/>
          </a:xfrm>
          <a:solidFill>
            <a:srgbClr val="EC1A24"/>
          </a:solidFill>
        </p:grpSpPr>
        <p:sp>
          <p:nvSpPr>
            <p:cNvPr id="79" name="Freeform 328">
              <a:extLst>
                <a:ext uri="{FF2B5EF4-FFF2-40B4-BE49-F238E27FC236}">
                  <a16:creationId xmlns:a16="http://schemas.microsoft.com/office/drawing/2014/main" id="{3501AC90-F2A3-954F-BB8E-44C218ABD4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9" y="1266"/>
              <a:ext cx="180" cy="180"/>
            </a:xfrm>
            <a:custGeom>
              <a:avLst/>
              <a:gdLst>
                <a:gd name="T0" fmla="*/ 248 w 270"/>
                <a:gd name="T1" fmla="*/ 142 h 270"/>
                <a:gd name="T2" fmla="*/ 187 w 270"/>
                <a:gd name="T3" fmla="*/ 82 h 270"/>
                <a:gd name="T4" fmla="*/ 127 w 270"/>
                <a:gd name="T5" fmla="*/ 22 h 270"/>
                <a:gd name="T6" fmla="*/ 74 w 270"/>
                <a:gd name="T7" fmla="*/ 0 h 270"/>
                <a:gd name="T8" fmla="*/ 22 w 270"/>
                <a:gd name="T9" fmla="*/ 22 h 270"/>
                <a:gd name="T10" fmla="*/ 0 w 270"/>
                <a:gd name="T11" fmla="*/ 74 h 270"/>
                <a:gd name="T12" fmla="*/ 22 w 270"/>
                <a:gd name="T13" fmla="*/ 127 h 270"/>
                <a:gd name="T14" fmla="*/ 82 w 270"/>
                <a:gd name="T15" fmla="*/ 187 h 270"/>
                <a:gd name="T16" fmla="*/ 142 w 270"/>
                <a:gd name="T17" fmla="*/ 248 h 270"/>
                <a:gd name="T18" fmla="*/ 195 w 270"/>
                <a:gd name="T19" fmla="*/ 270 h 270"/>
                <a:gd name="T20" fmla="*/ 248 w 270"/>
                <a:gd name="T21" fmla="*/ 248 h 270"/>
                <a:gd name="T22" fmla="*/ 270 w 270"/>
                <a:gd name="T23" fmla="*/ 195 h 270"/>
                <a:gd name="T24" fmla="*/ 248 w 270"/>
                <a:gd name="T25" fmla="*/ 142 h 270"/>
                <a:gd name="T26" fmla="*/ 240 w 270"/>
                <a:gd name="T27" fmla="*/ 167 h 270"/>
                <a:gd name="T28" fmla="*/ 118 w 270"/>
                <a:gd name="T29" fmla="*/ 167 h 270"/>
                <a:gd name="T30" fmla="*/ 139 w 270"/>
                <a:gd name="T31" fmla="*/ 145 h 270"/>
                <a:gd name="T32" fmla="*/ 220 w 270"/>
                <a:gd name="T33" fmla="*/ 145 h 270"/>
                <a:gd name="T34" fmla="*/ 220 w 270"/>
                <a:gd name="T35" fmla="*/ 145 h 270"/>
                <a:gd name="T36" fmla="*/ 233 w 270"/>
                <a:gd name="T37" fmla="*/ 157 h 270"/>
                <a:gd name="T38" fmla="*/ 240 w 270"/>
                <a:gd name="T39" fmla="*/ 167 h 270"/>
                <a:gd name="T40" fmla="*/ 248 w 270"/>
                <a:gd name="T41" fmla="*/ 195 h 270"/>
                <a:gd name="T42" fmla="*/ 246 w 270"/>
                <a:gd name="T43" fmla="*/ 209 h 270"/>
                <a:gd name="T44" fmla="*/ 135 w 270"/>
                <a:gd name="T45" fmla="*/ 209 h 270"/>
                <a:gd name="T46" fmla="*/ 135 w 270"/>
                <a:gd name="T47" fmla="*/ 210 h 270"/>
                <a:gd name="T48" fmla="*/ 113 w 270"/>
                <a:gd name="T49" fmla="*/ 188 h 270"/>
                <a:gd name="T50" fmla="*/ 248 w 270"/>
                <a:gd name="T51" fmla="*/ 188 h 270"/>
                <a:gd name="T52" fmla="*/ 248 w 270"/>
                <a:gd name="T53" fmla="*/ 195 h 270"/>
                <a:gd name="T54" fmla="*/ 180 w 270"/>
                <a:gd name="T55" fmla="*/ 105 h 270"/>
                <a:gd name="T56" fmla="*/ 199 w 270"/>
                <a:gd name="T57" fmla="*/ 124 h 270"/>
                <a:gd name="T58" fmla="*/ 160 w 270"/>
                <a:gd name="T59" fmla="*/ 124 h 270"/>
                <a:gd name="T60" fmla="*/ 180 w 270"/>
                <a:gd name="T61" fmla="*/ 105 h 270"/>
                <a:gd name="T62" fmla="*/ 21 w 270"/>
                <a:gd name="T63" fmla="*/ 74 h 270"/>
                <a:gd name="T64" fmla="*/ 37 w 270"/>
                <a:gd name="T65" fmla="*/ 37 h 270"/>
                <a:gd name="T66" fmla="*/ 74 w 270"/>
                <a:gd name="T67" fmla="*/ 21 h 270"/>
                <a:gd name="T68" fmla="*/ 112 w 270"/>
                <a:gd name="T69" fmla="*/ 37 h 270"/>
                <a:gd name="T70" fmla="*/ 165 w 270"/>
                <a:gd name="T71" fmla="*/ 89 h 270"/>
                <a:gd name="T72" fmla="*/ 89 w 270"/>
                <a:gd name="T73" fmla="*/ 165 h 270"/>
                <a:gd name="T74" fmla="*/ 37 w 270"/>
                <a:gd name="T75" fmla="*/ 112 h 270"/>
                <a:gd name="T76" fmla="*/ 21 w 270"/>
                <a:gd name="T77" fmla="*/ 74 h 270"/>
                <a:gd name="T78" fmla="*/ 195 w 270"/>
                <a:gd name="T79" fmla="*/ 248 h 270"/>
                <a:gd name="T80" fmla="*/ 157 w 270"/>
                <a:gd name="T81" fmla="*/ 233 h 270"/>
                <a:gd name="T82" fmla="*/ 155 w 270"/>
                <a:gd name="T83" fmla="*/ 231 h 270"/>
                <a:gd name="T84" fmla="*/ 234 w 270"/>
                <a:gd name="T85" fmla="*/ 231 h 270"/>
                <a:gd name="T86" fmla="*/ 233 w 270"/>
                <a:gd name="T87" fmla="*/ 233 h 270"/>
                <a:gd name="T88" fmla="*/ 195 w 270"/>
                <a:gd name="T89" fmla="*/ 24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0" h="270">
                  <a:moveTo>
                    <a:pt x="248" y="142"/>
                  </a:moveTo>
                  <a:cubicBezTo>
                    <a:pt x="187" y="82"/>
                    <a:pt x="187" y="82"/>
                    <a:pt x="187" y="8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13" y="7"/>
                    <a:pt x="94" y="0"/>
                    <a:pt x="74" y="0"/>
                  </a:cubicBezTo>
                  <a:cubicBezTo>
                    <a:pt x="54" y="0"/>
                    <a:pt x="36" y="7"/>
                    <a:pt x="22" y="22"/>
                  </a:cubicBezTo>
                  <a:cubicBezTo>
                    <a:pt x="7" y="36"/>
                    <a:pt x="0" y="54"/>
                    <a:pt x="0" y="74"/>
                  </a:cubicBezTo>
                  <a:cubicBezTo>
                    <a:pt x="0" y="94"/>
                    <a:pt x="7" y="113"/>
                    <a:pt x="22" y="127"/>
                  </a:cubicBezTo>
                  <a:cubicBezTo>
                    <a:pt x="82" y="187"/>
                    <a:pt x="82" y="187"/>
                    <a:pt x="82" y="187"/>
                  </a:cubicBezTo>
                  <a:cubicBezTo>
                    <a:pt x="142" y="248"/>
                    <a:pt x="142" y="248"/>
                    <a:pt x="142" y="248"/>
                  </a:cubicBezTo>
                  <a:cubicBezTo>
                    <a:pt x="156" y="262"/>
                    <a:pt x="175" y="270"/>
                    <a:pt x="195" y="270"/>
                  </a:cubicBezTo>
                  <a:cubicBezTo>
                    <a:pt x="215" y="270"/>
                    <a:pt x="234" y="262"/>
                    <a:pt x="248" y="248"/>
                  </a:cubicBezTo>
                  <a:cubicBezTo>
                    <a:pt x="262" y="234"/>
                    <a:pt x="270" y="215"/>
                    <a:pt x="270" y="195"/>
                  </a:cubicBezTo>
                  <a:cubicBezTo>
                    <a:pt x="270" y="175"/>
                    <a:pt x="262" y="156"/>
                    <a:pt x="248" y="142"/>
                  </a:cubicBezTo>
                  <a:close/>
                  <a:moveTo>
                    <a:pt x="240" y="167"/>
                  </a:moveTo>
                  <a:cubicBezTo>
                    <a:pt x="118" y="167"/>
                    <a:pt x="118" y="167"/>
                    <a:pt x="118" y="167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220" y="145"/>
                    <a:pt x="220" y="145"/>
                    <a:pt x="220" y="145"/>
                  </a:cubicBezTo>
                  <a:cubicBezTo>
                    <a:pt x="220" y="145"/>
                    <a:pt x="220" y="145"/>
                    <a:pt x="220" y="145"/>
                  </a:cubicBezTo>
                  <a:cubicBezTo>
                    <a:pt x="233" y="157"/>
                    <a:pt x="233" y="157"/>
                    <a:pt x="233" y="157"/>
                  </a:cubicBezTo>
                  <a:cubicBezTo>
                    <a:pt x="236" y="160"/>
                    <a:pt x="238" y="163"/>
                    <a:pt x="240" y="167"/>
                  </a:cubicBezTo>
                  <a:close/>
                  <a:moveTo>
                    <a:pt x="248" y="195"/>
                  </a:moveTo>
                  <a:cubicBezTo>
                    <a:pt x="248" y="200"/>
                    <a:pt x="247" y="205"/>
                    <a:pt x="246" y="209"/>
                  </a:cubicBezTo>
                  <a:cubicBezTo>
                    <a:pt x="135" y="209"/>
                    <a:pt x="135" y="209"/>
                    <a:pt x="135" y="209"/>
                  </a:cubicBezTo>
                  <a:cubicBezTo>
                    <a:pt x="135" y="210"/>
                    <a:pt x="135" y="210"/>
                    <a:pt x="135" y="210"/>
                  </a:cubicBezTo>
                  <a:cubicBezTo>
                    <a:pt x="113" y="188"/>
                    <a:pt x="113" y="188"/>
                    <a:pt x="113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90"/>
                    <a:pt x="248" y="193"/>
                    <a:pt x="248" y="195"/>
                  </a:cubicBezTo>
                  <a:close/>
                  <a:moveTo>
                    <a:pt x="180" y="105"/>
                  </a:moveTo>
                  <a:cubicBezTo>
                    <a:pt x="199" y="124"/>
                    <a:pt x="199" y="124"/>
                    <a:pt x="199" y="124"/>
                  </a:cubicBezTo>
                  <a:cubicBezTo>
                    <a:pt x="160" y="124"/>
                    <a:pt x="160" y="124"/>
                    <a:pt x="160" y="124"/>
                  </a:cubicBezTo>
                  <a:lnTo>
                    <a:pt x="180" y="105"/>
                  </a:lnTo>
                  <a:close/>
                  <a:moveTo>
                    <a:pt x="21" y="74"/>
                  </a:moveTo>
                  <a:cubicBezTo>
                    <a:pt x="21" y="60"/>
                    <a:pt x="27" y="47"/>
                    <a:pt x="37" y="37"/>
                  </a:cubicBezTo>
                  <a:cubicBezTo>
                    <a:pt x="47" y="27"/>
                    <a:pt x="60" y="21"/>
                    <a:pt x="74" y="21"/>
                  </a:cubicBezTo>
                  <a:cubicBezTo>
                    <a:pt x="89" y="21"/>
                    <a:pt x="102" y="27"/>
                    <a:pt x="112" y="37"/>
                  </a:cubicBezTo>
                  <a:cubicBezTo>
                    <a:pt x="165" y="89"/>
                    <a:pt x="165" y="89"/>
                    <a:pt x="165" y="89"/>
                  </a:cubicBezTo>
                  <a:cubicBezTo>
                    <a:pt x="89" y="165"/>
                    <a:pt x="89" y="165"/>
                    <a:pt x="89" y="165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27" y="102"/>
                    <a:pt x="21" y="89"/>
                    <a:pt x="21" y="74"/>
                  </a:cubicBezTo>
                  <a:close/>
                  <a:moveTo>
                    <a:pt x="195" y="248"/>
                  </a:moveTo>
                  <a:cubicBezTo>
                    <a:pt x="181" y="248"/>
                    <a:pt x="167" y="243"/>
                    <a:pt x="157" y="233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234" y="231"/>
                    <a:pt x="234" y="231"/>
                    <a:pt x="234" y="231"/>
                  </a:cubicBezTo>
                  <a:cubicBezTo>
                    <a:pt x="234" y="231"/>
                    <a:pt x="233" y="232"/>
                    <a:pt x="233" y="233"/>
                  </a:cubicBezTo>
                  <a:cubicBezTo>
                    <a:pt x="223" y="243"/>
                    <a:pt x="209" y="248"/>
                    <a:pt x="195" y="2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80" name="Freeform 329">
              <a:extLst>
                <a:ext uri="{FF2B5EF4-FFF2-40B4-BE49-F238E27FC236}">
                  <a16:creationId xmlns:a16="http://schemas.microsoft.com/office/drawing/2014/main" id="{B1248916-C294-E840-9A9B-008C42A1E1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9" y="118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1" name="Group 690">
            <a:extLst>
              <a:ext uri="{FF2B5EF4-FFF2-40B4-BE49-F238E27FC236}">
                <a16:creationId xmlns:a16="http://schemas.microsoft.com/office/drawing/2014/main" id="{53F335B0-B857-FC4C-8E2A-214FA8F3119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65692" y="1917878"/>
            <a:ext cx="367982" cy="367982"/>
            <a:chOff x="3494" y="2985"/>
            <a:chExt cx="340" cy="340"/>
          </a:xfrm>
          <a:solidFill>
            <a:srgbClr val="EC1A24"/>
          </a:solidFill>
        </p:grpSpPr>
        <p:sp>
          <p:nvSpPr>
            <p:cNvPr id="82" name="Freeform 691">
              <a:extLst>
                <a:ext uri="{FF2B5EF4-FFF2-40B4-BE49-F238E27FC236}">
                  <a16:creationId xmlns:a16="http://schemas.microsoft.com/office/drawing/2014/main" id="{058EECA9-E611-5846-9CCD-F672D66A12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4" y="29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83" name="Freeform 692">
              <a:extLst>
                <a:ext uri="{FF2B5EF4-FFF2-40B4-BE49-F238E27FC236}">
                  <a16:creationId xmlns:a16="http://schemas.microsoft.com/office/drawing/2014/main" id="{D4FA58C8-4A41-1D4A-931C-311575FB79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1" y="3067"/>
              <a:ext cx="225" cy="194"/>
            </a:xfrm>
            <a:custGeom>
              <a:avLst/>
              <a:gdLst>
                <a:gd name="T0" fmla="*/ 170 w 338"/>
                <a:gd name="T1" fmla="*/ 292 h 292"/>
                <a:gd name="T2" fmla="*/ 168 w 338"/>
                <a:gd name="T3" fmla="*/ 292 h 292"/>
                <a:gd name="T4" fmla="*/ 160 w 338"/>
                <a:gd name="T5" fmla="*/ 288 h 292"/>
                <a:gd name="T6" fmla="*/ 32 w 338"/>
                <a:gd name="T7" fmla="*/ 153 h 292"/>
                <a:gd name="T8" fmla="*/ 32 w 338"/>
                <a:gd name="T9" fmla="*/ 33 h 292"/>
                <a:gd name="T10" fmla="*/ 90 w 338"/>
                <a:gd name="T11" fmla="*/ 8 h 292"/>
                <a:gd name="T12" fmla="*/ 148 w 338"/>
                <a:gd name="T13" fmla="*/ 33 h 292"/>
                <a:gd name="T14" fmla="*/ 149 w 338"/>
                <a:gd name="T15" fmla="*/ 35 h 292"/>
                <a:gd name="T16" fmla="*/ 149 w 338"/>
                <a:gd name="T17" fmla="*/ 50 h 292"/>
                <a:gd name="T18" fmla="*/ 121 w 338"/>
                <a:gd name="T19" fmla="*/ 78 h 292"/>
                <a:gd name="T20" fmla="*/ 161 w 338"/>
                <a:gd name="T21" fmla="*/ 119 h 292"/>
                <a:gd name="T22" fmla="*/ 161 w 338"/>
                <a:gd name="T23" fmla="*/ 134 h 292"/>
                <a:gd name="T24" fmla="*/ 147 w 338"/>
                <a:gd name="T25" fmla="*/ 148 h 292"/>
                <a:gd name="T26" fmla="*/ 161 w 338"/>
                <a:gd name="T27" fmla="*/ 161 h 292"/>
                <a:gd name="T28" fmla="*/ 159 w 338"/>
                <a:gd name="T29" fmla="*/ 156 h 292"/>
                <a:gd name="T30" fmla="*/ 162 w 338"/>
                <a:gd name="T31" fmla="*/ 145 h 292"/>
                <a:gd name="T32" fmla="*/ 187 w 338"/>
                <a:gd name="T33" fmla="*/ 121 h 292"/>
                <a:gd name="T34" fmla="*/ 162 w 338"/>
                <a:gd name="T35" fmla="*/ 97 h 292"/>
                <a:gd name="T36" fmla="*/ 162 w 338"/>
                <a:gd name="T37" fmla="*/ 81 h 292"/>
                <a:gd name="T38" fmla="*/ 197 w 338"/>
                <a:gd name="T39" fmla="*/ 46 h 292"/>
                <a:gd name="T40" fmla="*/ 195 w 338"/>
                <a:gd name="T41" fmla="*/ 44 h 292"/>
                <a:gd name="T42" fmla="*/ 192 w 338"/>
                <a:gd name="T43" fmla="*/ 36 h 292"/>
                <a:gd name="T44" fmla="*/ 195 w 338"/>
                <a:gd name="T45" fmla="*/ 28 h 292"/>
                <a:gd name="T46" fmla="*/ 306 w 338"/>
                <a:gd name="T47" fmla="*/ 33 h 292"/>
                <a:gd name="T48" fmla="*/ 306 w 338"/>
                <a:gd name="T49" fmla="*/ 33 h 292"/>
                <a:gd name="T50" fmla="*/ 306 w 338"/>
                <a:gd name="T51" fmla="*/ 153 h 292"/>
                <a:gd name="T52" fmla="*/ 177 w 338"/>
                <a:gd name="T53" fmla="*/ 288 h 292"/>
                <a:gd name="T54" fmla="*/ 170 w 338"/>
                <a:gd name="T55" fmla="*/ 292 h 292"/>
                <a:gd name="T56" fmla="*/ 90 w 338"/>
                <a:gd name="T57" fmla="*/ 30 h 292"/>
                <a:gd name="T58" fmla="*/ 47 w 338"/>
                <a:gd name="T59" fmla="*/ 48 h 292"/>
                <a:gd name="T60" fmla="*/ 47 w 338"/>
                <a:gd name="T61" fmla="*/ 138 h 292"/>
                <a:gd name="T62" fmla="*/ 169 w 338"/>
                <a:gd name="T63" fmla="*/ 266 h 292"/>
                <a:gd name="T64" fmla="*/ 291 w 338"/>
                <a:gd name="T65" fmla="*/ 138 h 292"/>
                <a:gd name="T66" fmla="*/ 291 w 338"/>
                <a:gd name="T67" fmla="*/ 48 h 292"/>
                <a:gd name="T68" fmla="*/ 291 w 338"/>
                <a:gd name="T69" fmla="*/ 48 h 292"/>
                <a:gd name="T70" fmla="*/ 219 w 338"/>
                <a:gd name="T71" fmla="*/ 38 h 292"/>
                <a:gd name="T72" fmla="*/ 220 w 338"/>
                <a:gd name="T73" fmla="*/ 39 h 292"/>
                <a:gd name="T74" fmla="*/ 220 w 338"/>
                <a:gd name="T75" fmla="*/ 54 h 292"/>
                <a:gd name="T76" fmla="*/ 185 w 338"/>
                <a:gd name="T77" fmla="*/ 89 h 292"/>
                <a:gd name="T78" fmla="*/ 209 w 338"/>
                <a:gd name="T79" fmla="*/ 113 h 292"/>
                <a:gd name="T80" fmla="*/ 209 w 338"/>
                <a:gd name="T81" fmla="*/ 129 h 292"/>
                <a:gd name="T82" fmla="*/ 181 w 338"/>
                <a:gd name="T83" fmla="*/ 156 h 292"/>
                <a:gd name="T84" fmla="*/ 191 w 338"/>
                <a:gd name="T85" fmla="*/ 193 h 292"/>
                <a:gd name="T86" fmla="*/ 186 w 338"/>
                <a:gd name="T87" fmla="*/ 205 h 292"/>
                <a:gd name="T88" fmla="*/ 173 w 338"/>
                <a:gd name="T89" fmla="*/ 203 h 292"/>
                <a:gd name="T90" fmla="*/ 125 w 338"/>
                <a:gd name="T91" fmla="*/ 155 h 292"/>
                <a:gd name="T92" fmla="*/ 125 w 338"/>
                <a:gd name="T93" fmla="*/ 140 h 292"/>
                <a:gd name="T94" fmla="*/ 139 w 338"/>
                <a:gd name="T95" fmla="*/ 126 h 292"/>
                <a:gd name="T96" fmla="*/ 98 w 338"/>
                <a:gd name="T97" fmla="*/ 86 h 292"/>
                <a:gd name="T98" fmla="*/ 95 w 338"/>
                <a:gd name="T99" fmla="*/ 78 h 292"/>
                <a:gd name="T100" fmla="*/ 98 w 338"/>
                <a:gd name="T101" fmla="*/ 71 h 292"/>
                <a:gd name="T102" fmla="*/ 126 w 338"/>
                <a:gd name="T103" fmla="*/ 43 h 292"/>
                <a:gd name="T104" fmla="*/ 90 w 338"/>
                <a:gd name="T105" fmla="*/ 3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8" h="292">
                  <a:moveTo>
                    <a:pt x="170" y="292"/>
                  </a:moveTo>
                  <a:cubicBezTo>
                    <a:pt x="168" y="292"/>
                    <a:pt x="168" y="292"/>
                    <a:pt x="168" y="292"/>
                  </a:cubicBezTo>
                  <a:cubicBezTo>
                    <a:pt x="165" y="292"/>
                    <a:pt x="162" y="290"/>
                    <a:pt x="160" y="288"/>
                  </a:cubicBezTo>
                  <a:cubicBezTo>
                    <a:pt x="32" y="153"/>
                    <a:pt x="32" y="153"/>
                    <a:pt x="32" y="153"/>
                  </a:cubicBezTo>
                  <a:cubicBezTo>
                    <a:pt x="0" y="120"/>
                    <a:pt x="0" y="66"/>
                    <a:pt x="32" y="33"/>
                  </a:cubicBezTo>
                  <a:cubicBezTo>
                    <a:pt x="47" y="17"/>
                    <a:pt x="68" y="8"/>
                    <a:pt x="90" y="8"/>
                  </a:cubicBezTo>
                  <a:cubicBezTo>
                    <a:pt x="112" y="8"/>
                    <a:pt x="132" y="17"/>
                    <a:pt x="148" y="33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53" y="39"/>
                    <a:pt x="153" y="46"/>
                    <a:pt x="149" y="50"/>
                  </a:cubicBezTo>
                  <a:cubicBezTo>
                    <a:pt x="121" y="78"/>
                    <a:pt x="121" y="78"/>
                    <a:pt x="121" y="78"/>
                  </a:cubicBezTo>
                  <a:cubicBezTo>
                    <a:pt x="161" y="119"/>
                    <a:pt x="161" y="119"/>
                    <a:pt x="161" y="119"/>
                  </a:cubicBezTo>
                  <a:cubicBezTo>
                    <a:pt x="165" y="123"/>
                    <a:pt x="165" y="130"/>
                    <a:pt x="161" y="134"/>
                  </a:cubicBezTo>
                  <a:cubicBezTo>
                    <a:pt x="147" y="148"/>
                    <a:pt x="147" y="148"/>
                    <a:pt x="147" y="148"/>
                  </a:cubicBezTo>
                  <a:cubicBezTo>
                    <a:pt x="161" y="161"/>
                    <a:pt x="161" y="161"/>
                    <a:pt x="161" y="161"/>
                  </a:cubicBezTo>
                  <a:cubicBezTo>
                    <a:pt x="159" y="156"/>
                    <a:pt x="159" y="156"/>
                    <a:pt x="159" y="156"/>
                  </a:cubicBezTo>
                  <a:cubicBezTo>
                    <a:pt x="158" y="152"/>
                    <a:pt x="159" y="148"/>
                    <a:pt x="162" y="145"/>
                  </a:cubicBezTo>
                  <a:cubicBezTo>
                    <a:pt x="187" y="121"/>
                    <a:pt x="187" y="121"/>
                    <a:pt x="187" y="121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58" y="92"/>
                    <a:pt x="158" y="86"/>
                    <a:pt x="162" y="81"/>
                  </a:cubicBezTo>
                  <a:cubicBezTo>
                    <a:pt x="197" y="46"/>
                    <a:pt x="197" y="46"/>
                    <a:pt x="197" y="46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3" y="42"/>
                    <a:pt x="192" y="39"/>
                    <a:pt x="192" y="36"/>
                  </a:cubicBezTo>
                  <a:cubicBezTo>
                    <a:pt x="192" y="33"/>
                    <a:pt x="193" y="30"/>
                    <a:pt x="195" y="28"/>
                  </a:cubicBezTo>
                  <a:cubicBezTo>
                    <a:pt x="228" y="0"/>
                    <a:pt x="276" y="2"/>
                    <a:pt x="306" y="33"/>
                  </a:cubicBezTo>
                  <a:cubicBezTo>
                    <a:pt x="306" y="33"/>
                    <a:pt x="306" y="33"/>
                    <a:pt x="306" y="33"/>
                  </a:cubicBezTo>
                  <a:cubicBezTo>
                    <a:pt x="338" y="66"/>
                    <a:pt x="338" y="120"/>
                    <a:pt x="306" y="153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175" y="290"/>
                    <a:pt x="173" y="292"/>
                    <a:pt x="170" y="292"/>
                  </a:cubicBezTo>
                  <a:close/>
                  <a:moveTo>
                    <a:pt x="90" y="30"/>
                  </a:moveTo>
                  <a:cubicBezTo>
                    <a:pt x="74" y="30"/>
                    <a:pt x="59" y="36"/>
                    <a:pt x="47" y="48"/>
                  </a:cubicBezTo>
                  <a:cubicBezTo>
                    <a:pt x="23" y="73"/>
                    <a:pt x="23" y="113"/>
                    <a:pt x="47" y="138"/>
                  </a:cubicBezTo>
                  <a:cubicBezTo>
                    <a:pt x="169" y="266"/>
                    <a:pt x="169" y="266"/>
                    <a:pt x="169" y="266"/>
                  </a:cubicBezTo>
                  <a:cubicBezTo>
                    <a:pt x="291" y="138"/>
                    <a:pt x="291" y="138"/>
                    <a:pt x="291" y="138"/>
                  </a:cubicBezTo>
                  <a:cubicBezTo>
                    <a:pt x="314" y="113"/>
                    <a:pt x="314" y="73"/>
                    <a:pt x="291" y="48"/>
                  </a:cubicBezTo>
                  <a:cubicBezTo>
                    <a:pt x="291" y="48"/>
                    <a:pt x="291" y="48"/>
                    <a:pt x="291" y="48"/>
                  </a:cubicBezTo>
                  <a:cubicBezTo>
                    <a:pt x="271" y="28"/>
                    <a:pt x="242" y="24"/>
                    <a:pt x="219" y="38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224" y="43"/>
                    <a:pt x="224" y="50"/>
                    <a:pt x="220" y="54"/>
                  </a:cubicBezTo>
                  <a:cubicBezTo>
                    <a:pt x="185" y="89"/>
                    <a:pt x="185" y="89"/>
                    <a:pt x="185" y="89"/>
                  </a:cubicBezTo>
                  <a:cubicBezTo>
                    <a:pt x="209" y="113"/>
                    <a:pt x="209" y="113"/>
                    <a:pt x="209" y="113"/>
                  </a:cubicBezTo>
                  <a:cubicBezTo>
                    <a:pt x="213" y="118"/>
                    <a:pt x="213" y="124"/>
                    <a:pt x="209" y="129"/>
                  </a:cubicBezTo>
                  <a:cubicBezTo>
                    <a:pt x="181" y="156"/>
                    <a:pt x="181" y="156"/>
                    <a:pt x="181" y="156"/>
                  </a:cubicBezTo>
                  <a:cubicBezTo>
                    <a:pt x="191" y="193"/>
                    <a:pt x="191" y="193"/>
                    <a:pt x="191" y="193"/>
                  </a:cubicBezTo>
                  <a:cubicBezTo>
                    <a:pt x="192" y="198"/>
                    <a:pt x="190" y="203"/>
                    <a:pt x="186" y="205"/>
                  </a:cubicBezTo>
                  <a:cubicBezTo>
                    <a:pt x="181" y="207"/>
                    <a:pt x="176" y="207"/>
                    <a:pt x="173" y="203"/>
                  </a:cubicBezTo>
                  <a:cubicBezTo>
                    <a:pt x="125" y="155"/>
                    <a:pt x="125" y="155"/>
                    <a:pt x="125" y="155"/>
                  </a:cubicBezTo>
                  <a:cubicBezTo>
                    <a:pt x="121" y="151"/>
                    <a:pt x="121" y="144"/>
                    <a:pt x="125" y="140"/>
                  </a:cubicBezTo>
                  <a:cubicBezTo>
                    <a:pt x="139" y="126"/>
                    <a:pt x="139" y="126"/>
                    <a:pt x="139" y="126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96" y="84"/>
                    <a:pt x="95" y="81"/>
                    <a:pt x="95" y="78"/>
                  </a:cubicBezTo>
                  <a:cubicBezTo>
                    <a:pt x="95" y="75"/>
                    <a:pt x="96" y="73"/>
                    <a:pt x="98" y="71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16" y="34"/>
                    <a:pt x="103" y="30"/>
                    <a:pt x="9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4" name="Group 396">
            <a:extLst>
              <a:ext uri="{FF2B5EF4-FFF2-40B4-BE49-F238E27FC236}">
                <a16:creationId xmlns:a16="http://schemas.microsoft.com/office/drawing/2014/main" id="{C95C55A3-0596-E046-8903-60DB9AD598C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05583" y="1916184"/>
            <a:ext cx="369676" cy="369676"/>
            <a:chOff x="6602" y="1516"/>
            <a:chExt cx="340" cy="340"/>
          </a:xfrm>
          <a:solidFill>
            <a:srgbClr val="EC1A24"/>
          </a:solidFill>
        </p:grpSpPr>
        <p:sp>
          <p:nvSpPr>
            <p:cNvPr id="85" name="Freeform 397">
              <a:extLst>
                <a:ext uri="{FF2B5EF4-FFF2-40B4-BE49-F238E27FC236}">
                  <a16:creationId xmlns:a16="http://schemas.microsoft.com/office/drawing/2014/main" id="{F38AA944-7DA6-B549-80FB-1F4F010D4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2" y="151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86" name="Freeform 398">
              <a:extLst>
                <a:ext uri="{FF2B5EF4-FFF2-40B4-BE49-F238E27FC236}">
                  <a16:creationId xmlns:a16="http://schemas.microsoft.com/office/drawing/2014/main" id="{F96D38E2-A612-8D4C-A420-1A277A087E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3" y="1579"/>
              <a:ext cx="216" cy="213"/>
            </a:xfrm>
            <a:custGeom>
              <a:avLst/>
              <a:gdLst>
                <a:gd name="T0" fmla="*/ 205 w 325"/>
                <a:gd name="T1" fmla="*/ 79 h 321"/>
                <a:gd name="T2" fmla="*/ 212 w 325"/>
                <a:gd name="T3" fmla="*/ 82 h 321"/>
                <a:gd name="T4" fmla="*/ 220 w 325"/>
                <a:gd name="T5" fmla="*/ 79 h 321"/>
                <a:gd name="T6" fmla="*/ 220 w 325"/>
                <a:gd name="T7" fmla="*/ 64 h 321"/>
                <a:gd name="T8" fmla="*/ 159 w 325"/>
                <a:gd name="T9" fmla="*/ 4 h 321"/>
                <a:gd name="T10" fmla="*/ 144 w 325"/>
                <a:gd name="T11" fmla="*/ 4 h 321"/>
                <a:gd name="T12" fmla="*/ 144 w 325"/>
                <a:gd name="T13" fmla="*/ 19 h 321"/>
                <a:gd name="T14" fmla="*/ 16 w 325"/>
                <a:gd name="T15" fmla="*/ 147 h 321"/>
                <a:gd name="T16" fmla="*/ 16 w 325"/>
                <a:gd name="T17" fmla="*/ 207 h 321"/>
                <a:gd name="T18" fmla="*/ 46 w 325"/>
                <a:gd name="T19" fmla="*/ 220 h 321"/>
                <a:gd name="T20" fmla="*/ 76 w 325"/>
                <a:gd name="T21" fmla="*/ 207 h 321"/>
                <a:gd name="T22" fmla="*/ 205 w 325"/>
                <a:gd name="T23" fmla="*/ 79 h 321"/>
                <a:gd name="T24" fmla="*/ 61 w 325"/>
                <a:gd name="T25" fmla="*/ 192 h 321"/>
                <a:gd name="T26" fmla="*/ 31 w 325"/>
                <a:gd name="T27" fmla="*/ 192 h 321"/>
                <a:gd name="T28" fmla="*/ 25 w 325"/>
                <a:gd name="T29" fmla="*/ 177 h 321"/>
                <a:gd name="T30" fmla="*/ 31 w 325"/>
                <a:gd name="T31" fmla="*/ 162 h 321"/>
                <a:gd name="T32" fmla="*/ 86 w 325"/>
                <a:gd name="T33" fmla="*/ 107 h 321"/>
                <a:gd name="T34" fmla="*/ 146 w 325"/>
                <a:gd name="T35" fmla="*/ 107 h 321"/>
                <a:gd name="T36" fmla="*/ 61 w 325"/>
                <a:gd name="T37" fmla="*/ 192 h 321"/>
                <a:gd name="T38" fmla="*/ 168 w 325"/>
                <a:gd name="T39" fmla="*/ 86 h 321"/>
                <a:gd name="T40" fmla="*/ 107 w 325"/>
                <a:gd name="T41" fmla="*/ 86 h 321"/>
                <a:gd name="T42" fmla="*/ 159 w 325"/>
                <a:gd name="T43" fmla="*/ 34 h 321"/>
                <a:gd name="T44" fmla="*/ 190 w 325"/>
                <a:gd name="T45" fmla="*/ 64 h 321"/>
                <a:gd name="T46" fmla="*/ 168 w 325"/>
                <a:gd name="T47" fmla="*/ 86 h 321"/>
                <a:gd name="T48" fmla="*/ 321 w 325"/>
                <a:gd name="T49" fmla="*/ 165 h 321"/>
                <a:gd name="T50" fmla="*/ 260 w 325"/>
                <a:gd name="T51" fmla="*/ 105 h 321"/>
                <a:gd name="T52" fmla="*/ 245 w 325"/>
                <a:gd name="T53" fmla="*/ 105 h 321"/>
                <a:gd name="T54" fmla="*/ 245 w 325"/>
                <a:gd name="T55" fmla="*/ 120 h 321"/>
                <a:gd name="T56" fmla="*/ 245 w 325"/>
                <a:gd name="T57" fmla="*/ 120 h 321"/>
                <a:gd name="T58" fmla="*/ 117 w 325"/>
                <a:gd name="T59" fmla="*/ 248 h 321"/>
                <a:gd name="T60" fmla="*/ 104 w 325"/>
                <a:gd name="T61" fmla="*/ 278 h 321"/>
                <a:gd name="T62" fmla="*/ 117 w 325"/>
                <a:gd name="T63" fmla="*/ 308 h 321"/>
                <a:gd name="T64" fmla="*/ 147 w 325"/>
                <a:gd name="T65" fmla="*/ 321 h 321"/>
                <a:gd name="T66" fmla="*/ 177 w 325"/>
                <a:gd name="T67" fmla="*/ 308 h 321"/>
                <a:gd name="T68" fmla="*/ 305 w 325"/>
                <a:gd name="T69" fmla="*/ 180 h 321"/>
                <a:gd name="T70" fmla="*/ 305 w 325"/>
                <a:gd name="T71" fmla="*/ 180 h 321"/>
                <a:gd name="T72" fmla="*/ 313 w 325"/>
                <a:gd name="T73" fmla="*/ 183 h 321"/>
                <a:gd name="T74" fmla="*/ 321 w 325"/>
                <a:gd name="T75" fmla="*/ 180 h 321"/>
                <a:gd name="T76" fmla="*/ 321 w 325"/>
                <a:gd name="T77" fmla="*/ 165 h 321"/>
                <a:gd name="T78" fmla="*/ 162 w 325"/>
                <a:gd name="T79" fmla="*/ 293 h 321"/>
                <a:gd name="T80" fmla="*/ 132 w 325"/>
                <a:gd name="T81" fmla="*/ 293 h 321"/>
                <a:gd name="T82" fmla="*/ 126 w 325"/>
                <a:gd name="T83" fmla="*/ 278 h 321"/>
                <a:gd name="T84" fmla="*/ 129 w 325"/>
                <a:gd name="T85" fmla="*/ 267 h 321"/>
                <a:gd name="T86" fmla="*/ 188 w 325"/>
                <a:gd name="T87" fmla="*/ 267 h 321"/>
                <a:gd name="T88" fmla="*/ 162 w 325"/>
                <a:gd name="T89" fmla="*/ 293 h 321"/>
                <a:gd name="T90" fmla="*/ 209 w 325"/>
                <a:gd name="T91" fmla="*/ 246 h 321"/>
                <a:gd name="T92" fmla="*/ 149 w 325"/>
                <a:gd name="T93" fmla="*/ 246 h 321"/>
                <a:gd name="T94" fmla="*/ 260 w 325"/>
                <a:gd name="T95" fmla="*/ 135 h 321"/>
                <a:gd name="T96" fmla="*/ 290 w 325"/>
                <a:gd name="T97" fmla="*/ 165 h 321"/>
                <a:gd name="T98" fmla="*/ 209 w 325"/>
                <a:gd name="T99" fmla="*/ 24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5" h="321">
                  <a:moveTo>
                    <a:pt x="205" y="79"/>
                  </a:moveTo>
                  <a:cubicBezTo>
                    <a:pt x="207" y="81"/>
                    <a:pt x="210" y="82"/>
                    <a:pt x="212" y="82"/>
                  </a:cubicBezTo>
                  <a:cubicBezTo>
                    <a:pt x="215" y="82"/>
                    <a:pt x="218" y="81"/>
                    <a:pt x="220" y="79"/>
                  </a:cubicBezTo>
                  <a:cubicBezTo>
                    <a:pt x="224" y="75"/>
                    <a:pt x="224" y="68"/>
                    <a:pt x="220" y="6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5" y="0"/>
                    <a:pt x="149" y="0"/>
                    <a:pt x="144" y="4"/>
                  </a:cubicBezTo>
                  <a:cubicBezTo>
                    <a:pt x="140" y="8"/>
                    <a:pt x="140" y="15"/>
                    <a:pt x="144" y="19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0" y="164"/>
                    <a:pt x="0" y="191"/>
                    <a:pt x="16" y="207"/>
                  </a:cubicBezTo>
                  <a:cubicBezTo>
                    <a:pt x="24" y="216"/>
                    <a:pt x="35" y="220"/>
                    <a:pt x="46" y="220"/>
                  </a:cubicBezTo>
                  <a:cubicBezTo>
                    <a:pt x="58" y="220"/>
                    <a:pt x="68" y="216"/>
                    <a:pt x="76" y="207"/>
                  </a:cubicBezTo>
                  <a:cubicBezTo>
                    <a:pt x="205" y="79"/>
                    <a:pt x="205" y="79"/>
                    <a:pt x="205" y="79"/>
                  </a:cubicBezTo>
                  <a:close/>
                  <a:moveTo>
                    <a:pt x="61" y="192"/>
                  </a:moveTo>
                  <a:cubicBezTo>
                    <a:pt x="53" y="200"/>
                    <a:pt x="39" y="200"/>
                    <a:pt x="31" y="192"/>
                  </a:cubicBezTo>
                  <a:cubicBezTo>
                    <a:pt x="27" y="188"/>
                    <a:pt x="25" y="183"/>
                    <a:pt x="25" y="177"/>
                  </a:cubicBezTo>
                  <a:cubicBezTo>
                    <a:pt x="25" y="172"/>
                    <a:pt x="27" y="166"/>
                    <a:pt x="31" y="162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146" y="107"/>
                    <a:pt x="146" y="107"/>
                    <a:pt x="146" y="107"/>
                  </a:cubicBezTo>
                  <a:lnTo>
                    <a:pt x="61" y="192"/>
                  </a:lnTo>
                  <a:close/>
                  <a:moveTo>
                    <a:pt x="168" y="86"/>
                  </a:moveTo>
                  <a:cubicBezTo>
                    <a:pt x="107" y="86"/>
                    <a:pt x="107" y="86"/>
                    <a:pt x="107" y="86"/>
                  </a:cubicBezTo>
                  <a:cubicBezTo>
                    <a:pt x="159" y="34"/>
                    <a:pt x="159" y="34"/>
                    <a:pt x="159" y="34"/>
                  </a:cubicBezTo>
                  <a:cubicBezTo>
                    <a:pt x="190" y="64"/>
                    <a:pt x="190" y="64"/>
                    <a:pt x="190" y="64"/>
                  </a:cubicBezTo>
                  <a:lnTo>
                    <a:pt x="168" y="86"/>
                  </a:lnTo>
                  <a:close/>
                  <a:moveTo>
                    <a:pt x="321" y="165"/>
                  </a:moveTo>
                  <a:cubicBezTo>
                    <a:pt x="260" y="105"/>
                    <a:pt x="260" y="105"/>
                    <a:pt x="260" y="105"/>
                  </a:cubicBezTo>
                  <a:cubicBezTo>
                    <a:pt x="256" y="100"/>
                    <a:pt x="249" y="100"/>
                    <a:pt x="245" y="105"/>
                  </a:cubicBezTo>
                  <a:cubicBezTo>
                    <a:pt x="241" y="109"/>
                    <a:pt x="241" y="115"/>
                    <a:pt x="245" y="120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117" y="248"/>
                    <a:pt x="117" y="248"/>
                    <a:pt x="117" y="248"/>
                  </a:cubicBezTo>
                  <a:cubicBezTo>
                    <a:pt x="109" y="256"/>
                    <a:pt x="104" y="267"/>
                    <a:pt x="104" y="278"/>
                  </a:cubicBezTo>
                  <a:cubicBezTo>
                    <a:pt x="104" y="289"/>
                    <a:pt x="109" y="300"/>
                    <a:pt x="117" y="308"/>
                  </a:cubicBezTo>
                  <a:cubicBezTo>
                    <a:pt x="125" y="316"/>
                    <a:pt x="136" y="321"/>
                    <a:pt x="147" y="321"/>
                  </a:cubicBezTo>
                  <a:cubicBezTo>
                    <a:pt x="158" y="321"/>
                    <a:pt x="169" y="316"/>
                    <a:pt x="177" y="308"/>
                  </a:cubicBezTo>
                  <a:cubicBezTo>
                    <a:pt x="305" y="180"/>
                    <a:pt x="305" y="180"/>
                    <a:pt x="305" y="180"/>
                  </a:cubicBezTo>
                  <a:cubicBezTo>
                    <a:pt x="305" y="180"/>
                    <a:pt x="305" y="180"/>
                    <a:pt x="305" y="180"/>
                  </a:cubicBezTo>
                  <a:cubicBezTo>
                    <a:pt x="308" y="182"/>
                    <a:pt x="310" y="183"/>
                    <a:pt x="313" y="183"/>
                  </a:cubicBezTo>
                  <a:cubicBezTo>
                    <a:pt x="316" y="183"/>
                    <a:pt x="318" y="182"/>
                    <a:pt x="321" y="180"/>
                  </a:cubicBezTo>
                  <a:cubicBezTo>
                    <a:pt x="325" y="176"/>
                    <a:pt x="325" y="169"/>
                    <a:pt x="321" y="165"/>
                  </a:cubicBezTo>
                  <a:close/>
                  <a:moveTo>
                    <a:pt x="162" y="293"/>
                  </a:moveTo>
                  <a:cubicBezTo>
                    <a:pt x="154" y="301"/>
                    <a:pt x="140" y="301"/>
                    <a:pt x="132" y="293"/>
                  </a:cubicBezTo>
                  <a:cubicBezTo>
                    <a:pt x="128" y="289"/>
                    <a:pt x="126" y="284"/>
                    <a:pt x="126" y="278"/>
                  </a:cubicBezTo>
                  <a:cubicBezTo>
                    <a:pt x="126" y="274"/>
                    <a:pt x="127" y="271"/>
                    <a:pt x="129" y="267"/>
                  </a:cubicBezTo>
                  <a:cubicBezTo>
                    <a:pt x="188" y="267"/>
                    <a:pt x="188" y="267"/>
                    <a:pt x="188" y="267"/>
                  </a:cubicBezTo>
                  <a:lnTo>
                    <a:pt x="162" y="293"/>
                  </a:lnTo>
                  <a:close/>
                  <a:moveTo>
                    <a:pt x="209" y="246"/>
                  </a:moveTo>
                  <a:cubicBezTo>
                    <a:pt x="149" y="246"/>
                    <a:pt x="149" y="246"/>
                    <a:pt x="149" y="246"/>
                  </a:cubicBezTo>
                  <a:cubicBezTo>
                    <a:pt x="260" y="135"/>
                    <a:pt x="260" y="135"/>
                    <a:pt x="260" y="135"/>
                  </a:cubicBezTo>
                  <a:cubicBezTo>
                    <a:pt x="290" y="165"/>
                    <a:pt x="290" y="165"/>
                    <a:pt x="290" y="165"/>
                  </a:cubicBezTo>
                  <a:lnTo>
                    <a:pt x="209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7" name="Group 405">
            <a:extLst>
              <a:ext uri="{FF2B5EF4-FFF2-40B4-BE49-F238E27FC236}">
                <a16:creationId xmlns:a16="http://schemas.microsoft.com/office/drawing/2014/main" id="{44685F1D-6075-AD46-823E-EB665A3A07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1574" y="1916184"/>
            <a:ext cx="369676" cy="369676"/>
            <a:chOff x="5822" y="1511"/>
            <a:chExt cx="340" cy="340"/>
          </a:xfrm>
          <a:solidFill>
            <a:srgbClr val="EC1A24"/>
          </a:solidFill>
        </p:grpSpPr>
        <p:sp>
          <p:nvSpPr>
            <p:cNvPr id="88" name="Freeform 406">
              <a:extLst>
                <a:ext uri="{FF2B5EF4-FFF2-40B4-BE49-F238E27FC236}">
                  <a16:creationId xmlns:a16="http://schemas.microsoft.com/office/drawing/2014/main" id="{29A4D852-14C0-A449-9408-30A2A6F79D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22" y="1511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89" name="Freeform 407">
              <a:extLst>
                <a:ext uri="{FF2B5EF4-FFF2-40B4-BE49-F238E27FC236}">
                  <a16:creationId xmlns:a16="http://schemas.microsoft.com/office/drawing/2014/main" id="{80B46896-64CB-9D46-AFB7-8CCEF45BDF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8" y="1586"/>
              <a:ext cx="189" cy="185"/>
            </a:xfrm>
            <a:custGeom>
              <a:avLst/>
              <a:gdLst>
                <a:gd name="T0" fmla="*/ 281 w 285"/>
                <a:gd name="T1" fmla="*/ 110 h 279"/>
                <a:gd name="T2" fmla="*/ 266 w 285"/>
                <a:gd name="T3" fmla="*/ 95 h 279"/>
                <a:gd name="T4" fmla="*/ 266 w 285"/>
                <a:gd name="T5" fmla="*/ 95 h 279"/>
                <a:gd name="T6" fmla="*/ 266 w 285"/>
                <a:gd name="T7" fmla="*/ 95 h 279"/>
                <a:gd name="T8" fmla="*/ 176 w 285"/>
                <a:gd name="T9" fmla="*/ 4 h 279"/>
                <a:gd name="T10" fmla="*/ 161 w 285"/>
                <a:gd name="T11" fmla="*/ 4 h 279"/>
                <a:gd name="T12" fmla="*/ 161 w 285"/>
                <a:gd name="T13" fmla="*/ 19 h 279"/>
                <a:gd name="T14" fmla="*/ 168 w 285"/>
                <a:gd name="T15" fmla="*/ 27 h 279"/>
                <a:gd name="T16" fmla="*/ 25 w 285"/>
                <a:gd name="T17" fmla="*/ 170 h 279"/>
                <a:gd name="T18" fmla="*/ 25 w 285"/>
                <a:gd name="T19" fmla="*/ 260 h 279"/>
                <a:gd name="T20" fmla="*/ 70 w 285"/>
                <a:gd name="T21" fmla="*/ 279 h 279"/>
                <a:gd name="T22" fmla="*/ 115 w 285"/>
                <a:gd name="T23" fmla="*/ 260 h 279"/>
                <a:gd name="T24" fmla="*/ 259 w 285"/>
                <a:gd name="T25" fmla="*/ 117 h 279"/>
                <a:gd name="T26" fmla="*/ 266 w 285"/>
                <a:gd name="T27" fmla="*/ 125 h 279"/>
                <a:gd name="T28" fmla="*/ 274 w 285"/>
                <a:gd name="T29" fmla="*/ 128 h 279"/>
                <a:gd name="T30" fmla="*/ 281 w 285"/>
                <a:gd name="T31" fmla="*/ 125 h 279"/>
                <a:gd name="T32" fmla="*/ 281 w 285"/>
                <a:gd name="T33" fmla="*/ 110 h 279"/>
                <a:gd name="T34" fmla="*/ 100 w 285"/>
                <a:gd name="T35" fmla="*/ 245 h 279"/>
                <a:gd name="T36" fmla="*/ 40 w 285"/>
                <a:gd name="T37" fmla="*/ 245 h 279"/>
                <a:gd name="T38" fmla="*/ 40 w 285"/>
                <a:gd name="T39" fmla="*/ 185 h 279"/>
                <a:gd name="T40" fmla="*/ 82 w 285"/>
                <a:gd name="T41" fmla="*/ 143 h 279"/>
                <a:gd name="T42" fmla="*/ 203 w 285"/>
                <a:gd name="T43" fmla="*/ 143 h 279"/>
                <a:gd name="T44" fmla="*/ 100 w 285"/>
                <a:gd name="T45" fmla="*/ 245 h 279"/>
                <a:gd name="T46" fmla="*/ 104 w 285"/>
                <a:gd name="T47" fmla="*/ 121 h 279"/>
                <a:gd name="T48" fmla="*/ 183 w 285"/>
                <a:gd name="T49" fmla="*/ 42 h 279"/>
                <a:gd name="T50" fmla="*/ 244 w 285"/>
                <a:gd name="T51" fmla="*/ 102 h 279"/>
                <a:gd name="T52" fmla="*/ 224 w 285"/>
                <a:gd name="T53" fmla="*/ 121 h 279"/>
                <a:gd name="T54" fmla="*/ 104 w 285"/>
                <a:gd name="T55" fmla="*/ 12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5" h="279">
                  <a:moveTo>
                    <a:pt x="281" y="110"/>
                  </a:moveTo>
                  <a:cubicBezTo>
                    <a:pt x="266" y="95"/>
                    <a:pt x="266" y="95"/>
                    <a:pt x="266" y="95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2" y="0"/>
                    <a:pt x="165" y="0"/>
                    <a:pt x="161" y="4"/>
                  </a:cubicBezTo>
                  <a:cubicBezTo>
                    <a:pt x="156" y="8"/>
                    <a:pt x="156" y="15"/>
                    <a:pt x="161" y="19"/>
                  </a:cubicBezTo>
                  <a:cubicBezTo>
                    <a:pt x="168" y="27"/>
                    <a:pt x="168" y="27"/>
                    <a:pt x="168" y="27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0" y="195"/>
                    <a:pt x="0" y="236"/>
                    <a:pt x="25" y="260"/>
                  </a:cubicBezTo>
                  <a:cubicBezTo>
                    <a:pt x="37" y="273"/>
                    <a:pt x="54" y="279"/>
                    <a:pt x="70" y="279"/>
                  </a:cubicBezTo>
                  <a:cubicBezTo>
                    <a:pt x="86" y="279"/>
                    <a:pt x="103" y="273"/>
                    <a:pt x="115" y="260"/>
                  </a:cubicBezTo>
                  <a:cubicBezTo>
                    <a:pt x="259" y="117"/>
                    <a:pt x="259" y="117"/>
                    <a:pt x="259" y="117"/>
                  </a:cubicBezTo>
                  <a:cubicBezTo>
                    <a:pt x="266" y="125"/>
                    <a:pt x="266" y="125"/>
                    <a:pt x="266" y="125"/>
                  </a:cubicBezTo>
                  <a:cubicBezTo>
                    <a:pt x="268" y="127"/>
                    <a:pt x="271" y="128"/>
                    <a:pt x="274" y="128"/>
                  </a:cubicBezTo>
                  <a:cubicBezTo>
                    <a:pt x="276" y="128"/>
                    <a:pt x="279" y="127"/>
                    <a:pt x="281" y="125"/>
                  </a:cubicBezTo>
                  <a:cubicBezTo>
                    <a:pt x="285" y="121"/>
                    <a:pt x="285" y="114"/>
                    <a:pt x="281" y="110"/>
                  </a:cubicBezTo>
                  <a:close/>
                  <a:moveTo>
                    <a:pt x="100" y="245"/>
                  </a:moveTo>
                  <a:cubicBezTo>
                    <a:pt x="84" y="262"/>
                    <a:pt x="57" y="262"/>
                    <a:pt x="40" y="245"/>
                  </a:cubicBezTo>
                  <a:cubicBezTo>
                    <a:pt x="23" y="229"/>
                    <a:pt x="23" y="202"/>
                    <a:pt x="40" y="185"/>
                  </a:cubicBezTo>
                  <a:cubicBezTo>
                    <a:pt x="82" y="143"/>
                    <a:pt x="82" y="143"/>
                    <a:pt x="82" y="143"/>
                  </a:cubicBezTo>
                  <a:cubicBezTo>
                    <a:pt x="203" y="143"/>
                    <a:pt x="203" y="143"/>
                    <a:pt x="203" y="143"/>
                  </a:cubicBezTo>
                  <a:lnTo>
                    <a:pt x="100" y="245"/>
                  </a:lnTo>
                  <a:close/>
                  <a:moveTo>
                    <a:pt x="104" y="121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244" y="102"/>
                    <a:pt x="244" y="102"/>
                    <a:pt x="244" y="102"/>
                  </a:cubicBezTo>
                  <a:cubicBezTo>
                    <a:pt x="224" y="121"/>
                    <a:pt x="224" y="121"/>
                    <a:pt x="224" y="121"/>
                  </a:cubicBezTo>
                  <a:lnTo>
                    <a:pt x="104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90" name="Group 49">
            <a:extLst>
              <a:ext uri="{FF2B5EF4-FFF2-40B4-BE49-F238E27FC236}">
                <a16:creationId xmlns:a16="http://schemas.microsoft.com/office/drawing/2014/main" id="{210A71D7-61C2-854D-8660-F16BAEA290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91410" y="1917708"/>
            <a:ext cx="368051" cy="368152"/>
            <a:chOff x="411" y="619"/>
            <a:chExt cx="3635" cy="3636"/>
          </a:xfrm>
          <a:solidFill>
            <a:srgbClr val="EC1A24"/>
          </a:solidFill>
        </p:grpSpPr>
        <p:sp>
          <p:nvSpPr>
            <p:cNvPr id="91" name="Freeform 50">
              <a:extLst>
                <a:ext uri="{FF2B5EF4-FFF2-40B4-BE49-F238E27FC236}">
                  <a16:creationId xmlns:a16="http://schemas.microsoft.com/office/drawing/2014/main" id="{8E074E4A-74BA-7A44-B7D1-B1211C243D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" y="619"/>
              <a:ext cx="3635" cy="3636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92" name="Freeform 51">
              <a:extLst>
                <a:ext uri="{FF2B5EF4-FFF2-40B4-BE49-F238E27FC236}">
                  <a16:creationId xmlns:a16="http://schemas.microsoft.com/office/drawing/2014/main" id="{3BC31497-E7BA-914F-8EDB-0EE8A4DF6F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2" y="1528"/>
              <a:ext cx="2272" cy="1740"/>
            </a:xfrm>
            <a:custGeom>
              <a:avLst/>
              <a:gdLst>
                <a:gd name="T0" fmla="*/ 234 w 320"/>
                <a:gd name="T1" fmla="*/ 96 h 245"/>
                <a:gd name="T2" fmla="*/ 224 w 320"/>
                <a:gd name="T3" fmla="*/ 32 h 245"/>
                <a:gd name="T4" fmla="*/ 181 w 320"/>
                <a:gd name="T5" fmla="*/ 0 h 245"/>
                <a:gd name="T6" fmla="*/ 10 w 320"/>
                <a:gd name="T7" fmla="*/ 32 h 245"/>
                <a:gd name="T8" fmla="*/ 0 w 320"/>
                <a:gd name="T9" fmla="*/ 213 h 245"/>
                <a:gd name="T10" fmla="*/ 34 w 320"/>
                <a:gd name="T11" fmla="*/ 224 h 245"/>
                <a:gd name="T12" fmla="*/ 94 w 320"/>
                <a:gd name="T13" fmla="*/ 224 h 245"/>
                <a:gd name="T14" fmla="*/ 245 w 320"/>
                <a:gd name="T15" fmla="*/ 245 h 245"/>
                <a:gd name="T16" fmla="*/ 309 w 320"/>
                <a:gd name="T17" fmla="*/ 224 h 245"/>
                <a:gd name="T18" fmla="*/ 320 w 320"/>
                <a:gd name="T19" fmla="*/ 128 h 245"/>
                <a:gd name="T20" fmla="*/ 181 w 320"/>
                <a:gd name="T21" fmla="*/ 21 h 245"/>
                <a:gd name="T22" fmla="*/ 170 w 320"/>
                <a:gd name="T23" fmla="*/ 32 h 245"/>
                <a:gd name="T24" fmla="*/ 21 w 320"/>
                <a:gd name="T25" fmla="*/ 53 h 245"/>
                <a:gd name="T26" fmla="*/ 213 w 320"/>
                <a:gd name="T27" fmla="*/ 202 h 245"/>
                <a:gd name="T28" fmla="*/ 64 w 320"/>
                <a:gd name="T29" fmla="*/ 181 h 245"/>
                <a:gd name="T30" fmla="*/ 21 w 320"/>
                <a:gd name="T31" fmla="*/ 202 h 245"/>
                <a:gd name="T32" fmla="*/ 64 w 320"/>
                <a:gd name="T33" fmla="*/ 224 h 245"/>
                <a:gd name="T34" fmla="*/ 64 w 320"/>
                <a:gd name="T35" fmla="*/ 202 h 245"/>
                <a:gd name="T36" fmla="*/ 64 w 320"/>
                <a:gd name="T37" fmla="*/ 224 h 245"/>
                <a:gd name="T38" fmla="*/ 234 w 320"/>
                <a:gd name="T39" fmla="*/ 213 h 245"/>
                <a:gd name="T40" fmla="*/ 256 w 320"/>
                <a:gd name="T41" fmla="*/ 213 h 245"/>
                <a:gd name="T42" fmla="*/ 298 w 320"/>
                <a:gd name="T43" fmla="*/ 202 h 245"/>
                <a:gd name="T44" fmla="*/ 245 w 320"/>
                <a:gd name="T45" fmla="*/ 181 h 245"/>
                <a:gd name="T46" fmla="*/ 234 w 320"/>
                <a:gd name="T47" fmla="*/ 117 h 245"/>
                <a:gd name="T48" fmla="*/ 298 w 320"/>
                <a:gd name="T49" fmla="*/ 128 h 245"/>
                <a:gd name="T50" fmla="*/ 74 w 320"/>
                <a:gd name="T51" fmla="*/ 117 h 245"/>
                <a:gd name="T52" fmla="*/ 106 w 320"/>
                <a:gd name="T53" fmla="*/ 106 h 245"/>
                <a:gd name="T54" fmla="*/ 117 w 320"/>
                <a:gd name="T55" fmla="*/ 74 h 245"/>
                <a:gd name="T56" fmla="*/ 128 w 320"/>
                <a:gd name="T57" fmla="*/ 106 h 245"/>
                <a:gd name="T58" fmla="*/ 160 w 320"/>
                <a:gd name="T59" fmla="*/ 117 h 245"/>
                <a:gd name="T60" fmla="*/ 128 w 320"/>
                <a:gd name="T61" fmla="*/ 128 h 245"/>
                <a:gd name="T62" fmla="*/ 117 w 320"/>
                <a:gd name="T63" fmla="*/ 160 h 245"/>
                <a:gd name="T64" fmla="*/ 106 w 320"/>
                <a:gd name="T65" fmla="*/ 128 h 245"/>
                <a:gd name="T66" fmla="*/ 74 w 320"/>
                <a:gd name="T67" fmla="*/ 117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0" h="245">
                  <a:moveTo>
                    <a:pt x="288" y="96"/>
                  </a:moveTo>
                  <a:cubicBezTo>
                    <a:pt x="234" y="96"/>
                    <a:pt x="234" y="96"/>
                    <a:pt x="234" y="96"/>
                  </a:cubicBezTo>
                  <a:cubicBezTo>
                    <a:pt x="234" y="42"/>
                    <a:pt x="234" y="42"/>
                    <a:pt x="234" y="42"/>
                  </a:cubicBezTo>
                  <a:cubicBezTo>
                    <a:pt x="234" y="36"/>
                    <a:pt x="230" y="32"/>
                    <a:pt x="224" y="32"/>
                  </a:cubicBezTo>
                  <a:cubicBezTo>
                    <a:pt x="213" y="32"/>
                    <a:pt x="213" y="32"/>
                    <a:pt x="213" y="32"/>
                  </a:cubicBezTo>
                  <a:cubicBezTo>
                    <a:pt x="213" y="14"/>
                    <a:pt x="199" y="0"/>
                    <a:pt x="181" y="0"/>
                  </a:cubicBezTo>
                  <a:cubicBezTo>
                    <a:pt x="163" y="0"/>
                    <a:pt x="149" y="14"/>
                    <a:pt x="149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4" y="32"/>
                    <a:pt x="0" y="36"/>
                    <a:pt x="0" y="42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19"/>
                    <a:pt x="4" y="224"/>
                    <a:pt x="10" y="224"/>
                  </a:cubicBezTo>
                  <a:cubicBezTo>
                    <a:pt x="34" y="224"/>
                    <a:pt x="34" y="224"/>
                    <a:pt x="34" y="224"/>
                  </a:cubicBezTo>
                  <a:cubicBezTo>
                    <a:pt x="38" y="236"/>
                    <a:pt x="50" y="245"/>
                    <a:pt x="64" y="245"/>
                  </a:cubicBezTo>
                  <a:cubicBezTo>
                    <a:pt x="78" y="245"/>
                    <a:pt x="89" y="236"/>
                    <a:pt x="94" y="224"/>
                  </a:cubicBezTo>
                  <a:cubicBezTo>
                    <a:pt x="215" y="224"/>
                    <a:pt x="215" y="224"/>
                    <a:pt x="215" y="224"/>
                  </a:cubicBezTo>
                  <a:cubicBezTo>
                    <a:pt x="219" y="236"/>
                    <a:pt x="231" y="245"/>
                    <a:pt x="245" y="245"/>
                  </a:cubicBezTo>
                  <a:cubicBezTo>
                    <a:pt x="259" y="245"/>
                    <a:pt x="271" y="236"/>
                    <a:pt x="275" y="224"/>
                  </a:cubicBezTo>
                  <a:cubicBezTo>
                    <a:pt x="309" y="224"/>
                    <a:pt x="309" y="224"/>
                    <a:pt x="309" y="224"/>
                  </a:cubicBezTo>
                  <a:cubicBezTo>
                    <a:pt x="315" y="224"/>
                    <a:pt x="320" y="219"/>
                    <a:pt x="320" y="213"/>
                  </a:cubicBezTo>
                  <a:cubicBezTo>
                    <a:pt x="320" y="128"/>
                    <a:pt x="320" y="128"/>
                    <a:pt x="320" y="128"/>
                  </a:cubicBezTo>
                  <a:cubicBezTo>
                    <a:pt x="320" y="110"/>
                    <a:pt x="305" y="96"/>
                    <a:pt x="288" y="96"/>
                  </a:cubicBezTo>
                  <a:close/>
                  <a:moveTo>
                    <a:pt x="181" y="21"/>
                  </a:moveTo>
                  <a:cubicBezTo>
                    <a:pt x="187" y="21"/>
                    <a:pt x="192" y="26"/>
                    <a:pt x="192" y="32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70" y="26"/>
                    <a:pt x="175" y="21"/>
                    <a:pt x="181" y="21"/>
                  </a:cubicBezTo>
                  <a:close/>
                  <a:moveTo>
                    <a:pt x="21" y="53"/>
                  </a:moveTo>
                  <a:cubicBezTo>
                    <a:pt x="213" y="53"/>
                    <a:pt x="213" y="53"/>
                    <a:pt x="213" y="53"/>
                  </a:cubicBezTo>
                  <a:cubicBezTo>
                    <a:pt x="213" y="202"/>
                    <a:pt x="213" y="202"/>
                    <a:pt x="213" y="202"/>
                  </a:cubicBezTo>
                  <a:cubicBezTo>
                    <a:pt x="94" y="202"/>
                    <a:pt x="94" y="202"/>
                    <a:pt x="94" y="202"/>
                  </a:cubicBezTo>
                  <a:cubicBezTo>
                    <a:pt x="89" y="190"/>
                    <a:pt x="78" y="181"/>
                    <a:pt x="64" y="181"/>
                  </a:cubicBezTo>
                  <a:cubicBezTo>
                    <a:pt x="50" y="181"/>
                    <a:pt x="38" y="190"/>
                    <a:pt x="34" y="202"/>
                  </a:cubicBezTo>
                  <a:cubicBezTo>
                    <a:pt x="21" y="202"/>
                    <a:pt x="21" y="202"/>
                    <a:pt x="21" y="202"/>
                  </a:cubicBezTo>
                  <a:lnTo>
                    <a:pt x="21" y="53"/>
                  </a:lnTo>
                  <a:close/>
                  <a:moveTo>
                    <a:pt x="64" y="224"/>
                  </a:moveTo>
                  <a:cubicBezTo>
                    <a:pt x="58" y="224"/>
                    <a:pt x="53" y="219"/>
                    <a:pt x="53" y="213"/>
                  </a:cubicBezTo>
                  <a:cubicBezTo>
                    <a:pt x="53" y="207"/>
                    <a:pt x="58" y="202"/>
                    <a:pt x="64" y="202"/>
                  </a:cubicBezTo>
                  <a:cubicBezTo>
                    <a:pt x="70" y="202"/>
                    <a:pt x="74" y="207"/>
                    <a:pt x="74" y="213"/>
                  </a:cubicBezTo>
                  <a:cubicBezTo>
                    <a:pt x="74" y="219"/>
                    <a:pt x="70" y="224"/>
                    <a:pt x="64" y="224"/>
                  </a:cubicBezTo>
                  <a:close/>
                  <a:moveTo>
                    <a:pt x="245" y="224"/>
                  </a:moveTo>
                  <a:cubicBezTo>
                    <a:pt x="239" y="224"/>
                    <a:pt x="234" y="219"/>
                    <a:pt x="234" y="213"/>
                  </a:cubicBezTo>
                  <a:cubicBezTo>
                    <a:pt x="234" y="207"/>
                    <a:pt x="239" y="202"/>
                    <a:pt x="245" y="202"/>
                  </a:cubicBezTo>
                  <a:cubicBezTo>
                    <a:pt x="251" y="202"/>
                    <a:pt x="256" y="207"/>
                    <a:pt x="256" y="213"/>
                  </a:cubicBezTo>
                  <a:cubicBezTo>
                    <a:pt x="256" y="219"/>
                    <a:pt x="251" y="224"/>
                    <a:pt x="245" y="224"/>
                  </a:cubicBezTo>
                  <a:close/>
                  <a:moveTo>
                    <a:pt x="298" y="202"/>
                  </a:moveTo>
                  <a:cubicBezTo>
                    <a:pt x="275" y="202"/>
                    <a:pt x="275" y="202"/>
                    <a:pt x="275" y="202"/>
                  </a:cubicBezTo>
                  <a:cubicBezTo>
                    <a:pt x="271" y="190"/>
                    <a:pt x="259" y="181"/>
                    <a:pt x="245" y="181"/>
                  </a:cubicBezTo>
                  <a:cubicBezTo>
                    <a:pt x="241" y="181"/>
                    <a:pt x="238" y="182"/>
                    <a:pt x="234" y="183"/>
                  </a:cubicBezTo>
                  <a:cubicBezTo>
                    <a:pt x="234" y="117"/>
                    <a:pt x="234" y="117"/>
                    <a:pt x="234" y="117"/>
                  </a:cubicBezTo>
                  <a:cubicBezTo>
                    <a:pt x="288" y="117"/>
                    <a:pt x="288" y="117"/>
                    <a:pt x="288" y="117"/>
                  </a:cubicBezTo>
                  <a:cubicBezTo>
                    <a:pt x="294" y="117"/>
                    <a:pt x="298" y="122"/>
                    <a:pt x="298" y="128"/>
                  </a:cubicBezTo>
                  <a:lnTo>
                    <a:pt x="298" y="202"/>
                  </a:lnTo>
                  <a:close/>
                  <a:moveTo>
                    <a:pt x="74" y="117"/>
                  </a:moveTo>
                  <a:cubicBezTo>
                    <a:pt x="74" y="111"/>
                    <a:pt x="79" y="106"/>
                    <a:pt x="85" y="106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06" y="79"/>
                    <a:pt x="111" y="74"/>
                    <a:pt x="117" y="74"/>
                  </a:cubicBezTo>
                  <a:cubicBezTo>
                    <a:pt x="123" y="74"/>
                    <a:pt x="128" y="79"/>
                    <a:pt x="128" y="85"/>
                  </a:cubicBezTo>
                  <a:cubicBezTo>
                    <a:pt x="128" y="106"/>
                    <a:pt x="128" y="106"/>
                    <a:pt x="128" y="106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55" y="106"/>
                    <a:pt x="160" y="111"/>
                    <a:pt x="160" y="117"/>
                  </a:cubicBezTo>
                  <a:cubicBezTo>
                    <a:pt x="160" y="123"/>
                    <a:pt x="155" y="128"/>
                    <a:pt x="149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28" y="155"/>
                    <a:pt x="123" y="160"/>
                    <a:pt x="117" y="160"/>
                  </a:cubicBezTo>
                  <a:cubicBezTo>
                    <a:pt x="111" y="160"/>
                    <a:pt x="106" y="155"/>
                    <a:pt x="106" y="149"/>
                  </a:cubicBezTo>
                  <a:cubicBezTo>
                    <a:pt x="106" y="128"/>
                    <a:pt x="106" y="128"/>
                    <a:pt x="106" y="128"/>
                  </a:cubicBezTo>
                  <a:cubicBezTo>
                    <a:pt x="85" y="128"/>
                    <a:pt x="85" y="128"/>
                    <a:pt x="85" y="128"/>
                  </a:cubicBezTo>
                  <a:cubicBezTo>
                    <a:pt x="79" y="128"/>
                    <a:pt x="74" y="123"/>
                    <a:pt x="74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93" name="Group 351">
            <a:extLst>
              <a:ext uri="{FF2B5EF4-FFF2-40B4-BE49-F238E27FC236}">
                <a16:creationId xmlns:a16="http://schemas.microsoft.com/office/drawing/2014/main" id="{6FD25B03-7BAC-8248-82F5-82DD831306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700035" y="2714500"/>
            <a:ext cx="369676" cy="370763"/>
            <a:chOff x="2717" y="1172"/>
            <a:chExt cx="340" cy="341"/>
          </a:xfrm>
          <a:solidFill>
            <a:srgbClr val="EC1A24"/>
          </a:solidFill>
        </p:grpSpPr>
        <p:sp>
          <p:nvSpPr>
            <p:cNvPr id="94" name="Freeform 352">
              <a:extLst>
                <a:ext uri="{FF2B5EF4-FFF2-40B4-BE49-F238E27FC236}">
                  <a16:creationId xmlns:a16="http://schemas.microsoft.com/office/drawing/2014/main" id="{064B3112-07A9-134E-9D20-79BFE870B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1" y="1264"/>
              <a:ext cx="212" cy="185"/>
            </a:xfrm>
            <a:custGeom>
              <a:avLst/>
              <a:gdLst>
                <a:gd name="T0" fmla="*/ 298 w 320"/>
                <a:gd name="T1" fmla="*/ 152 h 278"/>
                <a:gd name="T2" fmla="*/ 298 w 320"/>
                <a:gd name="T3" fmla="*/ 107 h 278"/>
                <a:gd name="T4" fmla="*/ 245 w 320"/>
                <a:gd name="T5" fmla="*/ 54 h 278"/>
                <a:gd name="T6" fmla="*/ 192 w 320"/>
                <a:gd name="T7" fmla="*/ 107 h 278"/>
                <a:gd name="T8" fmla="*/ 192 w 320"/>
                <a:gd name="T9" fmla="*/ 203 h 278"/>
                <a:gd name="T10" fmla="*/ 138 w 320"/>
                <a:gd name="T11" fmla="*/ 256 h 278"/>
                <a:gd name="T12" fmla="*/ 85 w 320"/>
                <a:gd name="T13" fmla="*/ 203 h 278"/>
                <a:gd name="T14" fmla="*/ 85 w 320"/>
                <a:gd name="T15" fmla="*/ 149 h 278"/>
                <a:gd name="T16" fmla="*/ 149 w 320"/>
                <a:gd name="T17" fmla="*/ 86 h 278"/>
                <a:gd name="T18" fmla="*/ 149 w 320"/>
                <a:gd name="T19" fmla="*/ 11 h 278"/>
                <a:gd name="T20" fmla="*/ 138 w 320"/>
                <a:gd name="T21" fmla="*/ 0 h 278"/>
                <a:gd name="T22" fmla="*/ 117 w 320"/>
                <a:gd name="T23" fmla="*/ 0 h 278"/>
                <a:gd name="T24" fmla="*/ 106 w 320"/>
                <a:gd name="T25" fmla="*/ 11 h 278"/>
                <a:gd name="T26" fmla="*/ 117 w 320"/>
                <a:gd name="T27" fmla="*/ 22 h 278"/>
                <a:gd name="T28" fmla="*/ 128 w 320"/>
                <a:gd name="T29" fmla="*/ 22 h 278"/>
                <a:gd name="T30" fmla="*/ 128 w 320"/>
                <a:gd name="T31" fmla="*/ 86 h 278"/>
                <a:gd name="T32" fmla="*/ 74 w 320"/>
                <a:gd name="T33" fmla="*/ 128 h 278"/>
                <a:gd name="T34" fmla="*/ 21 w 320"/>
                <a:gd name="T35" fmla="*/ 86 h 278"/>
                <a:gd name="T36" fmla="*/ 21 w 320"/>
                <a:gd name="T37" fmla="*/ 22 h 278"/>
                <a:gd name="T38" fmla="*/ 32 w 320"/>
                <a:gd name="T39" fmla="*/ 22 h 278"/>
                <a:gd name="T40" fmla="*/ 42 w 320"/>
                <a:gd name="T41" fmla="*/ 11 h 278"/>
                <a:gd name="T42" fmla="*/ 32 w 320"/>
                <a:gd name="T43" fmla="*/ 0 h 278"/>
                <a:gd name="T44" fmla="*/ 10 w 320"/>
                <a:gd name="T45" fmla="*/ 0 h 278"/>
                <a:gd name="T46" fmla="*/ 0 w 320"/>
                <a:gd name="T47" fmla="*/ 11 h 278"/>
                <a:gd name="T48" fmla="*/ 0 w 320"/>
                <a:gd name="T49" fmla="*/ 86 h 278"/>
                <a:gd name="T50" fmla="*/ 64 w 320"/>
                <a:gd name="T51" fmla="*/ 149 h 278"/>
                <a:gd name="T52" fmla="*/ 64 w 320"/>
                <a:gd name="T53" fmla="*/ 203 h 278"/>
                <a:gd name="T54" fmla="*/ 138 w 320"/>
                <a:gd name="T55" fmla="*/ 278 h 278"/>
                <a:gd name="T56" fmla="*/ 213 w 320"/>
                <a:gd name="T57" fmla="*/ 203 h 278"/>
                <a:gd name="T58" fmla="*/ 213 w 320"/>
                <a:gd name="T59" fmla="*/ 107 h 278"/>
                <a:gd name="T60" fmla="*/ 245 w 320"/>
                <a:gd name="T61" fmla="*/ 75 h 278"/>
                <a:gd name="T62" fmla="*/ 277 w 320"/>
                <a:gd name="T63" fmla="*/ 107 h 278"/>
                <a:gd name="T64" fmla="*/ 277 w 320"/>
                <a:gd name="T65" fmla="*/ 152 h 278"/>
                <a:gd name="T66" fmla="*/ 256 w 320"/>
                <a:gd name="T67" fmla="*/ 182 h 278"/>
                <a:gd name="T68" fmla="*/ 288 w 320"/>
                <a:gd name="T69" fmla="*/ 214 h 278"/>
                <a:gd name="T70" fmla="*/ 320 w 320"/>
                <a:gd name="T71" fmla="*/ 182 h 278"/>
                <a:gd name="T72" fmla="*/ 298 w 320"/>
                <a:gd name="T73" fmla="*/ 152 h 278"/>
                <a:gd name="T74" fmla="*/ 288 w 320"/>
                <a:gd name="T75" fmla="*/ 192 h 278"/>
                <a:gd name="T76" fmla="*/ 277 w 320"/>
                <a:gd name="T77" fmla="*/ 182 h 278"/>
                <a:gd name="T78" fmla="*/ 288 w 320"/>
                <a:gd name="T79" fmla="*/ 171 h 278"/>
                <a:gd name="T80" fmla="*/ 298 w 320"/>
                <a:gd name="T81" fmla="*/ 182 h 278"/>
                <a:gd name="T82" fmla="*/ 288 w 320"/>
                <a:gd name="T83" fmla="*/ 19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0" h="278">
                  <a:moveTo>
                    <a:pt x="298" y="152"/>
                  </a:moveTo>
                  <a:cubicBezTo>
                    <a:pt x="298" y="107"/>
                    <a:pt x="298" y="107"/>
                    <a:pt x="298" y="107"/>
                  </a:cubicBezTo>
                  <a:cubicBezTo>
                    <a:pt x="298" y="78"/>
                    <a:pt x="274" y="54"/>
                    <a:pt x="245" y="54"/>
                  </a:cubicBezTo>
                  <a:cubicBezTo>
                    <a:pt x="216" y="54"/>
                    <a:pt x="192" y="78"/>
                    <a:pt x="192" y="107"/>
                  </a:cubicBezTo>
                  <a:cubicBezTo>
                    <a:pt x="192" y="203"/>
                    <a:pt x="192" y="203"/>
                    <a:pt x="192" y="203"/>
                  </a:cubicBezTo>
                  <a:cubicBezTo>
                    <a:pt x="192" y="232"/>
                    <a:pt x="168" y="256"/>
                    <a:pt x="138" y="256"/>
                  </a:cubicBezTo>
                  <a:cubicBezTo>
                    <a:pt x="109" y="256"/>
                    <a:pt x="85" y="232"/>
                    <a:pt x="85" y="203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117" y="144"/>
                    <a:pt x="149" y="118"/>
                    <a:pt x="149" y="86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49" y="5"/>
                    <a:pt x="144" y="0"/>
                    <a:pt x="138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1" y="0"/>
                    <a:pt x="106" y="5"/>
                    <a:pt x="106" y="11"/>
                  </a:cubicBezTo>
                  <a:cubicBezTo>
                    <a:pt x="106" y="17"/>
                    <a:pt x="111" y="22"/>
                    <a:pt x="117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86"/>
                    <a:pt x="128" y="86"/>
                    <a:pt x="128" y="86"/>
                  </a:cubicBezTo>
                  <a:cubicBezTo>
                    <a:pt x="128" y="109"/>
                    <a:pt x="98" y="128"/>
                    <a:pt x="74" y="128"/>
                  </a:cubicBezTo>
                  <a:cubicBezTo>
                    <a:pt x="50" y="128"/>
                    <a:pt x="21" y="109"/>
                    <a:pt x="21" y="86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2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18"/>
                    <a:pt x="32" y="144"/>
                    <a:pt x="64" y="149"/>
                  </a:cubicBezTo>
                  <a:cubicBezTo>
                    <a:pt x="64" y="203"/>
                    <a:pt x="64" y="203"/>
                    <a:pt x="64" y="203"/>
                  </a:cubicBezTo>
                  <a:cubicBezTo>
                    <a:pt x="64" y="244"/>
                    <a:pt x="97" y="278"/>
                    <a:pt x="138" y="278"/>
                  </a:cubicBezTo>
                  <a:cubicBezTo>
                    <a:pt x="180" y="278"/>
                    <a:pt x="213" y="244"/>
                    <a:pt x="213" y="203"/>
                  </a:cubicBezTo>
                  <a:cubicBezTo>
                    <a:pt x="213" y="107"/>
                    <a:pt x="213" y="107"/>
                    <a:pt x="213" y="107"/>
                  </a:cubicBezTo>
                  <a:cubicBezTo>
                    <a:pt x="213" y="89"/>
                    <a:pt x="227" y="75"/>
                    <a:pt x="245" y="75"/>
                  </a:cubicBezTo>
                  <a:cubicBezTo>
                    <a:pt x="263" y="75"/>
                    <a:pt x="277" y="89"/>
                    <a:pt x="277" y="107"/>
                  </a:cubicBezTo>
                  <a:cubicBezTo>
                    <a:pt x="277" y="152"/>
                    <a:pt x="277" y="152"/>
                    <a:pt x="277" y="152"/>
                  </a:cubicBezTo>
                  <a:cubicBezTo>
                    <a:pt x="265" y="156"/>
                    <a:pt x="256" y="168"/>
                    <a:pt x="256" y="182"/>
                  </a:cubicBezTo>
                  <a:cubicBezTo>
                    <a:pt x="256" y="199"/>
                    <a:pt x="270" y="214"/>
                    <a:pt x="288" y="214"/>
                  </a:cubicBezTo>
                  <a:cubicBezTo>
                    <a:pt x="305" y="214"/>
                    <a:pt x="320" y="199"/>
                    <a:pt x="320" y="182"/>
                  </a:cubicBezTo>
                  <a:cubicBezTo>
                    <a:pt x="320" y="168"/>
                    <a:pt x="311" y="156"/>
                    <a:pt x="298" y="152"/>
                  </a:cubicBezTo>
                  <a:close/>
                  <a:moveTo>
                    <a:pt x="288" y="192"/>
                  </a:moveTo>
                  <a:cubicBezTo>
                    <a:pt x="282" y="192"/>
                    <a:pt x="277" y="188"/>
                    <a:pt x="277" y="182"/>
                  </a:cubicBezTo>
                  <a:cubicBezTo>
                    <a:pt x="277" y="176"/>
                    <a:pt x="282" y="171"/>
                    <a:pt x="288" y="171"/>
                  </a:cubicBezTo>
                  <a:cubicBezTo>
                    <a:pt x="294" y="171"/>
                    <a:pt x="298" y="176"/>
                    <a:pt x="298" y="182"/>
                  </a:cubicBezTo>
                  <a:cubicBezTo>
                    <a:pt x="298" y="188"/>
                    <a:pt x="294" y="192"/>
                    <a:pt x="28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95" name="Freeform 353">
              <a:extLst>
                <a:ext uri="{FF2B5EF4-FFF2-40B4-BE49-F238E27FC236}">
                  <a16:creationId xmlns:a16="http://schemas.microsoft.com/office/drawing/2014/main" id="{FA169C24-88BF-2648-B95F-4207A95B34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7" y="1172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96" name="Group 468">
            <a:extLst>
              <a:ext uri="{FF2B5EF4-FFF2-40B4-BE49-F238E27FC236}">
                <a16:creationId xmlns:a16="http://schemas.microsoft.com/office/drawing/2014/main" id="{C33FFD6A-E793-0A49-B92B-2271D4262E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1836" y="2716131"/>
            <a:ext cx="369676" cy="369676"/>
            <a:chOff x="1146" y="1573"/>
            <a:chExt cx="340" cy="340"/>
          </a:xfrm>
          <a:solidFill>
            <a:srgbClr val="EC1A24"/>
          </a:solidFill>
        </p:grpSpPr>
        <p:sp>
          <p:nvSpPr>
            <p:cNvPr id="97" name="Freeform 469">
              <a:extLst>
                <a:ext uri="{FF2B5EF4-FFF2-40B4-BE49-F238E27FC236}">
                  <a16:creationId xmlns:a16="http://schemas.microsoft.com/office/drawing/2014/main" id="{9AE03284-113B-2546-84FB-420530B2C0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6" y="1573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98" name="Freeform 470">
              <a:extLst>
                <a:ext uri="{FF2B5EF4-FFF2-40B4-BE49-F238E27FC236}">
                  <a16:creationId xmlns:a16="http://schemas.microsoft.com/office/drawing/2014/main" id="{56F51D4C-F43A-A947-9F43-348C31F74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6" y="1643"/>
              <a:ext cx="185" cy="184"/>
            </a:xfrm>
            <a:custGeom>
              <a:avLst/>
              <a:gdLst>
                <a:gd name="T0" fmla="*/ 215 w 279"/>
                <a:gd name="T1" fmla="*/ 200 h 278"/>
                <a:gd name="T2" fmla="*/ 226 w 279"/>
                <a:gd name="T3" fmla="*/ 185 h 278"/>
                <a:gd name="T4" fmla="*/ 215 w 279"/>
                <a:gd name="T5" fmla="*/ 170 h 278"/>
                <a:gd name="T6" fmla="*/ 226 w 279"/>
                <a:gd name="T7" fmla="*/ 155 h 278"/>
                <a:gd name="T8" fmla="*/ 102 w 279"/>
                <a:gd name="T9" fmla="*/ 27 h 278"/>
                <a:gd name="T10" fmla="*/ 65 w 279"/>
                <a:gd name="T11" fmla="*/ 49 h 278"/>
                <a:gd name="T12" fmla="*/ 65 w 279"/>
                <a:gd name="T13" fmla="*/ 19 h 278"/>
                <a:gd name="T14" fmla="*/ 49 w 279"/>
                <a:gd name="T15" fmla="*/ 4 h 278"/>
                <a:gd name="T16" fmla="*/ 4 w 279"/>
                <a:gd name="T17" fmla="*/ 65 h 278"/>
                <a:gd name="T18" fmla="*/ 19 w 279"/>
                <a:gd name="T19" fmla="*/ 65 h 278"/>
                <a:gd name="T20" fmla="*/ 49 w 279"/>
                <a:gd name="T21" fmla="*/ 65 h 278"/>
                <a:gd name="T22" fmla="*/ 25 w 279"/>
                <a:gd name="T23" fmla="*/ 91 h 278"/>
                <a:gd name="T24" fmla="*/ 27 w 279"/>
                <a:gd name="T25" fmla="*/ 102 h 278"/>
                <a:gd name="T26" fmla="*/ 163 w 279"/>
                <a:gd name="T27" fmla="*/ 223 h 278"/>
                <a:gd name="T28" fmla="*/ 178 w 279"/>
                <a:gd name="T29" fmla="*/ 223 h 278"/>
                <a:gd name="T30" fmla="*/ 193 w 279"/>
                <a:gd name="T31" fmla="*/ 223 h 278"/>
                <a:gd name="T32" fmla="*/ 259 w 279"/>
                <a:gd name="T33" fmla="*/ 274 h 278"/>
                <a:gd name="T34" fmla="*/ 274 w 279"/>
                <a:gd name="T35" fmla="*/ 274 h 278"/>
                <a:gd name="T36" fmla="*/ 178 w 279"/>
                <a:gd name="T37" fmla="*/ 193 h 278"/>
                <a:gd name="T38" fmla="*/ 155 w 279"/>
                <a:gd name="T39" fmla="*/ 200 h 278"/>
                <a:gd name="T40" fmla="*/ 95 w 279"/>
                <a:gd name="T41" fmla="*/ 49 h 278"/>
                <a:gd name="T42" fmla="*/ 95 w 279"/>
                <a:gd name="T43" fmla="*/ 80 h 278"/>
                <a:gd name="T44" fmla="*/ 102 w 279"/>
                <a:gd name="T45" fmla="*/ 98 h 278"/>
                <a:gd name="T46" fmla="*/ 125 w 279"/>
                <a:gd name="T47" fmla="*/ 80 h 278"/>
                <a:gd name="T48" fmla="*/ 125 w 279"/>
                <a:gd name="T49" fmla="*/ 110 h 278"/>
                <a:gd name="T50" fmla="*/ 132 w 279"/>
                <a:gd name="T51" fmla="*/ 128 h 278"/>
                <a:gd name="T52" fmla="*/ 155 w 279"/>
                <a:gd name="T53" fmla="*/ 110 h 278"/>
                <a:gd name="T54" fmla="*/ 155 w 279"/>
                <a:gd name="T55" fmla="*/ 140 h 278"/>
                <a:gd name="T56" fmla="*/ 163 w 279"/>
                <a:gd name="T57" fmla="*/ 158 h 278"/>
                <a:gd name="T58" fmla="*/ 185 w 279"/>
                <a:gd name="T59" fmla="*/ 140 h 278"/>
                <a:gd name="T60" fmla="*/ 193 w 279"/>
                <a:gd name="T61" fmla="*/ 163 h 278"/>
                <a:gd name="T62" fmla="*/ 193 w 279"/>
                <a:gd name="T63" fmla="*/ 178 h 278"/>
                <a:gd name="T64" fmla="*/ 185 w 279"/>
                <a:gd name="T65" fmla="*/ 20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9" h="278">
                  <a:moveTo>
                    <a:pt x="274" y="259"/>
                  </a:moveTo>
                  <a:cubicBezTo>
                    <a:pt x="215" y="200"/>
                    <a:pt x="215" y="200"/>
                    <a:pt x="215" y="200"/>
                  </a:cubicBezTo>
                  <a:cubicBezTo>
                    <a:pt x="223" y="193"/>
                    <a:pt x="223" y="193"/>
                    <a:pt x="223" y="193"/>
                  </a:cubicBezTo>
                  <a:cubicBezTo>
                    <a:pt x="225" y="191"/>
                    <a:pt x="226" y="188"/>
                    <a:pt x="226" y="185"/>
                  </a:cubicBezTo>
                  <a:cubicBezTo>
                    <a:pt x="226" y="182"/>
                    <a:pt x="225" y="180"/>
                    <a:pt x="223" y="178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25" y="161"/>
                    <a:pt x="226" y="158"/>
                    <a:pt x="226" y="155"/>
                  </a:cubicBezTo>
                  <a:cubicBezTo>
                    <a:pt x="226" y="152"/>
                    <a:pt x="225" y="150"/>
                    <a:pt x="223" y="148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98" y="23"/>
                    <a:pt x="91" y="23"/>
                    <a:pt x="87" y="27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9" y="15"/>
                    <a:pt x="69" y="8"/>
                    <a:pt x="65" y="4"/>
                  </a:cubicBezTo>
                  <a:cubicBezTo>
                    <a:pt x="60" y="0"/>
                    <a:pt x="54" y="0"/>
                    <a:pt x="49" y="4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0" y="54"/>
                    <a:pt x="0" y="60"/>
                    <a:pt x="4" y="65"/>
                  </a:cubicBezTo>
                  <a:cubicBezTo>
                    <a:pt x="6" y="67"/>
                    <a:pt x="9" y="68"/>
                    <a:pt x="12" y="68"/>
                  </a:cubicBezTo>
                  <a:cubicBezTo>
                    <a:pt x="15" y="68"/>
                    <a:pt x="17" y="67"/>
                    <a:pt x="19" y="65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6" y="88"/>
                    <a:pt x="25" y="89"/>
                    <a:pt x="25" y="91"/>
                  </a:cubicBezTo>
                  <a:cubicBezTo>
                    <a:pt x="23" y="93"/>
                    <a:pt x="23" y="96"/>
                    <a:pt x="25" y="99"/>
                  </a:cubicBezTo>
                  <a:cubicBezTo>
                    <a:pt x="25" y="100"/>
                    <a:pt x="26" y="101"/>
                    <a:pt x="27" y="102"/>
                  </a:cubicBezTo>
                  <a:cubicBezTo>
                    <a:pt x="148" y="223"/>
                    <a:pt x="148" y="223"/>
                    <a:pt x="148" y="223"/>
                  </a:cubicBezTo>
                  <a:cubicBezTo>
                    <a:pt x="152" y="227"/>
                    <a:pt x="158" y="227"/>
                    <a:pt x="163" y="223"/>
                  </a:cubicBezTo>
                  <a:cubicBezTo>
                    <a:pt x="170" y="215"/>
                    <a:pt x="170" y="215"/>
                    <a:pt x="170" y="215"/>
                  </a:cubicBezTo>
                  <a:cubicBezTo>
                    <a:pt x="178" y="223"/>
                    <a:pt x="178" y="223"/>
                    <a:pt x="178" y="223"/>
                  </a:cubicBezTo>
                  <a:cubicBezTo>
                    <a:pt x="180" y="225"/>
                    <a:pt x="182" y="226"/>
                    <a:pt x="185" y="226"/>
                  </a:cubicBezTo>
                  <a:cubicBezTo>
                    <a:pt x="188" y="226"/>
                    <a:pt x="191" y="225"/>
                    <a:pt x="193" y="223"/>
                  </a:cubicBezTo>
                  <a:cubicBezTo>
                    <a:pt x="200" y="215"/>
                    <a:pt x="200" y="215"/>
                    <a:pt x="200" y="215"/>
                  </a:cubicBezTo>
                  <a:cubicBezTo>
                    <a:pt x="259" y="274"/>
                    <a:pt x="259" y="274"/>
                    <a:pt x="259" y="274"/>
                  </a:cubicBezTo>
                  <a:cubicBezTo>
                    <a:pt x="261" y="277"/>
                    <a:pt x="264" y="278"/>
                    <a:pt x="267" y="278"/>
                  </a:cubicBezTo>
                  <a:cubicBezTo>
                    <a:pt x="270" y="278"/>
                    <a:pt x="272" y="277"/>
                    <a:pt x="274" y="274"/>
                  </a:cubicBezTo>
                  <a:cubicBezTo>
                    <a:pt x="279" y="270"/>
                    <a:pt x="279" y="264"/>
                    <a:pt x="274" y="259"/>
                  </a:cubicBezTo>
                  <a:close/>
                  <a:moveTo>
                    <a:pt x="178" y="193"/>
                  </a:moveTo>
                  <a:cubicBezTo>
                    <a:pt x="174" y="189"/>
                    <a:pt x="167" y="189"/>
                    <a:pt x="163" y="193"/>
                  </a:cubicBezTo>
                  <a:cubicBezTo>
                    <a:pt x="155" y="200"/>
                    <a:pt x="155" y="200"/>
                    <a:pt x="155" y="200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91" y="84"/>
                    <a:pt x="91" y="91"/>
                    <a:pt x="95" y="95"/>
                  </a:cubicBezTo>
                  <a:cubicBezTo>
                    <a:pt x="97" y="97"/>
                    <a:pt x="100" y="98"/>
                    <a:pt x="102" y="98"/>
                  </a:cubicBezTo>
                  <a:cubicBezTo>
                    <a:pt x="105" y="98"/>
                    <a:pt x="108" y="97"/>
                    <a:pt x="110" y="95"/>
                  </a:cubicBezTo>
                  <a:cubicBezTo>
                    <a:pt x="125" y="80"/>
                    <a:pt x="125" y="80"/>
                    <a:pt x="125" y="80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25" y="110"/>
                    <a:pt x="125" y="110"/>
                    <a:pt x="125" y="110"/>
                  </a:cubicBezTo>
                  <a:cubicBezTo>
                    <a:pt x="121" y="114"/>
                    <a:pt x="121" y="121"/>
                    <a:pt x="125" y="125"/>
                  </a:cubicBezTo>
                  <a:cubicBezTo>
                    <a:pt x="127" y="127"/>
                    <a:pt x="130" y="128"/>
                    <a:pt x="132" y="128"/>
                  </a:cubicBezTo>
                  <a:cubicBezTo>
                    <a:pt x="135" y="128"/>
                    <a:pt x="138" y="127"/>
                    <a:pt x="140" y="125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55" y="140"/>
                    <a:pt x="155" y="140"/>
                    <a:pt x="155" y="140"/>
                  </a:cubicBezTo>
                  <a:cubicBezTo>
                    <a:pt x="151" y="144"/>
                    <a:pt x="151" y="151"/>
                    <a:pt x="155" y="155"/>
                  </a:cubicBezTo>
                  <a:cubicBezTo>
                    <a:pt x="157" y="157"/>
                    <a:pt x="160" y="158"/>
                    <a:pt x="163" y="158"/>
                  </a:cubicBezTo>
                  <a:cubicBezTo>
                    <a:pt x="165" y="158"/>
                    <a:pt x="168" y="157"/>
                    <a:pt x="170" y="155"/>
                  </a:cubicBezTo>
                  <a:cubicBezTo>
                    <a:pt x="185" y="140"/>
                    <a:pt x="185" y="140"/>
                    <a:pt x="185" y="140"/>
                  </a:cubicBezTo>
                  <a:cubicBezTo>
                    <a:pt x="200" y="155"/>
                    <a:pt x="200" y="155"/>
                    <a:pt x="200" y="155"/>
                  </a:cubicBezTo>
                  <a:cubicBezTo>
                    <a:pt x="193" y="163"/>
                    <a:pt x="193" y="163"/>
                    <a:pt x="193" y="163"/>
                  </a:cubicBezTo>
                  <a:cubicBezTo>
                    <a:pt x="191" y="165"/>
                    <a:pt x="190" y="167"/>
                    <a:pt x="190" y="170"/>
                  </a:cubicBezTo>
                  <a:cubicBezTo>
                    <a:pt x="190" y="173"/>
                    <a:pt x="191" y="176"/>
                    <a:pt x="193" y="178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185" y="200"/>
                    <a:pt x="185" y="200"/>
                    <a:pt x="185" y="200"/>
                  </a:cubicBezTo>
                  <a:lnTo>
                    <a:pt x="178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99" name="Group 336">
            <a:extLst>
              <a:ext uri="{FF2B5EF4-FFF2-40B4-BE49-F238E27FC236}">
                <a16:creationId xmlns:a16="http://schemas.microsoft.com/office/drawing/2014/main" id="{B9C9AC76-53A9-5F4E-A874-3BE3304CD2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62608" y="2717113"/>
            <a:ext cx="370106" cy="369021"/>
            <a:chOff x="4262" y="1204"/>
            <a:chExt cx="341" cy="340"/>
          </a:xfrm>
          <a:solidFill>
            <a:srgbClr val="EC1A24"/>
          </a:solidFill>
        </p:grpSpPr>
        <p:sp>
          <p:nvSpPr>
            <p:cNvPr id="100" name="Freeform 337">
              <a:extLst>
                <a:ext uri="{FF2B5EF4-FFF2-40B4-BE49-F238E27FC236}">
                  <a16:creationId xmlns:a16="http://schemas.microsoft.com/office/drawing/2014/main" id="{6D6493D7-2A13-5E4D-81BA-00ECFD37C9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2" y="1204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01" name="Freeform 338">
              <a:extLst>
                <a:ext uri="{FF2B5EF4-FFF2-40B4-BE49-F238E27FC236}">
                  <a16:creationId xmlns:a16="http://schemas.microsoft.com/office/drawing/2014/main" id="{1B4ABED6-6340-ED46-B2F2-6E71686D4A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4" y="1268"/>
              <a:ext cx="156" cy="212"/>
            </a:xfrm>
            <a:custGeom>
              <a:avLst/>
              <a:gdLst>
                <a:gd name="T0" fmla="*/ 182 w 235"/>
                <a:gd name="T1" fmla="*/ 85 h 320"/>
                <a:gd name="T2" fmla="*/ 203 w 235"/>
                <a:gd name="T3" fmla="*/ 64 h 320"/>
                <a:gd name="T4" fmla="*/ 214 w 235"/>
                <a:gd name="T5" fmla="*/ 32 h 320"/>
                <a:gd name="T6" fmla="*/ 43 w 235"/>
                <a:gd name="T7" fmla="*/ 0 h 320"/>
                <a:gd name="T8" fmla="*/ 22 w 235"/>
                <a:gd name="T9" fmla="*/ 53 h 320"/>
                <a:gd name="T10" fmla="*/ 54 w 235"/>
                <a:gd name="T11" fmla="*/ 64 h 320"/>
                <a:gd name="T12" fmla="*/ 32 w 235"/>
                <a:gd name="T13" fmla="*/ 85 h 320"/>
                <a:gd name="T14" fmla="*/ 0 w 235"/>
                <a:gd name="T15" fmla="*/ 288 h 320"/>
                <a:gd name="T16" fmla="*/ 203 w 235"/>
                <a:gd name="T17" fmla="*/ 320 h 320"/>
                <a:gd name="T18" fmla="*/ 235 w 235"/>
                <a:gd name="T19" fmla="*/ 117 h 320"/>
                <a:gd name="T20" fmla="*/ 191 w 235"/>
                <a:gd name="T21" fmla="*/ 21 h 320"/>
                <a:gd name="T22" fmla="*/ 192 w 235"/>
                <a:gd name="T23" fmla="*/ 42 h 320"/>
                <a:gd name="T24" fmla="*/ 171 w 235"/>
                <a:gd name="T25" fmla="*/ 21 h 320"/>
                <a:gd name="T26" fmla="*/ 150 w 235"/>
                <a:gd name="T27" fmla="*/ 21 h 320"/>
                <a:gd name="T28" fmla="*/ 128 w 235"/>
                <a:gd name="T29" fmla="*/ 42 h 320"/>
                <a:gd name="T30" fmla="*/ 150 w 235"/>
                <a:gd name="T31" fmla="*/ 21 h 320"/>
                <a:gd name="T32" fmla="*/ 107 w 235"/>
                <a:gd name="T33" fmla="*/ 42 h 320"/>
                <a:gd name="T34" fmla="*/ 86 w 235"/>
                <a:gd name="T35" fmla="*/ 21 h 320"/>
                <a:gd name="T36" fmla="*/ 43 w 235"/>
                <a:gd name="T37" fmla="*/ 42 h 320"/>
                <a:gd name="T38" fmla="*/ 44 w 235"/>
                <a:gd name="T39" fmla="*/ 21 h 320"/>
                <a:gd name="T40" fmla="*/ 64 w 235"/>
                <a:gd name="T41" fmla="*/ 42 h 320"/>
                <a:gd name="T42" fmla="*/ 75 w 235"/>
                <a:gd name="T43" fmla="*/ 64 h 320"/>
                <a:gd name="T44" fmla="*/ 160 w 235"/>
                <a:gd name="T45" fmla="*/ 85 h 320"/>
                <a:gd name="T46" fmla="*/ 75 w 235"/>
                <a:gd name="T47" fmla="*/ 64 h 320"/>
                <a:gd name="T48" fmla="*/ 203 w 235"/>
                <a:gd name="T49" fmla="*/ 298 h 320"/>
                <a:gd name="T50" fmla="*/ 22 w 235"/>
                <a:gd name="T51" fmla="*/ 288 h 320"/>
                <a:gd name="T52" fmla="*/ 32 w 235"/>
                <a:gd name="T53" fmla="*/ 106 h 320"/>
                <a:gd name="T54" fmla="*/ 214 w 235"/>
                <a:gd name="T55" fmla="*/ 117 h 320"/>
                <a:gd name="T56" fmla="*/ 182 w 235"/>
                <a:gd name="T57" fmla="*/ 202 h 320"/>
                <a:gd name="T58" fmla="*/ 128 w 235"/>
                <a:gd name="T59" fmla="*/ 213 h 320"/>
                <a:gd name="T60" fmla="*/ 118 w 235"/>
                <a:gd name="T61" fmla="*/ 266 h 320"/>
                <a:gd name="T62" fmla="*/ 107 w 235"/>
                <a:gd name="T63" fmla="*/ 213 h 320"/>
                <a:gd name="T64" fmla="*/ 54 w 235"/>
                <a:gd name="T65" fmla="*/ 202 h 320"/>
                <a:gd name="T66" fmla="*/ 107 w 235"/>
                <a:gd name="T67" fmla="*/ 192 h 320"/>
                <a:gd name="T68" fmla="*/ 118 w 235"/>
                <a:gd name="T69" fmla="*/ 138 h 320"/>
                <a:gd name="T70" fmla="*/ 128 w 235"/>
                <a:gd name="T71" fmla="*/ 192 h 320"/>
                <a:gd name="T72" fmla="*/ 182 w 235"/>
                <a:gd name="T73" fmla="*/ 20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5" h="320">
                  <a:moveTo>
                    <a:pt x="203" y="85"/>
                  </a:moveTo>
                  <a:cubicBezTo>
                    <a:pt x="182" y="85"/>
                    <a:pt x="182" y="85"/>
                    <a:pt x="182" y="85"/>
                  </a:cubicBezTo>
                  <a:cubicBezTo>
                    <a:pt x="182" y="64"/>
                    <a:pt x="182" y="64"/>
                    <a:pt x="182" y="64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209" y="64"/>
                    <a:pt x="214" y="59"/>
                    <a:pt x="214" y="53"/>
                  </a:cubicBezTo>
                  <a:cubicBezTo>
                    <a:pt x="214" y="32"/>
                    <a:pt x="214" y="32"/>
                    <a:pt x="214" y="32"/>
                  </a:cubicBezTo>
                  <a:cubicBezTo>
                    <a:pt x="214" y="10"/>
                    <a:pt x="206" y="0"/>
                    <a:pt x="19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9" y="0"/>
                    <a:pt x="22" y="10"/>
                    <a:pt x="22" y="32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9"/>
                    <a:pt x="26" y="64"/>
                    <a:pt x="32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15" y="85"/>
                    <a:pt x="0" y="99"/>
                    <a:pt x="0" y="11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305"/>
                    <a:pt x="15" y="320"/>
                    <a:pt x="32" y="320"/>
                  </a:cubicBezTo>
                  <a:cubicBezTo>
                    <a:pt x="203" y="320"/>
                    <a:pt x="203" y="320"/>
                    <a:pt x="203" y="320"/>
                  </a:cubicBezTo>
                  <a:cubicBezTo>
                    <a:pt x="221" y="320"/>
                    <a:pt x="235" y="305"/>
                    <a:pt x="235" y="288"/>
                  </a:cubicBezTo>
                  <a:cubicBezTo>
                    <a:pt x="235" y="117"/>
                    <a:pt x="235" y="117"/>
                    <a:pt x="235" y="117"/>
                  </a:cubicBezTo>
                  <a:cubicBezTo>
                    <a:pt x="235" y="99"/>
                    <a:pt x="221" y="85"/>
                    <a:pt x="203" y="85"/>
                  </a:cubicBezTo>
                  <a:close/>
                  <a:moveTo>
                    <a:pt x="191" y="21"/>
                  </a:moveTo>
                  <a:cubicBezTo>
                    <a:pt x="192" y="22"/>
                    <a:pt x="192" y="25"/>
                    <a:pt x="192" y="32"/>
                  </a:cubicBezTo>
                  <a:cubicBezTo>
                    <a:pt x="192" y="42"/>
                    <a:pt x="192" y="42"/>
                    <a:pt x="192" y="42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71" y="21"/>
                    <a:pt x="171" y="21"/>
                    <a:pt x="171" y="21"/>
                  </a:cubicBezTo>
                  <a:lnTo>
                    <a:pt x="191" y="21"/>
                  </a:lnTo>
                  <a:close/>
                  <a:moveTo>
                    <a:pt x="150" y="21"/>
                  </a:moveTo>
                  <a:cubicBezTo>
                    <a:pt x="150" y="42"/>
                    <a:pt x="150" y="42"/>
                    <a:pt x="150" y="42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8" y="21"/>
                    <a:pt x="128" y="21"/>
                    <a:pt x="128" y="21"/>
                  </a:cubicBezTo>
                  <a:lnTo>
                    <a:pt x="150" y="21"/>
                  </a:lnTo>
                  <a:close/>
                  <a:moveTo>
                    <a:pt x="107" y="21"/>
                  </a:moveTo>
                  <a:cubicBezTo>
                    <a:pt x="107" y="42"/>
                    <a:pt x="107" y="42"/>
                    <a:pt x="107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21"/>
                    <a:pt x="86" y="21"/>
                    <a:pt x="86" y="21"/>
                  </a:cubicBezTo>
                  <a:lnTo>
                    <a:pt x="107" y="21"/>
                  </a:lnTo>
                  <a:close/>
                  <a:moveTo>
                    <a:pt x="43" y="42"/>
                  </a:moveTo>
                  <a:cubicBezTo>
                    <a:pt x="43" y="32"/>
                    <a:pt x="43" y="32"/>
                    <a:pt x="43" y="32"/>
                  </a:cubicBezTo>
                  <a:cubicBezTo>
                    <a:pt x="43" y="25"/>
                    <a:pt x="44" y="22"/>
                    <a:pt x="4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42"/>
                    <a:pt x="64" y="42"/>
                    <a:pt x="64" y="42"/>
                  </a:cubicBezTo>
                  <a:lnTo>
                    <a:pt x="43" y="42"/>
                  </a:lnTo>
                  <a:close/>
                  <a:moveTo>
                    <a:pt x="75" y="64"/>
                  </a:moveTo>
                  <a:cubicBezTo>
                    <a:pt x="160" y="64"/>
                    <a:pt x="160" y="64"/>
                    <a:pt x="160" y="64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75" y="85"/>
                    <a:pt x="75" y="85"/>
                    <a:pt x="75" y="85"/>
                  </a:cubicBezTo>
                  <a:lnTo>
                    <a:pt x="75" y="64"/>
                  </a:lnTo>
                  <a:close/>
                  <a:moveTo>
                    <a:pt x="214" y="288"/>
                  </a:moveTo>
                  <a:cubicBezTo>
                    <a:pt x="214" y="294"/>
                    <a:pt x="209" y="298"/>
                    <a:pt x="203" y="298"/>
                  </a:cubicBezTo>
                  <a:cubicBezTo>
                    <a:pt x="32" y="298"/>
                    <a:pt x="32" y="298"/>
                    <a:pt x="32" y="298"/>
                  </a:cubicBezTo>
                  <a:cubicBezTo>
                    <a:pt x="26" y="298"/>
                    <a:pt x="22" y="294"/>
                    <a:pt x="22" y="288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2" y="111"/>
                    <a:pt x="26" y="106"/>
                    <a:pt x="32" y="106"/>
                  </a:cubicBezTo>
                  <a:cubicBezTo>
                    <a:pt x="203" y="106"/>
                    <a:pt x="203" y="106"/>
                    <a:pt x="203" y="106"/>
                  </a:cubicBezTo>
                  <a:cubicBezTo>
                    <a:pt x="209" y="106"/>
                    <a:pt x="214" y="111"/>
                    <a:pt x="214" y="117"/>
                  </a:cubicBezTo>
                  <a:lnTo>
                    <a:pt x="214" y="288"/>
                  </a:lnTo>
                  <a:close/>
                  <a:moveTo>
                    <a:pt x="182" y="202"/>
                  </a:moveTo>
                  <a:cubicBezTo>
                    <a:pt x="182" y="208"/>
                    <a:pt x="177" y="213"/>
                    <a:pt x="171" y="213"/>
                  </a:cubicBezTo>
                  <a:cubicBezTo>
                    <a:pt x="128" y="213"/>
                    <a:pt x="128" y="213"/>
                    <a:pt x="128" y="213"/>
                  </a:cubicBezTo>
                  <a:cubicBezTo>
                    <a:pt x="128" y="256"/>
                    <a:pt x="128" y="256"/>
                    <a:pt x="128" y="256"/>
                  </a:cubicBezTo>
                  <a:cubicBezTo>
                    <a:pt x="128" y="262"/>
                    <a:pt x="124" y="266"/>
                    <a:pt x="118" y="266"/>
                  </a:cubicBezTo>
                  <a:cubicBezTo>
                    <a:pt x="112" y="266"/>
                    <a:pt x="107" y="262"/>
                    <a:pt x="107" y="256"/>
                  </a:cubicBezTo>
                  <a:cubicBezTo>
                    <a:pt x="107" y="213"/>
                    <a:pt x="107" y="213"/>
                    <a:pt x="107" y="213"/>
                  </a:cubicBezTo>
                  <a:cubicBezTo>
                    <a:pt x="64" y="213"/>
                    <a:pt x="64" y="213"/>
                    <a:pt x="64" y="213"/>
                  </a:cubicBezTo>
                  <a:cubicBezTo>
                    <a:pt x="58" y="213"/>
                    <a:pt x="54" y="208"/>
                    <a:pt x="54" y="202"/>
                  </a:cubicBezTo>
                  <a:cubicBezTo>
                    <a:pt x="54" y="196"/>
                    <a:pt x="58" y="192"/>
                    <a:pt x="64" y="192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07" y="149"/>
                    <a:pt x="107" y="149"/>
                    <a:pt x="107" y="149"/>
                  </a:cubicBezTo>
                  <a:cubicBezTo>
                    <a:pt x="107" y="143"/>
                    <a:pt x="112" y="138"/>
                    <a:pt x="118" y="138"/>
                  </a:cubicBezTo>
                  <a:cubicBezTo>
                    <a:pt x="124" y="138"/>
                    <a:pt x="128" y="143"/>
                    <a:pt x="128" y="149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71" y="192"/>
                    <a:pt x="171" y="192"/>
                    <a:pt x="171" y="192"/>
                  </a:cubicBezTo>
                  <a:cubicBezTo>
                    <a:pt x="177" y="192"/>
                    <a:pt x="182" y="196"/>
                    <a:pt x="182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2" name="Group 872">
            <a:extLst>
              <a:ext uri="{FF2B5EF4-FFF2-40B4-BE49-F238E27FC236}">
                <a16:creationId xmlns:a16="http://schemas.microsoft.com/office/drawing/2014/main" id="{0D034E2F-7237-F845-A1DC-4B863BB4165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33540" y="2720083"/>
            <a:ext cx="367041" cy="367041"/>
            <a:chOff x="3132" y="3822"/>
            <a:chExt cx="340" cy="340"/>
          </a:xfrm>
          <a:solidFill>
            <a:srgbClr val="EC1A24"/>
          </a:solidFill>
        </p:grpSpPr>
        <p:sp>
          <p:nvSpPr>
            <p:cNvPr id="103" name="Freeform 873">
              <a:extLst>
                <a:ext uri="{FF2B5EF4-FFF2-40B4-BE49-F238E27FC236}">
                  <a16:creationId xmlns:a16="http://schemas.microsoft.com/office/drawing/2014/main" id="{5345D89B-C7E8-4C43-979B-7EB618D1C0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32" y="3822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04" name="Freeform 874">
              <a:extLst>
                <a:ext uri="{FF2B5EF4-FFF2-40B4-BE49-F238E27FC236}">
                  <a16:creationId xmlns:a16="http://schemas.microsoft.com/office/drawing/2014/main" id="{B135D318-D26E-974C-9282-9C501C037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3999"/>
              <a:ext cx="85" cy="14"/>
            </a:xfrm>
            <a:custGeom>
              <a:avLst/>
              <a:gdLst>
                <a:gd name="T0" fmla="*/ 128 w 128"/>
                <a:gd name="T1" fmla="*/ 11 h 21"/>
                <a:gd name="T2" fmla="*/ 117 w 128"/>
                <a:gd name="T3" fmla="*/ 0 h 21"/>
                <a:gd name="T4" fmla="*/ 11 w 128"/>
                <a:gd name="T5" fmla="*/ 0 h 21"/>
                <a:gd name="T6" fmla="*/ 0 w 128"/>
                <a:gd name="T7" fmla="*/ 11 h 21"/>
                <a:gd name="T8" fmla="*/ 11 w 128"/>
                <a:gd name="T9" fmla="*/ 21 h 21"/>
                <a:gd name="T10" fmla="*/ 117 w 128"/>
                <a:gd name="T11" fmla="*/ 21 h 21"/>
                <a:gd name="T12" fmla="*/ 128 w 128"/>
                <a:gd name="T1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1">
                  <a:moveTo>
                    <a:pt x="128" y="11"/>
                  </a:moveTo>
                  <a:cubicBezTo>
                    <a:pt x="128" y="5"/>
                    <a:pt x="123" y="0"/>
                    <a:pt x="11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23" y="21"/>
                    <a:pt x="128" y="17"/>
                    <a:pt x="12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05" name="Freeform 875">
              <a:extLst>
                <a:ext uri="{FF2B5EF4-FFF2-40B4-BE49-F238E27FC236}">
                  <a16:creationId xmlns:a16="http://schemas.microsoft.com/office/drawing/2014/main" id="{4DC5F4BB-3796-7F44-B6C7-36B14CF37D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0" y="3885"/>
              <a:ext cx="150" cy="213"/>
            </a:xfrm>
            <a:custGeom>
              <a:avLst/>
              <a:gdLst>
                <a:gd name="T0" fmla="*/ 226 w 226"/>
                <a:gd name="T1" fmla="*/ 167 h 321"/>
                <a:gd name="T2" fmla="*/ 169 w 226"/>
                <a:gd name="T3" fmla="*/ 69 h 321"/>
                <a:gd name="T4" fmla="*/ 181 w 226"/>
                <a:gd name="T5" fmla="*/ 57 h 321"/>
                <a:gd name="T6" fmla="*/ 181 w 226"/>
                <a:gd name="T7" fmla="*/ 42 h 321"/>
                <a:gd name="T8" fmla="*/ 173 w 226"/>
                <a:gd name="T9" fmla="*/ 35 h 321"/>
                <a:gd name="T10" fmla="*/ 181 w 226"/>
                <a:gd name="T11" fmla="*/ 27 h 321"/>
                <a:gd name="T12" fmla="*/ 181 w 226"/>
                <a:gd name="T13" fmla="*/ 12 h 321"/>
                <a:gd name="T14" fmla="*/ 173 w 226"/>
                <a:gd name="T15" fmla="*/ 4 h 321"/>
                <a:gd name="T16" fmla="*/ 158 w 226"/>
                <a:gd name="T17" fmla="*/ 4 h 321"/>
                <a:gd name="T18" fmla="*/ 150 w 226"/>
                <a:gd name="T19" fmla="*/ 12 h 321"/>
                <a:gd name="T20" fmla="*/ 143 w 226"/>
                <a:gd name="T21" fmla="*/ 4 h 321"/>
                <a:gd name="T22" fmla="*/ 128 w 226"/>
                <a:gd name="T23" fmla="*/ 4 h 321"/>
                <a:gd name="T24" fmla="*/ 37 w 226"/>
                <a:gd name="T25" fmla="*/ 95 h 321"/>
                <a:gd name="T26" fmla="*/ 37 w 226"/>
                <a:gd name="T27" fmla="*/ 110 h 321"/>
                <a:gd name="T28" fmla="*/ 75 w 226"/>
                <a:gd name="T29" fmla="*/ 148 h 321"/>
                <a:gd name="T30" fmla="*/ 82 w 226"/>
                <a:gd name="T31" fmla="*/ 151 h 321"/>
                <a:gd name="T32" fmla="*/ 82 w 226"/>
                <a:gd name="T33" fmla="*/ 151 h 321"/>
                <a:gd name="T34" fmla="*/ 90 w 226"/>
                <a:gd name="T35" fmla="*/ 148 h 321"/>
                <a:gd name="T36" fmla="*/ 119 w 226"/>
                <a:gd name="T37" fmla="*/ 119 h 321"/>
                <a:gd name="T38" fmla="*/ 152 w 226"/>
                <a:gd name="T39" fmla="*/ 161 h 321"/>
                <a:gd name="T40" fmla="*/ 109 w 226"/>
                <a:gd name="T41" fmla="*/ 204 h 321"/>
                <a:gd name="T42" fmla="*/ 98 w 226"/>
                <a:gd name="T43" fmla="*/ 215 h 321"/>
                <a:gd name="T44" fmla="*/ 109 w 226"/>
                <a:gd name="T45" fmla="*/ 225 h 321"/>
                <a:gd name="T46" fmla="*/ 173 w 226"/>
                <a:gd name="T47" fmla="*/ 161 h 321"/>
                <a:gd name="T48" fmla="*/ 136 w 226"/>
                <a:gd name="T49" fmla="*/ 102 h 321"/>
                <a:gd name="T50" fmla="*/ 153 w 226"/>
                <a:gd name="T51" fmla="*/ 85 h 321"/>
                <a:gd name="T52" fmla="*/ 155 w 226"/>
                <a:gd name="T53" fmla="*/ 86 h 321"/>
                <a:gd name="T54" fmla="*/ 205 w 226"/>
                <a:gd name="T55" fmla="*/ 167 h 321"/>
                <a:gd name="T56" fmla="*/ 129 w 226"/>
                <a:gd name="T57" fmla="*/ 257 h 321"/>
                <a:gd name="T58" fmla="*/ 120 w 226"/>
                <a:gd name="T59" fmla="*/ 266 h 321"/>
                <a:gd name="T60" fmla="*/ 126 w 226"/>
                <a:gd name="T61" fmla="*/ 278 h 321"/>
                <a:gd name="T62" fmla="*/ 147 w 226"/>
                <a:gd name="T63" fmla="*/ 300 h 321"/>
                <a:gd name="T64" fmla="*/ 70 w 226"/>
                <a:gd name="T65" fmla="*/ 300 h 321"/>
                <a:gd name="T66" fmla="*/ 82 w 226"/>
                <a:gd name="T67" fmla="*/ 288 h 321"/>
                <a:gd name="T68" fmla="*/ 88 w 226"/>
                <a:gd name="T69" fmla="*/ 277 h 321"/>
                <a:gd name="T70" fmla="*/ 80 w 226"/>
                <a:gd name="T71" fmla="*/ 268 h 321"/>
                <a:gd name="T72" fmla="*/ 22 w 226"/>
                <a:gd name="T73" fmla="*/ 211 h 321"/>
                <a:gd name="T74" fmla="*/ 8 w 226"/>
                <a:gd name="T75" fmla="*/ 205 h 321"/>
                <a:gd name="T76" fmla="*/ 2 w 226"/>
                <a:gd name="T77" fmla="*/ 219 h 321"/>
                <a:gd name="T78" fmla="*/ 56 w 226"/>
                <a:gd name="T79" fmla="*/ 282 h 321"/>
                <a:gd name="T80" fmla="*/ 45 w 226"/>
                <a:gd name="T81" fmla="*/ 309 h 321"/>
                <a:gd name="T82" fmla="*/ 47 w 226"/>
                <a:gd name="T83" fmla="*/ 317 h 321"/>
                <a:gd name="T84" fmla="*/ 56 w 226"/>
                <a:gd name="T85" fmla="*/ 321 h 321"/>
                <a:gd name="T86" fmla="*/ 162 w 226"/>
                <a:gd name="T87" fmla="*/ 321 h 321"/>
                <a:gd name="T88" fmla="*/ 171 w 226"/>
                <a:gd name="T89" fmla="*/ 317 h 321"/>
                <a:gd name="T90" fmla="*/ 173 w 226"/>
                <a:gd name="T91" fmla="*/ 309 h 321"/>
                <a:gd name="T92" fmla="*/ 154 w 226"/>
                <a:gd name="T93" fmla="*/ 273 h 321"/>
                <a:gd name="T94" fmla="*/ 226 w 226"/>
                <a:gd name="T95" fmla="*/ 167 h 321"/>
                <a:gd name="T96" fmla="*/ 82 w 226"/>
                <a:gd name="T97" fmla="*/ 126 h 321"/>
                <a:gd name="T98" fmla="*/ 60 w 226"/>
                <a:gd name="T99" fmla="*/ 103 h 321"/>
                <a:gd name="T100" fmla="*/ 135 w 226"/>
                <a:gd name="T101" fmla="*/ 27 h 321"/>
                <a:gd name="T102" fmla="*/ 158 w 226"/>
                <a:gd name="T103" fmla="*/ 50 h 321"/>
                <a:gd name="T104" fmla="*/ 82 w 226"/>
                <a:gd name="T105" fmla="*/ 12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6" h="321">
                  <a:moveTo>
                    <a:pt x="226" y="167"/>
                  </a:moveTo>
                  <a:cubicBezTo>
                    <a:pt x="226" y="126"/>
                    <a:pt x="205" y="89"/>
                    <a:pt x="169" y="6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5" y="53"/>
                    <a:pt x="185" y="46"/>
                    <a:pt x="181" y="42"/>
                  </a:cubicBezTo>
                  <a:cubicBezTo>
                    <a:pt x="173" y="35"/>
                    <a:pt x="173" y="35"/>
                    <a:pt x="173" y="35"/>
                  </a:cubicBezTo>
                  <a:cubicBezTo>
                    <a:pt x="181" y="27"/>
                    <a:pt x="181" y="27"/>
                    <a:pt x="181" y="27"/>
                  </a:cubicBezTo>
                  <a:cubicBezTo>
                    <a:pt x="185" y="23"/>
                    <a:pt x="185" y="16"/>
                    <a:pt x="181" y="12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69" y="0"/>
                    <a:pt x="162" y="0"/>
                    <a:pt x="158" y="4"/>
                  </a:cubicBezTo>
                  <a:cubicBezTo>
                    <a:pt x="150" y="12"/>
                    <a:pt x="150" y="12"/>
                    <a:pt x="150" y="12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39" y="0"/>
                    <a:pt x="132" y="0"/>
                    <a:pt x="128" y="4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3" y="99"/>
                    <a:pt x="33" y="106"/>
                    <a:pt x="37" y="110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7" y="150"/>
                    <a:pt x="79" y="151"/>
                    <a:pt x="82" y="151"/>
                  </a:cubicBezTo>
                  <a:cubicBezTo>
                    <a:pt x="82" y="151"/>
                    <a:pt x="82" y="151"/>
                    <a:pt x="82" y="151"/>
                  </a:cubicBezTo>
                  <a:cubicBezTo>
                    <a:pt x="85" y="151"/>
                    <a:pt x="88" y="150"/>
                    <a:pt x="90" y="148"/>
                  </a:cubicBezTo>
                  <a:cubicBezTo>
                    <a:pt x="119" y="119"/>
                    <a:pt x="119" y="119"/>
                    <a:pt x="119" y="119"/>
                  </a:cubicBezTo>
                  <a:cubicBezTo>
                    <a:pt x="139" y="124"/>
                    <a:pt x="152" y="141"/>
                    <a:pt x="152" y="161"/>
                  </a:cubicBezTo>
                  <a:cubicBezTo>
                    <a:pt x="152" y="186"/>
                    <a:pt x="134" y="204"/>
                    <a:pt x="109" y="204"/>
                  </a:cubicBezTo>
                  <a:cubicBezTo>
                    <a:pt x="103" y="204"/>
                    <a:pt x="98" y="209"/>
                    <a:pt x="98" y="215"/>
                  </a:cubicBezTo>
                  <a:cubicBezTo>
                    <a:pt x="98" y="221"/>
                    <a:pt x="103" y="225"/>
                    <a:pt x="109" y="225"/>
                  </a:cubicBezTo>
                  <a:cubicBezTo>
                    <a:pt x="145" y="225"/>
                    <a:pt x="173" y="198"/>
                    <a:pt x="173" y="161"/>
                  </a:cubicBezTo>
                  <a:cubicBezTo>
                    <a:pt x="173" y="135"/>
                    <a:pt x="158" y="113"/>
                    <a:pt x="136" y="102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4" y="85"/>
                    <a:pt x="155" y="86"/>
                    <a:pt x="155" y="86"/>
                  </a:cubicBezTo>
                  <a:cubicBezTo>
                    <a:pt x="186" y="101"/>
                    <a:pt x="205" y="132"/>
                    <a:pt x="205" y="167"/>
                  </a:cubicBezTo>
                  <a:cubicBezTo>
                    <a:pt x="205" y="212"/>
                    <a:pt x="172" y="251"/>
                    <a:pt x="129" y="257"/>
                  </a:cubicBezTo>
                  <a:cubicBezTo>
                    <a:pt x="124" y="258"/>
                    <a:pt x="121" y="262"/>
                    <a:pt x="120" y="266"/>
                  </a:cubicBezTo>
                  <a:cubicBezTo>
                    <a:pt x="119" y="271"/>
                    <a:pt x="121" y="275"/>
                    <a:pt x="126" y="278"/>
                  </a:cubicBezTo>
                  <a:cubicBezTo>
                    <a:pt x="134" y="282"/>
                    <a:pt x="142" y="291"/>
                    <a:pt x="147" y="300"/>
                  </a:cubicBezTo>
                  <a:cubicBezTo>
                    <a:pt x="70" y="300"/>
                    <a:pt x="70" y="300"/>
                    <a:pt x="70" y="300"/>
                  </a:cubicBezTo>
                  <a:cubicBezTo>
                    <a:pt x="73" y="295"/>
                    <a:pt x="77" y="291"/>
                    <a:pt x="82" y="288"/>
                  </a:cubicBezTo>
                  <a:cubicBezTo>
                    <a:pt x="86" y="286"/>
                    <a:pt x="88" y="281"/>
                    <a:pt x="88" y="277"/>
                  </a:cubicBezTo>
                  <a:cubicBezTo>
                    <a:pt x="87" y="273"/>
                    <a:pt x="84" y="269"/>
                    <a:pt x="80" y="268"/>
                  </a:cubicBezTo>
                  <a:cubicBezTo>
                    <a:pt x="55" y="262"/>
                    <a:pt x="34" y="241"/>
                    <a:pt x="22" y="211"/>
                  </a:cubicBezTo>
                  <a:cubicBezTo>
                    <a:pt x="20" y="206"/>
                    <a:pt x="14" y="203"/>
                    <a:pt x="8" y="205"/>
                  </a:cubicBezTo>
                  <a:cubicBezTo>
                    <a:pt x="3" y="207"/>
                    <a:pt x="0" y="213"/>
                    <a:pt x="2" y="219"/>
                  </a:cubicBezTo>
                  <a:cubicBezTo>
                    <a:pt x="14" y="248"/>
                    <a:pt x="33" y="271"/>
                    <a:pt x="56" y="282"/>
                  </a:cubicBezTo>
                  <a:cubicBezTo>
                    <a:pt x="51" y="289"/>
                    <a:pt x="47" y="298"/>
                    <a:pt x="45" y="309"/>
                  </a:cubicBezTo>
                  <a:cubicBezTo>
                    <a:pt x="45" y="312"/>
                    <a:pt x="45" y="315"/>
                    <a:pt x="47" y="317"/>
                  </a:cubicBezTo>
                  <a:cubicBezTo>
                    <a:pt x="49" y="320"/>
                    <a:pt x="52" y="321"/>
                    <a:pt x="56" y="321"/>
                  </a:cubicBezTo>
                  <a:cubicBezTo>
                    <a:pt x="162" y="321"/>
                    <a:pt x="162" y="321"/>
                    <a:pt x="162" y="321"/>
                  </a:cubicBezTo>
                  <a:cubicBezTo>
                    <a:pt x="166" y="321"/>
                    <a:pt x="169" y="320"/>
                    <a:pt x="171" y="317"/>
                  </a:cubicBezTo>
                  <a:cubicBezTo>
                    <a:pt x="173" y="315"/>
                    <a:pt x="173" y="312"/>
                    <a:pt x="173" y="309"/>
                  </a:cubicBezTo>
                  <a:cubicBezTo>
                    <a:pt x="170" y="296"/>
                    <a:pt x="163" y="283"/>
                    <a:pt x="154" y="273"/>
                  </a:cubicBezTo>
                  <a:cubicBezTo>
                    <a:pt x="196" y="257"/>
                    <a:pt x="226" y="214"/>
                    <a:pt x="226" y="167"/>
                  </a:cubicBezTo>
                  <a:close/>
                  <a:moveTo>
                    <a:pt x="82" y="126"/>
                  </a:moveTo>
                  <a:cubicBezTo>
                    <a:pt x="60" y="103"/>
                    <a:pt x="60" y="103"/>
                    <a:pt x="60" y="103"/>
                  </a:cubicBezTo>
                  <a:cubicBezTo>
                    <a:pt x="135" y="27"/>
                    <a:pt x="135" y="27"/>
                    <a:pt x="135" y="27"/>
                  </a:cubicBezTo>
                  <a:cubicBezTo>
                    <a:pt x="158" y="50"/>
                    <a:pt x="158" y="50"/>
                    <a:pt x="158" y="50"/>
                  </a:cubicBezTo>
                  <a:lnTo>
                    <a:pt x="82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6" name="Group 317">
            <a:extLst>
              <a:ext uri="{FF2B5EF4-FFF2-40B4-BE49-F238E27FC236}">
                <a16:creationId xmlns:a16="http://schemas.microsoft.com/office/drawing/2014/main" id="{3F115EB5-07AC-914D-B95B-F020CAC18C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92858" y="2710198"/>
            <a:ext cx="367631" cy="367631"/>
            <a:chOff x="2718" y="1165"/>
            <a:chExt cx="340" cy="340"/>
          </a:xfrm>
          <a:solidFill>
            <a:srgbClr val="EC1A24"/>
          </a:solidFill>
        </p:grpSpPr>
        <p:sp>
          <p:nvSpPr>
            <p:cNvPr id="107" name="Freeform 318">
              <a:extLst>
                <a:ext uri="{FF2B5EF4-FFF2-40B4-BE49-F238E27FC236}">
                  <a16:creationId xmlns:a16="http://schemas.microsoft.com/office/drawing/2014/main" id="{CAF7BFC1-0EBB-7A4A-859F-F98E3F6E72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116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08" name="Freeform 319">
              <a:extLst>
                <a:ext uri="{FF2B5EF4-FFF2-40B4-BE49-F238E27FC236}">
                  <a16:creationId xmlns:a16="http://schemas.microsoft.com/office/drawing/2014/main" id="{5AFA2F23-6C56-8F47-90C9-B6B304CC85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3" y="1227"/>
              <a:ext cx="130" cy="214"/>
            </a:xfrm>
            <a:custGeom>
              <a:avLst/>
              <a:gdLst>
                <a:gd name="T0" fmla="*/ 131 w 196"/>
                <a:gd name="T1" fmla="*/ 175 h 322"/>
                <a:gd name="T2" fmla="*/ 116 w 196"/>
                <a:gd name="T3" fmla="*/ 176 h 322"/>
                <a:gd name="T4" fmla="*/ 117 w 196"/>
                <a:gd name="T5" fmla="*/ 191 h 322"/>
                <a:gd name="T6" fmla="*/ 120 w 196"/>
                <a:gd name="T7" fmla="*/ 194 h 322"/>
                <a:gd name="T8" fmla="*/ 75 w 196"/>
                <a:gd name="T9" fmla="*/ 194 h 322"/>
                <a:gd name="T10" fmla="*/ 104 w 196"/>
                <a:gd name="T11" fmla="*/ 170 h 322"/>
                <a:gd name="T12" fmla="*/ 182 w 196"/>
                <a:gd name="T13" fmla="*/ 64 h 322"/>
                <a:gd name="T14" fmla="*/ 167 w 196"/>
                <a:gd name="T15" fmla="*/ 6 h 322"/>
                <a:gd name="T16" fmla="*/ 152 w 196"/>
                <a:gd name="T17" fmla="*/ 4 h 322"/>
                <a:gd name="T18" fmla="*/ 150 w 196"/>
                <a:gd name="T19" fmla="*/ 19 h 322"/>
                <a:gd name="T20" fmla="*/ 153 w 196"/>
                <a:gd name="T21" fmla="*/ 23 h 322"/>
                <a:gd name="T22" fmla="*/ 42 w 196"/>
                <a:gd name="T23" fmla="*/ 23 h 322"/>
                <a:gd name="T24" fmla="*/ 45 w 196"/>
                <a:gd name="T25" fmla="*/ 19 h 322"/>
                <a:gd name="T26" fmla="*/ 44 w 196"/>
                <a:gd name="T27" fmla="*/ 4 h 322"/>
                <a:gd name="T28" fmla="*/ 29 w 196"/>
                <a:gd name="T29" fmla="*/ 6 h 322"/>
                <a:gd name="T30" fmla="*/ 64 w 196"/>
                <a:gd name="T31" fmla="*/ 148 h 322"/>
                <a:gd name="T32" fmla="*/ 71 w 196"/>
                <a:gd name="T33" fmla="*/ 151 h 322"/>
                <a:gd name="T34" fmla="*/ 79 w 196"/>
                <a:gd name="T35" fmla="*/ 147 h 322"/>
                <a:gd name="T36" fmla="*/ 78 w 196"/>
                <a:gd name="T37" fmla="*/ 132 h 322"/>
                <a:gd name="T38" fmla="*/ 75 w 196"/>
                <a:gd name="T39" fmla="*/ 130 h 322"/>
                <a:gd name="T40" fmla="*/ 120 w 196"/>
                <a:gd name="T41" fmla="*/ 130 h 322"/>
                <a:gd name="T42" fmla="*/ 91 w 196"/>
                <a:gd name="T43" fmla="*/ 153 h 322"/>
                <a:gd name="T44" fmla="*/ 13 w 196"/>
                <a:gd name="T45" fmla="*/ 260 h 322"/>
                <a:gd name="T46" fmla="*/ 29 w 196"/>
                <a:gd name="T47" fmla="*/ 318 h 322"/>
                <a:gd name="T48" fmla="*/ 37 w 196"/>
                <a:gd name="T49" fmla="*/ 322 h 322"/>
                <a:gd name="T50" fmla="*/ 44 w 196"/>
                <a:gd name="T51" fmla="*/ 319 h 322"/>
                <a:gd name="T52" fmla="*/ 45 w 196"/>
                <a:gd name="T53" fmla="*/ 304 h 322"/>
                <a:gd name="T54" fmla="*/ 43 w 196"/>
                <a:gd name="T55" fmla="*/ 300 h 322"/>
                <a:gd name="T56" fmla="*/ 153 w 196"/>
                <a:gd name="T57" fmla="*/ 300 h 322"/>
                <a:gd name="T58" fmla="*/ 150 w 196"/>
                <a:gd name="T59" fmla="*/ 304 h 322"/>
                <a:gd name="T60" fmla="*/ 152 w 196"/>
                <a:gd name="T61" fmla="*/ 319 h 322"/>
                <a:gd name="T62" fmla="*/ 158 w 196"/>
                <a:gd name="T63" fmla="*/ 322 h 322"/>
                <a:gd name="T64" fmla="*/ 167 w 196"/>
                <a:gd name="T65" fmla="*/ 318 h 322"/>
                <a:gd name="T66" fmla="*/ 131 w 196"/>
                <a:gd name="T67" fmla="*/ 175 h 322"/>
                <a:gd name="T68" fmla="*/ 43 w 196"/>
                <a:gd name="T69" fmla="*/ 87 h 322"/>
                <a:gd name="T70" fmla="*/ 153 w 196"/>
                <a:gd name="T71" fmla="*/ 87 h 322"/>
                <a:gd name="T72" fmla="*/ 139 w 196"/>
                <a:gd name="T73" fmla="*/ 108 h 322"/>
                <a:gd name="T74" fmla="*/ 56 w 196"/>
                <a:gd name="T75" fmla="*/ 108 h 322"/>
                <a:gd name="T76" fmla="*/ 43 w 196"/>
                <a:gd name="T77" fmla="*/ 87 h 322"/>
                <a:gd name="T78" fmla="*/ 161 w 196"/>
                <a:gd name="T79" fmla="*/ 44 h 322"/>
                <a:gd name="T80" fmla="*/ 161 w 196"/>
                <a:gd name="T81" fmla="*/ 61 h 322"/>
                <a:gd name="T82" fmla="*/ 160 w 196"/>
                <a:gd name="T83" fmla="*/ 66 h 322"/>
                <a:gd name="T84" fmla="*/ 35 w 196"/>
                <a:gd name="T85" fmla="*/ 66 h 322"/>
                <a:gd name="T86" fmla="*/ 34 w 196"/>
                <a:gd name="T87" fmla="*/ 44 h 322"/>
                <a:gd name="T88" fmla="*/ 161 w 196"/>
                <a:gd name="T89" fmla="*/ 44 h 322"/>
                <a:gd name="T90" fmla="*/ 56 w 196"/>
                <a:gd name="T91" fmla="*/ 215 h 322"/>
                <a:gd name="T92" fmla="*/ 139 w 196"/>
                <a:gd name="T93" fmla="*/ 215 h 322"/>
                <a:gd name="T94" fmla="*/ 153 w 196"/>
                <a:gd name="T95" fmla="*/ 236 h 322"/>
                <a:gd name="T96" fmla="*/ 42 w 196"/>
                <a:gd name="T97" fmla="*/ 236 h 322"/>
                <a:gd name="T98" fmla="*/ 56 w 196"/>
                <a:gd name="T99" fmla="*/ 215 h 322"/>
                <a:gd name="T100" fmla="*/ 35 w 196"/>
                <a:gd name="T101" fmla="*/ 279 h 322"/>
                <a:gd name="T102" fmla="*/ 34 w 196"/>
                <a:gd name="T103" fmla="*/ 262 h 322"/>
                <a:gd name="T104" fmla="*/ 35 w 196"/>
                <a:gd name="T105" fmla="*/ 258 h 322"/>
                <a:gd name="T106" fmla="*/ 160 w 196"/>
                <a:gd name="T107" fmla="*/ 258 h 322"/>
                <a:gd name="T108" fmla="*/ 161 w 196"/>
                <a:gd name="T109" fmla="*/ 279 h 322"/>
                <a:gd name="T110" fmla="*/ 35 w 196"/>
                <a:gd name="T111" fmla="*/ 27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6" h="322">
                  <a:moveTo>
                    <a:pt x="131" y="175"/>
                  </a:moveTo>
                  <a:cubicBezTo>
                    <a:pt x="127" y="171"/>
                    <a:pt x="120" y="171"/>
                    <a:pt x="116" y="176"/>
                  </a:cubicBezTo>
                  <a:cubicBezTo>
                    <a:pt x="112" y="180"/>
                    <a:pt x="113" y="187"/>
                    <a:pt x="117" y="191"/>
                  </a:cubicBezTo>
                  <a:cubicBezTo>
                    <a:pt x="118" y="192"/>
                    <a:pt x="119" y="193"/>
                    <a:pt x="120" y="194"/>
                  </a:cubicBezTo>
                  <a:cubicBezTo>
                    <a:pt x="75" y="194"/>
                    <a:pt x="75" y="194"/>
                    <a:pt x="75" y="194"/>
                  </a:cubicBezTo>
                  <a:cubicBezTo>
                    <a:pt x="83" y="186"/>
                    <a:pt x="93" y="178"/>
                    <a:pt x="104" y="170"/>
                  </a:cubicBezTo>
                  <a:cubicBezTo>
                    <a:pt x="163" y="128"/>
                    <a:pt x="179" y="89"/>
                    <a:pt x="182" y="64"/>
                  </a:cubicBezTo>
                  <a:cubicBezTo>
                    <a:pt x="185" y="42"/>
                    <a:pt x="180" y="21"/>
                    <a:pt x="167" y="6"/>
                  </a:cubicBezTo>
                  <a:cubicBezTo>
                    <a:pt x="163" y="1"/>
                    <a:pt x="156" y="0"/>
                    <a:pt x="152" y="4"/>
                  </a:cubicBezTo>
                  <a:cubicBezTo>
                    <a:pt x="147" y="8"/>
                    <a:pt x="146" y="15"/>
                    <a:pt x="150" y="19"/>
                  </a:cubicBezTo>
                  <a:cubicBezTo>
                    <a:pt x="151" y="20"/>
                    <a:pt x="152" y="22"/>
                    <a:pt x="153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2"/>
                    <a:pt x="44" y="20"/>
                    <a:pt x="45" y="19"/>
                  </a:cubicBezTo>
                  <a:cubicBezTo>
                    <a:pt x="49" y="15"/>
                    <a:pt x="48" y="8"/>
                    <a:pt x="44" y="4"/>
                  </a:cubicBezTo>
                  <a:cubicBezTo>
                    <a:pt x="39" y="0"/>
                    <a:pt x="32" y="1"/>
                    <a:pt x="29" y="6"/>
                  </a:cubicBezTo>
                  <a:cubicBezTo>
                    <a:pt x="5" y="35"/>
                    <a:pt x="0" y="89"/>
                    <a:pt x="64" y="148"/>
                  </a:cubicBezTo>
                  <a:cubicBezTo>
                    <a:pt x="66" y="150"/>
                    <a:pt x="68" y="151"/>
                    <a:pt x="71" y="151"/>
                  </a:cubicBezTo>
                  <a:cubicBezTo>
                    <a:pt x="74" y="151"/>
                    <a:pt x="77" y="150"/>
                    <a:pt x="79" y="147"/>
                  </a:cubicBezTo>
                  <a:cubicBezTo>
                    <a:pt x="83" y="143"/>
                    <a:pt x="83" y="136"/>
                    <a:pt x="78" y="132"/>
                  </a:cubicBezTo>
                  <a:cubicBezTo>
                    <a:pt x="77" y="131"/>
                    <a:pt x="76" y="131"/>
                    <a:pt x="75" y="130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2" y="137"/>
                    <a:pt x="103" y="145"/>
                    <a:pt x="91" y="153"/>
                  </a:cubicBezTo>
                  <a:cubicBezTo>
                    <a:pt x="33" y="195"/>
                    <a:pt x="16" y="234"/>
                    <a:pt x="13" y="260"/>
                  </a:cubicBezTo>
                  <a:cubicBezTo>
                    <a:pt x="10" y="281"/>
                    <a:pt x="16" y="302"/>
                    <a:pt x="29" y="318"/>
                  </a:cubicBezTo>
                  <a:cubicBezTo>
                    <a:pt x="31" y="320"/>
                    <a:pt x="34" y="322"/>
                    <a:pt x="37" y="322"/>
                  </a:cubicBezTo>
                  <a:cubicBezTo>
                    <a:pt x="39" y="322"/>
                    <a:pt x="42" y="321"/>
                    <a:pt x="44" y="319"/>
                  </a:cubicBezTo>
                  <a:cubicBezTo>
                    <a:pt x="48" y="316"/>
                    <a:pt x="49" y="309"/>
                    <a:pt x="45" y="304"/>
                  </a:cubicBezTo>
                  <a:cubicBezTo>
                    <a:pt x="44" y="303"/>
                    <a:pt x="43" y="302"/>
                    <a:pt x="43" y="300"/>
                  </a:cubicBezTo>
                  <a:cubicBezTo>
                    <a:pt x="153" y="300"/>
                    <a:pt x="153" y="300"/>
                    <a:pt x="153" y="300"/>
                  </a:cubicBezTo>
                  <a:cubicBezTo>
                    <a:pt x="152" y="302"/>
                    <a:pt x="151" y="303"/>
                    <a:pt x="150" y="304"/>
                  </a:cubicBezTo>
                  <a:cubicBezTo>
                    <a:pt x="146" y="309"/>
                    <a:pt x="147" y="316"/>
                    <a:pt x="152" y="319"/>
                  </a:cubicBezTo>
                  <a:cubicBezTo>
                    <a:pt x="154" y="321"/>
                    <a:pt x="156" y="322"/>
                    <a:pt x="158" y="322"/>
                  </a:cubicBezTo>
                  <a:cubicBezTo>
                    <a:pt x="162" y="322"/>
                    <a:pt x="165" y="320"/>
                    <a:pt x="167" y="318"/>
                  </a:cubicBezTo>
                  <a:cubicBezTo>
                    <a:pt x="191" y="289"/>
                    <a:pt x="196" y="234"/>
                    <a:pt x="131" y="175"/>
                  </a:cubicBezTo>
                  <a:close/>
                  <a:moveTo>
                    <a:pt x="43" y="87"/>
                  </a:moveTo>
                  <a:cubicBezTo>
                    <a:pt x="153" y="87"/>
                    <a:pt x="153" y="87"/>
                    <a:pt x="153" y="87"/>
                  </a:cubicBezTo>
                  <a:cubicBezTo>
                    <a:pt x="150" y="94"/>
                    <a:pt x="145" y="101"/>
                    <a:pt x="139" y="108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0" y="101"/>
                    <a:pt x="46" y="94"/>
                    <a:pt x="43" y="87"/>
                  </a:cubicBezTo>
                  <a:close/>
                  <a:moveTo>
                    <a:pt x="161" y="44"/>
                  </a:moveTo>
                  <a:cubicBezTo>
                    <a:pt x="162" y="50"/>
                    <a:pt x="162" y="55"/>
                    <a:pt x="161" y="61"/>
                  </a:cubicBezTo>
                  <a:cubicBezTo>
                    <a:pt x="161" y="62"/>
                    <a:pt x="161" y="64"/>
                    <a:pt x="160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4" y="58"/>
                    <a:pt x="33" y="51"/>
                    <a:pt x="34" y="44"/>
                  </a:cubicBezTo>
                  <a:lnTo>
                    <a:pt x="161" y="44"/>
                  </a:lnTo>
                  <a:close/>
                  <a:moveTo>
                    <a:pt x="56" y="215"/>
                  </a:moveTo>
                  <a:cubicBezTo>
                    <a:pt x="139" y="215"/>
                    <a:pt x="139" y="215"/>
                    <a:pt x="139" y="215"/>
                  </a:cubicBezTo>
                  <a:cubicBezTo>
                    <a:pt x="145" y="222"/>
                    <a:pt x="149" y="229"/>
                    <a:pt x="153" y="236"/>
                  </a:cubicBezTo>
                  <a:cubicBezTo>
                    <a:pt x="42" y="236"/>
                    <a:pt x="42" y="236"/>
                    <a:pt x="42" y="236"/>
                  </a:cubicBezTo>
                  <a:cubicBezTo>
                    <a:pt x="46" y="230"/>
                    <a:pt x="50" y="223"/>
                    <a:pt x="56" y="215"/>
                  </a:cubicBezTo>
                  <a:close/>
                  <a:moveTo>
                    <a:pt x="35" y="279"/>
                  </a:moveTo>
                  <a:cubicBezTo>
                    <a:pt x="34" y="274"/>
                    <a:pt x="33" y="268"/>
                    <a:pt x="34" y="262"/>
                  </a:cubicBezTo>
                  <a:cubicBezTo>
                    <a:pt x="34" y="261"/>
                    <a:pt x="35" y="259"/>
                    <a:pt x="35" y="258"/>
                  </a:cubicBezTo>
                  <a:cubicBezTo>
                    <a:pt x="160" y="258"/>
                    <a:pt x="160" y="258"/>
                    <a:pt x="160" y="258"/>
                  </a:cubicBezTo>
                  <a:cubicBezTo>
                    <a:pt x="162" y="265"/>
                    <a:pt x="162" y="272"/>
                    <a:pt x="161" y="279"/>
                  </a:cubicBezTo>
                  <a:lnTo>
                    <a:pt x="35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9" name="Group 881">
            <a:extLst>
              <a:ext uri="{FF2B5EF4-FFF2-40B4-BE49-F238E27FC236}">
                <a16:creationId xmlns:a16="http://schemas.microsoft.com/office/drawing/2014/main" id="{7B0DAA68-C43D-0D42-9691-C671E85623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59749" y="2734785"/>
            <a:ext cx="370763" cy="369676"/>
            <a:chOff x="1934" y="3062"/>
            <a:chExt cx="341" cy="340"/>
          </a:xfrm>
          <a:solidFill>
            <a:srgbClr val="EC1A24"/>
          </a:solidFill>
        </p:grpSpPr>
        <p:sp>
          <p:nvSpPr>
            <p:cNvPr id="110" name="Freeform 882">
              <a:extLst>
                <a:ext uri="{FF2B5EF4-FFF2-40B4-BE49-F238E27FC236}">
                  <a16:creationId xmlns:a16="http://schemas.microsoft.com/office/drawing/2014/main" id="{50B9556F-F7B4-3641-A6D3-7679051E7E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" y="3062"/>
              <a:ext cx="341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11" name="Freeform 883">
              <a:extLst>
                <a:ext uri="{FF2B5EF4-FFF2-40B4-BE49-F238E27FC236}">
                  <a16:creationId xmlns:a16="http://schemas.microsoft.com/office/drawing/2014/main" id="{20101A58-142F-0347-9D27-F007B1F0F2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9" y="3133"/>
              <a:ext cx="179" cy="205"/>
            </a:xfrm>
            <a:custGeom>
              <a:avLst/>
              <a:gdLst>
                <a:gd name="T0" fmla="*/ 183 w 268"/>
                <a:gd name="T1" fmla="*/ 251 h 309"/>
                <a:gd name="T2" fmla="*/ 186 w 268"/>
                <a:gd name="T3" fmla="*/ 266 h 309"/>
                <a:gd name="T4" fmla="*/ 102 w 268"/>
                <a:gd name="T5" fmla="*/ 309 h 309"/>
                <a:gd name="T6" fmla="*/ 0 w 268"/>
                <a:gd name="T7" fmla="*/ 207 h 309"/>
                <a:gd name="T8" fmla="*/ 45 w 268"/>
                <a:gd name="T9" fmla="*/ 122 h 309"/>
                <a:gd name="T10" fmla="*/ 60 w 268"/>
                <a:gd name="T11" fmla="*/ 125 h 309"/>
                <a:gd name="T12" fmla="*/ 57 w 268"/>
                <a:gd name="T13" fmla="*/ 140 h 309"/>
                <a:gd name="T14" fmla="*/ 21 w 268"/>
                <a:gd name="T15" fmla="*/ 207 h 309"/>
                <a:gd name="T16" fmla="*/ 102 w 268"/>
                <a:gd name="T17" fmla="*/ 288 h 309"/>
                <a:gd name="T18" fmla="*/ 169 w 268"/>
                <a:gd name="T19" fmla="*/ 254 h 309"/>
                <a:gd name="T20" fmla="*/ 183 w 268"/>
                <a:gd name="T21" fmla="*/ 251 h 309"/>
                <a:gd name="T22" fmla="*/ 64 w 268"/>
                <a:gd name="T23" fmla="*/ 32 h 309"/>
                <a:gd name="T24" fmla="*/ 96 w 268"/>
                <a:gd name="T25" fmla="*/ 0 h 309"/>
                <a:gd name="T26" fmla="*/ 128 w 268"/>
                <a:gd name="T27" fmla="*/ 32 h 309"/>
                <a:gd name="T28" fmla="*/ 96 w 268"/>
                <a:gd name="T29" fmla="*/ 64 h 309"/>
                <a:gd name="T30" fmla="*/ 64 w 268"/>
                <a:gd name="T31" fmla="*/ 32 h 309"/>
                <a:gd name="T32" fmla="*/ 85 w 268"/>
                <a:gd name="T33" fmla="*/ 32 h 309"/>
                <a:gd name="T34" fmla="*/ 96 w 268"/>
                <a:gd name="T35" fmla="*/ 43 h 309"/>
                <a:gd name="T36" fmla="*/ 107 w 268"/>
                <a:gd name="T37" fmla="*/ 32 h 309"/>
                <a:gd name="T38" fmla="*/ 96 w 268"/>
                <a:gd name="T39" fmla="*/ 21 h 309"/>
                <a:gd name="T40" fmla="*/ 85 w 268"/>
                <a:gd name="T41" fmla="*/ 32 h 309"/>
                <a:gd name="T42" fmla="*/ 266 w 268"/>
                <a:gd name="T43" fmla="*/ 253 h 309"/>
                <a:gd name="T44" fmla="*/ 253 w 268"/>
                <a:gd name="T45" fmla="*/ 246 h 309"/>
                <a:gd name="T46" fmla="*/ 231 w 268"/>
                <a:gd name="T47" fmla="*/ 253 h 309"/>
                <a:gd name="T48" fmla="*/ 202 w 268"/>
                <a:gd name="T49" fmla="*/ 157 h 309"/>
                <a:gd name="T50" fmla="*/ 202 w 268"/>
                <a:gd name="T51" fmla="*/ 157 h 309"/>
                <a:gd name="T52" fmla="*/ 192 w 268"/>
                <a:gd name="T53" fmla="*/ 149 h 309"/>
                <a:gd name="T54" fmla="*/ 107 w 268"/>
                <a:gd name="T55" fmla="*/ 149 h 309"/>
                <a:gd name="T56" fmla="*/ 107 w 268"/>
                <a:gd name="T57" fmla="*/ 128 h 309"/>
                <a:gd name="T58" fmla="*/ 192 w 268"/>
                <a:gd name="T59" fmla="*/ 128 h 309"/>
                <a:gd name="T60" fmla="*/ 203 w 268"/>
                <a:gd name="T61" fmla="*/ 117 h 309"/>
                <a:gd name="T62" fmla="*/ 192 w 268"/>
                <a:gd name="T63" fmla="*/ 107 h 309"/>
                <a:gd name="T64" fmla="*/ 107 w 268"/>
                <a:gd name="T65" fmla="*/ 107 h 309"/>
                <a:gd name="T66" fmla="*/ 107 w 268"/>
                <a:gd name="T67" fmla="*/ 96 h 309"/>
                <a:gd name="T68" fmla="*/ 96 w 268"/>
                <a:gd name="T69" fmla="*/ 85 h 309"/>
                <a:gd name="T70" fmla="*/ 85 w 268"/>
                <a:gd name="T71" fmla="*/ 96 h 309"/>
                <a:gd name="T72" fmla="*/ 85 w 268"/>
                <a:gd name="T73" fmla="*/ 160 h 309"/>
                <a:gd name="T74" fmla="*/ 96 w 268"/>
                <a:gd name="T75" fmla="*/ 171 h 309"/>
                <a:gd name="T76" fmla="*/ 184 w 268"/>
                <a:gd name="T77" fmla="*/ 171 h 309"/>
                <a:gd name="T78" fmla="*/ 184 w 268"/>
                <a:gd name="T79" fmla="*/ 171 h 309"/>
                <a:gd name="T80" fmla="*/ 214 w 268"/>
                <a:gd name="T81" fmla="*/ 270 h 309"/>
                <a:gd name="T82" fmla="*/ 214 w 268"/>
                <a:gd name="T83" fmla="*/ 270 h 309"/>
                <a:gd name="T84" fmla="*/ 214 w 268"/>
                <a:gd name="T85" fmla="*/ 270 h 309"/>
                <a:gd name="T86" fmla="*/ 224 w 268"/>
                <a:gd name="T87" fmla="*/ 277 h 309"/>
                <a:gd name="T88" fmla="*/ 227 w 268"/>
                <a:gd name="T89" fmla="*/ 277 h 309"/>
                <a:gd name="T90" fmla="*/ 259 w 268"/>
                <a:gd name="T91" fmla="*/ 266 h 309"/>
                <a:gd name="T92" fmla="*/ 266 w 268"/>
                <a:gd name="T93" fmla="*/ 25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8" h="309">
                  <a:moveTo>
                    <a:pt x="183" y="251"/>
                  </a:moveTo>
                  <a:cubicBezTo>
                    <a:pt x="188" y="255"/>
                    <a:pt x="189" y="261"/>
                    <a:pt x="186" y="266"/>
                  </a:cubicBezTo>
                  <a:cubicBezTo>
                    <a:pt x="167" y="293"/>
                    <a:pt x="136" y="309"/>
                    <a:pt x="102" y="309"/>
                  </a:cubicBezTo>
                  <a:cubicBezTo>
                    <a:pt x="46" y="309"/>
                    <a:pt x="0" y="263"/>
                    <a:pt x="0" y="207"/>
                  </a:cubicBezTo>
                  <a:cubicBezTo>
                    <a:pt x="0" y="173"/>
                    <a:pt x="17" y="141"/>
                    <a:pt x="45" y="122"/>
                  </a:cubicBezTo>
                  <a:cubicBezTo>
                    <a:pt x="50" y="119"/>
                    <a:pt x="57" y="120"/>
                    <a:pt x="60" y="125"/>
                  </a:cubicBezTo>
                  <a:cubicBezTo>
                    <a:pt x="63" y="130"/>
                    <a:pt x="62" y="136"/>
                    <a:pt x="57" y="140"/>
                  </a:cubicBezTo>
                  <a:cubicBezTo>
                    <a:pt x="35" y="155"/>
                    <a:pt x="21" y="180"/>
                    <a:pt x="21" y="207"/>
                  </a:cubicBezTo>
                  <a:cubicBezTo>
                    <a:pt x="21" y="252"/>
                    <a:pt x="58" y="288"/>
                    <a:pt x="102" y="288"/>
                  </a:cubicBezTo>
                  <a:cubicBezTo>
                    <a:pt x="129" y="288"/>
                    <a:pt x="153" y="275"/>
                    <a:pt x="169" y="254"/>
                  </a:cubicBezTo>
                  <a:cubicBezTo>
                    <a:pt x="172" y="249"/>
                    <a:pt x="179" y="248"/>
                    <a:pt x="183" y="251"/>
                  </a:cubicBezTo>
                  <a:close/>
                  <a:moveTo>
                    <a:pt x="64" y="32"/>
                  </a:moveTo>
                  <a:cubicBezTo>
                    <a:pt x="64" y="14"/>
                    <a:pt x="78" y="0"/>
                    <a:pt x="96" y="0"/>
                  </a:cubicBezTo>
                  <a:cubicBezTo>
                    <a:pt x="114" y="0"/>
                    <a:pt x="128" y="14"/>
                    <a:pt x="128" y="32"/>
                  </a:cubicBezTo>
                  <a:cubicBezTo>
                    <a:pt x="128" y="50"/>
                    <a:pt x="114" y="64"/>
                    <a:pt x="96" y="64"/>
                  </a:cubicBezTo>
                  <a:cubicBezTo>
                    <a:pt x="78" y="64"/>
                    <a:pt x="64" y="50"/>
                    <a:pt x="64" y="32"/>
                  </a:cubicBezTo>
                  <a:close/>
                  <a:moveTo>
                    <a:pt x="85" y="32"/>
                  </a:moveTo>
                  <a:cubicBezTo>
                    <a:pt x="85" y="38"/>
                    <a:pt x="90" y="43"/>
                    <a:pt x="96" y="43"/>
                  </a:cubicBezTo>
                  <a:cubicBezTo>
                    <a:pt x="102" y="43"/>
                    <a:pt x="107" y="38"/>
                    <a:pt x="107" y="32"/>
                  </a:cubicBezTo>
                  <a:cubicBezTo>
                    <a:pt x="107" y="26"/>
                    <a:pt x="102" y="21"/>
                    <a:pt x="96" y="21"/>
                  </a:cubicBezTo>
                  <a:cubicBezTo>
                    <a:pt x="90" y="21"/>
                    <a:pt x="85" y="26"/>
                    <a:pt x="85" y="32"/>
                  </a:cubicBezTo>
                  <a:close/>
                  <a:moveTo>
                    <a:pt x="266" y="253"/>
                  </a:moveTo>
                  <a:cubicBezTo>
                    <a:pt x="264" y="247"/>
                    <a:pt x="258" y="244"/>
                    <a:pt x="253" y="246"/>
                  </a:cubicBezTo>
                  <a:cubicBezTo>
                    <a:pt x="231" y="253"/>
                    <a:pt x="231" y="253"/>
                    <a:pt x="231" y="253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1" y="153"/>
                    <a:pt x="197" y="149"/>
                    <a:pt x="192" y="149"/>
                  </a:cubicBezTo>
                  <a:cubicBezTo>
                    <a:pt x="107" y="149"/>
                    <a:pt x="107" y="149"/>
                    <a:pt x="107" y="149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192" y="128"/>
                    <a:pt x="192" y="128"/>
                    <a:pt x="192" y="128"/>
                  </a:cubicBezTo>
                  <a:cubicBezTo>
                    <a:pt x="198" y="128"/>
                    <a:pt x="203" y="123"/>
                    <a:pt x="203" y="117"/>
                  </a:cubicBezTo>
                  <a:cubicBezTo>
                    <a:pt x="203" y="111"/>
                    <a:pt x="198" y="107"/>
                    <a:pt x="192" y="107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107" y="90"/>
                    <a:pt x="102" y="85"/>
                    <a:pt x="96" y="85"/>
                  </a:cubicBezTo>
                  <a:cubicBezTo>
                    <a:pt x="90" y="85"/>
                    <a:pt x="85" y="90"/>
                    <a:pt x="85" y="96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5" y="166"/>
                    <a:pt x="90" y="171"/>
                    <a:pt x="96" y="171"/>
                  </a:cubicBezTo>
                  <a:cubicBezTo>
                    <a:pt x="184" y="171"/>
                    <a:pt x="184" y="171"/>
                    <a:pt x="184" y="171"/>
                  </a:cubicBezTo>
                  <a:cubicBezTo>
                    <a:pt x="184" y="171"/>
                    <a:pt x="184" y="171"/>
                    <a:pt x="184" y="171"/>
                  </a:cubicBezTo>
                  <a:cubicBezTo>
                    <a:pt x="214" y="270"/>
                    <a:pt x="214" y="270"/>
                    <a:pt x="214" y="270"/>
                  </a:cubicBezTo>
                  <a:cubicBezTo>
                    <a:pt x="214" y="270"/>
                    <a:pt x="214" y="270"/>
                    <a:pt x="214" y="270"/>
                  </a:cubicBezTo>
                  <a:cubicBezTo>
                    <a:pt x="214" y="270"/>
                    <a:pt x="214" y="270"/>
                    <a:pt x="214" y="270"/>
                  </a:cubicBezTo>
                  <a:cubicBezTo>
                    <a:pt x="215" y="275"/>
                    <a:pt x="220" y="277"/>
                    <a:pt x="224" y="277"/>
                  </a:cubicBezTo>
                  <a:cubicBezTo>
                    <a:pt x="225" y="277"/>
                    <a:pt x="226" y="277"/>
                    <a:pt x="227" y="277"/>
                  </a:cubicBezTo>
                  <a:cubicBezTo>
                    <a:pt x="259" y="266"/>
                    <a:pt x="259" y="266"/>
                    <a:pt x="259" y="266"/>
                  </a:cubicBezTo>
                  <a:cubicBezTo>
                    <a:pt x="265" y="264"/>
                    <a:pt x="268" y="258"/>
                    <a:pt x="266" y="2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12" name="Group 252">
            <a:extLst>
              <a:ext uri="{FF2B5EF4-FFF2-40B4-BE49-F238E27FC236}">
                <a16:creationId xmlns:a16="http://schemas.microsoft.com/office/drawing/2014/main" id="{7393D20D-AFDD-294C-92EC-BD993FFD50F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23838" y="2719072"/>
            <a:ext cx="367041" cy="367041"/>
            <a:chOff x="5024" y="718"/>
            <a:chExt cx="340" cy="340"/>
          </a:xfrm>
          <a:solidFill>
            <a:srgbClr val="EC1A24"/>
          </a:solidFill>
        </p:grpSpPr>
        <p:sp>
          <p:nvSpPr>
            <p:cNvPr id="113" name="Freeform 253">
              <a:extLst>
                <a:ext uri="{FF2B5EF4-FFF2-40B4-BE49-F238E27FC236}">
                  <a16:creationId xmlns:a16="http://schemas.microsoft.com/office/drawing/2014/main" id="{73807FBE-0260-3D42-9A7B-34BF2057F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" y="782"/>
              <a:ext cx="212" cy="212"/>
            </a:xfrm>
            <a:custGeom>
              <a:avLst/>
              <a:gdLst>
                <a:gd name="T0" fmla="*/ 181 w 320"/>
                <a:gd name="T1" fmla="*/ 320 h 320"/>
                <a:gd name="T2" fmla="*/ 181 w 320"/>
                <a:gd name="T3" fmla="*/ 320 h 320"/>
                <a:gd name="T4" fmla="*/ 171 w 320"/>
                <a:gd name="T5" fmla="*/ 311 h 320"/>
                <a:gd name="T6" fmla="*/ 126 w 320"/>
                <a:gd name="T7" fmla="*/ 63 h 320"/>
                <a:gd name="T8" fmla="*/ 95 w 320"/>
                <a:gd name="T9" fmla="*/ 194 h 320"/>
                <a:gd name="T10" fmla="*/ 85 w 320"/>
                <a:gd name="T11" fmla="*/ 202 h 320"/>
                <a:gd name="T12" fmla="*/ 75 w 320"/>
                <a:gd name="T13" fmla="*/ 195 h 320"/>
                <a:gd name="T14" fmla="*/ 60 w 320"/>
                <a:gd name="T15" fmla="*/ 152 h 320"/>
                <a:gd name="T16" fmla="*/ 51 w 320"/>
                <a:gd name="T17" fmla="*/ 166 h 320"/>
                <a:gd name="T18" fmla="*/ 42 w 320"/>
                <a:gd name="T19" fmla="*/ 170 h 320"/>
                <a:gd name="T20" fmla="*/ 10 w 320"/>
                <a:gd name="T21" fmla="*/ 170 h 320"/>
                <a:gd name="T22" fmla="*/ 0 w 320"/>
                <a:gd name="T23" fmla="*/ 160 h 320"/>
                <a:gd name="T24" fmla="*/ 10 w 320"/>
                <a:gd name="T25" fmla="*/ 149 h 320"/>
                <a:gd name="T26" fmla="*/ 37 w 320"/>
                <a:gd name="T27" fmla="*/ 149 h 320"/>
                <a:gd name="T28" fmla="*/ 55 w 320"/>
                <a:gd name="T29" fmla="*/ 122 h 320"/>
                <a:gd name="T30" fmla="*/ 65 w 320"/>
                <a:gd name="T31" fmla="*/ 117 h 320"/>
                <a:gd name="T32" fmla="*/ 74 w 320"/>
                <a:gd name="T33" fmla="*/ 124 h 320"/>
                <a:gd name="T34" fmla="*/ 83 w 320"/>
                <a:gd name="T35" fmla="*/ 153 h 320"/>
                <a:gd name="T36" fmla="*/ 117 w 320"/>
                <a:gd name="T37" fmla="*/ 8 h 320"/>
                <a:gd name="T38" fmla="*/ 128 w 320"/>
                <a:gd name="T39" fmla="*/ 0 h 320"/>
                <a:gd name="T40" fmla="*/ 138 w 320"/>
                <a:gd name="T41" fmla="*/ 8 h 320"/>
                <a:gd name="T42" fmla="*/ 182 w 320"/>
                <a:gd name="T43" fmla="*/ 253 h 320"/>
                <a:gd name="T44" fmla="*/ 213 w 320"/>
                <a:gd name="T45" fmla="*/ 104 h 320"/>
                <a:gd name="T46" fmla="*/ 223 w 320"/>
                <a:gd name="T47" fmla="*/ 96 h 320"/>
                <a:gd name="T48" fmla="*/ 234 w 320"/>
                <a:gd name="T49" fmla="*/ 103 h 320"/>
                <a:gd name="T50" fmla="*/ 254 w 320"/>
                <a:gd name="T51" fmla="*/ 164 h 320"/>
                <a:gd name="T52" fmla="*/ 256 w 320"/>
                <a:gd name="T53" fmla="*/ 157 h 320"/>
                <a:gd name="T54" fmla="*/ 266 w 320"/>
                <a:gd name="T55" fmla="*/ 149 h 320"/>
                <a:gd name="T56" fmla="*/ 309 w 320"/>
                <a:gd name="T57" fmla="*/ 149 h 320"/>
                <a:gd name="T58" fmla="*/ 320 w 320"/>
                <a:gd name="T59" fmla="*/ 160 h 320"/>
                <a:gd name="T60" fmla="*/ 309 w 320"/>
                <a:gd name="T61" fmla="*/ 170 h 320"/>
                <a:gd name="T62" fmla="*/ 275 w 320"/>
                <a:gd name="T63" fmla="*/ 170 h 320"/>
                <a:gd name="T64" fmla="*/ 266 w 320"/>
                <a:gd name="T65" fmla="*/ 205 h 320"/>
                <a:gd name="T66" fmla="*/ 256 w 320"/>
                <a:gd name="T67" fmla="*/ 213 h 320"/>
                <a:gd name="T68" fmla="*/ 246 w 320"/>
                <a:gd name="T69" fmla="*/ 206 h 320"/>
                <a:gd name="T70" fmla="*/ 226 w 320"/>
                <a:gd name="T71" fmla="*/ 147 h 320"/>
                <a:gd name="T72" fmla="*/ 191 w 320"/>
                <a:gd name="T73" fmla="*/ 311 h 320"/>
                <a:gd name="T74" fmla="*/ 181 w 320"/>
                <a:gd name="T75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0" h="320">
                  <a:moveTo>
                    <a:pt x="181" y="320"/>
                  </a:moveTo>
                  <a:cubicBezTo>
                    <a:pt x="181" y="320"/>
                    <a:pt x="181" y="320"/>
                    <a:pt x="181" y="320"/>
                  </a:cubicBezTo>
                  <a:cubicBezTo>
                    <a:pt x="176" y="320"/>
                    <a:pt x="171" y="316"/>
                    <a:pt x="171" y="311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95" y="194"/>
                    <a:pt x="95" y="194"/>
                    <a:pt x="95" y="194"/>
                  </a:cubicBezTo>
                  <a:cubicBezTo>
                    <a:pt x="94" y="199"/>
                    <a:pt x="90" y="202"/>
                    <a:pt x="85" y="202"/>
                  </a:cubicBezTo>
                  <a:cubicBezTo>
                    <a:pt x="81" y="203"/>
                    <a:pt x="76" y="200"/>
                    <a:pt x="75" y="195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51" y="166"/>
                    <a:pt x="51" y="166"/>
                    <a:pt x="51" y="166"/>
                  </a:cubicBezTo>
                  <a:cubicBezTo>
                    <a:pt x="49" y="169"/>
                    <a:pt x="46" y="170"/>
                    <a:pt x="42" y="170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4" y="170"/>
                    <a:pt x="0" y="166"/>
                    <a:pt x="0" y="160"/>
                  </a:cubicBezTo>
                  <a:cubicBezTo>
                    <a:pt x="0" y="154"/>
                    <a:pt x="4" y="149"/>
                    <a:pt x="10" y="149"/>
                  </a:cubicBezTo>
                  <a:cubicBezTo>
                    <a:pt x="37" y="149"/>
                    <a:pt x="37" y="149"/>
                    <a:pt x="37" y="149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7" y="118"/>
                    <a:pt x="61" y="117"/>
                    <a:pt x="65" y="117"/>
                  </a:cubicBezTo>
                  <a:cubicBezTo>
                    <a:pt x="69" y="118"/>
                    <a:pt x="72" y="120"/>
                    <a:pt x="74" y="124"/>
                  </a:cubicBezTo>
                  <a:cubicBezTo>
                    <a:pt x="83" y="153"/>
                    <a:pt x="83" y="153"/>
                    <a:pt x="83" y="153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8" y="3"/>
                    <a:pt x="123" y="0"/>
                    <a:pt x="128" y="0"/>
                  </a:cubicBezTo>
                  <a:cubicBezTo>
                    <a:pt x="133" y="0"/>
                    <a:pt x="137" y="3"/>
                    <a:pt x="138" y="8"/>
                  </a:cubicBezTo>
                  <a:cubicBezTo>
                    <a:pt x="182" y="253"/>
                    <a:pt x="182" y="253"/>
                    <a:pt x="182" y="253"/>
                  </a:cubicBezTo>
                  <a:cubicBezTo>
                    <a:pt x="213" y="104"/>
                    <a:pt x="213" y="104"/>
                    <a:pt x="213" y="104"/>
                  </a:cubicBezTo>
                  <a:cubicBezTo>
                    <a:pt x="214" y="99"/>
                    <a:pt x="218" y="96"/>
                    <a:pt x="223" y="96"/>
                  </a:cubicBezTo>
                  <a:cubicBezTo>
                    <a:pt x="228" y="95"/>
                    <a:pt x="232" y="98"/>
                    <a:pt x="234" y="103"/>
                  </a:cubicBezTo>
                  <a:cubicBezTo>
                    <a:pt x="254" y="164"/>
                    <a:pt x="254" y="164"/>
                    <a:pt x="254" y="164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7" y="152"/>
                    <a:pt x="261" y="149"/>
                    <a:pt x="266" y="149"/>
                  </a:cubicBezTo>
                  <a:cubicBezTo>
                    <a:pt x="309" y="149"/>
                    <a:pt x="309" y="149"/>
                    <a:pt x="309" y="149"/>
                  </a:cubicBezTo>
                  <a:cubicBezTo>
                    <a:pt x="315" y="149"/>
                    <a:pt x="320" y="154"/>
                    <a:pt x="320" y="160"/>
                  </a:cubicBezTo>
                  <a:cubicBezTo>
                    <a:pt x="320" y="166"/>
                    <a:pt x="315" y="170"/>
                    <a:pt x="309" y="170"/>
                  </a:cubicBezTo>
                  <a:cubicBezTo>
                    <a:pt x="275" y="170"/>
                    <a:pt x="275" y="170"/>
                    <a:pt x="275" y="170"/>
                  </a:cubicBezTo>
                  <a:cubicBezTo>
                    <a:pt x="266" y="205"/>
                    <a:pt x="266" y="205"/>
                    <a:pt x="266" y="205"/>
                  </a:cubicBezTo>
                  <a:cubicBezTo>
                    <a:pt x="265" y="210"/>
                    <a:pt x="261" y="213"/>
                    <a:pt x="256" y="213"/>
                  </a:cubicBezTo>
                  <a:cubicBezTo>
                    <a:pt x="251" y="213"/>
                    <a:pt x="247" y="210"/>
                    <a:pt x="246" y="206"/>
                  </a:cubicBezTo>
                  <a:cubicBezTo>
                    <a:pt x="226" y="147"/>
                    <a:pt x="226" y="147"/>
                    <a:pt x="226" y="147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190" y="316"/>
                    <a:pt x="186" y="320"/>
                    <a:pt x="181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14" name="Freeform 254">
              <a:extLst>
                <a:ext uri="{FF2B5EF4-FFF2-40B4-BE49-F238E27FC236}">
                  <a16:creationId xmlns:a16="http://schemas.microsoft.com/office/drawing/2014/main" id="{CB0083ED-35A2-B44F-BEF2-68AB4FD17C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4" y="71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15" name="Group 147">
            <a:extLst>
              <a:ext uri="{FF2B5EF4-FFF2-40B4-BE49-F238E27FC236}">
                <a16:creationId xmlns:a16="http://schemas.microsoft.com/office/drawing/2014/main" id="{B34E1C1E-A93B-1145-9C9F-38032AF5222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94803" y="2717113"/>
            <a:ext cx="369021" cy="369021"/>
            <a:chOff x="3472" y="384"/>
            <a:chExt cx="340" cy="340"/>
          </a:xfrm>
          <a:solidFill>
            <a:srgbClr val="EC1A24"/>
          </a:solidFill>
        </p:grpSpPr>
        <p:sp>
          <p:nvSpPr>
            <p:cNvPr id="116" name="Freeform 148">
              <a:extLst>
                <a:ext uri="{FF2B5EF4-FFF2-40B4-BE49-F238E27FC236}">
                  <a16:creationId xmlns:a16="http://schemas.microsoft.com/office/drawing/2014/main" id="{4D8160A1-032C-2144-9E2D-0A3F9C4644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2" y="384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17" name="Freeform 149">
              <a:extLst>
                <a:ext uri="{FF2B5EF4-FFF2-40B4-BE49-F238E27FC236}">
                  <a16:creationId xmlns:a16="http://schemas.microsoft.com/office/drawing/2014/main" id="{698616B5-FBC5-8B43-BE81-92A1C89D99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4" y="448"/>
              <a:ext cx="156" cy="212"/>
            </a:xfrm>
            <a:custGeom>
              <a:avLst/>
              <a:gdLst>
                <a:gd name="T0" fmla="*/ 224 w 235"/>
                <a:gd name="T1" fmla="*/ 138 h 320"/>
                <a:gd name="T2" fmla="*/ 166 w 235"/>
                <a:gd name="T3" fmla="*/ 138 h 320"/>
                <a:gd name="T4" fmla="*/ 150 w 235"/>
                <a:gd name="T5" fmla="*/ 112 h 320"/>
                <a:gd name="T6" fmla="*/ 158 w 235"/>
                <a:gd name="T7" fmla="*/ 87 h 320"/>
                <a:gd name="T8" fmla="*/ 171 w 235"/>
                <a:gd name="T9" fmla="*/ 53 h 320"/>
                <a:gd name="T10" fmla="*/ 118 w 235"/>
                <a:gd name="T11" fmla="*/ 0 h 320"/>
                <a:gd name="T12" fmla="*/ 64 w 235"/>
                <a:gd name="T13" fmla="*/ 53 h 320"/>
                <a:gd name="T14" fmla="*/ 77 w 235"/>
                <a:gd name="T15" fmla="*/ 87 h 320"/>
                <a:gd name="T16" fmla="*/ 86 w 235"/>
                <a:gd name="T17" fmla="*/ 112 h 320"/>
                <a:gd name="T18" fmla="*/ 70 w 235"/>
                <a:gd name="T19" fmla="*/ 138 h 320"/>
                <a:gd name="T20" fmla="*/ 11 w 235"/>
                <a:gd name="T21" fmla="*/ 138 h 320"/>
                <a:gd name="T22" fmla="*/ 0 w 235"/>
                <a:gd name="T23" fmla="*/ 149 h 320"/>
                <a:gd name="T24" fmla="*/ 0 w 235"/>
                <a:gd name="T25" fmla="*/ 192 h 320"/>
                <a:gd name="T26" fmla="*/ 11 w 235"/>
                <a:gd name="T27" fmla="*/ 202 h 320"/>
                <a:gd name="T28" fmla="*/ 22 w 235"/>
                <a:gd name="T29" fmla="*/ 202 h 320"/>
                <a:gd name="T30" fmla="*/ 21 w 235"/>
                <a:gd name="T31" fmla="*/ 224 h 320"/>
                <a:gd name="T32" fmla="*/ 117 w 235"/>
                <a:gd name="T33" fmla="*/ 320 h 320"/>
                <a:gd name="T34" fmla="*/ 213 w 235"/>
                <a:gd name="T35" fmla="*/ 224 h 320"/>
                <a:gd name="T36" fmla="*/ 211 w 235"/>
                <a:gd name="T37" fmla="*/ 202 h 320"/>
                <a:gd name="T38" fmla="*/ 224 w 235"/>
                <a:gd name="T39" fmla="*/ 202 h 320"/>
                <a:gd name="T40" fmla="*/ 235 w 235"/>
                <a:gd name="T41" fmla="*/ 192 h 320"/>
                <a:gd name="T42" fmla="*/ 235 w 235"/>
                <a:gd name="T43" fmla="*/ 149 h 320"/>
                <a:gd name="T44" fmla="*/ 224 w 235"/>
                <a:gd name="T45" fmla="*/ 138 h 320"/>
                <a:gd name="T46" fmla="*/ 94 w 235"/>
                <a:gd name="T47" fmla="*/ 75 h 320"/>
                <a:gd name="T48" fmla="*/ 86 w 235"/>
                <a:gd name="T49" fmla="*/ 53 h 320"/>
                <a:gd name="T50" fmla="*/ 118 w 235"/>
                <a:gd name="T51" fmla="*/ 21 h 320"/>
                <a:gd name="T52" fmla="*/ 150 w 235"/>
                <a:gd name="T53" fmla="*/ 53 h 320"/>
                <a:gd name="T54" fmla="*/ 141 w 235"/>
                <a:gd name="T55" fmla="*/ 75 h 320"/>
                <a:gd name="T56" fmla="*/ 128 w 235"/>
                <a:gd name="T57" fmla="*/ 112 h 320"/>
                <a:gd name="T58" fmla="*/ 135 w 235"/>
                <a:gd name="T59" fmla="*/ 138 h 320"/>
                <a:gd name="T60" fmla="*/ 101 w 235"/>
                <a:gd name="T61" fmla="*/ 138 h 320"/>
                <a:gd name="T62" fmla="*/ 107 w 235"/>
                <a:gd name="T63" fmla="*/ 112 h 320"/>
                <a:gd name="T64" fmla="*/ 94 w 235"/>
                <a:gd name="T65" fmla="*/ 75 h 320"/>
                <a:gd name="T66" fmla="*/ 192 w 235"/>
                <a:gd name="T67" fmla="*/ 224 h 320"/>
                <a:gd name="T68" fmla="*/ 117 w 235"/>
                <a:gd name="T69" fmla="*/ 298 h 320"/>
                <a:gd name="T70" fmla="*/ 42 w 235"/>
                <a:gd name="T71" fmla="*/ 224 h 320"/>
                <a:gd name="T72" fmla="*/ 44 w 235"/>
                <a:gd name="T73" fmla="*/ 202 h 320"/>
                <a:gd name="T74" fmla="*/ 68 w 235"/>
                <a:gd name="T75" fmla="*/ 202 h 320"/>
                <a:gd name="T76" fmla="*/ 64 w 235"/>
                <a:gd name="T77" fmla="*/ 224 h 320"/>
                <a:gd name="T78" fmla="*/ 118 w 235"/>
                <a:gd name="T79" fmla="*/ 277 h 320"/>
                <a:gd name="T80" fmla="*/ 171 w 235"/>
                <a:gd name="T81" fmla="*/ 224 h 320"/>
                <a:gd name="T82" fmla="*/ 166 w 235"/>
                <a:gd name="T83" fmla="*/ 202 h 320"/>
                <a:gd name="T84" fmla="*/ 189 w 235"/>
                <a:gd name="T85" fmla="*/ 202 h 320"/>
                <a:gd name="T86" fmla="*/ 192 w 235"/>
                <a:gd name="T87" fmla="*/ 224 h 320"/>
                <a:gd name="T88" fmla="*/ 141 w 235"/>
                <a:gd name="T89" fmla="*/ 202 h 320"/>
                <a:gd name="T90" fmla="*/ 150 w 235"/>
                <a:gd name="T91" fmla="*/ 224 h 320"/>
                <a:gd name="T92" fmla="*/ 118 w 235"/>
                <a:gd name="T93" fmla="*/ 256 h 320"/>
                <a:gd name="T94" fmla="*/ 86 w 235"/>
                <a:gd name="T95" fmla="*/ 224 h 320"/>
                <a:gd name="T96" fmla="*/ 92 w 235"/>
                <a:gd name="T97" fmla="*/ 202 h 320"/>
                <a:gd name="T98" fmla="*/ 141 w 235"/>
                <a:gd name="T99" fmla="*/ 202 h 320"/>
                <a:gd name="T100" fmla="*/ 214 w 235"/>
                <a:gd name="T101" fmla="*/ 181 h 320"/>
                <a:gd name="T102" fmla="*/ 22 w 235"/>
                <a:gd name="T103" fmla="*/ 181 h 320"/>
                <a:gd name="T104" fmla="*/ 22 w 235"/>
                <a:gd name="T105" fmla="*/ 160 h 320"/>
                <a:gd name="T106" fmla="*/ 214 w 235"/>
                <a:gd name="T107" fmla="*/ 160 h 320"/>
                <a:gd name="T108" fmla="*/ 214 w 235"/>
                <a:gd name="T109" fmla="*/ 18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5" h="320">
                  <a:moveTo>
                    <a:pt x="224" y="138"/>
                  </a:moveTo>
                  <a:cubicBezTo>
                    <a:pt x="166" y="138"/>
                    <a:pt x="166" y="138"/>
                    <a:pt x="166" y="138"/>
                  </a:cubicBezTo>
                  <a:cubicBezTo>
                    <a:pt x="158" y="138"/>
                    <a:pt x="150" y="127"/>
                    <a:pt x="150" y="112"/>
                  </a:cubicBezTo>
                  <a:cubicBezTo>
                    <a:pt x="150" y="102"/>
                    <a:pt x="153" y="95"/>
                    <a:pt x="158" y="87"/>
                  </a:cubicBezTo>
                  <a:cubicBezTo>
                    <a:pt x="165" y="78"/>
                    <a:pt x="171" y="68"/>
                    <a:pt x="171" y="53"/>
                  </a:cubicBezTo>
                  <a:cubicBezTo>
                    <a:pt x="171" y="24"/>
                    <a:pt x="147" y="0"/>
                    <a:pt x="118" y="0"/>
                  </a:cubicBezTo>
                  <a:cubicBezTo>
                    <a:pt x="88" y="0"/>
                    <a:pt x="64" y="24"/>
                    <a:pt x="64" y="53"/>
                  </a:cubicBezTo>
                  <a:cubicBezTo>
                    <a:pt x="64" y="68"/>
                    <a:pt x="71" y="78"/>
                    <a:pt x="77" y="87"/>
                  </a:cubicBezTo>
                  <a:cubicBezTo>
                    <a:pt x="82" y="95"/>
                    <a:pt x="86" y="102"/>
                    <a:pt x="86" y="112"/>
                  </a:cubicBezTo>
                  <a:cubicBezTo>
                    <a:pt x="86" y="127"/>
                    <a:pt x="77" y="138"/>
                    <a:pt x="70" y="138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5" y="138"/>
                    <a:pt x="0" y="143"/>
                    <a:pt x="0" y="149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8"/>
                    <a:pt x="5" y="202"/>
                    <a:pt x="11" y="20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1" y="209"/>
                    <a:pt x="21" y="216"/>
                    <a:pt x="21" y="224"/>
                  </a:cubicBezTo>
                  <a:cubicBezTo>
                    <a:pt x="21" y="277"/>
                    <a:pt x="64" y="320"/>
                    <a:pt x="117" y="320"/>
                  </a:cubicBezTo>
                  <a:cubicBezTo>
                    <a:pt x="170" y="320"/>
                    <a:pt x="213" y="277"/>
                    <a:pt x="213" y="224"/>
                  </a:cubicBezTo>
                  <a:cubicBezTo>
                    <a:pt x="213" y="216"/>
                    <a:pt x="213" y="209"/>
                    <a:pt x="211" y="202"/>
                  </a:cubicBezTo>
                  <a:cubicBezTo>
                    <a:pt x="224" y="202"/>
                    <a:pt x="224" y="202"/>
                    <a:pt x="224" y="202"/>
                  </a:cubicBezTo>
                  <a:cubicBezTo>
                    <a:pt x="230" y="202"/>
                    <a:pt x="235" y="198"/>
                    <a:pt x="235" y="192"/>
                  </a:cubicBezTo>
                  <a:cubicBezTo>
                    <a:pt x="235" y="149"/>
                    <a:pt x="235" y="149"/>
                    <a:pt x="235" y="149"/>
                  </a:cubicBezTo>
                  <a:cubicBezTo>
                    <a:pt x="235" y="143"/>
                    <a:pt x="230" y="138"/>
                    <a:pt x="224" y="138"/>
                  </a:cubicBezTo>
                  <a:close/>
                  <a:moveTo>
                    <a:pt x="94" y="75"/>
                  </a:moveTo>
                  <a:cubicBezTo>
                    <a:pt x="89" y="67"/>
                    <a:pt x="86" y="61"/>
                    <a:pt x="86" y="53"/>
                  </a:cubicBezTo>
                  <a:cubicBezTo>
                    <a:pt x="86" y="35"/>
                    <a:pt x="100" y="21"/>
                    <a:pt x="118" y="21"/>
                  </a:cubicBezTo>
                  <a:cubicBezTo>
                    <a:pt x="135" y="21"/>
                    <a:pt x="150" y="35"/>
                    <a:pt x="150" y="53"/>
                  </a:cubicBezTo>
                  <a:cubicBezTo>
                    <a:pt x="150" y="61"/>
                    <a:pt x="147" y="67"/>
                    <a:pt x="141" y="75"/>
                  </a:cubicBezTo>
                  <a:cubicBezTo>
                    <a:pt x="135" y="84"/>
                    <a:pt x="128" y="96"/>
                    <a:pt x="128" y="112"/>
                  </a:cubicBezTo>
                  <a:cubicBezTo>
                    <a:pt x="128" y="122"/>
                    <a:pt x="131" y="131"/>
                    <a:pt x="135" y="138"/>
                  </a:cubicBezTo>
                  <a:cubicBezTo>
                    <a:pt x="101" y="138"/>
                    <a:pt x="101" y="138"/>
                    <a:pt x="101" y="138"/>
                  </a:cubicBezTo>
                  <a:cubicBezTo>
                    <a:pt x="105" y="131"/>
                    <a:pt x="107" y="122"/>
                    <a:pt x="107" y="112"/>
                  </a:cubicBezTo>
                  <a:cubicBezTo>
                    <a:pt x="107" y="96"/>
                    <a:pt x="101" y="84"/>
                    <a:pt x="94" y="75"/>
                  </a:cubicBezTo>
                  <a:close/>
                  <a:moveTo>
                    <a:pt x="192" y="224"/>
                  </a:moveTo>
                  <a:cubicBezTo>
                    <a:pt x="192" y="265"/>
                    <a:pt x="158" y="298"/>
                    <a:pt x="117" y="298"/>
                  </a:cubicBezTo>
                  <a:cubicBezTo>
                    <a:pt x="76" y="298"/>
                    <a:pt x="42" y="265"/>
                    <a:pt x="42" y="224"/>
                  </a:cubicBezTo>
                  <a:cubicBezTo>
                    <a:pt x="42" y="215"/>
                    <a:pt x="43" y="208"/>
                    <a:pt x="44" y="202"/>
                  </a:cubicBezTo>
                  <a:cubicBezTo>
                    <a:pt x="68" y="202"/>
                    <a:pt x="68" y="202"/>
                    <a:pt x="68" y="202"/>
                  </a:cubicBezTo>
                  <a:cubicBezTo>
                    <a:pt x="66" y="209"/>
                    <a:pt x="64" y="216"/>
                    <a:pt x="64" y="224"/>
                  </a:cubicBezTo>
                  <a:cubicBezTo>
                    <a:pt x="64" y="253"/>
                    <a:pt x="88" y="277"/>
                    <a:pt x="118" y="277"/>
                  </a:cubicBezTo>
                  <a:cubicBezTo>
                    <a:pt x="147" y="277"/>
                    <a:pt x="171" y="253"/>
                    <a:pt x="171" y="224"/>
                  </a:cubicBezTo>
                  <a:cubicBezTo>
                    <a:pt x="171" y="216"/>
                    <a:pt x="169" y="209"/>
                    <a:pt x="166" y="202"/>
                  </a:cubicBezTo>
                  <a:cubicBezTo>
                    <a:pt x="189" y="202"/>
                    <a:pt x="189" y="202"/>
                    <a:pt x="189" y="202"/>
                  </a:cubicBezTo>
                  <a:cubicBezTo>
                    <a:pt x="191" y="209"/>
                    <a:pt x="192" y="216"/>
                    <a:pt x="192" y="224"/>
                  </a:cubicBezTo>
                  <a:close/>
                  <a:moveTo>
                    <a:pt x="141" y="202"/>
                  </a:moveTo>
                  <a:cubicBezTo>
                    <a:pt x="147" y="208"/>
                    <a:pt x="150" y="216"/>
                    <a:pt x="150" y="224"/>
                  </a:cubicBezTo>
                  <a:cubicBezTo>
                    <a:pt x="150" y="241"/>
                    <a:pt x="135" y="256"/>
                    <a:pt x="118" y="256"/>
                  </a:cubicBezTo>
                  <a:cubicBezTo>
                    <a:pt x="100" y="256"/>
                    <a:pt x="86" y="241"/>
                    <a:pt x="86" y="224"/>
                  </a:cubicBezTo>
                  <a:cubicBezTo>
                    <a:pt x="86" y="215"/>
                    <a:pt x="88" y="207"/>
                    <a:pt x="92" y="202"/>
                  </a:cubicBezTo>
                  <a:lnTo>
                    <a:pt x="141" y="202"/>
                  </a:lnTo>
                  <a:close/>
                  <a:moveTo>
                    <a:pt x="214" y="181"/>
                  </a:moveTo>
                  <a:cubicBezTo>
                    <a:pt x="22" y="181"/>
                    <a:pt x="22" y="181"/>
                    <a:pt x="22" y="181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14" y="160"/>
                    <a:pt x="214" y="160"/>
                    <a:pt x="214" y="160"/>
                  </a:cubicBezTo>
                  <a:lnTo>
                    <a:pt x="214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18" name="Group 627">
            <a:extLst>
              <a:ext uri="{FF2B5EF4-FFF2-40B4-BE49-F238E27FC236}">
                <a16:creationId xmlns:a16="http://schemas.microsoft.com/office/drawing/2014/main" id="{25B343FE-D711-804A-B7B0-0325F06CA3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80070" y="2717049"/>
            <a:ext cx="367982" cy="369064"/>
            <a:chOff x="5295" y="2587"/>
            <a:chExt cx="340" cy="341"/>
          </a:xfrm>
          <a:solidFill>
            <a:srgbClr val="EC1A24"/>
          </a:solidFill>
        </p:grpSpPr>
        <p:sp>
          <p:nvSpPr>
            <p:cNvPr id="119" name="Freeform 628">
              <a:extLst>
                <a:ext uri="{FF2B5EF4-FFF2-40B4-BE49-F238E27FC236}">
                  <a16:creationId xmlns:a16="http://schemas.microsoft.com/office/drawing/2014/main" id="{B41479BB-2E2F-5340-86DC-2555B66350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5" y="2587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20" name="Freeform 629">
              <a:extLst>
                <a:ext uri="{FF2B5EF4-FFF2-40B4-BE49-F238E27FC236}">
                  <a16:creationId xmlns:a16="http://schemas.microsoft.com/office/drawing/2014/main" id="{AEEC58CE-87B0-2246-B879-E0209039ED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9" y="2665"/>
              <a:ext cx="212" cy="184"/>
            </a:xfrm>
            <a:custGeom>
              <a:avLst/>
              <a:gdLst>
                <a:gd name="T0" fmla="*/ 309 w 320"/>
                <a:gd name="T1" fmla="*/ 91 h 277"/>
                <a:gd name="T2" fmla="*/ 199 w 320"/>
                <a:gd name="T3" fmla="*/ 15 h 277"/>
                <a:gd name="T4" fmla="*/ 91 w 320"/>
                <a:gd name="T5" fmla="*/ 23 h 277"/>
                <a:gd name="T6" fmla="*/ 32 w 320"/>
                <a:gd name="T7" fmla="*/ 73 h 277"/>
                <a:gd name="T8" fmla="*/ 87 w 320"/>
                <a:gd name="T9" fmla="*/ 187 h 277"/>
                <a:gd name="T10" fmla="*/ 170 w 320"/>
                <a:gd name="T11" fmla="*/ 211 h 277"/>
                <a:gd name="T12" fmla="*/ 245 w 320"/>
                <a:gd name="T13" fmla="*/ 277 h 277"/>
                <a:gd name="T14" fmla="*/ 298 w 320"/>
                <a:gd name="T15" fmla="*/ 197 h 277"/>
                <a:gd name="T16" fmla="*/ 280 w 320"/>
                <a:gd name="T17" fmla="*/ 169 h 277"/>
                <a:gd name="T18" fmla="*/ 277 w 320"/>
                <a:gd name="T19" fmla="*/ 198 h 277"/>
                <a:gd name="T20" fmla="*/ 192 w 320"/>
                <a:gd name="T21" fmla="*/ 256 h 277"/>
                <a:gd name="T22" fmla="*/ 161 w 320"/>
                <a:gd name="T23" fmla="*/ 174 h 277"/>
                <a:gd name="T24" fmla="*/ 122 w 320"/>
                <a:gd name="T25" fmla="*/ 181 h 277"/>
                <a:gd name="T26" fmla="*/ 64 w 320"/>
                <a:gd name="T27" fmla="*/ 171 h 277"/>
                <a:gd name="T28" fmla="*/ 54 w 320"/>
                <a:gd name="T29" fmla="*/ 76 h 277"/>
                <a:gd name="T30" fmla="*/ 90 w 320"/>
                <a:gd name="T31" fmla="*/ 45 h 277"/>
                <a:gd name="T32" fmla="*/ 145 w 320"/>
                <a:gd name="T33" fmla="*/ 31 h 277"/>
                <a:gd name="T34" fmla="*/ 195 w 320"/>
                <a:gd name="T35" fmla="*/ 39 h 277"/>
                <a:gd name="T36" fmla="*/ 245 w 320"/>
                <a:gd name="T37" fmla="*/ 55 h 277"/>
                <a:gd name="T38" fmla="*/ 261 w 320"/>
                <a:gd name="T39" fmla="*/ 64 h 277"/>
                <a:gd name="T40" fmla="*/ 281 w 320"/>
                <a:gd name="T41" fmla="*/ 114 h 277"/>
                <a:gd name="T42" fmla="*/ 280 w 320"/>
                <a:gd name="T43" fmla="*/ 169 h 277"/>
                <a:gd name="T44" fmla="*/ 100 w 320"/>
                <a:gd name="T45" fmla="*/ 127 h 277"/>
                <a:gd name="T46" fmla="*/ 53 w 320"/>
                <a:gd name="T47" fmla="*/ 139 h 277"/>
                <a:gd name="T48" fmla="*/ 83 w 320"/>
                <a:gd name="T49" fmla="*/ 104 h 277"/>
                <a:gd name="T50" fmla="*/ 94 w 320"/>
                <a:gd name="T51" fmla="*/ 70 h 277"/>
                <a:gd name="T52" fmla="*/ 138 w 320"/>
                <a:gd name="T53" fmla="*/ 68 h 277"/>
                <a:gd name="T54" fmla="*/ 159 w 320"/>
                <a:gd name="T55" fmla="*/ 60 h 277"/>
                <a:gd name="T56" fmla="*/ 163 w 320"/>
                <a:gd name="T57" fmla="*/ 81 h 277"/>
                <a:gd name="T58" fmla="*/ 138 w 320"/>
                <a:gd name="T59" fmla="*/ 96 h 277"/>
                <a:gd name="T60" fmla="*/ 188 w 320"/>
                <a:gd name="T61" fmla="*/ 131 h 277"/>
                <a:gd name="T62" fmla="*/ 177 w 320"/>
                <a:gd name="T63" fmla="*/ 149 h 277"/>
                <a:gd name="T64" fmla="*/ 134 w 320"/>
                <a:gd name="T65" fmla="*/ 129 h 277"/>
                <a:gd name="T66" fmla="*/ 187 w 320"/>
                <a:gd name="T67" fmla="*/ 98 h 277"/>
                <a:gd name="T68" fmla="*/ 224 w 320"/>
                <a:gd name="T69" fmla="*/ 75 h 277"/>
                <a:gd name="T70" fmla="*/ 251 w 320"/>
                <a:gd name="T71" fmla="*/ 116 h 277"/>
                <a:gd name="T72" fmla="*/ 222 w 320"/>
                <a:gd name="T73" fmla="*/ 96 h 277"/>
                <a:gd name="T74" fmla="*/ 266 w 320"/>
                <a:gd name="T75" fmla="*/ 149 h 277"/>
                <a:gd name="T76" fmla="*/ 244 w 320"/>
                <a:gd name="T77" fmla="*/ 164 h 277"/>
                <a:gd name="T78" fmla="*/ 244 w 320"/>
                <a:gd name="T79" fmla="*/ 207 h 277"/>
                <a:gd name="T80" fmla="*/ 212 w 320"/>
                <a:gd name="T81" fmla="*/ 194 h 277"/>
                <a:gd name="T82" fmla="*/ 217 w 320"/>
                <a:gd name="T83" fmla="*/ 147 h 277"/>
                <a:gd name="T84" fmla="*/ 238 w 320"/>
                <a:gd name="T85" fmla="*/ 13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0" h="277">
                  <a:moveTo>
                    <a:pt x="320" y="144"/>
                  </a:moveTo>
                  <a:cubicBezTo>
                    <a:pt x="320" y="131"/>
                    <a:pt x="314" y="119"/>
                    <a:pt x="305" y="110"/>
                  </a:cubicBezTo>
                  <a:cubicBezTo>
                    <a:pt x="308" y="104"/>
                    <a:pt x="309" y="97"/>
                    <a:pt x="309" y="91"/>
                  </a:cubicBezTo>
                  <a:cubicBezTo>
                    <a:pt x="309" y="65"/>
                    <a:pt x="289" y="44"/>
                    <a:pt x="263" y="43"/>
                  </a:cubicBezTo>
                  <a:cubicBezTo>
                    <a:pt x="257" y="24"/>
                    <a:pt x="239" y="11"/>
                    <a:pt x="218" y="11"/>
                  </a:cubicBezTo>
                  <a:cubicBezTo>
                    <a:pt x="212" y="11"/>
                    <a:pt x="205" y="12"/>
                    <a:pt x="199" y="15"/>
                  </a:cubicBezTo>
                  <a:cubicBezTo>
                    <a:pt x="190" y="5"/>
                    <a:pt x="178" y="0"/>
                    <a:pt x="165" y="0"/>
                  </a:cubicBezTo>
                  <a:cubicBezTo>
                    <a:pt x="153" y="0"/>
                    <a:pt x="142" y="4"/>
                    <a:pt x="133" y="12"/>
                  </a:cubicBezTo>
                  <a:cubicBezTo>
                    <a:pt x="119" y="8"/>
                    <a:pt x="102" y="12"/>
                    <a:pt x="91" y="23"/>
                  </a:cubicBezTo>
                  <a:cubicBezTo>
                    <a:pt x="87" y="22"/>
                    <a:pt x="83" y="21"/>
                    <a:pt x="80" y="21"/>
                  </a:cubicBezTo>
                  <a:cubicBezTo>
                    <a:pt x="53" y="21"/>
                    <a:pt x="32" y="43"/>
                    <a:pt x="32" y="69"/>
                  </a:cubicBezTo>
                  <a:cubicBezTo>
                    <a:pt x="32" y="70"/>
                    <a:pt x="32" y="71"/>
                    <a:pt x="32" y="73"/>
                  </a:cubicBezTo>
                  <a:cubicBezTo>
                    <a:pt x="12" y="84"/>
                    <a:pt x="0" y="105"/>
                    <a:pt x="0" y="128"/>
                  </a:cubicBezTo>
                  <a:cubicBezTo>
                    <a:pt x="0" y="163"/>
                    <a:pt x="28" y="192"/>
                    <a:pt x="64" y="192"/>
                  </a:cubicBezTo>
                  <a:cubicBezTo>
                    <a:pt x="72" y="192"/>
                    <a:pt x="80" y="190"/>
                    <a:pt x="87" y="187"/>
                  </a:cubicBezTo>
                  <a:cubicBezTo>
                    <a:pt x="96" y="197"/>
                    <a:pt x="109" y="203"/>
                    <a:pt x="122" y="203"/>
                  </a:cubicBezTo>
                  <a:cubicBezTo>
                    <a:pt x="132" y="203"/>
                    <a:pt x="141" y="200"/>
                    <a:pt x="149" y="195"/>
                  </a:cubicBezTo>
                  <a:cubicBezTo>
                    <a:pt x="154" y="202"/>
                    <a:pt x="162" y="207"/>
                    <a:pt x="170" y="211"/>
                  </a:cubicBezTo>
                  <a:cubicBezTo>
                    <a:pt x="170" y="267"/>
                    <a:pt x="170" y="267"/>
                    <a:pt x="170" y="267"/>
                  </a:cubicBezTo>
                  <a:cubicBezTo>
                    <a:pt x="170" y="273"/>
                    <a:pt x="175" y="277"/>
                    <a:pt x="181" y="277"/>
                  </a:cubicBezTo>
                  <a:cubicBezTo>
                    <a:pt x="245" y="277"/>
                    <a:pt x="245" y="277"/>
                    <a:pt x="245" y="277"/>
                  </a:cubicBezTo>
                  <a:cubicBezTo>
                    <a:pt x="251" y="277"/>
                    <a:pt x="256" y="273"/>
                    <a:pt x="256" y="267"/>
                  </a:cubicBezTo>
                  <a:cubicBezTo>
                    <a:pt x="256" y="267"/>
                    <a:pt x="256" y="249"/>
                    <a:pt x="269" y="241"/>
                  </a:cubicBezTo>
                  <a:cubicBezTo>
                    <a:pt x="283" y="232"/>
                    <a:pt x="299" y="219"/>
                    <a:pt x="298" y="197"/>
                  </a:cubicBezTo>
                  <a:cubicBezTo>
                    <a:pt x="298" y="193"/>
                    <a:pt x="298" y="189"/>
                    <a:pt x="297" y="185"/>
                  </a:cubicBezTo>
                  <a:cubicBezTo>
                    <a:pt x="311" y="176"/>
                    <a:pt x="320" y="161"/>
                    <a:pt x="320" y="144"/>
                  </a:cubicBezTo>
                  <a:close/>
                  <a:moveTo>
                    <a:pt x="280" y="169"/>
                  </a:moveTo>
                  <a:cubicBezTo>
                    <a:pt x="277" y="170"/>
                    <a:pt x="274" y="173"/>
                    <a:pt x="273" y="175"/>
                  </a:cubicBezTo>
                  <a:cubicBezTo>
                    <a:pt x="272" y="178"/>
                    <a:pt x="272" y="182"/>
                    <a:pt x="274" y="185"/>
                  </a:cubicBezTo>
                  <a:cubicBezTo>
                    <a:pt x="276" y="189"/>
                    <a:pt x="277" y="193"/>
                    <a:pt x="277" y="198"/>
                  </a:cubicBezTo>
                  <a:cubicBezTo>
                    <a:pt x="277" y="205"/>
                    <a:pt x="274" y="213"/>
                    <a:pt x="257" y="223"/>
                  </a:cubicBezTo>
                  <a:cubicBezTo>
                    <a:pt x="243" y="232"/>
                    <a:pt x="238" y="246"/>
                    <a:pt x="236" y="256"/>
                  </a:cubicBezTo>
                  <a:cubicBezTo>
                    <a:pt x="192" y="256"/>
                    <a:pt x="192" y="256"/>
                    <a:pt x="192" y="256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197"/>
                    <a:pt x="188" y="192"/>
                    <a:pt x="183" y="192"/>
                  </a:cubicBezTo>
                  <a:cubicBezTo>
                    <a:pt x="173" y="190"/>
                    <a:pt x="165" y="184"/>
                    <a:pt x="161" y="174"/>
                  </a:cubicBezTo>
                  <a:cubicBezTo>
                    <a:pt x="160" y="171"/>
                    <a:pt x="157" y="168"/>
                    <a:pt x="153" y="167"/>
                  </a:cubicBezTo>
                  <a:cubicBezTo>
                    <a:pt x="149" y="167"/>
                    <a:pt x="145" y="168"/>
                    <a:pt x="143" y="171"/>
                  </a:cubicBezTo>
                  <a:cubicBezTo>
                    <a:pt x="138" y="178"/>
                    <a:pt x="130" y="181"/>
                    <a:pt x="122" y="181"/>
                  </a:cubicBezTo>
                  <a:cubicBezTo>
                    <a:pt x="113" y="181"/>
                    <a:pt x="105" y="176"/>
                    <a:pt x="100" y="168"/>
                  </a:cubicBezTo>
                  <a:cubicBezTo>
                    <a:pt x="97" y="163"/>
                    <a:pt x="90" y="162"/>
                    <a:pt x="85" y="165"/>
                  </a:cubicBezTo>
                  <a:cubicBezTo>
                    <a:pt x="78" y="169"/>
                    <a:pt x="71" y="171"/>
                    <a:pt x="64" y="171"/>
                  </a:cubicBezTo>
                  <a:cubicBezTo>
                    <a:pt x="40" y="171"/>
                    <a:pt x="21" y="152"/>
                    <a:pt x="21" y="128"/>
                  </a:cubicBezTo>
                  <a:cubicBezTo>
                    <a:pt x="21" y="111"/>
                    <a:pt x="31" y="95"/>
                    <a:pt x="48" y="89"/>
                  </a:cubicBezTo>
                  <a:cubicBezTo>
                    <a:pt x="53" y="86"/>
                    <a:pt x="55" y="81"/>
                    <a:pt x="54" y="76"/>
                  </a:cubicBezTo>
                  <a:cubicBezTo>
                    <a:pt x="53" y="73"/>
                    <a:pt x="53" y="71"/>
                    <a:pt x="53" y="69"/>
                  </a:cubicBezTo>
                  <a:cubicBezTo>
                    <a:pt x="53" y="55"/>
                    <a:pt x="65" y="43"/>
                    <a:pt x="80" y="43"/>
                  </a:cubicBezTo>
                  <a:cubicBezTo>
                    <a:pt x="83" y="43"/>
                    <a:pt x="87" y="43"/>
                    <a:pt x="90" y="45"/>
                  </a:cubicBezTo>
                  <a:cubicBezTo>
                    <a:pt x="94" y="46"/>
                    <a:pt x="99" y="45"/>
                    <a:pt x="102" y="42"/>
                  </a:cubicBezTo>
                  <a:cubicBezTo>
                    <a:pt x="109" y="33"/>
                    <a:pt x="122" y="30"/>
                    <a:pt x="132" y="34"/>
                  </a:cubicBezTo>
                  <a:cubicBezTo>
                    <a:pt x="137" y="36"/>
                    <a:pt x="142" y="35"/>
                    <a:pt x="145" y="31"/>
                  </a:cubicBezTo>
                  <a:cubicBezTo>
                    <a:pt x="150" y="25"/>
                    <a:pt x="157" y="21"/>
                    <a:pt x="165" y="21"/>
                  </a:cubicBezTo>
                  <a:cubicBezTo>
                    <a:pt x="174" y="21"/>
                    <a:pt x="183" y="26"/>
                    <a:pt x="188" y="34"/>
                  </a:cubicBezTo>
                  <a:cubicBezTo>
                    <a:pt x="189" y="37"/>
                    <a:pt x="192" y="38"/>
                    <a:pt x="195" y="39"/>
                  </a:cubicBezTo>
                  <a:cubicBezTo>
                    <a:pt x="197" y="39"/>
                    <a:pt x="200" y="39"/>
                    <a:pt x="203" y="37"/>
                  </a:cubicBezTo>
                  <a:cubicBezTo>
                    <a:pt x="207" y="34"/>
                    <a:pt x="213" y="32"/>
                    <a:pt x="218" y="32"/>
                  </a:cubicBezTo>
                  <a:cubicBezTo>
                    <a:pt x="232" y="32"/>
                    <a:pt x="243" y="42"/>
                    <a:pt x="245" y="55"/>
                  </a:cubicBezTo>
                  <a:cubicBezTo>
                    <a:pt x="245" y="58"/>
                    <a:pt x="246" y="61"/>
                    <a:pt x="249" y="62"/>
                  </a:cubicBezTo>
                  <a:cubicBezTo>
                    <a:pt x="251" y="64"/>
                    <a:pt x="254" y="65"/>
                    <a:pt x="257" y="64"/>
                  </a:cubicBezTo>
                  <a:cubicBezTo>
                    <a:pt x="258" y="64"/>
                    <a:pt x="260" y="64"/>
                    <a:pt x="261" y="64"/>
                  </a:cubicBezTo>
                  <a:cubicBezTo>
                    <a:pt x="276" y="64"/>
                    <a:pt x="288" y="76"/>
                    <a:pt x="288" y="91"/>
                  </a:cubicBezTo>
                  <a:cubicBezTo>
                    <a:pt x="288" y="96"/>
                    <a:pt x="286" y="102"/>
                    <a:pt x="283" y="106"/>
                  </a:cubicBezTo>
                  <a:cubicBezTo>
                    <a:pt x="281" y="109"/>
                    <a:pt x="280" y="112"/>
                    <a:pt x="281" y="114"/>
                  </a:cubicBezTo>
                  <a:cubicBezTo>
                    <a:pt x="281" y="117"/>
                    <a:pt x="283" y="120"/>
                    <a:pt x="286" y="121"/>
                  </a:cubicBezTo>
                  <a:cubicBezTo>
                    <a:pt x="294" y="126"/>
                    <a:pt x="298" y="135"/>
                    <a:pt x="298" y="144"/>
                  </a:cubicBezTo>
                  <a:cubicBezTo>
                    <a:pt x="298" y="156"/>
                    <a:pt x="291" y="166"/>
                    <a:pt x="280" y="169"/>
                  </a:cubicBezTo>
                  <a:close/>
                  <a:moveTo>
                    <a:pt x="94" y="70"/>
                  </a:moveTo>
                  <a:cubicBezTo>
                    <a:pt x="103" y="86"/>
                    <a:pt x="106" y="113"/>
                    <a:pt x="106" y="116"/>
                  </a:cubicBezTo>
                  <a:cubicBezTo>
                    <a:pt x="107" y="121"/>
                    <a:pt x="104" y="125"/>
                    <a:pt x="100" y="127"/>
                  </a:cubicBezTo>
                  <a:cubicBezTo>
                    <a:pt x="97" y="129"/>
                    <a:pt x="92" y="128"/>
                    <a:pt x="89" y="125"/>
                  </a:cubicBezTo>
                  <a:cubicBezTo>
                    <a:pt x="86" y="123"/>
                    <a:pt x="72" y="128"/>
                    <a:pt x="59" y="137"/>
                  </a:cubicBezTo>
                  <a:cubicBezTo>
                    <a:pt x="57" y="138"/>
                    <a:pt x="55" y="139"/>
                    <a:pt x="53" y="139"/>
                  </a:cubicBezTo>
                  <a:cubicBezTo>
                    <a:pt x="50" y="139"/>
                    <a:pt x="46" y="137"/>
                    <a:pt x="44" y="134"/>
                  </a:cubicBezTo>
                  <a:cubicBezTo>
                    <a:pt x="41" y="130"/>
                    <a:pt x="42" y="123"/>
                    <a:pt x="47" y="119"/>
                  </a:cubicBezTo>
                  <a:cubicBezTo>
                    <a:pt x="51" y="116"/>
                    <a:pt x="67" y="105"/>
                    <a:pt x="83" y="104"/>
                  </a:cubicBezTo>
                  <a:cubicBezTo>
                    <a:pt x="81" y="95"/>
                    <a:pt x="79" y="86"/>
                    <a:pt x="76" y="80"/>
                  </a:cubicBezTo>
                  <a:cubicBezTo>
                    <a:pt x="73" y="75"/>
                    <a:pt x="75" y="68"/>
                    <a:pt x="80" y="65"/>
                  </a:cubicBezTo>
                  <a:cubicBezTo>
                    <a:pt x="85" y="62"/>
                    <a:pt x="92" y="64"/>
                    <a:pt x="94" y="70"/>
                  </a:cubicBezTo>
                  <a:close/>
                  <a:moveTo>
                    <a:pt x="131" y="93"/>
                  </a:moveTo>
                  <a:cubicBezTo>
                    <a:pt x="127" y="90"/>
                    <a:pt x="126" y="85"/>
                    <a:pt x="127" y="80"/>
                  </a:cubicBezTo>
                  <a:cubicBezTo>
                    <a:pt x="128" y="78"/>
                    <a:pt x="129" y="74"/>
                    <a:pt x="138" y="68"/>
                  </a:cubicBezTo>
                  <a:cubicBezTo>
                    <a:pt x="137" y="65"/>
                    <a:pt x="138" y="61"/>
                    <a:pt x="140" y="59"/>
                  </a:cubicBezTo>
                  <a:cubicBezTo>
                    <a:pt x="143" y="54"/>
                    <a:pt x="149" y="52"/>
                    <a:pt x="154" y="55"/>
                  </a:cubicBezTo>
                  <a:cubicBezTo>
                    <a:pt x="157" y="56"/>
                    <a:pt x="158" y="58"/>
                    <a:pt x="159" y="60"/>
                  </a:cubicBezTo>
                  <a:cubicBezTo>
                    <a:pt x="159" y="60"/>
                    <a:pt x="160" y="60"/>
                    <a:pt x="161" y="60"/>
                  </a:cubicBezTo>
                  <a:cubicBezTo>
                    <a:pt x="166" y="61"/>
                    <a:pt x="170" y="65"/>
                    <a:pt x="170" y="70"/>
                  </a:cubicBezTo>
                  <a:cubicBezTo>
                    <a:pt x="171" y="75"/>
                    <a:pt x="168" y="80"/>
                    <a:pt x="163" y="81"/>
                  </a:cubicBezTo>
                  <a:cubicBezTo>
                    <a:pt x="158" y="83"/>
                    <a:pt x="152" y="85"/>
                    <a:pt x="149" y="87"/>
                  </a:cubicBezTo>
                  <a:cubicBezTo>
                    <a:pt x="149" y="89"/>
                    <a:pt x="148" y="91"/>
                    <a:pt x="146" y="93"/>
                  </a:cubicBezTo>
                  <a:cubicBezTo>
                    <a:pt x="144" y="95"/>
                    <a:pt x="141" y="96"/>
                    <a:pt x="138" y="96"/>
                  </a:cubicBezTo>
                  <a:cubicBezTo>
                    <a:pt x="136" y="96"/>
                    <a:pt x="133" y="95"/>
                    <a:pt x="131" y="93"/>
                  </a:cubicBezTo>
                  <a:close/>
                  <a:moveTo>
                    <a:pt x="190" y="113"/>
                  </a:moveTo>
                  <a:cubicBezTo>
                    <a:pt x="181" y="124"/>
                    <a:pt x="187" y="130"/>
                    <a:pt x="188" y="131"/>
                  </a:cubicBezTo>
                  <a:cubicBezTo>
                    <a:pt x="192" y="134"/>
                    <a:pt x="193" y="140"/>
                    <a:pt x="190" y="144"/>
                  </a:cubicBezTo>
                  <a:cubicBezTo>
                    <a:pt x="188" y="148"/>
                    <a:pt x="185" y="149"/>
                    <a:pt x="181" y="149"/>
                  </a:cubicBezTo>
                  <a:cubicBezTo>
                    <a:pt x="180" y="149"/>
                    <a:pt x="178" y="149"/>
                    <a:pt x="177" y="149"/>
                  </a:cubicBezTo>
                  <a:cubicBezTo>
                    <a:pt x="159" y="141"/>
                    <a:pt x="143" y="148"/>
                    <a:pt x="143" y="148"/>
                  </a:cubicBezTo>
                  <a:cubicBezTo>
                    <a:pt x="137" y="151"/>
                    <a:pt x="131" y="148"/>
                    <a:pt x="129" y="143"/>
                  </a:cubicBezTo>
                  <a:cubicBezTo>
                    <a:pt x="126" y="138"/>
                    <a:pt x="128" y="132"/>
                    <a:pt x="134" y="129"/>
                  </a:cubicBezTo>
                  <a:cubicBezTo>
                    <a:pt x="134" y="129"/>
                    <a:pt x="147" y="123"/>
                    <a:pt x="164" y="124"/>
                  </a:cubicBezTo>
                  <a:cubicBezTo>
                    <a:pt x="164" y="117"/>
                    <a:pt x="166" y="109"/>
                    <a:pt x="172" y="100"/>
                  </a:cubicBezTo>
                  <a:cubicBezTo>
                    <a:pt x="176" y="96"/>
                    <a:pt x="183" y="95"/>
                    <a:pt x="187" y="98"/>
                  </a:cubicBezTo>
                  <a:cubicBezTo>
                    <a:pt x="192" y="102"/>
                    <a:pt x="193" y="108"/>
                    <a:pt x="190" y="113"/>
                  </a:cubicBezTo>
                  <a:close/>
                  <a:moveTo>
                    <a:pt x="213" y="85"/>
                  </a:moveTo>
                  <a:cubicBezTo>
                    <a:pt x="213" y="79"/>
                    <a:pt x="218" y="75"/>
                    <a:pt x="224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29" y="75"/>
                    <a:pt x="240" y="78"/>
                    <a:pt x="254" y="101"/>
                  </a:cubicBezTo>
                  <a:cubicBezTo>
                    <a:pt x="257" y="106"/>
                    <a:pt x="256" y="113"/>
                    <a:pt x="251" y="116"/>
                  </a:cubicBezTo>
                  <a:cubicBezTo>
                    <a:pt x="249" y="117"/>
                    <a:pt x="247" y="117"/>
                    <a:pt x="245" y="117"/>
                  </a:cubicBezTo>
                  <a:cubicBezTo>
                    <a:pt x="241" y="117"/>
                    <a:pt x="238" y="116"/>
                    <a:pt x="236" y="112"/>
                  </a:cubicBezTo>
                  <a:cubicBezTo>
                    <a:pt x="228" y="100"/>
                    <a:pt x="223" y="96"/>
                    <a:pt x="222" y="96"/>
                  </a:cubicBezTo>
                  <a:cubicBezTo>
                    <a:pt x="217" y="95"/>
                    <a:pt x="213" y="91"/>
                    <a:pt x="213" y="85"/>
                  </a:cubicBezTo>
                  <a:close/>
                  <a:moveTo>
                    <a:pt x="277" y="139"/>
                  </a:moveTo>
                  <a:cubicBezTo>
                    <a:pt x="277" y="145"/>
                    <a:pt x="272" y="149"/>
                    <a:pt x="266" y="149"/>
                  </a:cubicBezTo>
                  <a:cubicBezTo>
                    <a:pt x="250" y="149"/>
                    <a:pt x="245" y="162"/>
                    <a:pt x="244" y="163"/>
                  </a:cubicBezTo>
                  <a:cubicBezTo>
                    <a:pt x="244" y="163"/>
                    <a:pt x="244" y="164"/>
                    <a:pt x="244" y="164"/>
                  </a:cubicBezTo>
                  <a:cubicBezTo>
                    <a:pt x="244" y="164"/>
                    <a:pt x="244" y="164"/>
                    <a:pt x="244" y="164"/>
                  </a:cubicBezTo>
                  <a:cubicBezTo>
                    <a:pt x="244" y="165"/>
                    <a:pt x="239" y="177"/>
                    <a:pt x="233" y="187"/>
                  </a:cubicBezTo>
                  <a:cubicBezTo>
                    <a:pt x="233" y="189"/>
                    <a:pt x="236" y="192"/>
                    <a:pt x="239" y="193"/>
                  </a:cubicBezTo>
                  <a:cubicBezTo>
                    <a:pt x="244" y="196"/>
                    <a:pt x="246" y="202"/>
                    <a:pt x="244" y="207"/>
                  </a:cubicBezTo>
                  <a:cubicBezTo>
                    <a:pt x="242" y="211"/>
                    <a:pt x="238" y="213"/>
                    <a:pt x="234" y="213"/>
                  </a:cubicBezTo>
                  <a:cubicBezTo>
                    <a:pt x="233" y="213"/>
                    <a:pt x="231" y="213"/>
                    <a:pt x="230" y="212"/>
                  </a:cubicBezTo>
                  <a:cubicBezTo>
                    <a:pt x="227" y="211"/>
                    <a:pt x="215" y="205"/>
                    <a:pt x="212" y="194"/>
                  </a:cubicBezTo>
                  <a:cubicBezTo>
                    <a:pt x="210" y="188"/>
                    <a:pt x="211" y="181"/>
                    <a:pt x="215" y="176"/>
                  </a:cubicBezTo>
                  <a:cubicBezTo>
                    <a:pt x="219" y="169"/>
                    <a:pt x="223" y="160"/>
                    <a:pt x="224" y="157"/>
                  </a:cubicBezTo>
                  <a:cubicBezTo>
                    <a:pt x="224" y="155"/>
                    <a:pt x="221" y="150"/>
                    <a:pt x="217" y="147"/>
                  </a:cubicBezTo>
                  <a:cubicBezTo>
                    <a:pt x="212" y="144"/>
                    <a:pt x="212" y="137"/>
                    <a:pt x="215" y="132"/>
                  </a:cubicBezTo>
                  <a:cubicBezTo>
                    <a:pt x="219" y="127"/>
                    <a:pt x="225" y="127"/>
                    <a:pt x="230" y="130"/>
                  </a:cubicBezTo>
                  <a:cubicBezTo>
                    <a:pt x="231" y="131"/>
                    <a:pt x="234" y="133"/>
                    <a:pt x="238" y="138"/>
                  </a:cubicBezTo>
                  <a:cubicBezTo>
                    <a:pt x="245" y="132"/>
                    <a:pt x="254" y="128"/>
                    <a:pt x="267" y="128"/>
                  </a:cubicBezTo>
                  <a:cubicBezTo>
                    <a:pt x="273" y="128"/>
                    <a:pt x="277" y="133"/>
                    <a:pt x="277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21" name="Group 365">
            <a:extLst>
              <a:ext uri="{FF2B5EF4-FFF2-40B4-BE49-F238E27FC236}">
                <a16:creationId xmlns:a16="http://schemas.microsoft.com/office/drawing/2014/main" id="{AFE3BB50-E3CE-1744-B051-DBEC1F10C1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34670" y="2714500"/>
            <a:ext cx="370763" cy="370763"/>
            <a:chOff x="1913" y="1186"/>
            <a:chExt cx="341" cy="341"/>
          </a:xfrm>
          <a:solidFill>
            <a:srgbClr val="EC1A24"/>
          </a:solidFill>
        </p:grpSpPr>
        <p:sp>
          <p:nvSpPr>
            <p:cNvPr id="122" name="Freeform 366">
              <a:extLst>
                <a:ext uri="{FF2B5EF4-FFF2-40B4-BE49-F238E27FC236}">
                  <a16:creationId xmlns:a16="http://schemas.microsoft.com/office/drawing/2014/main" id="{79393D0F-2FB5-294F-BFC8-3C037A313B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9" y="1250"/>
              <a:ext cx="209" cy="206"/>
            </a:xfrm>
            <a:custGeom>
              <a:avLst/>
              <a:gdLst>
                <a:gd name="T0" fmla="*/ 114 w 314"/>
                <a:gd name="T1" fmla="*/ 309 h 309"/>
                <a:gd name="T2" fmla="*/ 103 w 314"/>
                <a:gd name="T3" fmla="*/ 247 h 309"/>
                <a:gd name="T4" fmla="*/ 44 w 314"/>
                <a:gd name="T5" fmla="*/ 269 h 309"/>
                <a:gd name="T6" fmla="*/ 0 w 314"/>
                <a:gd name="T7" fmla="*/ 187 h 309"/>
                <a:gd name="T8" fmla="*/ 50 w 314"/>
                <a:gd name="T9" fmla="*/ 154 h 309"/>
                <a:gd name="T10" fmla="*/ 0 w 314"/>
                <a:gd name="T11" fmla="*/ 122 h 309"/>
                <a:gd name="T12" fmla="*/ 44 w 314"/>
                <a:gd name="T13" fmla="*/ 40 h 309"/>
                <a:gd name="T14" fmla="*/ 103 w 314"/>
                <a:gd name="T15" fmla="*/ 62 h 309"/>
                <a:gd name="T16" fmla="*/ 114 w 314"/>
                <a:gd name="T17" fmla="*/ 0 h 309"/>
                <a:gd name="T18" fmla="*/ 210 w 314"/>
                <a:gd name="T19" fmla="*/ 10 h 309"/>
                <a:gd name="T20" fmla="*/ 255 w 314"/>
                <a:gd name="T21" fmla="*/ 36 h 309"/>
                <a:gd name="T22" fmla="*/ 312 w 314"/>
                <a:gd name="T23" fmla="*/ 114 h 309"/>
                <a:gd name="T24" fmla="*/ 308 w 314"/>
                <a:gd name="T25" fmla="*/ 129 h 309"/>
                <a:gd name="T26" fmla="*/ 308 w 314"/>
                <a:gd name="T27" fmla="*/ 180 h 309"/>
                <a:gd name="T28" fmla="*/ 312 w 314"/>
                <a:gd name="T29" fmla="*/ 195 h 309"/>
                <a:gd name="T30" fmla="*/ 255 w 314"/>
                <a:gd name="T31" fmla="*/ 273 h 309"/>
                <a:gd name="T32" fmla="*/ 210 w 314"/>
                <a:gd name="T33" fmla="*/ 298 h 309"/>
                <a:gd name="T34" fmla="*/ 125 w 314"/>
                <a:gd name="T35" fmla="*/ 288 h 309"/>
                <a:gd name="T36" fmla="*/ 189 w 314"/>
                <a:gd name="T37" fmla="*/ 228 h 309"/>
                <a:gd name="T38" fmla="*/ 205 w 314"/>
                <a:gd name="T39" fmla="*/ 219 h 309"/>
                <a:gd name="T40" fmla="*/ 288 w 314"/>
                <a:gd name="T41" fmla="*/ 193 h 309"/>
                <a:gd name="T42" fmla="*/ 231 w 314"/>
                <a:gd name="T43" fmla="*/ 154 h 309"/>
                <a:gd name="T44" fmla="*/ 288 w 314"/>
                <a:gd name="T45" fmla="*/ 115 h 309"/>
                <a:gd name="T46" fmla="*/ 205 w 314"/>
                <a:gd name="T47" fmla="*/ 90 h 309"/>
                <a:gd name="T48" fmla="*/ 189 w 314"/>
                <a:gd name="T49" fmla="*/ 80 h 309"/>
                <a:gd name="T50" fmla="*/ 125 w 314"/>
                <a:gd name="T51" fmla="*/ 21 h 309"/>
                <a:gd name="T52" fmla="*/ 119 w 314"/>
                <a:gd name="T53" fmla="*/ 90 h 309"/>
                <a:gd name="T54" fmla="*/ 57 w 314"/>
                <a:gd name="T55" fmla="*/ 60 h 309"/>
                <a:gd name="T56" fmla="*/ 77 w 314"/>
                <a:gd name="T57" fmla="*/ 145 h 309"/>
                <a:gd name="T58" fmla="*/ 77 w 314"/>
                <a:gd name="T59" fmla="*/ 164 h 309"/>
                <a:gd name="T60" fmla="*/ 57 w 314"/>
                <a:gd name="T61" fmla="*/ 249 h 309"/>
                <a:gd name="T62" fmla="*/ 119 w 314"/>
                <a:gd name="T63" fmla="*/ 219 h 309"/>
                <a:gd name="T64" fmla="*/ 125 w 314"/>
                <a:gd name="T65" fmla="*/ 28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4" h="309">
                  <a:moveTo>
                    <a:pt x="199" y="309"/>
                  </a:moveTo>
                  <a:cubicBezTo>
                    <a:pt x="114" y="309"/>
                    <a:pt x="114" y="309"/>
                    <a:pt x="114" y="309"/>
                  </a:cubicBezTo>
                  <a:cubicBezTo>
                    <a:pt x="108" y="309"/>
                    <a:pt x="103" y="304"/>
                    <a:pt x="103" y="298"/>
                  </a:cubicBezTo>
                  <a:cubicBezTo>
                    <a:pt x="103" y="247"/>
                    <a:pt x="103" y="247"/>
                    <a:pt x="103" y="247"/>
                  </a:cubicBezTo>
                  <a:cubicBezTo>
                    <a:pt x="59" y="273"/>
                    <a:pt x="59" y="273"/>
                    <a:pt x="59" y="273"/>
                  </a:cubicBezTo>
                  <a:cubicBezTo>
                    <a:pt x="54" y="275"/>
                    <a:pt x="47" y="274"/>
                    <a:pt x="44" y="269"/>
                  </a:cubicBezTo>
                  <a:cubicBezTo>
                    <a:pt x="1" y="195"/>
                    <a:pt x="1" y="195"/>
                    <a:pt x="1" y="195"/>
                  </a:cubicBezTo>
                  <a:cubicBezTo>
                    <a:pt x="0" y="192"/>
                    <a:pt x="0" y="189"/>
                    <a:pt x="0" y="187"/>
                  </a:cubicBezTo>
                  <a:cubicBezTo>
                    <a:pt x="1" y="184"/>
                    <a:pt x="3" y="182"/>
                    <a:pt x="5" y="180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" y="129"/>
                    <a:pt x="5" y="129"/>
                    <a:pt x="5" y="129"/>
                  </a:cubicBezTo>
                  <a:cubicBezTo>
                    <a:pt x="3" y="127"/>
                    <a:pt x="1" y="125"/>
                    <a:pt x="0" y="122"/>
                  </a:cubicBezTo>
                  <a:cubicBezTo>
                    <a:pt x="0" y="119"/>
                    <a:pt x="0" y="116"/>
                    <a:pt x="1" y="114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7" y="35"/>
                    <a:pt x="54" y="33"/>
                    <a:pt x="59" y="36"/>
                  </a:cubicBezTo>
                  <a:cubicBezTo>
                    <a:pt x="103" y="62"/>
                    <a:pt x="103" y="62"/>
                    <a:pt x="103" y="62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3" y="4"/>
                    <a:pt x="108" y="0"/>
                    <a:pt x="114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5" y="0"/>
                    <a:pt x="210" y="4"/>
                    <a:pt x="210" y="10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55" y="36"/>
                    <a:pt x="255" y="36"/>
                    <a:pt x="255" y="36"/>
                  </a:cubicBezTo>
                  <a:cubicBezTo>
                    <a:pt x="260" y="33"/>
                    <a:pt x="266" y="35"/>
                    <a:pt x="269" y="40"/>
                  </a:cubicBezTo>
                  <a:cubicBezTo>
                    <a:pt x="312" y="114"/>
                    <a:pt x="312" y="114"/>
                    <a:pt x="312" y="114"/>
                  </a:cubicBezTo>
                  <a:cubicBezTo>
                    <a:pt x="313" y="116"/>
                    <a:pt x="314" y="119"/>
                    <a:pt x="313" y="122"/>
                  </a:cubicBezTo>
                  <a:cubicBezTo>
                    <a:pt x="312" y="125"/>
                    <a:pt x="310" y="127"/>
                    <a:pt x="308" y="129"/>
                  </a:cubicBezTo>
                  <a:cubicBezTo>
                    <a:pt x="263" y="154"/>
                    <a:pt x="263" y="154"/>
                    <a:pt x="263" y="154"/>
                  </a:cubicBezTo>
                  <a:cubicBezTo>
                    <a:pt x="308" y="180"/>
                    <a:pt x="308" y="180"/>
                    <a:pt x="308" y="180"/>
                  </a:cubicBezTo>
                  <a:cubicBezTo>
                    <a:pt x="310" y="182"/>
                    <a:pt x="312" y="184"/>
                    <a:pt x="313" y="187"/>
                  </a:cubicBezTo>
                  <a:cubicBezTo>
                    <a:pt x="314" y="189"/>
                    <a:pt x="313" y="192"/>
                    <a:pt x="312" y="195"/>
                  </a:cubicBezTo>
                  <a:cubicBezTo>
                    <a:pt x="269" y="269"/>
                    <a:pt x="269" y="269"/>
                    <a:pt x="269" y="269"/>
                  </a:cubicBezTo>
                  <a:cubicBezTo>
                    <a:pt x="266" y="274"/>
                    <a:pt x="260" y="275"/>
                    <a:pt x="255" y="273"/>
                  </a:cubicBezTo>
                  <a:cubicBezTo>
                    <a:pt x="210" y="247"/>
                    <a:pt x="210" y="247"/>
                    <a:pt x="210" y="247"/>
                  </a:cubicBezTo>
                  <a:cubicBezTo>
                    <a:pt x="210" y="298"/>
                    <a:pt x="210" y="298"/>
                    <a:pt x="210" y="298"/>
                  </a:cubicBezTo>
                  <a:cubicBezTo>
                    <a:pt x="210" y="304"/>
                    <a:pt x="205" y="309"/>
                    <a:pt x="199" y="309"/>
                  </a:cubicBezTo>
                  <a:close/>
                  <a:moveTo>
                    <a:pt x="125" y="288"/>
                  </a:moveTo>
                  <a:cubicBezTo>
                    <a:pt x="189" y="288"/>
                    <a:pt x="189" y="288"/>
                    <a:pt x="189" y="288"/>
                  </a:cubicBezTo>
                  <a:cubicBezTo>
                    <a:pt x="189" y="228"/>
                    <a:pt x="189" y="228"/>
                    <a:pt x="189" y="228"/>
                  </a:cubicBezTo>
                  <a:cubicBezTo>
                    <a:pt x="189" y="224"/>
                    <a:pt x="191" y="221"/>
                    <a:pt x="194" y="219"/>
                  </a:cubicBezTo>
                  <a:cubicBezTo>
                    <a:pt x="197" y="217"/>
                    <a:pt x="201" y="217"/>
                    <a:pt x="205" y="219"/>
                  </a:cubicBezTo>
                  <a:cubicBezTo>
                    <a:pt x="256" y="249"/>
                    <a:pt x="256" y="249"/>
                    <a:pt x="256" y="249"/>
                  </a:cubicBezTo>
                  <a:cubicBezTo>
                    <a:pt x="288" y="193"/>
                    <a:pt x="288" y="193"/>
                    <a:pt x="288" y="193"/>
                  </a:cubicBezTo>
                  <a:cubicBezTo>
                    <a:pt x="237" y="164"/>
                    <a:pt x="237" y="164"/>
                    <a:pt x="237" y="164"/>
                  </a:cubicBezTo>
                  <a:cubicBezTo>
                    <a:pt x="233" y="162"/>
                    <a:pt x="231" y="158"/>
                    <a:pt x="231" y="154"/>
                  </a:cubicBezTo>
                  <a:cubicBezTo>
                    <a:pt x="231" y="151"/>
                    <a:pt x="233" y="147"/>
                    <a:pt x="237" y="145"/>
                  </a:cubicBezTo>
                  <a:cubicBezTo>
                    <a:pt x="288" y="115"/>
                    <a:pt x="288" y="115"/>
                    <a:pt x="288" y="115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05" y="90"/>
                    <a:pt x="205" y="90"/>
                    <a:pt x="205" y="90"/>
                  </a:cubicBezTo>
                  <a:cubicBezTo>
                    <a:pt x="201" y="92"/>
                    <a:pt x="197" y="92"/>
                    <a:pt x="194" y="90"/>
                  </a:cubicBezTo>
                  <a:cubicBezTo>
                    <a:pt x="191" y="88"/>
                    <a:pt x="189" y="84"/>
                    <a:pt x="189" y="80"/>
                  </a:cubicBezTo>
                  <a:cubicBezTo>
                    <a:pt x="189" y="21"/>
                    <a:pt x="189" y="21"/>
                    <a:pt x="189" y="21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5" y="80"/>
                    <a:pt x="125" y="80"/>
                    <a:pt x="125" y="80"/>
                  </a:cubicBezTo>
                  <a:cubicBezTo>
                    <a:pt x="125" y="84"/>
                    <a:pt x="123" y="88"/>
                    <a:pt x="119" y="90"/>
                  </a:cubicBezTo>
                  <a:cubicBezTo>
                    <a:pt x="116" y="92"/>
                    <a:pt x="112" y="92"/>
                    <a:pt x="109" y="9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77" y="145"/>
                    <a:pt x="77" y="145"/>
                    <a:pt x="77" y="145"/>
                  </a:cubicBezTo>
                  <a:cubicBezTo>
                    <a:pt x="80" y="147"/>
                    <a:pt x="82" y="151"/>
                    <a:pt x="82" y="154"/>
                  </a:cubicBezTo>
                  <a:cubicBezTo>
                    <a:pt x="82" y="158"/>
                    <a:pt x="80" y="162"/>
                    <a:pt x="77" y="164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57" y="249"/>
                    <a:pt x="57" y="249"/>
                    <a:pt x="57" y="249"/>
                  </a:cubicBezTo>
                  <a:cubicBezTo>
                    <a:pt x="109" y="219"/>
                    <a:pt x="109" y="219"/>
                    <a:pt x="109" y="219"/>
                  </a:cubicBezTo>
                  <a:cubicBezTo>
                    <a:pt x="112" y="217"/>
                    <a:pt x="116" y="217"/>
                    <a:pt x="119" y="219"/>
                  </a:cubicBezTo>
                  <a:cubicBezTo>
                    <a:pt x="123" y="221"/>
                    <a:pt x="125" y="224"/>
                    <a:pt x="125" y="228"/>
                  </a:cubicBezTo>
                  <a:lnTo>
                    <a:pt x="125" y="2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23" name="Freeform 367">
              <a:extLst>
                <a:ext uri="{FF2B5EF4-FFF2-40B4-BE49-F238E27FC236}">
                  <a16:creationId xmlns:a16="http://schemas.microsoft.com/office/drawing/2014/main" id="{DCCE28A1-330F-7F42-BB2B-787146373E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3" y="1186"/>
              <a:ext cx="341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24" name="Group 331">
            <a:extLst>
              <a:ext uri="{FF2B5EF4-FFF2-40B4-BE49-F238E27FC236}">
                <a16:creationId xmlns:a16="http://schemas.microsoft.com/office/drawing/2014/main" id="{49545257-231A-A74C-9939-71D68E678A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06900" y="2720083"/>
            <a:ext cx="367041" cy="367041"/>
            <a:chOff x="3628" y="1334"/>
            <a:chExt cx="340" cy="340"/>
          </a:xfrm>
          <a:solidFill>
            <a:srgbClr val="EC1A24"/>
          </a:solidFill>
        </p:grpSpPr>
        <p:sp>
          <p:nvSpPr>
            <p:cNvPr id="125" name="Freeform 332">
              <a:extLst>
                <a:ext uri="{FF2B5EF4-FFF2-40B4-BE49-F238E27FC236}">
                  <a16:creationId xmlns:a16="http://schemas.microsoft.com/office/drawing/2014/main" id="{3C097362-B98A-DA4E-A7D3-54C02C509A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8" y="1334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26" name="Freeform 333">
              <a:extLst>
                <a:ext uri="{FF2B5EF4-FFF2-40B4-BE49-F238E27FC236}">
                  <a16:creationId xmlns:a16="http://schemas.microsoft.com/office/drawing/2014/main" id="{33D84126-E0CF-B547-A625-F9C0C70A79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99" y="1398"/>
              <a:ext cx="198" cy="198"/>
            </a:xfrm>
            <a:custGeom>
              <a:avLst/>
              <a:gdLst>
                <a:gd name="T0" fmla="*/ 170 w 298"/>
                <a:gd name="T1" fmla="*/ 86 h 299"/>
                <a:gd name="T2" fmla="*/ 160 w 298"/>
                <a:gd name="T3" fmla="*/ 96 h 299"/>
                <a:gd name="T4" fmla="*/ 138 w 298"/>
                <a:gd name="T5" fmla="*/ 96 h 299"/>
                <a:gd name="T6" fmla="*/ 128 w 298"/>
                <a:gd name="T7" fmla="*/ 86 h 299"/>
                <a:gd name="T8" fmla="*/ 128 w 298"/>
                <a:gd name="T9" fmla="*/ 64 h 299"/>
                <a:gd name="T10" fmla="*/ 138 w 298"/>
                <a:gd name="T11" fmla="*/ 54 h 299"/>
                <a:gd name="T12" fmla="*/ 160 w 298"/>
                <a:gd name="T13" fmla="*/ 54 h 299"/>
                <a:gd name="T14" fmla="*/ 170 w 298"/>
                <a:gd name="T15" fmla="*/ 64 h 299"/>
                <a:gd name="T16" fmla="*/ 298 w 298"/>
                <a:gd name="T17" fmla="*/ 75 h 299"/>
                <a:gd name="T18" fmla="*/ 288 w 298"/>
                <a:gd name="T19" fmla="*/ 288 h 299"/>
                <a:gd name="T20" fmla="*/ 21 w 298"/>
                <a:gd name="T21" fmla="*/ 299 h 299"/>
                <a:gd name="T22" fmla="*/ 10 w 298"/>
                <a:gd name="T23" fmla="*/ 86 h 299"/>
                <a:gd name="T24" fmla="*/ 10 w 298"/>
                <a:gd name="T25" fmla="*/ 64 h 299"/>
                <a:gd name="T26" fmla="*/ 74 w 298"/>
                <a:gd name="T27" fmla="*/ 11 h 299"/>
                <a:gd name="T28" fmla="*/ 213 w 298"/>
                <a:gd name="T29" fmla="*/ 0 h 299"/>
                <a:gd name="T30" fmla="*/ 224 w 298"/>
                <a:gd name="T31" fmla="*/ 64 h 299"/>
                <a:gd name="T32" fmla="*/ 298 w 298"/>
                <a:gd name="T33" fmla="*/ 75 h 299"/>
                <a:gd name="T34" fmla="*/ 160 w 298"/>
                <a:gd name="T35" fmla="*/ 278 h 299"/>
                <a:gd name="T36" fmla="*/ 181 w 298"/>
                <a:gd name="T37" fmla="*/ 214 h 299"/>
                <a:gd name="T38" fmla="*/ 138 w 298"/>
                <a:gd name="T39" fmla="*/ 214 h 299"/>
                <a:gd name="T40" fmla="*/ 117 w 298"/>
                <a:gd name="T41" fmla="*/ 278 h 299"/>
                <a:gd name="T42" fmla="*/ 138 w 298"/>
                <a:gd name="T43" fmla="*/ 214 h 299"/>
                <a:gd name="T44" fmla="*/ 213 w 298"/>
                <a:gd name="T45" fmla="*/ 86 h 299"/>
                <a:gd name="T46" fmla="*/ 202 w 298"/>
                <a:gd name="T47" fmla="*/ 22 h 299"/>
                <a:gd name="T48" fmla="*/ 96 w 298"/>
                <a:gd name="T49" fmla="*/ 75 h 299"/>
                <a:gd name="T50" fmla="*/ 32 w 298"/>
                <a:gd name="T51" fmla="*/ 86 h 299"/>
                <a:gd name="T52" fmla="*/ 96 w 298"/>
                <a:gd name="T53" fmla="*/ 278 h 299"/>
                <a:gd name="T54" fmla="*/ 106 w 298"/>
                <a:gd name="T55" fmla="*/ 192 h 299"/>
                <a:gd name="T56" fmla="*/ 202 w 298"/>
                <a:gd name="T57" fmla="*/ 203 h 299"/>
                <a:gd name="T58" fmla="*/ 266 w 298"/>
                <a:gd name="T59" fmla="*/ 278 h 299"/>
                <a:gd name="T60" fmla="*/ 64 w 298"/>
                <a:gd name="T61" fmla="*/ 107 h 299"/>
                <a:gd name="T62" fmla="*/ 64 w 298"/>
                <a:gd name="T63" fmla="*/ 128 h 299"/>
                <a:gd name="T64" fmla="*/ 64 w 298"/>
                <a:gd name="T65" fmla="*/ 107 h 299"/>
                <a:gd name="T66" fmla="*/ 53 w 298"/>
                <a:gd name="T67" fmla="*/ 160 h 299"/>
                <a:gd name="T68" fmla="*/ 74 w 298"/>
                <a:gd name="T69" fmla="*/ 160 h 299"/>
                <a:gd name="T70" fmla="*/ 106 w 298"/>
                <a:gd name="T71" fmla="*/ 150 h 299"/>
                <a:gd name="T72" fmla="*/ 106 w 298"/>
                <a:gd name="T73" fmla="*/ 171 h 299"/>
                <a:gd name="T74" fmla="*/ 106 w 298"/>
                <a:gd name="T75" fmla="*/ 150 h 299"/>
                <a:gd name="T76" fmla="*/ 96 w 298"/>
                <a:gd name="T77" fmla="*/ 118 h 299"/>
                <a:gd name="T78" fmla="*/ 117 w 298"/>
                <a:gd name="T79" fmla="*/ 118 h 299"/>
                <a:gd name="T80" fmla="*/ 149 w 298"/>
                <a:gd name="T81" fmla="*/ 150 h 299"/>
                <a:gd name="T82" fmla="*/ 149 w 298"/>
                <a:gd name="T83" fmla="*/ 171 h 299"/>
                <a:gd name="T84" fmla="*/ 149 w 298"/>
                <a:gd name="T85" fmla="*/ 150 h 299"/>
                <a:gd name="T86" fmla="*/ 181 w 298"/>
                <a:gd name="T87" fmla="*/ 160 h 299"/>
                <a:gd name="T88" fmla="*/ 202 w 298"/>
                <a:gd name="T89" fmla="*/ 160 h 299"/>
                <a:gd name="T90" fmla="*/ 192 w 298"/>
                <a:gd name="T91" fmla="*/ 107 h 299"/>
                <a:gd name="T92" fmla="*/ 192 w 298"/>
                <a:gd name="T93" fmla="*/ 128 h 299"/>
                <a:gd name="T94" fmla="*/ 192 w 298"/>
                <a:gd name="T95" fmla="*/ 107 h 299"/>
                <a:gd name="T96" fmla="*/ 53 w 298"/>
                <a:gd name="T97" fmla="*/ 203 h 299"/>
                <a:gd name="T98" fmla="*/ 74 w 298"/>
                <a:gd name="T99" fmla="*/ 203 h 299"/>
                <a:gd name="T100" fmla="*/ 64 w 298"/>
                <a:gd name="T101" fmla="*/ 235 h 299"/>
                <a:gd name="T102" fmla="*/ 64 w 298"/>
                <a:gd name="T103" fmla="*/ 256 h 299"/>
                <a:gd name="T104" fmla="*/ 64 w 298"/>
                <a:gd name="T105" fmla="*/ 235 h 299"/>
                <a:gd name="T106" fmla="*/ 245 w 298"/>
                <a:gd name="T107" fmla="*/ 118 h 299"/>
                <a:gd name="T108" fmla="*/ 224 w 298"/>
                <a:gd name="T109" fmla="*/ 118 h 299"/>
                <a:gd name="T110" fmla="*/ 234 w 298"/>
                <a:gd name="T111" fmla="*/ 171 h 299"/>
                <a:gd name="T112" fmla="*/ 234 w 298"/>
                <a:gd name="T113" fmla="*/ 150 h 299"/>
                <a:gd name="T114" fmla="*/ 234 w 298"/>
                <a:gd name="T115" fmla="*/ 171 h 299"/>
                <a:gd name="T116" fmla="*/ 245 w 298"/>
                <a:gd name="T117" fmla="*/ 203 h 299"/>
                <a:gd name="T118" fmla="*/ 224 w 298"/>
                <a:gd name="T119" fmla="*/ 203 h 299"/>
                <a:gd name="T120" fmla="*/ 234 w 298"/>
                <a:gd name="T121" fmla="*/ 256 h 299"/>
                <a:gd name="T122" fmla="*/ 234 w 298"/>
                <a:gd name="T123" fmla="*/ 235 h 299"/>
                <a:gd name="T124" fmla="*/ 234 w 298"/>
                <a:gd name="T125" fmla="*/ 25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8" h="299">
                  <a:moveTo>
                    <a:pt x="181" y="75"/>
                  </a:moveTo>
                  <a:cubicBezTo>
                    <a:pt x="181" y="81"/>
                    <a:pt x="176" y="86"/>
                    <a:pt x="170" y="86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0" y="102"/>
                    <a:pt x="155" y="107"/>
                    <a:pt x="149" y="107"/>
                  </a:cubicBezTo>
                  <a:cubicBezTo>
                    <a:pt x="143" y="107"/>
                    <a:pt x="138" y="102"/>
                    <a:pt x="138" y="96"/>
                  </a:cubicBezTo>
                  <a:cubicBezTo>
                    <a:pt x="138" y="86"/>
                    <a:pt x="138" y="86"/>
                    <a:pt x="138" y="86"/>
                  </a:cubicBezTo>
                  <a:cubicBezTo>
                    <a:pt x="128" y="86"/>
                    <a:pt x="128" y="86"/>
                    <a:pt x="128" y="86"/>
                  </a:cubicBezTo>
                  <a:cubicBezTo>
                    <a:pt x="122" y="86"/>
                    <a:pt x="117" y="81"/>
                    <a:pt x="117" y="75"/>
                  </a:cubicBezTo>
                  <a:cubicBezTo>
                    <a:pt x="117" y="69"/>
                    <a:pt x="122" y="64"/>
                    <a:pt x="128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48"/>
                    <a:pt x="143" y="43"/>
                    <a:pt x="149" y="43"/>
                  </a:cubicBezTo>
                  <a:cubicBezTo>
                    <a:pt x="155" y="43"/>
                    <a:pt x="160" y="48"/>
                    <a:pt x="160" y="54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6" y="64"/>
                    <a:pt x="181" y="69"/>
                    <a:pt x="181" y="75"/>
                  </a:cubicBezTo>
                  <a:close/>
                  <a:moveTo>
                    <a:pt x="298" y="75"/>
                  </a:moveTo>
                  <a:cubicBezTo>
                    <a:pt x="298" y="81"/>
                    <a:pt x="294" y="86"/>
                    <a:pt x="288" y="86"/>
                  </a:cubicBezTo>
                  <a:cubicBezTo>
                    <a:pt x="288" y="288"/>
                    <a:pt x="288" y="288"/>
                    <a:pt x="288" y="288"/>
                  </a:cubicBezTo>
                  <a:cubicBezTo>
                    <a:pt x="288" y="294"/>
                    <a:pt x="283" y="299"/>
                    <a:pt x="277" y="299"/>
                  </a:cubicBezTo>
                  <a:cubicBezTo>
                    <a:pt x="21" y="299"/>
                    <a:pt x="21" y="299"/>
                    <a:pt x="21" y="299"/>
                  </a:cubicBezTo>
                  <a:cubicBezTo>
                    <a:pt x="15" y="299"/>
                    <a:pt x="10" y="294"/>
                    <a:pt x="10" y="288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6"/>
                    <a:pt x="0" y="81"/>
                    <a:pt x="0" y="75"/>
                  </a:cubicBezTo>
                  <a:cubicBezTo>
                    <a:pt x="0" y="69"/>
                    <a:pt x="4" y="64"/>
                    <a:pt x="10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5"/>
                    <a:pt x="79" y="0"/>
                    <a:pt x="85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9" y="0"/>
                    <a:pt x="224" y="5"/>
                    <a:pt x="224" y="11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94" y="64"/>
                    <a:pt x="298" y="69"/>
                    <a:pt x="298" y="75"/>
                  </a:cubicBezTo>
                  <a:close/>
                  <a:moveTo>
                    <a:pt x="160" y="214"/>
                  </a:moveTo>
                  <a:cubicBezTo>
                    <a:pt x="160" y="278"/>
                    <a:pt x="160" y="278"/>
                    <a:pt x="160" y="278"/>
                  </a:cubicBezTo>
                  <a:cubicBezTo>
                    <a:pt x="181" y="278"/>
                    <a:pt x="181" y="278"/>
                    <a:pt x="181" y="278"/>
                  </a:cubicBezTo>
                  <a:cubicBezTo>
                    <a:pt x="181" y="214"/>
                    <a:pt x="181" y="214"/>
                    <a:pt x="181" y="214"/>
                  </a:cubicBezTo>
                  <a:lnTo>
                    <a:pt x="160" y="214"/>
                  </a:lnTo>
                  <a:close/>
                  <a:moveTo>
                    <a:pt x="138" y="214"/>
                  </a:moveTo>
                  <a:cubicBezTo>
                    <a:pt x="117" y="214"/>
                    <a:pt x="117" y="214"/>
                    <a:pt x="117" y="214"/>
                  </a:cubicBezTo>
                  <a:cubicBezTo>
                    <a:pt x="117" y="278"/>
                    <a:pt x="117" y="278"/>
                    <a:pt x="117" y="278"/>
                  </a:cubicBezTo>
                  <a:cubicBezTo>
                    <a:pt x="138" y="278"/>
                    <a:pt x="138" y="278"/>
                    <a:pt x="138" y="278"/>
                  </a:cubicBezTo>
                  <a:lnTo>
                    <a:pt x="138" y="214"/>
                  </a:lnTo>
                  <a:close/>
                  <a:moveTo>
                    <a:pt x="266" y="86"/>
                  </a:moveTo>
                  <a:cubicBezTo>
                    <a:pt x="213" y="86"/>
                    <a:pt x="213" y="86"/>
                    <a:pt x="213" y="86"/>
                  </a:cubicBezTo>
                  <a:cubicBezTo>
                    <a:pt x="207" y="86"/>
                    <a:pt x="202" y="81"/>
                    <a:pt x="202" y="75"/>
                  </a:cubicBezTo>
                  <a:cubicBezTo>
                    <a:pt x="202" y="22"/>
                    <a:pt x="202" y="22"/>
                    <a:pt x="202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81"/>
                    <a:pt x="91" y="86"/>
                    <a:pt x="85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2" y="278"/>
                    <a:pt x="32" y="278"/>
                    <a:pt x="32" y="278"/>
                  </a:cubicBezTo>
                  <a:cubicBezTo>
                    <a:pt x="96" y="278"/>
                    <a:pt x="96" y="278"/>
                    <a:pt x="96" y="278"/>
                  </a:cubicBezTo>
                  <a:cubicBezTo>
                    <a:pt x="96" y="203"/>
                    <a:pt x="96" y="203"/>
                    <a:pt x="96" y="203"/>
                  </a:cubicBezTo>
                  <a:cubicBezTo>
                    <a:pt x="96" y="197"/>
                    <a:pt x="100" y="192"/>
                    <a:pt x="10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8" y="192"/>
                    <a:pt x="202" y="197"/>
                    <a:pt x="202" y="203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66" y="278"/>
                    <a:pt x="266" y="278"/>
                    <a:pt x="266" y="278"/>
                  </a:cubicBezTo>
                  <a:lnTo>
                    <a:pt x="266" y="86"/>
                  </a:lnTo>
                  <a:close/>
                  <a:moveTo>
                    <a:pt x="64" y="107"/>
                  </a:moveTo>
                  <a:cubicBezTo>
                    <a:pt x="58" y="107"/>
                    <a:pt x="53" y="112"/>
                    <a:pt x="53" y="118"/>
                  </a:cubicBezTo>
                  <a:cubicBezTo>
                    <a:pt x="53" y="124"/>
                    <a:pt x="58" y="128"/>
                    <a:pt x="64" y="128"/>
                  </a:cubicBezTo>
                  <a:cubicBezTo>
                    <a:pt x="70" y="128"/>
                    <a:pt x="74" y="124"/>
                    <a:pt x="74" y="118"/>
                  </a:cubicBezTo>
                  <a:cubicBezTo>
                    <a:pt x="74" y="112"/>
                    <a:pt x="70" y="107"/>
                    <a:pt x="64" y="107"/>
                  </a:cubicBezTo>
                  <a:close/>
                  <a:moveTo>
                    <a:pt x="64" y="150"/>
                  </a:moveTo>
                  <a:cubicBezTo>
                    <a:pt x="58" y="150"/>
                    <a:pt x="53" y="154"/>
                    <a:pt x="53" y="160"/>
                  </a:cubicBezTo>
                  <a:cubicBezTo>
                    <a:pt x="53" y="166"/>
                    <a:pt x="58" y="171"/>
                    <a:pt x="64" y="171"/>
                  </a:cubicBezTo>
                  <a:cubicBezTo>
                    <a:pt x="70" y="171"/>
                    <a:pt x="74" y="166"/>
                    <a:pt x="74" y="160"/>
                  </a:cubicBezTo>
                  <a:cubicBezTo>
                    <a:pt x="74" y="154"/>
                    <a:pt x="70" y="150"/>
                    <a:pt x="64" y="150"/>
                  </a:cubicBezTo>
                  <a:close/>
                  <a:moveTo>
                    <a:pt x="106" y="150"/>
                  </a:moveTo>
                  <a:cubicBezTo>
                    <a:pt x="100" y="150"/>
                    <a:pt x="96" y="154"/>
                    <a:pt x="96" y="160"/>
                  </a:cubicBezTo>
                  <a:cubicBezTo>
                    <a:pt x="96" y="166"/>
                    <a:pt x="100" y="171"/>
                    <a:pt x="106" y="171"/>
                  </a:cubicBezTo>
                  <a:cubicBezTo>
                    <a:pt x="112" y="171"/>
                    <a:pt x="117" y="166"/>
                    <a:pt x="117" y="160"/>
                  </a:cubicBezTo>
                  <a:cubicBezTo>
                    <a:pt x="117" y="154"/>
                    <a:pt x="112" y="150"/>
                    <a:pt x="106" y="150"/>
                  </a:cubicBezTo>
                  <a:close/>
                  <a:moveTo>
                    <a:pt x="106" y="107"/>
                  </a:moveTo>
                  <a:cubicBezTo>
                    <a:pt x="100" y="107"/>
                    <a:pt x="96" y="112"/>
                    <a:pt x="96" y="118"/>
                  </a:cubicBezTo>
                  <a:cubicBezTo>
                    <a:pt x="96" y="124"/>
                    <a:pt x="100" y="128"/>
                    <a:pt x="106" y="128"/>
                  </a:cubicBezTo>
                  <a:cubicBezTo>
                    <a:pt x="112" y="128"/>
                    <a:pt x="117" y="124"/>
                    <a:pt x="117" y="118"/>
                  </a:cubicBezTo>
                  <a:cubicBezTo>
                    <a:pt x="117" y="112"/>
                    <a:pt x="112" y="107"/>
                    <a:pt x="106" y="107"/>
                  </a:cubicBezTo>
                  <a:close/>
                  <a:moveTo>
                    <a:pt x="149" y="150"/>
                  </a:moveTo>
                  <a:cubicBezTo>
                    <a:pt x="143" y="150"/>
                    <a:pt x="138" y="154"/>
                    <a:pt x="138" y="160"/>
                  </a:cubicBezTo>
                  <a:cubicBezTo>
                    <a:pt x="138" y="166"/>
                    <a:pt x="143" y="171"/>
                    <a:pt x="149" y="171"/>
                  </a:cubicBezTo>
                  <a:cubicBezTo>
                    <a:pt x="155" y="171"/>
                    <a:pt x="160" y="166"/>
                    <a:pt x="160" y="160"/>
                  </a:cubicBezTo>
                  <a:cubicBezTo>
                    <a:pt x="160" y="154"/>
                    <a:pt x="155" y="150"/>
                    <a:pt x="149" y="150"/>
                  </a:cubicBezTo>
                  <a:close/>
                  <a:moveTo>
                    <a:pt x="192" y="150"/>
                  </a:moveTo>
                  <a:cubicBezTo>
                    <a:pt x="186" y="150"/>
                    <a:pt x="181" y="154"/>
                    <a:pt x="181" y="160"/>
                  </a:cubicBezTo>
                  <a:cubicBezTo>
                    <a:pt x="181" y="166"/>
                    <a:pt x="186" y="171"/>
                    <a:pt x="192" y="171"/>
                  </a:cubicBezTo>
                  <a:cubicBezTo>
                    <a:pt x="198" y="171"/>
                    <a:pt x="202" y="166"/>
                    <a:pt x="202" y="160"/>
                  </a:cubicBezTo>
                  <a:cubicBezTo>
                    <a:pt x="202" y="154"/>
                    <a:pt x="198" y="150"/>
                    <a:pt x="192" y="150"/>
                  </a:cubicBezTo>
                  <a:close/>
                  <a:moveTo>
                    <a:pt x="192" y="107"/>
                  </a:moveTo>
                  <a:cubicBezTo>
                    <a:pt x="186" y="107"/>
                    <a:pt x="181" y="112"/>
                    <a:pt x="181" y="118"/>
                  </a:cubicBezTo>
                  <a:cubicBezTo>
                    <a:pt x="181" y="124"/>
                    <a:pt x="186" y="128"/>
                    <a:pt x="192" y="128"/>
                  </a:cubicBezTo>
                  <a:cubicBezTo>
                    <a:pt x="198" y="128"/>
                    <a:pt x="202" y="124"/>
                    <a:pt x="202" y="118"/>
                  </a:cubicBezTo>
                  <a:cubicBezTo>
                    <a:pt x="202" y="112"/>
                    <a:pt x="198" y="107"/>
                    <a:pt x="192" y="107"/>
                  </a:cubicBezTo>
                  <a:close/>
                  <a:moveTo>
                    <a:pt x="64" y="192"/>
                  </a:moveTo>
                  <a:cubicBezTo>
                    <a:pt x="58" y="192"/>
                    <a:pt x="53" y="197"/>
                    <a:pt x="53" y="203"/>
                  </a:cubicBezTo>
                  <a:cubicBezTo>
                    <a:pt x="53" y="209"/>
                    <a:pt x="58" y="214"/>
                    <a:pt x="64" y="214"/>
                  </a:cubicBezTo>
                  <a:cubicBezTo>
                    <a:pt x="70" y="214"/>
                    <a:pt x="74" y="209"/>
                    <a:pt x="74" y="203"/>
                  </a:cubicBezTo>
                  <a:cubicBezTo>
                    <a:pt x="74" y="197"/>
                    <a:pt x="70" y="192"/>
                    <a:pt x="64" y="192"/>
                  </a:cubicBezTo>
                  <a:close/>
                  <a:moveTo>
                    <a:pt x="64" y="235"/>
                  </a:moveTo>
                  <a:cubicBezTo>
                    <a:pt x="58" y="235"/>
                    <a:pt x="53" y="240"/>
                    <a:pt x="53" y="246"/>
                  </a:cubicBezTo>
                  <a:cubicBezTo>
                    <a:pt x="53" y="252"/>
                    <a:pt x="58" y="256"/>
                    <a:pt x="64" y="256"/>
                  </a:cubicBezTo>
                  <a:cubicBezTo>
                    <a:pt x="70" y="256"/>
                    <a:pt x="74" y="252"/>
                    <a:pt x="74" y="246"/>
                  </a:cubicBezTo>
                  <a:cubicBezTo>
                    <a:pt x="74" y="240"/>
                    <a:pt x="70" y="235"/>
                    <a:pt x="64" y="235"/>
                  </a:cubicBezTo>
                  <a:close/>
                  <a:moveTo>
                    <a:pt x="234" y="128"/>
                  </a:moveTo>
                  <a:cubicBezTo>
                    <a:pt x="240" y="128"/>
                    <a:pt x="245" y="124"/>
                    <a:pt x="245" y="118"/>
                  </a:cubicBezTo>
                  <a:cubicBezTo>
                    <a:pt x="245" y="112"/>
                    <a:pt x="240" y="107"/>
                    <a:pt x="234" y="107"/>
                  </a:cubicBezTo>
                  <a:cubicBezTo>
                    <a:pt x="228" y="107"/>
                    <a:pt x="224" y="112"/>
                    <a:pt x="224" y="118"/>
                  </a:cubicBezTo>
                  <a:cubicBezTo>
                    <a:pt x="224" y="124"/>
                    <a:pt x="228" y="128"/>
                    <a:pt x="234" y="128"/>
                  </a:cubicBezTo>
                  <a:close/>
                  <a:moveTo>
                    <a:pt x="234" y="171"/>
                  </a:moveTo>
                  <a:cubicBezTo>
                    <a:pt x="240" y="171"/>
                    <a:pt x="245" y="166"/>
                    <a:pt x="245" y="160"/>
                  </a:cubicBezTo>
                  <a:cubicBezTo>
                    <a:pt x="245" y="154"/>
                    <a:pt x="240" y="150"/>
                    <a:pt x="234" y="150"/>
                  </a:cubicBezTo>
                  <a:cubicBezTo>
                    <a:pt x="228" y="150"/>
                    <a:pt x="224" y="154"/>
                    <a:pt x="224" y="160"/>
                  </a:cubicBezTo>
                  <a:cubicBezTo>
                    <a:pt x="224" y="166"/>
                    <a:pt x="228" y="171"/>
                    <a:pt x="234" y="171"/>
                  </a:cubicBezTo>
                  <a:close/>
                  <a:moveTo>
                    <a:pt x="234" y="214"/>
                  </a:moveTo>
                  <a:cubicBezTo>
                    <a:pt x="240" y="214"/>
                    <a:pt x="245" y="209"/>
                    <a:pt x="245" y="203"/>
                  </a:cubicBezTo>
                  <a:cubicBezTo>
                    <a:pt x="245" y="197"/>
                    <a:pt x="240" y="192"/>
                    <a:pt x="234" y="192"/>
                  </a:cubicBezTo>
                  <a:cubicBezTo>
                    <a:pt x="228" y="192"/>
                    <a:pt x="224" y="197"/>
                    <a:pt x="224" y="203"/>
                  </a:cubicBezTo>
                  <a:cubicBezTo>
                    <a:pt x="224" y="209"/>
                    <a:pt x="228" y="214"/>
                    <a:pt x="234" y="214"/>
                  </a:cubicBezTo>
                  <a:close/>
                  <a:moveTo>
                    <a:pt x="234" y="256"/>
                  </a:moveTo>
                  <a:cubicBezTo>
                    <a:pt x="240" y="256"/>
                    <a:pt x="245" y="252"/>
                    <a:pt x="245" y="246"/>
                  </a:cubicBezTo>
                  <a:cubicBezTo>
                    <a:pt x="245" y="240"/>
                    <a:pt x="240" y="235"/>
                    <a:pt x="234" y="235"/>
                  </a:cubicBezTo>
                  <a:cubicBezTo>
                    <a:pt x="228" y="235"/>
                    <a:pt x="224" y="240"/>
                    <a:pt x="224" y="246"/>
                  </a:cubicBezTo>
                  <a:cubicBezTo>
                    <a:pt x="224" y="252"/>
                    <a:pt x="228" y="256"/>
                    <a:pt x="234" y="2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29B3A593-EE06-4043-836E-439045B48076}"/>
              </a:ext>
            </a:extLst>
          </p:cNvPr>
          <p:cNvSpPr txBox="1"/>
          <p:nvPr/>
        </p:nvSpPr>
        <p:spPr>
          <a:xfrm>
            <a:off x="9545399" y="3091510"/>
            <a:ext cx="8191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Push chair</a:t>
            </a:r>
          </a:p>
        </p:txBody>
      </p:sp>
      <p:grpSp>
        <p:nvGrpSpPr>
          <p:cNvPr id="128" name="Group 517">
            <a:extLst>
              <a:ext uri="{FF2B5EF4-FFF2-40B4-BE49-F238E27FC236}">
                <a16:creationId xmlns:a16="http://schemas.microsoft.com/office/drawing/2014/main" id="{69C19A65-D11F-B74A-BB82-444BE411FB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90925" y="2717113"/>
            <a:ext cx="369021" cy="369021"/>
            <a:chOff x="4254" y="1971"/>
            <a:chExt cx="340" cy="340"/>
          </a:xfrm>
          <a:solidFill>
            <a:srgbClr val="EC1A24"/>
          </a:solidFill>
        </p:grpSpPr>
        <p:sp>
          <p:nvSpPr>
            <p:cNvPr id="129" name="Freeform 518">
              <a:extLst>
                <a:ext uri="{FF2B5EF4-FFF2-40B4-BE49-F238E27FC236}">
                  <a16:creationId xmlns:a16="http://schemas.microsoft.com/office/drawing/2014/main" id="{2ADD82FF-075D-9444-A197-D7194B6D2B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" y="1971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30" name="Freeform 519">
              <a:extLst>
                <a:ext uri="{FF2B5EF4-FFF2-40B4-BE49-F238E27FC236}">
                  <a16:creationId xmlns:a16="http://schemas.microsoft.com/office/drawing/2014/main" id="{E700CC20-08D2-4140-8723-760B028C75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8" y="2048"/>
              <a:ext cx="164" cy="185"/>
            </a:xfrm>
            <a:custGeom>
              <a:avLst/>
              <a:gdLst>
                <a:gd name="T0" fmla="*/ 246 w 246"/>
                <a:gd name="T1" fmla="*/ 257 h 278"/>
                <a:gd name="T2" fmla="*/ 225 w 246"/>
                <a:gd name="T3" fmla="*/ 278 h 278"/>
                <a:gd name="T4" fmla="*/ 203 w 246"/>
                <a:gd name="T5" fmla="*/ 257 h 278"/>
                <a:gd name="T6" fmla="*/ 225 w 246"/>
                <a:gd name="T7" fmla="*/ 236 h 278"/>
                <a:gd name="T8" fmla="*/ 246 w 246"/>
                <a:gd name="T9" fmla="*/ 257 h 278"/>
                <a:gd name="T10" fmla="*/ 65 w 246"/>
                <a:gd name="T11" fmla="*/ 236 h 278"/>
                <a:gd name="T12" fmla="*/ 43 w 246"/>
                <a:gd name="T13" fmla="*/ 257 h 278"/>
                <a:gd name="T14" fmla="*/ 65 w 246"/>
                <a:gd name="T15" fmla="*/ 278 h 278"/>
                <a:gd name="T16" fmla="*/ 86 w 246"/>
                <a:gd name="T17" fmla="*/ 257 h 278"/>
                <a:gd name="T18" fmla="*/ 65 w 246"/>
                <a:gd name="T19" fmla="*/ 236 h 278"/>
                <a:gd name="T20" fmla="*/ 65 w 246"/>
                <a:gd name="T21" fmla="*/ 59 h 278"/>
                <a:gd name="T22" fmla="*/ 33 w 246"/>
                <a:gd name="T23" fmla="*/ 27 h 278"/>
                <a:gd name="T24" fmla="*/ 19 w 246"/>
                <a:gd name="T25" fmla="*/ 41 h 278"/>
                <a:gd name="T26" fmla="*/ 4 w 246"/>
                <a:gd name="T27" fmla="*/ 41 h 278"/>
                <a:gd name="T28" fmla="*/ 4 w 246"/>
                <a:gd name="T29" fmla="*/ 25 h 278"/>
                <a:gd name="T30" fmla="*/ 25 w 246"/>
                <a:gd name="T31" fmla="*/ 4 h 278"/>
                <a:gd name="T32" fmla="*/ 40 w 246"/>
                <a:gd name="T33" fmla="*/ 4 h 278"/>
                <a:gd name="T34" fmla="*/ 232 w 246"/>
                <a:gd name="T35" fmla="*/ 196 h 278"/>
                <a:gd name="T36" fmla="*/ 235 w 246"/>
                <a:gd name="T37" fmla="*/ 208 h 278"/>
                <a:gd name="T38" fmla="*/ 225 w 246"/>
                <a:gd name="T39" fmla="*/ 214 h 278"/>
                <a:gd name="T40" fmla="*/ 75 w 246"/>
                <a:gd name="T41" fmla="*/ 214 h 278"/>
                <a:gd name="T42" fmla="*/ 65 w 246"/>
                <a:gd name="T43" fmla="*/ 204 h 278"/>
                <a:gd name="T44" fmla="*/ 65 w 246"/>
                <a:gd name="T45" fmla="*/ 59 h 278"/>
                <a:gd name="T46" fmla="*/ 86 w 246"/>
                <a:gd name="T47" fmla="*/ 193 h 278"/>
                <a:gd name="T48" fmla="*/ 199 w 246"/>
                <a:gd name="T49" fmla="*/ 193 h 278"/>
                <a:gd name="T50" fmla="*/ 86 w 246"/>
                <a:gd name="T51" fmla="*/ 80 h 278"/>
                <a:gd name="T52" fmla="*/ 86 w 246"/>
                <a:gd name="T53" fmla="*/ 193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6" h="278">
                  <a:moveTo>
                    <a:pt x="246" y="257"/>
                  </a:moveTo>
                  <a:cubicBezTo>
                    <a:pt x="246" y="269"/>
                    <a:pt x="236" y="278"/>
                    <a:pt x="225" y="278"/>
                  </a:cubicBezTo>
                  <a:cubicBezTo>
                    <a:pt x="213" y="278"/>
                    <a:pt x="203" y="269"/>
                    <a:pt x="203" y="257"/>
                  </a:cubicBezTo>
                  <a:cubicBezTo>
                    <a:pt x="203" y="245"/>
                    <a:pt x="213" y="236"/>
                    <a:pt x="225" y="236"/>
                  </a:cubicBezTo>
                  <a:cubicBezTo>
                    <a:pt x="236" y="236"/>
                    <a:pt x="246" y="245"/>
                    <a:pt x="246" y="257"/>
                  </a:cubicBezTo>
                  <a:close/>
                  <a:moveTo>
                    <a:pt x="65" y="236"/>
                  </a:moveTo>
                  <a:cubicBezTo>
                    <a:pt x="53" y="236"/>
                    <a:pt x="43" y="245"/>
                    <a:pt x="43" y="257"/>
                  </a:cubicBezTo>
                  <a:cubicBezTo>
                    <a:pt x="43" y="269"/>
                    <a:pt x="53" y="278"/>
                    <a:pt x="65" y="278"/>
                  </a:cubicBezTo>
                  <a:cubicBezTo>
                    <a:pt x="76" y="278"/>
                    <a:pt x="86" y="269"/>
                    <a:pt x="86" y="257"/>
                  </a:cubicBezTo>
                  <a:cubicBezTo>
                    <a:pt x="86" y="245"/>
                    <a:pt x="76" y="236"/>
                    <a:pt x="65" y="236"/>
                  </a:cubicBezTo>
                  <a:close/>
                  <a:moveTo>
                    <a:pt x="65" y="59"/>
                  </a:moveTo>
                  <a:cubicBezTo>
                    <a:pt x="33" y="27"/>
                    <a:pt x="33" y="27"/>
                    <a:pt x="33" y="27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5" y="45"/>
                    <a:pt x="8" y="45"/>
                    <a:pt x="4" y="41"/>
                  </a:cubicBezTo>
                  <a:cubicBezTo>
                    <a:pt x="0" y="36"/>
                    <a:pt x="0" y="30"/>
                    <a:pt x="4" y="2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9" y="0"/>
                    <a:pt x="36" y="0"/>
                    <a:pt x="40" y="4"/>
                  </a:cubicBezTo>
                  <a:cubicBezTo>
                    <a:pt x="232" y="196"/>
                    <a:pt x="232" y="196"/>
                    <a:pt x="232" y="196"/>
                  </a:cubicBezTo>
                  <a:cubicBezTo>
                    <a:pt x="235" y="199"/>
                    <a:pt x="236" y="204"/>
                    <a:pt x="235" y="208"/>
                  </a:cubicBezTo>
                  <a:cubicBezTo>
                    <a:pt x="233" y="212"/>
                    <a:pt x="229" y="214"/>
                    <a:pt x="225" y="214"/>
                  </a:cubicBezTo>
                  <a:cubicBezTo>
                    <a:pt x="75" y="214"/>
                    <a:pt x="75" y="214"/>
                    <a:pt x="75" y="214"/>
                  </a:cubicBezTo>
                  <a:cubicBezTo>
                    <a:pt x="69" y="214"/>
                    <a:pt x="65" y="210"/>
                    <a:pt x="65" y="204"/>
                  </a:cubicBezTo>
                  <a:lnTo>
                    <a:pt x="65" y="59"/>
                  </a:lnTo>
                  <a:close/>
                  <a:moveTo>
                    <a:pt x="86" y="193"/>
                  </a:moveTo>
                  <a:cubicBezTo>
                    <a:pt x="199" y="193"/>
                    <a:pt x="199" y="193"/>
                    <a:pt x="199" y="193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6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31" name="Text Placeholder 2">
            <a:extLst>
              <a:ext uri="{FF2B5EF4-FFF2-40B4-BE49-F238E27FC236}">
                <a16:creationId xmlns:a16="http://schemas.microsoft.com/office/drawing/2014/main" id="{BC13C564-30C7-8744-B108-27C14CA11ABB}"/>
              </a:ext>
            </a:extLst>
          </p:cNvPr>
          <p:cNvSpPr txBox="1">
            <a:spLocks/>
          </p:cNvSpPr>
          <p:nvPr/>
        </p:nvSpPr>
        <p:spPr>
          <a:xfrm>
            <a:off x="1349782" y="1561510"/>
            <a:ext cx="3693453" cy="244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Font typeface="Arial" panose="020B0604020202020204" pitchFamily="34" charset="0"/>
              <a:buNone/>
              <a:tabLst/>
              <a:defRPr sz="1600" b="0" i="0" kern="1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vi-VN" sz="14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HEALTHY LIVING</a:t>
            </a:r>
            <a:endParaRPr lang="en-VN" sz="1400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132" name="Text Placeholder 2">
            <a:extLst>
              <a:ext uri="{FF2B5EF4-FFF2-40B4-BE49-F238E27FC236}">
                <a16:creationId xmlns:a16="http://schemas.microsoft.com/office/drawing/2014/main" id="{50FDD608-E861-474D-8FB4-A0A2FB26F2BB}"/>
              </a:ext>
            </a:extLst>
          </p:cNvPr>
          <p:cNvSpPr txBox="1">
            <a:spLocks/>
          </p:cNvSpPr>
          <p:nvPr/>
        </p:nvSpPr>
        <p:spPr>
          <a:xfrm>
            <a:off x="1266567" y="3474976"/>
            <a:ext cx="3693453" cy="244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Font typeface="Arial" panose="020B0604020202020204" pitchFamily="34" charset="0"/>
              <a:buNone/>
              <a:tabLst/>
              <a:defRPr sz="1600" b="0" i="0" kern="1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vi-VN" sz="14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SELF - DEVELOPMENT</a:t>
            </a:r>
            <a:endParaRPr lang="en-VN" sz="1400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grpSp>
        <p:nvGrpSpPr>
          <p:cNvPr id="133" name="Google Shape;9523;p60">
            <a:extLst>
              <a:ext uri="{FF2B5EF4-FFF2-40B4-BE49-F238E27FC236}">
                <a16:creationId xmlns:a16="http://schemas.microsoft.com/office/drawing/2014/main" id="{4280C337-72F9-CC4D-B4CD-F643CB3F2471}"/>
              </a:ext>
            </a:extLst>
          </p:cNvPr>
          <p:cNvGrpSpPr/>
          <p:nvPr/>
        </p:nvGrpSpPr>
        <p:grpSpPr>
          <a:xfrm>
            <a:off x="6341045" y="3864432"/>
            <a:ext cx="392400" cy="392400"/>
            <a:chOff x="3122257" y="1508594"/>
            <a:chExt cx="294850" cy="349434"/>
          </a:xfrm>
          <a:solidFill>
            <a:srgbClr val="ED1B24"/>
          </a:solidFill>
        </p:grpSpPr>
        <p:sp>
          <p:nvSpPr>
            <p:cNvPr id="134" name="Google Shape;9524;p60">
              <a:extLst>
                <a:ext uri="{FF2B5EF4-FFF2-40B4-BE49-F238E27FC236}">
                  <a16:creationId xmlns:a16="http://schemas.microsoft.com/office/drawing/2014/main" id="{A48578DE-53FE-954B-A86B-B2A209FDB5B1}"/>
                </a:ext>
              </a:extLst>
            </p:cNvPr>
            <p:cNvSpPr/>
            <p:nvPr/>
          </p:nvSpPr>
          <p:spPr>
            <a:xfrm>
              <a:off x="3226110" y="1659042"/>
              <a:ext cx="87557" cy="29568"/>
            </a:xfrm>
            <a:custGeom>
              <a:avLst/>
              <a:gdLst/>
              <a:ahLst/>
              <a:cxnLst/>
              <a:rect l="l" t="t" r="r" b="b"/>
              <a:pathLst>
                <a:path w="2751" h="929" extrusionOk="0">
                  <a:moveTo>
                    <a:pt x="1099" y="0"/>
                  </a:moveTo>
                  <a:cubicBezTo>
                    <a:pt x="771" y="0"/>
                    <a:pt x="476" y="33"/>
                    <a:pt x="286" y="60"/>
                  </a:cubicBezTo>
                  <a:cubicBezTo>
                    <a:pt x="119" y="96"/>
                    <a:pt x="0" y="227"/>
                    <a:pt x="0" y="393"/>
                  </a:cubicBezTo>
                  <a:lnTo>
                    <a:pt x="0" y="762"/>
                  </a:lnTo>
                  <a:cubicBezTo>
                    <a:pt x="0" y="846"/>
                    <a:pt x="72" y="929"/>
                    <a:pt x="167" y="929"/>
                  </a:cubicBezTo>
                  <a:cubicBezTo>
                    <a:pt x="250" y="929"/>
                    <a:pt x="322" y="846"/>
                    <a:pt x="322" y="762"/>
                  </a:cubicBezTo>
                  <a:lnTo>
                    <a:pt x="322" y="393"/>
                  </a:lnTo>
                  <a:cubicBezTo>
                    <a:pt x="322" y="393"/>
                    <a:pt x="322" y="369"/>
                    <a:pt x="345" y="369"/>
                  </a:cubicBezTo>
                  <a:cubicBezTo>
                    <a:pt x="509" y="350"/>
                    <a:pt x="813" y="315"/>
                    <a:pt x="1144" y="315"/>
                  </a:cubicBezTo>
                  <a:cubicBezTo>
                    <a:pt x="1222" y="315"/>
                    <a:pt x="1302" y="317"/>
                    <a:pt x="1381" y="322"/>
                  </a:cubicBezTo>
                  <a:cubicBezTo>
                    <a:pt x="1893" y="358"/>
                    <a:pt x="2250" y="488"/>
                    <a:pt x="2465" y="703"/>
                  </a:cubicBezTo>
                  <a:cubicBezTo>
                    <a:pt x="2494" y="733"/>
                    <a:pt x="2536" y="747"/>
                    <a:pt x="2578" y="747"/>
                  </a:cubicBezTo>
                  <a:cubicBezTo>
                    <a:pt x="2619" y="747"/>
                    <a:pt x="2661" y="733"/>
                    <a:pt x="2691" y="703"/>
                  </a:cubicBezTo>
                  <a:cubicBezTo>
                    <a:pt x="2750" y="643"/>
                    <a:pt x="2750" y="536"/>
                    <a:pt x="2679" y="477"/>
                  </a:cubicBezTo>
                  <a:cubicBezTo>
                    <a:pt x="2297" y="95"/>
                    <a:pt x="1652" y="0"/>
                    <a:pt x="10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35" name="Google Shape;9525;p60">
              <a:extLst>
                <a:ext uri="{FF2B5EF4-FFF2-40B4-BE49-F238E27FC236}">
                  <a16:creationId xmlns:a16="http://schemas.microsoft.com/office/drawing/2014/main" id="{122555F5-28E2-854D-9AB5-9106C98005C2}"/>
                </a:ext>
              </a:extLst>
            </p:cNvPr>
            <p:cNvSpPr/>
            <p:nvPr/>
          </p:nvSpPr>
          <p:spPr>
            <a:xfrm>
              <a:off x="3171144" y="1612033"/>
              <a:ext cx="196694" cy="245613"/>
            </a:xfrm>
            <a:custGeom>
              <a:avLst/>
              <a:gdLst/>
              <a:ahLst/>
              <a:cxnLst/>
              <a:rect l="l" t="t" r="r" b="b"/>
              <a:pathLst>
                <a:path w="6180" h="7717" extrusionOk="0">
                  <a:moveTo>
                    <a:pt x="4835" y="334"/>
                  </a:moveTo>
                  <a:lnTo>
                    <a:pt x="4835" y="1894"/>
                  </a:lnTo>
                  <a:cubicBezTo>
                    <a:pt x="4835" y="2132"/>
                    <a:pt x="4775" y="2358"/>
                    <a:pt x="4692" y="2561"/>
                  </a:cubicBezTo>
                  <a:cubicBezTo>
                    <a:pt x="4668" y="2585"/>
                    <a:pt x="4668" y="2608"/>
                    <a:pt x="4668" y="2644"/>
                  </a:cubicBezTo>
                  <a:lnTo>
                    <a:pt x="4668" y="3097"/>
                  </a:lnTo>
                  <a:cubicBezTo>
                    <a:pt x="4668" y="3537"/>
                    <a:pt x="4489" y="3930"/>
                    <a:pt x="4180" y="4228"/>
                  </a:cubicBezTo>
                  <a:cubicBezTo>
                    <a:pt x="3900" y="4497"/>
                    <a:pt x="3532" y="4649"/>
                    <a:pt x="3129" y="4649"/>
                  </a:cubicBezTo>
                  <a:cubicBezTo>
                    <a:pt x="3087" y="4649"/>
                    <a:pt x="3044" y="4648"/>
                    <a:pt x="3001" y="4644"/>
                  </a:cubicBezTo>
                  <a:cubicBezTo>
                    <a:pt x="2168" y="4597"/>
                    <a:pt x="1537" y="3894"/>
                    <a:pt x="1537" y="3037"/>
                  </a:cubicBezTo>
                  <a:lnTo>
                    <a:pt x="1537" y="2644"/>
                  </a:lnTo>
                  <a:cubicBezTo>
                    <a:pt x="1537" y="2608"/>
                    <a:pt x="1537" y="2597"/>
                    <a:pt x="1513" y="2561"/>
                  </a:cubicBezTo>
                  <a:cubicBezTo>
                    <a:pt x="1418" y="2358"/>
                    <a:pt x="1370" y="2120"/>
                    <a:pt x="1370" y="1894"/>
                  </a:cubicBezTo>
                  <a:lnTo>
                    <a:pt x="1370" y="1549"/>
                  </a:lnTo>
                  <a:cubicBezTo>
                    <a:pt x="1370" y="882"/>
                    <a:pt x="1918" y="334"/>
                    <a:pt x="2584" y="334"/>
                  </a:cubicBezTo>
                  <a:close/>
                  <a:moveTo>
                    <a:pt x="3954" y="4763"/>
                  </a:moveTo>
                  <a:lnTo>
                    <a:pt x="3954" y="5061"/>
                  </a:lnTo>
                  <a:lnTo>
                    <a:pt x="3096" y="5656"/>
                  </a:lnTo>
                  <a:lnTo>
                    <a:pt x="2215" y="5061"/>
                  </a:lnTo>
                  <a:lnTo>
                    <a:pt x="2215" y="4763"/>
                  </a:lnTo>
                  <a:cubicBezTo>
                    <a:pt x="2441" y="4883"/>
                    <a:pt x="2691" y="4966"/>
                    <a:pt x="2965" y="4978"/>
                  </a:cubicBezTo>
                  <a:lnTo>
                    <a:pt x="3096" y="4978"/>
                  </a:lnTo>
                  <a:cubicBezTo>
                    <a:pt x="3406" y="4978"/>
                    <a:pt x="3704" y="4894"/>
                    <a:pt x="3954" y="4763"/>
                  </a:cubicBezTo>
                  <a:close/>
                  <a:moveTo>
                    <a:pt x="2084" y="5359"/>
                  </a:moveTo>
                  <a:lnTo>
                    <a:pt x="2846" y="5883"/>
                  </a:lnTo>
                  <a:lnTo>
                    <a:pt x="2441" y="6276"/>
                  </a:lnTo>
                  <a:lnTo>
                    <a:pt x="2430" y="6276"/>
                  </a:lnTo>
                  <a:lnTo>
                    <a:pt x="1918" y="5525"/>
                  </a:lnTo>
                  <a:lnTo>
                    <a:pt x="2084" y="5359"/>
                  </a:lnTo>
                  <a:close/>
                  <a:moveTo>
                    <a:pt x="4108" y="5347"/>
                  </a:moveTo>
                  <a:lnTo>
                    <a:pt x="4275" y="5514"/>
                  </a:lnTo>
                  <a:lnTo>
                    <a:pt x="3763" y="6276"/>
                  </a:lnTo>
                  <a:lnTo>
                    <a:pt x="3751" y="6276"/>
                  </a:lnTo>
                  <a:lnTo>
                    <a:pt x="3346" y="5871"/>
                  </a:lnTo>
                  <a:lnTo>
                    <a:pt x="4108" y="5347"/>
                  </a:lnTo>
                  <a:close/>
                  <a:moveTo>
                    <a:pt x="2572" y="1"/>
                  </a:moveTo>
                  <a:cubicBezTo>
                    <a:pt x="1727" y="1"/>
                    <a:pt x="1037" y="692"/>
                    <a:pt x="1037" y="1537"/>
                  </a:cubicBezTo>
                  <a:lnTo>
                    <a:pt x="1037" y="1882"/>
                  </a:lnTo>
                  <a:cubicBezTo>
                    <a:pt x="1037" y="2144"/>
                    <a:pt x="1096" y="2418"/>
                    <a:pt x="1215" y="2668"/>
                  </a:cubicBezTo>
                  <a:lnTo>
                    <a:pt x="1215" y="3025"/>
                  </a:lnTo>
                  <a:cubicBezTo>
                    <a:pt x="1215" y="3620"/>
                    <a:pt x="1489" y="4168"/>
                    <a:pt x="1906" y="4525"/>
                  </a:cubicBezTo>
                  <a:lnTo>
                    <a:pt x="1906" y="5061"/>
                  </a:lnTo>
                  <a:lnTo>
                    <a:pt x="1608" y="5383"/>
                  </a:lnTo>
                  <a:cubicBezTo>
                    <a:pt x="1572" y="5406"/>
                    <a:pt x="1560" y="5454"/>
                    <a:pt x="1560" y="5502"/>
                  </a:cubicBezTo>
                  <a:lnTo>
                    <a:pt x="560" y="5859"/>
                  </a:lnTo>
                  <a:cubicBezTo>
                    <a:pt x="239" y="5978"/>
                    <a:pt x="1" y="6299"/>
                    <a:pt x="1" y="6657"/>
                  </a:cubicBezTo>
                  <a:lnTo>
                    <a:pt x="1" y="7549"/>
                  </a:lnTo>
                  <a:cubicBezTo>
                    <a:pt x="1" y="7645"/>
                    <a:pt x="72" y="7716"/>
                    <a:pt x="167" y="7716"/>
                  </a:cubicBezTo>
                  <a:cubicBezTo>
                    <a:pt x="251" y="7716"/>
                    <a:pt x="322" y="7645"/>
                    <a:pt x="322" y="7549"/>
                  </a:cubicBezTo>
                  <a:lnTo>
                    <a:pt x="322" y="6657"/>
                  </a:lnTo>
                  <a:cubicBezTo>
                    <a:pt x="322" y="6430"/>
                    <a:pt x="465" y="6240"/>
                    <a:pt x="667" y="6168"/>
                  </a:cubicBezTo>
                  <a:lnTo>
                    <a:pt x="1715" y="5775"/>
                  </a:lnTo>
                  <a:lnTo>
                    <a:pt x="2144" y="6430"/>
                  </a:lnTo>
                  <a:cubicBezTo>
                    <a:pt x="2203" y="6526"/>
                    <a:pt x="2287" y="6561"/>
                    <a:pt x="2382" y="6585"/>
                  </a:cubicBezTo>
                  <a:lnTo>
                    <a:pt x="2406" y="6585"/>
                  </a:lnTo>
                  <a:cubicBezTo>
                    <a:pt x="2501" y="6585"/>
                    <a:pt x="2584" y="6549"/>
                    <a:pt x="2644" y="6478"/>
                  </a:cubicBezTo>
                  <a:lnTo>
                    <a:pt x="2918" y="6204"/>
                  </a:lnTo>
                  <a:lnTo>
                    <a:pt x="2918" y="7549"/>
                  </a:lnTo>
                  <a:cubicBezTo>
                    <a:pt x="2918" y="7633"/>
                    <a:pt x="2989" y="7716"/>
                    <a:pt x="3084" y="7716"/>
                  </a:cubicBezTo>
                  <a:cubicBezTo>
                    <a:pt x="3168" y="7716"/>
                    <a:pt x="3239" y="7633"/>
                    <a:pt x="3239" y="7549"/>
                  </a:cubicBezTo>
                  <a:lnTo>
                    <a:pt x="3239" y="6204"/>
                  </a:lnTo>
                  <a:lnTo>
                    <a:pt x="3513" y="6478"/>
                  </a:lnTo>
                  <a:cubicBezTo>
                    <a:pt x="3573" y="6537"/>
                    <a:pt x="3656" y="6585"/>
                    <a:pt x="3751" y="6585"/>
                  </a:cubicBezTo>
                  <a:lnTo>
                    <a:pt x="3775" y="6585"/>
                  </a:lnTo>
                  <a:cubicBezTo>
                    <a:pt x="3882" y="6561"/>
                    <a:pt x="3977" y="6526"/>
                    <a:pt x="4013" y="6430"/>
                  </a:cubicBezTo>
                  <a:lnTo>
                    <a:pt x="4454" y="5775"/>
                  </a:lnTo>
                  <a:lnTo>
                    <a:pt x="5489" y="6168"/>
                  </a:lnTo>
                  <a:cubicBezTo>
                    <a:pt x="5704" y="6240"/>
                    <a:pt x="5835" y="6430"/>
                    <a:pt x="5835" y="6657"/>
                  </a:cubicBezTo>
                  <a:lnTo>
                    <a:pt x="5835" y="7549"/>
                  </a:lnTo>
                  <a:cubicBezTo>
                    <a:pt x="5835" y="7645"/>
                    <a:pt x="5906" y="7716"/>
                    <a:pt x="6001" y="7716"/>
                  </a:cubicBezTo>
                  <a:cubicBezTo>
                    <a:pt x="6085" y="7716"/>
                    <a:pt x="6156" y="7645"/>
                    <a:pt x="6156" y="7549"/>
                  </a:cubicBezTo>
                  <a:lnTo>
                    <a:pt x="6156" y="6657"/>
                  </a:lnTo>
                  <a:cubicBezTo>
                    <a:pt x="6180" y="6311"/>
                    <a:pt x="5954" y="6002"/>
                    <a:pt x="5620" y="5883"/>
                  </a:cubicBezTo>
                  <a:lnTo>
                    <a:pt x="4632" y="5525"/>
                  </a:lnTo>
                  <a:cubicBezTo>
                    <a:pt x="4632" y="5478"/>
                    <a:pt x="4608" y="5442"/>
                    <a:pt x="4585" y="5406"/>
                  </a:cubicBezTo>
                  <a:lnTo>
                    <a:pt x="4287" y="5097"/>
                  </a:lnTo>
                  <a:lnTo>
                    <a:pt x="4287" y="4549"/>
                  </a:lnTo>
                  <a:cubicBezTo>
                    <a:pt x="4311" y="4513"/>
                    <a:pt x="4346" y="4490"/>
                    <a:pt x="4370" y="4466"/>
                  </a:cubicBezTo>
                  <a:cubicBezTo>
                    <a:pt x="4751" y="4109"/>
                    <a:pt x="4966" y="3620"/>
                    <a:pt x="4966" y="3097"/>
                  </a:cubicBezTo>
                  <a:lnTo>
                    <a:pt x="4966" y="2680"/>
                  </a:lnTo>
                  <a:cubicBezTo>
                    <a:pt x="5085" y="2430"/>
                    <a:pt x="5144" y="2180"/>
                    <a:pt x="5144" y="1894"/>
                  </a:cubicBezTo>
                  <a:lnTo>
                    <a:pt x="5144" y="168"/>
                  </a:lnTo>
                  <a:cubicBezTo>
                    <a:pt x="5144" y="72"/>
                    <a:pt x="5073" y="1"/>
                    <a:pt x="4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36" name="Google Shape;9526;p60">
              <a:extLst>
                <a:ext uri="{FF2B5EF4-FFF2-40B4-BE49-F238E27FC236}">
                  <a16:creationId xmlns:a16="http://schemas.microsoft.com/office/drawing/2014/main" id="{C8ED9573-424F-0549-92D7-404EB6949F37}"/>
                </a:ext>
              </a:extLst>
            </p:cNvPr>
            <p:cNvSpPr/>
            <p:nvPr/>
          </p:nvSpPr>
          <p:spPr>
            <a:xfrm>
              <a:off x="3204117" y="1836767"/>
              <a:ext cx="10630" cy="21261"/>
            </a:xfrm>
            <a:custGeom>
              <a:avLst/>
              <a:gdLst/>
              <a:ahLst/>
              <a:cxnLst/>
              <a:rect l="l" t="t" r="r" b="b"/>
              <a:pathLst>
                <a:path w="334" h="668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84" y="667"/>
                    <a:pt x="167" y="667"/>
                  </a:cubicBezTo>
                  <a:cubicBezTo>
                    <a:pt x="262" y="667"/>
                    <a:pt x="334" y="596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37" name="Google Shape;9527;p60">
              <a:extLst>
                <a:ext uri="{FF2B5EF4-FFF2-40B4-BE49-F238E27FC236}">
                  <a16:creationId xmlns:a16="http://schemas.microsoft.com/office/drawing/2014/main" id="{3E809EC3-7D82-344E-8CD2-C8AD0D8855AA}"/>
                </a:ext>
              </a:extLst>
            </p:cNvPr>
            <p:cNvSpPr/>
            <p:nvPr/>
          </p:nvSpPr>
          <p:spPr>
            <a:xfrm>
              <a:off x="3324616" y="1836767"/>
              <a:ext cx="10280" cy="21261"/>
            </a:xfrm>
            <a:custGeom>
              <a:avLst/>
              <a:gdLst/>
              <a:ahLst/>
              <a:cxnLst/>
              <a:rect l="l" t="t" r="r" b="b"/>
              <a:pathLst>
                <a:path w="323" h="66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72" y="667"/>
                    <a:pt x="167" y="667"/>
                  </a:cubicBezTo>
                  <a:cubicBezTo>
                    <a:pt x="251" y="667"/>
                    <a:pt x="322" y="596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38" name="Google Shape;9528;p60">
              <a:extLst>
                <a:ext uri="{FF2B5EF4-FFF2-40B4-BE49-F238E27FC236}">
                  <a16:creationId xmlns:a16="http://schemas.microsoft.com/office/drawing/2014/main" id="{F18E4B69-E235-7B4E-A5CE-200F8933E910}"/>
                </a:ext>
              </a:extLst>
            </p:cNvPr>
            <p:cNvSpPr/>
            <p:nvPr/>
          </p:nvSpPr>
          <p:spPr>
            <a:xfrm>
              <a:off x="3122257" y="1508594"/>
              <a:ext cx="294850" cy="278554"/>
            </a:xfrm>
            <a:custGeom>
              <a:avLst/>
              <a:gdLst/>
              <a:ahLst/>
              <a:cxnLst/>
              <a:rect l="l" t="t" r="r" b="b"/>
              <a:pathLst>
                <a:path w="9264" h="8752" extrusionOk="0">
                  <a:moveTo>
                    <a:pt x="3096" y="584"/>
                  </a:moveTo>
                  <a:lnTo>
                    <a:pt x="3096" y="584"/>
                  </a:lnTo>
                  <a:cubicBezTo>
                    <a:pt x="2858" y="798"/>
                    <a:pt x="2620" y="1060"/>
                    <a:pt x="2430" y="1382"/>
                  </a:cubicBezTo>
                  <a:cubicBezTo>
                    <a:pt x="2299" y="1584"/>
                    <a:pt x="2156" y="1810"/>
                    <a:pt x="2061" y="2048"/>
                  </a:cubicBezTo>
                  <a:lnTo>
                    <a:pt x="1168" y="2048"/>
                  </a:lnTo>
                  <a:cubicBezTo>
                    <a:pt x="1656" y="1394"/>
                    <a:pt x="2322" y="882"/>
                    <a:pt x="3096" y="584"/>
                  </a:cubicBezTo>
                  <a:close/>
                  <a:moveTo>
                    <a:pt x="4466" y="310"/>
                  </a:moveTo>
                  <a:lnTo>
                    <a:pt x="4466" y="2048"/>
                  </a:lnTo>
                  <a:lnTo>
                    <a:pt x="2418" y="2048"/>
                  </a:lnTo>
                  <a:cubicBezTo>
                    <a:pt x="2894" y="1048"/>
                    <a:pt x="3632" y="382"/>
                    <a:pt x="4466" y="310"/>
                  </a:cubicBezTo>
                  <a:close/>
                  <a:moveTo>
                    <a:pt x="4799" y="310"/>
                  </a:moveTo>
                  <a:cubicBezTo>
                    <a:pt x="5644" y="382"/>
                    <a:pt x="6371" y="1048"/>
                    <a:pt x="6847" y="2048"/>
                  </a:cubicBezTo>
                  <a:lnTo>
                    <a:pt x="4799" y="2048"/>
                  </a:lnTo>
                  <a:lnTo>
                    <a:pt x="4799" y="310"/>
                  </a:lnTo>
                  <a:close/>
                  <a:moveTo>
                    <a:pt x="6168" y="608"/>
                  </a:moveTo>
                  <a:cubicBezTo>
                    <a:pt x="6942" y="905"/>
                    <a:pt x="7609" y="1405"/>
                    <a:pt x="8097" y="2060"/>
                  </a:cubicBezTo>
                  <a:lnTo>
                    <a:pt x="7204" y="2060"/>
                  </a:lnTo>
                  <a:cubicBezTo>
                    <a:pt x="7097" y="1810"/>
                    <a:pt x="6966" y="1584"/>
                    <a:pt x="6835" y="1382"/>
                  </a:cubicBezTo>
                  <a:cubicBezTo>
                    <a:pt x="6621" y="1072"/>
                    <a:pt x="6406" y="810"/>
                    <a:pt x="6168" y="608"/>
                  </a:cubicBezTo>
                  <a:close/>
                  <a:moveTo>
                    <a:pt x="1941" y="2382"/>
                  </a:moveTo>
                  <a:cubicBezTo>
                    <a:pt x="1703" y="3013"/>
                    <a:pt x="1560" y="3715"/>
                    <a:pt x="1549" y="4465"/>
                  </a:cubicBezTo>
                  <a:lnTo>
                    <a:pt x="322" y="4465"/>
                  </a:lnTo>
                  <a:cubicBezTo>
                    <a:pt x="358" y="3703"/>
                    <a:pt x="584" y="2989"/>
                    <a:pt x="953" y="2382"/>
                  </a:cubicBezTo>
                  <a:close/>
                  <a:moveTo>
                    <a:pt x="8323" y="2382"/>
                  </a:moveTo>
                  <a:cubicBezTo>
                    <a:pt x="8692" y="2989"/>
                    <a:pt x="8919" y="3703"/>
                    <a:pt x="8942" y="4465"/>
                  </a:cubicBezTo>
                  <a:lnTo>
                    <a:pt x="7728" y="4465"/>
                  </a:lnTo>
                  <a:cubicBezTo>
                    <a:pt x="7692" y="3715"/>
                    <a:pt x="7561" y="3013"/>
                    <a:pt x="7335" y="2382"/>
                  </a:cubicBezTo>
                  <a:close/>
                  <a:moveTo>
                    <a:pt x="1537" y="4787"/>
                  </a:moveTo>
                  <a:cubicBezTo>
                    <a:pt x="1560" y="5466"/>
                    <a:pt x="1668" y="6132"/>
                    <a:pt x="1882" y="6739"/>
                  </a:cubicBezTo>
                  <a:lnTo>
                    <a:pt x="1918" y="6870"/>
                  </a:lnTo>
                  <a:lnTo>
                    <a:pt x="941" y="6870"/>
                  </a:lnTo>
                  <a:cubicBezTo>
                    <a:pt x="572" y="6239"/>
                    <a:pt x="346" y="5525"/>
                    <a:pt x="310" y="4787"/>
                  </a:cubicBezTo>
                  <a:close/>
                  <a:moveTo>
                    <a:pt x="8919" y="4787"/>
                  </a:moveTo>
                  <a:cubicBezTo>
                    <a:pt x="8919" y="5501"/>
                    <a:pt x="8704" y="6204"/>
                    <a:pt x="8347" y="6811"/>
                  </a:cubicBezTo>
                  <a:cubicBezTo>
                    <a:pt x="8335" y="6823"/>
                    <a:pt x="8323" y="6859"/>
                    <a:pt x="8311" y="6870"/>
                  </a:cubicBezTo>
                  <a:lnTo>
                    <a:pt x="7323" y="6870"/>
                  </a:lnTo>
                  <a:lnTo>
                    <a:pt x="7371" y="6739"/>
                  </a:lnTo>
                  <a:cubicBezTo>
                    <a:pt x="7573" y="6120"/>
                    <a:pt x="7680" y="5466"/>
                    <a:pt x="7692" y="4787"/>
                  </a:cubicBezTo>
                  <a:close/>
                  <a:moveTo>
                    <a:pt x="4632" y="1"/>
                  </a:moveTo>
                  <a:cubicBezTo>
                    <a:pt x="3394" y="1"/>
                    <a:pt x="2239" y="477"/>
                    <a:pt x="1358" y="1346"/>
                  </a:cubicBezTo>
                  <a:cubicBezTo>
                    <a:pt x="477" y="2227"/>
                    <a:pt x="1" y="3382"/>
                    <a:pt x="1" y="4620"/>
                  </a:cubicBezTo>
                  <a:cubicBezTo>
                    <a:pt x="1" y="6358"/>
                    <a:pt x="953" y="7930"/>
                    <a:pt x="2501" y="8728"/>
                  </a:cubicBezTo>
                  <a:cubicBezTo>
                    <a:pt x="2537" y="8752"/>
                    <a:pt x="2549" y="8752"/>
                    <a:pt x="2573" y="8752"/>
                  </a:cubicBezTo>
                  <a:cubicBezTo>
                    <a:pt x="2632" y="8752"/>
                    <a:pt x="2692" y="8716"/>
                    <a:pt x="2727" y="8656"/>
                  </a:cubicBezTo>
                  <a:cubicBezTo>
                    <a:pt x="2775" y="8585"/>
                    <a:pt x="2739" y="8478"/>
                    <a:pt x="2656" y="8430"/>
                  </a:cubicBezTo>
                  <a:cubicBezTo>
                    <a:pt x="2061" y="8121"/>
                    <a:pt x="1560" y="7692"/>
                    <a:pt x="1179" y="7180"/>
                  </a:cubicBezTo>
                  <a:lnTo>
                    <a:pt x="2072" y="7180"/>
                  </a:lnTo>
                  <a:cubicBezTo>
                    <a:pt x="2263" y="7632"/>
                    <a:pt x="2513" y="8013"/>
                    <a:pt x="2799" y="8335"/>
                  </a:cubicBezTo>
                  <a:cubicBezTo>
                    <a:pt x="2831" y="8368"/>
                    <a:pt x="2879" y="8386"/>
                    <a:pt x="2924" y="8386"/>
                  </a:cubicBezTo>
                  <a:cubicBezTo>
                    <a:pt x="2962" y="8386"/>
                    <a:pt x="2998" y="8374"/>
                    <a:pt x="3025" y="8347"/>
                  </a:cubicBezTo>
                  <a:cubicBezTo>
                    <a:pt x="3084" y="8287"/>
                    <a:pt x="3096" y="8180"/>
                    <a:pt x="3037" y="8121"/>
                  </a:cubicBezTo>
                  <a:cubicBezTo>
                    <a:pt x="2799" y="7859"/>
                    <a:pt x="2596" y="7537"/>
                    <a:pt x="2430" y="7180"/>
                  </a:cubicBezTo>
                  <a:cubicBezTo>
                    <a:pt x="2501" y="7168"/>
                    <a:pt x="2561" y="7109"/>
                    <a:pt x="2561" y="7025"/>
                  </a:cubicBezTo>
                  <a:cubicBezTo>
                    <a:pt x="2561" y="6930"/>
                    <a:pt x="2489" y="6859"/>
                    <a:pt x="2394" y="6859"/>
                  </a:cubicBezTo>
                  <a:lnTo>
                    <a:pt x="2275" y="6859"/>
                  </a:lnTo>
                  <a:cubicBezTo>
                    <a:pt x="2025" y="6228"/>
                    <a:pt x="1894" y="5513"/>
                    <a:pt x="1882" y="4775"/>
                  </a:cubicBezTo>
                  <a:lnTo>
                    <a:pt x="2061" y="4775"/>
                  </a:lnTo>
                  <a:cubicBezTo>
                    <a:pt x="2144" y="4775"/>
                    <a:pt x="2215" y="4704"/>
                    <a:pt x="2215" y="4608"/>
                  </a:cubicBezTo>
                  <a:cubicBezTo>
                    <a:pt x="2215" y="4513"/>
                    <a:pt x="2144" y="4442"/>
                    <a:pt x="2061" y="4442"/>
                  </a:cubicBezTo>
                  <a:lnTo>
                    <a:pt x="1882" y="4442"/>
                  </a:lnTo>
                  <a:cubicBezTo>
                    <a:pt x="1894" y="3680"/>
                    <a:pt x="2037" y="2965"/>
                    <a:pt x="2275" y="2358"/>
                  </a:cubicBezTo>
                  <a:lnTo>
                    <a:pt x="4478" y="2358"/>
                  </a:lnTo>
                  <a:lnTo>
                    <a:pt x="4478" y="2715"/>
                  </a:lnTo>
                  <a:cubicBezTo>
                    <a:pt x="4478" y="2810"/>
                    <a:pt x="4561" y="2882"/>
                    <a:pt x="4644" y="2882"/>
                  </a:cubicBezTo>
                  <a:cubicBezTo>
                    <a:pt x="4739" y="2882"/>
                    <a:pt x="4811" y="2810"/>
                    <a:pt x="4811" y="2715"/>
                  </a:cubicBezTo>
                  <a:lnTo>
                    <a:pt x="4811" y="2358"/>
                  </a:lnTo>
                  <a:lnTo>
                    <a:pt x="7014" y="2358"/>
                  </a:lnTo>
                  <a:cubicBezTo>
                    <a:pt x="7252" y="2965"/>
                    <a:pt x="7395" y="3680"/>
                    <a:pt x="7418" y="4442"/>
                  </a:cubicBezTo>
                  <a:lnTo>
                    <a:pt x="7204" y="4442"/>
                  </a:lnTo>
                  <a:cubicBezTo>
                    <a:pt x="7121" y="4442"/>
                    <a:pt x="7037" y="4513"/>
                    <a:pt x="7037" y="4608"/>
                  </a:cubicBezTo>
                  <a:cubicBezTo>
                    <a:pt x="7037" y="4704"/>
                    <a:pt x="7121" y="4775"/>
                    <a:pt x="7204" y="4775"/>
                  </a:cubicBezTo>
                  <a:lnTo>
                    <a:pt x="7383" y="4775"/>
                  </a:lnTo>
                  <a:cubicBezTo>
                    <a:pt x="7371" y="5513"/>
                    <a:pt x="7216" y="6228"/>
                    <a:pt x="6978" y="6859"/>
                  </a:cubicBezTo>
                  <a:lnTo>
                    <a:pt x="6859" y="6859"/>
                  </a:lnTo>
                  <a:cubicBezTo>
                    <a:pt x="6775" y="6859"/>
                    <a:pt x="6704" y="6930"/>
                    <a:pt x="6704" y="7025"/>
                  </a:cubicBezTo>
                  <a:cubicBezTo>
                    <a:pt x="6704" y="7109"/>
                    <a:pt x="6764" y="7168"/>
                    <a:pt x="6835" y="7180"/>
                  </a:cubicBezTo>
                  <a:cubicBezTo>
                    <a:pt x="6668" y="7537"/>
                    <a:pt x="6466" y="7859"/>
                    <a:pt x="6228" y="8121"/>
                  </a:cubicBezTo>
                  <a:cubicBezTo>
                    <a:pt x="6168" y="8180"/>
                    <a:pt x="6168" y="8287"/>
                    <a:pt x="6240" y="8347"/>
                  </a:cubicBezTo>
                  <a:cubicBezTo>
                    <a:pt x="6263" y="8371"/>
                    <a:pt x="6311" y="8394"/>
                    <a:pt x="6347" y="8394"/>
                  </a:cubicBezTo>
                  <a:cubicBezTo>
                    <a:pt x="6383" y="8394"/>
                    <a:pt x="6430" y="8371"/>
                    <a:pt x="6466" y="8335"/>
                  </a:cubicBezTo>
                  <a:cubicBezTo>
                    <a:pt x="6740" y="8013"/>
                    <a:pt x="7002" y="7621"/>
                    <a:pt x="7192" y="7180"/>
                  </a:cubicBezTo>
                  <a:lnTo>
                    <a:pt x="8085" y="7180"/>
                  </a:lnTo>
                  <a:cubicBezTo>
                    <a:pt x="7728" y="7656"/>
                    <a:pt x="7299" y="8061"/>
                    <a:pt x="6775" y="8347"/>
                  </a:cubicBezTo>
                  <a:cubicBezTo>
                    <a:pt x="6704" y="8394"/>
                    <a:pt x="6668" y="8490"/>
                    <a:pt x="6716" y="8573"/>
                  </a:cubicBezTo>
                  <a:cubicBezTo>
                    <a:pt x="6749" y="8622"/>
                    <a:pt x="6804" y="8649"/>
                    <a:pt x="6863" y="8649"/>
                  </a:cubicBezTo>
                  <a:cubicBezTo>
                    <a:pt x="6889" y="8649"/>
                    <a:pt x="6916" y="8644"/>
                    <a:pt x="6942" y="8633"/>
                  </a:cubicBezTo>
                  <a:cubicBezTo>
                    <a:pt x="7621" y="8228"/>
                    <a:pt x="8204" y="7644"/>
                    <a:pt x="8621" y="6966"/>
                  </a:cubicBezTo>
                  <a:cubicBezTo>
                    <a:pt x="9038" y="6251"/>
                    <a:pt x="9264" y="5442"/>
                    <a:pt x="9264" y="4608"/>
                  </a:cubicBezTo>
                  <a:cubicBezTo>
                    <a:pt x="9264" y="3382"/>
                    <a:pt x="8788" y="2227"/>
                    <a:pt x="7907" y="1346"/>
                  </a:cubicBezTo>
                  <a:cubicBezTo>
                    <a:pt x="7025" y="477"/>
                    <a:pt x="5871" y="1"/>
                    <a:pt x="4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39" name="Google Shape;9664;p60">
            <a:extLst>
              <a:ext uri="{FF2B5EF4-FFF2-40B4-BE49-F238E27FC236}">
                <a16:creationId xmlns:a16="http://schemas.microsoft.com/office/drawing/2014/main" id="{1D8FAFC8-461B-3247-83F5-A5195A831777}"/>
              </a:ext>
            </a:extLst>
          </p:cNvPr>
          <p:cNvGrpSpPr/>
          <p:nvPr/>
        </p:nvGrpSpPr>
        <p:grpSpPr>
          <a:xfrm>
            <a:off x="4459593" y="3906821"/>
            <a:ext cx="360039" cy="305322"/>
            <a:chOff x="2661459" y="2015001"/>
            <a:chExt cx="322508" cy="273494"/>
          </a:xfrm>
          <a:solidFill>
            <a:srgbClr val="ED1B24"/>
          </a:solidFill>
        </p:grpSpPr>
        <p:sp>
          <p:nvSpPr>
            <p:cNvPr id="140" name="Google Shape;9665;p60">
              <a:extLst>
                <a:ext uri="{FF2B5EF4-FFF2-40B4-BE49-F238E27FC236}">
                  <a16:creationId xmlns:a16="http://schemas.microsoft.com/office/drawing/2014/main" id="{69309CD8-AA20-FD47-BA36-4CD8D8F022F3}"/>
                </a:ext>
              </a:extLst>
            </p:cNvPr>
            <p:cNvSpPr/>
            <p:nvPr/>
          </p:nvSpPr>
          <p:spPr>
            <a:xfrm>
              <a:off x="2661459" y="2028878"/>
              <a:ext cx="322508" cy="259617"/>
            </a:xfrm>
            <a:custGeom>
              <a:avLst/>
              <a:gdLst/>
              <a:ahLst/>
              <a:cxnLst/>
              <a:rect l="l" t="t" r="r" b="b"/>
              <a:pathLst>
                <a:path w="10133" h="8157" extrusionOk="0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41" name="Google Shape;9666;p60">
              <a:extLst>
                <a:ext uri="{FF2B5EF4-FFF2-40B4-BE49-F238E27FC236}">
                  <a16:creationId xmlns:a16="http://schemas.microsoft.com/office/drawing/2014/main" id="{8904DCB5-CBD4-7846-B1C1-C25AB3682B3A}"/>
                </a:ext>
              </a:extLst>
            </p:cNvPr>
            <p:cNvSpPr/>
            <p:nvPr/>
          </p:nvSpPr>
          <p:spPr>
            <a:xfrm>
              <a:off x="2946442" y="2015001"/>
              <a:ext cx="37525" cy="26799"/>
            </a:xfrm>
            <a:custGeom>
              <a:avLst/>
              <a:gdLst/>
              <a:ahLst/>
              <a:cxnLst/>
              <a:rect l="l" t="t" r="r" b="b"/>
              <a:pathLst>
                <a:path w="1179" h="842" extrusionOk="0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42" name="Google Shape;9676;p60">
            <a:extLst>
              <a:ext uri="{FF2B5EF4-FFF2-40B4-BE49-F238E27FC236}">
                <a16:creationId xmlns:a16="http://schemas.microsoft.com/office/drawing/2014/main" id="{FDA74459-B65F-E447-AA45-D292AA59F643}"/>
              </a:ext>
            </a:extLst>
          </p:cNvPr>
          <p:cNvGrpSpPr/>
          <p:nvPr/>
        </p:nvGrpSpPr>
        <p:grpSpPr>
          <a:xfrm>
            <a:off x="5090676" y="3863811"/>
            <a:ext cx="390952" cy="391343"/>
            <a:chOff x="3094217" y="1976585"/>
            <a:chExt cx="350198" cy="350548"/>
          </a:xfrm>
          <a:solidFill>
            <a:srgbClr val="ED1B24"/>
          </a:solidFill>
        </p:grpSpPr>
        <p:sp>
          <p:nvSpPr>
            <p:cNvPr id="143" name="Google Shape;9677;p60">
              <a:extLst>
                <a:ext uri="{FF2B5EF4-FFF2-40B4-BE49-F238E27FC236}">
                  <a16:creationId xmlns:a16="http://schemas.microsoft.com/office/drawing/2014/main" id="{B1211347-756C-ED40-9082-181A6E8691F4}"/>
                </a:ext>
              </a:extLst>
            </p:cNvPr>
            <p:cNvSpPr/>
            <p:nvPr/>
          </p:nvSpPr>
          <p:spPr>
            <a:xfrm>
              <a:off x="3094217" y="2129039"/>
              <a:ext cx="131543" cy="197362"/>
            </a:xfrm>
            <a:custGeom>
              <a:avLst/>
              <a:gdLst/>
              <a:ahLst/>
              <a:cxnLst/>
              <a:rect l="l" t="t" r="r" b="b"/>
              <a:pathLst>
                <a:path w="4133" h="6201" extrusionOk="0">
                  <a:moveTo>
                    <a:pt x="2072" y="345"/>
                  </a:moveTo>
                  <a:cubicBezTo>
                    <a:pt x="2117" y="345"/>
                    <a:pt x="2162" y="348"/>
                    <a:pt x="2203" y="354"/>
                  </a:cubicBezTo>
                  <a:cubicBezTo>
                    <a:pt x="2906" y="414"/>
                    <a:pt x="3454" y="1045"/>
                    <a:pt x="3454" y="1759"/>
                  </a:cubicBezTo>
                  <a:cubicBezTo>
                    <a:pt x="3454" y="2438"/>
                    <a:pt x="3620" y="3069"/>
                    <a:pt x="3751" y="3402"/>
                  </a:cubicBezTo>
                  <a:lnTo>
                    <a:pt x="3751" y="3426"/>
                  </a:lnTo>
                  <a:cubicBezTo>
                    <a:pt x="3608" y="3509"/>
                    <a:pt x="3299" y="3688"/>
                    <a:pt x="2763" y="3807"/>
                  </a:cubicBezTo>
                  <a:lnTo>
                    <a:pt x="2763" y="3759"/>
                  </a:lnTo>
                  <a:lnTo>
                    <a:pt x="2763" y="3438"/>
                  </a:lnTo>
                  <a:cubicBezTo>
                    <a:pt x="2965" y="3319"/>
                    <a:pt x="3144" y="3140"/>
                    <a:pt x="3263" y="2926"/>
                  </a:cubicBezTo>
                  <a:cubicBezTo>
                    <a:pt x="3489" y="2533"/>
                    <a:pt x="3418" y="2021"/>
                    <a:pt x="3073" y="1712"/>
                  </a:cubicBezTo>
                  <a:cubicBezTo>
                    <a:pt x="2834" y="1485"/>
                    <a:pt x="2418" y="1235"/>
                    <a:pt x="1727" y="1235"/>
                  </a:cubicBezTo>
                  <a:cubicBezTo>
                    <a:pt x="1691" y="1235"/>
                    <a:pt x="1644" y="1247"/>
                    <a:pt x="1608" y="1283"/>
                  </a:cubicBezTo>
                  <a:lnTo>
                    <a:pt x="1275" y="1616"/>
                  </a:lnTo>
                  <a:cubicBezTo>
                    <a:pt x="1215" y="1676"/>
                    <a:pt x="1215" y="1783"/>
                    <a:pt x="1275" y="1843"/>
                  </a:cubicBezTo>
                  <a:cubicBezTo>
                    <a:pt x="1304" y="1872"/>
                    <a:pt x="1343" y="1887"/>
                    <a:pt x="1382" y="1887"/>
                  </a:cubicBezTo>
                  <a:cubicBezTo>
                    <a:pt x="1421" y="1887"/>
                    <a:pt x="1459" y="1872"/>
                    <a:pt x="1489" y="1843"/>
                  </a:cubicBezTo>
                  <a:lnTo>
                    <a:pt x="1787" y="1545"/>
                  </a:lnTo>
                  <a:cubicBezTo>
                    <a:pt x="2227" y="1557"/>
                    <a:pt x="2584" y="1700"/>
                    <a:pt x="2846" y="1938"/>
                  </a:cubicBezTo>
                  <a:cubicBezTo>
                    <a:pt x="3073" y="2140"/>
                    <a:pt x="3132" y="2485"/>
                    <a:pt x="2977" y="2747"/>
                  </a:cubicBezTo>
                  <a:cubicBezTo>
                    <a:pt x="2799" y="3081"/>
                    <a:pt x="2441" y="3283"/>
                    <a:pt x="2072" y="3283"/>
                  </a:cubicBezTo>
                  <a:cubicBezTo>
                    <a:pt x="1489" y="3283"/>
                    <a:pt x="1037" y="2831"/>
                    <a:pt x="1037" y="2247"/>
                  </a:cubicBezTo>
                  <a:cubicBezTo>
                    <a:pt x="1037" y="2152"/>
                    <a:pt x="953" y="2081"/>
                    <a:pt x="870" y="2081"/>
                  </a:cubicBezTo>
                  <a:cubicBezTo>
                    <a:pt x="775" y="2081"/>
                    <a:pt x="703" y="2152"/>
                    <a:pt x="703" y="2247"/>
                  </a:cubicBezTo>
                  <a:cubicBezTo>
                    <a:pt x="703" y="2747"/>
                    <a:pt x="989" y="3200"/>
                    <a:pt x="1394" y="3438"/>
                  </a:cubicBezTo>
                  <a:lnTo>
                    <a:pt x="1394" y="3759"/>
                  </a:lnTo>
                  <a:lnTo>
                    <a:pt x="1394" y="3807"/>
                  </a:lnTo>
                  <a:cubicBezTo>
                    <a:pt x="858" y="3688"/>
                    <a:pt x="525" y="3509"/>
                    <a:pt x="394" y="3426"/>
                  </a:cubicBezTo>
                  <a:cubicBezTo>
                    <a:pt x="394" y="3426"/>
                    <a:pt x="382" y="3426"/>
                    <a:pt x="394" y="3402"/>
                  </a:cubicBezTo>
                  <a:cubicBezTo>
                    <a:pt x="525" y="3081"/>
                    <a:pt x="691" y="2438"/>
                    <a:pt x="691" y="1759"/>
                  </a:cubicBezTo>
                  <a:cubicBezTo>
                    <a:pt x="691" y="1045"/>
                    <a:pt x="1239" y="414"/>
                    <a:pt x="1941" y="354"/>
                  </a:cubicBezTo>
                  <a:cubicBezTo>
                    <a:pt x="1983" y="348"/>
                    <a:pt x="2028" y="345"/>
                    <a:pt x="2072" y="345"/>
                  </a:cubicBezTo>
                  <a:close/>
                  <a:moveTo>
                    <a:pt x="2430" y="3581"/>
                  </a:moveTo>
                  <a:lnTo>
                    <a:pt x="2430" y="3783"/>
                  </a:lnTo>
                  <a:cubicBezTo>
                    <a:pt x="2430" y="3974"/>
                    <a:pt x="2537" y="4152"/>
                    <a:pt x="2715" y="4224"/>
                  </a:cubicBezTo>
                  <a:lnTo>
                    <a:pt x="2822" y="4271"/>
                  </a:lnTo>
                  <a:cubicBezTo>
                    <a:pt x="2656" y="4509"/>
                    <a:pt x="2370" y="4676"/>
                    <a:pt x="2072" y="4676"/>
                  </a:cubicBezTo>
                  <a:cubicBezTo>
                    <a:pt x="1775" y="4676"/>
                    <a:pt x="1489" y="4509"/>
                    <a:pt x="1334" y="4271"/>
                  </a:cubicBezTo>
                  <a:lnTo>
                    <a:pt x="1429" y="4224"/>
                  </a:lnTo>
                  <a:cubicBezTo>
                    <a:pt x="1608" y="4140"/>
                    <a:pt x="1715" y="3974"/>
                    <a:pt x="1715" y="3783"/>
                  </a:cubicBezTo>
                  <a:lnTo>
                    <a:pt x="1715" y="3581"/>
                  </a:lnTo>
                  <a:cubicBezTo>
                    <a:pt x="1834" y="3617"/>
                    <a:pt x="1953" y="3628"/>
                    <a:pt x="2072" y="3628"/>
                  </a:cubicBezTo>
                  <a:cubicBezTo>
                    <a:pt x="2191" y="3628"/>
                    <a:pt x="2311" y="3617"/>
                    <a:pt x="2430" y="3581"/>
                  </a:cubicBezTo>
                  <a:close/>
                  <a:moveTo>
                    <a:pt x="2065" y="0"/>
                  </a:moveTo>
                  <a:cubicBezTo>
                    <a:pt x="2010" y="0"/>
                    <a:pt x="1953" y="3"/>
                    <a:pt x="1894" y="9"/>
                  </a:cubicBezTo>
                  <a:cubicBezTo>
                    <a:pt x="1037" y="92"/>
                    <a:pt x="346" y="842"/>
                    <a:pt x="346" y="1735"/>
                  </a:cubicBezTo>
                  <a:cubicBezTo>
                    <a:pt x="346" y="2378"/>
                    <a:pt x="203" y="2962"/>
                    <a:pt x="60" y="3271"/>
                  </a:cubicBezTo>
                  <a:cubicBezTo>
                    <a:pt x="1" y="3426"/>
                    <a:pt x="48" y="3581"/>
                    <a:pt x="179" y="3676"/>
                  </a:cubicBezTo>
                  <a:cubicBezTo>
                    <a:pt x="310" y="3759"/>
                    <a:pt x="584" y="3926"/>
                    <a:pt x="1013" y="4045"/>
                  </a:cubicBezTo>
                  <a:lnTo>
                    <a:pt x="382" y="4379"/>
                  </a:lnTo>
                  <a:cubicBezTo>
                    <a:pt x="144" y="4498"/>
                    <a:pt x="1" y="4712"/>
                    <a:pt x="1" y="4986"/>
                  </a:cubicBezTo>
                  <a:lnTo>
                    <a:pt x="1" y="6045"/>
                  </a:lnTo>
                  <a:cubicBezTo>
                    <a:pt x="1" y="6129"/>
                    <a:pt x="84" y="6200"/>
                    <a:pt x="167" y="6200"/>
                  </a:cubicBezTo>
                  <a:cubicBezTo>
                    <a:pt x="263" y="6200"/>
                    <a:pt x="334" y="6129"/>
                    <a:pt x="334" y="6045"/>
                  </a:cubicBezTo>
                  <a:lnTo>
                    <a:pt x="334" y="4974"/>
                  </a:lnTo>
                  <a:cubicBezTo>
                    <a:pt x="334" y="4831"/>
                    <a:pt x="406" y="4712"/>
                    <a:pt x="525" y="4652"/>
                  </a:cubicBezTo>
                  <a:lnTo>
                    <a:pt x="1037" y="4402"/>
                  </a:lnTo>
                  <a:cubicBezTo>
                    <a:pt x="1239" y="4760"/>
                    <a:pt x="1644" y="4986"/>
                    <a:pt x="2060" y="4986"/>
                  </a:cubicBezTo>
                  <a:cubicBezTo>
                    <a:pt x="2489" y="4986"/>
                    <a:pt x="2882" y="4760"/>
                    <a:pt x="3084" y="4402"/>
                  </a:cubicBezTo>
                  <a:lnTo>
                    <a:pt x="3596" y="4652"/>
                  </a:lnTo>
                  <a:cubicBezTo>
                    <a:pt x="3704" y="4712"/>
                    <a:pt x="3787" y="4831"/>
                    <a:pt x="3787" y="4974"/>
                  </a:cubicBezTo>
                  <a:lnTo>
                    <a:pt x="3787" y="6022"/>
                  </a:lnTo>
                  <a:cubicBezTo>
                    <a:pt x="3787" y="6117"/>
                    <a:pt x="3858" y="6188"/>
                    <a:pt x="3954" y="6188"/>
                  </a:cubicBezTo>
                  <a:cubicBezTo>
                    <a:pt x="4037" y="6188"/>
                    <a:pt x="4108" y="6117"/>
                    <a:pt x="4108" y="6022"/>
                  </a:cubicBezTo>
                  <a:lnTo>
                    <a:pt x="4108" y="4974"/>
                  </a:lnTo>
                  <a:cubicBezTo>
                    <a:pt x="4132" y="4712"/>
                    <a:pt x="3977" y="4474"/>
                    <a:pt x="3739" y="4379"/>
                  </a:cubicBezTo>
                  <a:lnTo>
                    <a:pt x="3096" y="4045"/>
                  </a:lnTo>
                  <a:cubicBezTo>
                    <a:pt x="3537" y="3926"/>
                    <a:pt x="3799" y="3759"/>
                    <a:pt x="3930" y="3676"/>
                  </a:cubicBezTo>
                  <a:cubicBezTo>
                    <a:pt x="4073" y="3581"/>
                    <a:pt x="4108" y="3426"/>
                    <a:pt x="4049" y="3271"/>
                  </a:cubicBezTo>
                  <a:cubicBezTo>
                    <a:pt x="3918" y="2962"/>
                    <a:pt x="3775" y="2378"/>
                    <a:pt x="3775" y="1735"/>
                  </a:cubicBezTo>
                  <a:cubicBezTo>
                    <a:pt x="3775" y="866"/>
                    <a:pt x="3084" y="104"/>
                    <a:pt x="2227" y="9"/>
                  </a:cubicBezTo>
                  <a:cubicBezTo>
                    <a:pt x="2174" y="3"/>
                    <a:pt x="2120" y="0"/>
                    <a:pt x="2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44" name="Google Shape;9678;p60">
              <a:extLst>
                <a:ext uri="{FF2B5EF4-FFF2-40B4-BE49-F238E27FC236}">
                  <a16:creationId xmlns:a16="http://schemas.microsoft.com/office/drawing/2014/main" id="{249046DF-5BCB-2248-BA71-0A8969674A03}"/>
                </a:ext>
              </a:extLst>
            </p:cNvPr>
            <p:cNvSpPr/>
            <p:nvPr/>
          </p:nvSpPr>
          <p:spPr>
            <a:xfrm>
              <a:off x="3116592" y="2293778"/>
              <a:ext cx="10630" cy="32241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67" y="1012"/>
                  </a:cubicBezTo>
                  <a:cubicBezTo>
                    <a:pt x="250" y="1012"/>
                    <a:pt x="334" y="941"/>
                    <a:pt x="334" y="846"/>
                  </a:cubicBezTo>
                  <a:lnTo>
                    <a:pt x="334" y="167"/>
                  </a:lnTo>
                  <a:cubicBezTo>
                    <a:pt x="310" y="72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45" name="Google Shape;9679;p60">
              <a:extLst>
                <a:ext uri="{FF2B5EF4-FFF2-40B4-BE49-F238E27FC236}">
                  <a16:creationId xmlns:a16="http://schemas.microsoft.com/office/drawing/2014/main" id="{0E30F78E-6B09-1741-BD09-8A104741E999}"/>
                </a:ext>
              </a:extLst>
            </p:cNvPr>
            <p:cNvSpPr/>
            <p:nvPr/>
          </p:nvSpPr>
          <p:spPr>
            <a:xfrm>
              <a:off x="3193519" y="2293778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cubicBezTo>
                    <a:pt x="250" y="1012"/>
                    <a:pt x="322" y="941"/>
                    <a:pt x="322" y="846"/>
                  </a:cubicBezTo>
                  <a:lnTo>
                    <a:pt x="322" y="167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46" name="Google Shape;9680;p60">
              <a:extLst>
                <a:ext uri="{FF2B5EF4-FFF2-40B4-BE49-F238E27FC236}">
                  <a16:creationId xmlns:a16="http://schemas.microsoft.com/office/drawing/2014/main" id="{DECBC670-1775-2D49-8B33-0DD429BB31A0}"/>
                </a:ext>
              </a:extLst>
            </p:cNvPr>
            <p:cNvSpPr/>
            <p:nvPr/>
          </p:nvSpPr>
          <p:spPr>
            <a:xfrm>
              <a:off x="3346227" y="2166755"/>
              <a:ext cx="54966" cy="18301"/>
            </a:xfrm>
            <a:custGeom>
              <a:avLst/>
              <a:gdLst/>
              <a:ahLst/>
              <a:cxnLst/>
              <a:rect l="l" t="t" r="r" b="b"/>
              <a:pathLst>
                <a:path w="1727" h="575" extrusionOk="0">
                  <a:moveTo>
                    <a:pt x="646" y="0"/>
                  </a:moveTo>
                  <a:cubicBezTo>
                    <a:pt x="494" y="0"/>
                    <a:pt x="326" y="15"/>
                    <a:pt x="143" y="50"/>
                  </a:cubicBezTo>
                  <a:cubicBezTo>
                    <a:pt x="60" y="62"/>
                    <a:pt x="0" y="122"/>
                    <a:pt x="0" y="217"/>
                  </a:cubicBezTo>
                  <a:lnTo>
                    <a:pt x="0" y="396"/>
                  </a:lnTo>
                  <a:cubicBezTo>
                    <a:pt x="0" y="479"/>
                    <a:pt x="84" y="550"/>
                    <a:pt x="167" y="550"/>
                  </a:cubicBezTo>
                  <a:cubicBezTo>
                    <a:pt x="262" y="550"/>
                    <a:pt x="334" y="479"/>
                    <a:pt x="334" y="396"/>
                  </a:cubicBezTo>
                  <a:lnTo>
                    <a:pt x="334" y="360"/>
                  </a:lnTo>
                  <a:cubicBezTo>
                    <a:pt x="445" y="344"/>
                    <a:pt x="549" y="338"/>
                    <a:pt x="645" y="338"/>
                  </a:cubicBezTo>
                  <a:cubicBezTo>
                    <a:pt x="845" y="338"/>
                    <a:pt x="1007" y="367"/>
                    <a:pt x="1120" y="407"/>
                  </a:cubicBezTo>
                  <a:cubicBezTo>
                    <a:pt x="1334" y="467"/>
                    <a:pt x="1453" y="538"/>
                    <a:pt x="1453" y="538"/>
                  </a:cubicBezTo>
                  <a:cubicBezTo>
                    <a:pt x="1477" y="550"/>
                    <a:pt x="1512" y="574"/>
                    <a:pt x="1536" y="574"/>
                  </a:cubicBezTo>
                  <a:cubicBezTo>
                    <a:pt x="1584" y="574"/>
                    <a:pt x="1643" y="538"/>
                    <a:pt x="1667" y="491"/>
                  </a:cubicBezTo>
                  <a:cubicBezTo>
                    <a:pt x="1727" y="396"/>
                    <a:pt x="1715" y="288"/>
                    <a:pt x="1643" y="241"/>
                  </a:cubicBezTo>
                  <a:cubicBezTo>
                    <a:pt x="1615" y="231"/>
                    <a:pt x="1258" y="0"/>
                    <a:pt x="6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47" name="Google Shape;9681;p60">
              <a:extLst>
                <a:ext uri="{FF2B5EF4-FFF2-40B4-BE49-F238E27FC236}">
                  <a16:creationId xmlns:a16="http://schemas.microsoft.com/office/drawing/2014/main" id="{7D6C0E9C-174A-6F42-9936-2DB0D3BFE49F}"/>
                </a:ext>
              </a:extLst>
            </p:cNvPr>
            <p:cNvSpPr/>
            <p:nvPr/>
          </p:nvSpPr>
          <p:spPr>
            <a:xfrm>
              <a:off x="3302655" y="2134991"/>
              <a:ext cx="141760" cy="192143"/>
            </a:xfrm>
            <a:custGeom>
              <a:avLst/>
              <a:gdLst/>
              <a:ahLst/>
              <a:cxnLst/>
              <a:rect l="l" t="t" r="r" b="b"/>
              <a:pathLst>
                <a:path w="4454" h="6037" extrusionOk="0">
                  <a:moveTo>
                    <a:pt x="3453" y="334"/>
                  </a:moveTo>
                  <a:lnTo>
                    <a:pt x="3453" y="1132"/>
                  </a:lnTo>
                  <a:cubicBezTo>
                    <a:pt x="3453" y="1263"/>
                    <a:pt x="3429" y="1405"/>
                    <a:pt x="3370" y="1525"/>
                  </a:cubicBezTo>
                  <a:lnTo>
                    <a:pt x="3310" y="1644"/>
                  </a:lnTo>
                  <a:cubicBezTo>
                    <a:pt x="3298" y="1667"/>
                    <a:pt x="3298" y="1691"/>
                    <a:pt x="3298" y="1715"/>
                  </a:cubicBezTo>
                  <a:lnTo>
                    <a:pt x="3298" y="2060"/>
                  </a:lnTo>
                  <a:cubicBezTo>
                    <a:pt x="3274" y="2346"/>
                    <a:pt x="3155" y="2608"/>
                    <a:pt x="2953" y="2799"/>
                  </a:cubicBezTo>
                  <a:cubicBezTo>
                    <a:pt x="2739" y="3001"/>
                    <a:pt x="2477" y="3096"/>
                    <a:pt x="2191" y="3096"/>
                  </a:cubicBezTo>
                  <a:cubicBezTo>
                    <a:pt x="1643" y="3084"/>
                    <a:pt x="1179" y="2596"/>
                    <a:pt x="1179" y="2013"/>
                  </a:cubicBezTo>
                  <a:lnTo>
                    <a:pt x="1179" y="1715"/>
                  </a:lnTo>
                  <a:cubicBezTo>
                    <a:pt x="1179" y="1691"/>
                    <a:pt x="1179" y="1667"/>
                    <a:pt x="1167" y="1644"/>
                  </a:cubicBezTo>
                  <a:lnTo>
                    <a:pt x="1107" y="1525"/>
                  </a:lnTo>
                  <a:cubicBezTo>
                    <a:pt x="1048" y="1405"/>
                    <a:pt x="1012" y="1275"/>
                    <a:pt x="1012" y="1132"/>
                  </a:cubicBezTo>
                  <a:cubicBezTo>
                    <a:pt x="1012" y="691"/>
                    <a:pt x="1369" y="334"/>
                    <a:pt x="1822" y="334"/>
                  </a:cubicBezTo>
                  <a:close/>
                  <a:moveTo>
                    <a:pt x="2762" y="3310"/>
                  </a:moveTo>
                  <a:lnTo>
                    <a:pt x="2762" y="3537"/>
                  </a:lnTo>
                  <a:cubicBezTo>
                    <a:pt x="2762" y="3572"/>
                    <a:pt x="2774" y="3620"/>
                    <a:pt x="2774" y="3680"/>
                  </a:cubicBezTo>
                  <a:lnTo>
                    <a:pt x="2239" y="4096"/>
                  </a:lnTo>
                  <a:lnTo>
                    <a:pt x="1691" y="3680"/>
                  </a:lnTo>
                  <a:cubicBezTo>
                    <a:pt x="1703" y="3632"/>
                    <a:pt x="1703" y="3584"/>
                    <a:pt x="1703" y="3537"/>
                  </a:cubicBezTo>
                  <a:lnTo>
                    <a:pt x="1703" y="3310"/>
                  </a:lnTo>
                  <a:cubicBezTo>
                    <a:pt x="1846" y="3370"/>
                    <a:pt x="2012" y="3406"/>
                    <a:pt x="2191" y="3406"/>
                  </a:cubicBezTo>
                  <a:lnTo>
                    <a:pt x="2239" y="3406"/>
                  </a:lnTo>
                  <a:cubicBezTo>
                    <a:pt x="2417" y="3406"/>
                    <a:pt x="2596" y="3382"/>
                    <a:pt x="2762" y="3310"/>
                  </a:cubicBezTo>
                  <a:close/>
                  <a:moveTo>
                    <a:pt x="1822" y="1"/>
                  </a:moveTo>
                  <a:cubicBezTo>
                    <a:pt x="1191" y="1"/>
                    <a:pt x="703" y="513"/>
                    <a:pt x="703" y="1120"/>
                  </a:cubicBezTo>
                  <a:cubicBezTo>
                    <a:pt x="703" y="1298"/>
                    <a:pt x="750" y="1489"/>
                    <a:pt x="822" y="1656"/>
                  </a:cubicBezTo>
                  <a:lnTo>
                    <a:pt x="869" y="1751"/>
                  </a:lnTo>
                  <a:lnTo>
                    <a:pt x="869" y="2001"/>
                  </a:lnTo>
                  <a:cubicBezTo>
                    <a:pt x="869" y="2441"/>
                    <a:pt x="1072" y="2846"/>
                    <a:pt x="1381" y="3096"/>
                  </a:cubicBezTo>
                  <a:lnTo>
                    <a:pt x="1381" y="3537"/>
                  </a:lnTo>
                  <a:cubicBezTo>
                    <a:pt x="1381" y="3608"/>
                    <a:pt x="1346" y="3680"/>
                    <a:pt x="1274" y="3703"/>
                  </a:cubicBezTo>
                  <a:lnTo>
                    <a:pt x="453" y="4025"/>
                  </a:lnTo>
                  <a:cubicBezTo>
                    <a:pt x="179" y="4132"/>
                    <a:pt x="0" y="4382"/>
                    <a:pt x="0" y="4668"/>
                  </a:cubicBezTo>
                  <a:lnTo>
                    <a:pt x="0" y="5858"/>
                  </a:lnTo>
                  <a:cubicBezTo>
                    <a:pt x="0" y="5942"/>
                    <a:pt x="83" y="6013"/>
                    <a:pt x="167" y="6013"/>
                  </a:cubicBezTo>
                  <a:cubicBezTo>
                    <a:pt x="262" y="6013"/>
                    <a:pt x="334" y="5942"/>
                    <a:pt x="334" y="5858"/>
                  </a:cubicBezTo>
                  <a:lnTo>
                    <a:pt x="334" y="4668"/>
                  </a:lnTo>
                  <a:cubicBezTo>
                    <a:pt x="334" y="4513"/>
                    <a:pt x="417" y="4382"/>
                    <a:pt x="560" y="4334"/>
                  </a:cubicBezTo>
                  <a:lnTo>
                    <a:pt x="1369" y="4025"/>
                  </a:lnTo>
                  <a:cubicBezTo>
                    <a:pt x="1417" y="4001"/>
                    <a:pt x="1465" y="3977"/>
                    <a:pt x="1488" y="3965"/>
                  </a:cubicBezTo>
                  <a:lnTo>
                    <a:pt x="2060" y="4394"/>
                  </a:lnTo>
                  <a:lnTo>
                    <a:pt x="2060" y="5870"/>
                  </a:lnTo>
                  <a:cubicBezTo>
                    <a:pt x="2060" y="5954"/>
                    <a:pt x="2131" y="6037"/>
                    <a:pt x="2215" y="6037"/>
                  </a:cubicBezTo>
                  <a:cubicBezTo>
                    <a:pt x="2310" y="6037"/>
                    <a:pt x="2381" y="5954"/>
                    <a:pt x="2381" y="5870"/>
                  </a:cubicBezTo>
                  <a:lnTo>
                    <a:pt x="2381" y="4394"/>
                  </a:lnTo>
                  <a:lnTo>
                    <a:pt x="2953" y="3965"/>
                  </a:lnTo>
                  <a:cubicBezTo>
                    <a:pt x="2977" y="3989"/>
                    <a:pt x="3024" y="4013"/>
                    <a:pt x="3072" y="4025"/>
                  </a:cubicBezTo>
                  <a:lnTo>
                    <a:pt x="3882" y="4334"/>
                  </a:lnTo>
                  <a:cubicBezTo>
                    <a:pt x="4024" y="4382"/>
                    <a:pt x="4108" y="4513"/>
                    <a:pt x="4108" y="4668"/>
                  </a:cubicBezTo>
                  <a:lnTo>
                    <a:pt x="4108" y="5858"/>
                  </a:lnTo>
                  <a:cubicBezTo>
                    <a:pt x="4108" y="5942"/>
                    <a:pt x="4179" y="6013"/>
                    <a:pt x="4274" y="6013"/>
                  </a:cubicBezTo>
                  <a:cubicBezTo>
                    <a:pt x="4358" y="6013"/>
                    <a:pt x="4441" y="5942"/>
                    <a:pt x="4441" y="5858"/>
                  </a:cubicBezTo>
                  <a:lnTo>
                    <a:pt x="4441" y="4668"/>
                  </a:lnTo>
                  <a:cubicBezTo>
                    <a:pt x="4453" y="4382"/>
                    <a:pt x="4274" y="4108"/>
                    <a:pt x="4024" y="4025"/>
                  </a:cubicBezTo>
                  <a:lnTo>
                    <a:pt x="3203" y="3703"/>
                  </a:lnTo>
                  <a:cubicBezTo>
                    <a:pt x="3131" y="3680"/>
                    <a:pt x="3084" y="3620"/>
                    <a:pt x="3084" y="3537"/>
                  </a:cubicBezTo>
                  <a:lnTo>
                    <a:pt x="3084" y="3108"/>
                  </a:lnTo>
                  <a:cubicBezTo>
                    <a:pt x="3120" y="3084"/>
                    <a:pt x="3155" y="3060"/>
                    <a:pt x="3191" y="3025"/>
                  </a:cubicBezTo>
                  <a:cubicBezTo>
                    <a:pt x="3453" y="2775"/>
                    <a:pt x="3608" y="2418"/>
                    <a:pt x="3608" y="2037"/>
                  </a:cubicBezTo>
                  <a:lnTo>
                    <a:pt x="3608" y="1727"/>
                  </a:lnTo>
                  <a:lnTo>
                    <a:pt x="3655" y="1644"/>
                  </a:lnTo>
                  <a:cubicBezTo>
                    <a:pt x="3739" y="1477"/>
                    <a:pt x="3774" y="1298"/>
                    <a:pt x="3774" y="1108"/>
                  </a:cubicBezTo>
                  <a:lnTo>
                    <a:pt x="3774" y="167"/>
                  </a:lnTo>
                  <a:cubicBezTo>
                    <a:pt x="3774" y="84"/>
                    <a:pt x="3691" y="1"/>
                    <a:pt x="3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48" name="Google Shape;9682;p60">
              <a:extLst>
                <a:ext uri="{FF2B5EF4-FFF2-40B4-BE49-F238E27FC236}">
                  <a16:creationId xmlns:a16="http://schemas.microsoft.com/office/drawing/2014/main" id="{23E7891F-492B-2C41-AA6D-563804FE2691}"/>
                </a:ext>
              </a:extLst>
            </p:cNvPr>
            <p:cNvSpPr/>
            <p:nvPr/>
          </p:nvSpPr>
          <p:spPr>
            <a:xfrm>
              <a:off x="3330313" y="2288463"/>
              <a:ext cx="10248" cy="37938"/>
            </a:xfrm>
            <a:custGeom>
              <a:avLst/>
              <a:gdLst/>
              <a:ahLst/>
              <a:cxnLst/>
              <a:rect l="l" t="t" r="r" b="b"/>
              <a:pathLst>
                <a:path w="322" h="1192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72" y="1191"/>
                    <a:pt x="167" y="1191"/>
                  </a:cubicBezTo>
                  <a:cubicBezTo>
                    <a:pt x="250" y="1191"/>
                    <a:pt x="322" y="1120"/>
                    <a:pt x="322" y="1036"/>
                  </a:cubicBezTo>
                  <a:lnTo>
                    <a:pt x="322" y="167"/>
                  </a:lnTo>
                  <a:cubicBezTo>
                    <a:pt x="310" y="84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49" name="Google Shape;9683;p60">
              <a:extLst>
                <a:ext uri="{FF2B5EF4-FFF2-40B4-BE49-F238E27FC236}">
                  <a16:creationId xmlns:a16="http://schemas.microsoft.com/office/drawing/2014/main" id="{9E1B00B1-0467-8143-B457-746B1F3543FC}"/>
                </a:ext>
              </a:extLst>
            </p:cNvPr>
            <p:cNvSpPr/>
            <p:nvPr/>
          </p:nvSpPr>
          <p:spPr>
            <a:xfrm>
              <a:off x="3406859" y="2288463"/>
              <a:ext cx="10630" cy="37938"/>
            </a:xfrm>
            <a:custGeom>
              <a:avLst/>
              <a:gdLst/>
              <a:ahLst/>
              <a:cxnLst/>
              <a:rect l="l" t="t" r="r" b="b"/>
              <a:pathLst>
                <a:path w="334" h="1192" extrusionOk="0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84" y="1191"/>
                    <a:pt x="167" y="1191"/>
                  </a:cubicBezTo>
                  <a:cubicBezTo>
                    <a:pt x="262" y="1191"/>
                    <a:pt x="334" y="1120"/>
                    <a:pt x="334" y="1036"/>
                  </a:cubicBezTo>
                  <a:lnTo>
                    <a:pt x="334" y="167"/>
                  </a:lnTo>
                  <a:cubicBezTo>
                    <a:pt x="322" y="84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50" name="Google Shape;9684;p60">
              <a:extLst>
                <a:ext uri="{FF2B5EF4-FFF2-40B4-BE49-F238E27FC236}">
                  <a16:creationId xmlns:a16="http://schemas.microsoft.com/office/drawing/2014/main" id="{9551604B-EA2C-BA4E-94B1-31DE15F13E2A}"/>
                </a:ext>
              </a:extLst>
            </p:cNvPr>
            <p:cNvSpPr/>
            <p:nvPr/>
          </p:nvSpPr>
          <p:spPr>
            <a:xfrm>
              <a:off x="3149183" y="1976585"/>
              <a:ext cx="219419" cy="183072"/>
            </a:xfrm>
            <a:custGeom>
              <a:avLst/>
              <a:gdLst/>
              <a:ahLst/>
              <a:cxnLst/>
              <a:rect l="l" t="t" r="r" b="b"/>
              <a:pathLst>
                <a:path w="6894" h="5752" extrusionOk="0">
                  <a:moveTo>
                    <a:pt x="2369" y="4108"/>
                  </a:moveTo>
                  <a:lnTo>
                    <a:pt x="2286" y="4466"/>
                  </a:lnTo>
                  <a:lnTo>
                    <a:pt x="2060" y="4466"/>
                  </a:lnTo>
                  <a:cubicBezTo>
                    <a:pt x="1869" y="4466"/>
                    <a:pt x="1703" y="4299"/>
                    <a:pt x="1703" y="4108"/>
                  </a:cubicBezTo>
                  <a:close/>
                  <a:moveTo>
                    <a:pt x="5513" y="310"/>
                  </a:moveTo>
                  <a:cubicBezTo>
                    <a:pt x="5703" y="310"/>
                    <a:pt x="5870" y="477"/>
                    <a:pt x="5870" y="667"/>
                  </a:cubicBezTo>
                  <a:lnTo>
                    <a:pt x="5870" y="3418"/>
                  </a:lnTo>
                  <a:cubicBezTo>
                    <a:pt x="5870" y="3608"/>
                    <a:pt x="5703" y="3775"/>
                    <a:pt x="5513" y="3775"/>
                  </a:cubicBezTo>
                  <a:lnTo>
                    <a:pt x="4132" y="3775"/>
                  </a:lnTo>
                  <a:cubicBezTo>
                    <a:pt x="4096" y="3775"/>
                    <a:pt x="4048" y="3787"/>
                    <a:pt x="4036" y="3811"/>
                  </a:cubicBezTo>
                  <a:lnTo>
                    <a:pt x="2500" y="4918"/>
                  </a:lnTo>
                  <a:lnTo>
                    <a:pt x="2739" y="3966"/>
                  </a:lnTo>
                  <a:cubicBezTo>
                    <a:pt x="2762" y="3930"/>
                    <a:pt x="2739" y="3870"/>
                    <a:pt x="2715" y="3835"/>
                  </a:cubicBezTo>
                  <a:cubicBezTo>
                    <a:pt x="2679" y="3787"/>
                    <a:pt x="2643" y="3775"/>
                    <a:pt x="2584" y="3775"/>
                  </a:cubicBezTo>
                  <a:lnTo>
                    <a:pt x="691" y="3775"/>
                  </a:lnTo>
                  <a:cubicBezTo>
                    <a:pt x="500" y="3775"/>
                    <a:pt x="333" y="3608"/>
                    <a:pt x="333" y="3418"/>
                  </a:cubicBezTo>
                  <a:lnTo>
                    <a:pt x="333" y="667"/>
                  </a:lnTo>
                  <a:cubicBezTo>
                    <a:pt x="333" y="477"/>
                    <a:pt x="500" y="310"/>
                    <a:pt x="691" y="310"/>
                  </a:cubicBezTo>
                  <a:close/>
                  <a:moveTo>
                    <a:pt x="6215" y="989"/>
                  </a:moveTo>
                  <a:cubicBezTo>
                    <a:pt x="6406" y="989"/>
                    <a:pt x="6572" y="1156"/>
                    <a:pt x="6572" y="1346"/>
                  </a:cubicBezTo>
                  <a:lnTo>
                    <a:pt x="6572" y="4108"/>
                  </a:lnTo>
                  <a:lnTo>
                    <a:pt x="6549" y="4108"/>
                  </a:lnTo>
                  <a:cubicBezTo>
                    <a:pt x="6549" y="4299"/>
                    <a:pt x="6394" y="4466"/>
                    <a:pt x="6191" y="4466"/>
                  </a:cubicBezTo>
                  <a:lnTo>
                    <a:pt x="4810" y="4466"/>
                  </a:lnTo>
                  <a:cubicBezTo>
                    <a:pt x="4763" y="4466"/>
                    <a:pt x="4727" y="4477"/>
                    <a:pt x="4691" y="4513"/>
                  </a:cubicBezTo>
                  <a:cubicBezTo>
                    <a:pt x="4667" y="4549"/>
                    <a:pt x="4644" y="4608"/>
                    <a:pt x="4667" y="4656"/>
                  </a:cubicBezTo>
                  <a:lnTo>
                    <a:pt x="4763" y="5323"/>
                  </a:lnTo>
                  <a:lnTo>
                    <a:pt x="3596" y="4537"/>
                  </a:lnTo>
                  <a:lnTo>
                    <a:pt x="4191" y="4096"/>
                  </a:lnTo>
                  <a:lnTo>
                    <a:pt x="5513" y="4096"/>
                  </a:lnTo>
                  <a:cubicBezTo>
                    <a:pt x="5882" y="4096"/>
                    <a:pt x="6191" y="3799"/>
                    <a:pt x="6191" y="3418"/>
                  </a:cubicBezTo>
                  <a:lnTo>
                    <a:pt x="6191" y="989"/>
                  </a:lnTo>
                  <a:close/>
                  <a:moveTo>
                    <a:pt x="691" y="1"/>
                  </a:moveTo>
                  <a:cubicBezTo>
                    <a:pt x="322" y="1"/>
                    <a:pt x="0" y="298"/>
                    <a:pt x="0" y="679"/>
                  </a:cubicBezTo>
                  <a:lnTo>
                    <a:pt x="0" y="3430"/>
                  </a:lnTo>
                  <a:cubicBezTo>
                    <a:pt x="0" y="3811"/>
                    <a:pt x="298" y="4120"/>
                    <a:pt x="691" y="4120"/>
                  </a:cubicBezTo>
                  <a:lnTo>
                    <a:pt x="1393" y="4120"/>
                  </a:lnTo>
                  <a:lnTo>
                    <a:pt x="1393" y="4132"/>
                  </a:lnTo>
                  <a:cubicBezTo>
                    <a:pt x="1393" y="4501"/>
                    <a:pt x="1691" y="4823"/>
                    <a:pt x="2072" y="4823"/>
                  </a:cubicBezTo>
                  <a:lnTo>
                    <a:pt x="2203" y="4823"/>
                  </a:lnTo>
                  <a:lnTo>
                    <a:pt x="2143" y="5073"/>
                  </a:lnTo>
                  <a:cubicBezTo>
                    <a:pt x="2119" y="5180"/>
                    <a:pt x="2167" y="5275"/>
                    <a:pt x="2250" y="5335"/>
                  </a:cubicBezTo>
                  <a:cubicBezTo>
                    <a:pt x="2298" y="5370"/>
                    <a:pt x="2346" y="5382"/>
                    <a:pt x="2381" y="5382"/>
                  </a:cubicBezTo>
                  <a:cubicBezTo>
                    <a:pt x="2429" y="5382"/>
                    <a:pt x="2489" y="5370"/>
                    <a:pt x="2536" y="5335"/>
                  </a:cubicBezTo>
                  <a:lnTo>
                    <a:pt x="3251" y="4823"/>
                  </a:lnTo>
                  <a:lnTo>
                    <a:pt x="3417" y="4823"/>
                  </a:lnTo>
                  <a:lnTo>
                    <a:pt x="4751" y="5716"/>
                  </a:lnTo>
                  <a:cubicBezTo>
                    <a:pt x="4798" y="5740"/>
                    <a:pt x="4846" y="5751"/>
                    <a:pt x="4882" y="5751"/>
                  </a:cubicBezTo>
                  <a:cubicBezTo>
                    <a:pt x="4929" y="5751"/>
                    <a:pt x="4977" y="5740"/>
                    <a:pt x="5025" y="5716"/>
                  </a:cubicBezTo>
                  <a:cubicBezTo>
                    <a:pt x="5108" y="5656"/>
                    <a:pt x="5144" y="5561"/>
                    <a:pt x="5120" y="5454"/>
                  </a:cubicBezTo>
                  <a:lnTo>
                    <a:pt x="5025" y="4799"/>
                  </a:lnTo>
                  <a:lnTo>
                    <a:pt x="6215" y="4799"/>
                  </a:lnTo>
                  <a:cubicBezTo>
                    <a:pt x="6584" y="4799"/>
                    <a:pt x="6894" y="4501"/>
                    <a:pt x="6894" y="4120"/>
                  </a:cubicBezTo>
                  <a:lnTo>
                    <a:pt x="6894" y="1370"/>
                  </a:lnTo>
                  <a:cubicBezTo>
                    <a:pt x="6870" y="977"/>
                    <a:pt x="6572" y="679"/>
                    <a:pt x="6191" y="679"/>
                  </a:cubicBezTo>
                  <a:cubicBezTo>
                    <a:pt x="6179" y="298"/>
                    <a:pt x="5882" y="1"/>
                    <a:pt x="5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51" name="Google Shape;9685;p60">
              <a:extLst>
                <a:ext uri="{FF2B5EF4-FFF2-40B4-BE49-F238E27FC236}">
                  <a16:creationId xmlns:a16="http://schemas.microsoft.com/office/drawing/2014/main" id="{0FA4B13A-AB80-F144-8145-8922068130FD}"/>
                </a:ext>
              </a:extLst>
            </p:cNvPr>
            <p:cNvSpPr/>
            <p:nvPr/>
          </p:nvSpPr>
          <p:spPr>
            <a:xfrm>
              <a:off x="3187822" y="2009177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1"/>
                    <a:pt x="846" y="167"/>
                  </a:cubicBez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52" name="Google Shape;9686;p60">
              <a:extLst>
                <a:ext uri="{FF2B5EF4-FFF2-40B4-BE49-F238E27FC236}">
                  <a16:creationId xmlns:a16="http://schemas.microsoft.com/office/drawing/2014/main" id="{C302D3E0-4D66-6A4E-8EA9-19A90603286A}"/>
                </a:ext>
              </a:extLst>
            </p:cNvPr>
            <p:cNvSpPr/>
            <p:nvPr/>
          </p:nvSpPr>
          <p:spPr>
            <a:xfrm>
              <a:off x="3226110" y="2009177"/>
              <a:ext cx="81478" cy="10280"/>
            </a:xfrm>
            <a:custGeom>
              <a:avLst/>
              <a:gdLst/>
              <a:ahLst/>
              <a:cxnLst/>
              <a:rect l="l" t="t" r="r" b="b"/>
              <a:pathLst>
                <a:path w="2560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393" y="322"/>
                  </a:lnTo>
                  <a:cubicBezTo>
                    <a:pt x="2488" y="322"/>
                    <a:pt x="2560" y="251"/>
                    <a:pt x="2560" y="167"/>
                  </a:cubicBezTo>
                  <a:cubicBezTo>
                    <a:pt x="2560" y="72"/>
                    <a:pt x="2488" y="1"/>
                    <a:pt x="23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53" name="Google Shape;9687;p60">
              <a:extLst>
                <a:ext uri="{FF2B5EF4-FFF2-40B4-BE49-F238E27FC236}">
                  <a16:creationId xmlns:a16="http://schemas.microsoft.com/office/drawing/2014/main" id="{B13E3305-6FAF-C048-B182-1AFF405291F2}"/>
                </a:ext>
              </a:extLst>
            </p:cNvPr>
            <p:cNvSpPr/>
            <p:nvPr/>
          </p:nvSpPr>
          <p:spPr>
            <a:xfrm>
              <a:off x="3187822" y="2036453"/>
              <a:ext cx="119767" cy="10662"/>
            </a:xfrm>
            <a:custGeom>
              <a:avLst/>
              <a:gdLst/>
              <a:ahLst/>
              <a:cxnLst/>
              <a:rect l="l" t="t" r="r" b="b"/>
              <a:pathLst>
                <a:path w="3763" h="335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3596" y="334"/>
                  </a:lnTo>
                  <a:cubicBezTo>
                    <a:pt x="3691" y="334"/>
                    <a:pt x="3763" y="263"/>
                    <a:pt x="3763" y="168"/>
                  </a:cubicBezTo>
                  <a:cubicBezTo>
                    <a:pt x="3763" y="84"/>
                    <a:pt x="3691" y="1"/>
                    <a:pt x="35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54" name="Google Shape;9688;p60">
              <a:extLst>
                <a:ext uri="{FF2B5EF4-FFF2-40B4-BE49-F238E27FC236}">
                  <a16:creationId xmlns:a16="http://schemas.microsoft.com/office/drawing/2014/main" id="{B8DAF98D-FA5B-7C40-9882-53F292D11709}"/>
                </a:ext>
              </a:extLst>
            </p:cNvPr>
            <p:cNvSpPr/>
            <p:nvPr/>
          </p:nvSpPr>
          <p:spPr>
            <a:xfrm>
              <a:off x="3187822" y="2064143"/>
              <a:ext cx="81510" cy="10248"/>
            </a:xfrm>
            <a:custGeom>
              <a:avLst/>
              <a:gdLst/>
              <a:ahLst/>
              <a:cxnLst/>
              <a:rect l="l" t="t" r="r" b="b"/>
              <a:pathLst>
                <a:path w="2561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2394" y="322"/>
                  </a:lnTo>
                  <a:cubicBezTo>
                    <a:pt x="2477" y="322"/>
                    <a:pt x="2560" y="250"/>
                    <a:pt x="2560" y="167"/>
                  </a:cubicBezTo>
                  <a:cubicBezTo>
                    <a:pt x="2560" y="72"/>
                    <a:pt x="2477" y="0"/>
                    <a:pt x="23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55" name="Google Shape;9689;p60">
              <a:extLst>
                <a:ext uri="{FF2B5EF4-FFF2-40B4-BE49-F238E27FC236}">
                  <a16:creationId xmlns:a16="http://schemas.microsoft.com/office/drawing/2014/main" id="{8DAFB31F-E5B4-564C-BA46-12C6DA63E627}"/>
                </a:ext>
              </a:extLst>
            </p:cNvPr>
            <p:cNvSpPr/>
            <p:nvPr/>
          </p:nvSpPr>
          <p:spPr>
            <a:xfrm>
              <a:off x="3280663" y="2064143"/>
              <a:ext cx="26926" cy="10248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56" name="Google Shape;9690;p60">
            <a:extLst>
              <a:ext uri="{FF2B5EF4-FFF2-40B4-BE49-F238E27FC236}">
                <a16:creationId xmlns:a16="http://schemas.microsoft.com/office/drawing/2014/main" id="{B66AC0DF-9065-C449-8619-5141B51C1585}"/>
              </a:ext>
            </a:extLst>
          </p:cNvPr>
          <p:cNvGrpSpPr/>
          <p:nvPr/>
        </p:nvGrpSpPr>
        <p:grpSpPr>
          <a:xfrm>
            <a:off x="905619" y="3864077"/>
            <a:ext cx="371055" cy="390810"/>
            <a:chOff x="870939" y="1975821"/>
            <a:chExt cx="332375" cy="350071"/>
          </a:xfrm>
          <a:solidFill>
            <a:srgbClr val="ED1B24"/>
          </a:solidFill>
        </p:grpSpPr>
        <p:sp>
          <p:nvSpPr>
            <p:cNvPr id="157" name="Google Shape;9691;p60">
              <a:extLst>
                <a:ext uri="{FF2B5EF4-FFF2-40B4-BE49-F238E27FC236}">
                  <a16:creationId xmlns:a16="http://schemas.microsoft.com/office/drawing/2014/main" id="{245CE06C-EADF-BF48-BFB7-1CE115D4E445}"/>
                </a:ext>
              </a:extLst>
            </p:cNvPr>
            <p:cNvSpPr/>
            <p:nvPr/>
          </p:nvSpPr>
          <p:spPr>
            <a:xfrm>
              <a:off x="870939" y="1975821"/>
              <a:ext cx="332375" cy="350071"/>
            </a:xfrm>
            <a:custGeom>
              <a:avLst/>
              <a:gdLst/>
              <a:ahLst/>
              <a:cxnLst/>
              <a:rect l="l" t="t" r="r" b="b"/>
              <a:pathLst>
                <a:path w="10443" h="10999" extrusionOk="0">
                  <a:moveTo>
                    <a:pt x="8049" y="334"/>
                  </a:moveTo>
                  <a:lnTo>
                    <a:pt x="5728" y="3573"/>
                  </a:lnTo>
                  <a:lnTo>
                    <a:pt x="5406" y="3120"/>
                  </a:lnTo>
                  <a:lnTo>
                    <a:pt x="7395" y="334"/>
                  </a:lnTo>
                  <a:close/>
                  <a:moveTo>
                    <a:pt x="9109" y="334"/>
                  </a:moveTo>
                  <a:lnTo>
                    <a:pt x="6263" y="4311"/>
                  </a:lnTo>
                  <a:lnTo>
                    <a:pt x="5942" y="3847"/>
                  </a:lnTo>
                  <a:lnTo>
                    <a:pt x="8454" y="334"/>
                  </a:lnTo>
                  <a:close/>
                  <a:moveTo>
                    <a:pt x="3025" y="334"/>
                  </a:moveTo>
                  <a:lnTo>
                    <a:pt x="6025" y="4525"/>
                  </a:lnTo>
                  <a:cubicBezTo>
                    <a:pt x="5998" y="4533"/>
                    <a:pt x="5970" y="4537"/>
                    <a:pt x="5942" y="4537"/>
                  </a:cubicBezTo>
                  <a:cubicBezTo>
                    <a:pt x="5849" y="4537"/>
                    <a:pt x="5759" y="4494"/>
                    <a:pt x="5704" y="4430"/>
                  </a:cubicBezTo>
                  <a:cubicBezTo>
                    <a:pt x="5561" y="4287"/>
                    <a:pt x="5382" y="4228"/>
                    <a:pt x="5228" y="4228"/>
                  </a:cubicBezTo>
                  <a:lnTo>
                    <a:pt x="2430" y="334"/>
                  </a:lnTo>
                  <a:close/>
                  <a:moveTo>
                    <a:pt x="2025" y="334"/>
                  </a:moveTo>
                  <a:lnTo>
                    <a:pt x="4882" y="4323"/>
                  </a:lnTo>
                  <a:cubicBezTo>
                    <a:pt x="4823" y="4347"/>
                    <a:pt x="4775" y="4394"/>
                    <a:pt x="4728" y="4442"/>
                  </a:cubicBezTo>
                  <a:cubicBezTo>
                    <a:pt x="4667" y="4503"/>
                    <a:pt x="4569" y="4544"/>
                    <a:pt x="4474" y="4544"/>
                  </a:cubicBezTo>
                  <a:cubicBezTo>
                    <a:pt x="4438" y="4544"/>
                    <a:pt x="4403" y="4538"/>
                    <a:pt x="4370" y="4525"/>
                  </a:cubicBezTo>
                  <a:lnTo>
                    <a:pt x="1370" y="334"/>
                  </a:lnTo>
                  <a:close/>
                  <a:moveTo>
                    <a:pt x="965" y="334"/>
                  </a:moveTo>
                  <a:lnTo>
                    <a:pt x="3942" y="4490"/>
                  </a:lnTo>
                  <a:cubicBezTo>
                    <a:pt x="3775" y="4525"/>
                    <a:pt x="3632" y="4621"/>
                    <a:pt x="3525" y="4763"/>
                  </a:cubicBezTo>
                  <a:lnTo>
                    <a:pt x="358" y="334"/>
                  </a:lnTo>
                  <a:close/>
                  <a:moveTo>
                    <a:pt x="10062" y="334"/>
                  </a:moveTo>
                  <a:lnTo>
                    <a:pt x="6894" y="4763"/>
                  </a:lnTo>
                  <a:cubicBezTo>
                    <a:pt x="6799" y="4632"/>
                    <a:pt x="6668" y="4549"/>
                    <a:pt x="6513" y="4501"/>
                  </a:cubicBezTo>
                  <a:lnTo>
                    <a:pt x="9514" y="334"/>
                  </a:lnTo>
                  <a:close/>
                  <a:moveTo>
                    <a:pt x="5192" y="4582"/>
                  </a:moveTo>
                  <a:cubicBezTo>
                    <a:pt x="5284" y="4582"/>
                    <a:pt x="5376" y="4615"/>
                    <a:pt x="5442" y="4680"/>
                  </a:cubicBezTo>
                  <a:cubicBezTo>
                    <a:pt x="5577" y="4807"/>
                    <a:pt x="5744" y="4876"/>
                    <a:pt x="5917" y="4876"/>
                  </a:cubicBezTo>
                  <a:cubicBezTo>
                    <a:pt x="6004" y="4876"/>
                    <a:pt x="6093" y="4859"/>
                    <a:pt x="6180" y="4823"/>
                  </a:cubicBezTo>
                  <a:cubicBezTo>
                    <a:pt x="6216" y="4808"/>
                    <a:pt x="6254" y="4801"/>
                    <a:pt x="6293" y="4801"/>
                  </a:cubicBezTo>
                  <a:cubicBezTo>
                    <a:pt x="6436" y="4801"/>
                    <a:pt x="6586" y="4897"/>
                    <a:pt x="6633" y="5037"/>
                  </a:cubicBezTo>
                  <a:cubicBezTo>
                    <a:pt x="6633" y="5049"/>
                    <a:pt x="6644" y="5061"/>
                    <a:pt x="6644" y="5061"/>
                  </a:cubicBezTo>
                  <a:cubicBezTo>
                    <a:pt x="6728" y="5263"/>
                    <a:pt x="6859" y="5335"/>
                    <a:pt x="6859" y="5335"/>
                  </a:cubicBezTo>
                  <a:cubicBezTo>
                    <a:pt x="6990" y="5406"/>
                    <a:pt x="7133" y="5454"/>
                    <a:pt x="7264" y="5466"/>
                  </a:cubicBezTo>
                  <a:cubicBezTo>
                    <a:pt x="7454" y="5478"/>
                    <a:pt x="7621" y="5644"/>
                    <a:pt x="7609" y="5859"/>
                  </a:cubicBezTo>
                  <a:cubicBezTo>
                    <a:pt x="7585" y="6121"/>
                    <a:pt x="7740" y="6371"/>
                    <a:pt x="7978" y="6490"/>
                  </a:cubicBezTo>
                  <a:cubicBezTo>
                    <a:pt x="8157" y="6585"/>
                    <a:pt x="8228" y="6811"/>
                    <a:pt x="8145" y="6990"/>
                  </a:cubicBezTo>
                  <a:cubicBezTo>
                    <a:pt x="8026" y="7228"/>
                    <a:pt x="8049" y="7526"/>
                    <a:pt x="8216" y="7728"/>
                  </a:cubicBezTo>
                  <a:cubicBezTo>
                    <a:pt x="8335" y="7883"/>
                    <a:pt x="8323" y="8121"/>
                    <a:pt x="8157" y="8240"/>
                  </a:cubicBezTo>
                  <a:cubicBezTo>
                    <a:pt x="7942" y="8395"/>
                    <a:pt x="7859" y="8681"/>
                    <a:pt x="7930" y="8931"/>
                  </a:cubicBezTo>
                  <a:cubicBezTo>
                    <a:pt x="7978" y="9133"/>
                    <a:pt x="7871" y="9323"/>
                    <a:pt x="7680" y="9383"/>
                  </a:cubicBezTo>
                  <a:cubicBezTo>
                    <a:pt x="7430" y="9454"/>
                    <a:pt x="7228" y="9669"/>
                    <a:pt x="7192" y="9931"/>
                  </a:cubicBezTo>
                  <a:cubicBezTo>
                    <a:pt x="7160" y="10101"/>
                    <a:pt x="7004" y="10234"/>
                    <a:pt x="6835" y="10234"/>
                  </a:cubicBezTo>
                  <a:cubicBezTo>
                    <a:pt x="6815" y="10234"/>
                    <a:pt x="6795" y="10232"/>
                    <a:pt x="6775" y="10228"/>
                  </a:cubicBezTo>
                  <a:cubicBezTo>
                    <a:pt x="6735" y="10221"/>
                    <a:pt x="6695" y="10218"/>
                    <a:pt x="6656" y="10218"/>
                  </a:cubicBezTo>
                  <a:cubicBezTo>
                    <a:pt x="6427" y="10218"/>
                    <a:pt x="6217" y="10333"/>
                    <a:pt x="6085" y="10526"/>
                  </a:cubicBezTo>
                  <a:cubicBezTo>
                    <a:pt x="6016" y="10633"/>
                    <a:pt x="5904" y="10690"/>
                    <a:pt x="5786" y="10690"/>
                  </a:cubicBezTo>
                  <a:cubicBezTo>
                    <a:pt x="5718" y="10690"/>
                    <a:pt x="5649" y="10672"/>
                    <a:pt x="5585" y="10633"/>
                  </a:cubicBezTo>
                  <a:cubicBezTo>
                    <a:pt x="5454" y="10562"/>
                    <a:pt x="5347" y="10526"/>
                    <a:pt x="5204" y="10526"/>
                  </a:cubicBezTo>
                  <a:cubicBezTo>
                    <a:pt x="5073" y="10526"/>
                    <a:pt x="4954" y="10562"/>
                    <a:pt x="4835" y="10633"/>
                  </a:cubicBezTo>
                  <a:cubicBezTo>
                    <a:pt x="4774" y="10672"/>
                    <a:pt x="4708" y="10690"/>
                    <a:pt x="4642" y="10690"/>
                  </a:cubicBezTo>
                  <a:cubicBezTo>
                    <a:pt x="4524" y="10690"/>
                    <a:pt x="4406" y="10633"/>
                    <a:pt x="4323" y="10526"/>
                  </a:cubicBezTo>
                  <a:cubicBezTo>
                    <a:pt x="4201" y="10333"/>
                    <a:pt x="3983" y="10218"/>
                    <a:pt x="3760" y="10218"/>
                  </a:cubicBezTo>
                  <a:cubicBezTo>
                    <a:pt x="3721" y="10218"/>
                    <a:pt x="3682" y="10221"/>
                    <a:pt x="3644" y="10228"/>
                  </a:cubicBezTo>
                  <a:cubicBezTo>
                    <a:pt x="3624" y="10232"/>
                    <a:pt x="3604" y="10234"/>
                    <a:pt x="3585" y="10234"/>
                  </a:cubicBezTo>
                  <a:cubicBezTo>
                    <a:pt x="3416" y="10234"/>
                    <a:pt x="3259" y="10101"/>
                    <a:pt x="3227" y="9931"/>
                  </a:cubicBezTo>
                  <a:cubicBezTo>
                    <a:pt x="3180" y="9669"/>
                    <a:pt x="2989" y="9454"/>
                    <a:pt x="2739" y="9383"/>
                  </a:cubicBezTo>
                  <a:cubicBezTo>
                    <a:pt x="2537" y="9323"/>
                    <a:pt x="2418" y="9133"/>
                    <a:pt x="2477" y="8931"/>
                  </a:cubicBezTo>
                  <a:cubicBezTo>
                    <a:pt x="2561" y="8681"/>
                    <a:pt x="2465" y="8395"/>
                    <a:pt x="2263" y="8240"/>
                  </a:cubicBezTo>
                  <a:cubicBezTo>
                    <a:pt x="2108" y="8121"/>
                    <a:pt x="2084" y="7883"/>
                    <a:pt x="2203" y="7728"/>
                  </a:cubicBezTo>
                  <a:cubicBezTo>
                    <a:pt x="2358" y="7526"/>
                    <a:pt x="2394" y="7228"/>
                    <a:pt x="2275" y="6990"/>
                  </a:cubicBezTo>
                  <a:cubicBezTo>
                    <a:pt x="2180" y="6811"/>
                    <a:pt x="2263" y="6585"/>
                    <a:pt x="2442" y="6490"/>
                  </a:cubicBezTo>
                  <a:cubicBezTo>
                    <a:pt x="2680" y="6371"/>
                    <a:pt x="2823" y="6121"/>
                    <a:pt x="2811" y="5859"/>
                  </a:cubicBezTo>
                  <a:cubicBezTo>
                    <a:pt x="2799" y="5656"/>
                    <a:pt x="2953" y="5478"/>
                    <a:pt x="3156" y="5466"/>
                  </a:cubicBezTo>
                  <a:cubicBezTo>
                    <a:pt x="3358" y="5454"/>
                    <a:pt x="3549" y="5347"/>
                    <a:pt x="3668" y="5180"/>
                  </a:cubicBezTo>
                  <a:lnTo>
                    <a:pt x="3668" y="5168"/>
                  </a:lnTo>
                  <a:cubicBezTo>
                    <a:pt x="3704" y="5121"/>
                    <a:pt x="3727" y="5085"/>
                    <a:pt x="3751" y="5037"/>
                  </a:cubicBezTo>
                  <a:cubicBezTo>
                    <a:pt x="3807" y="4897"/>
                    <a:pt x="3945" y="4801"/>
                    <a:pt x="4087" y="4801"/>
                  </a:cubicBezTo>
                  <a:cubicBezTo>
                    <a:pt x="4126" y="4801"/>
                    <a:pt x="4165" y="4808"/>
                    <a:pt x="4204" y="4823"/>
                  </a:cubicBezTo>
                  <a:cubicBezTo>
                    <a:pt x="4287" y="4853"/>
                    <a:pt x="4372" y="4868"/>
                    <a:pt x="4456" y="4868"/>
                  </a:cubicBezTo>
                  <a:cubicBezTo>
                    <a:pt x="4633" y="4868"/>
                    <a:pt x="4804" y="4802"/>
                    <a:pt x="4942" y="4680"/>
                  </a:cubicBezTo>
                  <a:cubicBezTo>
                    <a:pt x="5007" y="4615"/>
                    <a:pt x="5100" y="4582"/>
                    <a:pt x="5192" y="4582"/>
                  </a:cubicBezTo>
                  <a:close/>
                  <a:moveTo>
                    <a:pt x="286" y="1"/>
                  </a:moveTo>
                  <a:cubicBezTo>
                    <a:pt x="179" y="1"/>
                    <a:pt x="84" y="60"/>
                    <a:pt x="48" y="156"/>
                  </a:cubicBezTo>
                  <a:cubicBezTo>
                    <a:pt x="1" y="239"/>
                    <a:pt x="1" y="346"/>
                    <a:pt x="60" y="441"/>
                  </a:cubicBezTo>
                  <a:lnTo>
                    <a:pt x="3358" y="5049"/>
                  </a:lnTo>
                  <a:cubicBezTo>
                    <a:pt x="3299" y="5097"/>
                    <a:pt x="3227" y="5121"/>
                    <a:pt x="3156" y="5121"/>
                  </a:cubicBezTo>
                  <a:cubicBezTo>
                    <a:pt x="2787" y="5144"/>
                    <a:pt x="2489" y="5466"/>
                    <a:pt x="2513" y="5835"/>
                  </a:cubicBezTo>
                  <a:cubicBezTo>
                    <a:pt x="2513" y="5990"/>
                    <a:pt x="2442" y="6121"/>
                    <a:pt x="2322" y="6180"/>
                  </a:cubicBezTo>
                  <a:cubicBezTo>
                    <a:pt x="1989" y="6359"/>
                    <a:pt x="1858" y="6764"/>
                    <a:pt x="2025" y="7109"/>
                  </a:cubicBezTo>
                  <a:cubicBezTo>
                    <a:pt x="2084" y="7240"/>
                    <a:pt x="2072" y="7383"/>
                    <a:pt x="1977" y="7490"/>
                  </a:cubicBezTo>
                  <a:cubicBezTo>
                    <a:pt x="1739" y="7788"/>
                    <a:pt x="1787" y="8216"/>
                    <a:pt x="2084" y="8454"/>
                  </a:cubicBezTo>
                  <a:cubicBezTo>
                    <a:pt x="2180" y="8550"/>
                    <a:pt x="2239" y="8692"/>
                    <a:pt x="2203" y="8835"/>
                  </a:cubicBezTo>
                  <a:cubicBezTo>
                    <a:pt x="2108" y="9193"/>
                    <a:pt x="2322" y="9574"/>
                    <a:pt x="2680" y="9669"/>
                  </a:cubicBezTo>
                  <a:cubicBezTo>
                    <a:pt x="2811" y="9704"/>
                    <a:pt x="2918" y="9812"/>
                    <a:pt x="2942" y="9966"/>
                  </a:cubicBezTo>
                  <a:cubicBezTo>
                    <a:pt x="2995" y="10299"/>
                    <a:pt x="3290" y="10535"/>
                    <a:pt x="3609" y="10535"/>
                  </a:cubicBezTo>
                  <a:cubicBezTo>
                    <a:pt x="3645" y="10535"/>
                    <a:pt x="3680" y="10532"/>
                    <a:pt x="3715" y="10526"/>
                  </a:cubicBezTo>
                  <a:cubicBezTo>
                    <a:pt x="3726" y="10525"/>
                    <a:pt x="3738" y="10525"/>
                    <a:pt x="3749" y="10525"/>
                  </a:cubicBezTo>
                  <a:cubicBezTo>
                    <a:pt x="3872" y="10525"/>
                    <a:pt x="4007" y="10584"/>
                    <a:pt x="4073" y="10693"/>
                  </a:cubicBezTo>
                  <a:cubicBezTo>
                    <a:pt x="4208" y="10889"/>
                    <a:pt x="4425" y="10999"/>
                    <a:pt x="4645" y="10999"/>
                  </a:cubicBezTo>
                  <a:cubicBezTo>
                    <a:pt x="4772" y="10999"/>
                    <a:pt x="4900" y="10962"/>
                    <a:pt x="5013" y="10883"/>
                  </a:cubicBezTo>
                  <a:cubicBezTo>
                    <a:pt x="5073" y="10847"/>
                    <a:pt x="5141" y="10830"/>
                    <a:pt x="5208" y="10830"/>
                  </a:cubicBezTo>
                  <a:cubicBezTo>
                    <a:pt x="5275" y="10830"/>
                    <a:pt x="5341" y="10847"/>
                    <a:pt x="5394" y="10883"/>
                  </a:cubicBezTo>
                  <a:cubicBezTo>
                    <a:pt x="5513" y="10955"/>
                    <a:pt x="5632" y="10990"/>
                    <a:pt x="5775" y="10990"/>
                  </a:cubicBezTo>
                  <a:cubicBezTo>
                    <a:pt x="5990" y="10990"/>
                    <a:pt x="6216" y="10883"/>
                    <a:pt x="6347" y="10681"/>
                  </a:cubicBezTo>
                  <a:cubicBezTo>
                    <a:pt x="6423" y="10572"/>
                    <a:pt x="6549" y="10513"/>
                    <a:pt x="6671" y="10513"/>
                  </a:cubicBezTo>
                  <a:cubicBezTo>
                    <a:pt x="6682" y="10513"/>
                    <a:pt x="6693" y="10513"/>
                    <a:pt x="6704" y="10514"/>
                  </a:cubicBezTo>
                  <a:cubicBezTo>
                    <a:pt x="6742" y="10520"/>
                    <a:pt x="6779" y="10523"/>
                    <a:pt x="6816" y="10523"/>
                  </a:cubicBezTo>
                  <a:cubicBezTo>
                    <a:pt x="7150" y="10523"/>
                    <a:pt x="7435" y="10286"/>
                    <a:pt x="7478" y="9943"/>
                  </a:cubicBezTo>
                  <a:cubicBezTo>
                    <a:pt x="7514" y="9812"/>
                    <a:pt x="7597" y="9693"/>
                    <a:pt x="7752" y="9645"/>
                  </a:cubicBezTo>
                  <a:cubicBezTo>
                    <a:pt x="8109" y="9550"/>
                    <a:pt x="8335" y="9169"/>
                    <a:pt x="8228" y="8812"/>
                  </a:cubicBezTo>
                  <a:cubicBezTo>
                    <a:pt x="8192" y="8681"/>
                    <a:pt x="8240" y="8538"/>
                    <a:pt x="8347" y="8442"/>
                  </a:cubicBezTo>
                  <a:cubicBezTo>
                    <a:pt x="8645" y="8204"/>
                    <a:pt x="8692" y="7776"/>
                    <a:pt x="8454" y="7478"/>
                  </a:cubicBezTo>
                  <a:cubicBezTo>
                    <a:pt x="8359" y="7371"/>
                    <a:pt x="8347" y="7204"/>
                    <a:pt x="8407" y="7085"/>
                  </a:cubicBezTo>
                  <a:cubicBezTo>
                    <a:pt x="8573" y="6764"/>
                    <a:pt x="8430" y="6347"/>
                    <a:pt x="8109" y="6168"/>
                  </a:cubicBezTo>
                  <a:cubicBezTo>
                    <a:pt x="7990" y="6109"/>
                    <a:pt x="7895" y="5978"/>
                    <a:pt x="7918" y="5823"/>
                  </a:cubicBezTo>
                  <a:cubicBezTo>
                    <a:pt x="7930" y="5454"/>
                    <a:pt x="7645" y="5121"/>
                    <a:pt x="7275" y="5109"/>
                  </a:cubicBezTo>
                  <a:cubicBezTo>
                    <a:pt x="7204" y="5109"/>
                    <a:pt x="7121" y="5085"/>
                    <a:pt x="7061" y="5037"/>
                  </a:cubicBezTo>
                  <a:lnTo>
                    <a:pt x="10371" y="418"/>
                  </a:lnTo>
                  <a:cubicBezTo>
                    <a:pt x="10431" y="358"/>
                    <a:pt x="10443" y="263"/>
                    <a:pt x="10407" y="156"/>
                  </a:cubicBezTo>
                  <a:cubicBezTo>
                    <a:pt x="10359" y="60"/>
                    <a:pt x="10264" y="1"/>
                    <a:pt x="10169" y="1"/>
                  </a:cubicBezTo>
                  <a:lnTo>
                    <a:pt x="7383" y="1"/>
                  </a:lnTo>
                  <a:cubicBezTo>
                    <a:pt x="7287" y="1"/>
                    <a:pt x="7216" y="49"/>
                    <a:pt x="7156" y="120"/>
                  </a:cubicBezTo>
                  <a:lnTo>
                    <a:pt x="5228" y="2835"/>
                  </a:lnTo>
                  <a:lnTo>
                    <a:pt x="3287" y="120"/>
                  </a:lnTo>
                  <a:cubicBezTo>
                    <a:pt x="3239" y="49"/>
                    <a:pt x="3156" y="1"/>
                    <a:pt x="3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58" name="Google Shape;9692;p60">
              <a:extLst>
                <a:ext uri="{FF2B5EF4-FFF2-40B4-BE49-F238E27FC236}">
                  <a16:creationId xmlns:a16="http://schemas.microsoft.com/office/drawing/2014/main" id="{617C9960-7355-A549-B9D3-1759B9F4435F}"/>
                </a:ext>
              </a:extLst>
            </p:cNvPr>
            <p:cNvSpPr/>
            <p:nvPr/>
          </p:nvSpPr>
          <p:spPr>
            <a:xfrm>
              <a:off x="955059" y="2135755"/>
              <a:ext cx="164134" cy="75877"/>
            </a:xfrm>
            <a:custGeom>
              <a:avLst/>
              <a:gdLst/>
              <a:ahLst/>
              <a:cxnLst/>
              <a:rect l="l" t="t" r="r" b="b"/>
              <a:pathLst>
                <a:path w="5157" h="2384" extrusionOk="0">
                  <a:moveTo>
                    <a:pt x="2573" y="0"/>
                  </a:moveTo>
                  <a:cubicBezTo>
                    <a:pt x="1954" y="0"/>
                    <a:pt x="1346" y="215"/>
                    <a:pt x="882" y="631"/>
                  </a:cubicBezTo>
                  <a:cubicBezTo>
                    <a:pt x="418" y="1036"/>
                    <a:pt x="108" y="1608"/>
                    <a:pt x="13" y="2203"/>
                  </a:cubicBezTo>
                  <a:cubicBezTo>
                    <a:pt x="1" y="2286"/>
                    <a:pt x="60" y="2358"/>
                    <a:pt x="156" y="2382"/>
                  </a:cubicBezTo>
                  <a:lnTo>
                    <a:pt x="180" y="2382"/>
                  </a:lnTo>
                  <a:cubicBezTo>
                    <a:pt x="251" y="2382"/>
                    <a:pt x="334" y="2322"/>
                    <a:pt x="346" y="2239"/>
                  </a:cubicBezTo>
                  <a:cubicBezTo>
                    <a:pt x="418" y="1703"/>
                    <a:pt x="703" y="1215"/>
                    <a:pt x="1108" y="870"/>
                  </a:cubicBezTo>
                  <a:cubicBezTo>
                    <a:pt x="1525" y="512"/>
                    <a:pt x="2037" y="322"/>
                    <a:pt x="2596" y="322"/>
                  </a:cubicBezTo>
                  <a:cubicBezTo>
                    <a:pt x="3144" y="322"/>
                    <a:pt x="3668" y="512"/>
                    <a:pt x="4085" y="870"/>
                  </a:cubicBezTo>
                  <a:cubicBezTo>
                    <a:pt x="4478" y="1227"/>
                    <a:pt x="4763" y="1727"/>
                    <a:pt x="4835" y="2239"/>
                  </a:cubicBezTo>
                  <a:cubicBezTo>
                    <a:pt x="4857" y="2326"/>
                    <a:pt x="4918" y="2383"/>
                    <a:pt x="4992" y="2383"/>
                  </a:cubicBezTo>
                  <a:cubicBezTo>
                    <a:pt x="4999" y="2383"/>
                    <a:pt x="5006" y="2383"/>
                    <a:pt x="5013" y="2382"/>
                  </a:cubicBezTo>
                  <a:cubicBezTo>
                    <a:pt x="5085" y="2382"/>
                    <a:pt x="5156" y="2286"/>
                    <a:pt x="5144" y="2203"/>
                  </a:cubicBezTo>
                  <a:cubicBezTo>
                    <a:pt x="5049" y="1584"/>
                    <a:pt x="4740" y="1036"/>
                    <a:pt x="4275" y="631"/>
                  </a:cubicBezTo>
                  <a:cubicBezTo>
                    <a:pt x="3799" y="238"/>
                    <a:pt x="3204" y="0"/>
                    <a:pt x="25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59" name="Google Shape;9693;p60">
              <a:extLst>
                <a:ext uri="{FF2B5EF4-FFF2-40B4-BE49-F238E27FC236}">
                  <a16:creationId xmlns:a16="http://schemas.microsoft.com/office/drawing/2014/main" id="{D83AAF26-D73B-394E-B974-035EBD737020}"/>
                </a:ext>
              </a:extLst>
            </p:cNvPr>
            <p:cNvSpPr/>
            <p:nvPr/>
          </p:nvSpPr>
          <p:spPr>
            <a:xfrm>
              <a:off x="955059" y="2224999"/>
              <a:ext cx="164134" cy="75240"/>
            </a:xfrm>
            <a:custGeom>
              <a:avLst/>
              <a:gdLst/>
              <a:ahLst/>
              <a:cxnLst/>
              <a:rect l="l" t="t" r="r" b="b"/>
              <a:pathLst>
                <a:path w="5157" h="2364" extrusionOk="0">
                  <a:moveTo>
                    <a:pt x="193" y="1"/>
                  </a:moveTo>
                  <a:cubicBezTo>
                    <a:pt x="181" y="1"/>
                    <a:pt x="168" y="3"/>
                    <a:pt x="156" y="6"/>
                  </a:cubicBezTo>
                  <a:cubicBezTo>
                    <a:pt x="60" y="18"/>
                    <a:pt x="1" y="90"/>
                    <a:pt x="25" y="185"/>
                  </a:cubicBezTo>
                  <a:cubicBezTo>
                    <a:pt x="108" y="792"/>
                    <a:pt x="418" y="1340"/>
                    <a:pt x="882" y="1745"/>
                  </a:cubicBezTo>
                  <a:cubicBezTo>
                    <a:pt x="1358" y="2149"/>
                    <a:pt x="1954" y="2364"/>
                    <a:pt x="2585" y="2364"/>
                  </a:cubicBezTo>
                  <a:cubicBezTo>
                    <a:pt x="3204" y="2364"/>
                    <a:pt x="3811" y="2149"/>
                    <a:pt x="4275" y="1733"/>
                  </a:cubicBezTo>
                  <a:cubicBezTo>
                    <a:pt x="4740" y="1328"/>
                    <a:pt x="5049" y="756"/>
                    <a:pt x="5144" y="161"/>
                  </a:cubicBezTo>
                  <a:cubicBezTo>
                    <a:pt x="5156" y="90"/>
                    <a:pt x="5085" y="18"/>
                    <a:pt x="5002" y="6"/>
                  </a:cubicBezTo>
                  <a:cubicBezTo>
                    <a:pt x="4990" y="3"/>
                    <a:pt x="4980" y="2"/>
                    <a:pt x="4969" y="2"/>
                  </a:cubicBezTo>
                  <a:cubicBezTo>
                    <a:pt x="4900" y="2"/>
                    <a:pt x="4844" y="65"/>
                    <a:pt x="4823" y="137"/>
                  </a:cubicBezTo>
                  <a:cubicBezTo>
                    <a:pt x="4752" y="673"/>
                    <a:pt x="4466" y="1161"/>
                    <a:pt x="4073" y="1506"/>
                  </a:cubicBezTo>
                  <a:cubicBezTo>
                    <a:pt x="3656" y="1864"/>
                    <a:pt x="3132" y="2054"/>
                    <a:pt x="2585" y="2054"/>
                  </a:cubicBezTo>
                  <a:cubicBezTo>
                    <a:pt x="2025" y="2054"/>
                    <a:pt x="1513" y="1864"/>
                    <a:pt x="1096" y="1506"/>
                  </a:cubicBezTo>
                  <a:cubicBezTo>
                    <a:pt x="691" y="1149"/>
                    <a:pt x="406" y="673"/>
                    <a:pt x="334" y="137"/>
                  </a:cubicBezTo>
                  <a:cubicBezTo>
                    <a:pt x="324" y="56"/>
                    <a:pt x="262" y="1"/>
                    <a:pt x="1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60" name="Google Shape;9694;p60">
              <a:extLst>
                <a:ext uri="{FF2B5EF4-FFF2-40B4-BE49-F238E27FC236}">
                  <a16:creationId xmlns:a16="http://schemas.microsoft.com/office/drawing/2014/main" id="{800F5DF7-6347-A347-859E-00322092C08C}"/>
                </a:ext>
              </a:extLst>
            </p:cNvPr>
            <p:cNvSpPr/>
            <p:nvPr/>
          </p:nvSpPr>
          <p:spPr>
            <a:xfrm>
              <a:off x="1021387" y="2183496"/>
              <a:ext cx="18969" cy="69766"/>
            </a:xfrm>
            <a:custGeom>
              <a:avLst/>
              <a:gdLst/>
              <a:ahLst/>
              <a:cxnLst/>
              <a:rect l="l" t="t" r="r" b="b"/>
              <a:pathLst>
                <a:path w="596" h="2192" extrusionOk="0">
                  <a:moveTo>
                    <a:pt x="453" y="1"/>
                  </a:moveTo>
                  <a:cubicBezTo>
                    <a:pt x="417" y="1"/>
                    <a:pt x="393" y="12"/>
                    <a:pt x="382" y="24"/>
                  </a:cubicBezTo>
                  <a:lnTo>
                    <a:pt x="60" y="322"/>
                  </a:lnTo>
                  <a:cubicBezTo>
                    <a:pt x="24" y="358"/>
                    <a:pt x="1" y="405"/>
                    <a:pt x="1" y="441"/>
                  </a:cubicBezTo>
                  <a:cubicBezTo>
                    <a:pt x="1" y="501"/>
                    <a:pt x="48" y="584"/>
                    <a:pt x="108" y="584"/>
                  </a:cubicBezTo>
                  <a:cubicBezTo>
                    <a:pt x="120" y="584"/>
                    <a:pt x="155" y="560"/>
                    <a:pt x="167" y="548"/>
                  </a:cubicBezTo>
                  <a:lnTo>
                    <a:pt x="274" y="417"/>
                  </a:lnTo>
                  <a:lnTo>
                    <a:pt x="274" y="2084"/>
                  </a:lnTo>
                  <a:cubicBezTo>
                    <a:pt x="274" y="2156"/>
                    <a:pt x="346" y="2191"/>
                    <a:pt x="429" y="2191"/>
                  </a:cubicBezTo>
                  <a:cubicBezTo>
                    <a:pt x="512" y="2191"/>
                    <a:pt x="596" y="2156"/>
                    <a:pt x="596" y="2084"/>
                  </a:cubicBezTo>
                  <a:lnTo>
                    <a:pt x="596" y="108"/>
                  </a:lnTo>
                  <a:cubicBezTo>
                    <a:pt x="596" y="48"/>
                    <a:pt x="524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61" name="Google Shape;9714;p60">
            <a:extLst>
              <a:ext uri="{FF2B5EF4-FFF2-40B4-BE49-F238E27FC236}">
                <a16:creationId xmlns:a16="http://schemas.microsoft.com/office/drawing/2014/main" id="{958C6CA8-BA3A-C748-8B5E-5C319E135A45}"/>
              </a:ext>
            </a:extLst>
          </p:cNvPr>
          <p:cNvGrpSpPr/>
          <p:nvPr/>
        </p:nvGrpSpPr>
        <p:grpSpPr>
          <a:xfrm>
            <a:off x="5752671" y="3863171"/>
            <a:ext cx="392400" cy="392623"/>
            <a:chOff x="3576626" y="1975821"/>
            <a:chExt cx="284251" cy="351694"/>
          </a:xfrm>
          <a:solidFill>
            <a:srgbClr val="ED1B24"/>
          </a:solidFill>
        </p:grpSpPr>
        <p:sp>
          <p:nvSpPr>
            <p:cNvPr id="162" name="Google Shape;9715;p60">
              <a:extLst>
                <a:ext uri="{FF2B5EF4-FFF2-40B4-BE49-F238E27FC236}">
                  <a16:creationId xmlns:a16="http://schemas.microsoft.com/office/drawing/2014/main" id="{557D6C2F-D316-6C47-A10A-F00C1640DD43}"/>
                </a:ext>
              </a:extLst>
            </p:cNvPr>
            <p:cNvSpPr/>
            <p:nvPr/>
          </p:nvSpPr>
          <p:spPr>
            <a:xfrm>
              <a:off x="3576626" y="2145971"/>
              <a:ext cx="284251" cy="181544"/>
            </a:xfrm>
            <a:custGeom>
              <a:avLst/>
              <a:gdLst/>
              <a:ahLst/>
              <a:cxnLst/>
              <a:rect l="l" t="t" r="r" b="b"/>
              <a:pathLst>
                <a:path w="8931" h="5704" extrusionOk="0">
                  <a:moveTo>
                    <a:pt x="3001" y="346"/>
                  </a:moveTo>
                  <a:cubicBezTo>
                    <a:pt x="3096" y="346"/>
                    <a:pt x="3179" y="370"/>
                    <a:pt x="3263" y="453"/>
                  </a:cubicBezTo>
                  <a:cubicBezTo>
                    <a:pt x="3334" y="525"/>
                    <a:pt x="3358" y="608"/>
                    <a:pt x="3358" y="703"/>
                  </a:cubicBezTo>
                  <a:lnTo>
                    <a:pt x="3358" y="1132"/>
                  </a:lnTo>
                  <a:cubicBezTo>
                    <a:pt x="3358" y="1311"/>
                    <a:pt x="3263" y="1477"/>
                    <a:pt x="3096" y="1584"/>
                  </a:cubicBezTo>
                  <a:cubicBezTo>
                    <a:pt x="3048" y="1608"/>
                    <a:pt x="3025" y="1656"/>
                    <a:pt x="3025" y="1715"/>
                  </a:cubicBezTo>
                  <a:lnTo>
                    <a:pt x="3025" y="1894"/>
                  </a:lnTo>
                  <a:lnTo>
                    <a:pt x="2644" y="1894"/>
                  </a:lnTo>
                  <a:lnTo>
                    <a:pt x="2644" y="1715"/>
                  </a:lnTo>
                  <a:cubicBezTo>
                    <a:pt x="2644" y="1656"/>
                    <a:pt x="2620" y="1608"/>
                    <a:pt x="2572" y="1584"/>
                  </a:cubicBezTo>
                  <a:cubicBezTo>
                    <a:pt x="2405" y="1489"/>
                    <a:pt x="2310" y="1311"/>
                    <a:pt x="2310" y="1132"/>
                  </a:cubicBezTo>
                  <a:lnTo>
                    <a:pt x="2310" y="703"/>
                  </a:lnTo>
                  <a:cubicBezTo>
                    <a:pt x="2310" y="513"/>
                    <a:pt x="2465" y="346"/>
                    <a:pt x="2667" y="346"/>
                  </a:cubicBezTo>
                  <a:close/>
                  <a:moveTo>
                    <a:pt x="6096" y="346"/>
                  </a:moveTo>
                  <a:cubicBezTo>
                    <a:pt x="6192" y="346"/>
                    <a:pt x="6275" y="370"/>
                    <a:pt x="6358" y="453"/>
                  </a:cubicBezTo>
                  <a:cubicBezTo>
                    <a:pt x="6430" y="525"/>
                    <a:pt x="6454" y="608"/>
                    <a:pt x="6454" y="703"/>
                  </a:cubicBezTo>
                  <a:lnTo>
                    <a:pt x="6454" y="1132"/>
                  </a:lnTo>
                  <a:cubicBezTo>
                    <a:pt x="6454" y="1311"/>
                    <a:pt x="6370" y="1477"/>
                    <a:pt x="6192" y="1584"/>
                  </a:cubicBezTo>
                  <a:cubicBezTo>
                    <a:pt x="6144" y="1608"/>
                    <a:pt x="6120" y="1656"/>
                    <a:pt x="6120" y="1715"/>
                  </a:cubicBezTo>
                  <a:lnTo>
                    <a:pt x="6120" y="1894"/>
                  </a:lnTo>
                  <a:lnTo>
                    <a:pt x="5739" y="1894"/>
                  </a:lnTo>
                  <a:lnTo>
                    <a:pt x="5739" y="1715"/>
                  </a:lnTo>
                  <a:cubicBezTo>
                    <a:pt x="5739" y="1656"/>
                    <a:pt x="5715" y="1608"/>
                    <a:pt x="5668" y="1584"/>
                  </a:cubicBezTo>
                  <a:cubicBezTo>
                    <a:pt x="5501" y="1489"/>
                    <a:pt x="5406" y="1311"/>
                    <a:pt x="5406" y="1132"/>
                  </a:cubicBezTo>
                  <a:lnTo>
                    <a:pt x="5406" y="703"/>
                  </a:lnTo>
                  <a:cubicBezTo>
                    <a:pt x="5406" y="513"/>
                    <a:pt x="5561" y="346"/>
                    <a:pt x="5763" y="346"/>
                  </a:cubicBezTo>
                  <a:close/>
                  <a:moveTo>
                    <a:pt x="1453" y="2061"/>
                  </a:moveTo>
                  <a:cubicBezTo>
                    <a:pt x="1548" y="2061"/>
                    <a:pt x="1632" y="2084"/>
                    <a:pt x="1715" y="2156"/>
                  </a:cubicBezTo>
                  <a:cubicBezTo>
                    <a:pt x="1786" y="2239"/>
                    <a:pt x="1810" y="2323"/>
                    <a:pt x="1810" y="2418"/>
                  </a:cubicBezTo>
                  <a:lnTo>
                    <a:pt x="1810" y="2846"/>
                  </a:lnTo>
                  <a:cubicBezTo>
                    <a:pt x="1810" y="3037"/>
                    <a:pt x="1715" y="3204"/>
                    <a:pt x="1548" y="3287"/>
                  </a:cubicBezTo>
                  <a:cubicBezTo>
                    <a:pt x="1501" y="3323"/>
                    <a:pt x="1477" y="3370"/>
                    <a:pt x="1477" y="3430"/>
                  </a:cubicBezTo>
                  <a:lnTo>
                    <a:pt x="1477" y="3608"/>
                  </a:lnTo>
                  <a:lnTo>
                    <a:pt x="1096" y="3608"/>
                  </a:lnTo>
                  <a:lnTo>
                    <a:pt x="1096" y="3430"/>
                  </a:lnTo>
                  <a:cubicBezTo>
                    <a:pt x="1096" y="3370"/>
                    <a:pt x="1072" y="3323"/>
                    <a:pt x="1024" y="3287"/>
                  </a:cubicBezTo>
                  <a:cubicBezTo>
                    <a:pt x="858" y="3204"/>
                    <a:pt x="762" y="3025"/>
                    <a:pt x="762" y="2846"/>
                  </a:cubicBezTo>
                  <a:lnTo>
                    <a:pt x="762" y="2418"/>
                  </a:lnTo>
                  <a:cubicBezTo>
                    <a:pt x="762" y="2215"/>
                    <a:pt x="917" y="2061"/>
                    <a:pt x="1120" y="2061"/>
                  </a:cubicBezTo>
                  <a:close/>
                  <a:moveTo>
                    <a:pt x="4549" y="2061"/>
                  </a:moveTo>
                  <a:cubicBezTo>
                    <a:pt x="4644" y="2061"/>
                    <a:pt x="4727" y="2084"/>
                    <a:pt x="4810" y="2156"/>
                  </a:cubicBezTo>
                  <a:cubicBezTo>
                    <a:pt x="4882" y="2239"/>
                    <a:pt x="4906" y="2323"/>
                    <a:pt x="4906" y="2418"/>
                  </a:cubicBezTo>
                  <a:lnTo>
                    <a:pt x="4906" y="2846"/>
                  </a:lnTo>
                  <a:cubicBezTo>
                    <a:pt x="4906" y="3025"/>
                    <a:pt x="4810" y="3204"/>
                    <a:pt x="4644" y="3287"/>
                  </a:cubicBezTo>
                  <a:cubicBezTo>
                    <a:pt x="4596" y="3323"/>
                    <a:pt x="4572" y="3370"/>
                    <a:pt x="4572" y="3430"/>
                  </a:cubicBezTo>
                  <a:lnTo>
                    <a:pt x="4572" y="3608"/>
                  </a:lnTo>
                  <a:lnTo>
                    <a:pt x="4191" y="3608"/>
                  </a:lnTo>
                  <a:lnTo>
                    <a:pt x="4191" y="3430"/>
                  </a:lnTo>
                  <a:cubicBezTo>
                    <a:pt x="4191" y="3370"/>
                    <a:pt x="4168" y="3323"/>
                    <a:pt x="4120" y="3287"/>
                  </a:cubicBezTo>
                  <a:cubicBezTo>
                    <a:pt x="3953" y="3204"/>
                    <a:pt x="3858" y="3025"/>
                    <a:pt x="3858" y="2846"/>
                  </a:cubicBezTo>
                  <a:lnTo>
                    <a:pt x="3858" y="2418"/>
                  </a:lnTo>
                  <a:cubicBezTo>
                    <a:pt x="3858" y="2215"/>
                    <a:pt x="4013" y="2061"/>
                    <a:pt x="4215" y="2061"/>
                  </a:cubicBezTo>
                  <a:close/>
                  <a:moveTo>
                    <a:pt x="7668" y="2061"/>
                  </a:moveTo>
                  <a:cubicBezTo>
                    <a:pt x="7751" y="2061"/>
                    <a:pt x="7847" y="2084"/>
                    <a:pt x="7918" y="2156"/>
                  </a:cubicBezTo>
                  <a:cubicBezTo>
                    <a:pt x="7989" y="2239"/>
                    <a:pt x="8025" y="2323"/>
                    <a:pt x="8025" y="2418"/>
                  </a:cubicBezTo>
                  <a:lnTo>
                    <a:pt x="8025" y="2846"/>
                  </a:lnTo>
                  <a:cubicBezTo>
                    <a:pt x="8001" y="3025"/>
                    <a:pt x="7918" y="3204"/>
                    <a:pt x="7751" y="3287"/>
                  </a:cubicBezTo>
                  <a:cubicBezTo>
                    <a:pt x="7704" y="3323"/>
                    <a:pt x="7680" y="3370"/>
                    <a:pt x="7680" y="3430"/>
                  </a:cubicBezTo>
                  <a:lnTo>
                    <a:pt x="7680" y="3608"/>
                  </a:lnTo>
                  <a:lnTo>
                    <a:pt x="7311" y="3608"/>
                  </a:lnTo>
                  <a:lnTo>
                    <a:pt x="7311" y="3430"/>
                  </a:lnTo>
                  <a:cubicBezTo>
                    <a:pt x="7311" y="3370"/>
                    <a:pt x="7275" y="3323"/>
                    <a:pt x="7227" y="3287"/>
                  </a:cubicBezTo>
                  <a:cubicBezTo>
                    <a:pt x="7073" y="3204"/>
                    <a:pt x="6966" y="3025"/>
                    <a:pt x="6966" y="2846"/>
                  </a:cubicBezTo>
                  <a:lnTo>
                    <a:pt x="6966" y="2418"/>
                  </a:lnTo>
                  <a:cubicBezTo>
                    <a:pt x="6966" y="2215"/>
                    <a:pt x="7132" y="2061"/>
                    <a:pt x="7323" y="2061"/>
                  </a:cubicBezTo>
                  <a:close/>
                  <a:moveTo>
                    <a:pt x="5787" y="1"/>
                  </a:moveTo>
                  <a:cubicBezTo>
                    <a:pt x="5418" y="1"/>
                    <a:pt x="5120" y="310"/>
                    <a:pt x="5120" y="691"/>
                  </a:cubicBezTo>
                  <a:lnTo>
                    <a:pt x="5120" y="1120"/>
                  </a:lnTo>
                  <a:cubicBezTo>
                    <a:pt x="5120" y="1382"/>
                    <a:pt x="5251" y="1644"/>
                    <a:pt x="5465" y="1799"/>
                  </a:cubicBezTo>
                  <a:lnTo>
                    <a:pt x="5465" y="1953"/>
                  </a:lnTo>
                  <a:lnTo>
                    <a:pt x="5180" y="2073"/>
                  </a:lnTo>
                  <a:cubicBezTo>
                    <a:pt x="5144" y="2025"/>
                    <a:pt x="5120" y="1977"/>
                    <a:pt x="5072" y="1942"/>
                  </a:cubicBezTo>
                  <a:cubicBezTo>
                    <a:pt x="4941" y="1799"/>
                    <a:pt x="4775" y="1739"/>
                    <a:pt x="4596" y="1739"/>
                  </a:cubicBezTo>
                  <a:lnTo>
                    <a:pt x="4251" y="1739"/>
                  </a:lnTo>
                  <a:cubicBezTo>
                    <a:pt x="4001" y="1739"/>
                    <a:pt x="3798" y="1882"/>
                    <a:pt x="3679" y="2073"/>
                  </a:cubicBezTo>
                  <a:lnTo>
                    <a:pt x="3394" y="1953"/>
                  </a:lnTo>
                  <a:lnTo>
                    <a:pt x="3394" y="1799"/>
                  </a:lnTo>
                  <a:cubicBezTo>
                    <a:pt x="3596" y="1644"/>
                    <a:pt x="3739" y="1382"/>
                    <a:pt x="3739" y="1120"/>
                  </a:cubicBezTo>
                  <a:lnTo>
                    <a:pt x="3739" y="691"/>
                  </a:lnTo>
                  <a:cubicBezTo>
                    <a:pt x="3739" y="513"/>
                    <a:pt x="3656" y="334"/>
                    <a:pt x="3537" y="215"/>
                  </a:cubicBezTo>
                  <a:cubicBezTo>
                    <a:pt x="3406" y="72"/>
                    <a:pt x="3239" y="13"/>
                    <a:pt x="3060" y="13"/>
                  </a:cubicBezTo>
                  <a:lnTo>
                    <a:pt x="2727" y="13"/>
                  </a:lnTo>
                  <a:cubicBezTo>
                    <a:pt x="2346" y="13"/>
                    <a:pt x="2048" y="334"/>
                    <a:pt x="2048" y="703"/>
                  </a:cubicBezTo>
                  <a:lnTo>
                    <a:pt x="2048" y="1132"/>
                  </a:lnTo>
                  <a:cubicBezTo>
                    <a:pt x="2048" y="1406"/>
                    <a:pt x="2191" y="1656"/>
                    <a:pt x="2394" y="1822"/>
                  </a:cubicBezTo>
                  <a:lnTo>
                    <a:pt x="2394" y="1965"/>
                  </a:lnTo>
                  <a:lnTo>
                    <a:pt x="2108" y="2084"/>
                  </a:lnTo>
                  <a:cubicBezTo>
                    <a:pt x="2084" y="2037"/>
                    <a:pt x="2048" y="2001"/>
                    <a:pt x="2013" y="1953"/>
                  </a:cubicBezTo>
                  <a:cubicBezTo>
                    <a:pt x="1870" y="1822"/>
                    <a:pt x="1715" y="1763"/>
                    <a:pt x="1536" y="1763"/>
                  </a:cubicBezTo>
                  <a:lnTo>
                    <a:pt x="1191" y="1763"/>
                  </a:lnTo>
                  <a:cubicBezTo>
                    <a:pt x="822" y="1763"/>
                    <a:pt x="524" y="2073"/>
                    <a:pt x="524" y="2442"/>
                  </a:cubicBezTo>
                  <a:lnTo>
                    <a:pt x="524" y="2870"/>
                  </a:lnTo>
                  <a:cubicBezTo>
                    <a:pt x="524" y="3144"/>
                    <a:pt x="655" y="3394"/>
                    <a:pt x="858" y="3561"/>
                  </a:cubicBezTo>
                  <a:lnTo>
                    <a:pt x="858" y="3704"/>
                  </a:lnTo>
                  <a:lnTo>
                    <a:pt x="429" y="3882"/>
                  </a:lnTo>
                  <a:cubicBezTo>
                    <a:pt x="179" y="3989"/>
                    <a:pt x="0" y="4239"/>
                    <a:pt x="0" y="4513"/>
                  </a:cubicBezTo>
                  <a:lnTo>
                    <a:pt x="0" y="5537"/>
                  </a:lnTo>
                  <a:cubicBezTo>
                    <a:pt x="0" y="5632"/>
                    <a:pt x="72" y="5704"/>
                    <a:pt x="167" y="5704"/>
                  </a:cubicBezTo>
                  <a:cubicBezTo>
                    <a:pt x="250" y="5704"/>
                    <a:pt x="322" y="5632"/>
                    <a:pt x="322" y="5537"/>
                  </a:cubicBezTo>
                  <a:lnTo>
                    <a:pt x="322" y="4513"/>
                  </a:lnTo>
                  <a:cubicBezTo>
                    <a:pt x="322" y="4358"/>
                    <a:pt x="417" y="4228"/>
                    <a:pt x="548" y="4180"/>
                  </a:cubicBezTo>
                  <a:lnTo>
                    <a:pt x="1060" y="3977"/>
                  </a:lnTo>
                  <a:lnTo>
                    <a:pt x="1679" y="3977"/>
                  </a:lnTo>
                  <a:lnTo>
                    <a:pt x="2191" y="4180"/>
                  </a:lnTo>
                  <a:cubicBezTo>
                    <a:pt x="2322" y="4239"/>
                    <a:pt x="2405" y="4358"/>
                    <a:pt x="2405" y="4513"/>
                  </a:cubicBezTo>
                  <a:lnTo>
                    <a:pt x="2405" y="5537"/>
                  </a:lnTo>
                  <a:cubicBezTo>
                    <a:pt x="2405" y="5632"/>
                    <a:pt x="2489" y="5704"/>
                    <a:pt x="2572" y="5704"/>
                  </a:cubicBezTo>
                  <a:cubicBezTo>
                    <a:pt x="2667" y="5704"/>
                    <a:pt x="2739" y="5632"/>
                    <a:pt x="2739" y="5537"/>
                  </a:cubicBezTo>
                  <a:lnTo>
                    <a:pt x="2739" y="4513"/>
                  </a:lnTo>
                  <a:cubicBezTo>
                    <a:pt x="2739" y="4228"/>
                    <a:pt x="2572" y="3989"/>
                    <a:pt x="2310" y="3882"/>
                  </a:cubicBezTo>
                  <a:lnTo>
                    <a:pt x="1870" y="3704"/>
                  </a:lnTo>
                  <a:lnTo>
                    <a:pt x="1870" y="3561"/>
                  </a:lnTo>
                  <a:cubicBezTo>
                    <a:pt x="2084" y="3394"/>
                    <a:pt x="2215" y="3144"/>
                    <a:pt x="2215" y="2870"/>
                  </a:cubicBezTo>
                  <a:lnTo>
                    <a:pt x="2215" y="2442"/>
                  </a:lnTo>
                  <a:lnTo>
                    <a:pt x="2215" y="2418"/>
                  </a:lnTo>
                  <a:lnTo>
                    <a:pt x="2608" y="2263"/>
                  </a:lnTo>
                  <a:lnTo>
                    <a:pt x="3227" y="2263"/>
                  </a:lnTo>
                  <a:lnTo>
                    <a:pt x="3620" y="2418"/>
                  </a:lnTo>
                  <a:lnTo>
                    <a:pt x="3620" y="2442"/>
                  </a:lnTo>
                  <a:lnTo>
                    <a:pt x="3620" y="2870"/>
                  </a:lnTo>
                  <a:cubicBezTo>
                    <a:pt x="3620" y="3144"/>
                    <a:pt x="3751" y="3394"/>
                    <a:pt x="3953" y="3561"/>
                  </a:cubicBezTo>
                  <a:lnTo>
                    <a:pt x="3953" y="3704"/>
                  </a:lnTo>
                  <a:lnTo>
                    <a:pt x="3525" y="3882"/>
                  </a:lnTo>
                  <a:cubicBezTo>
                    <a:pt x="3275" y="3989"/>
                    <a:pt x="3096" y="4239"/>
                    <a:pt x="3096" y="4513"/>
                  </a:cubicBezTo>
                  <a:lnTo>
                    <a:pt x="3096" y="5537"/>
                  </a:lnTo>
                  <a:cubicBezTo>
                    <a:pt x="3096" y="5632"/>
                    <a:pt x="3167" y="5704"/>
                    <a:pt x="3263" y="5704"/>
                  </a:cubicBezTo>
                  <a:cubicBezTo>
                    <a:pt x="3346" y="5704"/>
                    <a:pt x="3417" y="5632"/>
                    <a:pt x="3417" y="5537"/>
                  </a:cubicBezTo>
                  <a:lnTo>
                    <a:pt x="3417" y="4513"/>
                  </a:lnTo>
                  <a:cubicBezTo>
                    <a:pt x="3417" y="4358"/>
                    <a:pt x="3513" y="4228"/>
                    <a:pt x="3644" y="4180"/>
                  </a:cubicBezTo>
                  <a:lnTo>
                    <a:pt x="4156" y="3977"/>
                  </a:lnTo>
                  <a:lnTo>
                    <a:pt x="4775" y="3977"/>
                  </a:lnTo>
                  <a:lnTo>
                    <a:pt x="5287" y="4180"/>
                  </a:lnTo>
                  <a:cubicBezTo>
                    <a:pt x="5418" y="4239"/>
                    <a:pt x="5501" y="4358"/>
                    <a:pt x="5501" y="4513"/>
                  </a:cubicBezTo>
                  <a:lnTo>
                    <a:pt x="5501" y="5537"/>
                  </a:lnTo>
                  <a:cubicBezTo>
                    <a:pt x="5501" y="5632"/>
                    <a:pt x="5584" y="5704"/>
                    <a:pt x="5668" y="5704"/>
                  </a:cubicBezTo>
                  <a:cubicBezTo>
                    <a:pt x="5763" y="5704"/>
                    <a:pt x="5834" y="5632"/>
                    <a:pt x="5834" y="5537"/>
                  </a:cubicBezTo>
                  <a:lnTo>
                    <a:pt x="5834" y="4513"/>
                  </a:lnTo>
                  <a:cubicBezTo>
                    <a:pt x="5834" y="4228"/>
                    <a:pt x="5668" y="3989"/>
                    <a:pt x="5406" y="3882"/>
                  </a:cubicBezTo>
                  <a:lnTo>
                    <a:pt x="4965" y="3704"/>
                  </a:lnTo>
                  <a:lnTo>
                    <a:pt x="4965" y="3561"/>
                  </a:lnTo>
                  <a:cubicBezTo>
                    <a:pt x="5180" y="3394"/>
                    <a:pt x="5311" y="3144"/>
                    <a:pt x="5311" y="2870"/>
                  </a:cubicBezTo>
                  <a:lnTo>
                    <a:pt x="5311" y="2442"/>
                  </a:lnTo>
                  <a:lnTo>
                    <a:pt x="5311" y="2418"/>
                  </a:lnTo>
                  <a:lnTo>
                    <a:pt x="5703" y="2263"/>
                  </a:lnTo>
                  <a:lnTo>
                    <a:pt x="6323" y="2263"/>
                  </a:lnTo>
                  <a:lnTo>
                    <a:pt x="6715" y="2418"/>
                  </a:lnTo>
                  <a:lnTo>
                    <a:pt x="6715" y="2442"/>
                  </a:lnTo>
                  <a:lnTo>
                    <a:pt x="6715" y="2870"/>
                  </a:lnTo>
                  <a:cubicBezTo>
                    <a:pt x="6715" y="3144"/>
                    <a:pt x="6846" y="3394"/>
                    <a:pt x="7049" y="3561"/>
                  </a:cubicBezTo>
                  <a:lnTo>
                    <a:pt x="7049" y="3704"/>
                  </a:lnTo>
                  <a:lnTo>
                    <a:pt x="6620" y="3882"/>
                  </a:lnTo>
                  <a:cubicBezTo>
                    <a:pt x="6370" y="3989"/>
                    <a:pt x="6192" y="4239"/>
                    <a:pt x="6192" y="4513"/>
                  </a:cubicBezTo>
                  <a:lnTo>
                    <a:pt x="6192" y="5537"/>
                  </a:lnTo>
                  <a:cubicBezTo>
                    <a:pt x="6192" y="5632"/>
                    <a:pt x="6263" y="5704"/>
                    <a:pt x="6358" y="5704"/>
                  </a:cubicBezTo>
                  <a:cubicBezTo>
                    <a:pt x="6442" y="5704"/>
                    <a:pt x="6513" y="5632"/>
                    <a:pt x="6513" y="5537"/>
                  </a:cubicBezTo>
                  <a:lnTo>
                    <a:pt x="6513" y="4513"/>
                  </a:lnTo>
                  <a:cubicBezTo>
                    <a:pt x="6513" y="4358"/>
                    <a:pt x="6608" y="4228"/>
                    <a:pt x="6739" y="4180"/>
                  </a:cubicBezTo>
                  <a:lnTo>
                    <a:pt x="7251" y="3977"/>
                  </a:lnTo>
                  <a:lnTo>
                    <a:pt x="7870" y="3977"/>
                  </a:lnTo>
                  <a:lnTo>
                    <a:pt x="8382" y="4180"/>
                  </a:lnTo>
                  <a:cubicBezTo>
                    <a:pt x="8513" y="4239"/>
                    <a:pt x="8597" y="4358"/>
                    <a:pt x="8597" y="4513"/>
                  </a:cubicBezTo>
                  <a:lnTo>
                    <a:pt x="8597" y="5537"/>
                  </a:lnTo>
                  <a:cubicBezTo>
                    <a:pt x="8597" y="5632"/>
                    <a:pt x="8680" y="5704"/>
                    <a:pt x="8763" y="5704"/>
                  </a:cubicBezTo>
                  <a:cubicBezTo>
                    <a:pt x="8859" y="5704"/>
                    <a:pt x="8930" y="5632"/>
                    <a:pt x="8930" y="5537"/>
                  </a:cubicBezTo>
                  <a:lnTo>
                    <a:pt x="8930" y="4513"/>
                  </a:lnTo>
                  <a:cubicBezTo>
                    <a:pt x="8859" y="4204"/>
                    <a:pt x="8680" y="3942"/>
                    <a:pt x="8418" y="3847"/>
                  </a:cubicBezTo>
                  <a:lnTo>
                    <a:pt x="7989" y="3668"/>
                  </a:lnTo>
                  <a:lnTo>
                    <a:pt x="7989" y="3513"/>
                  </a:lnTo>
                  <a:cubicBezTo>
                    <a:pt x="8204" y="3346"/>
                    <a:pt x="8335" y="3096"/>
                    <a:pt x="8335" y="2835"/>
                  </a:cubicBezTo>
                  <a:lnTo>
                    <a:pt x="8335" y="2394"/>
                  </a:lnTo>
                  <a:cubicBezTo>
                    <a:pt x="8335" y="2215"/>
                    <a:pt x="8263" y="2037"/>
                    <a:pt x="8144" y="1918"/>
                  </a:cubicBezTo>
                  <a:cubicBezTo>
                    <a:pt x="8001" y="1787"/>
                    <a:pt x="7847" y="1727"/>
                    <a:pt x="7668" y="1727"/>
                  </a:cubicBezTo>
                  <a:lnTo>
                    <a:pt x="7323" y="1727"/>
                  </a:lnTo>
                  <a:cubicBezTo>
                    <a:pt x="7073" y="1727"/>
                    <a:pt x="6858" y="1858"/>
                    <a:pt x="6739" y="2061"/>
                  </a:cubicBezTo>
                  <a:lnTo>
                    <a:pt x="6454" y="1942"/>
                  </a:lnTo>
                  <a:lnTo>
                    <a:pt x="6454" y="1787"/>
                  </a:lnTo>
                  <a:cubicBezTo>
                    <a:pt x="6668" y="1620"/>
                    <a:pt x="6799" y="1370"/>
                    <a:pt x="6799" y="1108"/>
                  </a:cubicBezTo>
                  <a:lnTo>
                    <a:pt x="6799" y="668"/>
                  </a:lnTo>
                  <a:cubicBezTo>
                    <a:pt x="6799" y="489"/>
                    <a:pt x="6727" y="310"/>
                    <a:pt x="6608" y="191"/>
                  </a:cubicBezTo>
                  <a:cubicBezTo>
                    <a:pt x="6477" y="60"/>
                    <a:pt x="6311" y="1"/>
                    <a:pt x="6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63" name="Google Shape;9716;p60">
              <a:extLst>
                <a:ext uri="{FF2B5EF4-FFF2-40B4-BE49-F238E27FC236}">
                  <a16:creationId xmlns:a16="http://schemas.microsoft.com/office/drawing/2014/main" id="{52A60C68-BF0A-1F40-8C70-66AE342D26C8}"/>
                </a:ext>
              </a:extLst>
            </p:cNvPr>
            <p:cNvSpPr/>
            <p:nvPr/>
          </p:nvSpPr>
          <p:spPr>
            <a:xfrm>
              <a:off x="3656195" y="1975821"/>
              <a:ext cx="120149" cy="164134"/>
            </a:xfrm>
            <a:custGeom>
              <a:avLst/>
              <a:gdLst/>
              <a:ahLst/>
              <a:cxnLst/>
              <a:rect l="l" t="t" r="r" b="b"/>
              <a:pathLst>
                <a:path w="3775" h="5157" extrusionOk="0">
                  <a:moveTo>
                    <a:pt x="2049" y="334"/>
                  </a:moveTo>
                  <a:cubicBezTo>
                    <a:pt x="2239" y="334"/>
                    <a:pt x="2406" y="501"/>
                    <a:pt x="2406" y="691"/>
                  </a:cubicBezTo>
                  <a:lnTo>
                    <a:pt x="2406" y="1037"/>
                  </a:lnTo>
                  <a:cubicBezTo>
                    <a:pt x="2406" y="1334"/>
                    <a:pt x="2168" y="1549"/>
                    <a:pt x="1882" y="1549"/>
                  </a:cubicBezTo>
                  <a:cubicBezTo>
                    <a:pt x="1869" y="1550"/>
                    <a:pt x="1855" y="1550"/>
                    <a:pt x="1842" y="1550"/>
                  </a:cubicBezTo>
                  <a:cubicBezTo>
                    <a:pt x="1575" y="1550"/>
                    <a:pt x="1358" y="1321"/>
                    <a:pt x="1358" y="1037"/>
                  </a:cubicBezTo>
                  <a:lnTo>
                    <a:pt x="1358" y="691"/>
                  </a:lnTo>
                  <a:cubicBezTo>
                    <a:pt x="1358" y="501"/>
                    <a:pt x="1513" y="334"/>
                    <a:pt x="1715" y="334"/>
                  </a:cubicBezTo>
                  <a:close/>
                  <a:moveTo>
                    <a:pt x="2049" y="1870"/>
                  </a:moveTo>
                  <a:lnTo>
                    <a:pt x="2049" y="1965"/>
                  </a:lnTo>
                  <a:cubicBezTo>
                    <a:pt x="2072" y="2025"/>
                    <a:pt x="2084" y="2073"/>
                    <a:pt x="2108" y="2132"/>
                  </a:cubicBezTo>
                  <a:lnTo>
                    <a:pt x="1894" y="2358"/>
                  </a:lnTo>
                  <a:lnTo>
                    <a:pt x="1870" y="2358"/>
                  </a:lnTo>
                  <a:lnTo>
                    <a:pt x="1656" y="2132"/>
                  </a:lnTo>
                  <a:cubicBezTo>
                    <a:pt x="1679" y="2085"/>
                    <a:pt x="1691" y="2025"/>
                    <a:pt x="1691" y="1965"/>
                  </a:cubicBezTo>
                  <a:lnTo>
                    <a:pt x="1691" y="1870"/>
                  </a:lnTo>
                  <a:cubicBezTo>
                    <a:pt x="1751" y="1882"/>
                    <a:pt x="1810" y="1882"/>
                    <a:pt x="1870" y="1882"/>
                  </a:cubicBezTo>
                  <a:cubicBezTo>
                    <a:pt x="1929" y="1882"/>
                    <a:pt x="1989" y="1882"/>
                    <a:pt x="2049" y="1870"/>
                  </a:cubicBezTo>
                  <a:close/>
                  <a:moveTo>
                    <a:pt x="2382" y="2323"/>
                  </a:moveTo>
                  <a:lnTo>
                    <a:pt x="2668" y="2454"/>
                  </a:lnTo>
                  <a:cubicBezTo>
                    <a:pt x="2727" y="2489"/>
                    <a:pt x="2763" y="2549"/>
                    <a:pt x="2763" y="2620"/>
                  </a:cubicBezTo>
                  <a:lnTo>
                    <a:pt x="2763" y="2942"/>
                  </a:lnTo>
                  <a:lnTo>
                    <a:pt x="1025" y="2942"/>
                  </a:lnTo>
                  <a:lnTo>
                    <a:pt x="1025" y="2620"/>
                  </a:lnTo>
                  <a:lnTo>
                    <a:pt x="1013" y="2620"/>
                  </a:lnTo>
                  <a:cubicBezTo>
                    <a:pt x="1013" y="2549"/>
                    <a:pt x="1060" y="2489"/>
                    <a:pt x="1120" y="2454"/>
                  </a:cubicBezTo>
                  <a:lnTo>
                    <a:pt x="1394" y="2323"/>
                  </a:lnTo>
                  <a:lnTo>
                    <a:pt x="1656" y="2585"/>
                  </a:lnTo>
                  <a:cubicBezTo>
                    <a:pt x="1715" y="2632"/>
                    <a:pt x="1799" y="2680"/>
                    <a:pt x="1894" y="2680"/>
                  </a:cubicBezTo>
                  <a:cubicBezTo>
                    <a:pt x="1977" y="2680"/>
                    <a:pt x="2049" y="2656"/>
                    <a:pt x="2132" y="2585"/>
                  </a:cubicBezTo>
                  <a:lnTo>
                    <a:pt x="2382" y="2323"/>
                  </a:lnTo>
                  <a:close/>
                  <a:moveTo>
                    <a:pt x="3334" y="3263"/>
                  </a:moveTo>
                  <a:lnTo>
                    <a:pt x="3156" y="3632"/>
                  </a:lnTo>
                  <a:lnTo>
                    <a:pt x="596" y="3632"/>
                  </a:lnTo>
                  <a:lnTo>
                    <a:pt x="417" y="3263"/>
                  </a:lnTo>
                  <a:close/>
                  <a:moveTo>
                    <a:pt x="1715" y="1"/>
                  </a:moveTo>
                  <a:cubicBezTo>
                    <a:pt x="1334" y="1"/>
                    <a:pt x="1025" y="299"/>
                    <a:pt x="1025" y="691"/>
                  </a:cubicBezTo>
                  <a:lnTo>
                    <a:pt x="1025" y="1025"/>
                  </a:lnTo>
                  <a:cubicBezTo>
                    <a:pt x="1025" y="1311"/>
                    <a:pt x="1156" y="1549"/>
                    <a:pt x="1370" y="1715"/>
                  </a:cubicBezTo>
                  <a:lnTo>
                    <a:pt x="1370" y="1954"/>
                  </a:lnTo>
                  <a:lnTo>
                    <a:pt x="1370" y="1965"/>
                  </a:lnTo>
                  <a:lnTo>
                    <a:pt x="965" y="2180"/>
                  </a:lnTo>
                  <a:cubicBezTo>
                    <a:pt x="786" y="2263"/>
                    <a:pt x="679" y="2430"/>
                    <a:pt x="679" y="2620"/>
                  </a:cubicBezTo>
                  <a:lnTo>
                    <a:pt x="679" y="2942"/>
                  </a:lnTo>
                  <a:lnTo>
                    <a:pt x="155" y="2942"/>
                  </a:lnTo>
                  <a:cubicBezTo>
                    <a:pt x="96" y="2942"/>
                    <a:pt x="60" y="2966"/>
                    <a:pt x="24" y="3013"/>
                  </a:cubicBezTo>
                  <a:cubicBezTo>
                    <a:pt x="1" y="3061"/>
                    <a:pt x="1" y="3120"/>
                    <a:pt x="24" y="3180"/>
                  </a:cubicBezTo>
                  <a:lnTo>
                    <a:pt x="370" y="3859"/>
                  </a:lnTo>
                  <a:cubicBezTo>
                    <a:pt x="394" y="3918"/>
                    <a:pt x="453" y="3954"/>
                    <a:pt x="513" y="3954"/>
                  </a:cubicBezTo>
                  <a:lnTo>
                    <a:pt x="691" y="3954"/>
                  </a:lnTo>
                  <a:lnTo>
                    <a:pt x="691" y="4990"/>
                  </a:lnTo>
                  <a:cubicBezTo>
                    <a:pt x="691" y="5085"/>
                    <a:pt x="775" y="5156"/>
                    <a:pt x="858" y="5156"/>
                  </a:cubicBezTo>
                  <a:cubicBezTo>
                    <a:pt x="953" y="5156"/>
                    <a:pt x="1025" y="5085"/>
                    <a:pt x="1025" y="4990"/>
                  </a:cubicBezTo>
                  <a:lnTo>
                    <a:pt x="1025" y="3954"/>
                  </a:lnTo>
                  <a:lnTo>
                    <a:pt x="2763" y="3954"/>
                  </a:lnTo>
                  <a:lnTo>
                    <a:pt x="2763" y="4990"/>
                  </a:lnTo>
                  <a:cubicBezTo>
                    <a:pt x="2763" y="5085"/>
                    <a:pt x="2846" y="5156"/>
                    <a:pt x="2930" y="5156"/>
                  </a:cubicBezTo>
                  <a:cubicBezTo>
                    <a:pt x="3025" y="5156"/>
                    <a:pt x="3096" y="5085"/>
                    <a:pt x="3096" y="4990"/>
                  </a:cubicBezTo>
                  <a:lnTo>
                    <a:pt x="3096" y="3954"/>
                  </a:lnTo>
                  <a:lnTo>
                    <a:pt x="3275" y="3954"/>
                  </a:lnTo>
                  <a:cubicBezTo>
                    <a:pt x="3334" y="3954"/>
                    <a:pt x="3394" y="3918"/>
                    <a:pt x="3418" y="3859"/>
                  </a:cubicBezTo>
                  <a:lnTo>
                    <a:pt x="3763" y="3180"/>
                  </a:lnTo>
                  <a:cubicBezTo>
                    <a:pt x="3775" y="3132"/>
                    <a:pt x="3763" y="3073"/>
                    <a:pt x="3751" y="3013"/>
                  </a:cubicBezTo>
                  <a:cubicBezTo>
                    <a:pt x="3715" y="2966"/>
                    <a:pt x="3680" y="2942"/>
                    <a:pt x="3620" y="2942"/>
                  </a:cubicBezTo>
                  <a:lnTo>
                    <a:pt x="3084" y="2942"/>
                  </a:lnTo>
                  <a:lnTo>
                    <a:pt x="3084" y="2620"/>
                  </a:lnTo>
                  <a:cubicBezTo>
                    <a:pt x="3084" y="2430"/>
                    <a:pt x="2977" y="2251"/>
                    <a:pt x="2799" y="2180"/>
                  </a:cubicBezTo>
                  <a:lnTo>
                    <a:pt x="2394" y="1965"/>
                  </a:lnTo>
                  <a:lnTo>
                    <a:pt x="2394" y="1954"/>
                  </a:lnTo>
                  <a:lnTo>
                    <a:pt x="2394" y="1715"/>
                  </a:lnTo>
                  <a:cubicBezTo>
                    <a:pt x="2608" y="1561"/>
                    <a:pt x="2739" y="1311"/>
                    <a:pt x="2739" y="1025"/>
                  </a:cubicBezTo>
                  <a:lnTo>
                    <a:pt x="2739" y="691"/>
                  </a:lnTo>
                  <a:cubicBezTo>
                    <a:pt x="2739" y="310"/>
                    <a:pt x="2441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64" name="Google Shape;9717;p60">
              <a:extLst>
                <a:ext uri="{FF2B5EF4-FFF2-40B4-BE49-F238E27FC236}">
                  <a16:creationId xmlns:a16="http://schemas.microsoft.com/office/drawing/2014/main" id="{E8F65E53-1B55-2841-BD8B-F7E87EA8006B}"/>
                </a:ext>
              </a:extLst>
            </p:cNvPr>
            <p:cNvSpPr/>
            <p:nvPr/>
          </p:nvSpPr>
          <p:spPr>
            <a:xfrm>
              <a:off x="3700149" y="2113380"/>
              <a:ext cx="32241" cy="10280"/>
            </a:xfrm>
            <a:custGeom>
              <a:avLst/>
              <a:gdLst/>
              <a:ahLst/>
              <a:cxnLst/>
              <a:rect l="l" t="t" r="r" b="b"/>
              <a:pathLst>
                <a:path w="1013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846" y="322"/>
                  </a:lnTo>
                  <a:cubicBezTo>
                    <a:pt x="941" y="322"/>
                    <a:pt x="1013" y="251"/>
                    <a:pt x="1013" y="168"/>
                  </a:cubicBezTo>
                  <a:cubicBezTo>
                    <a:pt x="1013" y="72"/>
                    <a:pt x="941" y="1"/>
                    <a:pt x="8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65" name="Google Shape;9742;p60">
            <a:extLst>
              <a:ext uri="{FF2B5EF4-FFF2-40B4-BE49-F238E27FC236}">
                <a16:creationId xmlns:a16="http://schemas.microsoft.com/office/drawing/2014/main" id="{AC6B487B-F6A8-9E46-BD15-B093E71108DB}"/>
              </a:ext>
            </a:extLst>
          </p:cNvPr>
          <p:cNvGrpSpPr/>
          <p:nvPr/>
        </p:nvGrpSpPr>
        <p:grpSpPr>
          <a:xfrm>
            <a:off x="3767147" y="3872072"/>
            <a:ext cx="421402" cy="374820"/>
            <a:chOff x="854261" y="2908813"/>
            <a:chExt cx="377474" cy="335748"/>
          </a:xfrm>
          <a:solidFill>
            <a:srgbClr val="ED1B24"/>
          </a:solidFill>
        </p:grpSpPr>
        <p:sp>
          <p:nvSpPr>
            <p:cNvPr id="166" name="Google Shape;9743;p60">
              <a:extLst>
                <a:ext uri="{FF2B5EF4-FFF2-40B4-BE49-F238E27FC236}">
                  <a16:creationId xmlns:a16="http://schemas.microsoft.com/office/drawing/2014/main" id="{A42EE05A-6A7C-4A4B-93CC-DE378C682A7A}"/>
                </a:ext>
              </a:extLst>
            </p:cNvPr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67" name="Google Shape;9744;p60">
              <a:extLst>
                <a:ext uri="{FF2B5EF4-FFF2-40B4-BE49-F238E27FC236}">
                  <a16:creationId xmlns:a16="http://schemas.microsoft.com/office/drawing/2014/main" id="{C18CDF31-0A72-5646-9533-B4BE81BD6952}"/>
                </a:ext>
              </a:extLst>
            </p:cNvPr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68" name="Google Shape;9745;p60">
              <a:extLst>
                <a:ext uri="{FF2B5EF4-FFF2-40B4-BE49-F238E27FC236}">
                  <a16:creationId xmlns:a16="http://schemas.microsoft.com/office/drawing/2014/main" id="{B3FCCD20-AA93-3642-9734-416D47FEC963}"/>
                </a:ext>
              </a:extLst>
            </p:cNvPr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69" name="Google Shape;9746;p60">
              <a:extLst>
                <a:ext uri="{FF2B5EF4-FFF2-40B4-BE49-F238E27FC236}">
                  <a16:creationId xmlns:a16="http://schemas.microsoft.com/office/drawing/2014/main" id="{2D391D0D-A452-FB44-9E48-EE2C8A6B8D52}"/>
                </a:ext>
              </a:extLst>
            </p:cNvPr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70" name="Google Shape;9747;p60">
              <a:extLst>
                <a:ext uri="{FF2B5EF4-FFF2-40B4-BE49-F238E27FC236}">
                  <a16:creationId xmlns:a16="http://schemas.microsoft.com/office/drawing/2014/main" id="{11A64112-2F2F-5F49-A028-03CA5F60034F}"/>
                </a:ext>
              </a:extLst>
            </p:cNvPr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71" name="Google Shape;9826;p60">
            <a:extLst>
              <a:ext uri="{FF2B5EF4-FFF2-40B4-BE49-F238E27FC236}">
                <a16:creationId xmlns:a16="http://schemas.microsoft.com/office/drawing/2014/main" id="{61E38089-4603-2644-936A-AAC29F0E372F}"/>
              </a:ext>
            </a:extLst>
          </p:cNvPr>
          <p:cNvGrpSpPr/>
          <p:nvPr/>
        </p:nvGrpSpPr>
        <p:grpSpPr>
          <a:xfrm>
            <a:off x="1547718" y="3873973"/>
            <a:ext cx="458639" cy="371019"/>
            <a:chOff x="1278299" y="2439293"/>
            <a:chExt cx="410829" cy="332343"/>
          </a:xfrm>
          <a:solidFill>
            <a:srgbClr val="ED1B24"/>
          </a:solidFill>
        </p:grpSpPr>
        <p:sp>
          <p:nvSpPr>
            <p:cNvPr id="172" name="Google Shape;9827;p60">
              <a:extLst>
                <a:ext uri="{FF2B5EF4-FFF2-40B4-BE49-F238E27FC236}">
                  <a16:creationId xmlns:a16="http://schemas.microsoft.com/office/drawing/2014/main" id="{216B3417-F8F9-7D45-89F6-92C7246AF9CC}"/>
                </a:ext>
              </a:extLst>
            </p:cNvPr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73" name="Google Shape;9828;p60">
              <a:extLst>
                <a:ext uri="{FF2B5EF4-FFF2-40B4-BE49-F238E27FC236}">
                  <a16:creationId xmlns:a16="http://schemas.microsoft.com/office/drawing/2014/main" id="{AF1BCA39-6191-7C47-926D-8734B848545C}"/>
                </a:ext>
              </a:extLst>
            </p:cNvPr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74" name="Google Shape;9829;p60">
              <a:extLst>
                <a:ext uri="{FF2B5EF4-FFF2-40B4-BE49-F238E27FC236}">
                  <a16:creationId xmlns:a16="http://schemas.microsoft.com/office/drawing/2014/main" id="{6292D70C-AA1C-504C-B7F7-DC99A6CEF317}"/>
                </a:ext>
              </a:extLst>
            </p:cNvPr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75" name="Google Shape;9830;p60">
              <a:extLst>
                <a:ext uri="{FF2B5EF4-FFF2-40B4-BE49-F238E27FC236}">
                  <a16:creationId xmlns:a16="http://schemas.microsoft.com/office/drawing/2014/main" id="{D56F9A0F-4CAF-8744-9E1B-FDBEAB057C27}"/>
                </a:ext>
              </a:extLst>
            </p:cNvPr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76" name="Google Shape;9831;p60">
              <a:extLst>
                <a:ext uri="{FF2B5EF4-FFF2-40B4-BE49-F238E27FC236}">
                  <a16:creationId xmlns:a16="http://schemas.microsoft.com/office/drawing/2014/main" id="{CF1118D5-6E94-084A-8F17-5B3A61925A8F}"/>
                </a:ext>
              </a:extLst>
            </p:cNvPr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77" name="Google Shape;9832;p60">
              <a:extLst>
                <a:ext uri="{FF2B5EF4-FFF2-40B4-BE49-F238E27FC236}">
                  <a16:creationId xmlns:a16="http://schemas.microsoft.com/office/drawing/2014/main" id="{316F112A-B366-3849-A162-A61DE6B66ED4}"/>
                </a:ext>
              </a:extLst>
            </p:cNvPr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78" name="Google Shape;9833;p60">
              <a:extLst>
                <a:ext uri="{FF2B5EF4-FFF2-40B4-BE49-F238E27FC236}">
                  <a16:creationId xmlns:a16="http://schemas.microsoft.com/office/drawing/2014/main" id="{9C09EBA3-04DA-BF4D-A659-F2A8321A3795}"/>
                </a:ext>
              </a:extLst>
            </p:cNvPr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79" name="Google Shape;9834;p60">
              <a:extLst>
                <a:ext uri="{FF2B5EF4-FFF2-40B4-BE49-F238E27FC236}">
                  <a16:creationId xmlns:a16="http://schemas.microsoft.com/office/drawing/2014/main" id="{AB2F7EB1-2B52-3342-A56C-EFA6A377D307}"/>
                </a:ext>
              </a:extLst>
            </p:cNvPr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80" name="Google Shape;10178;p60">
            <a:extLst>
              <a:ext uri="{FF2B5EF4-FFF2-40B4-BE49-F238E27FC236}">
                <a16:creationId xmlns:a16="http://schemas.microsoft.com/office/drawing/2014/main" id="{B6B96645-CF2E-2B47-9B8C-8F0EEF2CC072}"/>
              </a:ext>
            </a:extLst>
          </p:cNvPr>
          <p:cNvGrpSpPr/>
          <p:nvPr/>
        </p:nvGrpSpPr>
        <p:grpSpPr>
          <a:xfrm>
            <a:off x="2277401" y="3868039"/>
            <a:ext cx="471715" cy="382886"/>
            <a:chOff x="2165809" y="3811059"/>
            <a:chExt cx="422542" cy="342973"/>
          </a:xfrm>
          <a:solidFill>
            <a:srgbClr val="ED1B24"/>
          </a:solidFill>
        </p:grpSpPr>
        <p:sp>
          <p:nvSpPr>
            <p:cNvPr id="181" name="Google Shape;10179;p60">
              <a:extLst>
                <a:ext uri="{FF2B5EF4-FFF2-40B4-BE49-F238E27FC236}">
                  <a16:creationId xmlns:a16="http://schemas.microsoft.com/office/drawing/2014/main" id="{4EB7DFD2-000F-EE48-AA3D-C7B09E04DEBB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82" name="Google Shape;10180;p60">
              <a:extLst>
                <a:ext uri="{FF2B5EF4-FFF2-40B4-BE49-F238E27FC236}">
                  <a16:creationId xmlns:a16="http://schemas.microsoft.com/office/drawing/2014/main" id="{E7CEDF09-5F88-4A45-A15A-003BE385045E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83" name="Google Shape;10181;p60">
              <a:extLst>
                <a:ext uri="{FF2B5EF4-FFF2-40B4-BE49-F238E27FC236}">
                  <a16:creationId xmlns:a16="http://schemas.microsoft.com/office/drawing/2014/main" id="{F25274DE-57A2-1A48-9E02-0CDAF5D27719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84" name="Google Shape;10182;p60">
              <a:extLst>
                <a:ext uri="{FF2B5EF4-FFF2-40B4-BE49-F238E27FC236}">
                  <a16:creationId xmlns:a16="http://schemas.microsoft.com/office/drawing/2014/main" id="{04A8B16A-2F7B-E940-895F-014E2D772C34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85" name="Google Shape;10183;p60">
              <a:extLst>
                <a:ext uri="{FF2B5EF4-FFF2-40B4-BE49-F238E27FC236}">
                  <a16:creationId xmlns:a16="http://schemas.microsoft.com/office/drawing/2014/main" id="{BDC5049D-94D4-5644-AE46-F5D8676990E2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86" name="Google Shape;10184;p60">
              <a:extLst>
                <a:ext uri="{FF2B5EF4-FFF2-40B4-BE49-F238E27FC236}">
                  <a16:creationId xmlns:a16="http://schemas.microsoft.com/office/drawing/2014/main" id="{14D734F1-AEF8-BC47-B94C-3AF9FA503B83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87" name="Google Shape;10185;p60">
              <a:extLst>
                <a:ext uri="{FF2B5EF4-FFF2-40B4-BE49-F238E27FC236}">
                  <a16:creationId xmlns:a16="http://schemas.microsoft.com/office/drawing/2014/main" id="{2B57DA43-ED4D-7348-AAAF-F6DE1E590BC1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88" name="Google Shape;10186;p60">
              <a:extLst>
                <a:ext uri="{FF2B5EF4-FFF2-40B4-BE49-F238E27FC236}">
                  <a16:creationId xmlns:a16="http://schemas.microsoft.com/office/drawing/2014/main" id="{EFF6B149-EE14-1B45-A6C7-372CABBD0102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89" name="Google Shape;10187;p60">
              <a:extLst>
                <a:ext uri="{FF2B5EF4-FFF2-40B4-BE49-F238E27FC236}">
                  <a16:creationId xmlns:a16="http://schemas.microsoft.com/office/drawing/2014/main" id="{2FEF16F6-B3A7-4C4D-A44B-F53CFC775F3C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90" name="Google Shape;10188;p60">
              <a:extLst>
                <a:ext uri="{FF2B5EF4-FFF2-40B4-BE49-F238E27FC236}">
                  <a16:creationId xmlns:a16="http://schemas.microsoft.com/office/drawing/2014/main" id="{279E4D60-E1D6-784A-B67E-1CA93A885AE6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91" name="Google Shape;10189;p60">
              <a:extLst>
                <a:ext uri="{FF2B5EF4-FFF2-40B4-BE49-F238E27FC236}">
                  <a16:creationId xmlns:a16="http://schemas.microsoft.com/office/drawing/2014/main" id="{D3669E71-62AE-5046-AB45-4F5600835C6D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92" name="Google Shape;10190;p60">
              <a:extLst>
                <a:ext uri="{FF2B5EF4-FFF2-40B4-BE49-F238E27FC236}">
                  <a16:creationId xmlns:a16="http://schemas.microsoft.com/office/drawing/2014/main" id="{B5833BC6-2A3F-1F48-AD19-685C5078E189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93" name="Google Shape;10191;p60">
              <a:extLst>
                <a:ext uri="{FF2B5EF4-FFF2-40B4-BE49-F238E27FC236}">
                  <a16:creationId xmlns:a16="http://schemas.microsoft.com/office/drawing/2014/main" id="{CC6A85B9-E75E-2B43-B710-80A9723D8F91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94" name="Google Shape;10192;p60">
              <a:extLst>
                <a:ext uri="{FF2B5EF4-FFF2-40B4-BE49-F238E27FC236}">
                  <a16:creationId xmlns:a16="http://schemas.microsoft.com/office/drawing/2014/main" id="{46A57FFE-F991-D742-9151-F23CE0FC02A1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95" name="Google Shape;10193;p60">
              <a:extLst>
                <a:ext uri="{FF2B5EF4-FFF2-40B4-BE49-F238E27FC236}">
                  <a16:creationId xmlns:a16="http://schemas.microsoft.com/office/drawing/2014/main" id="{8DE92A08-774E-DB4D-949E-27601BC75EF6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96" name="Google Shape;10194;p60">
              <a:extLst>
                <a:ext uri="{FF2B5EF4-FFF2-40B4-BE49-F238E27FC236}">
                  <a16:creationId xmlns:a16="http://schemas.microsoft.com/office/drawing/2014/main" id="{AF00E583-F180-504D-A128-3D686D65BA36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97" name="Google Shape;10195;p60">
              <a:extLst>
                <a:ext uri="{FF2B5EF4-FFF2-40B4-BE49-F238E27FC236}">
                  <a16:creationId xmlns:a16="http://schemas.microsoft.com/office/drawing/2014/main" id="{02404724-8A61-5843-950B-A8616F231DFB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98" name="Google Shape;10196;p60">
              <a:extLst>
                <a:ext uri="{FF2B5EF4-FFF2-40B4-BE49-F238E27FC236}">
                  <a16:creationId xmlns:a16="http://schemas.microsoft.com/office/drawing/2014/main" id="{DA36FB08-E8D6-D844-AA6D-91D833509992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99" name="Google Shape;10203;p60">
            <a:extLst>
              <a:ext uri="{FF2B5EF4-FFF2-40B4-BE49-F238E27FC236}">
                <a16:creationId xmlns:a16="http://schemas.microsoft.com/office/drawing/2014/main" id="{3B2DA701-63B7-CA42-999E-8B1039072148}"/>
              </a:ext>
            </a:extLst>
          </p:cNvPr>
          <p:cNvGrpSpPr/>
          <p:nvPr/>
        </p:nvGrpSpPr>
        <p:grpSpPr>
          <a:xfrm>
            <a:off x="3020160" y="3873955"/>
            <a:ext cx="475943" cy="371055"/>
            <a:chOff x="2611458" y="3816374"/>
            <a:chExt cx="426329" cy="332375"/>
          </a:xfrm>
          <a:solidFill>
            <a:srgbClr val="ED1B24"/>
          </a:solidFill>
        </p:grpSpPr>
        <p:sp>
          <p:nvSpPr>
            <p:cNvPr id="200" name="Google Shape;10204;p60">
              <a:extLst>
                <a:ext uri="{FF2B5EF4-FFF2-40B4-BE49-F238E27FC236}">
                  <a16:creationId xmlns:a16="http://schemas.microsoft.com/office/drawing/2014/main" id="{5F7A9F15-BCD5-6C4A-9F8A-CAA30AD3A9FC}"/>
                </a:ext>
              </a:extLst>
            </p:cNvPr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01" name="Google Shape;10205;p60">
              <a:extLst>
                <a:ext uri="{FF2B5EF4-FFF2-40B4-BE49-F238E27FC236}">
                  <a16:creationId xmlns:a16="http://schemas.microsoft.com/office/drawing/2014/main" id="{2594229B-EE6D-E042-99DD-1F9A0F1259CC}"/>
                </a:ext>
              </a:extLst>
            </p:cNvPr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02" name="Google Shape;10206;p60">
              <a:extLst>
                <a:ext uri="{FF2B5EF4-FFF2-40B4-BE49-F238E27FC236}">
                  <a16:creationId xmlns:a16="http://schemas.microsoft.com/office/drawing/2014/main" id="{B50E4B5D-1A25-E743-A22C-7A7EC2F91EC4}"/>
                </a:ext>
              </a:extLst>
            </p:cNvPr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03" name="Google Shape;10207;p60">
              <a:extLst>
                <a:ext uri="{FF2B5EF4-FFF2-40B4-BE49-F238E27FC236}">
                  <a16:creationId xmlns:a16="http://schemas.microsoft.com/office/drawing/2014/main" id="{134F7328-9525-3F47-A396-FCBE02BB97D9}"/>
                </a:ext>
              </a:extLst>
            </p:cNvPr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04" name="Google Shape;10208;p60">
              <a:extLst>
                <a:ext uri="{FF2B5EF4-FFF2-40B4-BE49-F238E27FC236}">
                  <a16:creationId xmlns:a16="http://schemas.microsoft.com/office/drawing/2014/main" id="{9DCFAD19-60D7-7441-AF66-ECE9737ED612}"/>
                </a:ext>
              </a:extLst>
            </p:cNvPr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05" name="Google Shape;10209;p60">
              <a:extLst>
                <a:ext uri="{FF2B5EF4-FFF2-40B4-BE49-F238E27FC236}">
                  <a16:creationId xmlns:a16="http://schemas.microsoft.com/office/drawing/2014/main" id="{9622BBC9-E4BB-A845-9690-57B5A0E724EE}"/>
                </a:ext>
              </a:extLst>
            </p:cNvPr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06" name="Google Shape;10210;p60">
              <a:extLst>
                <a:ext uri="{FF2B5EF4-FFF2-40B4-BE49-F238E27FC236}">
                  <a16:creationId xmlns:a16="http://schemas.microsoft.com/office/drawing/2014/main" id="{D7C75CD7-758C-8143-8D1D-8B16251BE14F}"/>
                </a:ext>
              </a:extLst>
            </p:cNvPr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07" name="Google Shape;10211;p60">
              <a:extLst>
                <a:ext uri="{FF2B5EF4-FFF2-40B4-BE49-F238E27FC236}">
                  <a16:creationId xmlns:a16="http://schemas.microsoft.com/office/drawing/2014/main" id="{18730310-A3B3-694A-AB0C-D57D2B7BA77E}"/>
                </a:ext>
              </a:extLst>
            </p:cNvPr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08" name="Google Shape;10212;p60">
              <a:extLst>
                <a:ext uri="{FF2B5EF4-FFF2-40B4-BE49-F238E27FC236}">
                  <a16:creationId xmlns:a16="http://schemas.microsoft.com/office/drawing/2014/main" id="{71EAA614-06DC-4446-A094-5A380C3F75F1}"/>
                </a:ext>
              </a:extLst>
            </p:cNvPr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09" name="Google Shape;10213;p60">
              <a:extLst>
                <a:ext uri="{FF2B5EF4-FFF2-40B4-BE49-F238E27FC236}">
                  <a16:creationId xmlns:a16="http://schemas.microsoft.com/office/drawing/2014/main" id="{31177603-5184-F441-8392-9C081225F8B3}"/>
                </a:ext>
              </a:extLst>
            </p:cNvPr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10" name="Google Shape;9641;p60">
            <a:extLst>
              <a:ext uri="{FF2B5EF4-FFF2-40B4-BE49-F238E27FC236}">
                <a16:creationId xmlns:a16="http://schemas.microsoft.com/office/drawing/2014/main" id="{22343E82-C67A-4C45-B15B-33E2C439E242}"/>
              </a:ext>
            </a:extLst>
          </p:cNvPr>
          <p:cNvGrpSpPr/>
          <p:nvPr/>
        </p:nvGrpSpPr>
        <p:grpSpPr>
          <a:xfrm>
            <a:off x="7595773" y="3880398"/>
            <a:ext cx="392400" cy="392400"/>
            <a:chOff x="7562766" y="1514864"/>
            <a:chExt cx="327059" cy="360192"/>
          </a:xfrm>
          <a:solidFill>
            <a:srgbClr val="ED1B24"/>
          </a:solidFill>
        </p:grpSpPr>
        <p:sp>
          <p:nvSpPr>
            <p:cNvPr id="211" name="Google Shape;9642;p60">
              <a:extLst>
                <a:ext uri="{FF2B5EF4-FFF2-40B4-BE49-F238E27FC236}">
                  <a16:creationId xmlns:a16="http://schemas.microsoft.com/office/drawing/2014/main" id="{B6FE2F7A-8966-2E4D-8E4A-51F2B5F1FAAF}"/>
                </a:ext>
              </a:extLst>
            </p:cNvPr>
            <p:cNvSpPr/>
            <p:nvPr/>
          </p:nvSpPr>
          <p:spPr>
            <a:xfrm>
              <a:off x="7662418" y="1600289"/>
              <a:ext cx="127724" cy="165248"/>
            </a:xfrm>
            <a:custGeom>
              <a:avLst/>
              <a:gdLst/>
              <a:ahLst/>
              <a:cxnLst/>
              <a:rect l="l" t="t" r="r" b="b"/>
              <a:pathLst>
                <a:path w="4013" h="5192" extrusionOk="0">
                  <a:moveTo>
                    <a:pt x="2001" y="334"/>
                  </a:moveTo>
                  <a:cubicBezTo>
                    <a:pt x="2298" y="334"/>
                    <a:pt x="2548" y="513"/>
                    <a:pt x="2656" y="763"/>
                  </a:cubicBezTo>
                  <a:cubicBezTo>
                    <a:pt x="2679" y="846"/>
                    <a:pt x="2715" y="941"/>
                    <a:pt x="2715" y="1049"/>
                  </a:cubicBezTo>
                  <a:lnTo>
                    <a:pt x="2715" y="1227"/>
                  </a:lnTo>
                  <a:cubicBezTo>
                    <a:pt x="2441" y="1132"/>
                    <a:pt x="2322" y="846"/>
                    <a:pt x="2322" y="834"/>
                  </a:cubicBezTo>
                  <a:cubicBezTo>
                    <a:pt x="2298" y="775"/>
                    <a:pt x="2251" y="727"/>
                    <a:pt x="2179" y="727"/>
                  </a:cubicBezTo>
                  <a:cubicBezTo>
                    <a:pt x="2120" y="727"/>
                    <a:pt x="2060" y="763"/>
                    <a:pt x="2013" y="822"/>
                  </a:cubicBezTo>
                  <a:cubicBezTo>
                    <a:pt x="2013" y="822"/>
                    <a:pt x="1822" y="1180"/>
                    <a:pt x="1286" y="1239"/>
                  </a:cubicBezTo>
                  <a:lnTo>
                    <a:pt x="1286" y="1025"/>
                  </a:lnTo>
                  <a:cubicBezTo>
                    <a:pt x="1298" y="941"/>
                    <a:pt x="1310" y="846"/>
                    <a:pt x="1346" y="763"/>
                  </a:cubicBezTo>
                  <a:cubicBezTo>
                    <a:pt x="1453" y="513"/>
                    <a:pt x="1703" y="334"/>
                    <a:pt x="2001" y="334"/>
                  </a:cubicBezTo>
                  <a:close/>
                  <a:moveTo>
                    <a:pt x="2167" y="1180"/>
                  </a:moveTo>
                  <a:cubicBezTo>
                    <a:pt x="2263" y="1322"/>
                    <a:pt x="2465" y="1501"/>
                    <a:pt x="2727" y="1549"/>
                  </a:cubicBezTo>
                  <a:lnTo>
                    <a:pt x="2727" y="1775"/>
                  </a:lnTo>
                  <a:cubicBezTo>
                    <a:pt x="2727" y="2156"/>
                    <a:pt x="2429" y="2465"/>
                    <a:pt x="2048" y="2489"/>
                  </a:cubicBezTo>
                  <a:lnTo>
                    <a:pt x="1989" y="2489"/>
                  </a:lnTo>
                  <a:cubicBezTo>
                    <a:pt x="1596" y="2489"/>
                    <a:pt x="1298" y="2180"/>
                    <a:pt x="1298" y="1787"/>
                  </a:cubicBezTo>
                  <a:lnTo>
                    <a:pt x="1298" y="1561"/>
                  </a:lnTo>
                  <a:cubicBezTo>
                    <a:pt x="1727" y="1525"/>
                    <a:pt x="2001" y="1346"/>
                    <a:pt x="2167" y="1180"/>
                  </a:cubicBezTo>
                  <a:close/>
                  <a:moveTo>
                    <a:pt x="2215" y="2846"/>
                  </a:moveTo>
                  <a:lnTo>
                    <a:pt x="2132" y="3025"/>
                  </a:lnTo>
                  <a:lnTo>
                    <a:pt x="1906" y="3025"/>
                  </a:lnTo>
                  <a:lnTo>
                    <a:pt x="1810" y="2846"/>
                  </a:lnTo>
                  <a:close/>
                  <a:moveTo>
                    <a:pt x="2084" y="3347"/>
                  </a:moveTo>
                  <a:lnTo>
                    <a:pt x="2287" y="4180"/>
                  </a:lnTo>
                  <a:lnTo>
                    <a:pt x="2013" y="4442"/>
                  </a:lnTo>
                  <a:lnTo>
                    <a:pt x="1751" y="4180"/>
                  </a:lnTo>
                  <a:lnTo>
                    <a:pt x="1929" y="3347"/>
                  </a:lnTo>
                  <a:close/>
                  <a:moveTo>
                    <a:pt x="2572" y="2918"/>
                  </a:moveTo>
                  <a:cubicBezTo>
                    <a:pt x="2810" y="2989"/>
                    <a:pt x="3025" y="3120"/>
                    <a:pt x="3215" y="3311"/>
                  </a:cubicBezTo>
                  <a:cubicBezTo>
                    <a:pt x="3549" y="3620"/>
                    <a:pt x="3727" y="4025"/>
                    <a:pt x="3727" y="4442"/>
                  </a:cubicBezTo>
                  <a:lnTo>
                    <a:pt x="3668" y="4859"/>
                  </a:lnTo>
                  <a:lnTo>
                    <a:pt x="334" y="4859"/>
                  </a:lnTo>
                  <a:lnTo>
                    <a:pt x="334" y="4442"/>
                  </a:lnTo>
                  <a:cubicBezTo>
                    <a:pt x="334" y="4025"/>
                    <a:pt x="513" y="3620"/>
                    <a:pt x="834" y="3311"/>
                  </a:cubicBezTo>
                  <a:cubicBezTo>
                    <a:pt x="1013" y="3132"/>
                    <a:pt x="1239" y="2989"/>
                    <a:pt x="1477" y="2918"/>
                  </a:cubicBezTo>
                  <a:lnTo>
                    <a:pt x="1632" y="3204"/>
                  </a:lnTo>
                  <a:lnTo>
                    <a:pt x="1405" y="4192"/>
                  </a:lnTo>
                  <a:cubicBezTo>
                    <a:pt x="1394" y="4251"/>
                    <a:pt x="1405" y="4311"/>
                    <a:pt x="1453" y="4359"/>
                  </a:cubicBezTo>
                  <a:lnTo>
                    <a:pt x="1906" y="4775"/>
                  </a:lnTo>
                  <a:cubicBezTo>
                    <a:pt x="1941" y="4811"/>
                    <a:pt x="1989" y="4823"/>
                    <a:pt x="2025" y="4823"/>
                  </a:cubicBezTo>
                  <a:cubicBezTo>
                    <a:pt x="2072" y="4823"/>
                    <a:pt x="2096" y="4811"/>
                    <a:pt x="2144" y="4775"/>
                  </a:cubicBezTo>
                  <a:lnTo>
                    <a:pt x="2608" y="4359"/>
                  </a:lnTo>
                  <a:cubicBezTo>
                    <a:pt x="2656" y="4311"/>
                    <a:pt x="2668" y="4251"/>
                    <a:pt x="2656" y="4192"/>
                  </a:cubicBezTo>
                  <a:lnTo>
                    <a:pt x="2429" y="3204"/>
                  </a:lnTo>
                  <a:lnTo>
                    <a:pt x="2572" y="2918"/>
                  </a:lnTo>
                  <a:close/>
                  <a:moveTo>
                    <a:pt x="2001" y="1"/>
                  </a:moveTo>
                  <a:cubicBezTo>
                    <a:pt x="1417" y="1"/>
                    <a:pt x="953" y="465"/>
                    <a:pt x="953" y="1049"/>
                  </a:cubicBezTo>
                  <a:lnTo>
                    <a:pt x="953" y="1418"/>
                  </a:lnTo>
                  <a:lnTo>
                    <a:pt x="953" y="1787"/>
                  </a:lnTo>
                  <a:cubicBezTo>
                    <a:pt x="953" y="2120"/>
                    <a:pt x="1120" y="2418"/>
                    <a:pt x="1358" y="2608"/>
                  </a:cubicBezTo>
                  <a:cubicBezTo>
                    <a:pt x="572" y="2870"/>
                    <a:pt x="1" y="3608"/>
                    <a:pt x="1" y="4442"/>
                  </a:cubicBezTo>
                  <a:lnTo>
                    <a:pt x="1" y="5037"/>
                  </a:lnTo>
                  <a:cubicBezTo>
                    <a:pt x="1" y="5121"/>
                    <a:pt x="84" y="5192"/>
                    <a:pt x="167" y="5192"/>
                  </a:cubicBezTo>
                  <a:lnTo>
                    <a:pt x="3834" y="5192"/>
                  </a:lnTo>
                  <a:cubicBezTo>
                    <a:pt x="3918" y="5192"/>
                    <a:pt x="3989" y="5121"/>
                    <a:pt x="3989" y="5037"/>
                  </a:cubicBezTo>
                  <a:lnTo>
                    <a:pt x="3989" y="4442"/>
                  </a:lnTo>
                  <a:cubicBezTo>
                    <a:pt x="4013" y="3620"/>
                    <a:pt x="3430" y="2882"/>
                    <a:pt x="2644" y="2608"/>
                  </a:cubicBezTo>
                  <a:cubicBezTo>
                    <a:pt x="2882" y="2418"/>
                    <a:pt x="3037" y="2120"/>
                    <a:pt x="3037" y="1787"/>
                  </a:cubicBezTo>
                  <a:lnTo>
                    <a:pt x="3037" y="1418"/>
                  </a:lnTo>
                  <a:lnTo>
                    <a:pt x="3037" y="1049"/>
                  </a:lnTo>
                  <a:cubicBezTo>
                    <a:pt x="3037" y="465"/>
                    <a:pt x="2584" y="1"/>
                    <a:pt x="2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12" name="Google Shape;9643;p60">
              <a:extLst>
                <a:ext uri="{FF2B5EF4-FFF2-40B4-BE49-F238E27FC236}">
                  <a16:creationId xmlns:a16="http://schemas.microsoft.com/office/drawing/2014/main" id="{8195D4C8-F510-E74D-A479-A6917E155FE4}"/>
                </a:ext>
              </a:extLst>
            </p:cNvPr>
            <p:cNvSpPr/>
            <p:nvPr/>
          </p:nvSpPr>
          <p:spPr>
            <a:xfrm>
              <a:off x="7599527" y="1548951"/>
              <a:ext cx="258853" cy="154841"/>
            </a:xfrm>
            <a:custGeom>
              <a:avLst/>
              <a:gdLst/>
              <a:ahLst/>
              <a:cxnLst/>
              <a:rect l="l" t="t" r="r" b="b"/>
              <a:pathLst>
                <a:path w="8133" h="4865" extrusionOk="0">
                  <a:moveTo>
                    <a:pt x="3974" y="1"/>
                  </a:moveTo>
                  <a:cubicBezTo>
                    <a:pt x="3947" y="1"/>
                    <a:pt x="3923" y="7"/>
                    <a:pt x="3905" y="18"/>
                  </a:cubicBezTo>
                  <a:cubicBezTo>
                    <a:pt x="3882" y="42"/>
                    <a:pt x="1798" y="1269"/>
                    <a:pt x="238" y="1269"/>
                  </a:cubicBezTo>
                  <a:cubicBezTo>
                    <a:pt x="167" y="1269"/>
                    <a:pt x="95" y="1328"/>
                    <a:pt x="72" y="1411"/>
                  </a:cubicBezTo>
                  <a:cubicBezTo>
                    <a:pt x="72" y="1423"/>
                    <a:pt x="0" y="1912"/>
                    <a:pt x="0" y="2662"/>
                  </a:cubicBezTo>
                  <a:cubicBezTo>
                    <a:pt x="0" y="2745"/>
                    <a:pt x="72" y="2816"/>
                    <a:pt x="167" y="2816"/>
                  </a:cubicBezTo>
                  <a:cubicBezTo>
                    <a:pt x="250" y="2816"/>
                    <a:pt x="333" y="2745"/>
                    <a:pt x="333" y="2662"/>
                  </a:cubicBezTo>
                  <a:cubicBezTo>
                    <a:pt x="333" y="2162"/>
                    <a:pt x="357" y="1781"/>
                    <a:pt x="393" y="1590"/>
                  </a:cubicBezTo>
                  <a:cubicBezTo>
                    <a:pt x="1060" y="1554"/>
                    <a:pt x="1857" y="1352"/>
                    <a:pt x="2786" y="947"/>
                  </a:cubicBezTo>
                  <a:cubicBezTo>
                    <a:pt x="3346" y="697"/>
                    <a:pt x="3798" y="459"/>
                    <a:pt x="3977" y="352"/>
                  </a:cubicBezTo>
                  <a:cubicBezTo>
                    <a:pt x="4155" y="459"/>
                    <a:pt x="4596" y="697"/>
                    <a:pt x="5167" y="947"/>
                  </a:cubicBezTo>
                  <a:cubicBezTo>
                    <a:pt x="6084" y="1352"/>
                    <a:pt x="6894" y="1566"/>
                    <a:pt x="7561" y="1590"/>
                  </a:cubicBezTo>
                  <a:cubicBezTo>
                    <a:pt x="7608" y="2007"/>
                    <a:pt x="7715" y="3281"/>
                    <a:pt x="7394" y="4662"/>
                  </a:cubicBezTo>
                  <a:cubicBezTo>
                    <a:pt x="7382" y="4757"/>
                    <a:pt x="7430" y="4840"/>
                    <a:pt x="7513" y="4864"/>
                  </a:cubicBezTo>
                  <a:lnTo>
                    <a:pt x="7549" y="4864"/>
                  </a:lnTo>
                  <a:cubicBezTo>
                    <a:pt x="7620" y="4864"/>
                    <a:pt x="7692" y="4805"/>
                    <a:pt x="7715" y="4721"/>
                  </a:cubicBezTo>
                  <a:cubicBezTo>
                    <a:pt x="8132" y="3007"/>
                    <a:pt x="7894" y="1483"/>
                    <a:pt x="7894" y="1411"/>
                  </a:cubicBezTo>
                  <a:cubicBezTo>
                    <a:pt x="7870" y="1328"/>
                    <a:pt x="7799" y="1269"/>
                    <a:pt x="7727" y="1269"/>
                  </a:cubicBezTo>
                  <a:cubicBezTo>
                    <a:pt x="6168" y="1269"/>
                    <a:pt x="4096" y="42"/>
                    <a:pt x="4060" y="18"/>
                  </a:cubicBezTo>
                  <a:cubicBezTo>
                    <a:pt x="4030" y="7"/>
                    <a:pt x="4001" y="1"/>
                    <a:pt x="39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13" name="Google Shape;9644;p60">
              <a:extLst>
                <a:ext uri="{FF2B5EF4-FFF2-40B4-BE49-F238E27FC236}">
                  <a16:creationId xmlns:a16="http://schemas.microsoft.com/office/drawing/2014/main" id="{FD24FE82-EB33-1542-8A44-AAEFC38BA5BF}"/>
                </a:ext>
              </a:extLst>
            </p:cNvPr>
            <p:cNvSpPr/>
            <p:nvPr/>
          </p:nvSpPr>
          <p:spPr>
            <a:xfrm>
              <a:off x="7599909" y="1648380"/>
              <a:ext cx="242175" cy="190679"/>
            </a:xfrm>
            <a:custGeom>
              <a:avLst/>
              <a:gdLst/>
              <a:ahLst/>
              <a:cxnLst/>
              <a:rect l="l" t="t" r="r" b="b"/>
              <a:pathLst>
                <a:path w="7609" h="5991" extrusionOk="0">
                  <a:moveTo>
                    <a:pt x="185" y="1"/>
                  </a:moveTo>
                  <a:cubicBezTo>
                    <a:pt x="179" y="1"/>
                    <a:pt x="173" y="1"/>
                    <a:pt x="167" y="2"/>
                  </a:cubicBezTo>
                  <a:cubicBezTo>
                    <a:pt x="71" y="2"/>
                    <a:pt x="0" y="97"/>
                    <a:pt x="12" y="181"/>
                  </a:cubicBezTo>
                  <a:cubicBezTo>
                    <a:pt x="95" y="1419"/>
                    <a:pt x="369" y="2502"/>
                    <a:pt x="869" y="3419"/>
                  </a:cubicBezTo>
                  <a:cubicBezTo>
                    <a:pt x="1536" y="4669"/>
                    <a:pt x="2560" y="5526"/>
                    <a:pt x="3929" y="5979"/>
                  </a:cubicBezTo>
                  <a:cubicBezTo>
                    <a:pt x="3941" y="5979"/>
                    <a:pt x="3965" y="5991"/>
                    <a:pt x="3989" y="5991"/>
                  </a:cubicBezTo>
                  <a:cubicBezTo>
                    <a:pt x="4001" y="5991"/>
                    <a:pt x="4024" y="5991"/>
                    <a:pt x="4048" y="5979"/>
                  </a:cubicBezTo>
                  <a:cubicBezTo>
                    <a:pt x="4941" y="5681"/>
                    <a:pt x="5691" y="5217"/>
                    <a:pt x="6287" y="4574"/>
                  </a:cubicBezTo>
                  <a:cubicBezTo>
                    <a:pt x="6882" y="3931"/>
                    <a:pt x="7322" y="3133"/>
                    <a:pt x="7608" y="2181"/>
                  </a:cubicBezTo>
                  <a:cubicBezTo>
                    <a:pt x="7608" y="2097"/>
                    <a:pt x="7560" y="2002"/>
                    <a:pt x="7477" y="1966"/>
                  </a:cubicBezTo>
                  <a:cubicBezTo>
                    <a:pt x="7463" y="1963"/>
                    <a:pt x="7448" y="1961"/>
                    <a:pt x="7434" y="1961"/>
                  </a:cubicBezTo>
                  <a:cubicBezTo>
                    <a:pt x="7358" y="1961"/>
                    <a:pt x="7293" y="2013"/>
                    <a:pt x="7263" y="2074"/>
                  </a:cubicBezTo>
                  <a:cubicBezTo>
                    <a:pt x="7001" y="2990"/>
                    <a:pt x="6560" y="3741"/>
                    <a:pt x="6013" y="4336"/>
                  </a:cubicBezTo>
                  <a:cubicBezTo>
                    <a:pt x="5465" y="4919"/>
                    <a:pt x="4774" y="5348"/>
                    <a:pt x="3977" y="5634"/>
                  </a:cubicBezTo>
                  <a:cubicBezTo>
                    <a:pt x="2727" y="5205"/>
                    <a:pt x="1774" y="4395"/>
                    <a:pt x="1143" y="3252"/>
                  </a:cubicBezTo>
                  <a:cubicBezTo>
                    <a:pt x="691" y="2383"/>
                    <a:pt x="417" y="1347"/>
                    <a:pt x="345" y="157"/>
                  </a:cubicBezTo>
                  <a:cubicBezTo>
                    <a:pt x="345" y="68"/>
                    <a:pt x="263" y="1"/>
                    <a:pt x="1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14" name="Google Shape;9645;p60">
              <a:extLst>
                <a:ext uri="{FF2B5EF4-FFF2-40B4-BE49-F238E27FC236}">
                  <a16:creationId xmlns:a16="http://schemas.microsoft.com/office/drawing/2014/main" id="{03D2C3E4-7B51-134E-8F02-C52CCF62FA59}"/>
                </a:ext>
              </a:extLst>
            </p:cNvPr>
            <p:cNvSpPr/>
            <p:nvPr/>
          </p:nvSpPr>
          <p:spPr>
            <a:xfrm>
              <a:off x="7562766" y="1514864"/>
              <a:ext cx="327059" cy="360192"/>
            </a:xfrm>
            <a:custGeom>
              <a:avLst/>
              <a:gdLst/>
              <a:ahLst/>
              <a:cxnLst/>
              <a:rect l="l" t="t" r="r" b="b"/>
              <a:pathLst>
                <a:path w="10276" h="11317" extrusionOk="0">
                  <a:moveTo>
                    <a:pt x="5132" y="363"/>
                  </a:moveTo>
                  <a:cubicBezTo>
                    <a:pt x="5334" y="482"/>
                    <a:pt x="5906" y="792"/>
                    <a:pt x="6644" y="1125"/>
                  </a:cubicBezTo>
                  <a:cubicBezTo>
                    <a:pt x="7823" y="1625"/>
                    <a:pt x="8835" y="1899"/>
                    <a:pt x="9668" y="1923"/>
                  </a:cubicBezTo>
                  <a:cubicBezTo>
                    <a:pt x="9728" y="2375"/>
                    <a:pt x="9882" y="3947"/>
                    <a:pt x="9501" y="5673"/>
                  </a:cubicBezTo>
                  <a:cubicBezTo>
                    <a:pt x="9251" y="6888"/>
                    <a:pt x="8823" y="7912"/>
                    <a:pt x="8192" y="8757"/>
                  </a:cubicBezTo>
                  <a:cubicBezTo>
                    <a:pt x="7442" y="9781"/>
                    <a:pt x="6406" y="10531"/>
                    <a:pt x="5132" y="10972"/>
                  </a:cubicBezTo>
                  <a:cubicBezTo>
                    <a:pt x="3846" y="10543"/>
                    <a:pt x="2822" y="9805"/>
                    <a:pt x="2060" y="8769"/>
                  </a:cubicBezTo>
                  <a:cubicBezTo>
                    <a:pt x="1453" y="7936"/>
                    <a:pt x="1012" y="6900"/>
                    <a:pt x="750" y="5709"/>
                  </a:cubicBezTo>
                  <a:cubicBezTo>
                    <a:pt x="393" y="3983"/>
                    <a:pt x="536" y="2387"/>
                    <a:pt x="596" y="1923"/>
                  </a:cubicBezTo>
                  <a:cubicBezTo>
                    <a:pt x="1429" y="1899"/>
                    <a:pt x="2453" y="1625"/>
                    <a:pt x="3608" y="1125"/>
                  </a:cubicBezTo>
                  <a:cubicBezTo>
                    <a:pt x="4346" y="816"/>
                    <a:pt x="4917" y="482"/>
                    <a:pt x="5132" y="363"/>
                  </a:cubicBezTo>
                  <a:close/>
                  <a:moveTo>
                    <a:pt x="5129" y="0"/>
                  </a:moveTo>
                  <a:cubicBezTo>
                    <a:pt x="5102" y="0"/>
                    <a:pt x="5078" y="6"/>
                    <a:pt x="5060" y="18"/>
                  </a:cubicBezTo>
                  <a:cubicBezTo>
                    <a:pt x="5025" y="42"/>
                    <a:pt x="2417" y="1589"/>
                    <a:pt x="453" y="1589"/>
                  </a:cubicBezTo>
                  <a:cubicBezTo>
                    <a:pt x="381" y="1589"/>
                    <a:pt x="310" y="1649"/>
                    <a:pt x="298" y="1720"/>
                  </a:cubicBezTo>
                  <a:cubicBezTo>
                    <a:pt x="274" y="1792"/>
                    <a:pt x="0" y="3637"/>
                    <a:pt x="441" y="5757"/>
                  </a:cubicBezTo>
                  <a:cubicBezTo>
                    <a:pt x="691" y="7007"/>
                    <a:pt x="1155" y="8078"/>
                    <a:pt x="1810" y="8948"/>
                  </a:cubicBezTo>
                  <a:cubicBezTo>
                    <a:pt x="2620" y="10055"/>
                    <a:pt x="3727" y="10841"/>
                    <a:pt x="5096" y="11305"/>
                  </a:cubicBezTo>
                  <a:cubicBezTo>
                    <a:pt x="5120" y="11305"/>
                    <a:pt x="5132" y="11317"/>
                    <a:pt x="5156" y="11317"/>
                  </a:cubicBezTo>
                  <a:cubicBezTo>
                    <a:pt x="5179" y="11317"/>
                    <a:pt x="5191" y="11317"/>
                    <a:pt x="5215" y="11305"/>
                  </a:cubicBezTo>
                  <a:cubicBezTo>
                    <a:pt x="6584" y="10841"/>
                    <a:pt x="7692" y="10055"/>
                    <a:pt x="8513" y="8948"/>
                  </a:cubicBezTo>
                  <a:cubicBezTo>
                    <a:pt x="9144" y="8078"/>
                    <a:pt x="9609" y="6983"/>
                    <a:pt x="9882" y="5757"/>
                  </a:cubicBezTo>
                  <a:cubicBezTo>
                    <a:pt x="10275" y="3637"/>
                    <a:pt x="10001" y="1792"/>
                    <a:pt x="9978" y="1720"/>
                  </a:cubicBezTo>
                  <a:cubicBezTo>
                    <a:pt x="9966" y="1649"/>
                    <a:pt x="9894" y="1589"/>
                    <a:pt x="9823" y="1589"/>
                  </a:cubicBezTo>
                  <a:cubicBezTo>
                    <a:pt x="7858" y="1589"/>
                    <a:pt x="5251" y="42"/>
                    <a:pt x="5215" y="18"/>
                  </a:cubicBezTo>
                  <a:cubicBezTo>
                    <a:pt x="5185" y="6"/>
                    <a:pt x="5156" y="0"/>
                    <a:pt x="51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15" name="Google Shape;9771;p60">
            <a:extLst>
              <a:ext uri="{FF2B5EF4-FFF2-40B4-BE49-F238E27FC236}">
                <a16:creationId xmlns:a16="http://schemas.microsoft.com/office/drawing/2014/main" id="{5A1986D3-51B3-604B-B93E-9472A7EF6DF3}"/>
              </a:ext>
            </a:extLst>
          </p:cNvPr>
          <p:cNvGrpSpPr/>
          <p:nvPr/>
        </p:nvGrpSpPr>
        <p:grpSpPr>
          <a:xfrm>
            <a:off x="6977292" y="3853504"/>
            <a:ext cx="392400" cy="392400"/>
            <a:chOff x="5352728" y="1990239"/>
            <a:chExt cx="327091" cy="322508"/>
          </a:xfrm>
          <a:solidFill>
            <a:srgbClr val="ED1B24"/>
          </a:solidFill>
        </p:grpSpPr>
        <p:sp>
          <p:nvSpPr>
            <p:cNvPr id="216" name="Google Shape;9772;p60">
              <a:extLst>
                <a:ext uri="{FF2B5EF4-FFF2-40B4-BE49-F238E27FC236}">
                  <a16:creationId xmlns:a16="http://schemas.microsoft.com/office/drawing/2014/main" id="{7FC2346B-4319-8943-AA74-38EBD22923DC}"/>
                </a:ext>
              </a:extLst>
            </p:cNvPr>
            <p:cNvSpPr/>
            <p:nvPr/>
          </p:nvSpPr>
          <p:spPr>
            <a:xfrm>
              <a:off x="5575935" y="2093297"/>
              <a:ext cx="103885" cy="217923"/>
            </a:xfrm>
            <a:custGeom>
              <a:avLst/>
              <a:gdLst/>
              <a:ahLst/>
              <a:cxnLst/>
              <a:rect l="l" t="t" r="r" b="b"/>
              <a:pathLst>
                <a:path w="3264" h="6847" extrusionOk="0">
                  <a:moveTo>
                    <a:pt x="1084" y="322"/>
                  </a:moveTo>
                  <a:cubicBezTo>
                    <a:pt x="1144" y="322"/>
                    <a:pt x="1203" y="358"/>
                    <a:pt x="1203" y="441"/>
                  </a:cubicBezTo>
                  <a:lnTo>
                    <a:pt x="1203" y="513"/>
                  </a:lnTo>
                  <a:lnTo>
                    <a:pt x="1203" y="1061"/>
                  </a:lnTo>
                  <a:cubicBezTo>
                    <a:pt x="1203" y="1156"/>
                    <a:pt x="1275" y="1227"/>
                    <a:pt x="1370" y="1227"/>
                  </a:cubicBezTo>
                  <a:cubicBezTo>
                    <a:pt x="1453" y="1227"/>
                    <a:pt x="1537" y="1156"/>
                    <a:pt x="1537" y="1061"/>
                  </a:cubicBezTo>
                  <a:lnTo>
                    <a:pt x="1537" y="537"/>
                  </a:lnTo>
                  <a:cubicBezTo>
                    <a:pt x="1549" y="513"/>
                    <a:pt x="1596" y="477"/>
                    <a:pt x="1632" y="477"/>
                  </a:cubicBezTo>
                  <a:lnTo>
                    <a:pt x="1656" y="477"/>
                  </a:lnTo>
                  <a:cubicBezTo>
                    <a:pt x="1715" y="477"/>
                    <a:pt x="1775" y="525"/>
                    <a:pt x="1775" y="596"/>
                  </a:cubicBezTo>
                  <a:lnTo>
                    <a:pt x="1775" y="632"/>
                  </a:lnTo>
                  <a:lnTo>
                    <a:pt x="1775" y="1061"/>
                  </a:lnTo>
                  <a:cubicBezTo>
                    <a:pt x="1775" y="1156"/>
                    <a:pt x="1846" y="1227"/>
                    <a:pt x="1930" y="1227"/>
                  </a:cubicBezTo>
                  <a:cubicBezTo>
                    <a:pt x="2025" y="1227"/>
                    <a:pt x="2096" y="1156"/>
                    <a:pt x="2096" y="1061"/>
                  </a:cubicBezTo>
                  <a:lnTo>
                    <a:pt x="2096" y="656"/>
                  </a:lnTo>
                  <a:cubicBezTo>
                    <a:pt x="2108" y="620"/>
                    <a:pt x="2156" y="596"/>
                    <a:pt x="2203" y="596"/>
                  </a:cubicBezTo>
                  <a:lnTo>
                    <a:pt x="2215" y="596"/>
                  </a:lnTo>
                  <a:cubicBezTo>
                    <a:pt x="2275" y="596"/>
                    <a:pt x="2334" y="644"/>
                    <a:pt x="2334" y="715"/>
                  </a:cubicBezTo>
                  <a:lnTo>
                    <a:pt x="2334" y="822"/>
                  </a:lnTo>
                  <a:lnTo>
                    <a:pt x="2334" y="1156"/>
                  </a:lnTo>
                  <a:cubicBezTo>
                    <a:pt x="2334" y="1239"/>
                    <a:pt x="2406" y="1311"/>
                    <a:pt x="2501" y="1311"/>
                  </a:cubicBezTo>
                  <a:cubicBezTo>
                    <a:pt x="2584" y="1311"/>
                    <a:pt x="2668" y="1239"/>
                    <a:pt x="2668" y="1156"/>
                  </a:cubicBezTo>
                  <a:lnTo>
                    <a:pt x="2668" y="822"/>
                  </a:lnTo>
                  <a:cubicBezTo>
                    <a:pt x="2668" y="763"/>
                    <a:pt x="2703" y="703"/>
                    <a:pt x="2787" y="703"/>
                  </a:cubicBezTo>
                  <a:lnTo>
                    <a:pt x="2799" y="703"/>
                  </a:lnTo>
                  <a:cubicBezTo>
                    <a:pt x="2858" y="703"/>
                    <a:pt x="2918" y="751"/>
                    <a:pt x="2918" y="822"/>
                  </a:cubicBezTo>
                  <a:lnTo>
                    <a:pt x="2918" y="1584"/>
                  </a:lnTo>
                  <a:lnTo>
                    <a:pt x="2918" y="1596"/>
                  </a:lnTo>
                  <a:cubicBezTo>
                    <a:pt x="2930" y="1787"/>
                    <a:pt x="2918" y="2346"/>
                    <a:pt x="2632" y="2596"/>
                  </a:cubicBezTo>
                  <a:cubicBezTo>
                    <a:pt x="2608" y="2620"/>
                    <a:pt x="2572" y="2668"/>
                    <a:pt x="2572" y="2715"/>
                  </a:cubicBezTo>
                  <a:lnTo>
                    <a:pt x="2572" y="3216"/>
                  </a:lnTo>
                  <a:lnTo>
                    <a:pt x="1025" y="3216"/>
                  </a:lnTo>
                  <a:lnTo>
                    <a:pt x="1025" y="2858"/>
                  </a:lnTo>
                  <a:cubicBezTo>
                    <a:pt x="1025" y="2823"/>
                    <a:pt x="1001" y="2763"/>
                    <a:pt x="965" y="2727"/>
                  </a:cubicBezTo>
                  <a:cubicBezTo>
                    <a:pt x="929" y="2727"/>
                    <a:pt x="394" y="2311"/>
                    <a:pt x="358" y="1870"/>
                  </a:cubicBezTo>
                  <a:cubicBezTo>
                    <a:pt x="346" y="1608"/>
                    <a:pt x="334" y="1287"/>
                    <a:pt x="417" y="1215"/>
                  </a:cubicBezTo>
                  <a:cubicBezTo>
                    <a:pt x="453" y="1189"/>
                    <a:pt x="496" y="1175"/>
                    <a:pt x="560" y="1175"/>
                  </a:cubicBezTo>
                  <a:cubicBezTo>
                    <a:pt x="581" y="1175"/>
                    <a:pt x="605" y="1177"/>
                    <a:pt x="632" y="1180"/>
                  </a:cubicBezTo>
                  <a:lnTo>
                    <a:pt x="632" y="1406"/>
                  </a:lnTo>
                  <a:cubicBezTo>
                    <a:pt x="632" y="1489"/>
                    <a:pt x="703" y="1572"/>
                    <a:pt x="787" y="1572"/>
                  </a:cubicBezTo>
                  <a:cubicBezTo>
                    <a:pt x="882" y="1572"/>
                    <a:pt x="953" y="1489"/>
                    <a:pt x="953" y="1406"/>
                  </a:cubicBezTo>
                  <a:lnTo>
                    <a:pt x="953" y="441"/>
                  </a:lnTo>
                  <a:cubicBezTo>
                    <a:pt x="953" y="382"/>
                    <a:pt x="1001" y="322"/>
                    <a:pt x="1072" y="322"/>
                  </a:cubicBezTo>
                  <a:close/>
                  <a:moveTo>
                    <a:pt x="2799" y="3537"/>
                  </a:moveTo>
                  <a:lnTo>
                    <a:pt x="2799" y="4037"/>
                  </a:lnTo>
                  <a:lnTo>
                    <a:pt x="751" y="4037"/>
                  </a:lnTo>
                  <a:lnTo>
                    <a:pt x="751" y="3537"/>
                  </a:lnTo>
                  <a:close/>
                  <a:moveTo>
                    <a:pt x="2799" y="4370"/>
                  </a:moveTo>
                  <a:lnTo>
                    <a:pt x="2799" y="6525"/>
                  </a:lnTo>
                  <a:lnTo>
                    <a:pt x="751" y="6525"/>
                  </a:lnTo>
                  <a:lnTo>
                    <a:pt x="751" y="4370"/>
                  </a:lnTo>
                  <a:close/>
                  <a:moveTo>
                    <a:pt x="1072" y="1"/>
                  </a:moveTo>
                  <a:cubicBezTo>
                    <a:pt x="834" y="1"/>
                    <a:pt x="644" y="203"/>
                    <a:pt x="644" y="429"/>
                  </a:cubicBezTo>
                  <a:lnTo>
                    <a:pt x="644" y="846"/>
                  </a:lnTo>
                  <a:cubicBezTo>
                    <a:pt x="621" y="845"/>
                    <a:pt x="600" y="844"/>
                    <a:pt x="579" y="844"/>
                  </a:cubicBezTo>
                  <a:cubicBezTo>
                    <a:pt x="433" y="844"/>
                    <a:pt x="321" y="880"/>
                    <a:pt x="227" y="953"/>
                  </a:cubicBezTo>
                  <a:cubicBezTo>
                    <a:pt x="1" y="1144"/>
                    <a:pt x="13" y="1525"/>
                    <a:pt x="48" y="1882"/>
                  </a:cubicBezTo>
                  <a:cubicBezTo>
                    <a:pt x="72" y="2370"/>
                    <a:pt x="525" y="2787"/>
                    <a:pt x="679" y="2930"/>
                  </a:cubicBezTo>
                  <a:lnTo>
                    <a:pt x="679" y="3216"/>
                  </a:lnTo>
                  <a:lnTo>
                    <a:pt x="596" y="3216"/>
                  </a:lnTo>
                  <a:cubicBezTo>
                    <a:pt x="513" y="3216"/>
                    <a:pt x="429" y="3287"/>
                    <a:pt x="429" y="3382"/>
                  </a:cubicBezTo>
                  <a:lnTo>
                    <a:pt x="429" y="4216"/>
                  </a:lnTo>
                  <a:lnTo>
                    <a:pt x="429" y="6692"/>
                  </a:lnTo>
                  <a:cubicBezTo>
                    <a:pt x="429" y="6775"/>
                    <a:pt x="513" y="6847"/>
                    <a:pt x="596" y="6847"/>
                  </a:cubicBezTo>
                  <a:lnTo>
                    <a:pt x="2977" y="6847"/>
                  </a:lnTo>
                  <a:cubicBezTo>
                    <a:pt x="3061" y="6847"/>
                    <a:pt x="3144" y="6775"/>
                    <a:pt x="3144" y="6692"/>
                  </a:cubicBezTo>
                  <a:lnTo>
                    <a:pt x="3144" y="4204"/>
                  </a:lnTo>
                  <a:lnTo>
                    <a:pt x="3144" y="3370"/>
                  </a:lnTo>
                  <a:cubicBezTo>
                    <a:pt x="3120" y="3275"/>
                    <a:pt x="3049" y="3204"/>
                    <a:pt x="2965" y="3204"/>
                  </a:cubicBezTo>
                  <a:lnTo>
                    <a:pt x="2858" y="3204"/>
                  </a:lnTo>
                  <a:lnTo>
                    <a:pt x="2858" y="2763"/>
                  </a:lnTo>
                  <a:cubicBezTo>
                    <a:pt x="3263" y="2358"/>
                    <a:pt x="3215" y="1644"/>
                    <a:pt x="3204" y="1549"/>
                  </a:cubicBezTo>
                  <a:lnTo>
                    <a:pt x="3204" y="810"/>
                  </a:lnTo>
                  <a:cubicBezTo>
                    <a:pt x="3204" y="572"/>
                    <a:pt x="3013" y="382"/>
                    <a:pt x="2763" y="382"/>
                  </a:cubicBezTo>
                  <a:lnTo>
                    <a:pt x="2751" y="382"/>
                  </a:lnTo>
                  <a:cubicBezTo>
                    <a:pt x="2680" y="382"/>
                    <a:pt x="2608" y="394"/>
                    <a:pt x="2549" y="441"/>
                  </a:cubicBezTo>
                  <a:cubicBezTo>
                    <a:pt x="2465" y="334"/>
                    <a:pt x="2334" y="275"/>
                    <a:pt x="2203" y="275"/>
                  </a:cubicBezTo>
                  <a:lnTo>
                    <a:pt x="2191" y="275"/>
                  </a:lnTo>
                  <a:cubicBezTo>
                    <a:pt x="2120" y="275"/>
                    <a:pt x="2037" y="287"/>
                    <a:pt x="1977" y="322"/>
                  </a:cubicBezTo>
                  <a:cubicBezTo>
                    <a:pt x="1906" y="227"/>
                    <a:pt x="1787" y="168"/>
                    <a:pt x="1656" y="168"/>
                  </a:cubicBezTo>
                  <a:lnTo>
                    <a:pt x="1632" y="168"/>
                  </a:lnTo>
                  <a:cubicBezTo>
                    <a:pt x="1572" y="168"/>
                    <a:pt x="1525" y="179"/>
                    <a:pt x="1453" y="203"/>
                  </a:cubicBezTo>
                  <a:cubicBezTo>
                    <a:pt x="1382" y="84"/>
                    <a:pt x="1251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17" name="Google Shape;9773;p60">
              <a:extLst>
                <a:ext uri="{FF2B5EF4-FFF2-40B4-BE49-F238E27FC236}">
                  <a16:creationId xmlns:a16="http://schemas.microsoft.com/office/drawing/2014/main" id="{E5E19892-AD5A-B947-9164-9B8BCDDC5897}"/>
                </a:ext>
              </a:extLst>
            </p:cNvPr>
            <p:cNvSpPr/>
            <p:nvPr/>
          </p:nvSpPr>
          <p:spPr>
            <a:xfrm>
              <a:off x="5426250" y="1990239"/>
              <a:ext cx="191029" cy="322508"/>
            </a:xfrm>
            <a:custGeom>
              <a:avLst/>
              <a:gdLst/>
              <a:ahLst/>
              <a:cxnLst/>
              <a:rect l="l" t="t" r="r" b="b"/>
              <a:pathLst>
                <a:path w="6002" h="10133" extrusionOk="0">
                  <a:moveTo>
                    <a:pt x="584" y="298"/>
                  </a:moveTo>
                  <a:lnTo>
                    <a:pt x="977" y="322"/>
                  </a:lnTo>
                  <a:lnTo>
                    <a:pt x="870" y="584"/>
                  </a:lnTo>
                  <a:lnTo>
                    <a:pt x="584" y="298"/>
                  </a:lnTo>
                  <a:close/>
                  <a:moveTo>
                    <a:pt x="1299" y="381"/>
                  </a:moveTo>
                  <a:lnTo>
                    <a:pt x="2322" y="810"/>
                  </a:lnTo>
                  <a:lnTo>
                    <a:pt x="2203" y="1239"/>
                  </a:lnTo>
                  <a:lnTo>
                    <a:pt x="1120" y="774"/>
                  </a:lnTo>
                  <a:lnTo>
                    <a:pt x="1299" y="381"/>
                  </a:lnTo>
                  <a:close/>
                  <a:moveTo>
                    <a:pt x="4739" y="1834"/>
                  </a:moveTo>
                  <a:lnTo>
                    <a:pt x="5097" y="1977"/>
                  </a:lnTo>
                  <a:lnTo>
                    <a:pt x="4918" y="2382"/>
                  </a:lnTo>
                  <a:lnTo>
                    <a:pt x="4620" y="2263"/>
                  </a:lnTo>
                  <a:cubicBezTo>
                    <a:pt x="4632" y="2251"/>
                    <a:pt x="4632" y="2227"/>
                    <a:pt x="4632" y="2227"/>
                  </a:cubicBezTo>
                  <a:lnTo>
                    <a:pt x="4739" y="1834"/>
                  </a:lnTo>
                  <a:close/>
                  <a:moveTo>
                    <a:pt x="5406" y="2108"/>
                  </a:moveTo>
                  <a:lnTo>
                    <a:pt x="5585" y="2191"/>
                  </a:lnTo>
                  <a:cubicBezTo>
                    <a:pt x="5609" y="2203"/>
                    <a:pt x="5632" y="2215"/>
                    <a:pt x="5644" y="2251"/>
                  </a:cubicBezTo>
                  <a:cubicBezTo>
                    <a:pt x="5656" y="2274"/>
                    <a:pt x="5656" y="2298"/>
                    <a:pt x="5644" y="2322"/>
                  </a:cubicBezTo>
                  <a:lnTo>
                    <a:pt x="5549" y="2524"/>
                  </a:lnTo>
                  <a:cubicBezTo>
                    <a:pt x="5537" y="2560"/>
                    <a:pt x="5525" y="2572"/>
                    <a:pt x="5490" y="2584"/>
                  </a:cubicBezTo>
                  <a:cubicBezTo>
                    <a:pt x="5478" y="2590"/>
                    <a:pt x="5463" y="2593"/>
                    <a:pt x="5449" y="2593"/>
                  </a:cubicBezTo>
                  <a:cubicBezTo>
                    <a:pt x="5436" y="2593"/>
                    <a:pt x="5424" y="2590"/>
                    <a:pt x="5418" y="2584"/>
                  </a:cubicBezTo>
                  <a:lnTo>
                    <a:pt x="5228" y="2513"/>
                  </a:lnTo>
                  <a:lnTo>
                    <a:pt x="5406" y="2108"/>
                  </a:lnTo>
                  <a:close/>
                  <a:moveTo>
                    <a:pt x="2906" y="405"/>
                  </a:moveTo>
                  <a:cubicBezTo>
                    <a:pt x="2930" y="405"/>
                    <a:pt x="2965" y="429"/>
                    <a:pt x="2977" y="441"/>
                  </a:cubicBezTo>
                  <a:cubicBezTo>
                    <a:pt x="2989" y="477"/>
                    <a:pt x="2989" y="500"/>
                    <a:pt x="2989" y="536"/>
                  </a:cubicBezTo>
                  <a:lnTo>
                    <a:pt x="2977" y="608"/>
                  </a:lnTo>
                  <a:lnTo>
                    <a:pt x="2787" y="1262"/>
                  </a:lnTo>
                  <a:cubicBezTo>
                    <a:pt x="2751" y="1358"/>
                    <a:pt x="2811" y="1441"/>
                    <a:pt x="2882" y="1453"/>
                  </a:cubicBezTo>
                  <a:lnTo>
                    <a:pt x="2930" y="1453"/>
                  </a:lnTo>
                  <a:cubicBezTo>
                    <a:pt x="3001" y="1453"/>
                    <a:pt x="3061" y="1417"/>
                    <a:pt x="3084" y="1334"/>
                  </a:cubicBezTo>
                  <a:lnTo>
                    <a:pt x="3263" y="703"/>
                  </a:lnTo>
                  <a:cubicBezTo>
                    <a:pt x="3287" y="667"/>
                    <a:pt x="3335" y="655"/>
                    <a:pt x="3382" y="655"/>
                  </a:cubicBezTo>
                  <a:lnTo>
                    <a:pt x="3394" y="655"/>
                  </a:lnTo>
                  <a:cubicBezTo>
                    <a:pt x="3418" y="655"/>
                    <a:pt x="3454" y="679"/>
                    <a:pt x="3465" y="703"/>
                  </a:cubicBezTo>
                  <a:cubicBezTo>
                    <a:pt x="3477" y="727"/>
                    <a:pt x="3477" y="762"/>
                    <a:pt x="3477" y="786"/>
                  </a:cubicBezTo>
                  <a:lnTo>
                    <a:pt x="3323" y="1358"/>
                  </a:lnTo>
                  <a:cubicBezTo>
                    <a:pt x="3287" y="1441"/>
                    <a:pt x="3346" y="1536"/>
                    <a:pt x="3418" y="1548"/>
                  </a:cubicBezTo>
                  <a:lnTo>
                    <a:pt x="3465" y="1548"/>
                  </a:lnTo>
                  <a:cubicBezTo>
                    <a:pt x="3537" y="1548"/>
                    <a:pt x="3596" y="1501"/>
                    <a:pt x="3620" y="1429"/>
                  </a:cubicBezTo>
                  <a:lnTo>
                    <a:pt x="3763" y="905"/>
                  </a:lnTo>
                  <a:cubicBezTo>
                    <a:pt x="3794" y="885"/>
                    <a:pt x="3825" y="855"/>
                    <a:pt x="3863" y="855"/>
                  </a:cubicBezTo>
                  <a:cubicBezTo>
                    <a:pt x="3869" y="855"/>
                    <a:pt x="3876" y="856"/>
                    <a:pt x="3882" y="858"/>
                  </a:cubicBezTo>
                  <a:lnTo>
                    <a:pt x="3894" y="858"/>
                  </a:lnTo>
                  <a:cubicBezTo>
                    <a:pt x="3954" y="881"/>
                    <a:pt x="4001" y="941"/>
                    <a:pt x="3989" y="1000"/>
                  </a:cubicBezTo>
                  <a:lnTo>
                    <a:pt x="3954" y="1096"/>
                  </a:lnTo>
                  <a:lnTo>
                    <a:pt x="3823" y="1536"/>
                  </a:lnTo>
                  <a:cubicBezTo>
                    <a:pt x="3799" y="1620"/>
                    <a:pt x="3835" y="1703"/>
                    <a:pt x="3930" y="1739"/>
                  </a:cubicBezTo>
                  <a:lnTo>
                    <a:pt x="3977" y="1739"/>
                  </a:lnTo>
                  <a:cubicBezTo>
                    <a:pt x="4049" y="1739"/>
                    <a:pt x="4108" y="1691"/>
                    <a:pt x="4120" y="1620"/>
                  </a:cubicBezTo>
                  <a:lnTo>
                    <a:pt x="4251" y="1167"/>
                  </a:lnTo>
                  <a:cubicBezTo>
                    <a:pt x="4272" y="1115"/>
                    <a:pt x="4320" y="1082"/>
                    <a:pt x="4371" y="1082"/>
                  </a:cubicBezTo>
                  <a:cubicBezTo>
                    <a:pt x="4379" y="1082"/>
                    <a:pt x="4386" y="1082"/>
                    <a:pt x="4394" y="1084"/>
                  </a:cubicBezTo>
                  <a:lnTo>
                    <a:pt x="4406" y="1084"/>
                  </a:lnTo>
                  <a:cubicBezTo>
                    <a:pt x="4466" y="1096"/>
                    <a:pt x="4513" y="1155"/>
                    <a:pt x="4489" y="1215"/>
                  </a:cubicBezTo>
                  <a:lnTo>
                    <a:pt x="4251" y="2084"/>
                  </a:lnTo>
                  <a:lnTo>
                    <a:pt x="4251" y="2096"/>
                  </a:lnTo>
                  <a:cubicBezTo>
                    <a:pt x="4323" y="2191"/>
                    <a:pt x="4216" y="2870"/>
                    <a:pt x="3811" y="3084"/>
                  </a:cubicBezTo>
                  <a:cubicBezTo>
                    <a:pt x="3751" y="3108"/>
                    <a:pt x="3727" y="3167"/>
                    <a:pt x="3727" y="3227"/>
                  </a:cubicBezTo>
                  <a:lnTo>
                    <a:pt x="3727" y="3715"/>
                  </a:lnTo>
                  <a:lnTo>
                    <a:pt x="2192" y="3715"/>
                  </a:lnTo>
                  <a:lnTo>
                    <a:pt x="2192" y="2941"/>
                  </a:lnTo>
                  <a:cubicBezTo>
                    <a:pt x="2192" y="2905"/>
                    <a:pt x="2180" y="2870"/>
                    <a:pt x="2144" y="2846"/>
                  </a:cubicBezTo>
                  <a:cubicBezTo>
                    <a:pt x="2144" y="2846"/>
                    <a:pt x="1715" y="2310"/>
                    <a:pt x="1787" y="1870"/>
                  </a:cubicBezTo>
                  <a:cubicBezTo>
                    <a:pt x="1822" y="1739"/>
                    <a:pt x="1834" y="1572"/>
                    <a:pt x="1870" y="1453"/>
                  </a:cubicBezTo>
                  <a:lnTo>
                    <a:pt x="2168" y="1572"/>
                  </a:lnTo>
                  <a:cubicBezTo>
                    <a:pt x="2192" y="1620"/>
                    <a:pt x="2239" y="1667"/>
                    <a:pt x="2275" y="1679"/>
                  </a:cubicBezTo>
                  <a:cubicBezTo>
                    <a:pt x="2294" y="1686"/>
                    <a:pt x="2312" y="1690"/>
                    <a:pt x="2330" y="1690"/>
                  </a:cubicBezTo>
                  <a:cubicBezTo>
                    <a:pt x="2401" y="1690"/>
                    <a:pt x="2456" y="1636"/>
                    <a:pt x="2465" y="1560"/>
                  </a:cubicBezTo>
                  <a:lnTo>
                    <a:pt x="2751" y="489"/>
                  </a:lnTo>
                  <a:cubicBezTo>
                    <a:pt x="2751" y="465"/>
                    <a:pt x="2787" y="429"/>
                    <a:pt x="2799" y="417"/>
                  </a:cubicBezTo>
                  <a:cubicBezTo>
                    <a:pt x="2834" y="405"/>
                    <a:pt x="2858" y="405"/>
                    <a:pt x="2882" y="405"/>
                  </a:cubicBezTo>
                  <a:close/>
                  <a:moveTo>
                    <a:pt x="3942" y="4048"/>
                  </a:moveTo>
                  <a:lnTo>
                    <a:pt x="3942" y="4549"/>
                  </a:lnTo>
                  <a:lnTo>
                    <a:pt x="1894" y="4549"/>
                  </a:lnTo>
                  <a:lnTo>
                    <a:pt x="1894" y="4048"/>
                  </a:lnTo>
                  <a:close/>
                  <a:moveTo>
                    <a:pt x="191" y="0"/>
                  </a:moveTo>
                  <a:cubicBezTo>
                    <a:pt x="120" y="0"/>
                    <a:pt x="60" y="24"/>
                    <a:pt x="36" y="84"/>
                  </a:cubicBezTo>
                  <a:cubicBezTo>
                    <a:pt x="1" y="143"/>
                    <a:pt x="13" y="227"/>
                    <a:pt x="60" y="262"/>
                  </a:cubicBezTo>
                  <a:lnTo>
                    <a:pt x="822" y="1012"/>
                  </a:lnTo>
                  <a:lnTo>
                    <a:pt x="834" y="1024"/>
                  </a:lnTo>
                  <a:lnTo>
                    <a:pt x="846" y="1024"/>
                  </a:lnTo>
                  <a:cubicBezTo>
                    <a:pt x="870" y="1036"/>
                    <a:pt x="894" y="1060"/>
                    <a:pt x="906" y="1060"/>
                  </a:cubicBezTo>
                  <a:lnTo>
                    <a:pt x="1596" y="1358"/>
                  </a:lnTo>
                  <a:cubicBezTo>
                    <a:pt x="1549" y="1501"/>
                    <a:pt x="1501" y="1679"/>
                    <a:pt x="1489" y="1846"/>
                  </a:cubicBezTo>
                  <a:cubicBezTo>
                    <a:pt x="1406" y="2346"/>
                    <a:pt x="1763" y="2870"/>
                    <a:pt x="1870" y="3036"/>
                  </a:cubicBezTo>
                  <a:lnTo>
                    <a:pt x="1870" y="3763"/>
                  </a:lnTo>
                  <a:lnTo>
                    <a:pt x="1739" y="3763"/>
                  </a:lnTo>
                  <a:cubicBezTo>
                    <a:pt x="1656" y="3763"/>
                    <a:pt x="1572" y="3834"/>
                    <a:pt x="1572" y="3929"/>
                  </a:cubicBezTo>
                  <a:lnTo>
                    <a:pt x="1572" y="4763"/>
                  </a:lnTo>
                  <a:lnTo>
                    <a:pt x="1572" y="9966"/>
                  </a:lnTo>
                  <a:cubicBezTo>
                    <a:pt x="1572" y="10061"/>
                    <a:pt x="1656" y="10133"/>
                    <a:pt x="1739" y="10133"/>
                  </a:cubicBezTo>
                  <a:lnTo>
                    <a:pt x="4120" y="10133"/>
                  </a:lnTo>
                  <a:cubicBezTo>
                    <a:pt x="4216" y="10133"/>
                    <a:pt x="4287" y="10061"/>
                    <a:pt x="4287" y="9966"/>
                  </a:cubicBezTo>
                  <a:lnTo>
                    <a:pt x="4287" y="5942"/>
                  </a:lnTo>
                  <a:cubicBezTo>
                    <a:pt x="4287" y="5846"/>
                    <a:pt x="4216" y="5775"/>
                    <a:pt x="4120" y="5775"/>
                  </a:cubicBezTo>
                  <a:cubicBezTo>
                    <a:pt x="4037" y="5775"/>
                    <a:pt x="3954" y="5846"/>
                    <a:pt x="3954" y="5942"/>
                  </a:cubicBezTo>
                  <a:lnTo>
                    <a:pt x="3954" y="9811"/>
                  </a:lnTo>
                  <a:lnTo>
                    <a:pt x="1906" y="9811"/>
                  </a:lnTo>
                  <a:lnTo>
                    <a:pt x="1906" y="4930"/>
                  </a:lnTo>
                  <a:lnTo>
                    <a:pt x="3954" y="4930"/>
                  </a:lnTo>
                  <a:lnTo>
                    <a:pt x="3954" y="5191"/>
                  </a:lnTo>
                  <a:lnTo>
                    <a:pt x="3954" y="5370"/>
                  </a:lnTo>
                  <a:cubicBezTo>
                    <a:pt x="3954" y="5465"/>
                    <a:pt x="4037" y="5537"/>
                    <a:pt x="4120" y="5537"/>
                  </a:cubicBezTo>
                  <a:cubicBezTo>
                    <a:pt x="4216" y="5537"/>
                    <a:pt x="4287" y="5465"/>
                    <a:pt x="4287" y="5370"/>
                  </a:cubicBezTo>
                  <a:lnTo>
                    <a:pt x="4287" y="5191"/>
                  </a:lnTo>
                  <a:lnTo>
                    <a:pt x="4287" y="4715"/>
                  </a:lnTo>
                  <a:lnTo>
                    <a:pt x="4287" y="3882"/>
                  </a:lnTo>
                  <a:cubicBezTo>
                    <a:pt x="4287" y="3787"/>
                    <a:pt x="4216" y="3715"/>
                    <a:pt x="4120" y="3715"/>
                  </a:cubicBezTo>
                  <a:lnTo>
                    <a:pt x="4049" y="3715"/>
                  </a:lnTo>
                  <a:lnTo>
                    <a:pt x="4049" y="3298"/>
                  </a:lnTo>
                  <a:cubicBezTo>
                    <a:pt x="4323" y="3120"/>
                    <a:pt x="4466" y="2810"/>
                    <a:pt x="4549" y="2572"/>
                  </a:cubicBezTo>
                  <a:lnTo>
                    <a:pt x="5299" y="2882"/>
                  </a:lnTo>
                  <a:cubicBezTo>
                    <a:pt x="5359" y="2917"/>
                    <a:pt x="5406" y="2917"/>
                    <a:pt x="5466" y="2917"/>
                  </a:cubicBezTo>
                  <a:cubicBezTo>
                    <a:pt x="5525" y="2917"/>
                    <a:pt x="5561" y="2905"/>
                    <a:pt x="5621" y="2882"/>
                  </a:cubicBezTo>
                  <a:cubicBezTo>
                    <a:pt x="5728" y="2846"/>
                    <a:pt x="5823" y="2763"/>
                    <a:pt x="5859" y="2667"/>
                  </a:cubicBezTo>
                  <a:lnTo>
                    <a:pt x="5954" y="2453"/>
                  </a:lnTo>
                  <a:cubicBezTo>
                    <a:pt x="6002" y="2346"/>
                    <a:pt x="6002" y="2227"/>
                    <a:pt x="5954" y="2132"/>
                  </a:cubicBezTo>
                  <a:cubicBezTo>
                    <a:pt x="5906" y="2024"/>
                    <a:pt x="5835" y="1929"/>
                    <a:pt x="5728" y="1893"/>
                  </a:cubicBezTo>
                  <a:lnTo>
                    <a:pt x="4847" y="1512"/>
                  </a:lnTo>
                  <a:lnTo>
                    <a:pt x="4894" y="1370"/>
                  </a:lnTo>
                  <a:cubicBezTo>
                    <a:pt x="4930" y="1251"/>
                    <a:pt x="4906" y="1131"/>
                    <a:pt x="4835" y="1036"/>
                  </a:cubicBezTo>
                  <a:cubicBezTo>
                    <a:pt x="4775" y="941"/>
                    <a:pt x="4668" y="881"/>
                    <a:pt x="4573" y="846"/>
                  </a:cubicBezTo>
                  <a:lnTo>
                    <a:pt x="4549" y="846"/>
                  </a:lnTo>
                  <a:cubicBezTo>
                    <a:pt x="4513" y="840"/>
                    <a:pt x="4478" y="837"/>
                    <a:pt x="4442" y="837"/>
                  </a:cubicBezTo>
                  <a:cubicBezTo>
                    <a:pt x="4406" y="837"/>
                    <a:pt x="4370" y="840"/>
                    <a:pt x="4335" y="846"/>
                  </a:cubicBezTo>
                  <a:cubicBezTo>
                    <a:pt x="4275" y="727"/>
                    <a:pt x="4168" y="643"/>
                    <a:pt x="4037" y="608"/>
                  </a:cubicBezTo>
                  <a:lnTo>
                    <a:pt x="4013" y="608"/>
                  </a:lnTo>
                  <a:cubicBezTo>
                    <a:pt x="3977" y="602"/>
                    <a:pt x="3942" y="599"/>
                    <a:pt x="3907" y="599"/>
                  </a:cubicBezTo>
                  <a:cubicBezTo>
                    <a:pt x="3873" y="599"/>
                    <a:pt x="3841" y="602"/>
                    <a:pt x="3811" y="608"/>
                  </a:cubicBezTo>
                  <a:cubicBezTo>
                    <a:pt x="3811" y="596"/>
                    <a:pt x="3799" y="596"/>
                    <a:pt x="3799" y="584"/>
                  </a:cubicBezTo>
                  <a:cubicBezTo>
                    <a:pt x="3739" y="477"/>
                    <a:pt x="3632" y="417"/>
                    <a:pt x="3525" y="381"/>
                  </a:cubicBezTo>
                  <a:lnTo>
                    <a:pt x="3513" y="381"/>
                  </a:lnTo>
                  <a:cubicBezTo>
                    <a:pt x="3483" y="375"/>
                    <a:pt x="3454" y="372"/>
                    <a:pt x="3424" y="372"/>
                  </a:cubicBezTo>
                  <a:cubicBezTo>
                    <a:pt x="3394" y="372"/>
                    <a:pt x="3364" y="375"/>
                    <a:pt x="3335" y="381"/>
                  </a:cubicBezTo>
                  <a:cubicBezTo>
                    <a:pt x="3323" y="358"/>
                    <a:pt x="3299" y="322"/>
                    <a:pt x="3287" y="310"/>
                  </a:cubicBezTo>
                  <a:cubicBezTo>
                    <a:pt x="3227" y="203"/>
                    <a:pt x="3120" y="143"/>
                    <a:pt x="3025" y="119"/>
                  </a:cubicBezTo>
                  <a:lnTo>
                    <a:pt x="3001" y="119"/>
                  </a:lnTo>
                  <a:cubicBezTo>
                    <a:pt x="2964" y="108"/>
                    <a:pt x="2927" y="103"/>
                    <a:pt x="2892" y="103"/>
                  </a:cubicBezTo>
                  <a:cubicBezTo>
                    <a:pt x="2812" y="103"/>
                    <a:pt x="2737" y="130"/>
                    <a:pt x="2680" y="179"/>
                  </a:cubicBezTo>
                  <a:cubicBezTo>
                    <a:pt x="2573" y="238"/>
                    <a:pt x="2513" y="346"/>
                    <a:pt x="2489" y="441"/>
                  </a:cubicBezTo>
                  <a:lnTo>
                    <a:pt x="2453" y="548"/>
                  </a:lnTo>
                  <a:lnTo>
                    <a:pt x="1322" y="72"/>
                  </a:lnTo>
                  <a:lnTo>
                    <a:pt x="1263" y="72"/>
                  </a:lnTo>
                  <a:lnTo>
                    <a:pt x="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18" name="Google Shape;9774;p60">
              <a:extLst>
                <a:ext uri="{FF2B5EF4-FFF2-40B4-BE49-F238E27FC236}">
                  <a16:creationId xmlns:a16="http://schemas.microsoft.com/office/drawing/2014/main" id="{BC7312B1-BF7E-F348-81F0-B6A473D61ED8}"/>
                </a:ext>
              </a:extLst>
            </p:cNvPr>
            <p:cNvSpPr/>
            <p:nvPr/>
          </p:nvSpPr>
          <p:spPr>
            <a:xfrm>
              <a:off x="5352728" y="2121719"/>
              <a:ext cx="103503" cy="189501"/>
            </a:xfrm>
            <a:custGeom>
              <a:avLst/>
              <a:gdLst/>
              <a:ahLst/>
              <a:cxnLst/>
              <a:rect l="l" t="t" r="r" b="b"/>
              <a:pathLst>
                <a:path w="3252" h="5954" extrusionOk="0">
                  <a:moveTo>
                    <a:pt x="1073" y="322"/>
                  </a:moveTo>
                  <a:cubicBezTo>
                    <a:pt x="1132" y="322"/>
                    <a:pt x="1192" y="358"/>
                    <a:pt x="1192" y="441"/>
                  </a:cubicBezTo>
                  <a:lnTo>
                    <a:pt x="1192" y="513"/>
                  </a:lnTo>
                  <a:lnTo>
                    <a:pt x="1192" y="1060"/>
                  </a:lnTo>
                  <a:cubicBezTo>
                    <a:pt x="1192" y="1156"/>
                    <a:pt x="1263" y="1227"/>
                    <a:pt x="1358" y="1227"/>
                  </a:cubicBezTo>
                  <a:cubicBezTo>
                    <a:pt x="1442" y="1227"/>
                    <a:pt x="1525" y="1156"/>
                    <a:pt x="1525" y="1060"/>
                  </a:cubicBezTo>
                  <a:lnTo>
                    <a:pt x="1525" y="537"/>
                  </a:lnTo>
                  <a:cubicBezTo>
                    <a:pt x="1537" y="513"/>
                    <a:pt x="1584" y="477"/>
                    <a:pt x="1620" y="477"/>
                  </a:cubicBezTo>
                  <a:lnTo>
                    <a:pt x="1644" y="477"/>
                  </a:lnTo>
                  <a:cubicBezTo>
                    <a:pt x="1704" y="477"/>
                    <a:pt x="1763" y="525"/>
                    <a:pt x="1763" y="596"/>
                  </a:cubicBezTo>
                  <a:lnTo>
                    <a:pt x="1763" y="632"/>
                  </a:lnTo>
                  <a:lnTo>
                    <a:pt x="1763" y="1060"/>
                  </a:lnTo>
                  <a:cubicBezTo>
                    <a:pt x="1763" y="1156"/>
                    <a:pt x="1835" y="1227"/>
                    <a:pt x="1918" y="1227"/>
                  </a:cubicBezTo>
                  <a:cubicBezTo>
                    <a:pt x="2013" y="1227"/>
                    <a:pt x="2085" y="1156"/>
                    <a:pt x="2085" y="1060"/>
                  </a:cubicBezTo>
                  <a:lnTo>
                    <a:pt x="2085" y="656"/>
                  </a:lnTo>
                  <a:cubicBezTo>
                    <a:pt x="2096" y="620"/>
                    <a:pt x="2144" y="596"/>
                    <a:pt x="2192" y="596"/>
                  </a:cubicBezTo>
                  <a:lnTo>
                    <a:pt x="2204" y="596"/>
                  </a:lnTo>
                  <a:cubicBezTo>
                    <a:pt x="2263" y="596"/>
                    <a:pt x="2323" y="644"/>
                    <a:pt x="2323" y="715"/>
                  </a:cubicBezTo>
                  <a:lnTo>
                    <a:pt x="2323" y="822"/>
                  </a:lnTo>
                  <a:lnTo>
                    <a:pt x="2323" y="1156"/>
                  </a:lnTo>
                  <a:cubicBezTo>
                    <a:pt x="2323" y="1239"/>
                    <a:pt x="2394" y="1311"/>
                    <a:pt x="2489" y="1311"/>
                  </a:cubicBezTo>
                  <a:cubicBezTo>
                    <a:pt x="2573" y="1311"/>
                    <a:pt x="2656" y="1239"/>
                    <a:pt x="2656" y="1156"/>
                  </a:cubicBezTo>
                  <a:lnTo>
                    <a:pt x="2656" y="822"/>
                  </a:lnTo>
                  <a:cubicBezTo>
                    <a:pt x="2656" y="763"/>
                    <a:pt x="2692" y="703"/>
                    <a:pt x="2775" y="703"/>
                  </a:cubicBezTo>
                  <a:lnTo>
                    <a:pt x="2787" y="703"/>
                  </a:lnTo>
                  <a:cubicBezTo>
                    <a:pt x="2847" y="703"/>
                    <a:pt x="2906" y="751"/>
                    <a:pt x="2906" y="822"/>
                  </a:cubicBezTo>
                  <a:lnTo>
                    <a:pt x="2906" y="1584"/>
                  </a:lnTo>
                  <a:lnTo>
                    <a:pt x="2906" y="1596"/>
                  </a:lnTo>
                  <a:cubicBezTo>
                    <a:pt x="2894" y="1775"/>
                    <a:pt x="2882" y="2323"/>
                    <a:pt x="2597" y="2584"/>
                  </a:cubicBezTo>
                  <a:cubicBezTo>
                    <a:pt x="2561" y="2608"/>
                    <a:pt x="2537" y="2656"/>
                    <a:pt x="2537" y="2704"/>
                  </a:cubicBezTo>
                  <a:lnTo>
                    <a:pt x="2537" y="3204"/>
                  </a:lnTo>
                  <a:lnTo>
                    <a:pt x="989" y="3204"/>
                  </a:lnTo>
                  <a:lnTo>
                    <a:pt x="989" y="2846"/>
                  </a:lnTo>
                  <a:cubicBezTo>
                    <a:pt x="989" y="2799"/>
                    <a:pt x="953" y="2739"/>
                    <a:pt x="930" y="2715"/>
                  </a:cubicBezTo>
                  <a:cubicBezTo>
                    <a:pt x="775" y="2596"/>
                    <a:pt x="370" y="2227"/>
                    <a:pt x="346" y="1846"/>
                  </a:cubicBezTo>
                  <a:cubicBezTo>
                    <a:pt x="334" y="1596"/>
                    <a:pt x="311" y="1275"/>
                    <a:pt x="406" y="1191"/>
                  </a:cubicBezTo>
                  <a:cubicBezTo>
                    <a:pt x="441" y="1174"/>
                    <a:pt x="482" y="1163"/>
                    <a:pt x="539" y="1163"/>
                  </a:cubicBezTo>
                  <a:cubicBezTo>
                    <a:pt x="560" y="1163"/>
                    <a:pt x="583" y="1164"/>
                    <a:pt x="608" y="1168"/>
                  </a:cubicBezTo>
                  <a:lnTo>
                    <a:pt x="608" y="1394"/>
                  </a:lnTo>
                  <a:cubicBezTo>
                    <a:pt x="608" y="1477"/>
                    <a:pt x="692" y="1549"/>
                    <a:pt x="775" y="1549"/>
                  </a:cubicBezTo>
                  <a:cubicBezTo>
                    <a:pt x="870" y="1549"/>
                    <a:pt x="942" y="1477"/>
                    <a:pt x="942" y="1394"/>
                  </a:cubicBezTo>
                  <a:lnTo>
                    <a:pt x="942" y="441"/>
                  </a:lnTo>
                  <a:cubicBezTo>
                    <a:pt x="942" y="382"/>
                    <a:pt x="989" y="322"/>
                    <a:pt x="1061" y="322"/>
                  </a:cubicBezTo>
                  <a:close/>
                  <a:moveTo>
                    <a:pt x="2799" y="3537"/>
                  </a:moveTo>
                  <a:lnTo>
                    <a:pt x="2799" y="4037"/>
                  </a:lnTo>
                  <a:lnTo>
                    <a:pt x="751" y="4037"/>
                  </a:lnTo>
                  <a:lnTo>
                    <a:pt x="751" y="3537"/>
                  </a:lnTo>
                  <a:close/>
                  <a:moveTo>
                    <a:pt x="2799" y="4347"/>
                  </a:moveTo>
                  <a:lnTo>
                    <a:pt x="2799" y="5632"/>
                  </a:lnTo>
                  <a:lnTo>
                    <a:pt x="751" y="5632"/>
                  </a:lnTo>
                  <a:lnTo>
                    <a:pt x="751" y="4347"/>
                  </a:lnTo>
                  <a:close/>
                  <a:moveTo>
                    <a:pt x="1073" y="1"/>
                  </a:moveTo>
                  <a:cubicBezTo>
                    <a:pt x="834" y="1"/>
                    <a:pt x="644" y="203"/>
                    <a:pt x="644" y="429"/>
                  </a:cubicBezTo>
                  <a:lnTo>
                    <a:pt x="644" y="846"/>
                  </a:lnTo>
                  <a:cubicBezTo>
                    <a:pt x="622" y="845"/>
                    <a:pt x="600" y="844"/>
                    <a:pt x="579" y="844"/>
                  </a:cubicBezTo>
                  <a:cubicBezTo>
                    <a:pt x="433" y="844"/>
                    <a:pt x="321" y="880"/>
                    <a:pt x="227" y="953"/>
                  </a:cubicBezTo>
                  <a:cubicBezTo>
                    <a:pt x="1" y="1144"/>
                    <a:pt x="13" y="1525"/>
                    <a:pt x="49" y="1882"/>
                  </a:cubicBezTo>
                  <a:cubicBezTo>
                    <a:pt x="84" y="2370"/>
                    <a:pt x="525" y="2787"/>
                    <a:pt x="692" y="2930"/>
                  </a:cubicBezTo>
                  <a:lnTo>
                    <a:pt x="692" y="3216"/>
                  </a:lnTo>
                  <a:lnTo>
                    <a:pt x="596" y="3216"/>
                  </a:lnTo>
                  <a:cubicBezTo>
                    <a:pt x="513" y="3216"/>
                    <a:pt x="441" y="3287"/>
                    <a:pt x="441" y="3382"/>
                  </a:cubicBezTo>
                  <a:lnTo>
                    <a:pt x="441" y="4216"/>
                  </a:lnTo>
                  <a:lnTo>
                    <a:pt x="441" y="5799"/>
                  </a:lnTo>
                  <a:cubicBezTo>
                    <a:pt x="441" y="5882"/>
                    <a:pt x="513" y="5954"/>
                    <a:pt x="596" y="5954"/>
                  </a:cubicBezTo>
                  <a:lnTo>
                    <a:pt x="2978" y="5954"/>
                  </a:lnTo>
                  <a:cubicBezTo>
                    <a:pt x="3073" y="5954"/>
                    <a:pt x="3144" y="5882"/>
                    <a:pt x="3144" y="5799"/>
                  </a:cubicBezTo>
                  <a:lnTo>
                    <a:pt x="3144" y="4204"/>
                  </a:lnTo>
                  <a:lnTo>
                    <a:pt x="3144" y="3370"/>
                  </a:lnTo>
                  <a:cubicBezTo>
                    <a:pt x="3144" y="3275"/>
                    <a:pt x="3073" y="3204"/>
                    <a:pt x="2978" y="3204"/>
                  </a:cubicBezTo>
                  <a:lnTo>
                    <a:pt x="2882" y="3204"/>
                  </a:lnTo>
                  <a:lnTo>
                    <a:pt x="2882" y="2763"/>
                  </a:lnTo>
                  <a:cubicBezTo>
                    <a:pt x="3251" y="2370"/>
                    <a:pt x="3204" y="1644"/>
                    <a:pt x="3204" y="1549"/>
                  </a:cubicBezTo>
                  <a:lnTo>
                    <a:pt x="3204" y="810"/>
                  </a:lnTo>
                  <a:cubicBezTo>
                    <a:pt x="3204" y="572"/>
                    <a:pt x="3013" y="382"/>
                    <a:pt x="2775" y="382"/>
                  </a:cubicBezTo>
                  <a:lnTo>
                    <a:pt x="2763" y="382"/>
                  </a:lnTo>
                  <a:cubicBezTo>
                    <a:pt x="2680" y="382"/>
                    <a:pt x="2608" y="394"/>
                    <a:pt x="2549" y="441"/>
                  </a:cubicBezTo>
                  <a:cubicBezTo>
                    <a:pt x="2477" y="334"/>
                    <a:pt x="2335" y="275"/>
                    <a:pt x="2204" y="275"/>
                  </a:cubicBezTo>
                  <a:lnTo>
                    <a:pt x="2192" y="275"/>
                  </a:lnTo>
                  <a:cubicBezTo>
                    <a:pt x="2120" y="275"/>
                    <a:pt x="2049" y="287"/>
                    <a:pt x="1989" y="322"/>
                  </a:cubicBezTo>
                  <a:cubicBezTo>
                    <a:pt x="1906" y="227"/>
                    <a:pt x="1787" y="168"/>
                    <a:pt x="1656" y="168"/>
                  </a:cubicBezTo>
                  <a:lnTo>
                    <a:pt x="1644" y="168"/>
                  </a:lnTo>
                  <a:cubicBezTo>
                    <a:pt x="1584" y="168"/>
                    <a:pt x="1525" y="179"/>
                    <a:pt x="1465" y="203"/>
                  </a:cubicBezTo>
                  <a:cubicBezTo>
                    <a:pt x="1394" y="84"/>
                    <a:pt x="1251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19" name="Text Placeholder 2">
            <a:extLst>
              <a:ext uri="{FF2B5EF4-FFF2-40B4-BE49-F238E27FC236}">
                <a16:creationId xmlns:a16="http://schemas.microsoft.com/office/drawing/2014/main" id="{60F02FD7-7069-A547-8C06-F6784C9A939A}"/>
              </a:ext>
            </a:extLst>
          </p:cNvPr>
          <p:cNvSpPr txBox="1">
            <a:spLocks/>
          </p:cNvSpPr>
          <p:nvPr/>
        </p:nvSpPr>
        <p:spPr>
          <a:xfrm>
            <a:off x="1266567" y="4710715"/>
            <a:ext cx="3693453" cy="244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Font typeface="Arial" panose="020B0604020202020204" pitchFamily="34" charset="0"/>
              <a:buNone/>
              <a:tabLst/>
              <a:defRPr sz="1600" b="0" i="0" kern="1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vi-VN" sz="14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SUCCESS</a:t>
            </a:r>
            <a:endParaRPr lang="en-VN" sz="1400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grpSp>
        <p:nvGrpSpPr>
          <p:cNvPr id="220" name="Google Shape;9664;p60">
            <a:extLst>
              <a:ext uri="{FF2B5EF4-FFF2-40B4-BE49-F238E27FC236}">
                <a16:creationId xmlns:a16="http://schemas.microsoft.com/office/drawing/2014/main" id="{D4D73EAA-A349-4D4B-9602-355F453EC036}"/>
              </a:ext>
            </a:extLst>
          </p:cNvPr>
          <p:cNvGrpSpPr/>
          <p:nvPr/>
        </p:nvGrpSpPr>
        <p:grpSpPr>
          <a:xfrm>
            <a:off x="1474233" y="4983943"/>
            <a:ext cx="392400" cy="392400"/>
            <a:chOff x="2661459" y="2015001"/>
            <a:chExt cx="322508" cy="273494"/>
          </a:xfrm>
          <a:solidFill>
            <a:srgbClr val="ED1B24"/>
          </a:solidFill>
        </p:grpSpPr>
        <p:sp>
          <p:nvSpPr>
            <p:cNvPr id="221" name="Google Shape;9665;p60">
              <a:extLst>
                <a:ext uri="{FF2B5EF4-FFF2-40B4-BE49-F238E27FC236}">
                  <a16:creationId xmlns:a16="http://schemas.microsoft.com/office/drawing/2014/main" id="{0986FF6C-EED6-964B-AD0E-89C023BBDDE7}"/>
                </a:ext>
              </a:extLst>
            </p:cNvPr>
            <p:cNvSpPr/>
            <p:nvPr/>
          </p:nvSpPr>
          <p:spPr>
            <a:xfrm>
              <a:off x="2661459" y="2028878"/>
              <a:ext cx="322508" cy="259617"/>
            </a:xfrm>
            <a:custGeom>
              <a:avLst/>
              <a:gdLst/>
              <a:ahLst/>
              <a:cxnLst/>
              <a:rect l="l" t="t" r="r" b="b"/>
              <a:pathLst>
                <a:path w="10133" h="8157" extrusionOk="0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22" name="Google Shape;9666;p60">
              <a:extLst>
                <a:ext uri="{FF2B5EF4-FFF2-40B4-BE49-F238E27FC236}">
                  <a16:creationId xmlns:a16="http://schemas.microsoft.com/office/drawing/2014/main" id="{1F4FBA83-E776-4644-AB3D-9AC44576A789}"/>
                </a:ext>
              </a:extLst>
            </p:cNvPr>
            <p:cNvSpPr/>
            <p:nvPr/>
          </p:nvSpPr>
          <p:spPr>
            <a:xfrm>
              <a:off x="2946442" y="2015001"/>
              <a:ext cx="37525" cy="26799"/>
            </a:xfrm>
            <a:custGeom>
              <a:avLst/>
              <a:gdLst/>
              <a:ahLst/>
              <a:cxnLst/>
              <a:rect l="l" t="t" r="r" b="b"/>
              <a:pathLst>
                <a:path w="1179" h="842" extrusionOk="0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23" name="Google Shape;9676;p60">
            <a:extLst>
              <a:ext uri="{FF2B5EF4-FFF2-40B4-BE49-F238E27FC236}">
                <a16:creationId xmlns:a16="http://schemas.microsoft.com/office/drawing/2014/main" id="{440AF8D1-F9C6-844F-9C8F-BD22F1D7E483}"/>
              </a:ext>
            </a:extLst>
          </p:cNvPr>
          <p:cNvGrpSpPr/>
          <p:nvPr/>
        </p:nvGrpSpPr>
        <p:grpSpPr>
          <a:xfrm>
            <a:off x="2088775" y="4988967"/>
            <a:ext cx="392400" cy="392400"/>
            <a:chOff x="3094217" y="1976585"/>
            <a:chExt cx="350198" cy="350548"/>
          </a:xfrm>
          <a:solidFill>
            <a:srgbClr val="ED1B24"/>
          </a:solidFill>
        </p:grpSpPr>
        <p:sp>
          <p:nvSpPr>
            <p:cNvPr id="224" name="Google Shape;9677;p60">
              <a:extLst>
                <a:ext uri="{FF2B5EF4-FFF2-40B4-BE49-F238E27FC236}">
                  <a16:creationId xmlns:a16="http://schemas.microsoft.com/office/drawing/2014/main" id="{14E0AFE1-95F7-9E4B-8D3B-BDE31093B6C8}"/>
                </a:ext>
              </a:extLst>
            </p:cNvPr>
            <p:cNvSpPr/>
            <p:nvPr/>
          </p:nvSpPr>
          <p:spPr>
            <a:xfrm>
              <a:off x="3094217" y="2129039"/>
              <a:ext cx="131543" cy="197362"/>
            </a:xfrm>
            <a:custGeom>
              <a:avLst/>
              <a:gdLst/>
              <a:ahLst/>
              <a:cxnLst/>
              <a:rect l="l" t="t" r="r" b="b"/>
              <a:pathLst>
                <a:path w="4133" h="6201" extrusionOk="0">
                  <a:moveTo>
                    <a:pt x="2072" y="345"/>
                  </a:moveTo>
                  <a:cubicBezTo>
                    <a:pt x="2117" y="345"/>
                    <a:pt x="2162" y="348"/>
                    <a:pt x="2203" y="354"/>
                  </a:cubicBezTo>
                  <a:cubicBezTo>
                    <a:pt x="2906" y="414"/>
                    <a:pt x="3454" y="1045"/>
                    <a:pt x="3454" y="1759"/>
                  </a:cubicBezTo>
                  <a:cubicBezTo>
                    <a:pt x="3454" y="2438"/>
                    <a:pt x="3620" y="3069"/>
                    <a:pt x="3751" y="3402"/>
                  </a:cubicBezTo>
                  <a:lnTo>
                    <a:pt x="3751" y="3426"/>
                  </a:lnTo>
                  <a:cubicBezTo>
                    <a:pt x="3608" y="3509"/>
                    <a:pt x="3299" y="3688"/>
                    <a:pt x="2763" y="3807"/>
                  </a:cubicBezTo>
                  <a:lnTo>
                    <a:pt x="2763" y="3759"/>
                  </a:lnTo>
                  <a:lnTo>
                    <a:pt x="2763" y="3438"/>
                  </a:lnTo>
                  <a:cubicBezTo>
                    <a:pt x="2965" y="3319"/>
                    <a:pt x="3144" y="3140"/>
                    <a:pt x="3263" y="2926"/>
                  </a:cubicBezTo>
                  <a:cubicBezTo>
                    <a:pt x="3489" y="2533"/>
                    <a:pt x="3418" y="2021"/>
                    <a:pt x="3073" y="1712"/>
                  </a:cubicBezTo>
                  <a:cubicBezTo>
                    <a:pt x="2834" y="1485"/>
                    <a:pt x="2418" y="1235"/>
                    <a:pt x="1727" y="1235"/>
                  </a:cubicBezTo>
                  <a:cubicBezTo>
                    <a:pt x="1691" y="1235"/>
                    <a:pt x="1644" y="1247"/>
                    <a:pt x="1608" y="1283"/>
                  </a:cubicBezTo>
                  <a:lnTo>
                    <a:pt x="1275" y="1616"/>
                  </a:lnTo>
                  <a:cubicBezTo>
                    <a:pt x="1215" y="1676"/>
                    <a:pt x="1215" y="1783"/>
                    <a:pt x="1275" y="1843"/>
                  </a:cubicBezTo>
                  <a:cubicBezTo>
                    <a:pt x="1304" y="1872"/>
                    <a:pt x="1343" y="1887"/>
                    <a:pt x="1382" y="1887"/>
                  </a:cubicBezTo>
                  <a:cubicBezTo>
                    <a:pt x="1421" y="1887"/>
                    <a:pt x="1459" y="1872"/>
                    <a:pt x="1489" y="1843"/>
                  </a:cubicBezTo>
                  <a:lnTo>
                    <a:pt x="1787" y="1545"/>
                  </a:lnTo>
                  <a:cubicBezTo>
                    <a:pt x="2227" y="1557"/>
                    <a:pt x="2584" y="1700"/>
                    <a:pt x="2846" y="1938"/>
                  </a:cubicBezTo>
                  <a:cubicBezTo>
                    <a:pt x="3073" y="2140"/>
                    <a:pt x="3132" y="2485"/>
                    <a:pt x="2977" y="2747"/>
                  </a:cubicBezTo>
                  <a:cubicBezTo>
                    <a:pt x="2799" y="3081"/>
                    <a:pt x="2441" y="3283"/>
                    <a:pt x="2072" y="3283"/>
                  </a:cubicBezTo>
                  <a:cubicBezTo>
                    <a:pt x="1489" y="3283"/>
                    <a:pt x="1037" y="2831"/>
                    <a:pt x="1037" y="2247"/>
                  </a:cubicBezTo>
                  <a:cubicBezTo>
                    <a:pt x="1037" y="2152"/>
                    <a:pt x="953" y="2081"/>
                    <a:pt x="870" y="2081"/>
                  </a:cubicBezTo>
                  <a:cubicBezTo>
                    <a:pt x="775" y="2081"/>
                    <a:pt x="703" y="2152"/>
                    <a:pt x="703" y="2247"/>
                  </a:cubicBezTo>
                  <a:cubicBezTo>
                    <a:pt x="703" y="2747"/>
                    <a:pt x="989" y="3200"/>
                    <a:pt x="1394" y="3438"/>
                  </a:cubicBezTo>
                  <a:lnTo>
                    <a:pt x="1394" y="3759"/>
                  </a:lnTo>
                  <a:lnTo>
                    <a:pt x="1394" y="3807"/>
                  </a:lnTo>
                  <a:cubicBezTo>
                    <a:pt x="858" y="3688"/>
                    <a:pt x="525" y="3509"/>
                    <a:pt x="394" y="3426"/>
                  </a:cubicBezTo>
                  <a:cubicBezTo>
                    <a:pt x="394" y="3426"/>
                    <a:pt x="382" y="3426"/>
                    <a:pt x="394" y="3402"/>
                  </a:cubicBezTo>
                  <a:cubicBezTo>
                    <a:pt x="525" y="3081"/>
                    <a:pt x="691" y="2438"/>
                    <a:pt x="691" y="1759"/>
                  </a:cubicBezTo>
                  <a:cubicBezTo>
                    <a:pt x="691" y="1045"/>
                    <a:pt x="1239" y="414"/>
                    <a:pt x="1941" y="354"/>
                  </a:cubicBezTo>
                  <a:cubicBezTo>
                    <a:pt x="1983" y="348"/>
                    <a:pt x="2028" y="345"/>
                    <a:pt x="2072" y="345"/>
                  </a:cubicBezTo>
                  <a:close/>
                  <a:moveTo>
                    <a:pt x="2430" y="3581"/>
                  </a:moveTo>
                  <a:lnTo>
                    <a:pt x="2430" y="3783"/>
                  </a:lnTo>
                  <a:cubicBezTo>
                    <a:pt x="2430" y="3974"/>
                    <a:pt x="2537" y="4152"/>
                    <a:pt x="2715" y="4224"/>
                  </a:cubicBezTo>
                  <a:lnTo>
                    <a:pt x="2822" y="4271"/>
                  </a:lnTo>
                  <a:cubicBezTo>
                    <a:pt x="2656" y="4509"/>
                    <a:pt x="2370" y="4676"/>
                    <a:pt x="2072" y="4676"/>
                  </a:cubicBezTo>
                  <a:cubicBezTo>
                    <a:pt x="1775" y="4676"/>
                    <a:pt x="1489" y="4509"/>
                    <a:pt x="1334" y="4271"/>
                  </a:cubicBezTo>
                  <a:lnTo>
                    <a:pt x="1429" y="4224"/>
                  </a:lnTo>
                  <a:cubicBezTo>
                    <a:pt x="1608" y="4140"/>
                    <a:pt x="1715" y="3974"/>
                    <a:pt x="1715" y="3783"/>
                  </a:cubicBezTo>
                  <a:lnTo>
                    <a:pt x="1715" y="3581"/>
                  </a:lnTo>
                  <a:cubicBezTo>
                    <a:pt x="1834" y="3617"/>
                    <a:pt x="1953" y="3628"/>
                    <a:pt x="2072" y="3628"/>
                  </a:cubicBezTo>
                  <a:cubicBezTo>
                    <a:pt x="2191" y="3628"/>
                    <a:pt x="2311" y="3617"/>
                    <a:pt x="2430" y="3581"/>
                  </a:cubicBezTo>
                  <a:close/>
                  <a:moveTo>
                    <a:pt x="2065" y="0"/>
                  </a:moveTo>
                  <a:cubicBezTo>
                    <a:pt x="2010" y="0"/>
                    <a:pt x="1953" y="3"/>
                    <a:pt x="1894" y="9"/>
                  </a:cubicBezTo>
                  <a:cubicBezTo>
                    <a:pt x="1037" y="92"/>
                    <a:pt x="346" y="842"/>
                    <a:pt x="346" y="1735"/>
                  </a:cubicBezTo>
                  <a:cubicBezTo>
                    <a:pt x="346" y="2378"/>
                    <a:pt x="203" y="2962"/>
                    <a:pt x="60" y="3271"/>
                  </a:cubicBezTo>
                  <a:cubicBezTo>
                    <a:pt x="1" y="3426"/>
                    <a:pt x="48" y="3581"/>
                    <a:pt x="179" y="3676"/>
                  </a:cubicBezTo>
                  <a:cubicBezTo>
                    <a:pt x="310" y="3759"/>
                    <a:pt x="584" y="3926"/>
                    <a:pt x="1013" y="4045"/>
                  </a:cubicBezTo>
                  <a:lnTo>
                    <a:pt x="382" y="4379"/>
                  </a:lnTo>
                  <a:cubicBezTo>
                    <a:pt x="144" y="4498"/>
                    <a:pt x="1" y="4712"/>
                    <a:pt x="1" y="4986"/>
                  </a:cubicBezTo>
                  <a:lnTo>
                    <a:pt x="1" y="6045"/>
                  </a:lnTo>
                  <a:cubicBezTo>
                    <a:pt x="1" y="6129"/>
                    <a:pt x="84" y="6200"/>
                    <a:pt x="167" y="6200"/>
                  </a:cubicBezTo>
                  <a:cubicBezTo>
                    <a:pt x="263" y="6200"/>
                    <a:pt x="334" y="6129"/>
                    <a:pt x="334" y="6045"/>
                  </a:cubicBezTo>
                  <a:lnTo>
                    <a:pt x="334" y="4974"/>
                  </a:lnTo>
                  <a:cubicBezTo>
                    <a:pt x="334" y="4831"/>
                    <a:pt x="406" y="4712"/>
                    <a:pt x="525" y="4652"/>
                  </a:cubicBezTo>
                  <a:lnTo>
                    <a:pt x="1037" y="4402"/>
                  </a:lnTo>
                  <a:cubicBezTo>
                    <a:pt x="1239" y="4760"/>
                    <a:pt x="1644" y="4986"/>
                    <a:pt x="2060" y="4986"/>
                  </a:cubicBezTo>
                  <a:cubicBezTo>
                    <a:pt x="2489" y="4986"/>
                    <a:pt x="2882" y="4760"/>
                    <a:pt x="3084" y="4402"/>
                  </a:cubicBezTo>
                  <a:lnTo>
                    <a:pt x="3596" y="4652"/>
                  </a:lnTo>
                  <a:cubicBezTo>
                    <a:pt x="3704" y="4712"/>
                    <a:pt x="3787" y="4831"/>
                    <a:pt x="3787" y="4974"/>
                  </a:cubicBezTo>
                  <a:lnTo>
                    <a:pt x="3787" y="6022"/>
                  </a:lnTo>
                  <a:cubicBezTo>
                    <a:pt x="3787" y="6117"/>
                    <a:pt x="3858" y="6188"/>
                    <a:pt x="3954" y="6188"/>
                  </a:cubicBezTo>
                  <a:cubicBezTo>
                    <a:pt x="4037" y="6188"/>
                    <a:pt x="4108" y="6117"/>
                    <a:pt x="4108" y="6022"/>
                  </a:cubicBezTo>
                  <a:lnTo>
                    <a:pt x="4108" y="4974"/>
                  </a:lnTo>
                  <a:cubicBezTo>
                    <a:pt x="4132" y="4712"/>
                    <a:pt x="3977" y="4474"/>
                    <a:pt x="3739" y="4379"/>
                  </a:cubicBezTo>
                  <a:lnTo>
                    <a:pt x="3096" y="4045"/>
                  </a:lnTo>
                  <a:cubicBezTo>
                    <a:pt x="3537" y="3926"/>
                    <a:pt x="3799" y="3759"/>
                    <a:pt x="3930" y="3676"/>
                  </a:cubicBezTo>
                  <a:cubicBezTo>
                    <a:pt x="4073" y="3581"/>
                    <a:pt x="4108" y="3426"/>
                    <a:pt x="4049" y="3271"/>
                  </a:cubicBezTo>
                  <a:cubicBezTo>
                    <a:pt x="3918" y="2962"/>
                    <a:pt x="3775" y="2378"/>
                    <a:pt x="3775" y="1735"/>
                  </a:cubicBezTo>
                  <a:cubicBezTo>
                    <a:pt x="3775" y="866"/>
                    <a:pt x="3084" y="104"/>
                    <a:pt x="2227" y="9"/>
                  </a:cubicBezTo>
                  <a:cubicBezTo>
                    <a:pt x="2174" y="3"/>
                    <a:pt x="2120" y="0"/>
                    <a:pt x="2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25" name="Google Shape;9678;p60">
              <a:extLst>
                <a:ext uri="{FF2B5EF4-FFF2-40B4-BE49-F238E27FC236}">
                  <a16:creationId xmlns:a16="http://schemas.microsoft.com/office/drawing/2014/main" id="{DA2763E2-66ED-8347-9848-D0B9039B2D18}"/>
                </a:ext>
              </a:extLst>
            </p:cNvPr>
            <p:cNvSpPr/>
            <p:nvPr/>
          </p:nvSpPr>
          <p:spPr>
            <a:xfrm>
              <a:off x="3116592" y="2293778"/>
              <a:ext cx="10630" cy="32241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67" y="1012"/>
                  </a:cubicBezTo>
                  <a:cubicBezTo>
                    <a:pt x="250" y="1012"/>
                    <a:pt x="334" y="941"/>
                    <a:pt x="334" y="846"/>
                  </a:cubicBezTo>
                  <a:lnTo>
                    <a:pt x="334" y="167"/>
                  </a:lnTo>
                  <a:cubicBezTo>
                    <a:pt x="310" y="72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26" name="Google Shape;9679;p60">
              <a:extLst>
                <a:ext uri="{FF2B5EF4-FFF2-40B4-BE49-F238E27FC236}">
                  <a16:creationId xmlns:a16="http://schemas.microsoft.com/office/drawing/2014/main" id="{6AE400D8-9A57-D443-B29D-D1D8954AA4D6}"/>
                </a:ext>
              </a:extLst>
            </p:cNvPr>
            <p:cNvSpPr/>
            <p:nvPr/>
          </p:nvSpPr>
          <p:spPr>
            <a:xfrm>
              <a:off x="3193519" y="2293778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cubicBezTo>
                    <a:pt x="250" y="1012"/>
                    <a:pt x="322" y="941"/>
                    <a:pt x="322" y="846"/>
                  </a:cubicBezTo>
                  <a:lnTo>
                    <a:pt x="322" y="167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27" name="Google Shape;9680;p60">
              <a:extLst>
                <a:ext uri="{FF2B5EF4-FFF2-40B4-BE49-F238E27FC236}">
                  <a16:creationId xmlns:a16="http://schemas.microsoft.com/office/drawing/2014/main" id="{AC10C190-ABDF-FE44-B098-30574BA9879C}"/>
                </a:ext>
              </a:extLst>
            </p:cNvPr>
            <p:cNvSpPr/>
            <p:nvPr/>
          </p:nvSpPr>
          <p:spPr>
            <a:xfrm>
              <a:off x="3346227" y="2166755"/>
              <a:ext cx="54966" cy="18301"/>
            </a:xfrm>
            <a:custGeom>
              <a:avLst/>
              <a:gdLst/>
              <a:ahLst/>
              <a:cxnLst/>
              <a:rect l="l" t="t" r="r" b="b"/>
              <a:pathLst>
                <a:path w="1727" h="575" extrusionOk="0">
                  <a:moveTo>
                    <a:pt x="646" y="0"/>
                  </a:moveTo>
                  <a:cubicBezTo>
                    <a:pt x="494" y="0"/>
                    <a:pt x="326" y="15"/>
                    <a:pt x="143" y="50"/>
                  </a:cubicBezTo>
                  <a:cubicBezTo>
                    <a:pt x="60" y="62"/>
                    <a:pt x="0" y="122"/>
                    <a:pt x="0" y="217"/>
                  </a:cubicBezTo>
                  <a:lnTo>
                    <a:pt x="0" y="396"/>
                  </a:lnTo>
                  <a:cubicBezTo>
                    <a:pt x="0" y="479"/>
                    <a:pt x="84" y="550"/>
                    <a:pt x="167" y="550"/>
                  </a:cubicBezTo>
                  <a:cubicBezTo>
                    <a:pt x="262" y="550"/>
                    <a:pt x="334" y="479"/>
                    <a:pt x="334" y="396"/>
                  </a:cubicBezTo>
                  <a:lnTo>
                    <a:pt x="334" y="360"/>
                  </a:lnTo>
                  <a:cubicBezTo>
                    <a:pt x="445" y="344"/>
                    <a:pt x="549" y="338"/>
                    <a:pt x="645" y="338"/>
                  </a:cubicBezTo>
                  <a:cubicBezTo>
                    <a:pt x="845" y="338"/>
                    <a:pt x="1007" y="367"/>
                    <a:pt x="1120" y="407"/>
                  </a:cubicBezTo>
                  <a:cubicBezTo>
                    <a:pt x="1334" y="467"/>
                    <a:pt x="1453" y="538"/>
                    <a:pt x="1453" y="538"/>
                  </a:cubicBezTo>
                  <a:cubicBezTo>
                    <a:pt x="1477" y="550"/>
                    <a:pt x="1512" y="574"/>
                    <a:pt x="1536" y="574"/>
                  </a:cubicBezTo>
                  <a:cubicBezTo>
                    <a:pt x="1584" y="574"/>
                    <a:pt x="1643" y="538"/>
                    <a:pt x="1667" y="491"/>
                  </a:cubicBezTo>
                  <a:cubicBezTo>
                    <a:pt x="1727" y="396"/>
                    <a:pt x="1715" y="288"/>
                    <a:pt x="1643" y="241"/>
                  </a:cubicBezTo>
                  <a:cubicBezTo>
                    <a:pt x="1615" y="231"/>
                    <a:pt x="1258" y="0"/>
                    <a:pt x="6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28" name="Google Shape;9681;p60">
              <a:extLst>
                <a:ext uri="{FF2B5EF4-FFF2-40B4-BE49-F238E27FC236}">
                  <a16:creationId xmlns:a16="http://schemas.microsoft.com/office/drawing/2014/main" id="{3C439E8A-A1A9-A74E-974A-64426A6610E8}"/>
                </a:ext>
              </a:extLst>
            </p:cNvPr>
            <p:cNvSpPr/>
            <p:nvPr/>
          </p:nvSpPr>
          <p:spPr>
            <a:xfrm>
              <a:off x="3302655" y="2134991"/>
              <a:ext cx="141760" cy="192143"/>
            </a:xfrm>
            <a:custGeom>
              <a:avLst/>
              <a:gdLst/>
              <a:ahLst/>
              <a:cxnLst/>
              <a:rect l="l" t="t" r="r" b="b"/>
              <a:pathLst>
                <a:path w="4454" h="6037" extrusionOk="0">
                  <a:moveTo>
                    <a:pt x="3453" y="334"/>
                  </a:moveTo>
                  <a:lnTo>
                    <a:pt x="3453" y="1132"/>
                  </a:lnTo>
                  <a:cubicBezTo>
                    <a:pt x="3453" y="1263"/>
                    <a:pt x="3429" y="1405"/>
                    <a:pt x="3370" y="1525"/>
                  </a:cubicBezTo>
                  <a:lnTo>
                    <a:pt x="3310" y="1644"/>
                  </a:lnTo>
                  <a:cubicBezTo>
                    <a:pt x="3298" y="1667"/>
                    <a:pt x="3298" y="1691"/>
                    <a:pt x="3298" y="1715"/>
                  </a:cubicBezTo>
                  <a:lnTo>
                    <a:pt x="3298" y="2060"/>
                  </a:lnTo>
                  <a:cubicBezTo>
                    <a:pt x="3274" y="2346"/>
                    <a:pt x="3155" y="2608"/>
                    <a:pt x="2953" y="2799"/>
                  </a:cubicBezTo>
                  <a:cubicBezTo>
                    <a:pt x="2739" y="3001"/>
                    <a:pt x="2477" y="3096"/>
                    <a:pt x="2191" y="3096"/>
                  </a:cubicBezTo>
                  <a:cubicBezTo>
                    <a:pt x="1643" y="3084"/>
                    <a:pt x="1179" y="2596"/>
                    <a:pt x="1179" y="2013"/>
                  </a:cubicBezTo>
                  <a:lnTo>
                    <a:pt x="1179" y="1715"/>
                  </a:lnTo>
                  <a:cubicBezTo>
                    <a:pt x="1179" y="1691"/>
                    <a:pt x="1179" y="1667"/>
                    <a:pt x="1167" y="1644"/>
                  </a:cubicBezTo>
                  <a:lnTo>
                    <a:pt x="1107" y="1525"/>
                  </a:lnTo>
                  <a:cubicBezTo>
                    <a:pt x="1048" y="1405"/>
                    <a:pt x="1012" y="1275"/>
                    <a:pt x="1012" y="1132"/>
                  </a:cubicBezTo>
                  <a:cubicBezTo>
                    <a:pt x="1012" y="691"/>
                    <a:pt x="1369" y="334"/>
                    <a:pt x="1822" y="334"/>
                  </a:cubicBezTo>
                  <a:close/>
                  <a:moveTo>
                    <a:pt x="2762" y="3310"/>
                  </a:moveTo>
                  <a:lnTo>
                    <a:pt x="2762" y="3537"/>
                  </a:lnTo>
                  <a:cubicBezTo>
                    <a:pt x="2762" y="3572"/>
                    <a:pt x="2774" y="3620"/>
                    <a:pt x="2774" y="3680"/>
                  </a:cubicBezTo>
                  <a:lnTo>
                    <a:pt x="2239" y="4096"/>
                  </a:lnTo>
                  <a:lnTo>
                    <a:pt x="1691" y="3680"/>
                  </a:lnTo>
                  <a:cubicBezTo>
                    <a:pt x="1703" y="3632"/>
                    <a:pt x="1703" y="3584"/>
                    <a:pt x="1703" y="3537"/>
                  </a:cubicBezTo>
                  <a:lnTo>
                    <a:pt x="1703" y="3310"/>
                  </a:lnTo>
                  <a:cubicBezTo>
                    <a:pt x="1846" y="3370"/>
                    <a:pt x="2012" y="3406"/>
                    <a:pt x="2191" y="3406"/>
                  </a:cubicBezTo>
                  <a:lnTo>
                    <a:pt x="2239" y="3406"/>
                  </a:lnTo>
                  <a:cubicBezTo>
                    <a:pt x="2417" y="3406"/>
                    <a:pt x="2596" y="3382"/>
                    <a:pt x="2762" y="3310"/>
                  </a:cubicBezTo>
                  <a:close/>
                  <a:moveTo>
                    <a:pt x="1822" y="1"/>
                  </a:moveTo>
                  <a:cubicBezTo>
                    <a:pt x="1191" y="1"/>
                    <a:pt x="703" y="513"/>
                    <a:pt x="703" y="1120"/>
                  </a:cubicBezTo>
                  <a:cubicBezTo>
                    <a:pt x="703" y="1298"/>
                    <a:pt x="750" y="1489"/>
                    <a:pt x="822" y="1656"/>
                  </a:cubicBezTo>
                  <a:lnTo>
                    <a:pt x="869" y="1751"/>
                  </a:lnTo>
                  <a:lnTo>
                    <a:pt x="869" y="2001"/>
                  </a:lnTo>
                  <a:cubicBezTo>
                    <a:pt x="869" y="2441"/>
                    <a:pt x="1072" y="2846"/>
                    <a:pt x="1381" y="3096"/>
                  </a:cubicBezTo>
                  <a:lnTo>
                    <a:pt x="1381" y="3537"/>
                  </a:lnTo>
                  <a:cubicBezTo>
                    <a:pt x="1381" y="3608"/>
                    <a:pt x="1346" y="3680"/>
                    <a:pt x="1274" y="3703"/>
                  </a:cubicBezTo>
                  <a:lnTo>
                    <a:pt x="453" y="4025"/>
                  </a:lnTo>
                  <a:cubicBezTo>
                    <a:pt x="179" y="4132"/>
                    <a:pt x="0" y="4382"/>
                    <a:pt x="0" y="4668"/>
                  </a:cubicBezTo>
                  <a:lnTo>
                    <a:pt x="0" y="5858"/>
                  </a:lnTo>
                  <a:cubicBezTo>
                    <a:pt x="0" y="5942"/>
                    <a:pt x="83" y="6013"/>
                    <a:pt x="167" y="6013"/>
                  </a:cubicBezTo>
                  <a:cubicBezTo>
                    <a:pt x="262" y="6013"/>
                    <a:pt x="334" y="5942"/>
                    <a:pt x="334" y="5858"/>
                  </a:cubicBezTo>
                  <a:lnTo>
                    <a:pt x="334" y="4668"/>
                  </a:lnTo>
                  <a:cubicBezTo>
                    <a:pt x="334" y="4513"/>
                    <a:pt x="417" y="4382"/>
                    <a:pt x="560" y="4334"/>
                  </a:cubicBezTo>
                  <a:lnTo>
                    <a:pt x="1369" y="4025"/>
                  </a:lnTo>
                  <a:cubicBezTo>
                    <a:pt x="1417" y="4001"/>
                    <a:pt x="1465" y="3977"/>
                    <a:pt x="1488" y="3965"/>
                  </a:cubicBezTo>
                  <a:lnTo>
                    <a:pt x="2060" y="4394"/>
                  </a:lnTo>
                  <a:lnTo>
                    <a:pt x="2060" y="5870"/>
                  </a:lnTo>
                  <a:cubicBezTo>
                    <a:pt x="2060" y="5954"/>
                    <a:pt x="2131" y="6037"/>
                    <a:pt x="2215" y="6037"/>
                  </a:cubicBezTo>
                  <a:cubicBezTo>
                    <a:pt x="2310" y="6037"/>
                    <a:pt x="2381" y="5954"/>
                    <a:pt x="2381" y="5870"/>
                  </a:cubicBezTo>
                  <a:lnTo>
                    <a:pt x="2381" y="4394"/>
                  </a:lnTo>
                  <a:lnTo>
                    <a:pt x="2953" y="3965"/>
                  </a:lnTo>
                  <a:cubicBezTo>
                    <a:pt x="2977" y="3989"/>
                    <a:pt x="3024" y="4013"/>
                    <a:pt x="3072" y="4025"/>
                  </a:cubicBezTo>
                  <a:lnTo>
                    <a:pt x="3882" y="4334"/>
                  </a:lnTo>
                  <a:cubicBezTo>
                    <a:pt x="4024" y="4382"/>
                    <a:pt x="4108" y="4513"/>
                    <a:pt x="4108" y="4668"/>
                  </a:cubicBezTo>
                  <a:lnTo>
                    <a:pt x="4108" y="5858"/>
                  </a:lnTo>
                  <a:cubicBezTo>
                    <a:pt x="4108" y="5942"/>
                    <a:pt x="4179" y="6013"/>
                    <a:pt x="4274" y="6013"/>
                  </a:cubicBezTo>
                  <a:cubicBezTo>
                    <a:pt x="4358" y="6013"/>
                    <a:pt x="4441" y="5942"/>
                    <a:pt x="4441" y="5858"/>
                  </a:cubicBezTo>
                  <a:lnTo>
                    <a:pt x="4441" y="4668"/>
                  </a:lnTo>
                  <a:cubicBezTo>
                    <a:pt x="4453" y="4382"/>
                    <a:pt x="4274" y="4108"/>
                    <a:pt x="4024" y="4025"/>
                  </a:cubicBezTo>
                  <a:lnTo>
                    <a:pt x="3203" y="3703"/>
                  </a:lnTo>
                  <a:cubicBezTo>
                    <a:pt x="3131" y="3680"/>
                    <a:pt x="3084" y="3620"/>
                    <a:pt x="3084" y="3537"/>
                  </a:cubicBezTo>
                  <a:lnTo>
                    <a:pt x="3084" y="3108"/>
                  </a:lnTo>
                  <a:cubicBezTo>
                    <a:pt x="3120" y="3084"/>
                    <a:pt x="3155" y="3060"/>
                    <a:pt x="3191" y="3025"/>
                  </a:cubicBezTo>
                  <a:cubicBezTo>
                    <a:pt x="3453" y="2775"/>
                    <a:pt x="3608" y="2418"/>
                    <a:pt x="3608" y="2037"/>
                  </a:cubicBezTo>
                  <a:lnTo>
                    <a:pt x="3608" y="1727"/>
                  </a:lnTo>
                  <a:lnTo>
                    <a:pt x="3655" y="1644"/>
                  </a:lnTo>
                  <a:cubicBezTo>
                    <a:pt x="3739" y="1477"/>
                    <a:pt x="3774" y="1298"/>
                    <a:pt x="3774" y="1108"/>
                  </a:cubicBezTo>
                  <a:lnTo>
                    <a:pt x="3774" y="167"/>
                  </a:lnTo>
                  <a:cubicBezTo>
                    <a:pt x="3774" y="84"/>
                    <a:pt x="3691" y="1"/>
                    <a:pt x="3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29" name="Google Shape;9682;p60">
              <a:extLst>
                <a:ext uri="{FF2B5EF4-FFF2-40B4-BE49-F238E27FC236}">
                  <a16:creationId xmlns:a16="http://schemas.microsoft.com/office/drawing/2014/main" id="{275A1B6B-8D4B-8344-9CD3-313320726B7E}"/>
                </a:ext>
              </a:extLst>
            </p:cNvPr>
            <p:cNvSpPr/>
            <p:nvPr/>
          </p:nvSpPr>
          <p:spPr>
            <a:xfrm>
              <a:off x="3330313" y="2288463"/>
              <a:ext cx="10248" cy="37938"/>
            </a:xfrm>
            <a:custGeom>
              <a:avLst/>
              <a:gdLst/>
              <a:ahLst/>
              <a:cxnLst/>
              <a:rect l="l" t="t" r="r" b="b"/>
              <a:pathLst>
                <a:path w="322" h="1192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72" y="1191"/>
                    <a:pt x="167" y="1191"/>
                  </a:cubicBezTo>
                  <a:cubicBezTo>
                    <a:pt x="250" y="1191"/>
                    <a:pt x="322" y="1120"/>
                    <a:pt x="322" y="1036"/>
                  </a:cubicBezTo>
                  <a:lnTo>
                    <a:pt x="322" y="167"/>
                  </a:lnTo>
                  <a:cubicBezTo>
                    <a:pt x="310" y="84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30" name="Google Shape;9683;p60">
              <a:extLst>
                <a:ext uri="{FF2B5EF4-FFF2-40B4-BE49-F238E27FC236}">
                  <a16:creationId xmlns:a16="http://schemas.microsoft.com/office/drawing/2014/main" id="{91E57E9B-1C1C-434C-9916-C4C7F6BE196B}"/>
                </a:ext>
              </a:extLst>
            </p:cNvPr>
            <p:cNvSpPr/>
            <p:nvPr/>
          </p:nvSpPr>
          <p:spPr>
            <a:xfrm>
              <a:off x="3406859" y="2288463"/>
              <a:ext cx="10630" cy="37938"/>
            </a:xfrm>
            <a:custGeom>
              <a:avLst/>
              <a:gdLst/>
              <a:ahLst/>
              <a:cxnLst/>
              <a:rect l="l" t="t" r="r" b="b"/>
              <a:pathLst>
                <a:path w="334" h="1192" extrusionOk="0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84" y="1191"/>
                    <a:pt x="167" y="1191"/>
                  </a:cubicBezTo>
                  <a:cubicBezTo>
                    <a:pt x="262" y="1191"/>
                    <a:pt x="334" y="1120"/>
                    <a:pt x="334" y="1036"/>
                  </a:cubicBezTo>
                  <a:lnTo>
                    <a:pt x="334" y="167"/>
                  </a:lnTo>
                  <a:cubicBezTo>
                    <a:pt x="322" y="84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31" name="Google Shape;9684;p60">
              <a:extLst>
                <a:ext uri="{FF2B5EF4-FFF2-40B4-BE49-F238E27FC236}">
                  <a16:creationId xmlns:a16="http://schemas.microsoft.com/office/drawing/2014/main" id="{72B4BBED-84E4-134E-8087-BD0D1303825F}"/>
                </a:ext>
              </a:extLst>
            </p:cNvPr>
            <p:cNvSpPr/>
            <p:nvPr/>
          </p:nvSpPr>
          <p:spPr>
            <a:xfrm>
              <a:off x="3149183" y="1976585"/>
              <a:ext cx="219419" cy="183072"/>
            </a:xfrm>
            <a:custGeom>
              <a:avLst/>
              <a:gdLst/>
              <a:ahLst/>
              <a:cxnLst/>
              <a:rect l="l" t="t" r="r" b="b"/>
              <a:pathLst>
                <a:path w="6894" h="5752" extrusionOk="0">
                  <a:moveTo>
                    <a:pt x="2369" y="4108"/>
                  </a:moveTo>
                  <a:lnTo>
                    <a:pt x="2286" y="4466"/>
                  </a:lnTo>
                  <a:lnTo>
                    <a:pt x="2060" y="4466"/>
                  </a:lnTo>
                  <a:cubicBezTo>
                    <a:pt x="1869" y="4466"/>
                    <a:pt x="1703" y="4299"/>
                    <a:pt x="1703" y="4108"/>
                  </a:cubicBezTo>
                  <a:close/>
                  <a:moveTo>
                    <a:pt x="5513" y="310"/>
                  </a:moveTo>
                  <a:cubicBezTo>
                    <a:pt x="5703" y="310"/>
                    <a:pt x="5870" y="477"/>
                    <a:pt x="5870" y="667"/>
                  </a:cubicBezTo>
                  <a:lnTo>
                    <a:pt x="5870" y="3418"/>
                  </a:lnTo>
                  <a:cubicBezTo>
                    <a:pt x="5870" y="3608"/>
                    <a:pt x="5703" y="3775"/>
                    <a:pt x="5513" y="3775"/>
                  </a:cubicBezTo>
                  <a:lnTo>
                    <a:pt x="4132" y="3775"/>
                  </a:lnTo>
                  <a:cubicBezTo>
                    <a:pt x="4096" y="3775"/>
                    <a:pt x="4048" y="3787"/>
                    <a:pt x="4036" y="3811"/>
                  </a:cubicBezTo>
                  <a:lnTo>
                    <a:pt x="2500" y="4918"/>
                  </a:lnTo>
                  <a:lnTo>
                    <a:pt x="2739" y="3966"/>
                  </a:lnTo>
                  <a:cubicBezTo>
                    <a:pt x="2762" y="3930"/>
                    <a:pt x="2739" y="3870"/>
                    <a:pt x="2715" y="3835"/>
                  </a:cubicBezTo>
                  <a:cubicBezTo>
                    <a:pt x="2679" y="3787"/>
                    <a:pt x="2643" y="3775"/>
                    <a:pt x="2584" y="3775"/>
                  </a:cubicBezTo>
                  <a:lnTo>
                    <a:pt x="691" y="3775"/>
                  </a:lnTo>
                  <a:cubicBezTo>
                    <a:pt x="500" y="3775"/>
                    <a:pt x="333" y="3608"/>
                    <a:pt x="333" y="3418"/>
                  </a:cubicBezTo>
                  <a:lnTo>
                    <a:pt x="333" y="667"/>
                  </a:lnTo>
                  <a:cubicBezTo>
                    <a:pt x="333" y="477"/>
                    <a:pt x="500" y="310"/>
                    <a:pt x="691" y="310"/>
                  </a:cubicBezTo>
                  <a:close/>
                  <a:moveTo>
                    <a:pt x="6215" y="989"/>
                  </a:moveTo>
                  <a:cubicBezTo>
                    <a:pt x="6406" y="989"/>
                    <a:pt x="6572" y="1156"/>
                    <a:pt x="6572" y="1346"/>
                  </a:cubicBezTo>
                  <a:lnTo>
                    <a:pt x="6572" y="4108"/>
                  </a:lnTo>
                  <a:lnTo>
                    <a:pt x="6549" y="4108"/>
                  </a:lnTo>
                  <a:cubicBezTo>
                    <a:pt x="6549" y="4299"/>
                    <a:pt x="6394" y="4466"/>
                    <a:pt x="6191" y="4466"/>
                  </a:cubicBezTo>
                  <a:lnTo>
                    <a:pt x="4810" y="4466"/>
                  </a:lnTo>
                  <a:cubicBezTo>
                    <a:pt x="4763" y="4466"/>
                    <a:pt x="4727" y="4477"/>
                    <a:pt x="4691" y="4513"/>
                  </a:cubicBezTo>
                  <a:cubicBezTo>
                    <a:pt x="4667" y="4549"/>
                    <a:pt x="4644" y="4608"/>
                    <a:pt x="4667" y="4656"/>
                  </a:cubicBezTo>
                  <a:lnTo>
                    <a:pt x="4763" y="5323"/>
                  </a:lnTo>
                  <a:lnTo>
                    <a:pt x="3596" y="4537"/>
                  </a:lnTo>
                  <a:lnTo>
                    <a:pt x="4191" y="4096"/>
                  </a:lnTo>
                  <a:lnTo>
                    <a:pt x="5513" y="4096"/>
                  </a:lnTo>
                  <a:cubicBezTo>
                    <a:pt x="5882" y="4096"/>
                    <a:pt x="6191" y="3799"/>
                    <a:pt x="6191" y="3418"/>
                  </a:cubicBezTo>
                  <a:lnTo>
                    <a:pt x="6191" y="989"/>
                  </a:lnTo>
                  <a:close/>
                  <a:moveTo>
                    <a:pt x="691" y="1"/>
                  </a:moveTo>
                  <a:cubicBezTo>
                    <a:pt x="322" y="1"/>
                    <a:pt x="0" y="298"/>
                    <a:pt x="0" y="679"/>
                  </a:cubicBezTo>
                  <a:lnTo>
                    <a:pt x="0" y="3430"/>
                  </a:lnTo>
                  <a:cubicBezTo>
                    <a:pt x="0" y="3811"/>
                    <a:pt x="298" y="4120"/>
                    <a:pt x="691" y="4120"/>
                  </a:cubicBezTo>
                  <a:lnTo>
                    <a:pt x="1393" y="4120"/>
                  </a:lnTo>
                  <a:lnTo>
                    <a:pt x="1393" y="4132"/>
                  </a:lnTo>
                  <a:cubicBezTo>
                    <a:pt x="1393" y="4501"/>
                    <a:pt x="1691" y="4823"/>
                    <a:pt x="2072" y="4823"/>
                  </a:cubicBezTo>
                  <a:lnTo>
                    <a:pt x="2203" y="4823"/>
                  </a:lnTo>
                  <a:lnTo>
                    <a:pt x="2143" y="5073"/>
                  </a:lnTo>
                  <a:cubicBezTo>
                    <a:pt x="2119" y="5180"/>
                    <a:pt x="2167" y="5275"/>
                    <a:pt x="2250" y="5335"/>
                  </a:cubicBezTo>
                  <a:cubicBezTo>
                    <a:pt x="2298" y="5370"/>
                    <a:pt x="2346" y="5382"/>
                    <a:pt x="2381" y="5382"/>
                  </a:cubicBezTo>
                  <a:cubicBezTo>
                    <a:pt x="2429" y="5382"/>
                    <a:pt x="2489" y="5370"/>
                    <a:pt x="2536" y="5335"/>
                  </a:cubicBezTo>
                  <a:lnTo>
                    <a:pt x="3251" y="4823"/>
                  </a:lnTo>
                  <a:lnTo>
                    <a:pt x="3417" y="4823"/>
                  </a:lnTo>
                  <a:lnTo>
                    <a:pt x="4751" y="5716"/>
                  </a:lnTo>
                  <a:cubicBezTo>
                    <a:pt x="4798" y="5740"/>
                    <a:pt x="4846" y="5751"/>
                    <a:pt x="4882" y="5751"/>
                  </a:cubicBezTo>
                  <a:cubicBezTo>
                    <a:pt x="4929" y="5751"/>
                    <a:pt x="4977" y="5740"/>
                    <a:pt x="5025" y="5716"/>
                  </a:cubicBezTo>
                  <a:cubicBezTo>
                    <a:pt x="5108" y="5656"/>
                    <a:pt x="5144" y="5561"/>
                    <a:pt x="5120" y="5454"/>
                  </a:cubicBezTo>
                  <a:lnTo>
                    <a:pt x="5025" y="4799"/>
                  </a:lnTo>
                  <a:lnTo>
                    <a:pt x="6215" y="4799"/>
                  </a:lnTo>
                  <a:cubicBezTo>
                    <a:pt x="6584" y="4799"/>
                    <a:pt x="6894" y="4501"/>
                    <a:pt x="6894" y="4120"/>
                  </a:cubicBezTo>
                  <a:lnTo>
                    <a:pt x="6894" y="1370"/>
                  </a:lnTo>
                  <a:cubicBezTo>
                    <a:pt x="6870" y="977"/>
                    <a:pt x="6572" y="679"/>
                    <a:pt x="6191" y="679"/>
                  </a:cubicBezTo>
                  <a:cubicBezTo>
                    <a:pt x="6179" y="298"/>
                    <a:pt x="5882" y="1"/>
                    <a:pt x="5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32" name="Google Shape;9685;p60">
              <a:extLst>
                <a:ext uri="{FF2B5EF4-FFF2-40B4-BE49-F238E27FC236}">
                  <a16:creationId xmlns:a16="http://schemas.microsoft.com/office/drawing/2014/main" id="{A18AD2F0-CE96-E84B-9542-7601884FBE42}"/>
                </a:ext>
              </a:extLst>
            </p:cNvPr>
            <p:cNvSpPr/>
            <p:nvPr/>
          </p:nvSpPr>
          <p:spPr>
            <a:xfrm>
              <a:off x="3187822" y="2009177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1"/>
                    <a:pt x="846" y="167"/>
                  </a:cubicBez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33" name="Google Shape;9686;p60">
              <a:extLst>
                <a:ext uri="{FF2B5EF4-FFF2-40B4-BE49-F238E27FC236}">
                  <a16:creationId xmlns:a16="http://schemas.microsoft.com/office/drawing/2014/main" id="{CEB8A044-E386-7B40-948B-EDBA770B74C9}"/>
                </a:ext>
              </a:extLst>
            </p:cNvPr>
            <p:cNvSpPr/>
            <p:nvPr/>
          </p:nvSpPr>
          <p:spPr>
            <a:xfrm>
              <a:off x="3226110" y="2009177"/>
              <a:ext cx="81478" cy="10280"/>
            </a:xfrm>
            <a:custGeom>
              <a:avLst/>
              <a:gdLst/>
              <a:ahLst/>
              <a:cxnLst/>
              <a:rect l="l" t="t" r="r" b="b"/>
              <a:pathLst>
                <a:path w="2560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393" y="322"/>
                  </a:lnTo>
                  <a:cubicBezTo>
                    <a:pt x="2488" y="322"/>
                    <a:pt x="2560" y="251"/>
                    <a:pt x="2560" y="167"/>
                  </a:cubicBezTo>
                  <a:cubicBezTo>
                    <a:pt x="2560" y="72"/>
                    <a:pt x="2488" y="1"/>
                    <a:pt x="23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34" name="Google Shape;9687;p60">
              <a:extLst>
                <a:ext uri="{FF2B5EF4-FFF2-40B4-BE49-F238E27FC236}">
                  <a16:creationId xmlns:a16="http://schemas.microsoft.com/office/drawing/2014/main" id="{16FF5E6B-7492-244D-B5C7-D9A04C1FCB05}"/>
                </a:ext>
              </a:extLst>
            </p:cNvPr>
            <p:cNvSpPr/>
            <p:nvPr/>
          </p:nvSpPr>
          <p:spPr>
            <a:xfrm>
              <a:off x="3187822" y="2036453"/>
              <a:ext cx="119767" cy="10662"/>
            </a:xfrm>
            <a:custGeom>
              <a:avLst/>
              <a:gdLst/>
              <a:ahLst/>
              <a:cxnLst/>
              <a:rect l="l" t="t" r="r" b="b"/>
              <a:pathLst>
                <a:path w="3763" h="335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3596" y="334"/>
                  </a:lnTo>
                  <a:cubicBezTo>
                    <a:pt x="3691" y="334"/>
                    <a:pt x="3763" y="263"/>
                    <a:pt x="3763" y="168"/>
                  </a:cubicBezTo>
                  <a:cubicBezTo>
                    <a:pt x="3763" y="84"/>
                    <a:pt x="3691" y="1"/>
                    <a:pt x="35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35" name="Google Shape;9688;p60">
              <a:extLst>
                <a:ext uri="{FF2B5EF4-FFF2-40B4-BE49-F238E27FC236}">
                  <a16:creationId xmlns:a16="http://schemas.microsoft.com/office/drawing/2014/main" id="{C08656DC-F2AE-FE44-9914-5265EEBCBA59}"/>
                </a:ext>
              </a:extLst>
            </p:cNvPr>
            <p:cNvSpPr/>
            <p:nvPr/>
          </p:nvSpPr>
          <p:spPr>
            <a:xfrm>
              <a:off x="3187822" y="2064143"/>
              <a:ext cx="81510" cy="10248"/>
            </a:xfrm>
            <a:custGeom>
              <a:avLst/>
              <a:gdLst/>
              <a:ahLst/>
              <a:cxnLst/>
              <a:rect l="l" t="t" r="r" b="b"/>
              <a:pathLst>
                <a:path w="2561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2394" y="322"/>
                  </a:lnTo>
                  <a:cubicBezTo>
                    <a:pt x="2477" y="322"/>
                    <a:pt x="2560" y="250"/>
                    <a:pt x="2560" y="167"/>
                  </a:cubicBezTo>
                  <a:cubicBezTo>
                    <a:pt x="2560" y="72"/>
                    <a:pt x="2477" y="0"/>
                    <a:pt x="23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36" name="Google Shape;9689;p60">
              <a:extLst>
                <a:ext uri="{FF2B5EF4-FFF2-40B4-BE49-F238E27FC236}">
                  <a16:creationId xmlns:a16="http://schemas.microsoft.com/office/drawing/2014/main" id="{F0180C94-9424-7944-A7FE-28FA1EC73D88}"/>
                </a:ext>
              </a:extLst>
            </p:cNvPr>
            <p:cNvSpPr/>
            <p:nvPr/>
          </p:nvSpPr>
          <p:spPr>
            <a:xfrm>
              <a:off x="3280663" y="2064143"/>
              <a:ext cx="26926" cy="10248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37" name="Google Shape;9741;p60">
            <a:extLst>
              <a:ext uri="{FF2B5EF4-FFF2-40B4-BE49-F238E27FC236}">
                <a16:creationId xmlns:a16="http://schemas.microsoft.com/office/drawing/2014/main" id="{062DFDAC-8510-C144-8592-B0C7E5FA6C40}"/>
              </a:ext>
            </a:extLst>
          </p:cNvPr>
          <p:cNvSpPr/>
          <p:nvPr/>
        </p:nvSpPr>
        <p:spPr>
          <a:xfrm>
            <a:off x="859691" y="4993991"/>
            <a:ext cx="392400" cy="392400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ED1B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grpSp>
        <p:nvGrpSpPr>
          <p:cNvPr id="238" name="Google Shape;10215;p60">
            <a:extLst>
              <a:ext uri="{FF2B5EF4-FFF2-40B4-BE49-F238E27FC236}">
                <a16:creationId xmlns:a16="http://schemas.microsoft.com/office/drawing/2014/main" id="{A1D74F27-7D22-B442-A421-6BC3690A5BE8}"/>
              </a:ext>
            </a:extLst>
          </p:cNvPr>
          <p:cNvGrpSpPr/>
          <p:nvPr/>
        </p:nvGrpSpPr>
        <p:grpSpPr>
          <a:xfrm>
            <a:off x="3932401" y="4999015"/>
            <a:ext cx="392400" cy="392400"/>
            <a:chOff x="4019984" y="3805393"/>
            <a:chExt cx="293704" cy="353954"/>
          </a:xfrm>
          <a:solidFill>
            <a:srgbClr val="ED1B24"/>
          </a:solidFill>
        </p:grpSpPr>
        <p:sp>
          <p:nvSpPr>
            <p:cNvPr id="239" name="Google Shape;10216;p60">
              <a:extLst>
                <a:ext uri="{FF2B5EF4-FFF2-40B4-BE49-F238E27FC236}">
                  <a16:creationId xmlns:a16="http://schemas.microsoft.com/office/drawing/2014/main" id="{6D79DF7F-4A8A-4347-ABAA-45CB003987D8}"/>
                </a:ext>
              </a:extLst>
            </p:cNvPr>
            <p:cNvSpPr/>
            <p:nvPr/>
          </p:nvSpPr>
          <p:spPr>
            <a:xfrm>
              <a:off x="4019984" y="3805393"/>
              <a:ext cx="293704" cy="353954"/>
            </a:xfrm>
            <a:custGeom>
              <a:avLst/>
              <a:gdLst/>
              <a:ahLst/>
              <a:cxnLst/>
              <a:rect l="l" t="t" r="r" b="b"/>
              <a:pathLst>
                <a:path w="9228" h="11121" extrusionOk="0">
                  <a:moveTo>
                    <a:pt x="477" y="1084"/>
                  </a:moveTo>
                  <a:cubicBezTo>
                    <a:pt x="727" y="1084"/>
                    <a:pt x="977" y="1215"/>
                    <a:pt x="1108" y="1429"/>
                  </a:cubicBezTo>
                  <a:lnTo>
                    <a:pt x="1251" y="1608"/>
                  </a:lnTo>
                  <a:cubicBezTo>
                    <a:pt x="1382" y="1798"/>
                    <a:pt x="1608" y="1917"/>
                    <a:pt x="1822" y="1917"/>
                  </a:cubicBezTo>
                  <a:lnTo>
                    <a:pt x="1822" y="2620"/>
                  </a:lnTo>
                  <a:cubicBezTo>
                    <a:pt x="1822" y="3120"/>
                    <a:pt x="1906" y="3596"/>
                    <a:pt x="2049" y="4072"/>
                  </a:cubicBezTo>
                  <a:cubicBezTo>
                    <a:pt x="1918" y="4001"/>
                    <a:pt x="1775" y="3929"/>
                    <a:pt x="1620" y="3870"/>
                  </a:cubicBezTo>
                  <a:cubicBezTo>
                    <a:pt x="1298" y="3739"/>
                    <a:pt x="965" y="3596"/>
                    <a:pt x="727" y="3334"/>
                  </a:cubicBezTo>
                  <a:cubicBezTo>
                    <a:pt x="441" y="3024"/>
                    <a:pt x="310" y="2560"/>
                    <a:pt x="310" y="1929"/>
                  </a:cubicBezTo>
                  <a:lnTo>
                    <a:pt x="310" y="1250"/>
                  </a:lnTo>
                  <a:cubicBezTo>
                    <a:pt x="310" y="1203"/>
                    <a:pt x="322" y="1155"/>
                    <a:pt x="358" y="1131"/>
                  </a:cubicBezTo>
                  <a:cubicBezTo>
                    <a:pt x="382" y="1096"/>
                    <a:pt x="429" y="1084"/>
                    <a:pt x="477" y="1084"/>
                  </a:cubicBezTo>
                  <a:close/>
                  <a:moveTo>
                    <a:pt x="8704" y="1084"/>
                  </a:moveTo>
                  <a:cubicBezTo>
                    <a:pt x="8752" y="1084"/>
                    <a:pt x="8799" y="1096"/>
                    <a:pt x="8823" y="1131"/>
                  </a:cubicBezTo>
                  <a:cubicBezTo>
                    <a:pt x="8847" y="1155"/>
                    <a:pt x="8871" y="1203"/>
                    <a:pt x="8871" y="1250"/>
                  </a:cubicBezTo>
                  <a:lnTo>
                    <a:pt x="8871" y="1929"/>
                  </a:lnTo>
                  <a:lnTo>
                    <a:pt x="8883" y="1929"/>
                  </a:lnTo>
                  <a:cubicBezTo>
                    <a:pt x="8883" y="2572"/>
                    <a:pt x="8752" y="3036"/>
                    <a:pt x="8466" y="3334"/>
                  </a:cubicBezTo>
                  <a:cubicBezTo>
                    <a:pt x="8228" y="3596"/>
                    <a:pt x="7883" y="3739"/>
                    <a:pt x="7573" y="3870"/>
                  </a:cubicBezTo>
                  <a:cubicBezTo>
                    <a:pt x="7430" y="3929"/>
                    <a:pt x="7263" y="3989"/>
                    <a:pt x="7133" y="4072"/>
                  </a:cubicBezTo>
                  <a:cubicBezTo>
                    <a:pt x="7275" y="3620"/>
                    <a:pt x="7347" y="3120"/>
                    <a:pt x="7347" y="2620"/>
                  </a:cubicBezTo>
                  <a:lnTo>
                    <a:pt x="7347" y="1917"/>
                  </a:lnTo>
                  <a:cubicBezTo>
                    <a:pt x="7585" y="1917"/>
                    <a:pt x="7799" y="1798"/>
                    <a:pt x="7930" y="1608"/>
                  </a:cubicBezTo>
                  <a:lnTo>
                    <a:pt x="8061" y="1429"/>
                  </a:lnTo>
                  <a:cubicBezTo>
                    <a:pt x="8216" y="1215"/>
                    <a:pt x="8454" y="1084"/>
                    <a:pt x="8704" y="1084"/>
                  </a:cubicBezTo>
                  <a:close/>
                  <a:moveTo>
                    <a:pt x="7347" y="345"/>
                  </a:moveTo>
                  <a:lnTo>
                    <a:pt x="7347" y="726"/>
                  </a:lnTo>
                  <a:lnTo>
                    <a:pt x="5954" y="726"/>
                  </a:lnTo>
                  <a:cubicBezTo>
                    <a:pt x="5859" y="726"/>
                    <a:pt x="5787" y="798"/>
                    <a:pt x="5787" y="893"/>
                  </a:cubicBezTo>
                  <a:cubicBezTo>
                    <a:pt x="5787" y="976"/>
                    <a:pt x="5859" y="1060"/>
                    <a:pt x="5954" y="1060"/>
                  </a:cubicBezTo>
                  <a:lnTo>
                    <a:pt x="7013" y="1060"/>
                  </a:lnTo>
                  <a:lnTo>
                    <a:pt x="7013" y="2620"/>
                  </a:lnTo>
                  <a:cubicBezTo>
                    <a:pt x="7037" y="4036"/>
                    <a:pt x="6359" y="5382"/>
                    <a:pt x="5204" y="6239"/>
                  </a:cubicBezTo>
                  <a:lnTo>
                    <a:pt x="5085" y="6322"/>
                  </a:lnTo>
                  <a:cubicBezTo>
                    <a:pt x="5061" y="6322"/>
                    <a:pt x="5025" y="6310"/>
                    <a:pt x="5001" y="6310"/>
                  </a:cubicBezTo>
                  <a:lnTo>
                    <a:pt x="4192" y="6310"/>
                  </a:lnTo>
                  <a:cubicBezTo>
                    <a:pt x="4168" y="6310"/>
                    <a:pt x="4132" y="6310"/>
                    <a:pt x="4108" y="6322"/>
                  </a:cubicBezTo>
                  <a:lnTo>
                    <a:pt x="3989" y="6239"/>
                  </a:lnTo>
                  <a:cubicBezTo>
                    <a:pt x="2846" y="5382"/>
                    <a:pt x="2156" y="4048"/>
                    <a:pt x="2156" y="2620"/>
                  </a:cubicBezTo>
                  <a:lnTo>
                    <a:pt x="2156" y="1060"/>
                  </a:lnTo>
                  <a:lnTo>
                    <a:pt x="5204" y="1060"/>
                  </a:lnTo>
                  <a:cubicBezTo>
                    <a:pt x="5299" y="1060"/>
                    <a:pt x="5370" y="976"/>
                    <a:pt x="5370" y="893"/>
                  </a:cubicBezTo>
                  <a:cubicBezTo>
                    <a:pt x="5370" y="798"/>
                    <a:pt x="5299" y="726"/>
                    <a:pt x="5204" y="726"/>
                  </a:cubicBezTo>
                  <a:lnTo>
                    <a:pt x="1810" y="726"/>
                  </a:lnTo>
                  <a:lnTo>
                    <a:pt x="1810" y="345"/>
                  </a:lnTo>
                  <a:close/>
                  <a:moveTo>
                    <a:pt x="5001" y="6632"/>
                  </a:moveTo>
                  <a:cubicBezTo>
                    <a:pt x="5061" y="6632"/>
                    <a:pt x="5108" y="6680"/>
                    <a:pt x="5108" y="6739"/>
                  </a:cubicBezTo>
                  <a:lnTo>
                    <a:pt x="5108" y="6858"/>
                  </a:lnTo>
                  <a:cubicBezTo>
                    <a:pt x="5108" y="6918"/>
                    <a:pt x="5061" y="6965"/>
                    <a:pt x="5001" y="6965"/>
                  </a:cubicBezTo>
                  <a:lnTo>
                    <a:pt x="4192" y="6965"/>
                  </a:lnTo>
                  <a:cubicBezTo>
                    <a:pt x="4132" y="6965"/>
                    <a:pt x="4085" y="6918"/>
                    <a:pt x="4085" y="6858"/>
                  </a:cubicBezTo>
                  <a:lnTo>
                    <a:pt x="4085" y="6739"/>
                  </a:lnTo>
                  <a:cubicBezTo>
                    <a:pt x="4085" y="6680"/>
                    <a:pt x="4132" y="6632"/>
                    <a:pt x="4192" y="6632"/>
                  </a:cubicBezTo>
                  <a:close/>
                  <a:moveTo>
                    <a:pt x="4787" y="7287"/>
                  </a:moveTo>
                  <a:lnTo>
                    <a:pt x="4787" y="8882"/>
                  </a:lnTo>
                  <a:lnTo>
                    <a:pt x="4406" y="8882"/>
                  </a:lnTo>
                  <a:lnTo>
                    <a:pt x="4406" y="7287"/>
                  </a:lnTo>
                  <a:close/>
                  <a:moveTo>
                    <a:pt x="5609" y="9216"/>
                  </a:moveTo>
                  <a:cubicBezTo>
                    <a:pt x="5728" y="9216"/>
                    <a:pt x="5823" y="9299"/>
                    <a:pt x="5823" y="9418"/>
                  </a:cubicBezTo>
                  <a:lnTo>
                    <a:pt x="5823" y="9609"/>
                  </a:lnTo>
                  <a:lnTo>
                    <a:pt x="4370" y="9609"/>
                  </a:lnTo>
                  <a:cubicBezTo>
                    <a:pt x="4287" y="9609"/>
                    <a:pt x="4204" y="9680"/>
                    <a:pt x="4204" y="9775"/>
                  </a:cubicBezTo>
                  <a:cubicBezTo>
                    <a:pt x="4204" y="9870"/>
                    <a:pt x="4287" y="9942"/>
                    <a:pt x="4370" y="9942"/>
                  </a:cubicBezTo>
                  <a:lnTo>
                    <a:pt x="6585" y="9942"/>
                  </a:lnTo>
                  <a:cubicBezTo>
                    <a:pt x="6609" y="9942"/>
                    <a:pt x="6621" y="9954"/>
                    <a:pt x="6632" y="9966"/>
                  </a:cubicBezTo>
                  <a:lnTo>
                    <a:pt x="6787" y="10763"/>
                  </a:lnTo>
                  <a:cubicBezTo>
                    <a:pt x="6787" y="10775"/>
                    <a:pt x="6787" y="10787"/>
                    <a:pt x="6763" y="10787"/>
                  </a:cubicBezTo>
                  <a:cubicBezTo>
                    <a:pt x="6763" y="10787"/>
                    <a:pt x="6752" y="10799"/>
                    <a:pt x="6740" y="10799"/>
                  </a:cubicBezTo>
                  <a:lnTo>
                    <a:pt x="2453" y="10799"/>
                  </a:lnTo>
                  <a:cubicBezTo>
                    <a:pt x="2441" y="10799"/>
                    <a:pt x="2418" y="10787"/>
                    <a:pt x="2418" y="10787"/>
                  </a:cubicBezTo>
                  <a:cubicBezTo>
                    <a:pt x="2418" y="10787"/>
                    <a:pt x="2406" y="10775"/>
                    <a:pt x="2406" y="10763"/>
                  </a:cubicBezTo>
                  <a:lnTo>
                    <a:pt x="2561" y="9966"/>
                  </a:lnTo>
                  <a:cubicBezTo>
                    <a:pt x="2561" y="9954"/>
                    <a:pt x="2572" y="9942"/>
                    <a:pt x="2596" y="9942"/>
                  </a:cubicBezTo>
                  <a:lnTo>
                    <a:pt x="3596" y="9942"/>
                  </a:lnTo>
                  <a:cubicBezTo>
                    <a:pt x="3692" y="9942"/>
                    <a:pt x="3763" y="9870"/>
                    <a:pt x="3763" y="9775"/>
                  </a:cubicBezTo>
                  <a:cubicBezTo>
                    <a:pt x="3763" y="9680"/>
                    <a:pt x="3692" y="9609"/>
                    <a:pt x="3596" y="9609"/>
                  </a:cubicBezTo>
                  <a:lnTo>
                    <a:pt x="3370" y="9609"/>
                  </a:lnTo>
                  <a:lnTo>
                    <a:pt x="3370" y="9418"/>
                  </a:lnTo>
                  <a:cubicBezTo>
                    <a:pt x="3370" y="9299"/>
                    <a:pt x="3465" y="9216"/>
                    <a:pt x="3584" y="9216"/>
                  </a:cubicBezTo>
                  <a:close/>
                  <a:moveTo>
                    <a:pt x="1810" y="0"/>
                  </a:moveTo>
                  <a:cubicBezTo>
                    <a:pt x="1656" y="0"/>
                    <a:pt x="1501" y="131"/>
                    <a:pt x="1501" y="310"/>
                  </a:cubicBezTo>
                  <a:lnTo>
                    <a:pt x="1501" y="726"/>
                  </a:lnTo>
                  <a:cubicBezTo>
                    <a:pt x="1501" y="893"/>
                    <a:pt x="1632" y="1036"/>
                    <a:pt x="1810" y="1036"/>
                  </a:cubicBezTo>
                  <a:lnTo>
                    <a:pt x="1846" y="1036"/>
                  </a:lnTo>
                  <a:lnTo>
                    <a:pt x="1846" y="1572"/>
                  </a:lnTo>
                  <a:cubicBezTo>
                    <a:pt x="1727" y="1572"/>
                    <a:pt x="1608" y="1512"/>
                    <a:pt x="1537" y="1417"/>
                  </a:cubicBezTo>
                  <a:lnTo>
                    <a:pt x="1394" y="1238"/>
                  </a:lnTo>
                  <a:cubicBezTo>
                    <a:pt x="1191" y="941"/>
                    <a:pt x="846" y="762"/>
                    <a:pt x="489" y="762"/>
                  </a:cubicBezTo>
                  <a:cubicBezTo>
                    <a:pt x="358" y="762"/>
                    <a:pt x="239" y="798"/>
                    <a:pt x="144" y="905"/>
                  </a:cubicBezTo>
                  <a:cubicBezTo>
                    <a:pt x="60" y="1000"/>
                    <a:pt x="1" y="1131"/>
                    <a:pt x="1" y="1250"/>
                  </a:cubicBezTo>
                  <a:lnTo>
                    <a:pt x="1" y="1929"/>
                  </a:lnTo>
                  <a:cubicBezTo>
                    <a:pt x="1" y="3560"/>
                    <a:pt x="834" y="3894"/>
                    <a:pt x="1501" y="4179"/>
                  </a:cubicBezTo>
                  <a:cubicBezTo>
                    <a:pt x="1870" y="4334"/>
                    <a:pt x="2203" y="4465"/>
                    <a:pt x="2370" y="4786"/>
                  </a:cubicBezTo>
                  <a:cubicBezTo>
                    <a:pt x="2406" y="4882"/>
                    <a:pt x="2394" y="4965"/>
                    <a:pt x="2334" y="5025"/>
                  </a:cubicBezTo>
                  <a:cubicBezTo>
                    <a:pt x="2284" y="5092"/>
                    <a:pt x="2191" y="5124"/>
                    <a:pt x="2108" y="5124"/>
                  </a:cubicBezTo>
                  <a:cubicBezTo>
                    <a:pt x="2073" y="5124"/>
                    <a:pt x="2041" y="5118"/>
                    <a:pt x="2013" y="5108"/>
                  </a:cubicBezTo>
                  <a:cubicBezTo>
                    <a:pt x="1894" y="5060"/>
                    <a:pt x="1870" y="4906"/>
                    <a:pt x="1870" y="4786"/>
                  </a:cubicBezTo>
                  <a:cubicBezTo>
                    <a:pt x="1870" y="4703"/>
                    <a:pt x="1810" y="4632"/>
                    <a:pt x="1727" y="4632"/>
                  </a:cubicBezTo>
                  <a:cubicBezTo>
                    <a:pt x="1632" y="4632"/>
                    <a:pt x="1560" y="4691"/>
                    <a:pt x="1560" y="4775"/>
                  </a:cubicBezTo>
                  <a:cubicBezTo>
                    <a:pt x="1560" y="4929"/>
                    <a:pt x="1572" y="5263"/>
                    <a:pt x="1894" y="5406"/>
                  </a:cubicBezTo>
                  <a:cubicBezTo>
                    <a:pt x="1965" y="5429"/>
                    <a:pt x="2037" y="5441"/>
                    <a:pt x="2108" y="5441"/>
                  </a:cubicBezTo>
                  <a:cubicBezTo>
                    <a:pt x="2275" y="5441"/>
                    <a:pt x="2453" y="5370"/>
                    <a:pt x="2572" y="5251"/>
                  </a:cubicBezTo>
                  <a:cubicBezTo>
                    <a:pt x="2584" y="5239"/>
                    <a:pt x="2608" y="5227"/>
                    <a:pt x="2608" y="5203"/>
                  </a:cubicBezTo>
                  <a:cubicBezTo>
                    <a:pt x="2918" y="5703"/>
                    <a:pt x="3323" y="6144"/>
                    <a:pt x="3811" y="6489"/>
                  </a:cubicBezTo>
                  <a:lnTo>
                    <a:pt x="3834" y="6501"/>
                  </a:lnTo>
                  <a:cubicBezTo>
                    <a:pt x="3799" y="6561"/>
                    <a:pt x="3775" y="6656"/>
                    <a:pt x="3775" y="6727"/>
                  </a:cubicBezTo>
                  <a:lnTo>
                    <a:pt x="3775" y="6846"/>
                  </a:lnTo>
                  <a:cubicBezTo>
                    <a:pt x="3775" y="7037"/>
                    <a:pt x="3918" y="7215"/>
                    <a:pt x="4096" y="7263"/>
                  </a:cubicBezTo>
                  <a:lnTo>
                    <a:pt x="4096" y="8870"/>
                  </a:lnTo>
                  <a:lnTo>
                    <a:pt x="3596" y="8870"/>
                  </a:lnTo>
                  <a:cubicBezTo>
                    <a:pt x="3299" y="8870"/>
                    <a:pt x="3061" y="9108"/>
                    <a:pt x="3061" y="9406"/>
                  </a:cubicBezTo>
                  <a:lnTo>
                    <a:pt x="3061" y="9597"/>
                  </a:lnTo>
                  <a:lnTo>
                    <a:pt x="2620" y="9597"/>
                  </a:lnTo>
                  <a:cubicBezTo>
                    <a:pt x="2441" y="9597"/>
                    <a:pt x="2287" y="9716"/>
                    <a:pt x="2263" y="9894"/>
                  </a:cubicBezTo>
                  <a:lnTo>
                    <a:pt x="2108" y="10680"/>
                  </a:lnTo>
                  <a:cubicBezTo>
                    <a:pt x="2096" y="10787"/>
                    <a:pt x="2108" y="10906"/>
                    <a:pt x="2191" y="10978"/>
                  </a:cubicBezTo>
                  <a:cubicBezTo>
                    <a:pt x="2263" y="11073"/>
                    <a:pt x="2370" y="11121"/>
                    <a:pt x="2465" y="11121"/>
                  </a:cubicBezTo>
                  <a:lnTo>
                    <a:pt x="6752" y="11121"/>
                  </a:lnTo>
                  <a:cubicBezTo>
                    <a:pt x="6859" y="11121"/>
                    <a:pt x="6966" y="11073"/>
                    <a:pt x="7037" y="10978"/>
                  </a:cubicBezTo>
                  <a:cubicBezTo>
                    <a:pt x="7109" y="10894"/>
                    <a:pt x="7144" y="10787"/>
                    <a:pt x="7109" y="10680"/>
                  </a:cubicBezTo>
                  <a:lnTo>
                    <a:pt x="6966" y="9894"/>
                  </a:lnTo>
                  <a:cubicBezTo>
                    <a:pt x="6930" y="9716"/>
                    <a:pt x="6787" y="9597"/>
                    <a:pt x="6609" y="9597"/>
                  </a:cubicBezTo>
                  <a:lnTo>
                    <a:pt x="6156" y="9597"/>
                  </a:lnTo>
                  <a:lnTo>
                    <a:pt x="6156" y="9406"/>
                  </a:lnTo>
                  <a:cubicBezTo>
                    <a:pt x="6156" y="9108"/>
                    <a:pt x="5918" y="8870"/>
                    <a:pt x="5620" y="8870"/>
                  </a:cubicBezTo>
                  <a:lnTo>
                    <a:pt x="5132" y="8870"/>
                  </a:lnTo>
                  <a:lnTo>
                    <a:pt x="5132" y="7263"/>
                  </a:lnTo>
                  <a:cubicBezTo>
                    <a:pt x="5311" y="7215"/>
                    <a:pt x="5442" y="7037"/>
                    <a:pt x="5442" y="6846"/>
                  </a:cubicBezTo>
                  <a:lnTo>
                    <a:pt x="5442" y="6727"/>
                  </a:lnTo>
                  <a:cubicBezTo>
                    <a:pt x="5442" y="6632"/>
                    <a:pt x="5418" y="6561"/>
                    <a:pt x="5382" y="6501"/>
                  </a:cubicBezTo>
                  <a:lnTo>
                    <a:pt x="5418" y="6489"/>
                  </a:lnTo>
                  <a:cubicBezTo>
                    <a:pt x="5894" y="6132"/>
                    <a:pt x="6311" y="5703"/>
                    <a:pt x="6621" y="5203"/>
                  </a:cubicBezTo>
                  <a:cubicBezTo>
                    <a:pt x="6632" y="5227"/>
                    <a:pt x="6656" y="5239"/>
                    <a:pt x="6656" y="5251"/>
                  </a:cubicBezTo>
                  <a:cubicBezTo>
                    <a:pt x="6775" y="5382"/>
                    <a:pt x="6954" y="5441"/>
                    <a:pt x="7109" y="5441"/>
                  </a:cubicBezTo>
                  <a:cubicBezTo>
                    <a:pt x="7192" y="5441"/>
                    <a:pt x="7263" y="5429"/>
                    <a:pt x="7335" y="5406"/>
                  </a:cubicBezTo>
                  <a:cubicBezTo>
                    <a:pt x="7644" y="5263"/>
                    <a:pt x="7668" y="4929"/>
                    <a:pt x="7668" y="4775"/>
                  </a:cubicBezTo>
                  <a:cubicBezTo>
                    <a:pt x="7668" y="4701"/>
                    <a:pt x="7603" y="4628"/>
                    <a:pt x="7531" y="4628"/>
                  </a:cubicBezTo>
                  <a:cubicBezTo>
                    <a:pt x="7521" y="4628"/>
                    <a:pt x="7511" y="4629"/>
                    <a:pt x="7502" y="4632"/>
                  </a:cubicBezTo>
                  <a:cubicBezTo>
                    <a:pt x="7406" y="4632"/>
                    <a:pt x="7335" y="4703"/>
                    <a:pt x="7347" y="4786"/>
                  </a:cubicBezTo>
                  <a:cubicBezTo>
                    <a:pt x="7347" y="4906"/>
                    <a:pt x="7335" y="5048"/>
                    <a:pt x="7216" y="5108"/>
                  </a:cubicBezTo>
                  <a:cubicBezTo>
                    <a:pt x="7188" y="5117"/>
                    <a:pt x="7158" y="5122"/>
                    <a:pt x="7128" y="5122"/>
                  </a:cubicBezTo>
                  <a:cubicBezTo>
                    <a:pt x="7043" y="5122"/>
                    <a:pt x="6956" y="5086"/>
                    <a:pt x="6894" y="5025"/>
                  </a:cubicBezTo>
                  <a:cubicBezTo>
                    <a:pt x="6835" y="4953"/>
                    <a:pt x="6811" y="4882"/>
                    <a:pt x="6859" y="4786"/>
                  </a:cubicBezTo>
                  <a:cubicBezTo>
                    <a:pt x="7025" y="4465"/>
                    <a:pt x="7335" y="4334"/>
                    <a:pt x="7728" y="4179"/>
                  </a:cubicBezTo>
                  <a:cubicBezTo>
                    <a:pt x="8395" y="3917"/>
                    <a:pt x="9228" y="3572"/>
                    <a:pt x="9228" y="1929"/>
                  </a:cubicBezTo>
                  <a:lnTo>
                    <a:pt x="9228" y="1250"/>
                  </a:lnTo>
                  <a:cubicBezTo>
                    <a:pt x="9216" y="1131"/>
                    <a:pt x="9168" y="1000"/>
                    <a:pt x="9061" y="905"/>
                  </a:cubicBezTo>
                  <a:cubicBezTo>
                    <a:pt x="8978" y="822"/>
                    <a:pt x="8859" y="762"/>
                    <a:pt x="8716" y="762"/>
                  </a:cubicBezTo>
                  <a:cubicBezTo>
                    <a:pt x="8359" y="762"/>
                    <a:pt x="8025" y="941"/>
                    <a:pt x="7811" y="1238"/>
                  </a:cubicBezTo>
                  <a:lnTo>
                    <a:pt x="7680" y="1417"/>
                  </a:lnTo>
                  <a:cubicBezTo>
                    <a:pt x="7609" y="1512"/>
                    <a:pt x="7490" y="1572"/>
                    <a:pt x="7371" y="1572"/>
                  </a:cubicBezTo>
                  <a:lnTo>
                    <a:pt x="7371" y="1036"/>
                  </a:lnTo>
                  <a:lnTo>
                    <a:pt x="7394" y="1036"/>
                  </a:lnTo>
                  <a:cubicBezTo>
                    <a:pt x="7561" y="1036"/>
                    <a:pt x="7704" y="905"/>
                    <a:pt x="7704" y="726"/>
                  </a:cubicBezTo>
                  <a:lnTo>
                    <a:pt x="7704" y="310"/>
                  </a:lnTo>
                  <a:cubicBezTo>
                    <a:pt x="7704" y="143"/>
                    <a:pt x="7573" y="0"/>
                    <a:pt x="73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40" name="Google Shape;10217;p60">
              <a:extLst>
                <a:ext uri="{FF2B5EF4-FFF2-40B4-BE49-F238E27FC236}">
                  <a16:creationId xmlns:a16="http://schemas.microsoft.com/office/drawing/2014/main" id="{3CD389E9-0470-194D-B69C-60C617469988}"/>
                </a:ext>
              </a:extLst>
            </p:cNvPr>
            <p:cNvSpPr/>
            <p:nvPr/>
          </p:nvSpPr>
          <p:spPr>
            <a:xfrm>
              <a:off x="4118903" y="3867139"/>
              <a:ext cx="93987" cy="87971"/>
            </a:xfrm>
            <a:custGeom>
              <a:avLst/>
              <a:gdLst/>
              <a:ahLst/>
              <a:cxnLst/>
              <a:rect l="l" t="t" r="r" b="b"/>
              <a:pathLst>
                <a:path w="2953" h="2764" extrusionOk="0">
                  <a:moveTo>
                    <a:pt x="1477" y="489"/>
                  </a:moveTo>
                  <a:lnTo>
                    <a:pt x="1727" y="989"/>
                  </a:lnTo>
                  <a:cubicBezTo>
                    <a:pt x="1762" y="1049"/>
                    <a:pt x="1822" y="1096"/>
                    <a:pt x="1881" y="1096"/>
                  </a:cubicBezTo>
                  <a:lnTo>
                    <a:pt x="2441" y="1180"/>
                  </a:lnTo>
                  <a:lnTo>
                    <a:pt x="2036" y="1584"/>
                  </a:lnTo>
                  <a:cubicBezTo>
                    <a:pt x="2000" y="1632"/>
                    <a:pt x="1977" y="1692"/>
                    <a:pt x="1977" y="1763"/>
                  </a:cubicBezTo>
                  <a:lnTo>
                    <a:pt x="2072" y="2335"/>
                  </a:lnTo>
                  <a:lnTo>
                    <a:pt x="1560" y="2061"/>
                  </a:lnTo>
                  <a:cubicBezTo>
                    <a:pt x="1536" y="2049"/>
                    <a:pt x="1500" y="2037"/>
                    <a:pt x="1477" y="2037"/>
                  </a:cubicBezTo>
                  <a:cubicBezTo>
                    <a:pt x="1441" y="2037"/>
                    <a:pt x="1417" y="2049"/>
                    <a:pt x="1381" y="2061"/>
                  </a:cubicBezTo>
                  <a:lnTo>
                    <a:pt x="881" y="2335"/>
                  </a:lnTo>
                  <a:lnTo>
                    <a:pt x="965" y="1763"/>
                  </a:lnTo>
                  <a:cubicBezTo>
                    <a:pt x="988" y="1703"/>
                    <a:pt x="953" y="1632"/>
                    <a:pt x="905" y="1584"/>
                  </a:cubicBezTo>
                  <a:lnTo>
                    <a:pt x="512" y="1180"/>
                  </a:lnTo>
                  <a:lnTo>
                    <a:pt x="1072" y="1096"/>
                  </a:lnTo>
                  <a:cubicBezTo>
                    <a:pt x="1131" y="1084"/>
                    <a:pt x="1191" y="1049"/>
                    <a:pt x="1227" y="989"/>
                  </a:cubicBezTo>
                  <a:lnTo>
                    <a:pt x="1477" y="489"/>
                  </a:lnTo>
                  <a:close/>
                  <a:moveTo>
                    <a:pt x="1477" y="1"/>
                  </a:moveTo>
                  <a:cubicBezTo>
                    <a:pt x="1405" y="1"/>
                    <a:pt x="1322" y="49"/>
                    <a:pt x="1298" y="108"/>
                  </a:cubicBezTo>
                  <a:lnTo>
                    <a:pt x="953" y="799"/>
                  </a:lnTo>
                  <a:lnTo>
                    <a:pt x="191" y="906"/>
                  </a:lnTo>
                  <a:cubicBezTo>
                    <a:pt x="119" y="918"/>
                    <a:pt x="60" y="965"/>
                    <a:pt x="36" y="1037"/>
                  </a:cubicBezTo>
                  <a:cubicBezTo>
                    <a:pt x="0" y="1108"/>
                    <a:pt x="36" y="1180"/>
                    <a:pt x="72" y="1227"/>
                  </a:cubicBezTo>
                  <a:lnTo>
                    <a:pt x="631" y="1763"/>
                  </a:lnTo>
                  <a:lnTo>
                    <a:pt x="488" y="2525"/>
                  </a:lnTo>
                  <a:cubicBezTo>
                    <a:pt x="476" y="2596"/>
                    <a:pt x="512" y="2668"/>
                    <a:pt x="572" y="2716"/>
                  </a:cubicBezTo>
                  <a:cubicBezTo>
                    <a:pt x="604" y="2741"/>
                    <a:pt x="639" y="2753"/>
                    <a:pt x="676" y="2753"/>
                  </a:cubicBezTo>
                  <a:cubicBezTo>
                    <a:pt x="708" y="2753"/>
                    <a:pt x="741" y="2744"/>
                    <a:pt x="774" y="2727"/>
                  </a:cubicBezTo>
                  <a:lnTo>
                    <a:pt x="1465" y="2370"/>
                  </a:lnTo>
                  <a:lnTo>
                    <a:pt x="2143" y="2727"/>
                  </a:lnTo>
                  <a:cubicBezTo>
                    <a:pt x="2179" y="2751"/>
                    <a:pt x="2203" y="2763"/>
                    <a:pt x="2239" y="2763"/>
                  </a:cubicBezTo>
                  <a:cubicBezTo>
                    <a:pt x="2274" y="2763"/>
                    <a:pt x="2310" y="2751"/>
                    <a:pt x="2358" y="2716"/>
                  </a:cubicBezTo>
                  <a:cubicBezTo>
                    <a:pt x="2417" y="2668"/>
                    <a:pt x="2441" y="2596"/>
                    <a:pt x="2429" y="2525"/>
                  </a:cubicBezTo>
                  <a:lnTo>
                    <a:pt x="2298" y="1763"/>
                  </a:lnTo>
                  <a:lnTo>
                    <a:pt x="2846" y="1227"/>
                  </a:lnTo>
                  <a:cubicBezTo>
                    <a:pt x="2917" y="1180"/>
                    <a:pt x="2953" y="1108"/>
                    <a:pt x="2917" y="1037"/>
                  </a:cubicBezTo>
                  <a:cubicBezTo>
                    <a:pt x="2893" y="965"/>
                    <a:pt x="2834" y="918"/>
                    <a:pt x="2751" y="906"/>
                  </a:cubicBezTo>
                  <a:lnTo>
                    <a:pt x="2000" y="799"/>
                  </a:lnTo>
                  <a:lnTo>
                    <a:pt x="1655" y="108"/>
                  </a:lnTo>
                  <a:cubicBezTo>
                    <a:pt x="1619" y="37"/>
                    <a:pt x="1548" y="1"/>
                    <a:pt x="1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41" name="Google Shape;9977;p60">
            <a:extLst>
              <a:ext uri="{FF2B5EF4-FFF2-40B4-BE49-F238E27FC236}">
                <a16:creationId xmlns:a16="http://schemas.microsoft.com/office/drawing/2014/main" id="{27BCFE4C-1AC2-064B-BE94-AB07C1F49FE3}"/>
              </a:ext>
            </a:extLst>
          </p:cNvPr>
          <p:cNvGrpSpPr/>
          <p:nvPr/>
        </p:nvGrpSpPr>
        <p:grpSpPr>
          <a:xfrm>
            <a:off x="4546943" y="5004039"/>
            <a:ext cx="392400" cy="392400"/>
            <a:chOff x="7976174" y="2925108"/>
            <a:chExt cx="334666" cy="334634"/>
          </a:xfrm>
          <a:solidFill>
            <a:srgbClr val="ED1B24"/>
          </a:solidFill>
        </p:grpSpPr>
        <p:sp>
          <p:nvSpPr>
            <p:cNvPr id="242" name="Google Shape;9978;p60">
              <a:extLst>
                <a:ext uri="{FF2B5EF4-FFF2-40B4-BE49-F238E27FC236}">
                  <a16:creationId xmlns:a16="http://schemas.microsoft.com/office/drawing/2014/main" id="{EA5C6A76-766C-4341-B8D9-6F36BF76B08C}"/>
                </a:ext>
              </a:extLst>
            </p:cNvPr>
            <p:cNvSpPr/>
            <p:nvPr/>
          </p:nvSpPr>
          <p:spPr>
            <a:xfrm>
              <a:off x="8003100" y="3064545"/>
              <a:ext cx="10630" cy="14068"/>
            </a:xfrm>
            <a:custGeom>
              <a:avLst/>
              <a:gdLst/>
              <a:ahLst/>
              <a:cxnLst/>
              <a:rect l="l" t="t" r="r" b="b"/>
              <a:pathLst>
                <a:path w="334" h="44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286"/>
                  </a:lnTo>
                  <a:cubicBezTo>
                    <a:pt x="0" y="370"/>
                    <a:pt x="72" y="441"/>
                    <a:pt x="167" y="441"/>
                  </a:cubicBezTo>
                  <a:cubicBezTo>
                    <a:pt x="250" y="441"/>
                    <a:pt x="322" y="370"/>
                    <a:pt x="322" y="286"/>
                  </a:cubicBezTo>
                  <a:lnTo>
                    <a:pt x="322" y="167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43" name="Google Shape;9979;p60">
              <a:extLst>
                <a:ext uri="{FF2B5EF4-FFF2-40B4-BE49-F238E27FC236}">
                  <a16:creationId xmlns:a16="http://schemas.microsoft.com/office/drawing/2014/main" id="{5AA3CC06-DA16-CD48-B5F4-C88BDAEA3B45}"/>
                </a:ext>
              </a:extLst>
            </p:cNvPr>
            <p:cNvSpPr/>
            <p:nvPr/>
          </p:nvSpPr>
          <p:spPr>
            <a:xfrm>
              <a:off x="8003100" y="3046371"/>
              <a:ext cx="10630" cy="14418"/>
            </a:xfrm>
            <a:custGeom>
              <a:avLst/>
              <a:gdLst/>
              <a:ahLst/>
              <a:cxnLst/>
              <a:rect l="l" t="t" r="r" b="b"/>
              <a:pathLst>
                <a:path w="334" h="453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286"/>
                  </a:lnTo>
                  <a:cubicBezTo>
                    <a:pt x="0" y="369"/>
                    <a:pt x="72" y="452"/>
                    <a:pt x="167" y="452"/>
                  </a:cubicBezTo>
                  <a:cubicBezTo>
                    <a:pt x="250" y="452"/>
                    <a:pt x="322" y="369"/>
                    <a:pt x="322" y="286"/>
                  </a:cubicBezTo>
                  <a:lnTo>
                    <a:pt x="322" y="167"/>
                  </a:lnTo>
                  <a:cubicBezTo>
                    <a:pt x="334" y="71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44" name="Google Shape;9980;p60">
              <a:extLst>
                <a:ext uri="{FF2B5EF4-FFF2-40B4-BE49-F238E27FC236}">
                  <a16:creationId xmlns:a16="http://schemas.microsoft.com/office/drawing/2014/main" id="{2A59CDDC-DE92-B040-9D70-B50CFF45C50E}"/>
                </a:ext>
              </a:extLst>
            </p:cNvPr>
            <p:cNvSpPr/>
            <p:nvPr/>
          </p:nvSpPr>
          <p:spPr>
            <a:xfrm>
              <a:off x="8272519" y="3105093"/>
              <a:ext cx="10630" cy="14418"/>
            </a:xfrm>
            <a:custGeom>
              <a:avLst/>
              <a:gdLst/>
              <a:ahLst/>
              <a:cxnLst/>
              <a:rect l="l" t="t" r="r" b="b"/>
              <a:pathLst>
                <a:path w="334" h="453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286"/>
                  </a:lnTo>
                  <a:cubicBezTo>
                    <a:pt x="1" y="370"/>
                    <a:pt x="84" y="453"/>
                    <a:pt x="167" y="453"/>
                  </a:cubicBezTo>
                  <a:cubicBezTo>
                    <a:pt x="263" y="453"/>
                    <a:pt x="334" y="370"/>
                    <a:pt x="334" y="28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45" name="Google Shape;9981;p60">
              <a:extLst>
                <a:ext uri="{FF2B5EF4-FFF2-40B4-BE49-F238E27FC236}">
                  <a16:creationId xmlns:a16="http://schemas.microsoft.com/office/drawing/2014/main" id="{49CD69E3-5311-E640-BC7C-504633AC9F56}"/>
                </a:ext>
              </a:extLst>
            </p:cNvPr>
            <p:cNvSpPr/>
            <p:nvPr/>
          </p:nvSpPr>
          <p:spPr>
            <a:xfrm>
              <a:off x="8272519" y="3123266"/>
              <a:ext cx="10630" cy="14068"/>
            </a:xfrm>
            <a:custGeom>
              <a:avLst/>
              <a:gdLst/>
              <a:ahLst/>
              <a:cxnLst/>
              <a:rect l="l" t="t" r="r" b="b"/>
              <a:pathLst>
                <a:path w="334" h="442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287"/>
                  </a:lnTo>
                  <a:cubicBezTo>
                    <a:pt x="1" y="370"/>
                    <a:pt x="84" y="442"/>
                    <a:pt x="167" y="442"/>
                  </a:cubicBezTo>
                  <a:cubicBezTo>
                    <a:pt x="263" y="442"/>
                    <a:pt x="334" y="370"/>
                    <a:pt x="334" y="287"/>
                  </a:cubicBezTo>
                  <a:lnTo>
                    <a:pt x="334" y="168"/>
                  </a:lnTo>
                  <a:cubicBezTo>
                    <a:pt x="334" y="72"/>
                    <a:pt x="263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46" name="Google Shape;9982;p60">
              <a:extLst>
                <a:ext uri="{FF2B5EF4-FFF2-40B4-BE49-F238E27FC236}">
                  <a16:creationId xmlns:a16="http://schemas.microsoft.com/office/drawing/2014/main" id="{1691B775-2449-774D-A778-2C0FB77D0FCC}"/>
                </a:ext>
              </a:extLst>
            </p:cNvPr>
            <p:cNvSpPr/>
            <p:nvPr/>
          </p:nvSpPr>
          <p:spPr>
            <a:xfrm>
              <a:off x="7976174" y="2925108"/>
              <a:ext cx="334666" cy="334634"/>
            </a:xfrm>
            <a:custGeom>
              <a:avLst/>
              <a:gdLst/>
              <a:ahLst/>
              <a:cxnLst/>
              <a:rect l="l" t="t" r="r" b="b"/>
              <a:pathLst>
                <a:path w="10515" h="10514" extrusionOk="0">
                  <a:moveTo>
                    <a:pt x="5109" y="655"/>
                  </a:moveTo>
                  <a:lnTo>
                    <a:pt x="5109" y="2762"/>
                  </a:lnTo>
                  <a:lnTo>
                    <a:pt x="4704" y="2762"/>
                  </a:lnTo>
                  <a:lnTo>
                    <a:pt x="4704" y="655"/>
                  </a:lnTo>
                  <a:close/>
                  <a:moveTo>
                    <a:pt x="7549" y="655"/>
                  </a:moveTo>
                  <a:lnTo>
                    <a:pt x="7549" y="738"/>
                  </a:lnTo>
                  <a:lnTo>
                    <a:pt x="7549" y="750"/>
                  </a:lnTo>
                  <a:lnTo>
                    <a:pt x="7549" y="1584"/>
                  </a:lnTo>
                  <a:lnTo>
                    <a:pt x="7549" y="1774"/>
                  </a:lnTo>
                  <a:cubicBezTo>
                    <a:pt x="7442" y="1667"/>
                    <a:pt x="7311" y="1572"/>
                    <a:pt x="7157" y="1536"/>
                  </a:cubicBezTo>
                  <a:cubicBezTo>
                    <a:pt x="7122" y="1527"/>
                    <a:pt x="7085" y="1523"/>
                    <a:pt x="7048" y="1523"/>
                  </a:cubicBezTo>
                  <a:cubicBezTo>
                    <a:pt x="6935" y="1523"/>
                    <a:pt x="6818" y="1565"/>
                    <a:pt x="6728" y="1655"/>
                  </a:cubicBezTo>
                  <a:cubicBezTo>
                    <a:pt x="6716" y="1667"/>
                    <a:pt x="6371" y="1965"/>
                    <a:pt x="6811" y="2584"/>
                  </a:cubicBezTo>
                  <a:cubicBezTo>
                    <a:pt x="6859" y="2643"/>
                    <a:pt x="6907" y="2691"/>
                    <a:pt x="6918" y="2762"/>
                  </a:cubicBezTo>
                  <a:lnTo>
                    <a:pt x="5430" y="2762"/>
                  </a:lnTo>
                  <a:lnTo>
                    <a:pt x="5430" y="655"/>
                  </a:lnTo>
                  <a:close/>
                  <a:moveTo>
                    <a:pt x="2359" y="523"/>
                  </a:moveTo>
                  <a:cubicBezTo>
                    <a:pt x="2823" y="523"/>
                    <a:pt x="3485" y="630"/>
                    <a:pt x="3620" y="833"/>
                  </a:cubicBezTo>
                  <a:cubicBezTo>
                    <a:pt x="3644" y="881"/>
                    <a:pt x="3704" y="917"/>
                    <a:pt x="3763" y="917"/>
                  </a:cubicBezTo>
                  <a:lnTo>
                    <a:pt x="4359" y="917"/>
                  </a:lnTo>
                  <a:lnTo>
                    <a:pt x="4359" y="2500"/>
                  </a:lnTo>
                  <a:lnTo>
                    <a:pt x="3954" y="2500"/>
                  </a:lnTo>
                  <a:cubicBezTo>
                    <a:pt x="3894" y="2500"/>
                    <a:pt x="3847" y="2536"/>
                    <a:pt x="3823" y="2560"/>
                  </a:cubicBezTo>
                  <a:cubicBezTo>
                    <a:pt x="3466" y="3024"/>
                    <a:pt x="3275" y="3072"/>
                    <a:pt x="3037" y="3119"/>
                  </a:cubicBezTo>
                  <a:cubicBezTo>
                    <a:pt x="2858" y="3143"/>
                    <a:pt x="2644" y="3191"/>
                    <a:pt x="2358" y="3381"/>
                  </a:cubicBezTo>
                  <a:cubicBezTo>
                    <a:pt x="2174" y="3515"/>
                    <a:pt x="2037" y="3549"/>
                    <a:pt x="1955" y="3549"/>
                  </a:cubicBezTo>
                  <a:cubicBezTo>
                    <a:pt x="1921" y="3549"/>
                    <a:pt x="1896" y="3543"/>
                    <a:pt x="1882" y="3536"/>
                  </a:cubicBezTo>
                  <a:cubicBezTo>
                    <a:pt x="1846" y="3477"/>
                    <a:pt x="1846" y="3417"/>
                    <a:pt x="1846" y="3381"/>
                  </a:cubicBezTo>
                  <a:cubicBezTo>
                    <a:pt x="1882" y="3203"/>
                    <a:pt x="2168" y="3000"/>
                    <a:pt x="2346" y="2905"/>
                  </a:cubicBezTo>
                  <a:cubicBezTo>
                    <a:pt x="2442" y="2858"/>
                    <a:pt x="2466" y="2762"/>
                    <a:pt x="2430" y="2679"/>
                  </a:cubicBezTo>
                  <a:cubicBezTo>
                    <a:pt x="2394" y="2619"/>
                    <a:pt x="2335" y="2596"/>
                    <a:pt x="2263" y="2596"/>
                  </a:cubicBezTo>
                  <a:lnTo>
                    <a:pt x="715" y="2596"/>
                  </a:lnTo>
                  <a:cubicBezTo>
                    <a:pt x="644" y="2596"/>
                    <a:pt x="584" y="2536"/>
                    <a:pt x="584" y="2465"/>
                  </a:cubicBezTo>
                  <a:lnTo>
                    <a:pt x="584" y="2441"/>
                  </a:lnTo>
                  <a:cubicBezTo>
                    <a:pt x="584" y="2369"/>
                    <a:pt x="644" y="2310"/>
                    <a:pt x="715" y="2310"/>
                  </a:cubicBezTo>
                  <a:lnTo>
                    <a:pt x="2132" y="2310"/>
                  </a:lnTo>
                  <a:cubicBezTo>
                    <a:pt x="2215" y="2310"/>
                    <a:pt x="2287" y="2238"/>
                    <a:pt x="2287" y="2143"/>
                  </a:cubicBezTo>
                  <a:cubicBezTo>
                    <a:pt x="2287" y="2060"/>
                    <a:pt x="2215" y="1988"/>
                    <a:pt x="2132" y="1988"/>
                  </a:cubicBezTo>
                  <a:lnTo>
                    <a:pt x="715" y="1988"/>
                  </a:lnTo>
                  <a:lnTo>
                    <a:pt x="441" y="2012"/>
                  </a:lnTo>
                  <a:cubicBezTo>
                    <a:pt x="370" y="2012"/>
                    <a:pt x="310" y="1953"/>
                    <a:pt x="310" y="1881"/>
                  </a:cubicBezTo>
                  <a:lnTo>
                    <a:pt x="310" y="1869"/>
                  </a:lnTo>
                  <a:cubicBezTo>
                    <a:pt x="310" y="1786"/>
                    <a:pt x="370" y="1726"/>
                    <a:pt x="441" y="1726"/>
                  </a:cubicBezTo>
                  <a:lnTo>
                    <a:pt x="2156" y="1726"/>
                  </a:lnTo>
                  <a:cubicBezTo>
                    <a:pt x="2251" y="1726"/>
                    <a:pt x="2323" y="1655"/>
                    <a:pt x="2323" y="1572"/>
                  </a:cubicBezTo>
                  <a:cubicBezTo>
                    <a:pt x="2323" y="1476"/>
                    <a:pt x="2251" y="1405"/>
                    <a:pt x="2156" y="1405"/>
                  </a:cubicBezTo>
                  <a:lnTo>
                    <a:pt x="691" y="1405"/>
                  </a:lnTo>
                  <a:cubicBezTo>
                    <a:pt x="632" y="1393"/>
                    <a:pt x="596" y="1345"/>
                    <a:pt x="596" y="1286"/>
                  </a:cubicBezTo>
                  <a:lnTo>
                    <a:pt x="596" y="1274"/>
                  </a:lnTo>
                  <a:cubicBezTo>
                    <a:pt x="596" y="1191"/>
                    <a:pt x="656" y="1131"/>
                    <a:pt x="727" y="1131"/>
                  </a:cubicBezTo>
                  <a:lnTo>
                    <a:pt x="2156" y="1131"/>
                  </a:lnTo>
                  <a:cubicBezTo>
                    <a:pt x="2239" y="1131"/>
                    <a:pt x="2323" y="1060"/>
                    <a:pt x="2323" y="976"/>
                  </a:cubicBezTo>
                  <a:cubicBezTo>
                    <a:pt x="2323" y="881"/>
                    <a:pt x="2239" y="810"/>
                    <a:pt x="2156" y="810"/>
                  </a:cubicBezTo>
                  <a:lnTo>
                    <a:pt x="1442" y="810"/>
                  </a:lnTo>
                  <a:cubicBezTo>
                    <a:pt x="1370" y="810"/>
                    <a:pt x="1311" y="750"/>
                    <a:pt x="1311" y="679"/>
                  </a:cubicBezTo>
                  <a:lnTo>
                    <a:pt x="1311" y="655"/>
                  </a:lnTo>
                  <a:cubicBezTo>
                    <a:pt x="1311" y="583"/>
                    <a:pt x="1370" y="524"/>
                    <a:pt x="1442" y="524"/>
                  </a:cubicBezTo>
                  <a:lnTo>
                    <a:pt x="2287" y="524"/>
                  </a:lnTo>
                  <a:cubicBezTo>
                    <a:pt x="2310" y="523"/>
                    <a:pt x="2334" y="523"/>
                    <a:pt x="2359" y="523"/>
                  </a:cubicBezTo>
                  <a:close/>
                  <a:moveTo>
                    <a:pt x="8633" y="310"/>
                  </a:moveTo>
                  <a:cubicBezTo>
                    <a:pt x="8704" y="310"/>
                    <a:pt x="8764" y="369"/>
                    <a:pt x="8764" y="452"/>
                  </a:cubicBezTo>
                  <a:lnTo>
                    <a:pt x="8764" y="691"/>
                  </a:lnTo>
                  <a:lnTo>
                    <a:pt x="8764" y="726"/>
                  </a:lnTo>
                  <a:lnTo>
                    <a:pt x="8764" y="1107"/>
                  </a:lnTo>
                  <a:lnTo>
                    <a:pt x="8764" y="1131"/>
                  </a:lnTo>
                  <a:lnTo>
                    <a:pt x="8764" y="2155"/>
                  </a:lnTo>
                  <a:cubicBezTo>
                    <a:pt x="8764" y="2250"/>
                    <a:pt x="8835" y="2322"/>
                    <a:pt x="8931" y="2322"/>
                  </a:cubicBezTo>
                  <a:cubicBezTo>
                    <a:pt x="9014" y="2322"/>
                    <a:pt x="9085" y="2250"/>
                    <a:pt x="9085" y="2155"/>
                  </a:cubicBezTo>
                  <a:lnTo>
                    <a:pt x="9085" y="1012"/>
                  </a:lnTo>
                  <a:lnTo>
                    <a:pt x="9085" y="988"/>
                  </a:lnTo>
                  <a:lnTo>
                    <a:pt x="9085" y="953"/>
                  </a:lnTo>
                  <a:lnTo>
                    <a:pt x="9085" y="702"/>
                  </a:lnTo>
                  <a:cubicBezTo>
                    <a:pt x="9109" y="643"/>
                    <a:pt x="9145" y="595"/>
                    <a:pt x="9204" y="595"/>
                  </a:cubicBezTo>
                  <a:lnTo>
                    <a:pt x="9228" y="595"/>
                  </a:lnTo>
                  <a:cubicBezTo>
                    <a:pt x="9300" y="595"/>
                    <a:pt x="9359" y="655"/>
                    <a:pt x="9359" y="726"/>
                  </a:cubicBezTo>
                  <a:lnTo>
                    <a:pt x="9359" y="1322"/>
                  </a:lnTo>
                  <a:lnTo>
                    <a:pt x="9359" y="1441"/>
                  </a:lnTo>
                  <a:lnTo>
                    <a:pt x="9359" y="2155"/>
                  </a:lnTo>
                  <a:cubicBezTo>
                    <a:pt x="9359" y="2250"/>
                    <a:pt x="9431" y="2322"/>
                    <a:pt x="9526" y="2322"/>
                  </a:cubicBezTo>
                  <a:cubicBezTo>
                    <a:pt x="9609" y="2322"/>
                    <a:pt x="9681" y="2250"/>
                    <a:pt x="9681" y="2155"/>
                  </a:cubicBezTo>
                  <a:lnTo>
                    <a:pt x="9681" y="1441"/>
                  </a:lnTo>
                  <a:cubicBezTo>
                    <a:pt x="9681" y="1369"/>
                    <a:pt x="9740" y="1310"/>
                    <a:pt x="9824" y="1310"/>
                  </a:cubicBezTo>
                  <a:lnTo>
                    <a:pt x="9835" y="1310"/>
                  </a:lnTo>
                  <a:cubicBezTo>
                    <a:pt x="9907" y="1310"/>
                    <a:pt x="9966" y="1369"/>
                    <a:pt x="9966" y="1441"/>
                  </a:cubicBezTo>
                  <a:lnTo>
                    <a:pt x="9966" y="2298"/>
                  </a:lnTo>
                  <a:cubicBezTo>
                    <a:pt x="9978" y="2750"/>
                    <a:pt x="9883" y="3489"/>
                    <a:pt x="9657" y="3620"/>
                  </a:cubicBezTo>
                  <a:cubicBezTo>
                    <a:pt x="9609" y="3643"/>
                    <a:pt x="9585" y="3703"/>
                    <a:pt x="9585" y="3762"/>
                  </a:cubicBezTo>
                  <a:lnTo>
                    <a:pt x="9585" y="4358"/>
                  </a:lnTo>
                  <a:lnTo>
                    <a:pt x="7990" y="4358"/>
                  </a:lnTo>
                  <a:lnTo>
                    <a:pt x="7990" y="3965"/>
                  </a:lnTo>
                  <a:cubicBezTo>
                    <a:pt x="7990" y="3905"/>
                    <a:pt x="7954" y="3858"/>
                    <a:pt x="7930" y="3822"/>
                  </a:cubicBezTo>
                  <a:cubicBezTo>
                    <a:pt x="7466" y="3465"/>
                    <a:pt x="7419" y="3274"/>
                    <a:pt x="7383" y="3036"/>
                  </a:cubicBezTo>
                  <a:cubicBezTo>
                    <a:pt x="7347" y="2858"/>
                    <a:pt x="7299" y="2655"/>
                    <a:pt x="7109" y="2369"/>
                  </a:cubicBezTo>
                  <a:cubicBezTo>
                    <a:pt x="6918" y="2096"/>
                    <a:pt x="6930" y="1941"/>
                    <a:pt x="6966" y="1893"/>
                  </a:cubicBezTo>
                  <a:cubicBezTo>
                    <a:pt x="7026" y="1845"/>
                    <a:pt x="7085" y="1845"/>
                    <a:pt x="7109" y="1845"/>
                  </a:cubicBezTo>
                  <a:cubicBezTo>
                    <a:pt x="7288" y="1893"/>
                    <a:pt x="7502" y="2179"/>
                    <a:pt x="7585" y="2357"/>
                  </a:cubicBezTo>
                  <a:cubicBezTo>
                    <a:pt x="7603" y="2418"/>
                    <a:pt x="7658" y="2460"/>
                    <a:pt x="7718" y="2460"/>
                  </a:cubicBezTo>
                  <a:cubicBezTo>
                    <a:pt x="7741" y="2460"/>
                    <a:pt x="7765" y="2454"/>
                    <a:pt x="7788" y="2441"/>
                  </a:cubicBezTo>
                  <a:cubicBezTo>
                    <a:pt x="7847" y="2417"/>
                    <a:pt x="7871" y="2357"/>
                    <a:pt x="7871" y="2286"/>
                  </a:cubicBezTo>
                  <a:lnTo>
                    <a:pt x="7871" y="2262"/>
                  </a:lnTo>
                  <a:lnTo>
                    <a:pt x="7871" y="1584"/>
                  </a:lnTo>
                  <a:lnTo>
                    <a:pt x="7871" y="750"/>
                  </a:lnTo>
                  <a:lnTo>
                    <a:pt x="7871" y="726"/>
                  </a:lnTo>
                  <a:cubicBezTo>
                    <a:pt x="7871" y="655"/>
                    <a:pt x="7930" y="595"/>
                    <a:pt x="8002" y="595"/>
                  </a:cubicBezTo>
                  <a:lnTo>
                    <a:pt x="8014" y="595"/>
                  </a:lnTo>
                  <a:cubicBezTo>
                    <a:pt x="8097" y="595"/>
                    <a:pt x="8157" y="655"/>
                    <a:pt x="8157" y="726"/>
                  </a:cubicBezTo>
                  <a:lnTo>
                    <a:pt x="8157" y="2143"/>
                  </a:lnTo>
                  <a:cubicBezTo>
                    <a:pt x="8157" y="2238"/>
                    <a:pt x="8228" y="2310"/>
                    <a:pt x="8311" y="2310"/>
                  </a:cubicBezTo>
                  <a:cubicBezTo>
                    <a:pt x="8407" y="2310"/>
                    <a:pt x="8478" y="2238"/>
                    <a:pt x="8478" y="2143"/>
                  </a:cubicBezTo>
                  <a:lnTo>
                    <a:pt x="8478" y="726"/>
                  </a:lnTo>
                  <a:lnTo>
                    <a:pt x="8478" y="452"/>
                  </a:lnTo>
                  <a:cubicBezTo>
                    <a:pt x="8478" y="369"/>
                    <a:pt x="8538" y="310"/>
                    <a:pt x="8609" y="310"/>
                  </a:cubicBezTo>
                  <a:close/>
                  <a:moveTo>
                    <a:pt x="1763" y="2941"/>
                  </a:moveTo>
                  <a:cubicBezTo>
                    <a:pt x="1668" y="3036"/>
                    <a:pt x="1561" y="3179"/>
                    <a:pt x="1537" y="3322"/>
                  </a:cubicBezTo>
                  <a:cubicBezTo>
                    <a:pt x="1501" y="3477"/>
                    <a:pt x="1537" y="3631"/>
                    <a:pt x="1656" y="3750"/>
                  </a:cubicBezTo>
                  <a:cubicBezTo>
                    <a:pt x="1668" y="3774"/>
                    <a:pt x="1763" y="3881"/>
                    <a:pt x="1989" y="3881"/>
                  </a:cubicBezTo>
                  <a:cubicBezTo>
                    <a:pt x="2144" y="3881"/>
                    <a:pt x="2335" y="3834"/>
                    <a:pt x="2573" y="3667"/>
                  </a:cubicBezTo>
                  <a:cubicBezTo>
                    <a:pt x="2632" y="3620"/>
                    <a:pt x="2692" y="3572"/>
                    <a:pt x="2751" y="3560"/>
                  </a:cubicBezTo>
                  <a:lnTo>
                    <a:pt x="2751" y="5048"/>
                  </a:lnTo>
                  <a:lnTo>
                    <a:pt x="656" y="5048"/>
                  </a:lnTo>
                  <a:lnTo>
                    <a:pt x="656" y="2941"/>
                  </a:lnTo>
                  <a:close/>
                  <a:moveTo>
                    <a:pt x="9824" y="4703"/>
                  </a:moveTo>
                  <a:lnTo>
                    <a:pt x="9824" y="5108"/>
                  </a:lnTo>
                  <a:lnTo>
                    <a:pt x="7728" y="5108"/>
                  </a:lnTo>
                  <a:lnTo>
                    <a:pt x="7728" y="4703"/>
                  </a:lnTo>
                  <a:close/>
                  <a:moveTo>
                    <a:pt x="2751" y="5370"/>
                  </a:moveTo>
                  <a:lnTo>
                    <a:pt x="2751" y="5775"/>
                  </a:lnTo>
                  <a:lnTo>
                    <a:pt x="656" y="5775"/>
                  </a:lnTo>
                  <a:lnTo>
                    <a:pt x="656" y="5370"/>
                  </a:lnTo>
                  <a:close/>
                  <a:moveTo>
                    <a:pt x="4359" y="2858"/>
                  </a:moveTo>
                  <a:lnTo>
                    <a:pt x="4359" y="2917"/>
                  </a:lnTo>
                  <a:cubicBezTo>
                    <a:pt x="4359" y="3012"/>
                    <a:pt x="4430" y="3084"/>
                    <a:pt x="4525" y="3084"/>
                  </a:cubicBezTo>
                  <a:lnTo>
                    <a:pt x="7014" y="3084"/>
                  </a:lnTo>
                  <a:lnTo>
                    <a:pt x="7014" y="3096"/>
                  </a:lnTo>
                  <a:cubicBezTo>
                    <a:pt x="7049" y="3369"/>
                    <a:pt x="7109" y="3655"/>
                    <a:pt x="7621" y="4048"/>
                  </a:cubicBezTo>
                  <a:lnTo>
                    <a:pt x="7621" y="4370"/>
                  </a:lnTo>
                  <a:lnTo>
                    <a:pt x="7561" y="4370"/>
                  </a:lnTo>
                  <a:cubicBezTo>
                    <a:pt x="7466" y="4370"/>
                    <a:pt x="7395" y="4441"/>
                    <a:pt x="7395" y="4524"/>
                  </a:cubicBezTo>
                  <a:lnTo>
                    <a:pt x="7395" y="7013"/>
                  </a:lnTo>
                  <a:lnTo>
                    <a:pt x="7383" y="7013"/>
                  </a:lnTo>
                  <a:cubicBezTo>
                    <a:pt x="7109" y="7060"/>
                    <a:pt x="6823" y="7120"/>
                    <a:pt x="6430" y="7620"/>
                  </a:cubicBezTo>
                  <a:lnTo>
                    <a:pt x="6121" y="7620"/>
                  </a:lnTo>
                  <a:lnTo>
                    <a:pt x="6121" y="7560"/>
                  </a:lnTo>
                  <a:cubicBezTo>
                    <a:pt x="6121" y="7477"/>
                    <a:pt x="6037" y="7406"/>
                    <a:pt x="5954" y="7406"/>
                  </a:cubicBezTo>
                  <a:lnTo>
                    <a:pt x="3466" y="7406"/>
                  </a:lnTo>
                  <a:lnTo>
                    <a:pt x="3466" y="7382"/>
                  </a:lnTo>
                  <a:cubicBezTo>
                    <a:pt x="3418" y="7120"/>
                    <a:pt x="3358" y="6834"/>
                    <a:pt x="2858" y="6429"/>
                  </a:cubicBezTo>
                  <a:lnTo>
                    <a:pt x="2858" y="6120"/>
                  </a:lnTo>
                  <a:lnTo>
                    <a:pt x="2918" y="6120"/>
                  </a:lnTo>
                  <a:cubicBezTo>
                    <a:pt x="3001" y="6120"/>
                    <a:pt x="3085" y="6048"/>
                    <a:pt x="3085" y="5953"/>
                  </a:cubicBezTo>
                  <a:lnTo>
                    <a:pt x="3085" y="3477"/>
                  </a:lnTo>
                  <a:lnTo>
                    <a:pt x="3097" y="3477"/>
                  </a:lnTo>
                  <a:cubicBezTo>
                    <a:pt x="3358" y="3429"/>
                    <a:pt x="3644" y="3369"/>
                    <a:pt x="4049" y="2858"/>
                  </a:cubicBezTo>
                  <a:close/>
                  <a:moveTo>
                    <a:pt x="5787" y="7727"/>
                  </a:moveTo>
                  <a:lnTo>
                    <a:pt x="5787" y="9823"/>
                  </a:lnTo>
                  <a:lnTo>
                    <a:pt x="5383" y="9823"/>
                  </a:lnTo>
                  <a:lnTo>
                    <a:pt x="5383" y="7727"/>
                  </a:lnTo>
                  <a:close/>
                  <a:moveTo>
                    <a:pt x="8490" y="6933"/>
                  </a:moveTo>
                  <a:cubicBezTo>
                    <a:pt x="8530" y="6933"/>
                    <a:pt x="8558" y="6942"/>
                    <a:pt x="8573" y="6953"/>
                  </a:cubicBezTo>
                  <a:cubicBezTo>
                    <a:pt x="8621" y="7013"/>
                    <a:pt x="8621" y="7072"/>
                    <a:pt x="8621" y="7108"/>
                  </a:cubicBezTo>
                  <a:cubicBezTo>
                    <a:pt x="8573" y="7287"/>
                    <a:pt x="8288" y="7489"/>
                    <a:pt x="8109" y="7584"/>
                  </a:cubicBezTo>
                  <a:cubicBezTo>
                    <a:pt x="8026" y="7620"/>
                    <a:pt x="7990" y="7727"/>
                    <a:pt x="8038" y="7799"/>
                  </a:cubicBezTo>
                  <a:cubicBezTo>
                    <a:pt x="8061" y="7858"/>
                    <a:pt x="8121" y="7894"/>
                    <a:pt x="8204" y="7894"/>
                  </a:cubicBezTo>
                  <a:lnTo>
                    <a:pt x="9740" y="7894"/>
                  </a:lnTo>
                  <a:cubicBezTo>
                    <a:pt x="9824" y="7894"/>
                    <a:pt x="9883" y="7953"/>
                    <a:pt x="9883" y="8025"/>
                  </a:cubicBezTo>
                  <a:lnTo>
                    <a:pt x="9883" y="8037"/>
                  </a:lnTo>
                  <a:cubicBezTo>
                    <a:pt x="9883" y="8120"/>
                    <a:pt x="9824" y="8180"/>
                    <a:pt x="9740" y="8180"/>
                  </a:cubicBezTo>
                  <a:lnTo>
                    <a:pt x="8335" y="8180"/>
                  </a:lnTo>
                  <a:cubicBezTo>
                    <a:pt x="8240" y="8180"/>
                    <a:pt x="8169" y="8251"/>
                    <a:pt x="8169" y="8334"/>
                  </a:cubicBezTo>
                  <a:cubicBezTo>
                    <a:pt x="8169" y="8430"/>
                    <a:pt x="8240" y="8501"/>
                    <a:pt x="8335" y="8501"/>
                  </a:cubicBezTo>
                  <a:lnTo>
                    <a:pt x="10026" y="8501"/>
                  </a:lnTo>
                  <a:cubicBezTo>
                    <a:pt x="10034" y="8500"/>
                    <a:pt x="10043" y="8499"/>
                    <a:pt x="10051" y="8499"/>
                  </a:cubicBezTo>
                  <a:cubicBezTo>
                    <a:pt x="10121" y="8499"/>
                    <a:pt x="10169" y="8545"/>
                    <a:pt x="10169" y="8620"/>
                  </a:cubicBezTo>
                  <a:cubicBezTo>
                    <a:pt x="10169" y="8692"/>
                    <a:pt x="10097" y="8751"/>
                    <a:pt x="10026" y="8751"/>
                  </a:cubicBezTo>
                  <a:lnTo>
                    <a:pt x="8311" y="8751"/>
                  </a:lnTo>
                  <a:cubicBezTo>
                    <a:pt x="8228" y="8751"/>
                    <a:pt x="8157" y="8834"/>
                    <a:pt x="8157" y="8918"/>
                  </a:cubicBezTo>
                  <a:cubicBezTo>
                    <a:pt x="8157" y="9013"/>
                    <a:pt x="8228" y="9084"/>
                    <a:pt x="8311" y="9084"/>
                  </a:cubicBezTo>
                  <a:lnTo>
                    <a:pt x="9776" y="9084"/>
                  </a:lnTo>
                  <a:cubicBezTo>
                    <a:pt x="9835" y="9096"/>
                    <a:pt x="9883" y="9144"/>
                    <a:pt x="9883" y="9204"/>
                  </a:cubicBezTo>
                  <a:lnTo>
                    <a:pt x="9883" y="9215"/>
                  </a:lnTo>
                  <a:cubicBezTo>
                    <a:pt x="9883" y="9287"/>
                    <a:pt x="9824" y="9346"/>
                    <a:pt x="9752" y="9346"/>
                  </a:cubicBezTo>
                  <a:lnTo>
                    <a:pt x="8323" y="9346"/>
                  </a:lnTo>
                  <a:cubicBezTo>
                    <a:pt x="8228" y="9346"/>
                    <a:pt x="8157" y="9430"/>
                    <a:pt x="8157" y="9513"/>
                  </a:cubicBezTo>
                  <a:cubicBezTo>
                    <a:pt x="8157" y="9608"/>
                    <a:pt x="8228" y="9680"/>
                    <a:pt x="8323" y="9680"/>
                  </a:cubicBezTo>
                  <a:lnTo>
                    <a:pt x="9038" y="9680"/>
                  </a:lnTo>
                  <a:cubicBezTo>
                    <a:pt x="9109" y="9680"/>
                    <a:pt x="9169" y="9739"/>
                    <a:pt x="9169" y="9811"/>
                  </a:cubicBezTo>
                  <a:lnTo>
                    <a:pt x="9169" y="9823"/>
                  </a:lnTo>
                  <a:cubicBezTo>
                    <a:pt x="9169" y="9906"/>
                    <a:pt x="9109" y="9966"/>
                    <a:pt x="9038" y="9966"/>
                  </a:cubicBezTo>
                  <a:lnTo>
                    <a:pt x="8181" y="9966"/>
                  </a:lnTo>
                  <a:cubicBezTo>
                    <a:pt x="8151" y="9967"/>
                    <a:pt x="8120" y="9967"/>
                    <a:pt x="8088" y="9967"/>
                  </a:cubicBezTo>
                  <a:cubicBezTo>
                    <a:pt x="7740" y="9967"/>
                    <a:pt x="7288" y="9907"/>
                    <a:pt x="7026" y="9787"/>
                  </a:cubicBezTo>
                  <a:lnTo>
                    <a:pt x="7014" y="9763"/>
                  </a:lnTo>
                  <a:cubicBezTo>
                    <a:pt x="6978" y="9727"/>
                    <a:pt x="6930" y="9704"/>
                    <a:pt x="6895" y="9704"/>
                  </a:cubicBezTo>
                  <a:cubicBezTo>
                    <a:pt x="6871" y="9692"/>
                    <a:pt x="6859" y="9680"/>
                    <a:pt x="6847" y="9644"/>
                  </a:cubicBezTo>
                  <a:cubicBezTo>
                    <a:pt x="6811" y="9608"/>
                    <a:pt x="6752" y="9573"/>
                    <a:pt x="6692" y="9573"/>
                  </a:cubicBezTo>
                  <a:lnTo>
                    <a:pt x="6097" y="9573"/>
                  </a:lnTo>
                  <a:lnTo>
                    <a:pt x="6097" y="7977"/>
                  </a:lnTo>
                  <a:lnTo>
                    <a:pt x="6502" y="7977"/>
                  </a:lnTo>
                  <a:cubicBezTo>
                    <a:pt x="6561" y="7977"/>
                    <a:pt x="6609" y="7953"/>
                    <a:pt x="6633" y="7918"/>
                  </a:cubicBezTo>
                  <a:cubicBezTo>
                    <a:pt x="6990" y="7453"/>
                    <a:pt x="7192" y="7418"/>
                    <a:pt x="7430" y="7370"/>
                  </a:cubicBezTo>
                  <a:cubicBezTo>
                    <a:pt x="7609" y="7334"/>
                    <a:pt x="7811" y="7299"/>
                    <a:pt x="8097" y="7108"/>
                  </a:cubicBezTo>
                  <a:cubicBezTo>
                    <a:pt x="8274" y="6972"/>
                    <a:pt x="8407" y="6933"/>
                    <a:pt x="8490" y="6933"/>
                  </a:cubicBezTo>
                  <a:close/>
                  <a:moveTo>
                    <a:pt x="2501" y="6132"/>
                  </a:moveTo>
                  <a:lnTo>
                    <a:pt x="2501" y="6537"/>
                  </a:lnTo>
                  <a:cubicBezTo>
                    <a:pt x="2501" y="6596"/>
                    <a:pt x="2525" y="6644"/>
                    <a:pt x="2561" y="6668"/>
                  </a:cubicBezTo>
                  <a:cubicBezTo>
                    <a:pt x="3025" y="7025"/>
                    <a:pt x="3061" y="7227"/>
                    <a:pt x="3108" y="7465"/>
                  </a:cubicBezTo>
                  <a:cubicBezTo>
                    <a:pt x="3120" y="7501"/>
                    <a:pt x="3120" y="7560"/>
                    <a:pt x="3144" y="7608"/>
                  </a:cubicBezTo>
                  <a:cubicBezTo>
                    <a:pt x="3168" y="7763"/>
                    <a:pt x="3228" y="7918"/>
                    <a:pt x="3382" y="8120"/>
                  </a:cubicBezTo>
                  <a:cubicBezTo>
                    <a:pt x="3597" y="8382"/>
                    <a:pt x="3585" y="8537"/>
                    <a:pt x="3561" y="8596"/>
                  </a:cubicBezTo>
                  <a:cubicBezTo>
                    <a:pt x="3501" y="8632"/>
                    <a:pt x="3442" y="8632"/>
                    <a:pt x="3406" y="8632"/>
                  </a:cubicBezTo>
                  <a:cubicBezTo>
                    <a:pt x="3228" y="8596"/>
                    <a:pt x="3025" y="8311"/>
                    <a:pt x="2930" y="8132"/>
                  </a:cubicBezTo>
                  <a:cubicBezTo>
                    <a:pt x="2896" y="8064"/>
                    <a:pt x="2838" y="8033"/>
                    <a:pt x="2778" y="8033"/>
                  </a:cubicBezTo>
                  <a:cubicBezTo>
                    <a:pt x="2753" y="8033"/>
                    <a:pt x="2728" y="8038"/>
                    <a:pt x="2704" y="8049"/>
                  </a:cubicBezTo>
                  <a:cubicBezTo>
                    <a:pt x="2644" y="8084"/>
                    <a:pt x="2620" y="8144"/>
                    <a:pt x="2620" y="8215"/>
                  </a:cubicBezTo>
                  <a:lnTo>
                    <a:pt x="2620" y="8239"/>
                  </a:lnTo>
                  <a:lnTo>
                    <a:pt x="2620" y="8918"/>
                  </a:lnTo>
                  <a:lnTo>
                    <a:pt x="2620" y="9751"/>
                  </a:lnTo>
                  <a:lnTo>
                    <a:pt x="2620" y="9763"/>
                  </a:lnTo>
                  <a:cubicBezTo>
                    <a:pt x="2620" y="9846"/>
                    <a:pt x="2561" y="9906"/>
                    <a:pt x="2489" y="9906"/>
                  </a:cubicBezTo>
                  <a:lnTo>
                    <a:pt x="2466" y="9906"/>
                  </a:lnTo>
                  <a:cubicBezTo>
                    <a:pt x="2394" y="9906"/>
                    <a:pt x="2335" y="9846"/>
                    <a:pt x="2335" y="9763"/>
                  </a:cubicBezTo>
                  <a:lnTo>
                    <a:pt x="2335" y="8358"/>
                  </a:lnTo>
                  <a:cubicBezTo>
                    <a:pt x="2335" y="8263"/>
                    <a:pt x="2263" y="8191"/>
                    <a:pt x="2168" y="8191"/>
                  </a:cubicBezTo>
                  <a:cubicBezTo>
                    <a:pt x="2085" y="8191"/>
                    <a:pt x="2013" y="8263"/>
                    <a:pt x="2013" y="8358"/>
                  </a:cubicBezTo>
                  <a:lnTo>
                    <a:pt x="2013" y="9763"/>
                  </a:lnTo>
                  <a:lnTo>
                    <a:pt x="2013" y="10049"/>
                  </a:lnTo>
                  <a:cubicBezTo>
                    <a:pt x="2013" y="10120"/>
                    <a:pt x="1954" y="10180"/>
                    <a:pt x="1870" y="10180"/>
                  </a:cubicBezTo>
                  <a:lnTo>
                    <a:pt x="1858" y="10180"/>
                  </a:lnTo>
                  <a:cubicBezTo>
                    <a:pt x="1787" y="10180"/>
                    <a:pt x="1727" y="10120"/>
                    <a:pt x="1727" y="10049"/>
                  </a:cubicBezTo>
                  <a:lnTo>
                    <a:pt x="1727" y="9811"/>
                  </a:lnTo>
                  <a:lnTo>
                    <a:pt x="1727" y="9763"/>
                  </a:lnTo>
                  <a:lnTo>
                    <a:pt x="1727" y="9394"/>
                  </a:lnTo>
                  <a:lnTo>
                    <a:pt x="1727" y="9370"/>
                  </a:lnTo>
                  <a:lnTo>
                    <a:pt x="1727" y="8334"/>
                  </a:lnTo>
                  <a:cubicBezTo>
                    <a:pt x="1727" y="8251"/>
                    <a:pt x="1656" y="8180"/>
                    <a:pt x="1561" y="8180"/>
                  </a:cubicBezTo>
                  <a:cubicBezTo>
                    <a:pt x="1477" y="8180"/>
                    <a:pt x="1394" y="8251"/>
                    <a:pt x="1394" y="8334"/>
                  </a:cubicBezTo>
                  <a:lnTo>
                    <a:pt x="1394" y="9489"/>
                  </a:lnTo>
                  <a:lnTo>
                    <a:pt x="1394" y="9513"/>
                  </a:lnTo>
                  <a:lnTo>
                    <a:pt x="1394" y="9549"/>
                  </a:lnTo>
                  <a:lnTo>
                    <a:pt x="1394" y="9799"/>
                  </a:lnTo>
                  <a:cubicBezTo>
                    <a:pt x="1382" y="9858"/>
                    <a:pt x="1334" y="9906"/>
                    <a:pt x="1275" y="9906"/>
                  </a:cubicBezTo>
                  <a:lnTo>
                    <a:pt x="1263" y="9906"/>
                  </a:lnTo>
                  <a:cubicBezTo>
                    <a:pt x="1192" y="9906"/>
                    <a:pt x="1132" y="9846"/>
                    <a:pt x="1132" y="9763"/>
                  </a:cubicBezTo>
                  <a:lnTo>
                    <a:pt x="1132" y="9168"/>
                  </a:lnTo>
                  <a:lnTo>
                    <a:pt x="1132" y="9049"/>
                  </a:lnTo>
                  <a:lnTo>
                    <a:pt x="1132" y="8334"/>
                  </a:lnTo>
                  <a:cubicBezTo>
                    <a:pt x="1132" y="8251"/>
                    <a:pt x="1061" y="8180"/>
                    <a:pt x="965" y="8180"/>
                  </a:cubicBezTo>
                  <a:cubicBezTo>
                    <a:pt x="882" y="8180"/>
                    <a:pt x="799" y="8251"/>
                    <a:pt x="799" y="8334"/>
                  </a:cubicBezTo>
                  <a:lnTo>
                    <a:pt x="799" y="9049"/>
                  </a:lnTo>
                  <a:cubicBezTo>
                    <a:pt x="799" y="9132"/>
                    <a:pt x="739" y="9192"/>
                    <a:pt x="668" y="9192"/>
                  </a:cubicBezTo>
                  <a:lnTo>
                    <a:pt x="656" y="9192"/>
                  </a:lnTo>
                  <a:cubicBezTo>
                    <a:pt x="584" y="9192"/>
                    <a:pt x="525" y="9132"/>
                    <a:pt x="525" y="9049"/>
                  </a:cubicBezTo>
                  <a:lnTo>
                    <a:pt x="525" y="8203"/>
                  </a:lnTo>
                  <a:cubicBezTo>
                    <a:pt x="501" y="7739"/>
                    <a:pt x="608" y="7013"/>
                    <a:pt x="834" y="6882"/>
                  </a:cubicBezTo>
                  <a:cubicBezTo>
                    <a:pt x="882" y="6846"/>
                    <a:pt x="906" y="6787"/>
                    <a:pt x="906" y="6727"/>
                  </a:cubicBezTo>
                  <a:lnTo>
                    <a:pt x="906" y="6132"/>
                  </a:lnTo>
                  <a:close/>
                  <a:moveTo>
                    <a:pt x="8621" y="0"/>
                  </a:moveTo>
                  <a:cubicBezTo>
                    <a:pt x="8407" y="0"/>
                    <a:pt x="8240" y="143"/>
                    <a:pt x="8181" y="321"/>
                  </a:cubicBezTo>
                  <a:cubicBezTo>
                    <a:pt x="8145" y="298"/>
                    <a:pt x="8085" y="286"/>
                    <a:pt x="8038" y="286"/>
                  </a:cubicBezTo>
                  <a:lnTo>
                    <a:pt x="8026" y="286"/>
                  </a:lnTo>
                  <a:cubicBezTo>
                    <a:pt x="7942" y="286"/>
                    <a:pt x="7859" y="298"/>
                    <a:pt x="7800" y="345"/>
                  </a:cubicBezTo>
                  <a:lnTo>
                    <a:pt x="4549" y="345"/>
                  </a:lnTo>
                  <a:cubicBezTo>
                    <a:pt x="4466" y="345"/>
                    <a:pt x="4394" y="417"/>
                    <a:pt x="4394" y="512"/>
                  </a:cubicBezTo>
                  <a:lnTo>
                    <a:pt x="4394" y="619"/>
                  </a:lnTo>
                  <a:lnTo>
                    <a:pt x="3870" y="619"/>
                  </a:lnTo>
                  <a:cubicBezTo>
                    <a:pt x="3704" y="441"/>
                    <a:pt x="3418" y="321"/>
                    <a:pt x="2977" y="262"/>
                  </a:cubicBezTo>
                  <a:cubicBezTo>
                    <a:pt x="2632" y="214"/>
                    <a:pt x="2335" y="214"/>
                    <a:pt x="2311" y="214"/>
                  </a:cubicBezTo>
                  <a:lnTo>
                    <a:pt x="1453" y="214"/>
                  </a:lnTo>
                  <a:cubicBezTo>
                    <a:pt x="1203" y="214"/>
                    <a:pt x="1001" y="417"/>
                    <a:pt x="1001" y="679"/>
                  </a:cubicBezTo>
                  <a:lnTo>
                    <a:pt x="1001" y="691"/>
                  </a:lnTo>
                  <a:cubicBezTo>
                    <a:pt x="1001" y="738"/>
                    <a:pt x="1001" y="774"/>
                    <a:pt x="1013" y="822"/>
                  </a:cubicBezTo>
                  <a:lnTo>
                    <a:pt x="739" y="822"/>
                  </a:lnTo>
                  <a:cubicBezTo>
                    <a:pt x="489" y="822"/>
                    <a:pt x="287" y="1036"/>
                    <a:pt x="287" y="1286"/>
                  </a:cubicBezTo>
                  <a:lnTo>
                    <a:pt x="287" y="1298"/>
                  </a:lnTo>
                  <a:cubicBezTo>
                    <a:pt x="287" y="1357"/>
                    <a:pt x="299" y="1405"/>
                    <a:pt x="310" y="1453"/>
                  </a:cubicBezTo>
                  <a:cubicBezTo>
                    <a:pt x="132" y="1512"/>
                    <a:pt x="1" y="1691"/>
                    <a:pt x="1" y="1881"/>
                  </a:cubicBezTo>
                  <a:lnTo>
                    <a:pt x="1" y="1893"/>
                  </a:lnTo>
                  <a:cubicBezTo>
                    <a:pt x="1" y="2107"/>
                    <a:pt x="132" y="2262"/>
                    <a:pt x="310" y="2322"/>
                  </a:cubicBezTo>
                  <a:cubicBezTo>
                    <a:pt x="299" y="2369"/>
                    <a:pt x="287" y="2429"/>
                    <a:pt x="287" y="2477"/>
                  </a:cubicBezTo>
                  <a:lnTo>
                    <a:pt x="287" y="2488"/>
                  </a:lnTo>
                  <a:cubicBezTo>
                    <a:pt x="287" y="2560"/>
                    <a:pt x="299" y="2655"/>
                    <a:pt x="346" y="2715"/>
                  </a:cubicBezTo>
                  <a:lnTo>
                    <a:pt x="346" y="5953"/>
                  </a:lnTo>
                  <a:cubicBezTo>
                    <a:pt x="346" y="6048"/>
                    <a:pt x="418" y="6120"/>
                    <a:pt x="501" y="6120"/>
                  </a:cubicBezTo>
                  <a:lnTo>
                    <a:pt x="608" y="6120"/>
                  </a:lnTo>
                  <a:lnTo>
                    <a:pt x="608" y="6644"/>
                  </a:lnTo>
                  <a:cubicBezTo>
                    <a:pt x="430" y="6810"/>
                    <a:pt x="310" y="7084"/>
                    <a:pt x="251" y="7537"/>
                  </a:cubicBezTo>
                  <a:cubicBezTo>
                    <a:pt x="203" y="7882"/>
                    <a:pt x="203" y="8180"/>
                    <a:pt x="203" y="8203"/>
                  </a:cubicBezTo>
                  <a:lnTo>
                    <a:pt x="203" y="9049"/>
                  </a:lnTo>
                  <a:cubicBezTo>
                    <a:pt x="203" y="9311"/>
                    <a:pt x="418" y="9513"/>
                    <a:pt x="668" y="9513"/>
                  </a:cubicBezTo>
                  <a:lnTo>
                    <a:pt x="680" y="9513"/>
                  </a:lnTo>
                  <a:cubicBezTo>
                    <a:pt x="727" y="9513"/>
                    <a:pt x="775" y="9513"/>
                    <a:pt x="822" y="9501"/>
                  </a:cubicBezTo>
                  <a:lnTo>
                    <a:pt x="822" y="9763"/>
                  </a:lnTo>
                  <a:cubicBezTo>
                    <a:pt x="822" y="10025"/>
                    <a:pt x="1025" y="10227"/>
                    <a:pt x="1275" y="10227"/>
                  </a:cubicBezTo>
                  <a:lnTo>
                    <a:pt x="1299" y="10227"/>
                  </a:lnTo>
                  <a:cubicBezTo>
                    <a:pt x="1358" y="10227"/>
                    <a:pt x="1394" y="10216"/>
                    <a:pt x="1442" y="10204"/>
                  </a:cubicBezTo>
                  <a:cubicBezTo>
                    <a:pt x="1501" y="10382"/>
                    <a:pt x="1680" y="10513"/>
                    <a:pt x="1870" y="10513"/>
                  </a:cubicBezTo>
                  <a:lnTo>
                    <a:pt x="1894" y="10513"/>
                  </a:lnTo>
                  <a:cubicBezTo>
                    <a:pt x="2096" y="10513"/>
                    <a:pt x="2263" y="10382"/>
                    <a:pt x="2323" y="10204"/>
                  </a:cubicBezTo>
                  <a:cubicBezTo>
                    <a:pt x="2370" y="10216"/>
                    <a:pt x="2430" y="10227"/>
                    <a:pt x="2466" y="10227"/>
                  </a:cubicBezTo>
                  <a:lnTo>
                    <a:pt x="2489" y="10227"/>
                  </a:lnTo>
                  <a:cubicBezTo>
                    <a:pt x="2561" y="10227"/>
                    <a:pt x="2644" y="10216"/>
                    <a:pt x="2704" y="10168"/>
                  </a:cubicBezTo>
                  <a:lnTo>
                    <a:pt x="3323" y="10168"/>
                  </a:lnTo>
                  <a:cubicBezTo>
                    <a:pt x="3406" y="10168"/>
                    <a:pt x="3478" y="10096"/>
                    <a:pt x="3478" y="10001"/>
                  </a:cubicBezTo>
                  <a:cubicBezTo>
                    <a:pt x="3478" y="9918"/>
                    <a:pt x="3406" y="9846"/>
                    <a:pt x="3323" y="9846"/>
                  </a:cubicBezTo>
                  <a:lnTo>
                    <a:pt x="2942" y="9846"/>
                  </a:lnTo>
                  <a:lnTo>
                    <a:pt x="2942" y="9763"/>
                  </a:lnTo>
                  <a:lnTo>
                    <a:pt x="2942" y="9751"/>
                  </a:lnTo>
                  <a:lnTo>
                    <a:pt x="2942" y="8918"/>
                  </a:lnTo>
                  <a:lnTo>
                    <a:pt x="2942" y="8727"/>
                  </a:lnTo>
                  <a:cubicBezTo>
                    <a:pt x="3049" y="8834"/>
                    <a:pt x="3180" y="8930"/>
                    <a:pt x="3335" y="8965"/>
                  </a:cubicBezTo>
                  <a:cubicBezTo>
                    <a:pt x="3358" y="8977"/>
                    <a:pt x="3406" y="8977"/>
                    <a:pt x="3442" y="8977"/>
                  </a:cubicBezTo>
                  <a:cubicBezTo>
                    <a:pt x="3561" y="8977"/>
                    <a:pt x="3656" y="8930"/>
                    <a:pt x="3763" y="8858"/>
                  </a:cubicBezTo>
                  <a:cubicBezTo>
                    <a:pt x="3775" y="8846"/>
                    <a:pt x="4120" y="8549"/>
                    <a:pt x="3680" y="7941"/>
                  </a:cubicBezTo>
                  <a:cubicBezTo>
                    <a:pt x="3632" y="7882"/>
                    <a:pt x="3585" y="7822"/>
                    <a:pt x="3573" y="7763"/>
                  </a:cubicBezTo>
                  <a:lnTo>
                    <a:pt x="5061" y="7763"/>
                  </a:lnTo>
                  <a:lnTo>
                    <a:pt x="5061" y="9858"/>
                  </a:lnTo>
                  <a:lnTo>
                    <a:pt x="3835" y="9858"/>
                  </a:lnTo>
                  <a:cubicBezTo>
                    <a:pt x="3751" y="9858"/>
                    <a:pt x="3680" y="9930"/>
                    <a:pt x="3680" y="10025"/>
                  </a:cubicBezTo>
                  <a:cubicBezTo>
                    <a:pt x="3680" y="10108"/>
                    <a:pt x="3751" y="10180"/>
                    <a:pt x="3835" y="10180"/>
                  </a:cubicBezTo>
                  <a:lnTo>
                    <a:pt x="5966" y="10180"/>
                  </a:lnTo>
                  <a:cubicBezTo>
                    <a:pt x="6061" y="10180"/>
                    <a:pt x="6133" y="10108"/>
                    <a:pt x="6133" y="10025"/>
                  </a:cubicBezTo>
                  <a:lnTo>
                    <a:pt x="6133" y="9918"/>
                  </a:lnTo>
                  <a:lnTo>
                    <a:pt x="6657" y="9918"/>
                  </a:lnTo>
                  <a:cubicBezTo>
                    <a:pt x="6811" y="10096"/>
                    <a:pt x="7097" y="10216"/>
                    <a:pt x="7549" y="10275"/>
                  </a:cubicBezTo>
                  <a:cubicBezTo>
                    <a:pt x="7811" y="10323"/>
                    <a:pt x="8061" y="10323"/>
                    <a:pt x="8169" y="10323"/>
                  </a:cubicBezTo>
                  <a:lnTo>
                    <a:pt x="9062" y="10323"/>
                  </a:lnTo>
                  <a:cubicBezTo>
                    <a:pt x="9312" y="10323"/>
                    <a:pt x="9526" y="10108"/>
                    <a:pt x="9526" y="9858"/>
                  </a:cubicBezTo>
                  <a:lnTo>
                    <a:pt x="9526" y="9846"/>
                  </a:lnTo>
                  <a:cubicBezTo>
                    <a:pt x="9526" y="9799"/>
                    <a:pt x="9526" y="9751"/>
                    <a:pt x="9514" y="9704"/>
                  </a:cubicBezTo>
                  <a:lnTo>
                    <a:pt x="9776" y="9704"/>
                  </a:lnTo>
                  <a:cubicBezTo>
                    <a:pt x="10026" y="9704"/>
                    <a:pt x="10240" y="9501"/>
                    <a:pt x="10240" y="9251"/>
                  </a:cubicBezTo>
                  <a:lnTo>
                    <a:pt x="10240" y="9227"/>
                  </a:lnTo>
                  <a:cubicBezTo>
                    <a:pt x="10240" y="9168"/>
                    <a:pt x="10228" y="9132"/>
                    <a:pt x="10205" y="9084"/>
                  </a:cubicBezTo>
                  <a:cubicBezTo>
                    <a:pt x="10383" y="9025"/>
                    <a:pt x="10514" y="8846"/>
                    <a:pt x="10514" y="8656"/>
                  </a:cubicBezTo>
                  <a:lnTo>
                    <a:pt x="10514" y="8632"/>
                  </a:lnTo>
                  <a:cubicBezTo>
                    <a:pt x="10502" y="8418"/>
                    <a:pt x="10371" y="8239"/>
                    <a:pt x="10193" y="8180"/>
                  </a:cubicBezTo>
                  <a:cubicBezTo>
                    <a:pt x="10205" y="8132"/>
                    <a:pt x="10228" y="8072"/>
                    <a:pt x="10228" y="8025"/>
                  </a:cubicBezTo>
                  <a:lnTo>
                    <a:pt x="10228" y="8013"/>
                  </a:lnTo>
                  <a:cubicBezTo>
                    <a:pt x="10228" y="7941"/>
                    <a:pt x="10205" y="7846"/>
                    <a:pt x="10169" y="7787"/>
                  </a:cubicBezTo>
                  <a:lnTo>
                    <a:pt x="10169" y="6263"/>
                  </a:lnTo>
                  <a:cubicBezTo>
                    <a:pt x="10169" y="6179"/>
                    <a:pt x="10086" y="6108"/>
                    <a:pt x="10002" y="6108"/>
                  </a:cubicBezTo>
                  <a:cubicBezTo>
                    <a:pt x="9907" y="6108"/>
                    <a:pt x="9835" y="6179"/>
                    <a:pt x="9835" y="6263"/>
                  </a:cubicBezTo>
                  <a:lnTo>
                    <a:pt x="9835" y="7560"/>
                  </a:lnTo>
                  <a:lnTo>
                    <a:pt x="8716" y="7560"/>
                  </a:lnTo>
                  <a:cubicBezTo>
                    <a:pt x="8823" y="7453"/>
                    <a:pt x="8931" y="7322"/>
                    <a:pt x="8954" y="7179"/>
                  </a:cubicBezTo>
                  <a:cubicBezTo>
                    <a:pt x="8990" y="7025"/>
                    <a:pt x="8954" y="6858"/>
                    <a:pt x="8835" y="6751"/>
                  </a:cubicBezTo>
                  <a:cubicBezTo>
                    <a:pt x="8828" y="6736"/>
                    <a:pt x="8715" y="6608"/>
                    <a:pt x="8492" y="6608"/>
                  </a:cubicBezTo>
                  <a:cubicBezTo>
                    <a:pt x="8347" y="6608"/>
                    <a:pt x="8157" y="6661"/>
                    <a:pt x="7919" y="6834"/>
                  </a:cubicBezTo>
                  <a:cubicBezTo>
                    <a:pt x="7859" y="6882"/>
                    <a:pt x="7800" y="6929"/>
                    <a:pt x="7740" y="6941"/>
                  </a:cubicBezTo>
                  <a:lnTo>
                    <a:pt x="7740" y="5453"/>
                  </a:lnTo>
                  <a:lnTo>
                    <a:pt x="9835" y="5453"/>
                  </a:lnTo>
                  <a:lnTo>
                    <a:pt x="9835" y="5703"/>
                  </a:lnTo>
                  <a:cubicBezTo>
                    <a:pt x="9835" y="5798"/>
                    <a:pt x="9907" y="5870"/>
                    <a:pt x="10002" y="5870"/>
                  </a:cubicBezTo>
                  <a:cubicBezTo>
                    <a:pt x="10086" y="5870"/>
                    <a:pt x="10169" y="5798"/>
                    <a:pt x="10169" y="5703"/>
                  </a:cubicBezTo>
                  <a:lnTo>
                    <a:pt x="10169" y="4560"/>
                  </a:lnTo>
                  <a:cubicBezTo>
                    <a:pt x="10169" y="4465"/>
                    <a:pt x="10086" y="4393"/>
                    <a:pt x="10002" y="4393"/>
                  </a:cubicBezTo>
                  <a:lnTo>
                    <a:pt x="9895" y="4393"/>
                  </a:lnTo>
                  <a:lnTo>
                    <a:pt x="9895" y="3870"/>
                  </a:lnTo>
                  <a:cubicBezTo>
                    <a:pt x="10074" y="3715"/>
                    <a:pt x="10193" y="3429"/>
                    <a:pt x="10252" y="2977"/>
                  </a:cubicBezTo>
                  <a:cubicBezTo>
                    <a:pt x="10300" y="2643"/>
                    <a:pt x="10300" y="2346"/>
                    <a:pt x="10300" y="2310"/>
                  </a:cubicBezTo>
                  <a:lnTo>
                    <a:pt x="10300" y="1464"/>
                  </a:lnTo>
                  <a:cubicBezTo>
                    <a:pt x="10300" y="1203"/>
                    <a:pt x="10086" y="1000"/>
                    <a:pt x="9835" y="1000"/>
                  </a:cubicBezTo>
                  <a:lnTo>
                    <a:pt x="9824" y="1000"/>
                  </a:lnTo>
                  <a:cubicBezTo>
                    <a:pt x="9776" y="1000"/>
                    <a:pt x="9728" y="1000"/>
                    <a:pt x="9693" y="1012"/>
                  </a:cubicBezTo>
                  <a:lnTo>
                    <a:pt x="9693" y="750"/>
                  </a:lnTo>
                  <a:cubicBezTo>
                    <a:pt x="9693" y="500"/>
                    <a:pt x="9478" y="286"/>
                    <a:pt x="9228" y="286"/>
                  </a:cubicBezTo>
                  <a:lnTo>
                    <a:pt x="9216" y="286"/>
                  </a:lnTo>
                  <a:cubicBezTo>
                    <a:pt x="9157" y="286"/>
                    <a:pt x="9109" y="298"/>
                    <a:pt x="9062" y="321"/>
                  </a:cubicBezTo>
                  <a:cubicBezTo>
                    <a:pt x="9002" y="143"/>
                    <a:pt x="8823" y="0"/>
                    <a:pt x="86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47" name="Google Shape;9983;p60">
              <a:extLst>
                <a:ext uri="{FF2B5EF4-FFF2-40B4-BE49-F238E27FC236}">
                  <a16:creationId xmlns:a16="http://schemas.microsoft.com/office/drawing/2014/main" id="{D970AB81-53C5-1845-ACAB-E7673FD76BC3}"/>
                </a:ext>
              </a:extLst>
            </p:cNvPr>
            <p:cNvSpPr/>
            <p:nvPr/>
          </p:nvSpPr>
          <p:spPr>
            <a:xfrm>
              <a:off x="8116024" y="3221804"/>
              <a:ext cx="14036" cy="10280"/>
            </a:xfrm>
            <a:custGeom>
              <a:avLst/>
              <a:gdLst/>
              <a:ahLst/>
              <a:cxnLst/>
              <a:rect l="l" t="t" r="r" b="b"/>
              <a:pathLst>
                <a:path w="441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274" y="322"/>
                  </a:lnTo>
                  <a:cubicBezTo>
                    <a:pt x="369" y="322"/>
                    <a:pt x="441" y="251"/>
                    <a:pt x="441" y="167"/>
                  </a:cubicBezTo>
                  <a:cubicBezTo>
                    <a:pt x="441" y="72"/>
                    <a:pt x="369" y="1"/>
                    <a:pt x="2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48" name="Google Shape;9984;p60">
              <a:extLst>
                <a:ext uri="{FF2B5EF4-FFF2-40B4-BE49-F238E27FC236}">
                  <a16:creationId xmlns:a16="http://schemas.microsoft.com/office/drawing/2014/main" id="{EF499443-9873-4C4B-890E-637C2E430702}"/>
                </a:ext>
              </a:extLst>
            </p:cNvPr>
            <p:cNvSpPr/>
            <p:nvPr/>
          </p:nvSpPr>
          <p:spPr>
            <a:xfrm>
              <a:off x="8097818" y="3221804"/>
              <a:ext cx="14068" cy="10280"/>
            </a:xfrm>
            <a:custGeom>
              <a:avLst/>
              <a:gdLst/>
              <a:ahLst/>
              <a:cxnLst/>
              <a:rect l="l" t="t" r="r" b="b"/>
              <a:pathLst>
                <a:path w="442" h="323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87" y="322"/>
                  </a:lnTo>
                  <a:cubicBezTo>
                    <a:pt x="370" y="322"/>
                    <a:pt x="441" y="251"/>
                    <a:pt x="441" y="167"/>
                  </a:cubicBezTo>
                  <a:cubicBezTo>
                    <a:pt x="441" y="72"/>
                    <a:pt x="370" y="1"/>
                    <a:pt x="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49" name="Google Shape;9985;p60">
              <a:extLst>
                <a:ext uri="{FF2B5EF4-FFF2-40B4-BE49-F238E27FC236}">
                  <a16:creationId xmlns:a16="http://schemas.microsoft.com/office/drawing/2014/main" id="{C8F3C51B-C984-F046-ABBB-721EDBC9C550}"/>
                </a:ext>
              </a:extLst>
            </p:cNvPr>
            <p:cNvSpPr/>
            <p:nvPr/>
          </p:nvSpPr>
          <p:spPr>
            <a:xfrm>
              <a:off x="8156190" y="2951621"/>
              <a:ext cx="14036" cy="10630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86" y="334"/>
                  </a:lnTo>
                  <a:cubicBezTo>
                    <a:pt x="369" y="334"/>
                    <a:pt x="441" y="262"/>
                    <a:pt x="441" y="167"/>
                  </a:cubicBezTo>
                  <a:cubicBezTo>
                    <a:pt x="441" y="72"/>
                    <a:pt x="369" y="0"/>
                    <a:pt x="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50" name="Google Shape;9986;p60">
              <a:extLst>
                <a:ext uri="{FF2B5EF4-FFF2-40B4-BE49-F238E27FC236}">
                  <a16:creationId xmlns:a16="http://schemas.microsoft.com/office/drawing/2014/main" id="{1B9CECD4-0797-264E-8E85-07B3D7C9C7E7}"/>
                </a:ext>
              </a:extLst>
            </p:cNvPr>
            <p:cNvSpPr/>
            <p:nvPr/>
          </p:nvSpPr>
          <p:spPr>
            <a:xfrm>
              <a:off x="8173982" y="2952385"/>
              <a:ext cx="14450" cy="10248"/>
            </a:xfrm>
            <a:custGeom>
              <a:avLst/>
              <a:gdLst/>
              <a:ahLst/>
              <a:cxnLst/>
              <a:rect l="l" t="t" r="r" b="b"/>
              <a:pathLst>
                <a:path w="4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287" y="322"/>
                  </a:lnTo>
                  <a:cubicBezTo>
                    <a:pt x="382" y="322"/>
                    <a:pt x="453" y="250"/>
                    <a:pt x="453" y="155"/>
                  </a:cubicBezTo>
                  <a:cubicBezTo>
                    <a:pt x="453" y="72"/>
                    <a:pt x="382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51" name="Google Shape;10145;p60">
            <a:extLst>
              <a:ext uri="{FF2B5EF4-FFF2-40B4-BE49-F238E27FC236}">
                <a16:creationId xmlns:a16="http://schemas.microsoft.com/office/drawing/2014/main" id="{19C45F35-43E1-A444-9D44-899B5A32A593}"/>
              </a:ext>
            </a:extLst>
          </p:cNvPr>
          <p:cNvGrpSpPr/>
          <p:nvPr/>
        </p:nvGrpSpPr>
        <p:grpSpPr>
          <a:xfrm>
            <a:off x="2703317" y="5009063"/>
            <a:ext cx="392400" cy="392400"/>
            <a:chOff x="7929578" y="4284365"/>
            <a:chExt cx="395266" cy="351312"/>
          </a:xfrm>
          <a:solidFill>
            <a:srgbClr val="ED1B24"/>
          </a:solidFill>
        </p:grpSpPr>
        <p:sp>
          <p:nvSpPr>
            <p:cNvPr id="252" name="Google Shape;10146;p60">
              <a:extLst>
                <a:ext uri="{FF2B5EF4-FFF2-40B4-BE49-F238E27FC236}">
                  <a16:creationId xmlns:a16="http://schemas.microsoft.com/office/drawing/2014/main" id="{A8BC7B6E-F214-ED4D-8A19-2C05A36DD7B3}"/>
                </a:ext>
              </a:extLst>
            </p:cNvPr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53" name="Google Shape;10147;p60">
              <a:extLst>
                <a:ext uri="{FF2B5EF4-FFF2-40B4-BE49-F238E27FC236}">
                  <a16:creationId xmlns:a16="http://schemas.microsoft.com/office/drawing/2014/main" id="{9257AE5D-7C0A-DA4F-9B27-746F20D15BCF}"/>
                </a:ext>
              </a:extLst>
            </p:cNvPr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54" name="Google Shape;10148;p60">
              <a:extLst>
                <a:ext uri="{FF2B5EF4-FFF2-40B4-BE49-F238E27FC236}">
                  <a16:creationId xmlns:a16="http://schemas.microsoft.com/office/drawing/2014/main" id="{0B412C12-6A6E-0744-84F2-08360CF97E0F}"/>
                </a:ext>
              </a:extLst>
            </p:cNvPr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55" name="Google Shape;10149;p60">
              <a:extLst>
                <a:ext uri="{FF2B5EF4-FFF2-40B4-BE49-F238E27FC236}">
                  <a16:creationId xmlns:a16="http://schemas.microsoft.com/office/drawing/2014/main" id="{CF655321-D0B4-1A48-BDAA-66105D781157}"/>
                </a:ext>
              </a:extLst>
            </p:cNvPr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56" name="Google Shape;10255;p60">
            <a:extLst>
              <a:ext uri="{FF2B5EF4-FFF2-40B4-BE49-F238E27FC236}">
                <a16:creationId xmlns:a16="http://schemas.microsoft.com/office/drawing/2014/main" id="{3690EC9F-7C2E-864D-9283-A9C66E4B138A}"/>
              </a:ext>
            </a:extLst>
          </p:cNvPr>
          <p:cNvSpPr/>
          <p:nvPr/>
        </p:nvSpPr>
        <p:spPr>
          <a:xfrm>
            <a:off x="3317859" y="4968871"/>
            <a:ext cx="392400" cy="392400"/>
          </a:xfrm>
          <a:custGeom>
            <a:avLst/>
            <a:gdLst/>
            <a:ahLst/>
            <a:cxnLst/>
            <a:rect l="l" t="t" r="r" b="b"/>
            <a:pathLst>
              <a:path w="11014" h="11014" extrusionOk="0">
                <a:moveTo>
                  <a:pt x="3739" y="358"/>
                </a:moveTo>
                <a:cubicBezTo>
                  <a:pt x="4048" y="358"/>
                  <a:pt x="4298" y="608"/>
                  <a:pt x="4298" y="917"/>
                </a:cubicBezTo>
                <a:cubicBezTo>
                  <a:pt x="4298" y="1131"/>
                  <a:pt x="4203" y="1310"/>
                  <a:pt x="4024" y="1405"/>
                </a:cubicBezTo>
                <a:cubicBezTo>
                  <a:pt x="3953" y="1441"/>
                  <a:pt x="3929" y="1501"/>
                  <a:pt x="3929" y="1560"/>
                </a:cubicBezTo>
                <a:lnTo>
                  <a:pt x="3929" y="1965"/>
                </a:lnTo>
                <a:cubicBezTo>
                  <a:pt x="3929" y="2048"/>
                  <a:pt x="4001" y="2143"/>
                  <a:pt x="4108" y="2143"/>
                </a:cubicBezTo>
                <a:lnTo>
                  <a:pt x="5334" y="2143"/>
                </a:lnTo>
                <a:lnTo>
                  <a:pt x="5334" y="3358"/>
                </a:lnTo>
                <a:cubicBezTo>
                  <a:pt x="5334" y="3453"/>
                  <a:pt x="5406" y="3536"/>
                  <a:pt x="5513" y="3536"/>
                </a:cubicBezTo>
                <a:lnTo>
                  <a:pt x="5906" y="3536"/>
                </a:lnTo>
                <a:cubicBezTo>
                  <a:pt x="5965" y="3536"/>
                  <a:pt x="6025" y="3513"/>
                  <a:pt x="6060" y="3453"/>
                </a:cubicBezTo>
                <a:cubicBezTo>
                  <a:pt x="6168" y="3275"/>
                  <a:pt x="6358" y="3167"/>
                  <a:pt x="6549" y="3167"/>
                </a:cubicBezTo>
                <a:cubicBezTo>
                  <a:pt x="6858" y="3167"/>
                  <a:pt x="7120" y="3417"/>
                  <a:pt x="7120" y="3727"/>
                </a:cubicBezTo>
                <a:cubicBezTo>
                  <a:pt x="7120" y="4048"/>
                  <a:pt x="6858" y="4298"/>
                  <a:pt x="6549" y="4298"/>
                </a:cubicBezTo>
                <a:cubicBezTo>
                  <a:pt x="6346" y="4298"/>
                  <a:pt x="6168" y="4191"/>
                  <a:pt x="6060" y="4013"/>
                </a:cubicBezTo>
                <a:cubicBezTo>
                  <a:pt x="6025" y="3953"/>
                  <a:pt x="5965" y="3929"/>
                  <a:pt x="5906" y="3929"/>
                </a:cubicBezTo>
                <a:lnTo>
                  <a:pt x="5513" y="3929"/>
                </a:lnTo>
                <a:cubicBezTo>
                  <a:pt x="5417" y="3929"/>
                  <a:pt x="5334" y="4001"/>
                  <a:pt x="5334" y="4108"/>
                </a:cubicBezTo>
                <a:lnTo>
                  <a:pt x="5334" y="5322"/>
                </a:lnTo>
                <a:lnTo>
                  <a:pt x="4286" y="5322"/>
                </a:lnTo>
                <a:lnTo>
                  <a:pt x="4286" y="5191"/>
                </a:lnTo>
                <a:cubicBezTo>
                  <a:pt x="4513" y="5013"/>
                  <a:pt x="4655" y="4739"/>
                  <a:pt x="4655" y="4465"/>
                </a:cubicBezTo>
                <a:cubicBezTo>
                  <a:pt x="4655" y="3953"/>
                  <a:pt x="4239" y="3536"/>
                  <a:pt x="3739" y="3536"/>
                </a:cubicBezTo>
                <a:cubicBezTo>
                  <a:pt x="3227" y="3536"/>
                  <a:pt x="2810" y="3953"/>
                  <a:pt x="2810" y="4465"/>
                </a:cubicBezTo>
                <a:cubicBezTo>
                  <a:pt x="2810" y="4739"/>
                  <a:pt x="2953" y="5025"/>
                  <a:pt x="3191" y="5191"/>
                </a:cubicBezTo>
                <a:lnTo>
                  <a:pt x="3191" y="5322"/>
                </a:lnTo>
                <a:lnTo>
                  <a:pt x="2143" y="5322"/>
                </a:lnTo>
                <a:lnTo>
                  <a:pt x="2143" y="2143"/>
                </a:lnTo>
                <a:lnTo>
                  <a:pt x="3370" y="2143"/>
                </a:lnTo>
                <a:cubicBezTo>
                  <a:pt x="3453" y="2143"/>
                  <a:pt x="3548" y="2060"/>
                  <a:pt x="3548" y="1965"/>
                </a:cubicBezTo>
                <a:lnTo>
                  <a:pt x="3548" y="1560"/>
                </a:lnTo>
                <a:cubicBezTo>
                  <a:pt x="3548" y="1501"/>
                  <a:pt x="3512" y="1441"/>
                  <a:pt x="3453" y="1405"/>
                </a:cubicBezTo>
                <a:cubicBezTo>
                  <a:pt x="3274" y="1298"/>
                  <a:pt x="3167" y="1108"/>
                  <a:pt x="3167" y="917"/>
                </a:cubicBezTo>
                <a:cubicBezTo>
                  <a:pt x="3167" y="608"/>
                  <a:pt x="3429" y="358"/>
                  <a:pt x="3739" y="358"/>
                </a:cubicBezTo>
                <a:close/>
                <a:moveTo>
                  <a:pt x="8870" y="5644"/>
                </a:moveTo>
                <a:lnTo>
                  <a:pt x="8870" y="7632"/>
                </a:lnTo>
                <a:lnTo>
                  <a:pt x="8870" y="7858"/>
                </a:lnTo>
                <a:lnTo>
                  <a:pt x="8870" y="8870"/>
                </a:lnTo>
                <a:lnTo>
                  <a:pt x="7656" y="8870"/>
                </a:lnTo>
                <a:cubicBezTo>
                  <a:pt x="7561" y="8870"/>
                  <a:pt x="7477" y="8942"/>
                  <a:pt x="7477" y="9049"/>
                </a:cubicBezTo>
                <a:lnTo>
                  <a:pt x="7477" y="9442"/>
                </a:lnTo>
                <a:cubicBezTo>
                  <a:pt x="7477" y="9502"/>
                  <a:pt x="7501" y="9561"/>
                  <a:pt x="7561" y="9597"/>
                </a:cubicBezTo>
                <a:cubicBezTo>
                  <a:pt x="7739" y="9704"/>
                  <a:pt x="7846" y="9894"/>
                  <a:pt x="7846" y="10085"/>
                </a:cubicBezTo>
                <a:cubicBezTo>
                  <a:pt x="7846" y="10394"/>
                  <a:pt x="7596" y="10656"/>
                  <a:pt x="7275" y="10656"/>
                </a:cubicBezTo>
                <a:cubicBezTo>
                  <a:pt x="6965" y="10656"/>
                  <a:pt x="6715" y="10394"/>
                  <a:pt x="6715" y="10085"/>
                </a:cubicBezTo>
                <a:cubicBezTo>
                  <a:pt x="6715" y="9883"/>
                  <a:pt x="6822" y="9704"/>
                  <a:pt x="7001" y="9597"/>
                </a:cubicBezTo>
                <a:cubicBezTo>
                  <a:pt x="7061" y="9561"/>
                  <a:pt x="7084" y="9502"/>
                  <a:pt x="7084" y="9442"/>
                </a:cubicBezTo>
                <a:lnTo>
                  <a:pt x="7084" y="9049"/>
                </a:lnTo>
                <a:cubicBezTo>
                  <a:pt x="7084" y="8954"/>
                  <a:pt x="7013" y="8870"/>
                  <a:pt x="6906" y="8870"/>
                </a:cubicBezTo>
                <a:lnTo>
                  <a:pt x="5691" y="8870"/>
                </a:lnTo>
                <a:lnTo>
                  <a:pt x="5691" y="7644"/>
                </a:lnTo>
                <a:cubicBezTo>
                  <a:pt x="5691" y="7549"/>
                  <a:pt x="5608" y="7466"/>
                  <a:pt x="5513" y="7466"/>
                </a:cubicBezTo>
                <a:lnTo>
                  <a:pt x="5108" y="7466"/>
                </a:lnTo>
                <a:cubicBezTo>
                  <a:pt x="5048" y="7466"/>
                  <a:pt x="4989" y="7489"/>
                  <a:pt x="4953" y="7549"/>
                </a:cubicBezTo>
                <a:cubicBezTo>
                  <a:pt x="4846" y="7739"/>
                  <a:pt x="4655" y="7835"/>
                  <a:pt x="4465" y="7835"/>
                </a:cubicBezTo>
                <a:cubicBezTo>
                  <a:pt x="4155" y="7835"/>
                  <a:pt x="3905" y="7585"/>
                  <a:pt x="3905" y="7251"/>
                </a:cubicBezTo>
                <a:cubicBezTo>
                  <a:pt x="3905" y="6942"/>
                  <a:pt x="4155" y="6680"/>
                  <a:pt x="4465" y="6680"/>
                </a:cubicBezTo>
                <a:cubicBezTo>
                  <a:pt x="4679" y="6680"/>
                  <a:pt x="4846" y="6787"/>
                  <a:pt x="4953" y="6954"/>
                </a:cubicBezTo>
                <a:cubicBezTo>
                  <a:pt x="4989" y="7013"/>
                  <a:pt x="5048" y="7049"/>
                  <a:pt x="5108" y="7049"/>
                </a:cubicBezTo>
                <a:lnTo>
                  <a:pt x="5513" y="7049"/>
                </a:lnTo>
                <a:cubicBezTo>
                  <a:pt x="5596" y="7049"/>
                  <a:pt x="5691" y="6977"/>
                  <a:pt x="5691" y="6870"/>
                </a:cubicBezTo>
                <a:lnTo>
                  <a:pt x="5691" y="5644"/>
                </a:lnTo>
                <a:lnTo>
                  <a:pt x="6727" y="5644"/>
                </a:lnTo>
                <a:lnTo>
                  <a:pt x="6727" y="5787"/>
                </a:lnTo>
                <a:cubicBezTo>
                  <a:pt x="6501" y="5965"/>
                  <a:pt x="6358" y="6227"/>
                  <a:pt x="6358" y="6513"/>
                </a:cubicBezTo>
                <a:cubicBezTo>
                  <a:pt x="6358" y="7013"/>
                  <a:pt x="6775" y="7430"/>
                  <a:pt x="7275" y="7430"/>
                </a:cubicBezTo>
                <a:cubicBezTo>
                  <a:pt x="7787" y="7430"/>
                  <a:pt x="8204" y="7013"/>
                  <a:pt x="8204" y="6513"/>
                </a:cubicBezTo>
                <a:cubicBezTo>
                  <a:pt x="8204" y="6227"/>
                  <a:pt x="8073" y="5942"/>
                  <a:pt x="7834" y="5787"/>
                </a:cubicBezTo>
                <a:lnTo>
                  <a:pt x="7834" y="5644"/>
                </a:lnTo>
                <a:close/>
                <a:moveTo>
                  <a:pt x="3739" y="0"/>
                </a:moveTo>
                <a:cubicBezTo>
                  <a:pt x="3227" y="0"/>
                  <a:pt x="2810" y="405"/>
                  <a:pt x="2810" y="917"/>
                </a:cubicBezTo>
                <a:cubicBezTo>
                  <a:pt x="2810" y="1203"/>
                  <a:pt x="2941" y="1489"/>
                  <a:pt x="3179" y="1643"/>
                </a:cubicBezTo>
                <a:lnTo>
                  <a:pt x="3179" y="1786"/>
                </a:lnTo>
                <a:lnTo>
                  <a:pt x="1965" y="1786"/>
                </a:lnTo>
                <a:cubicBezTo>
                  <a:pt x="1869" y="1786"/>
                  <a:pt x="1786" y="1858"/>
                  <a:pt x="1786" y="1965"/>
                </a:cubicBezTo>
                <a:lnTo>
                  <a:pt x="1786" y="5501"/>
                </a:lnTo>
                <a:lnTo>
                  <a:pt x="1786" y="6727"/>
                </a:lnTo>
                <a:lnTo>
                  <a:pt x="1655" y="6727"/>
                </a:lnTo>
                <a:cubicBezTo>
                  <a:pt x="1476" y="6501"/>
                  <a:pt x="1203" y="6346"/>
                  <a:pt x="917" y="6346"/>
                </a:cubicBezTo>
                <a:cubicBezTo>
                  <a:pt x="417" y="6346"/>
                  <a:pt x="0" y="6763"/>
                  <a:pt x="0" y="7275"/>
                </a:cubicBezTo>
                <a:cubicBezTo>
                  <a:pt x="0" y="7775"/>
                  <a:pt x="417" y="8192"/>
                  <a:pt x="917" y="8192"/>
                </a:cubicBezTo>
                <a:cubicBezTo>
                  <a:pt x="1203" y="8192"/>
                  <a:pt x="1488" y="8061"/>
                  <a:pt x="1655" y="7823"/>
                </a:cubicBezTo>
                <a:lnTo>
                  <a:pt x="1786" y="7823"/>
                </a:lnTo>
                <a:lnTo>
                  <a:pt x="1786" y="9049"/>
                </a:lnTo>
                <a:cubicBezTo>
                  <a:pt x="1786" y="9132"/>
                  <a:pt x="1857" y="9228"/>
                  <a:pt x="1965" y="9228"/>
                </a:cubicBezTo>
                <a:lnTo>
                  <a:pt x="2584" y="9228"/>
                </a:lnTo>
                <a:cubicBezTo>
                  <a:pt x="2679" y="9228"/>
                  <a:pt x="2762" y="9144"/>
                  <a:pt x="2762" y="9049"/>
                </a:cubicBezTo>
                <a:cubicBezTo>
                  <a:pt x="2762" y="8942"/>
                  <a:pt x="2691" y="8870"/>
                  <a:pt x="2584" y="8870"/>
                </a:cubicBezTo>
                <a:lnTo>
                  <a:pt x="2143" y="8870"/>
                </a:lnTo>
                <a:lnTo>
                  <a:pt x="2143" y="7644"/>
                </a:lnTo>
                <a:cubicBezTo>
                  <a:pt x="2143" y="7561"/>
                  <a:pt x="2072" y="7466"/>
                  <a:pt x="1965" y="7466"/>
                </a:cubicBezTo>
                <a:lnTo>
                  <a:pt x="1560" y="7466"/>
                </a:lnTo>
                <a:cubicBezTo>
                  <a:pt x="1500" y="7466"/>
                  <a:pt x="1441" y="7501"/>
                  <a:pt x="1417" y="7561"/>
                </a:cubicBezTo>
                <a:cubicBezTo>
                  <a:pt x="1310" y="7739"/>
                  <a:pt x="1119" y="7835"/>
                  <a:pt x="917" y="7835"/>
                </a:cubicBezTo>
                <a:cubicBezTo>
                  <a:pt x="607" y="7835"/>
                  <a:pt x="357" y="7585"/>
                  <a:pt x="357" y="7275"/>
                </a:cubicBezTo>
                <a:cubicBezTo>
                  <a:pt x="357" y="6965"/>
                  <a:pt x="607" y="6704"/>
                  <a:pt x="917" y="6704"/>
                </a:cubicBezTo>
                <a:cubicBezTo>
                  <a:pt x="1131" y="6704"/>
                  <a:pt x="1310" y="6811"/>
                  <a:pt x="1417" y="6989"/>
                </a:cubicBezTo>
                <a:cubicBezTo>
                  <a:pt x="1441" y="7049"/>
                  <a:pt x="1500" y="7085"/>
                  <a:pt x="1560" y="7085"/>
                </a:cubicBezTo>
                <a:lnTo>
                  <a:pt x="1965" y="7085"/>
                </a:lnTo>
                <a:cubicBezTo>
                  <a:pt x="2048" y="7085"/>
                  <a:pt x="2143" y="7001"/>
                  <a:pt x="2143" y="6906"/>
                </a:cubicBezTo>
                <a:lnTo>
                  <a:pt x="2143" y="5680"/>
                </a:lnTo>
                <a:lnTo>
                  <a:pt x="3358" y="5680"/>
                </a:lnTo>
                <a:cubicBezTo>
                  <a:pt x="3453" y="5680"/>
                  <a:pt x="3536" y="5608"/>
                  <a:pt x="3536" y="5501"/>
                </a:cubicBezTo>
                <a:lnTo>
                  <a:pt x="3536" y="5096"/>
                </a:lnTo>
                <a:cubicBezTo>
                  <a:pt x="3536" y="5037"/>
                  <a:pt x="3512" y="4977"/>
                  <a:pt x="3453" y="4953"/>
                </a:cubicBezTo>
                <a:cubicBezTo>
                  <a:pt x="3274" y="4846"/>
                  <a:pt x="3167" y="4656"/>
                  <a:pt x="3167" y="4465"/>
                </a:cubicBezTo>
                <a:cubicBezTo>
                  <a:pt x="3167" y="4144"/>
                  <a:pt x="3417" y="3894"/>
                  <a:pt x="3739" y="3894"/>
                </a:cubicBezTo>
                <a:cubicBezTo>
                  <a:pt x="4048" y="3894"/>
                  <a:pt x="4298" y="4144"/>
                  <a:pt x="4298" y="4465"/>
                </a:cubicBezTo>
                <a:cubicBezTo>
                  <a:pt x="4298" y="4668"/>
                  <a:pt x="4191" y="4846"/>
                  <a:pt x="4013" y="4953"/>
                </a:cubicBezTo>
                <a:cubicBezTo>
                  <a:pt x="3953" y="4977"/>
                  <a:pt x="3929" y="5037"/>
                  <a:pt x="3929" y="5096"/>
                </a:cubicBezTo>
                <a:lnTo>
                  <a:pt x="3929" y="5501"/>
                </a:lnTo>
                <a:cubicBezTo>
                  <a:pt x="3929" y="5596"/>
                  <a:pt x="4001" y="5680"/>
                  <a:pt x="4108" y="5680"/>
                </a:cubicBezTo>
                <a:lnTo>
                  <a:pt x="5322" y="5680"/>
                </a:lnTo>
                <a:lnTo>
                  <a:pt x="5322" y="6727"/>
                </a:lnTo>
                <a:lnTo>
                  <a:pt x="5191" y="6727"/>
                </a:lnTo>
                <a:cubicBezTo>
                  <a:pt x="5013" y="6501"/>
                  <a:pt x="4751" y="6346"/>
                  <a:pt x="4465" y="6346"/>
                </a:cubicBezTo>
                <a:cubicBezTo>
                  <a:pt x="3953" y="6346"/>
                  <a:pt x="3536" y="6763"/>
                  <a:pt x="3536" y="7275"/>
                </a:cubicBezTo>
                <a:cubicBezTo>
                  <a:pt x="3536" y="7775"/>
                  <a:pt x="3953" y="8192"/>
                  <a:pt x="4465" y="8192"/>
                </a:cubicBezTo>
                <a:cubicBezTo>
                  <a:pt x="4751" y="8192"/>
                  <a:pt x="5025" y="8061"/>
                  <a:pt x="5191" y="7823"/>
                </a:cubicBezTo>
                <a:lnTo>
                  <a:pt x="5322" y="7823"/>
                </a:lnTo>
                <a:lnTo>
                  <a:pt x="5322" y="8870"/>
                </a:lnTo>
                <a:lnTo>
                  <a:pt x="3120" y="8870"/>
                </a:lnTo>
                <a:cubicBezTo>
                  <a:pt x="3036" y="8870"/>
                  <a:pt x="2941" y="8942"/>
                  <a:pt x="2941" y="9049"/>
                </a:cubicBezTo>
                <a:cubicBezTo>
                  <a:pt x="2941" y="9144"/>
                  <a:pt x="3024" y="9228"/>
                  <a:pt x="3120" y="9228"/>
                </a:cubicBezTo>
                <a:lnTo>
                  <a:pt x="6727" y="9228"/>
                </a:lnTo>
                <a:lnTo>
                  <a:pt x="6727" y="9359"/>
                </a:lnTo>
                <a:cubicBezTo>
                  <a:pt x="6501" y="9537"/>
                  <a:pt x="6358" y="9799"/>
                  <a:pt x="6358" y="10085"/>
                </a:cubicBezTo>
                <a:cubicBezTo>
                  <a:pt x="6358" y="10597"/>
                  <a:pt x="6775" y="11014"/>
                  <a:pt x="7275" y="11014"/>
                </a:cubicBezTo>
                <a:cubicBezTo>
                  <a:pt x="7787" y="11014"/>
                  <a:pt x="8204" y="10597"/>
                  <a:pt x="8204" y="10085"/>
                </a:cubicBezTo>
                <a:cubicBezTo>
                  <a:pt x="8204" y="9799"/>
                  <a:pt x="8061" y="9525"/>
                  <a:pt x="7823" y="9359"/>
                </a:cubicBezTo>
                <a:lnTo>
                  <a:pt x="7823" y="9228"/>
                </a:lnTo>
                <a:lnTo>
                  <a:pt x="9049" y="9228"/>
                </a:lnTo>
                <a:cubicBezTo>
                  <a:pt x="9132" y="9228"/>
                  <a:pt x="9227" y="9144"/>
                  <a:pt x="9227" y="9049"/>
                </a:cubicBezTo>
                <a:lnTo>
                  <a:pt x="9227" y="7858"/>
                </a:lnTo>
                <a:lnTo>
                  <a:pt x="9227" y="7632"/>
                </a:lnTo>
                <a:lnTo>
                  <a:pt x="9227" y="5501"/>
                </a:lnTo>
                <a:lnTo>
                  <a:pt x="9227" y="4287"/>
                </a:lnTo>
                <a:lnTo>
                  <a:pt x="9358" y="4287"/>
                </a:lnTo>
                <a:cubicBezTo>
                  <a:pt x="9537" y="4501"/>
                  <a:pt x="9811" y="4656"/>
                  <a:pt x="10097" y="4656"/>
                </a:cubicBezTo>
                <a:cubicBezTo>
                  <a:pt x="10597" y="4656"/>
                  <a:pt x="11013" y="4239"/>
                  <a:pt x="11013" y="3727"/>
                </a:cubicBezTo>
                <a:cubicBezTo>
                  <a:pt x="11013" y="3227"/>
                  <a:pt x="10597" y="2810"/>
                  <a:pt x="10097" y="2810"/>
                </a:cubicBezTo>
                <a:cubicBezTo>
                  <a:pt x="9811" y="2810"/>
                  <a:pt x="9525" y="2941"/>
                  <a:pt x="9358" y="3179"/>
                </a:cubicBezTo>
                <a:lnTo>
                  <a:pt x="9227" y="3179"/>
                </a:lnTo>
                <a:lnTo>
                  <a:pt x="9227" y="1965"/>
                </a:lnTo>
                <a:cubicBezTo>
                  <a:pt x="9227" y="1870"/>
                  <a:pt x="9156" y="1786"/>
                  <a:pt x="9049" y="1786"/>
                </a:cubicBezTo>
                <a:lnTo>
                  <a:pt x="8465" y="1786"/>
                </a:lnTo>
                <a:cubicBezTo>
                  <a:pt x="8382" y="1786"/>
                  <a:pt x="8287" y="1858"/>
                  <a:pt x="8287" y="1965"/>
                </a:cubicBezTo>
                <a:cubicBezTo>
                  <a:pt x="8287" y="2048"/>
                  <a:pt x="8358" y="2143"/>
                  <a:pt x="8465" y="2143"/>
                </a:cubicBezTo>
                <a:lnTo>
                  <a:pt x="8870" y="2143"/>
                </a:lnTo>
                <a:lnTo>
                  <a:pt x="8870" y="3358"/>
                </a:lnTo>
                <a:cubicBezTo>
                  <a:pt x="8870" y="3453"/>
                  <a:pt x="8942" y="3536"/>
                  <a:pt x="9049" y="3536"/>
                </a:cubicBezTo>
                <a:lnTo>
                  <a:pt x="9454" y="3536"/>
                </a:lnTo>
                <a:cubicBezTo>
                  <a:pt x="9513" y="3536"/>
                  <a:pt x="9573" y="3513"/>
                  <a:pt x="9597" y="3453"/>
                </a:cubicBezTo>
                <a:cubicBezTo>
                  <a:pt x="9704" y="3275"/>
                  <a:pt x="9894" y="3167"/>
                  <a:pt x="10085" y="3167"/>
                </a:cubicBezTo>
                <a:cubicBezTo>
                  <a:pt x="10406" y="3167"/>
                  <a:pt x="10656" y="3417"/>
                  <a:pt x="10656" y="3727"/>
                </a:cubicBezTo>
                <a:cubicBezTo>
                  <a:pt x="10656" y="4048"/>
                  <a:pt x="10406" y="4298"/>
                  <a:pt x="10085" y="4298"/>
                </a:cubicBezTo>
                <a:cubicBezTo>
                  <a:pt x="9882" y="4298"/>
                  <a:pt x="9704" y="4191"/>
                  <a:pt x="9597" y="4013"/>
                </a:cubicBezTo>
                <a:cubicBezTo>
                  <a:pt x="9573" y="3953"/>
                  <a:pt x="9513" y="3929"/>
                  <a:pt x="9454" y="3929"/>
                </a:cubicBezTo>
                <a:lnTo>
                  <a:pt x="9049" y="3929"/>
                </a:lnTo>
                <a:cubicBezTo>
                  <a:pt x="8966" y="3929"/>
                  <a:pt x="8870" y="4001"/>
                  <a:pt x="8870" y="4108"/>
                </a:cubicBezTo>
                <a:lnTo>
                  <a:pt x="8870" y="5322"/>
                </a:lnTo>
                <a:lnTo>
                  <a:pt x="7644" y="5322"/>
                </a:lnTo>
                <a:cubicBezTo>
                  <a:pt x="7561" y="5322"/>
                  <a:pt x="7465" y="5394"/>
                  <a:pt x="7465" y="5501"/>
                </a:cubicBezTo>
                <a:lnTo>
                  <a:pt x="7465" y="5906"/>
                </a:lnTo>
                <a:cubicBezTo>
                  <a:pt x="7465" y="5965"/>
                  <a:pt x="7501" y="6025"/>
                  <a:pt x="7561" y="6049"/>
                </a:cubicBezTo>
                <a:cubicBezTo>
                  <a:pt x="7739" y="6156"/>
                  <a:pt x="7846" y="6346"/>
                  <a:pt x="7846" y="6549"/>
                </a:cubicBezTo>
                <a:cubicBezTo>
                  <a:pt x="7846" y="6858"/>
                  <a:pt x="7584" y="7108"/>
                  <a:pt x="7275" y="7108"/>
                </a:cubicBezTo>
                <a:cubicBezTo>
                  <a:pt x="6965" y="7108"/>
                  <a:pt x="6715" y="6858"/>
                  <a:pt x="6715" y="6549"/>
                </a:cubicBezTo>
                <a:cubicBezTo>
                  <a:pt x="6715" y="6334"/>
                  <a:pt x="6810" y="6156"/>
                  <a:pt x="7001" y="6049"/>
                </a:cubicBezTo>
                <a:cubicBezTo>
                  <a:pt x="7061" y="6025"/>
                  <a:pt x="7084" y="5965"/>
                  <a:pt x="7084" y="5906"/>
                </a:cubicBezTo>
                <a:lnTo>
                  <a:pt x="7084" y="5501"/>
                </a:lnTo>
                <a:cubicBezTo>
                  <a:pt x="7084" y="5418"/>
                  <a:pt x="7013" y="5322"/>
                  <a:pt x="6906" y="5322"/>
                </a:cubicBezTo>
                <a:lnTo>
                  <a:pt x="5679" y="5322"/>
                </a:lnTo>
                <a:lnTo>
                  <a:pt x="5679" y="4287"/>
                </a:lnTo>
                <a:lnTo>
                  <a:pt x="5822" y="4287"/>
                </a:lnTo>
                <a:cubicBezTo>
                  <a:pt x="6001" y="4501"/>
                  <a:pt x="6263" y="4656"/>
                  <a:pt x="6549" y="4656"/>
                </a:cubicBezTo>
                <a:cubicBezTo>
                  <a:pt x="7061" y="4656"/>
                  <a:pt x="7477" y="4239"/>
                  <a:pt x="7477" y="3727"/>
                </a:cubicBezTo>
                <a:cubicBezTo>
                  <a:pt x="7477" y="3227"/>
                  <a:pt x="7061" y="2810"/>
                  <a:pt x="6549" y="2810"/>
                </a:cubicBezTo>
                <a:cubicBezTo>
                  <a:pt x="6263" y="2810"/>
                  <a:pt x="5989" y="2941"/>
                  <a:pt x="5822" y="3179"/>
                </a:cubicBezTo>
                <a:lnTo>
                  <a:pt x="5679" y="3179"/>
                </a:lnTo>
                <a:lnTo>
                  <a:pt x="5679" y="2143"/>
                </a:lnTo>
                <a:lnTo>
                  <a:pt x="7882" y="2143"/>
                </a:lnTo>
                <a:cubicBezTo>
                  <a:pt x="7977" y="2143"/>
                  <a:pt x="8061" y="2060"/>
                  <a:pt x="8061" y="1965"/>
                </a:cubicBezTo>
                <a:cubicBezTo>
                  <a:pt x="8061" y="1870"/>
                  <a:pt x="7989" y="1786"/>
                  <a:pt x="7882" y="1786"/>
                </a:cubicBezTo>
                <a:lnTo>
                  <a:pt x="4286" y="1786"/>
                </a:lnTo>
                <a:lnTo>
                  <a:pt x="4286" y="1643"/>
                </a:lnTo>
                <a:cubicBezTo>
                  <a:pt x="4513" y="1465"/>
                  <a:pt x="4655" y="1203"/>
                  <a:pt x="4655" y="917"/>
                </a:cubicBezTo>
                <a:cubicBezTo>
                  <a:pt x="4655" y="417"/>
                  <a:pt x="4239" y="0"/>
                  <a:pt x="3739" y="0"/>
                </a:cubicBezTo>
                <a:close/>
              </a:path>
            </a:pathLst>
          </a:custGeom>
          <a:solidFill>
            <a:srgbClr val="ED1B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grpSp>
        <p:nvGrpSpPr>
          <p:cNvPr id="257" name="Google Shape;9771;p60">
            <a:extLst>
              <a:ext uri="{FF2B5EF4-FFF2-40B4-BE49-F238E27FC236}">
                <a16:creationId xmlns:a16="http://schemas.microsoft.com/office/drawing/2014/main" id="{2AEFA4C6-82D7-5C4D-8B5E-F0EF9F2E3143}"/>
              </a:ext>
            </a:extLst>
          </p:cNvPr>
          <p:cNvGrpSpPr/>
          <p:nvPr/>
        </p:nvGrpSpPr>
        <p:grpSpPr>
          <a:xfrm>
            <a:off x="5161485" y="4973895"/>
            <a:ext cx="392400" cy="392400"/>
            <a:chOff x="5352728" y="1990239"/>
            <a:chExt cx="327091" cy="322508"/>
          </a:xfrm>
          <a:solidFill>
            <a:srgbClr val="ED1B24"/>
          </a:solidFill>
        </p:grpSpPr>
        <p:sp>
          <p:nvSpPr>
            <p:cNvPr id="258" name="Google Shape;9772;p60">
              <a:extLst>
                <a:ext uri="{FF2B5EF4-FFF2-40B4-BE49-F238E27FC236}">
                  <a16:creationId xmlns:a16="http://schemas.microsoft.com/office/drawing/2014/main" id="{4CF55561-3087-AA46-8BBE-9EBFBB56F70F}"/>
                </a:ext>
              </a:extLst>
            </p:cNvPr>
            <p:cNvSpPr/>
            <p:nvPr/>
          </p:nvSpPr>
          <p:spPr>
            <a:xfrm>
              <a:off x="5575935" y="2093297"/>
              <a:ext cx="103885" cy="217923"/>
            </a:xfrm>
            <a:custGeom>
              <a:avLst/>
              <a:gdLst/>
              <a:ahLst/>
              <a:cxnLst/>
              <a:rect l="l" t="t" r="r" b="b"/>
              <a:pathLst>
                <a:path w="3264" h="6847" extrusionOk="0">
                  <a:moveTo>
                    <a:pt x="1084" y="322"/>
                  </a:moveTo>
                  <a:cubicBezTo>
                    <a:pt x="1144" y="322"/>
                    <a:pt x="1203" y="358"/>
                    <a:pt x="1203" y="441"/>
                  </a:cubicBezTo>
                  <a:lnTo>
                    <a:pt x="1203" y="513"/>
                  </a:lnTo>
                  <a:lnTo>
                    <a:pt x="1203" y="1061"/>
                  </a:lnTo>
                  <a:cubicBezTo>
                    <a:pt x="1203" y="1156"/>
                    <a:pt x="1275" y="1227"/>
                    <a:pt x="1370" y="1227"/>
                  </a:cubicBezTo>
                  <a:cubicBezTo>
                    <a:pt x="1453" y="1227"/>
                    <a:pt x="1537" y="1156"/>
                    <a:pt x="1537" y="1061"/>
                  </a:cubicBezTo>
                  <a:lnTo>
                    <a:pt x="1537" y="537"/>
                  </a:lnTo>
                  <a:cubicBezTo>
                    <a:pt x="1549" y="513"/>
                    <a:pt x="1596" y="477"/>
                    <a:pt x="1632" y="477"/>
                  </a:cubicBezTo>
                  <a:lnTo>
                    <a:pt x="1656" y="477"/>
                  </a:lnTo>
                  <a:cubicBezTo>
                    <a:pt x="1715" y="477"/>
                    <a:pt x="1775" y="525"/>
                    <a:pt x="1775" y="596"/>
                  </a:cubicBezTo>
                  <a:lnTo>
                    <a:pt x="1775" y="632"/>
                  </a:lnTo>
                  <a:lnTo>
                    <a:pt x="1775" y="1061"/>
                  </a:lnTo>
                  <a:cubicBezTo>
                    <a:pt x="1775" y="1156"/>
                    <a:pt x="1846" y="1227"/>
                    <a:pt x="1930" y="1227"/>
                  </a:cubicBezTo>
                  <a:cubicBezTo>
                    <a:pt x="2025" y="1227"/>
                    <a:pt x="2096" y="1156"/>
                    <a:pt x="2096" y="1061"/>
                  </a:cubicBezTo>
                  <a:lnTo>
                    <a:pt x="2096" y="656"/>
                  </a:lnTo>
                  <a:cubicBezTo>
                    <a:pt x="2108" y="620"/>
                    <a:pt x="2156" y="596"/>
                    <a:pt x="2203" y="596"/>
                  </a:cubicBezTo>
                  <a:lnTo>
                    <a:pt x="2215" y="596"/>
                  </a:lnTo>
                  <a:cubicBezTo>
                    <a:pt x="2275" y="596"/>
                    <a:pt x="2334" y="644"/>
                    <a:pt x="2334" y="715"/>
                  </a:cubicBezTo>
                  <a:lnTo>
                    <a:pt x="2334" y="822"/>
                  </a:lnTo>
                  <a:lnTo>
                    <a:pt x="2334" y="1156"/>
                  </a:lnTo>
                  <a:cubicBezTo>
                    <a:pt x="2334" y="1239"/>
                    <a:pt x="2406" y="1311"/>
                    <a:pt x="2501" y="1311"/>
                  </a:cubicBezTo>
                  <a:cubicBezTo>
                    <a:pt x="2584" y="1311"/>
                    <a:pt x="2668" y="1239"/>
                    <a:pt x="2668" y="1156"/>
                  </a:cubicBezTo>
                  <a:lnTo>
                    <a:pt x="2668" y="822"/>
                  </a:lnTo>
                  <a:cubicBezTo>
                    <a:pt x="2668" y="763"/>
                    <a:pt x="2703" y="703"/>
                    <a:pt x="2787" y="703"/>
                  </a:cubicBezTo>
                  <a:lnTo>
                    <a:pt x="2799" y="703"/>
                  </a:lnTo>
                  <a:cubicBezTo>
                    <a:pt x="2858" y="703"/>
                    <a:pt x="2918" y="751"/>
                    <a:pt x="2918" y="822"/>
                  </a:cubicBezTo>
                  <a:lnTo>
                    <a:pt x="2918" y="1584"/>
                  </a:lnTo>
                  <a:lnTo>
                    <a:pt x="2918" y="1596"/>
                  </a:lnTo>
                  <a:cubicBezTo>
                    <a:pt x="2930" y="1787"/>
                    <a:pt x="2918" y="2346"/>
                    <a:pt x="2632" y="2596"/>
                  </a:cubicBezTo>
                  <a:cubicBezTo>
                    <a:pt x="2608" y="2620"/>
                    <a:pt x="2572" y="2668"/>
                    <a:pt x="2572" y="2715"/>
                  </a:cubicBezTo>
                  <a:lnTo>
                    <a:pt x="2572" y="3216"/>
                  </a:lnTo>
                  <a:lnTo>
                    <a:pt x="1025" y="3216"/>
                  </a:lnTo>
                  <a:lnTo>
                    <a:pt x="1025" y="2858"/>
                  </a:lnTo>
                  <a:cubicBezTo>
                    <a:pt x="1025" y="2823"/>
                    <a:pt x="1001" y="2763"/>
                    <a:pt x="965" y="2727"/>
                  </a:cubicBezTo>
                  <a:cubicBezTo>
                    <a:pt x="929" y="2727"/>
                    <a:pt x="394" y="2311"/>
                    <a:pt x="358" y="1870"/>
                  </a:cubicBezTo>
                  <a:cubicBezTo>
                    <a:pt x="346" y="1608"/>
                    <a:pt x="334" y="1287"/>
                    <a:pt x="417" y="1215"/>
                  </a:cubicBezTo>
                  <a:cubicBezTo>
                    <a:pt x="453" y="1189"/>
                    <a:pt x="496" y="1175"/>
                    <a:pt x="560" y="1175"/>
                  </a:cubicBezTo>
                  <a:cubicBezTo>
                    <a:pt x="581" y="1175"/>
                    <a:pt x="605" y="1177"/>
                    <a:pt x="632" y="1180"/>
                  </a:cubicBezTo>
                  <a:lnTo>
                    <a:pt x="632" y="1406"/>
                  </a:lnTo>
                  <a:cubicBezTo>
                    <a:pt x="632" y="1489"/>
                    <a:pt x="703" y="1572"/>
                    <a:pt x="787" y="1572"/>
                  </a:cubicBezTo>
                  <a:cubicBezTo>
                    <a:pt x="882" y="1572"/>
                    <a:pt x="953" y="1489"/>
                    <a:pt x="953" y="1406"/>
                  </a:cubicBezTo>
                  <a:lnTo>
                    <a:pt x="953" y="441"/>
                  </a:lnTo>
                  <a:cubicBezTo>
                    <a:pt x="953" y="382"/>
                    <a:pt x="1001" y="322"/>
                    <a:pt x="1072" y="322"/>
                  </a:cubicBezTo>
                  <a:close/>
                  <a:moveTo>
                    <a:pt x="2799" y="3537"/>
                  </a:moveTo>
                  <a:lnTo>
                    <a:pt x="2799" y="4037"/>
                  </a:lnTo>
                  <a:lnTo>
                    <a:pt x="751" y="4037"/>
                  </a:lnTo>
                  <a:lnTo>
                    <a:pt x="751" y="3537"/>
                  </a:lnTo>
                  <a:close/>
                  <a:moveTo>
                    <a:pt x="2799" y="4370"/>
                  </a:moveTo>
                  <a:lnTo>
                    <a:pt x="2799" y="6525"/>
                  </a:lnTo>
                  <a:lnTo>
                    <a:pt x="751" y="6525"/>
                  </a:lnTo>
                  <a:lnTo>
                    <a:pt x="751" y="4370"/>
                  </a:lnTo>
                  <a:close/>
                  <a:moveTo>
                    <a:pt x="1072" y="1"/>
                  </a:moveTo>
                  <a:cubicBezTo>
                    <a:pt x="834" y="1"/>
                    <a:pt x="644" y="203"/>
                    <a:pt x="644" y="429"/>
                  </a:cubicBezTo>
                  <a:lnTo>
                    <a:pt x="644" y="846"/>
                  </a:lnTo>
                  <a:cubicBezTo>
                    <a:pt x="621" y="845"/>
                    <a:pt x="600" y="844"/>
                    <a:pt x="579" y="844"/>
                  </a:cubicBezTo>
                  <a:cubicBezTo>
                    <a:pt x="433" y="844"/>
                    <a:pt x="321" y="880"/>
                    <a:pt x="227" y="953"/>
                  </a:cubicBezTo>
                  <a:cubicBezTo>
                    <a:pt x="1" y="1144"/>
                    <a:pt x="13" y="1525"/>
                    <a:pt x="48" y="1882"/>
                  </a:cubicBezTo>
                  <a:cubicBezTo>
                    <a:pt x="72" y="2370"/>
                    <a:pt x="525" y="2787"/>
                    <a:pt x="679" y="2930"/>
                  </a:cubicBezTo>
                  <a:lnTo>
                    <a:pt x="679" y="3216"/>
                  </a:lnTo>
                  <a:lnTo>
                    <a:pt x="596" y="3216"/>
                  </a:lnTo>
                  <a:cubicBezTo>
                    <a:pt x="513" y="3216"/>
                    <a:pt x="429" y="3287"/>
                    <a:pt x="429" y="3382"/>
                  </a:cubicBezTo>
                  <a:lnTo>
                    <a:pt x="429" y="4216"/>
                  </a:lnTo>
                  <a:lnTo>
                    <a:pt x="429" y="6692"/>
                  </a:lnTo>
                  <a:cubicBezTo>
                    <a:pt x="429" y="6775"/>
                    <a:pt x="513" y="6847"/>
                    <a:pt x="596" y="6847"/>
                  </a:cubicBezTo>
                  <a:lnTo>
                    <a:pt x="2977" y="6847"/>
                  </a:lnTo>
                  <a:cubicBezTo>
                    <a:pt x="3061" y="6847"/>
                    <a:pt x="3144" y="6775"/>
                    <a:pt x="3144" y="6692"/>
                  </a:cubicBezTo>
                  <a:lnTo>
                    <a:pt x="3144" y="4204"/>
                  </a:lnTo>
                  <a:lnTo>
                    <a:pt x="3144" y="3370"/>
                  </a:lnTo>
                  <a:cubicBezTo>
                    <a:pt x="3120" y="3275"/>
                    <a:pt x="3049" y="3204"/>
                    <a:pt x="2965" y="3204"/>
                  </a:cubicBezTo>
                  <a:lnTo>
                    <a:pt x="2858" y="3204"/>
                  </a:lnTo>
                  <a:lnTo>
                    <a:pt x="2858" y="2763"/>
                  </a:lnTo>
                  <a:cubicBezTo>
                    <a:pt x="3263" y="2358"/>
                    <a:pt x="3215" y="1644"/>
                    <a:pt x="3204" y="1549"/>
                  </a:cubicBezTo>
                  <a:lnTo>
                    <a:pt x="3204" y="810"/>
                  </a:lnTo>
                  <a:cubicBezTo>
                    <a:pt x="3204" y="572"/>
                    <a:pt x="3013" y="382"/>
                    <a:pt x="2763" y="382"/>
                  </a:cubicBezTo>
                  <a:lnTo>
                    <a:pt x="2751" y="382"/>
                  </a:lnTo>
                  <a:cubicBezTo>
                    <a:pt x="2680" y="382"/>
                    <a:pt x="2608" y="394"/>
                    <a:pt x="2549" y="441"/>
                  </a:cubicBezTo>
                  <a:cubicBezTo>
                    <a:pt x="2465" y="334"/>
                    <a:pt x="2334" y="275"/>
                    <a:pt x="2203" y="275"/>
                  </a:cubicBezTo>
                  <a:lnTo>
                    <a:pt x="2191" y="275"/>
                  </a:lnTo>
                  <a:cubicBezTo>
                    <a:pt x="2120" y="275"/>
                    <a:pt x="2037" y="287"/>
                    <a:pt x="1977" y="322"/>
                  </a:cubicBezTo>
                  <a:cubicBezTo>
                    <a:pt x="1906" y="227"/>
                    <a:pt x="1787" y="168"/>
                    <a:pt x="1656" y="168"/>
                  </a:cubicBezTo>
                  <a:lnTo>
                    <a:pt x="1632" y="168"/>
                  </a:lnTo>
                  <a:cubicBezTo>
                    <a:pt x="1572" y="168"/>
                    <a:pt x="1525" y="179"/>
                    <a:pt x="1453" y="203"/>
                  </a:cubicBezTo>
                  <a:cubicBezTo>
                    <a:pt x="1382" y="84"/>
                    <a:pt x="1251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59" name="Google Shape;9773;p60">
              <a:extLst>
                <a:ext uri="{FF2B5EF4-FFF2-40B4-BE49-F238E27FC236}">
                  <a16:creationId xmlns:a16="http://schemas.microsoft.com/office/drawing/2014/main" id="{FDD4B4BB-CB87-1541-B373-6D1AFA8E950C}"/>
                </a:ext>
              </a:extLst>
            </p:cNvPr>
            <p:cNvSpPr/>
            <p:nvPr/>
          </p:nvSpPr>
          <p:spPr>
            <a:xfrm>
              <a:off x="5426250" y="1990239"/>
              <a:ext cx="191029" cy="322508"/>
            </a:xfrm>
            <a:custGeom>
              <a:avLst/>
              <a:gdLst/>
              <a:ahLst/>
              <a:cxnLst/>
              <a:rect l="l" t="t" r="r" b="b"/>
              <a:pathLst>
                <a:path w="6002" h="10133" extrusionOk="0">
                  <a:moveTo>
                    <a:pt x="584" y="298"/>
                  </a:moveTo>
                  <a:lnTo>
                    <a:pt x="977" y="322"/>
                  </a:lnTo>
                  <a:lnTo>
                    <a:pt x="870" y="584"/>
                  </a:lnTo>
                  <a:lnTo>
                    <a:pt x="584" y="298"/>
                  </a:lnTo>
                  <a:close/>
                  <a:moveTo>
                    <a:pt x="1299" y="381"/>
                  </a:moveTo>
                  <a:lnTo>
                    <a:pt x="2322" y="810"/>
                  </a:lnTo>
                  <a:lnTo>
                    <a:pt x="2203" y="1239"/>
                  </a:lnTo>
                  <a:lnTo>
                    <a:pt x="1120" y="774"/>
                  </a:lnTo>
                  <a:lnTo>
                    <a:pt x="1299" y="381"/>
                  </a:lnTo>
                  <a:close/>
                  <a:moveTo>
                    <a:pt x="4739" y="1834"/>
                  </a:moveTo>
                  <a:lnTo>
                    <a:pt x="5097" y="1977"/>
                  </a:lnTo>
                  <a:lnTo>
                    <a:pt x="4918" y="2382"/>
                  </a:lnTo>
                  <a:lnTo>
                    <a:pt x="4620" y="2263"/>
                  </a:lnTo>
                  <a:cubicBezTo>
                    <a:pt x="4632" y="2251"/>
                    <a:pt x="4632" y="2227"/>
                    <a:pt x="4632" y="2227"/>
                  </a:cubicBezTo>
                  <a:lnTo>
                    <a:pt x="4739" y="1834"/>
                  </a:lnTo>
                  <a:close/>
                  <a:moveTo>
                    <a:pt x="5406" y="2108"/>
                  </a:moveTo>
                  <a:lnTo>
                    <a:pt x="5585" y="2191"/>
                  </a:lnTo>
                  <a:cubicBezTo>
                    <a:pt x="5609" y="2203"/>
                    <a:pt x="5632" y="2215"/>
                    <a:pt x="5644" y="2251"/>
                  </a:cubicBezTo>
                  <a:cubicBezTo>
                    <a:pt x="5656" y="2274"/>
                    <a:pt x="5656" y="2298"/>
                    <a:pt x="5644" y="2322"/>
                  </a:cubicBezTo>
                  <a:lnTo>
                    <a:pt x="5549" y="2524"/>
                  </a:lnTo>
                  <a:cubicBezTo>
                    <a:pt x="5537" y="2560"/>
                    <a:pt x="5525" y="2572"/>
                    <a:pt x="5490" y="2584"/>
                  </a:cubicBezTo>
                  <a:cubicBezTo>
                    <a:pt x="5478" y="2590"/>
                    <a:pt x="5463" y="2593"/>
                    <a:pt x="5449" y="2593"/>
                  </a:cubicBezTo>
                  <a:cubicBezTo>
                    <a:pt x="5436" y="2593"/>
                    <a:pt x="5424" y="2590"/>
                    <a:pt x="5418" y="2584"/>
                  </a:cubicBezTo>
                  <a:lnTo>
                    <a:pt x="5228" y="2513"/>
                  </a:lnTo>
                  <a:lnTo>
                    <a:pt x="5406" y="2108"/>
                  </a:lnTo>
                  <a:close/>
                  <a:moveTo>
                    <a:pt x="2906" y="405"/>
                  </a:moveTo>
                  <a:cubicBezTo>
                    <a:pt x="2930" y="405"/>
                    <a:pt x="2965" y="429"/>
                    <a:pt x="2977" y="441"/>
                  </a:cubicBezTo>
                  <a:cubicBezTo>
                    <a:pt x="2989" y="477"/>
                    <a:pt x="2989" y="500"/>
                    <a:pt x="2989" y="536"/>
                  </a:cubicBezTo>
                  <a:lnTo>
                    <a:pt x="2977" y="608"/>
                  </a:lnTo>
                  <a:lnTo>
                    <a:pt x="2787" y="1262"/>
                  </a:lnTo>
                  <a:cubicBezTo>
                    <a:pt x="2751" y="1358"/>
                    <a:pt x="2811" y="1441"/>
                    <a:pt x="2882" y="1453"/>
                  </a:cubicBezTo>
                  <a:lnTo>
                    <a:pt x="2930" y="1453"/>
                  </a:lnTo>
                  <a:cubicBezTo>
                    <a:pt x="3001" y="1453"/>
                    <a:pt x="3061" y="1417"/>
                    <a:pt x="3084" y="1334"/>
                  </a:cubicBezTo>
                  <a:lnTo>
                    <a:pt x="3263" y="703"/>
                  </a:lnTo>
                  <a:cubicBezTo>
                    <a:pt x="3287" y="667"/>
                    <a:pt x="3335" y="655"/>
                    <a:pt x="3382" y="655"/>
                  </a:cubicBezTo>
                  <a:lnTo>
                    <a:pt x="3394" y="655"/>
                  </a:lnTo>
                  <a:cubicBezTo>
                    <a:pt x="3418" y="655"/>
                    <a:pt x="3454" y="679"/>
                    <a:pt x="3465" y="703"/>
                  </a:cubicBezTo>
                  <a:cubicBezTo>
                    <a:pt x="3477" y="727"/>
                    <a:pt x="3477" y="762"/>
                    <a:pt x="3477" y="786"/>
                  </a:cubicBezTo>
                  <a:lnTo>
                    <a:pt x="3323" y="1358"/>
                  </a:lnTo>
                  <a:cubicBezTo>
                    <a:pt x="3287" y="1441"/>
                    <a:pt x="3346" y="1536"/>
                    <a:pt x="3418" y="1548"/>
                  </a:cubicBezTo>
                  <a:lnTo>
                    <a:pt x="3465" y="1548"/>
                  </a:lnTo>
                  <a:cubicBezTo>
                    <a:pt x="3537" y="1548"/>
                    <a:pt x="3596" y="1501"/>
                    <a:pt x="3620" y="1429"/>
                  </a:cubicBezTo>
                  <a:lnTo>
                    <a:pt x="3763" y="905"/>
                  </a:lnTo>
                  <a:cubicBezTo>
                    <a:pt x="3794" y="885"/>
                    <a:pt x="3825" y="855"/>
                    <a:pt x="3863" y="855"/>
                  </a:cubicBezTo>
                  <a:cubicBezTo>
                    <a:pt x="3869" y="855"/>
                    <a:pt x="3876" y="856"/>
                    <a:pt x="3882" y="858"/>
                  </a:cubicBezTo>
                  <a:lnTo>
                    <a:pt x="3894" y="858"/>
                  </a:lnTo>
                  <a:cubicBezTo>
                    <a:pt x="3954" y="881"/>
                    <a:pt x="4001" y="941"/>
                    <a:pt x="3989" y="1000"/>
                  </a:cubicBezTo>
                  <a:lnTo>
                    <a:pt x="3954" y="1096"/>
                  </a:lnTo>
                  <a:lnTo>
                    <a:pt x="3823" y="1536"/>
                  </a:lnTo>
                  <a:cubicBezTo>
                    <a:pt x="3799" y="1620"/>
                    <a:pt x="3835" y="1703"/>
                    <a:pt x="3930" y="1739"/>
                  </a:cubicBezTo>
                  <a:lnTo>
                    <a:pt x="3977" y="1739"/>
                  </a:lnTo>
                  <a:cubicBezTo>
                    <a:pt x="4049" y="1739"/>
                    <a:pt x="4108" y="1691"/>
                    <a:pt x="4120" y="1620"/>
                  </a:cubicBezTo>
                  <a:lnTo>
                    <a:pt x="4251" y="1167"/>
                  </a:lnTo>
                  <a:cubicBezTo>
                    <a:pt x="4272" y="1115"/>
                    <a:pt x="4320" y="1082"/>
                    <a:pt x="4371" y="1082"/>
                  </a:cubicBezTo>
                  <a:cubicBezTo>
                    <a:pt x="4379" y="1082"/>
                    <a:pt x="4386" y="1082"/>
                    <a:pt x="4394" y="1084"/>
                  </a:cubicBezTo>
                  <a:lnTo>
                    <a:pt x="4406" y="1084"/>
                  </a:lnTo>
                  <a:cubicBezTo>
                    <a:pt x="4466" y="1096"/>
                    <a:pt x="4513" y="1155"/>
                    <a:pt x="4489" y="1215"/>
                  </a:cubicBezTo>
                  <a:lnTo>
                    <a:pt x="4251" y="2084"/>
                  </a:lnTo>
                  <a:lnTo>
                    <a:pt x="4251" y="2096"/>
                  </a:lnTo>
                  <a:cubicBezTo>
                    <a:pt x="4323" y="2191"/>
                    <a:pt x="4216" y="2870"/>
                    <a:pt x="3811" y="3084"/>
                  </a:cubicBezTo>
                  <a:cubicBezTo>
                    <a:pt x="3751" y="3108"/>
                    <a:pt x="3727" y="3167"/>
                    <a:pt x="3727" y="3227"/>
                  </a:cubicBezTo>
                  <a:lnTo>
                    <a:pt x="3727" y="3715"/>
                  </a:lnTo>
                  <a:lnTo>
                    <a:pt x="2192" y="3715"/>
                  </a:lnTo>
                  <a:lnTo>
                    <a:pt x="2192" y="2941"/>
                  </a:lnTo>
                  <a:cubicBezTo>
                    <a:pt x="2192" y="2905"/>
                    <a:pt x="2180" y="2870"/>
                    <a:pt x="2144" y="2846"/>
                  </a:cubicBezTo>
                  <a:cubicBezTo>
                    <a:pt x="2144" y="2846"/>
                    <a:pt x="1715" y="2310"/>
                    <a:pt x="1787" y="1870"/>
                  </a:cubicBezTo>
                  <a:cubicBezTo>
                    <a:pt x="1822" y="1739"/>
                    <a:pt x="1834" y="1572"/>
                    <a:pt x="1870" y="1453"/>
                  </a:cubicBezTo>
                  <a:lnTo>
                    <a:pt x="2168" y="1572"/>
                  </a:lnTo>
                  <a:cubicBezTo>
                    <a:pt x="2192" y="1620"/>
                    <a:pt x="2239" y="1667"/>
                    <a:pt x="2275" y="1679"/>
                  </a:cubicBezTo>
                  <a:cubicBezTo>
                    <a:pt x="2294" y="1686"/>
                    <a:pt x="2312" y="1690"/>
                    <a:pt x="2330" y="1690"/>
                  </a:cubicBezTo>
                  <a:cubicBezTo>
                    <a:pt x="2401" y="1690"/>
                    <a:pt x="2456" y="1636"/>
                    <a:pt x="2465" y="1560"/>
                  </a:cubicBezTo>
                  <a:lnTo>
                    <a:pt x="2751" y="489"/>
                  </a:lnTo>
                  <a:cubicBezTo>
                    <a:pt x="2751" y="465"/>
                    <a:pt x="2787" y="429"/>
                    <a:pt x="2799" y="417"/>
                  </a:cubicBezTo>
                  <a:cubicBezTo>
                    <a:pt x="2834" y="405"/>
                    <a:pt x="2858" y="405"/>
                    <a:pt x="2882" y="405"/>
                  </a:cubicBezTo>
                  <a:close/>
                  <a:moveTo>
                    <a:pt x="3942" y="4048"/>
                  </a:moveTo>
                  <a:lnTo>
                    <a:pt x="3942" y="4549"/>
                  </a:lnTo>
                  <a:lnTo>
                    <a:pt x="1894" y="4549"/>
                  </a:lnTo>
                  <a:lnTo>
                    <a:pt x="1894" y="4048"/>
                  </a:lnTo>
                  <a:close/>
                  <a:moveTo>
                    <a:pt x="191" y="0"/>
                  </a:moveTo>
                  <a:cubicBezTo>
                    <a:pt x="120" y="0"/>
                    <a:pt x="60" y="24"/>
                    <a:pt x="36" y="84"/>
                  </a:cubicBezTo>
                  <a:cubicBezTo>
                    <a:pt x="1" y="143"/>
                    <a:pt x="13" y="227"/>
                    <a:pt x="60" y="262"/>
                  </a:cubicBezTo>
                  <a:lnTo>
                    <a:pt x="822" y="1012"/>
                  </a:lnTo>
                  <a:lnTo>
                    <a:pt x="834" y="1024"/>
                  </a:lnTo>
                  <a:lnTo>
                    <a:pt x="846" y="1024"/>
                  </a:lnTo>
                  <a:cubicBezTo>
                    <a:pt x="870" y="1036"/>
                    <a:pt x="894" y="1060"/>
                    <a:pt x="906" y="1060"/>
                  </a:cubicBezTo>
                  <a:lnTo>
                    <a:pt x="1596" y="1358"/>
                  </a:lnTo>
                  <a:cubicBezTo>
                    <a:pt x="1549" y="1501"/>
                    <a:pt x="1501" y="1679"/>
                    <a:pt x="1489" y="1846"/>
                  </a:cubicBezTo>
                  <a:cubicBezTo>
                    <a:pt x="1406" y="2346"/>
                    <a:pt x="1763" y="2870"/>
                    <a:pt x="1870" y="3036"/>
                  </a:cubicBezTo>
                  <a:lnTo>
                    <a:pt x="1870" y="3763"/>
                  </a:lnTo>
                  <a:lnTo>
                    <a:pt x="1739" y="3763"/>
                  </a:lnTo>
                  <a:cubicBezTo>
                    <a:pt x="1656" y="3763"/>
                    <a:pt x="1572" y="3834"/>
                    <a:pt x="1572" y="3929"/>
                  </a:cubicBezTo>
                  <a:lnTo>
                    <a:pt x="1572" y="4763"/>
                  </a:lnTo>
                  <a:lnTo>
                    <a:pt x="1572" y="9966"/>
                  </a:lnTo>
                  <a:cubicBezTo>
                    <a:pt x="1572" y="10061"/>
                    <a:pt x="1656" y="10133"/>
                    <a:pt x="1739" y="10133"/>
                  </a:cubicBezTo>
                  <a:lnTo>
                    <a:pt x="4120" y="10133"/>
                  </a:lnTo>
                  <a:cubicBezTo>
                    <a:pt x="4216" y="10133"/>
                    <a:pt x="4287" y="10061"/>
                    <a:pt x="4287" y="9966"/>
                  </a:cubicBezTo>
                  <a:lnTo>
                    <a:pt x="4287" y="5942"/>
                  </a:lnTo>
                  <a:cubicBezTo>
                    <a:pt x="4287" y="5846"/>
                    <a:pt x="4216" y="5775"/>
                    <a:pt x="4120" y="5775"/>
                  </a:cubicBezTo>
                  <a:cubicBezTo>
                    <a:pt x="4037" y="5775"/>
                    <a:pt x="3954" y="5846"/>
                    <a:pt x="3954" y="5942"/>
                  </a:cubicBezTo>
                  <a:lnTo>
                    <a:pt x="3954" y="9811"/>
                  </a:lnTo>
                  <a:lnTo>
                    <a:pt x="1906" y="9811"/>
                  </a:lnTo>
                  <a:lnTo>
                    <a:pt x="1906" y="4930"/>
                  </a:lnTo>
                  <a:lnTo>
                    <a:pt x="3954" y="4930"/>
                  </a:lnTo>
                  <a:lnTo>
                    <a:pt x="3954" y="5191"/>
                  </a:lnTo>
                  <a:lnTo>
                    <a:pt x="3954" y="5370"/>
                  </a:lnTo>
                  <a:cubicBezTo>
                    <a:pt x="3954" y="5465"/>
                    <a:pt x="4037" y="5537"/>
                    <a:pt x="4120" y="5537"/>
                  </a:cubicBezTo>
                  <a:cubicBezTo>
                    <a:pt x="4216" y="5537"/>
                    <a:pt x="4287" y="5465"/>
                    <a:pt x="4287" y="5370"/>
                  </a:cubicBezTo>
                  <a:lnTo>
                    <a:pt x="4287" y="5191"/>
                  </a:lnTo>
                  <a:lnTo>
                    <a:pt x="4287" y="4715"/>
                  </a:lnTo>
                  <a:lnTo>
                    <a:pt x="4287" y="3882"/>
                  </a:lnTo>
                  <a:cubicBezTo>
                    <a:pt x="4287" y="3787"/>
                    <a:pt x="4216" y="3715"/>
                    <a:pt x="4120" y="3715"/>
                  </a:cubicBezTo>
                  <a:lnTo>
                    <a:pt x="4049" y="3715"/>
                  </a:lnTo>
                  <a:lnTo>
                    <a:pt x="4049" y="3298"/>
                  </a:lnTo>
                  <a:cubicBezTo>
                    <a:pt x="4323" y="3120"/>
                    <a:pt x="4466" y="2810"/>
                    <a:pt x="4549" y="2572"/>
                  </a:cubicBezTo>
                  <a:lnTo>
                    <a:pt x="5299" y="2882"/>
                  </a:lnTo>
                  <a:cubicBezTo>
                    <a:pt x="5359" y="2917"/>
                    <a:pt x="5406" y="2917"/>
                    <a:pt x="5466" y="2917"/>
                  </a:cubicBezTo>
                  <a:cubicBezTo>
                    <a:pt x="5525" y="2917"/>
                    <a:pt x="5561" y="2905"/>
                    <a:pt x="5621" y="2882"/>
                  </a:cubicBezTo>
                  <a:cubicBezTo>
                    <a:pt x="5728" y="2846"/>
                    <a:pt x="5823" y="2763"/>
                    <a:pt x="5859" y="2667"/>
                  </a:cubicBezTo>
                  <a:lnTo>
                    <a:pt x="5954" y="2453"/>
                  </a:lnTo>
                  <a:cubicBezTo>
                    <a:pt x="6002" y="2346"/>
                    <a:pt x="6002" y="2227"/>
                    <a:pt x="5954" y="2132"/>
                  </a:cubicBezTo>
                  <a:cubicBezTo>
                    <a:pt x="5906" y="2024"/>
                    <a:pt x="5835" y="1929"/>
                    <a:pt x="5728" y="1893"/>
                  </a:cubicBezTo>
                  <a:lnTo>
                    <a:pt x="4847" y="1512"/>
                  </a:lnTo>
                  <a:lnTo>
                    <a:pt x="4894" y="1370"/>
                  </a:lnTo>
                  <a:cubicBezTo>
                    <a:pt x="4930" y="1251"/>
                    <a:pt x="4906" y="1131"/>
                    <a:pt x="4835" y="1036"/>
                  </a:cubicBezTo>
                  <a:cubicBezTo>
                    <a:pt x="4775" y="941"/>
                    <a:pt x="4668" y="881"/>
                    <a:pt x="4573" y="846"/>
                  </a:cubicBezTo>
                  <a:lnTo>
                    <a:pt x="4549" y="846"/>
                  </a:lnTo>
                  <a:cubicBezTo>
                    <a:pt x="4513" y="840"/>
                    <a:pt x="4478" y="837"/>
                    <a:pt x="4442" y="837"/>
                  </a:cubicBezTo>
                  <a:cubicBezTo>
                    <a:pt x="4406" y="837"/>
                    <a:pt x="4370" y="840"/>
                    <a:pt x="4335" y="846"/>
                  </a:cubicBezTo>
                  <a:cubicBezTo>
                    <a:pt x="4275" y="727"/>
                    <a:pt x="4168" y="643"/>
                    <a:pt x="4037" y="608"/>
                  </a:cubicBezTo>
                  <a:lnTo>
                    <a:pt x="4013" y="608"/>
                  </a:lnTo>
                  <a:cubicBezTo>
                    <a:pt x="3977" y="602"/>
                    <a:pt x="3942" y="599"/>
                    <a:pt x="3907" y="599"/>
                  </a:cubicBezTo>
                  <a:cubicBezTo>
                    <a:pt x="3873" y="599"/>
                    <a:pt x="3841" y="602"/>
                    <a:pt x="3811" y="608"/>
                  </a:cubicBezTo>
                  <a:cubicBezTo>
                    <a:pt x="3811" y="596"/>
                    <a:pt x="3799" y="596"/>
                    <a:pt x="3799" y="584"/>
                  </a:cubicBezTo>
                  <a:cubicBezTo>
                    <a:pt x="3739" y="477"/>
                    <a:pt x="3632" y="417"/>
                    <a:pt x="3525" y="381"/>
                  </a:cubicBezTo>
                  <a:lnTo>
                    <a:pt x="3513" y="381"/>
                  </a:lnTo>
                  <a:cubicBezTo>
                    <a:pt x="3483" y="375"/>
                    <a:pt x="3454" y="372"/>
                    <a:pt x="3424" y="372"/>
                  </a:cubicBezTo>
                  <a:cubicBezTo>
                    <a:pt x="3394" y="372"/>
                    <a:pt x="3364" y="375"/>
                    <a:pt x="3335" y="381"/>
                  </a:cubicBezTo>
                  <a:cubicBezTo>
                    <a:pt x="3323" y="358"/>
                    <a:pt x="3299" y="322"/>
                    <a:pt x="3287" y="310"/>
                  </a:cubicBezTo>
                  <a:cubicBezTo>
                    <a:pt x="3227" y="203"/>
                    <a:pt x="3120" y="143"/>
                    <a:pt x="3025" y="119"/>
                  </a:cubicBezTo>
                  <a:lnTo>
                    <a:pt x="3001" y="119"/>
                  </a:lnTo>
                  <a:cubicBezTo>
                    <a:pt x="2964" y="108"/>
                    <a:pt x="2927" y="103"/>
                    <a:pt x="2892" y="103"/>
                  </a:cubicBezTo>
                  <a:cubicBezTo>
                    <a:pt x="2812" y="103"/>
                    <a:pt x="2737" y="130"/>
                    <a:pt x="2680" y="179"/>
                  </a:cubicBezTo>
                  <a:cubicBezTo>
                    <a:pt x="2573" y="238"/>
                    <a:pt x="2513" y="346"/>
                    <a:pt x="2489" y="441"/>
                  </a:cubicBezTo>
                  <a:lnTo>
                    <a:pt x="2453" y="548"/>
                  </a:lnTo>
                  <a:lnTo>
                    <a:pt x="1322" y="72"/>
                  </a:lnTo>
                  <a:lnTo>
                    <a:pt x="1263" y="72"/>
                  </a:lnTo>
                  <a:lnTo>
                    <a:pt x="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60" name="Google Shape;9774;p60">
              <a:extLst>
                <a:ext uri="{FF2B5EF4-FFF2-40B4-BE49-F238E27FC236}">
                  <a16:creationId xmlns:a16="http://schemas.microsoft.com/office/drawing/2014/main" id="{6E08C346-DD98-F545-AFC3-867D0A4E9CCE}"/>
                </a:ext>
              </a:extLst>
            </p:cNvPr>
            <p:cNvSpPr/>
            <p:nvPr/>
          </p:nvSpPr>
          <p:spPr>
            <a:xfrm>
              <a:off x="5352728" y="2121719"/>
              <a:ext cx="103503" cy="189501"/>
            </a:xfrm>
            <a:custGeom>
              <a:avLst/>
              <a:gdLst/>
              <a:ahLst/>
              <a:cxnLst/>
              <a:rect l="l" t="t" r="r" b="b"/>
              <a:pathLst>
                <a:path w="3252" h="5954" extrusionOk="0">
                  <a:moveTo>
                    <a:pt x="1073" y="322"/>
                  </a:moveTo>
                  <a:cubicBezTo>
                    <a:pt x="1132" y="322"/>
                    <a:pt x="1192" y="358"/>
                    <a:pt x="1192" y="441"/>
                  </a:cubicBezTo>
                  <a:lnTo>
                    <a:pt x="1192" y="513"/>
                  </a:lnTo>
                  <a:lnTo>
                    <a:pt x="1192" y="1060"/>
                  </a:lnTo>
                  <a:cubicBezTo>
                    <a:pt x="1192" y="1156"/>
                    <a:pt x="1263" y="1227"/>
                    <a:pt x="1358" y="1227"/>
                  </a:cubicBezTo>
                  <a:cubicBezTo>
                    <a:pt x="1442" y="1227"/>
                    <a:pt x="1525" y="1156"/>
                    <a:pt x="1525" y="1060"/>
                  </a:cubicBezTo>
                  <a:lnTo>
                    <a:pt x="1525" y="537"/>
                  </a:lnTo>
                  <a:cubicBezTo>
                    <a:pt x="1537" y="513"/>
                    <a:pt x="1584" y="477"/>
                    <a:pt x="1620" y="477"/>
                  </a:cubicBezTo>
                  <a:lnTo>
                    <a:pt x="1644" y="477"/>
                  </a:lnTo>
                  <a:cubicBezTo>
                    <a:pt x="1704" y="477"/>
                    <a:pt x="1763" y="525"/>
                    <a:pt x="1763" y="596"/>
                  </a:cubicBezTo>
                  <a:lnTo>
                    <a:pt x="1763" y="632"/>
                  </a:lnTo>
                  <a:lnTo>
                    <a:pt x="1763" y="1060"/>
                  </a:lnTo>
                  <a:cubicBezTo>
                    <a:pt x="1763" y="1156"/>
                    <a:pt x="1835" y="1227"/>
                    <a:pt x="1918" y="1227"/>
                  </a:cubicBezTo>
                  <a:cubicBezTo>
                    <a:pt x="2013" y="1227"/>
                    <a:pt x="2085" y="1156"/>
                    <a:pt x="2085" y="1060"/>
                  </a:cubicBezTo>
                  <a:lnTo>
                    <a:pt x="2085" y="656"/>
                  </a:lnTo>
                  <a:cubicBezTo>
                    <a:pt x="2096" y="620"/>
                    <a:pt x="2144" y="596"/>
                    <a:pt x="2192" y="596"/>
                  </a:cubicBezTo>
                  <a:lnTo>
                    <a:pt x="2204" y="596"/>
                  </a:lnTo>
                  <a:cubicBezTo>
                    <a:pt x="2263" y="596"/>
                    <a:pt x="2323" y="644"/>
                    <a:pt x="2323" y="715"/>
                  </a:cubicBezTo>
                  <a:lnTo>
                    <a:pt x="2323" y="822"/>
                  </a:lnTo>
                  <a:lnTo>
                    <a:pt x="2323" y="1156"/>
                  </a:lnTo>
                  <a:cubicBezTo>
                    <a:pt x="2323" y="1239"/>
                    <a:pt x="2394" y="1311"/>
                    <a:pt x="2489" y="1311"/>
                  </a:cubicBezTo>
                  <a:cubicBezTo>
                    <a:pt x="2573" y="1311"/>
                    <a:pt x="2656" y="1239"/>
                    <a:pt x="2656" y="1156"/>
                  </a:cubicBezTo>
                  <a:lnTo>
                    <a:pt x="2656" y="822"/>
                  </a:lnTo>
                  <a:cubicBezTo>
                    <a:pt x="2656" y="763"/>
                    <a:pt x="2692" y="703"/>
                    <a:pt x="2775" y="703"/>
                  </a:cubicBezTo>
                  <a:lnTo>
                    <a:pt x="2787" y="703"/>
                  </a:lnTo>
                  <a:cubicBezTo>
                    <a:pt x="2847" y="703"/>
                    <a:pt x="2906" y="751"/>
                    <a:pt x="2906" y="822"/>
                  </a:cubicBezTo>
                  <a:lnTo>
                    <a:pt x="2906" y="1584"/>
                  </a:lnTo>
                  <a:lnTo>
                    <a:pt x="2906" y="1596"/>
                  </a:lnTo>
                  <a:cubicBezTo>
                    <a:pt x="2894" y="1775"/>
                    <a:pt x="2882" y="2323"/>
                    <a:pt x="2597" y="2584"/>
                  </a:cubicBezTo>
                  <a:cubicBezTo>
                    <a:pt x="2561" y="2608"/>
                    <a:pt x="2537" y="2656"/>
                    <a:pt x="2537" y="2704"/>
                  </a:cubicBezTo>
                  <a:lnTo>
                    <a:pt x="2537" y="3204"/>
                  </a:lnTo>
                  <a:lnTo>
                    <a:pt x="989" y="3204"/>
                  </a:lnTo>
                  <a:lnTo>
                    <a:pt x="989" y="2846"/>
                  </a:lnTo>
                  <a:cubicBezTo>
                    <a:pt x="989" y="2799"/>
                    <a:pt x="953" y="2739"/>
                    <a:pt x="930" y="2715"/>
                  </a:cubicBezTo>
                  <a:cubicBezTo>
                    <a:pt x="775" y="2596"/>
                    <a:pt x="370" y="2227"/>
                    <a:pt x="346" y="1846"/>
                  </a:cubicBezTo>
                  <a:cubicBezTo>
                    <a:pt x="334" y="1596"/>
                    <a:pt x="311" y="1275"/>
                    <a:pt x="406" y="1191"/>
                  </a:cubicBezTo>
                  <a:cubicBezTo>
                    <a:pt x="441" y="1174"/>
                    <a:pt x="482" y="1163"/>
                    <a:pt x="539" y="1163"/>
                  </a:cubicBezTo>
                  <a:cubicBezTo>
                    <a:pt x="560" y="1163"/>
                    <a:pt x="583" y="1164"/>
                    <a:pt x="608" y="1168"/>
                  </a:cubicBezTo>
                  <a:lnTo>
                    <a:pt x="608" y="1394"/>
                  </a:lnTo>
                  <a:cubicBezTo>
                    <a:pt x="608" y="1477"/>
                    <a:pt x="692" y="1549"/>
                    <a:pt x="775" y="1549"/>
                  </a:cubicBezTo>
                  <a:cubicBezTo>
                    <a:pt x="870" y="1549"/>
                    <a:pt x="942" y="1477"/>
                    <a:pt x="942" y="1394"/>
                  </a:cubicBezTo>
                  <a:lnTo>
                    <a:pt x="942" y="441"/>
                  </a:lnTo>
                  <a:cubicBezTo>
                    <a:pt x="942" y="382"/>
                    <a:pt x="989" y="322"/>
                    <a:pt x="1061" y="322"/>
                  </a:cubicBezTo>
                  <a:close/>
                  <a:moveTo>
                    <a:pt x="2799" y="3537"/>
                  </a:moveTo>
                  <a:lnTo>
                    <a:pt x="2799" y="4037"/>
                  </a:lnTo>
                  <a:lnTo>
                    <a:pt x="751" y="4037"/>
                  </a:lnTo>
                  <a:lnTo>
                    <a:pt x="751" y="3537"/>
                  </a:lnTo>
                  <a:close/>
                  <a:moveTo>
                    <a:pt x="2799" y="4347"/>
                  </a:moveTo>
                  <a:lnTo>
                    <a:pt x="2799" y="5632"/>
                  </a:lnTo>
                  <a:lnTo>
                    <a:pt x="751" y="5632"/>
                  </a:lnTo>
                  <a:lnTo>
                    <a:pt x="751" y="4347"/>
                  </a:lnTo>
                  <a:close/>
                  <a:moveTo>
                    <a:pt x="1073" y="1"/>
                  </a:moveTo>
                  <a:cubicBezTo>
                    <a:pt x="834" y="1"/>
                    <a:pt x="644" y="203"/>
                    <a:pt x="644" y="429"/>
                  </a:cubicBezTo>
                  <a:lnTo>
                    <a:pt x="644" y="846"/>
                  </a:lnTo>
                  <a:cubicBezTo>
                    <a:pt x="622" y="845"/>
                    <a:pt x="600" y="844"/>
                    <a:pt x="579" y="844"/>
                  </a:cubicBezTo>
                  <a:cubicBezTo>
                    <a:pt x="433" y="844"/>
                    <a:pt x="321" y="880"/>
                    <a:pt x="227" y="953"/>
                  </a:cubicBezTo>
                  <a:cubicBezTo>
                    <a:pt x="1" y="1144"/>
                    <a:pt x="13" y="1525"/>
                    <a:pt x="49" y="1882"/>
                  </a:cubicBezTo>
                  <a:cubicBezTo>
                    <a:pt x="84" y="2370"/>
                    <a:pt x="525" y="2787"/>
                    <a:pt x="692" y="2930"/>
                  </a:cubicBezTo>
                  <a:lnTo>
                    <a:pt x="692" y="3216"/>
                  </a:lnTo>
                  <a:lnTo>
                    <a:pt x="596" y="3216"/>
                  </a:lnTo>
                  <a:cubicBezTo>
                    <a:pt x="513" y="3216"/>
                    <a:pt x="441" y="3287"/>
                    <a:pt x="441" y="3382"/>
                  </a:cubicBezTo>
                  <a:lnTo>
                    <a:pt x="441" y="4216"/>
                  </a:lnTo>
                  <a:lnTo>
                    <a:pt x="441" y="5799"/>
                  </a:lnTo>
                  <a:cubicBezTo>
                    <a:pt x="441" y="5882"/>
                    <a:pt x="513" y="5954"/>
                    <a:pt x="596" y="5954"/>
                  </a:cubicBezTo>
                  <a:lnTo>
                    <a:pt x="2978" y="5954"/>
                  </a:lnTo>
                  <a:cubicBezTo>
                    <a:pt x="3073" y="5954"/>
                    <a:pt x="3144" y="5882"/>
                    <a:pt x="3144" y="5799"/>
                  </a:cubicBezTo>
                  <a:lnTo>
                    <a:pt x="3144" y="4204"/>
                  </a:lnTo>
                  <a:lnTo>
                    <a:pt x="3144" y="3370"/>
                  </a:lnTo>
                  <a:cubicBezTo>
                    <a:pt x="3144" y="3275"/>
                    <a:pt x="3073" y="3204"/>
                    <a:pt x="2978" y="3204"/>
                  </a:cubicBezTo>
                  <a:lnTo>
                    <a:pt x="2882" y="3204"/>
                  </a:lnTo>
                  <a:lnTo>
                    <a:pt x="2882" y="2763"/>
                  </a:lnTo>
                  <a:cubicBezTo>
                    <a:pt x="3251" y="2370"/>
                    <a:pt x="3204" y="1644"/>
                    <a:pt x="3204" y="1549"/>
                  </a:cubicBezTo>
                  <a:lnTo>
                    <a:pt x="3204" y="810"/>
                  </a:lnTo>
                  <a:cubicBezTo>
                    <a:pt x="3204" y="572"/>
                    <a:pt x="3013" y="382"/>
                    <a:pt x="2775" y="382"/>
                  </a:cubicBezTo>
                  <a:lnTo>
                    <a:pt x="2763" y="382"/>
                  </a:lnTo>
                  <a:cubicBezTo>
                    <a:pt x="2680" y="382"/>
                    <a:pt x="2608" y="394"/>
                    <a:pt x="2549" y="441"/>
                  </a:cubicBezTo>
                  <a:cubicBezTo>
                    <a:pt x="2477" y="334"/>
                    <a:pt x="2335" y="275"/>
                    <a:pt x="2204" y="275"/>
                  </a:cubicBezTo>
                  <a:lnTo>
                    <a:pt x="2192" y="275"/>
                  </a:lnTo>
                  <a:cubicBezTo>
                    <a:pt x="2120" y="275"/>
                    <a:pt x="2049" y="287"/>
                    <a:pt x="1989" y="322"/>
                  </a:cubicBezTo>
                  <a:cubicBezTo>
                    <a:pt x="1906" y="227"/>
                    <a:pt x="1787" y="168"/>
                    <a:pt x="1656" y="168"/>
                  </a:cubicBezTo>
                  <a:lnTo>
                    <a:pt x="1644" y="168"/>
                  </a:lnTo>
                  <a:cubicBezTo>
                    <a:pt x="1584" y="168"/>
                    <a:pt x="1525" y="179"/>
                    <a:pt x="1465" y="203"/>
                  </a:cubicBezTo>
                  <a:cubicBezTo>
                    <a:pt x="1394" y="84"/>
                    <a:pt x="1251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61" name="Google Shape;9928;p60">
            <a:extLst>
              <a:ext uri="{FF2B5EF4-FFF2-40B4-BE49-F238E27FC236}">
                <a16:creationId xmlns:a16="http://schemas.microsoft.com/office/drawing/2014/main" id="{3D7F4AB4-28E1-D749-922C-8DC6033A535E}"/>
              </a:ext>
            </a:extLst>
          </p:cNvPr>
          <p:cNvSpPr/>
          <p:nvPr/>
        </p:nvSpPr>
        <p:spPr>
          <a:xfrm>
            <a:off x="6390569" y="4978919"/>
            <a:ext cx="392400" cy="392400"/>
          </a:xfrm>
          <a:custGeom>
            <a:avLst/>
            <a:gdLst/>
            <a:ahLst/>
            <a:cxnLst/>
            <a:rect l="l" t="t" r="r" b="b"/>
            <a:pathLst>
              <a:path w="9943" h="10181" extrusionOk="0">
                <a:moveTo>
                  <a:pt x="7883" y="536"/>
                </a:moveTo>
                <a:lnTo>
                  <a:pt x="9264" y="1918"/>
                </a:lnTo>
                <a:lnTo>
                  <a:pt x="7883" y="1918"/>
                </a:lnTo>
                <a:lnTo>
                  <a:pt x="7883" y="536"/>
                </a:lnTo>
                <a:close/>
                <a:moveTo>
                  <a:pt x="6442" y="1537"/>
                </a:moveTo>
                <a:lnTo>
                  <a:pt x="7823" y="2918"/>
                </a:lnTo>
                <a:lnTo>
                  <a:pt x="6442" y="2918"/>
                </a:lnTo>
                <a:lnTo>
                  <a:pt x="6442" y="1537"/>
                </a:lnTo>
                <a:close/>
                <a:moveTo>
                  <a:pt x="2954" y="5323"/>
                </a:moveTo>
                <a:cubicBezTo>
                  <a:pt x="3489" y="5323"/>
                  <a:pt x="3918" y="5799"/>
                  <a:pt x="3918" y="6394"/>
                </a:cubicBezTo>
                <a:lnTo>
                  <a:pt x="3930" y="6478"/>
                </a:lnTo>
                <a:cubicBezTo>
                  <a:pt x="3906" y="6478"/>
                  <a:pt x="3906" y="6478"/>
                  <a:pt x="3894" y="6490"/>
                </a:cubicBezTo>
                <a:cubicBezTo>
                  <a:pt x="3585" y="6418"/>
                  <a:pt x="3489" y="5966"/>
                  <a:pt x="3489" y="5966"/>
                </a:cubicBezTo>
                <a:cubicBezTo>
                  <a:pt x="3477" y="5906"/>
                  <a:pt x="3430" y="5847"/>
                  <a:pt x="3358" y="5835"/>
                </a:cubicBezTo>
                <a:cubicBezTo>
                  <a:pt x="3348" y="5833"/>
                  <a:pt x="3338" y="5832"/>
                  <a:pt x="3328" y="5832"/>
                </a:cubicBezTo>
                <a:cubicBezTo>
                  <a:pt x="3276" y="5832"/>
                  <a:pt x="3221" y="5857"/>
                  <a:pt x="3192" y="5906"/>
                </a:cubicBezTo>
                <a:cubicBezTo>
                  <a:pt x="2823" y="6478"/>
                  <a:pt x="1989" y="6490"/>
                  <a:pt x="1977" y="6490"/>
                </a:cubicBezTo>
                <a:lnTo>
                  <a:pt x="1930" y="6490"/>
                </a:lnTo>
                <a:cubicBezTo>
                  <a:pt x="1918" y="6490"/>
                  <a:pt x="1894" y="6490"/>
                  <a:pt x="1894" y="6478"/>
                </a:cubicBezTo>
                <a:lnTo>
                  <a:pt x="1894" y="6394"/>
                </a:lnTo>
                <a:cubicBezTo>
                  <a:pt x="1894" y="5799"/>
                  <a:pt x="2334" y="5323"/>
                  <a:pt x="2870" y="5323"/>
                </a:cubicBezTo>
                <a:close/>
                <a:moveTo>
                  <a:pt x="1668" y="6906"/>
                </a:moveTo>
                <a:cubicBezTo>
                  <a:pt x="1680" y="6906"/>
                  <a:pt x="1692" y="6918"/>
                  <a:pt x="1703" y="6918"/>
                </a:cubicBezTo>
                <a:lnTo>
                  <a:pt x="1703" y="7097"/>
                </a:lnTo>
                <a:cubicBezTo>
                  <a:pt x="1727" y="7132"/>
                  <a:pt x="1727" y="7192"/>
                  <a:pt x="1727" y="7228"/>
                </a:cubicBezTo>
                <a:cubicBezTo>
                  <a:pt x="1644" y="7216"/>
                  <a:pt x="1584" y="7144"/>
                  <a:pt x="1584" y="7049"/>
                </a:cubicBezTo>
                <a:cubicBezTo>
                  <a:pt x="1584" y="6990"/>
                  <a:pt x="1620" y="6930"/>
                  <a:pt x="1668" y="6906"/>
                </a:cubicBezTo>
                <a:close/>
                <a:moveTo>
                  <a:pt x="4168" y="6894"/>
                </a:moveTo>
                <a:cubicBezTo>
                  <a:pt x="4204" y="6918"/>
                  <a:pt x="4239" y="6978"/>
                  <a:pt x="4239" y="7037"/>
                </a:cubicBezTo>
                <a:cubicBezTo>
                  <a:pt x="4228" y="7144"/>
                  <a:pt x="4180" y="7216"/>
                  <a:pt x="4109" y="7228"/>
                </a:cubicBezTo>
                <a:cubicBezTo>
                  <a:pt x="4109" y="7192"/>
                  <a:pt x="4120" y="7132"/>
                  <a:pt x="4120" y="7085"/>
                </a:cubicBezTo>
                <a:lnTo>
                  <a:pt x="4120" y="6906"/>
                </a:lnTo>
                <a:cubicBezTo>
                  <a:pt x="4132" y="6906"/>
                  <a:pt x="4144" y="6906"/>
                  <a:pt x="4168" y="6894"/>
                </a:cubicBezTo>
                <a:close/>
                <a:moveTo>
                  <a:pt x="3251" y="6311"/>
                </a:moveTo>
                <a:cubicBezTo>
                  <a:pt x="3347" y="6490"/>
                  <a:pt x="3513" y="6716"/>
                  <a:pt x="3775" y="6787"/>
                </a:cubicBezTo>
                <a:lnTo>
                  <a:pt x="3775" y="7085"/>
                </a:lnTo>
                <a:cubicBezTo>
                  <a:pt x="3775" y="7561"/>
                  <a:pt x="3430" y="7942"/>
                  <a:pt x="3001" y="7942"/>
                </a:cubicBezTo>
                <a:lnTo>
                  <a:pt x="2787" y="7942"/>
                </a:lnTo>
                <a:cubicBezTo>
                  <a:pt x="2358" y="7942"/>
                  <a:pt x="2013" y="7561"/>
                  <a:pt x="2013" y="7085"/>
                </a:cubicBezTo>
                <a:lnTo>
                  <a:pt x="2013" y="6799"/>
                </a:lnTo>
                <a:lnTo>
                  <a:pt x="2037" y="6799"/>
                </a:lnTo>
                <a:cubicBezTo>
                  <a:pt x="2227" y="6787"/>
                  <a:pt x="2835" y="6728"/>
                  <a:pt x="3251" y="6311"/>
                </a:cubicBezTo>
                <a:close/>
                <a:moveTo>
                  <a:pt x="3013" y="8240"/>
                </a:moveTo>
                <a:cubicBezTo>
                  <a:pt x="3061" y="8264"/>
                  <a:pt x="3108" y="8264"/>
                  <a:pt x="3156" y="8264"/>
                </a:cubicBezTo>
                <a:lnTo>
                  <a:pt x="3156" y="8418"/>
                </a:lnTo>
                <a:lnTo>
                  <a:pt x="2918" y="8656"/>
                </a:lnTo>
                <a:lnTo>
                  <a:pt x="2692" y="8442"/>
                </a:lnTo>
                <a:lnTo>
                  <a:pt x="2692" y="8240"/>
                </a:lnTo>
                <a:close/>
                <a:moveTo>
                  <a:pt x="7597" y="334"/>
                </a:moveTo>
                <a:lnTo>
                  <a:pt x="7597" y="2108"/>
                </a:lnTo>
                <a:cubicBezTo>
                  <a:pt x="7597" y="2203"/>
                  <a:pt x="7680" y="2275"/>
                  <a:pt x="7764" y="2275"/>
                </a:cubicBezTo>
                <a:lnTo>
                  <a:pt x="9538" y="2275"/>
                </a:lnTo>
                <a:lnTo>
                  <a:pt x="9538" y="8871"/>
                </a:lnTo>
                <a:lnTo>
                  <a:pt x="8359" y="8871"/>
                </a:lnTo>
                <a:lnTo>
                  <a:pt x="8359" y="3084"/>
                </a:lnTo>
                <a:lnTo>
                  <a:pt x="8359" y="3061"/>
                </a:lnTo>
                <a:lnTo>
                  <a:pt x="8359" y="3049"/>
                </a:lnTo>
                <a:cubicBezTo>
                  <a:pt x="8359" y="3049"/>
                  <a:pt x="8359" y="3037"/>
                  <a:pt x="8347" y="3037"/>
                </a:cubicBezTo>
                <a:cubicBezTo>
                  <a:pt x="8347" y="3037"/>
                  <a:pt x="8347" y="3013"/>
                  <a:pt x="8335" y="3013"/>
                </a:cubicBezTo>
                <a:lnTo>
                  <a:pt x="8311" y="3001"/>
                </a:lnTo>
                <a:lnTo>
                  <a:pt x="6383" y="1072"/>
                </a:lnTo>
                <a:lnTo>
                  <a:pt x="6371" y="1048"/>
                </a:lnTo>
                <a:lnTo>
                  <a:pt x="6347" y="1036"/>
                </a:lnTo>
                <a:cubicBezTo>
                  <a:pt x="6347" y="1036"/>
                  <a:pt x="6335" y="1036"/>
                  <a:pt x="6335" y="1025"/>
                </a:cubicBezTo>
                <a:lnTo>
                  <a:pt x="3882" y="1025"/>
                </a:lnTo>
                <a:lnTo>
                  <a:pt x="3882" y="334"/>
                </a:lnTo>
                <a:close/>
                <a:moveTo>
                  <a:pt x="6085" y="1334"/>
                </a:moveTo>
                <a:lnTo>
                  <a:pt x="6085" y="3108"/>
                </a:lnTo>
                <a:cubicBezTo>
                  <a:pt x="6085" y="3192"/>
                  <a:pt x="6156" y="3275"/>
                  <a:pt x="6240" y="3275"/>
                </a:cubicBezTo>
                <a:lnTo>
                  <a:pt x="8014" y="3275"/>
                </a:lnTo>
                <a:lnTo>
                  <a:pt x="8049" y="9883"/>
                </a:lnTo>
                <a:lnTo>
                  <a:pt x="4311" y="9883"/>
                </a:lnTo>
                <a:cubicBezTo>
                  <a:pt x="5192" y="9407"/>
                  <a:pt x="5811" y="8502"/>
                  <a:pt x="5871" y="7430"/>
                </a:cubicBezTo>
                <a:lnTo>
                  <a:pt x="5871" y="7406"/>
                </a:lnTo>
                <a:lnTo>
                  <a:pt x="5871" y="7347"/>
                </a:lnTo>
                <a:lnTo>
                  <a:pt x="5871" y="7323"/>
                </a:lnTo>
                <a:lnTo>
                  <a:pt x="5871" y="7311"/>
                </a:lnTo>
                <a:lnTo>
                  <a:pt x="5871" y="7263"/>
                </a:lnTo>
                <a:lnTo>
                  <a:pt x="5871" y="7228"/>
                </a:lnTo>
                <a:lnTo>
                  <a:pt x="5871" y="7216"/>
                </a:lnTo>
                <a:lnTo>
                  <a:pt x="5871" y="7168"/>
                </a:lnTo>
                <a:lnTo>
                  <a:pt x="5871" y="7144"/>
                </a:lnTo>
                <a:lnTo>
                  <a:pt x="5871" y="7121"/>
                </a:lnTo>
                <a:lnTo>
                  <a:pt x="5871" y="7085"/>
                </a:lnTo>
                <a:lnTo>
                  <a:pt x="5871" y="7049"/>
                </a:lnTo>
                <a:lnTo>
                  <a:pt x="5871" y="7002"/>
                </a:lnTo>
                <a:lnTo>
                  <a:pt x="5871" y="6978"/>
                </a:lnTo>
                <a:lnTo>
                  <a:pt x="5871" y="6930"/>
                </a:lnTo>
                <a:lnTo>
                  <a:pt x="5871" y="6906"/>
                </a:lnTo>
                <a:lnTo>
                  <a:pt x="5871" y="6859"/>
                </a:lnTo>
                <a:lnTo>
                  <a:pt x="5871" y="6847"/>
                </a:lnTo>
                <a:lnTo>
                  <a:pt x="5871" y="6823"/>
                </a:lnTo>
                <a:lnTo>
                  <a:pt x="5871" y="6787"/>
                </a:lnTo>
                <a:lnTo>
                  <a:pt x="5871" y="6751"/>
                </a:lnTo>
                <a:cubicBezTo>
                  <a:pt x="5871" y="6728"/>
                  <a:pt x="5859" y="6704"/>
                  <a:pt x="5859" y="6680"/>
                </a:cubicBezTo>
                <a:cubicBezTo>
                  <a:pt x="5859" y="6644"/>
                  <a:pt x="5847" y="6632"/>
                  <a:pt x="5847" y="6609"/>
                </a:cubicBezTo>
                <a:lnTo>
                  <a:pt x="5847" y="6573"/>
                </a:lnTo>
                <a:cubicBezTo>
                  <a:pt x="5847" y="6561"/>
                  <a:pt x="5835" y="6549"/>
                  <a:pt x="5835" y="6525"/>
                </a:cubicBezTo>
                <a:lnTo>
                  <a:pt x="5835" y="6513"/>
                </a:lnTo>
                <a:lnTo>
                  <a:pt x="5835" y="6501"/>
                </a:lnTo>
                <a:cubicBezTo>
                  <a:pt x="5835" y="6490"/>
                  <a:pt x="5811" y="6466"/>
                  <a:pt x="5811" y="6454"/>
                </a:cubicBezTo>
                <a:cubicBezTo>
                  <a:pt x="5811" y="6442"/>
                  <a:pt x="5811" y="6442"/>
                  <a:pt x="5799" y="6430"/>
                </a:cubicBezTo>
                <a:cubicBezTo>
                  <a:pt x="5799" y="6406"/>
                  <a:pt x="5787" y="6394"/>
                  <a:pt x="5787" y="6382"/>
                </a:cubicBezTo>
                <a:lnTo>
                  <a:pt x="5775" y="6347"/>
                </a:lnTo>
                <a:cubicBezTo>
                  <a:pt x="5775" y="6335"/>
                  <a:pt x="5752" y="6323"/>
                  <a:pt x="5752" y="6311"/>
                </a:cubicBezTo>
                <a:cubicBezTo>
                  <a:pt x="5752" y="6287"/>
                  <a:pt x="5752" y="6287"/>
                  <a:pt x="5740" y="6275"/>
                </a:cubicBezTo>
                <a:cubicBezTo>
                  <a:pt x="5740" y="6263"/>
                  <a:pt x="5728" y="6251"/>
                  <a:pt x="5728" y="6228"/>
                </a:cubicBezTo>
                <a:lnTo>
                  <a:pt x="5716" y="6204"/>
                </a:lnTo>
                <a:cubicBezTo>
                  <a:pt x="5716" y="6192"/>
                  <a:pt x="5692" y="6168"/>
                  <a:pt x="5692" y="6156"/>
                </a:cubicBezTo>
                <a:lnTo>
                  <a:pt x="5692" y="6144"/>
                </a:lnTo>
                <a:cubicBezTo>
                  <a:pt x="5656" y="6037"/>
                  <a:pt x="5597" y="5930"/>
                  <a:pt x="5549" y="5835"/>
                </a:cubicBezTo>
                <a:cubicBezTo>
                  <a:pt x="5518" y="5780"/>
                  <a:pt x="5461" y="5751"/>
                  <a:pt x="5405" y="5751"/>
                </a:cubicBezTo>
                <a:cubicBezTo>
                  <a:pt x="5376" y="5751"/>
                  <a:pt x="5347" y="5759"/>
                  <a:pt x="5323" y="5775"/>
                </a:cubicBezTo>
                <a:cubicBezTo>
                  <a:pt x="5252" y="5811"/>
                  <a:pt x="5216" y="5918"/>
                  <a:pt x="5263" y="5989"/>
                </a:cubicBezTo>
                <a:cubicBezTo>
                  <a:pt x="5311" y="6085"/>
                  <a:pt x="5371" y="6192"/>
                  <a:pt x="5394" y="6275"/>
                </a:cubicBezTo>
                <a:lnTo>
                  <a:pt x="5394" y="6287"/>
                </a:lnTo>
                <a:cubicBezTo>
                  <a:pt x="5394" y="6311"/>
                  <a:pt x="5418" y="6323"/>
                  <a:pt x="5418" y="6335"/>
                </a:cubicBezTo>
                <a:lnTo>
                  <a:pt x="5430" y="6370"/>
                </a:lnTo>
                <a:cubicBezTo>
                  <a:pt x="5430" y="6382"/>
                  <a:pt x="5442" y="6394"/>
                  <a:pt x="5442" y="6406"/>
                </a:cubicBezTo>
                <a:cubicBezTo>
                  <a:pt x="5442" y="6430"/>
                  <a:pt x="5442" y="6430"/>
                  <a:pt x="5454" y="6442"/>
                </a:cubicBezTo>
                <a:cubicBezTo>
                  <a:pt x="5454" y="6454"/>
                  <a:pt x="5478" y="6466"/>
                  <a:pt x="5478" y="6490"/>
                </a:cubicBezTo>
                <a:lnTo>
                  <a:pt x="5490" y="6513"/>
                </a:lnTo>
                <a:cubicBezTo>
                  <a:pt x="5490" y="6525"/>
                  <a:pt x="5502" y="6549"/>
                  <a:pt x="5502" y="6561"/>
                </a:cubicBezTo>
                <a:lnTo>
                  <a:pt x="5502" y="6585"/>
                </a:lnTo>
                <a:cubicBezTo>
                  <a:pt x="5502" y="6609"/>
                  <a:pt x="5513" y="6621"/>
                  <a:pt x="5513" y="6632"/>
                </a:cubicBezTo>
                <a:lnTo>
                  <a:pt x="5513" y="6668"/>
                </a:lnTo>
                <a:cubicBezTo>
                  <a:pt x="5513" y="6680"/>
                  <a:pt x="5513" y="6692"/>
                  <a:pt x="5537" y="6704"/>
                </a:cubicBezTo>
                <a:lnTo>
                  <a:pt x="5537" y="6740"/>
                </a:lnTo>
                <a:cubicBezTo>
                  <a:pt x="5537" y="6751"/>
                  <a:pt x="5549" y="6787"/>
                  <a:pt x="5549" y="6799"/>
                </a:cubicBezTo>
                <a:cubicBezTo>
                  <a:pt x="5549" y="6811"/>
                  <a:pt x="5561" y="6847"/>
                  <a:pt x="5561" y="6859"/>
                </a:cubicBezTo>
                <a:lnTo>
                  <a:pt x="5561" y="6882"/>
                </a:lnTo>
                <a:lnTo>
                  <a:pt x="5561" y="6930"/>
                </a:lnTo>
                <a:lnTo>
                  <a:pt x="5561" y="6942"/>
                </a:lnTo>
                <a:lnTo>
                  <a:pt x="5561" y="6966"/>
                </a:lnTo>
                <a:lnTo>
                  <a:pt x="5561" y="7002"/>
                </a:lnTo>
                <a:lnTo>
                  <a:pt x="5561" y="7037"/>
                </a:lnTo>
                <a:lnTo>
                  <a:pt x="5561" y="7085"/>
                </a:lnTo>
                <a:lnTo>
                  <a:pt x="5561" y="7109"/>
                </a:lnTo>
                <a:lnTo>
                  <a:pt x="5561" y="7156"/>
                </a:lnTo>
                <a:lnTo>
                  <a:pt x="5561" y="7180"/>
                </a:lnTo>
                <a:lnTo>
                  <a:pt x="5561" y="7216"/>
                </a:lnTo>
                <a:lnTo>
                  <a:pt x="5561" y="7240"/>
                </a:lnTo>
                <a:lnTo>
                  <a:pt x="5561" y="7287"/>
                </a:lnTo>
                <a:lnTo>
                  <a:pt x="5561" y="7299"/>
                </a:lnTo>
                <a:lnTo>
                  <a:pt x="5561" y="7335"/>
                </a:lnTo>
                <a:lnTo>
                  <a:pt x="5561" y="7359"/>
                </a:lnTo>
                <a:lnTo>
                  <a:pt x="5561" y="7383"/>
                </a:lnTo>
                <a:lnTo>
                  <a:pt x="5561" y="7394"/>
                </a:lnTo>
                <a:lnTo>
                  <a:pt x="5561" y="7454"/>
                </a:lnTo>
                <a:lnTo>
                  <a:pt x="5561" y="7466"/>
                </a:lnTo>
                <a:cubicBezTo>
                  <a:pt x="5537" y="8133"/>
                  <a:pt x="5252" y="8728"/>
                  <a:pt x="4823" y="9180"/>
                </a:cubicBezTo>
                <a:cubicBezTo>
                  <a:pt x="4644" y="8835"/>
                  <a:pt x="4323" y="8704"/>
                  <a:pt x="4287" y="8692"/>
                </a:cubicBezTo>
                <a:lnTo>
                  <a:pt x="3513" y="8371"/>
                </a:lnTo>
                <a:lnTo>
                  <a:pt x="3513" y="8228"/>
                </a:lnTo>
                <a:cubicBezTo>
                  <a:pt x="3751" y="8109"/>
                  <a:pt x="3942" y="7894"/>
                  <a:pt x="4049" y="7633"/>
                </a:cubicBezTo>
                <a:lnTo>
                  <a:pt x="4085" y="7633"/>
                </a:lnTo>
                <a:cubicBezTo>
                  <a:pt x="4359" y="7633"/>
                  <a:pt x="4585" y="7406"/>
                  <a:pt x="4585" y="7109"/>
                </a:cubicBezTo>
                <a:cubicBezTo>
                  <a:pt x="4585" y="6906"/>
                  <a:pt x="4466" y="6704"/>
                  <a:pt x="4287" y="6632"/>
                </a:cubicBezTo>
                <a:lnTo>
                  <a:pt x="4287" y="6454"/>
                </a:lnTo>
                <a:cubicBezTo>
                  <a:pt x="4287" y="5680"/>
                  <a:pt x="3704" y="5061"/>
                  <a:pt x="2989" y="5061"/>
                </a:cubicBezTo>
                <a:lnTo>
                  <a:pt x="2894" y="5061"/>
                </a:lnTo>
                <a:cubicBezTo>
                  <a:pt x="2180" y="5061"/>
                  <a:pt x="1608" y="5680"/>
                  <a:pt x="1608" y="6454"/>
                </a:cubicBezTo>
                <a:lnTo>
                  <a:pt x="1608" y="6632"/>
                </a:lnTo>
                <a:cubicBezTo>
                  <a:pt x="1430" y="6704"/>
                  <a:pt x="1311" y="6906"/>
                  <a:pt x="1311" y="7109"/>
                </a:cubicBezTo>
                <a:cubicBezTo>
                  <a:pt x="1311" y="7394"/>
                  <a:pt x="1525" y="7633"/>
                  <a:pt x="1799" y="7633"/>
                </a:cubicBezTo>
                <a:cubicBezTo>
                  <a:pt x="1811" y="7633"/>
                  <a:pt x="1823" y="7633"/>
                  <a:pt x="1846" y="7621"/>
                </a:cubicBezTo>
                <a:cubicBezTo>
                  <a:pt x="1942" y="7883"/>
                  <a:pt x="2156" y="8109"/>
                  <a:pt x="2406" y="8228"/>
                </a:cubicBezTo>
                <a:lnTo>
                  <a:pt x="2406" y="8371"/>
                </a:lnTo>
                <a:lnTo>
                  <a:pt x="1620" y="8692"/>
                </a:lnTo>
                <a:cubicBezTo>
                  <a:pt x="1572" y="8704"/>
                  <a:pt x="1251" y="8835"/>
                  <a:pt x="1084" y="9180"/>
                </a:cubicBezTo>
                <a:cubicBezTo>
                  <a:pt x="596" y="8668"/>
                  <a:pt x="299" y="7978"/>
                  <a:pt x="334" y="7216"/>
                </a:cubicBezTo>
                <a:lnTo>
                  <a:pt x="334" y="7204"/>
                </a:lnTo>
                <a:lnTo>
                  <a:pt x="334" y="7156"/>
                </a:lnTo>
                <a:lnTo>
                  <a:pt x="334" y="7144"/>
                </a:lnTo>
                <a:lnTo>
                  <a:pt x="334" y="7121"/>
                </a:lnTo>
                <a:lnTo>
                  <a:pt x="334" y="7097"/>
                </a:lnTo>
                <a:lnTo>
                  <a:pt x="334" y="7085"/>
                </a:lnTo>
                <a:lnTo>
                  <a:pt x="334" y="7061"/>
                </a:lnTo>
                <a:lnTo>
                  <a:pt x="334" y="7025"/>
                </a:lnTo>
                <a:lnTo>
                  <a:pt x="334" y="7002"/>
                </a:lnTo>
                <a:lnTo>
                  <a:pt x="334" y="6990"/>
                </a:lnTo>
                <a:lnTo>
                  <a:pt x="334" y="6942"/>
                </a:lnTo>
                <a:lnTo>
                  <a:pt x="334" y="6918"/>
                </a:lnTo>
                <a:lnTo>
                  <a:pt x="334" y="6871"/>
                </a:lnTo>
                <a:lnTo>
                  <a:pt x="334" y="6847"/>
                </a:lnTo>
                <a:cubicBezTo>
                  <a:pt x="334" y="6823"/>
                  <a:pt x="334" y="6811"/>
                  <a:pt x="358" y="6799"/>
                </a:cubicBezTo>
                <a:lnTo>
                  <a:pt x="358" y="6763"/>
                </a:lnTo>
                <a:cubicBezTo>
                  <a:pt x="358" y="6751"/>
                  <a:pt x="358" y="6740"/>
                  <a:pt x="370" y="6740"/>
                </a:cubicBezTo>
                <a:lnTo>
                  <a:pt x="370" y="6728"/>
                </a:lnTo>
                <a:lnTo>
                  <a:pt x="370" y="6704"/>
                </a:lnTo>
                <a:cubicBezTo>
                  <a:pt x="370" y="6692"/>
                  <a:pt x="370" y="6680"/>
                  <a:pt x="382" y="6668"/>
                </a:cubicBezTo>
                <a:lnTo>
                  <a:pt x="382" y="6644"/>
                </a:lnTo>
                <a:lnTo>
                  <a:pt x="382" y="6632"/>
                </a:lnTo>
                <a:cubicBezTo>
                  <a:pt x="382" y="6621"/>
                  <a:pt x="394" y="6585"/>
                  <a:pt x="394" y="6573"/>
                </a:cubicBezTo>
                <a:cubicBezTo>
                  <a:pt x="394" y="6561"/>
                  <a:pt x="406" y="6525"/>
                  <a:pt x="406" y="6513"/>
                </a:cubicBezTo>
                <a:lnTo>
                  <a:pt x="406" y="6501"/>
                </a:lnTo>
                <a:cubicBezTo>
                  <a:pt x="406" y="6490"/>
                  <a:pt x="429" y="6466"/>
                  <a:pt x="429" y="6454"/>
                </a:cubicBezTo>
                <a:cubicBezTo>
                  <a:pt x="429" y="6442"/>
                  <a:pt x="429" y="6442"/>
                  <a:pt x="441" y="6430"/>
                </a:cubicBezTo>
                <a:cubicBezTo>
                  <a:pt x="441" y="6406"/>
                  <a:pt x="453" y="6394"/>
                  <a:pt x="453" y="6382"/>
                </a:cubicBezTo>
                <a:cubicBezTo>
                  <a:pt x="453" y="6370"/>
                  <a:pt x="453" y="6370"/>
                  <a:pt x="465" y="6347"/>
                </a:cubicBezTo>
                <a:cubicBezTo>
                  <a:pt x="465" y="6335"/>
                  <a:pt x="489" y="6323"/>
                  <a:pt x="489" y="6311"/>
                </a:cubicBezTo>
                <a:cubicBezTo>
                  <a:pt x="489" y="6311"/>
                  <a:pt x="489" y="6287"/>
                  <a:pt x="501" y="6275"/>
                </a:cubicBezTo>
                <a:cubicBezTo>
                  <a:pt x="501" y="6263"/>
                  <a:pt x="513" y="6251"/>
                  <a:pt x="513" y="6228"/>
                </a:cubicBezTo>
                <a:cubicBezTo>
                  <a:pt x="513" y="6216"/>
                  <a:pt x="513" y="6216"/>
                  <a:pt x="525" y="6204"/>
                </a:cubicBezTo>
                <a:cubicBezTo>
                  <a:pt x="525" y="6192"/>
                  <a:pt x="549" y="6168"/>
                  <a:pt x="549" y="6156"/>
                </a:cubicBezTo>
                <a:lnTo>
                  <a:pt x="560" y="6144"/>
                </a:lnTo>
                <a:cubicBezTo>
                  <a:pt x="560" y="6132"/>
                  <a:pt x="572" y="6109"/>
                  <a:pt x="572" y="6097"/>
                </a:cubicBezTo>
                <a:lnTo>
                  <a:pt x="572" y="6085"/>
                </a:lnTo>
                <a:cubicBezTo>
                  <a:pt x="691" y="5859"/>
                  <a:pt x="858" y="5656"/>
                  <a:pt x="1037" y="5454"/>
                </a:cubicBezTo>
                <a:lnTo>
                  <a:pt x="1049" y="5442"/>
                </a:lnTo>
                <a:lnTo>
                  <a:pt x="1061" y="5430"/>
                </a:lnTo>
                <a:lnTo>
                  <a:pt x="1084" y="5418"/>
                </a:lnTo>
                <a:lnTo>
                  <a:pt x="1096" y="5394"/>
                </a:lnTo>
                <a:lnTo>
                  <a:pt x="1108" y="5382"/>
                </a:lnTo>
                <a:lnTo>
                  <a:pt x="1120" y="5370"/>
                </a:lnTo>
                <a:lnTo>
                  <a:pt x="1144" y="5358"/>
                </a:lnTo>
                <a:cubicBezTo>
                  <a:pt x="1156" y="5358"/>
                  <a:pt x="1156" y="5335"/>
                  <a:pt x="1168" y="5335"/>
                </a:cubicBezTo>
                <a:lnTo>
                  <a:pt x="1180" y="5323"/>
                </a:lnTo>
                <a:cubicBezTo>
                  <a:pt x="1203" y="5323"/>
                  <a:pt x="1203" y="5311"/>
                  <a:pt x="1215" y="5311"/>
                </a:cubicBezTo>
                <a:cubicBezTo>
                  <a:pt x="1227" y="5311"/>
                  <a:pt x="1227" y="5299"/>
                  <a:pt x="1239" y="5299"/>
                </a:cubicBezTo>
                <a:cubicBezTo>
                  <a:pt x="1263" y="5299"/>
                  <a:pt x="1263" y="5275"/>
                  <a:pt x="1275" y="5275"/>
                </a:cubicBezTo>
                <a:cubicBezTo>
                  <a:pt x="1287" y="5275"/>
                  <a:pt x="1287" y="5263"/>
                  <a:pt x="1299" y="5263"/>
                </a:cubicBezTo>
                <a:cubicBezTo>
                  <a:pt x="1322" y="5263"/>
                  <a:pt x="1322" y="5251"/>
                  <a:pt x="1334" y="5251"/>
                </a:cubicBezTo>
                <a:cubicBezTo>
                  <a:pt x="1346" y="5251"/>
                  <a:pt x="1346" y="5239"/>
                  <a:pt x="1358" y="5239"/>
                </a:cubicBezTo>
                <a:cubicBezTo>
                  <a:pt x="1382" y="5239"/>
                  <a:pt x="1382" y="5216"/>
                  <a:pt x="1394" y="5216"/>
                </a:cubicBezTo>
                <a:cubicBezTo>
                  <a:pt x="1406" y="5216"/>
                  <a:pt x="1406" y="5204"/>
                  <a:pt x="1418" y="5204"/>
                </a:cubicBezTo>
                <a:cubicBezTo>
                  <a:pt x="1442" y="5204"/>
                  <a:pt x="1442" y="5192"/>
                  <a:pt x="1453" y="5192"/>
                </a:cubicBezTo>
                <a:cubicBezTo>
                  <a:pt x="1465" y="5192"/>
                  <a:pt x="1465" y="5180"/>
                  <a:pt x="1477" y="5180"/>
                </a:cubicBezTo>
                <a:cubicBezTo>
                  <a:pt x="1501" y="5180"/>
                  <a:pt x="1501" y="5156"/>
                  <a:pt x="1513" y="5156"/>
                </a:cubicBezTo>
                <a:cubicBezTo>
                  <a:pt x="1525" y="5156"/>
                  <a:pt x="1525" y="5144"/>
                  <a:pt x="1537" y="5144"/>
                </a:cubicBezTo>
                <a:cubicBezTo>
                  <a:pt x="1561" y="5144"/>
                  <a:pt x="1561" y="5132"/>
                  <a:pt x="1572" y="5132"/>
                </a:cubicBezTo>
                <a:cubicBezTo>
                  <a:pt x="1584" y="5132"/>
                  <a:pt x="1584" y="5120"/>
                  <a:pt x="1596" y="5120"/>
                </a:cubicBezTo>
                <a:cubicBezTo>
                  <a:pt x="1620" y="5120"/>
                  <a:pt x="1620" y="5097"/>
                  <a:pt x="1632" y="5097"/>
                </a:cubicBezTo>
                <a:cubicBezTo>
                  <a:pt x="1644" y="5097"/>
                  <a:pt x="1644" y="5085"/>
                  <a:pt x="1656" y="5085"/>
                </a:cubicBezTo>
                <a:cubicBezTo>
                  <a:pt x="1680" y="5085"/>
                  <a:pt x="1680" y="5073"/>
                  <a:pt x="1692" y="5073"/>
                </a:cubicBezTo>
                <a:lnTo>
                  <a:pt x="1703" y="5073"/>
                </a:lnTo>
                <a:cubicBezTo>
                  <a:pt x="1715" y="5073"/>
                  <a:pt x="1715" y="5061"/>
                  <a:pt x="1739" y="5061"/>
                </a:cubicBezTo>
                <a:cubicBezTo>
                  <a:pt x="1739" y="5061"/>
                  <a:pt x="1751" y="5061"/>
                  <a:pt x="1751" y="5037"/>
                </a:cubicBezTo>
                <a:lnTo>
                  <a:pt x="1763" y="5025"/>
                </a:lnTo>
                <a:cubicBezTo>
                  <a:pt x="1763" y="5025"/>
                  <a:pt x="1775" y="5025"/>
                  <a:pt x="1775" y="5013"/>
                </a:cubicBezTo>
                <a:cubicBezTo>
                  <a:pt x="1799" y="5013"/>
                  <a:pt x="1799" y="5013"/>
                  <a:pt x="1811" y="5001"/>
                </a:cubicBezTo>
                <a:lnTo>
                  <a:pt x="1823" y="5001"/>
                </a:lnTo>
                <a:cubicBezTo>
                  <a:pt x="1823" y="5001"/>
                  <a:pt x="1834" y="5001"/>
                  <a:pt x="1834" y="4977"/>
                </a:cubicBezTo>
                <a:cubicBezTo>
                  <a:pt x="1858" y="4977"/>
                  <a:pt x="1858" y="4966"/>
                  <a:pt x="1870" y="4966"/>
                </a:cubicBezTo>
                <a:cubicBezTo>
                  <a:pt x="1882" y="4966"/>
                  <a:pt x="1894" y="4954"/>
                  <a:pt x="1918" y="4954"/>
                </a:cubicBezTo>
                <a:cubicBezTo>
                  <a:pt x="1930" y="4954"/>
                  <a:pt x="1942" y="4942"/>
                  <a:pt x="1953" y="4942"/>
                </a:cubicBezTo>
                <a:lnTo>
                  <a:pt x="1977" y="4942"/>
                </a:lnTo>
                <a:lnTo>
                  <a:pt x="1989" y="4918"/>
                </a:lnTo>
                <a:cubicBezTo>
                  <a:pt x="2001" y="4918"/>
                  <a:pt x="2001" y="4918"/>
                  <a:pt x="2013" y="4906"/>
                </a:cubicBezTo>
                <a:cubicBezTo>
                  <a:pt x="2013" y="4906"/>
                  <a:pt x="2037" y="4906"/>
                  <a:pt x="2037" y="4894"/>
                </a:cubicBezTo>
                <a:lnTo>
                  <a:pt x="2049" y="4894"/>
                </a:lnTo>
                <a:cubicBezTo>
                  <a:pt x="2061" y="4894"/>
                  <a:pt x="2061" y="4894"/>
                  <a:pt x="2073" y="4882"/>
                </a:cubicBezTo>
                <a:lnTo>
                  <a:pt x="2108" y="4882"/>
                </a:lnTo>
                <a:cubicBezTo>
                  <a:pt x="2120" y="4882"/>
                  <a:pt x="2120" y="4882"/>
                  <a:pt x="2132" y="4858"/>
                </a:cubicBezTo>
                <a:lnTo>
                  <a:pt x="2168" y="4846"/>
                </a:lnTo>
                <a:cubicBezTo>
                  <a:pt x="2180" y="4858"/>
                  <a:pt x="2215" y="4858"/>
                  <a:pt x="2227" y="4858"/>
                </a:cubicBezTo>
                <a:cubicBezTo>
                  <a:pt x="2275" y="4858"/>
                  <a:pt x="2311" y="4835"/>
                  <a:pt x="2346" y="4799"/>
                </a:cubicBezTo>
                <a:lnTo>
                  <a:pt x="3442" y="4799"/>
                </a:lnTo>
                <a:cubicBezTo>
                  <a:pt x="3466" y="4799"/>
                  <a:pt x="3477" y="4799"/>
                  <a:pt x="3477" y="4823"/>
                </a:cubicBezTo>
                <a:cubicBezTo>
                  <a:pt x="3489" y="4823"/>
                  <a:pt x="3489" y="4823"/>
                  <a:pt x="3501" y="4835"/>
                </a:cubicBezTo>
                <a:cubicBezTo>
                  <a:pt x="3525" y="4835"/>
                  <a:pt x="3537" y="4835"/>
                  <a:pt x="3537" y="4846"/>
                </a:cubicBezTo>
                <a:cubicBezTo>
                  <a:pt x="3549" y="4846"/>
                  <a:pt x="3549" y="4846"/>
                  <a:pt x="3561" y="4858"/>
                </a:cubicBezTo>
                <a:cubicBezTo>
                  <a:pt x="3585" y="4858"/>
                  <a:pt x="3597" y="4858"/>
                  <a:pt x="3597" y="4882"/>
                </a:cubicBezTo>
                <a:cubicBezTo>
                  <a:pt x="3608" y="4882"/>
                  <a:pt x="3608" y="4882"/>
                  <a:pt x="3620" y="4894"/>
                </a:cubicBezTo>
                <a:cubicBezTo>
                  <a:pt x="3644" y="4894"/>
                  <a:pt x="3644" y="4894"/>
                  <a:pt x="3656" y="4906"/>
                </a:cubicBezTo>
                <a:cubicBezTo>
                  <a:pt x="3668" y="4906"/>
                  <a:pt x="3668" y="4906"/>
                  <a:pt x="3680" y="4918"/>
                </a:cubicBezTo>
                <a:cubicBezTo>
                  <a:pt x="3704" y="4918"/>
                  <a:pt x="3704" y="4942"/>
                  <a:pt x="3716" y="4942"/>
                </a:cubicBezTo>
                <a:cubicBezTo>
                  <a:pt x="3728" y="4942"/>
                  <a:pt x="3728" y="4942"/>
                  <a:pt x="3739" y="4954"/>
                </a:cubicBezTo>
                <a:cubicBezTo>
                  <a:pt x="3763" y="4954"/>
                  <a:pt x="3763" y="4966"/>
                  <a:pt x="3775" y="4966"/>
                </a:cubicBezTo>
                <a:lnTo>
                  <a:pt x="3787" y="4966"/>
                </a:lnTo>
                <a:cubicBezTo>
                  <a:pt x="3787" y="4966"/>
                  <a:pt x="3799" y="4966"/>
                  <a:pt x="3799" y="4977"/>
                </a:cubicBezTo>
                <a:cubicBezTo>
                  <a:pt x="3823" y="4977"/>
                  <a:pt x="3823" y="4977"/>
                  <a:pt x="3835" y="5001"/>
                </a:cubicBezTo>
                <a:lnTo>
                  <a:pt x="3847" y="5013"/>
                </a:lnTo>
                <a:cubicBezTo>
                  <a:pt x="3847" y="5013"/>
                  <a:pt x="3858" y="5013"/>
                  <a:pt x="3858" y="5025"/>
                </a:cubicBezTo>
                <a:cubicBezTo>
                  <a:pt x="3882" y="5025"/>
                  <a:pt x="3882" y="5037"/>
                  <a:pt x="3894" y="5037"/>
                </a:cubicBezTo>
                <a:lnTo>
                  <a:pt x="3906" y="5037"/>
                </a:lnTo>
                <a:cubicBezTo>
                  <a:pt x="3906" y="5037"/>
                  <a:pt x="3918" y="5037"/>
                  <a:pt x="3918" y="5061"/>
                </a:cubicBezTo>
                <a:cubicBezTo>
                  <a:pt x="3942" y="5061"/>
                  <a:pt x="3942" y="5073"/>
                  <a:pt x="3954" y="5073"/>
                </a:cubicBezTo>
                <a:lnTo>
                  <a:pt x="3966" y="5085"/>
                </a:lnTo>
                <a:cubicBezTo>
                  <a:pt x="3966" y="5085"/>
                  <a:pt x="3978" y="5085"/>
                  <a:pt x="3978" y="5097"/>
                </a:cubicBezTo>
                <a:cubicBezTo>
                  <a:pt x="4001" y="5097"/>
                  <a:pt x="4001" y="5120"/>
                  <a:pt x="4013" y="5120"/>
                </a:cubicBezTo>
                <a:lnTo>
                  <a:pt x="4025" y="5132"/>
                </a:lnTo>
                <a:cubicBezTo>
                  <a:pt x="4025" y="5132"/>
                  <a:pt x="4037" y="5132"/>
                  <a:pt x="4037" y="5144"/>
                </a:cubicBezTo>
                <a:cubicBezTo>
                  <a:pt x="4061" y="5144"/>
                  <a:pt x="4073" y="5156"/>
                  <a:pt x="4085" y="5156"/>
                </a:cubicBezTo>
                <a:cubicBezTo>
                  <a:pt x="4097" y="5156"/>
                  <a:pt x="4120" y="5180"/>
                  <a:pt x="4132" y="5180"/>
                </a:cubicBezTo>
                <a:cubicBezTo>
                  <a:pt x="4144" y="5180"/>
                  <a:pt x="4144" y="5192"/>
                  <a:pt x="4156" y="5192"/>
                </a:cubicBezTo>
                <a:lnTo>
                  <a:pt x="4180" y="5204"/>
                </a:lnTo>
                <a:lnTo>
                  <a:pt x="4192" y="5216"/>
                </a:lnTo>
                <a:lnTo>
                  <a:pt x="4204" y="5239"/>
                </a:lnTo>
                <a:lnTo>
                  <a:pt x="4216" y="5251"/>
                </a:lnTo>
                <a:lnTo>
                  <a:pt x="4239" y="5263"/>
                </a:lnTo>
                <a:lnTo>
                  <a:pt x="4251" y="5275"/>
                </a:lnTo>
                <a:cubicBezTo>
                  <a:pt x="4263" y="5275"/>
                  <a:pt x="4263" y="5299"/>
                  <a:pt x="4275" y="5299"/>
                </a:cubicBezTo>
                <a:cubicBezTo>
                  <a:pt x="4299" y="5299"/>
                  <a:pt x="4299" y="5311"/>
                  <a:pt x="4311" y="5311"/>
                </a:cubicBezTo>
                <a:cubicBezTo>
                  <a:pt x="4323" y="5311"/>
                  <a:pt x="4323" y="5323"/>
                  <a:pt x="4335" y="5323"/>
                </a:cubicBezTo>
                <a:lnTo>
                  <a:pt x="4359" y="5323"/>
                </a:lnTo>
                <a:lnTo>
                  <a:pt x="4370" y="5335"/>
                </a:lnTo>
                <a:cubicBezTo>
                  <a:pt x="4382" y="5335"/>
                  <a:pt x="4382" y="5358"/>
                  <a:pt x="4394" y="5358"/>
                </a:cubicBezTo>
                <a:cubicBezTo>
                  <a:pt x="4418" y="5358"/>
                  <a:pt x="4418" y="5370"/>
                  <a:pt x="4430" y="5370"/>
                </a:cubicBezTo>
                <a:cubicBezTo>
                  <a:pt x="4442" y="5370"/>
                  <a:pt x="4442" y="5382"/>
                  <a:pt x="4454" y="5382"/>
                </a:cubicBezTo>
                <a:cubicBezTo>
                  <a:pt x="4478" y="5382"/>
                  <a:pt x="4478" y="5394"/>
                  <a:pt x="4490" y="5394"/>
                </a:cubicBezTo>
                <a:cubicBezTo>
                  <a:pt x="4501" y="5394"/>
                  <a:pt x="4501" y="5418"/>
                  <a:pt x="4513" y="5418"/>
                </a:cubicBezTo>
                <a:cubicBezTo>
                  <a:pt x="4537" y="5418"/>
                  <a:pt x="4537" y="5430"/>
                  <a:pt x="4549" y="5430"/>
                </a:cubicBezTo>
                <a:cubicBezTo>
                  <a:pt x="4561" y="5430"/>
                  <a:pt x="4561" y="5442"/>
                  <a:pt x="4573" y="5442"/>
                </a:cubicBezTo>
                <a:cubicBezTo>
                  <a:pt x="4597" y="5442"/>
                  <a:pt x="4597" y="5454"/>
                  <a:pt x="4609" y="5454"/>
                </a:cubicBezTo>
                <a:cubicBezTo>
                  <a:pt x="4620" y="5454"/>
                  <a:pt x="4620" y="5478"/>
                  <a:pt x="4632" y="5478"/>
                </a:cubicBezTo>
                <a:cubicBezTo>
                  <a:pt x="4656" y="5478"/>
                  <a:pt x="4656" y="5489"/>
                  <a:pt x="4668" y="5489"/>
                </a:cubicBezTo>
                <a:lnTo>
                  <a:pt x="4680" y="5501"/>
                </a:lnTo>
                <a:cubicBezTo>
                  <a:pt x="4692" y="5501"/>
                  <a:pt x="4692" y="5513"/>
                  <a:pt x="4716" y="5513"/>
                </a:cubicBezTo>
                <a:lnTo>
                  <a:pt x="4728" y="5537"/>
                </a:lnTo>
                <a:lnTo>
                  <a:pt x="4751" y="5561"/>
                </a:lnTo>
                <a:lnTo>
                  <a:pt x="4787" y="5597"/>
                </a:lnTo>
                <a:lnTo>
                  <a:pt x="4799" y="5608"/>
                </a:lnTo>
                <a:cubicBezTo>
                  <a:pt x="4832" y="5641"/>
                  <a:pt x="4879" y="5660"/>
                  <a:pt x="4925" y="5660"/>
                </a:cubicBezTo>
                <a:cubicBezTo>
                  <a:pt x="4962" y="5660"/>
                  <a:pt x="4998" y="5647"/>
                  <a:pt x="5025" y="5620"/>
                </a:cubicBezTo>
                <a:cubicBezTo>
                  <a:pt x="5085" y="5561"/>
                  <a:pt x="5097" y="5454"/>
                  <a:pt x="5037" y="5394"/>
                </a:cubicBezTo>
                <a:lnTo>
                  <a:pt x="5025" y="5382"/>
                </a:lnTo>
                <a:lnTo>
                  <a:pt x="4990" y="5358"/>
                </a:lnTo>
                <a:lnTo>
                  <a:pt x="4966" y="5323"/>
                </a:lnTo>
                <a:lnTo>
                  <a:pt x="4954" y="5311"/>
                </a:lnTo>
                <a:lnTo>
                  <a:pt x="4918" y="5275"/>
                </a:lnTo>
                <a:lnTo>
                  <a:pt x="4894" y="5251"/>
                </a:lnTo>
                <a:lnTo>
                  <a:pt x="4859" y="5216"/>
                </a:lnTo>
                <a:lnTo>
                  <a:pt x="4835" y="5192"/>
                </a:lnTo>
                <a:lnTo>
                  <a:pt x="4799" y="5156"/>
                </a:lnTo>
                <a:lnTo>
                  <a:pt x="4775" y="5132"/>
                </a:lnTo>
                <a:lnTo>
                  <a:pt x="4740" y="5097"/>
                </a:lnTo>
                <a:lnTo>
                  <a:pt x="4716" y="5073"/>
                </a:lnTo>
                <a:lnTo>
                  <a:pt x="4680" y="5037"/>
                </a:lnTo>
                <a:lnTo>
                  <a:pt x="4656" y="5013"/>
                </a:lnTo>
                <a:cubicBezTo>
                  <a:pt x="4632" y="5013"/>
                  <a:pt x="4632" y="5001"/>
                  <a:pt x="4620" y="5001"/>
                </a:cubicBezTo>
                <a:cubicBezTo>
                  <a:pt x="4609" y="5001"/>
                  <a:pt x="4609" y="4977"/>
                  <a:pt x="4597" y="4977"/>
                </a:cubicBezTo>
                <a:cubicBezTo>
                  <a:pt x="4573" y="4977"/>
                  <a:pt x="4573" y="4966"/>
                  <a:pt x="4561" y="4966"/>
                </a:cubicBezTo>
                <a:lnTo>
                  <a:pt x="4549" y="4966"/>
                </a:lnTo>
                <a:cubicBezTo>
                  <a:pt x="4537" y="4966"/>
                  <a:pt x="4537" y="4954"/>
                  <a:pt x="4513" y="4954"/>
                </a:cubicBezTo>
                <a:cubicBezTo>
                  <a:pt x="4501" y="4954"/>
                  <a:pt x="4501" y="4942"/>
                  <a:pt x="4490" y="4942"/>
                </a:cubicBezTo>
                <a:cubicBezTo>
                  <a:pt x="4478" y="4942"/>
                  <a:pt x="4478" y="4918"/>
                  <a:pt x="4454" y="4918"/>
                </a:cubicBezTo>
                <a:cubicBezTo>
                  <a:pt x="4442" y="4918"/>
                  <a:pt x="4442" y="4906"/>
                  <a:pt x="4430" y="4906"/>
                </a:cubicBezTo>
                <a:lnTo>
                  <a:pt x="4418" y="4894"/>
                </a:lnTo>
                <a:cubicBezTo>
                  <a:pt x="4394" y="4894"/>
                  <a:pt x="4394" y="4882"/>
                  <a:pt x="4382" y="4882"/>
                </a:cubicBezTo>
                <a:cubicBezTo>
                  <a:pt x="4370" y="4882"/>
                  <a:pt x="4370" y="4858"/>
                  <a:pt x="4359" y="4858"/>
                </a:cubicBezTo>
                <a:lnTo>
                  <a:pt x="4335" y="4846"/>
                </a:lnTo>
                <a:cubicBezTo>
                  <a:pt x="4323" y="4846"/>
                  <a:pt x="4323" y="4835"/>
                  <a:pt x="4311" y="4835"/>
                </a:cubicBezTo>
                <a:cubicBezTo>
                  <a:pt x="4299" y="4835"/>
                  <a:pt x="4299" y="4823"/>
                  <a:pt x="4275" y="4823"/>
                </a:cubicBezTo>
                <a:cubicBezTo>
                  <a:pt x="4263" y="4799"/>
                  <a:pt x="4251" y="4799"/>
                  <a:pt x="4239" y="4787"/>
                </a:cubicBezTo>
                <a:cubicBezTo>
                  <a:pt x="4216" y="4775"/>
                  <a:pt x="4204" y="4775"/>
                  <a:pt x="4192" y="4763"/>
                </a:cubicBezTo>
                <a:cubicBezTo>
                  <a:pt x="4192" y="4763"/>
                  <a:pt x="4180" y="4763"/>
                  <a:pt x="4180" y="4739"/>
                </a:cubicBezTo>
                <a:lnTo>
                  <a:pt x="4156" y="4727"/>
                </a:lnTo>
                <a:cubicBezTo>
                  <a:pt x="4144" y="4727"/>
                  <a:pt x="4144" y="4716"/>
                  <a:pt x="4132" y="4716"/>
                </a:cubicBezTo>
                <a:cubicBezTo>
                  <a:pt x="4132" y="4716"/>
                  <a:pt x="4120" y="4716"/>
                  <a:pt x="4120" y="4704"/>
                </a:cubicBezTo>
                <a:lnTo>
                  <a:pt x="4097" y="4680"/>
                </a:lnTo>
                <a:cubicBezTo>
                  <a:pt x="4085" y="4680"/>
                  <a:pt x="4085" y="4668"/>
                  <a:pt x="4073" y="4668"/>
                </a:cubicBezTo>
                <a:cubicBezTo>
                  <a:pt x="4061" y="4668"/>
                  <a:pt x="4061" y="4668"/>
                  <a:pt x="4037" y="4656"/>
                </a:cubicBezTo>
                <a:lnTo>
                  <a:pt x="4025" y="4656"/>
                </a:lnTo>
                <a:cubicBezTo>
                  <a:pt x="4013" y="4656"/>
                  <a:pt x="4013" y="4644"/>
                  <a:pt x="4001" y="4644"/>
                </a:cubicBezTo>
                <a:cubicBezTo>
                  <a:pt x="3978" y="4644"/>
                  <a:pt x="3978" y="4644"/>
                  <a:pt x="3966" y="4620"/>
                </a:cubicBezTo>
                <a:lnTo>
                  <a:pt x="3954" y="4608"/>
                </a:lnTo>
                <a:cubicBezTo>
                  <a:pt x="3942" y="4608"/>
                  <a:pt x="3942" y="4608"/>
                  <a:pt x="3918" y="4596"/>
                </a:cubicBezTo>
                <a:cubicBezTo>
                  <a:pt x="3906" y="4596"/>
                  <a:pt x="3906" y="4596"/>
                  <a:pt x="3894" y="4585"/>
                </a:cubicBezTo>
                <a:lnTo>
                  <a:pt x="3882" y="4585"/>
                </a:lnTo>
                <a:cubicBezTo>
                  <a:pt x="3858" y="4585"/>
                  <a:pt x="3847" y="4561"/>
                  <a:pt x="3847" y="4561"/>
                </a:cubicBezTo>
                <a:cubicBezTo>
                  <a:pt x="3835" y="4561"/>
                  <a:pt x="3823" y="4549"/>
                  <a:pt x="3823" y="4549"/>
                </a:cubicBezTo>
                <a:cubicBezTo>
                  <a:pt x="3799" y="4549"/>
                  <a:pt x="3787" y="4537"/>
                  <a:pt x="3787" y="4537"/>
                </a:cubicBezTo>
                <a:cubicBezTo>
                  <a:pt x="3775" y="4537"/>
                  <a:pt x="3763" y="4537"/>
                  <a:pt x="3763" y="4525"/>
                </a:cubicBezTo>
                <a:cubicBezTo>
                  <a:pt x="3739" y="4525"/>
                  <a:pt x="3728" y="4501"/>
                  <a:pt x="3716" y="4501"/>
                </a:cubicBezTo>
                <a:cubicBezTo>
                  <a:pt x="3704" y="4501"/>
                  <a:pt x="3680" y="4501"/>
                  <a:pt x="3680" y="4489"/>
                </a:cubicBezTo>
                <a:cubicBezTo>
                  <a:pt x="3668" y="4489"/>
                  <a:pt x="3656" y="4489"/>
                  <a:pt x="3644" y="4477"/>
                </a:cubicBezTo>
                <a:cubicBezTo>
                  <a:pt x="3620" y="4477"/>
                  <a:pt x="3608" y="4477"/>
                  <a:pt x="3608" y="4465"/>
                </a:cubicBezTo>
                <a:cubicBezTo>
                  <a:pt x="3597" y="4465"/>
                  <a:pt x="3585" y="4465"/>
                  <a:pt x="3561" y="4442"/>
                </a:cubicBezTo>
                <a:cubicBezTo>
                  <a:pt x="3549" y="4442"/>
                  <a:pt x="3549" y="4442"/>
                  <a:pt x="3537" y="4430"/>
                </a:cubicBezTo>
                <a:cubicBezTo>
                  <a:pt x="3525" y="4430"/>
                  <a:pt x="3501" y="4430"/>
                  <a:pt x="3489" y="4418"/>
                </a:cubicBezTo>
                <a:cubicBezTo>
                  <a:pt x="3477" y="4418"/>
                  <a:pt x="3466" y="4418"/>
                  <a:pt x="3466" y="4406"/>
                </a:cubicBezTo>
                <a:cubicBezTo>
                  <a:pt x="3442" y="4406"/>
                  <a:pt x="3430" y="4406"/>
                  <a:pt x="3418" y="4382"/>
                </a:cubicBezTo>
                <a:lnTo>
                  <a:pt x="2358" y="4382"/>
                </a:lnTo>
                <a:lnTo>
                  <a:pt x="2358" y="1334"/>
                </a:lnTo>
                <a:close/>
                <a:moveTo>
                  <a:pt x="3418" y="8621"/>
                </a:moveTo>
                <a:lnTo>
                  <a:pt x="4144" y="8918"/>
                </a:lnTo>
                <a:lnTo>
                  <a:pt x="4168" y="8918"/>
                </a:lnTo>
                <a:cubicBezTo>
                  <a:pt x="4180" y="8918"/>
                  <a:pt x="4442" y="9014"/>
                  <a:pt x="4561" y="9335"/>
                </a:cubicBezTo>
                <a:cubicBezTo>
                  <a:pt x="4180" y="9609"/>
                  <a:pt x="3751" y="9811"/>
                  <a:pt x="3275" y="9883"/>
                </a:cubicBezTo>
                <a:lnTo>
                  <a:pt x="2811" y="9883"/>
                </a:lnTo>
                <a:cubicBezTo>
                  <a:pt x="2775" y="9883"/>
                  <a:pt x="2751" y="9883"/>
                  <a:pt x="2739" y="9895"/>
                </a:cubicBezTo>
                <a:cubicBezTo>
                  <a:pt x="2180" y="9871"/>
                  <a:pt x="1680" y="9657"/>
                  <a:pt x="1275" y="9335"/>
                </a:cubicBezTo>
                <a:cubicBezTo>
                  <a:pt x="1275" y="9311"/>
                  <a:pt x="1287" y="9311"/>
                  <a:pt x="1287" y="9299"/>
                </a:cubicBezTo>
                <a:cubicBezTo>
                  <a:pt x="1406" y="9002"/>
                  <a:pt x="1668" y="8918"/>
                  <a:pt x="1680" y="8918"/>
                </a:cubicBezTo>
                <a:lnTo>
                  <a:pt x="1692" y="8918"/>
                </a:lnTo>
                <a:lnTo>
                  <a:pt x="2418" y="8633"/>
                </a:lnTo>
                <a:lnTo>
                  <a:pt x="2811" y="9002"/>
                </a:lnTo>
                <a:cubicBezTo>
                  <a:pt x="2835" y="9037"/>
                  <a:pt x="2882" y="9049"/>
                  <a:pt x="2930" y="9049"/>
                </a:cubicBezTo>
                <a:cubicBezTo>
                  <a:pt x="2977" y="9049"/>
                  <a:pt x="3013" y="9037"/>
                  <a:pt x="3049" y="9002"/>
                </a:cubicBezTo>
                <a:lnTo>
                  <a:pt x="3418" y="8621"/>
                </a:lnTo>
                <a:close/>
                <a:moveTo>
                  <a:pt x="3728" y="1"/>
                </a:moveTo>
                <a:cubicBezTo>
                  <a:pt x="3692" y="1"/>
                  <a:pt x="3644" y="13"/>
                  <a:pt x="3608" y="36"/>
                </a:cubicBezTo>
                <a:cubicBezTo>
                  <a:pt x="3585" y="72"/>
                  <a:pt x="3573" y="120"/>
                  <a:pt x="3573" y="155"/>
                </a:cubicBezTo>
                <a:lnTo>
                  <a:pt x="3573" y="1013"/>
                </a:lnTo>
                <a:lnTo>
                  <a:pt x="2275" y="1013"/>
                </a:lnTo>
                <a:cubicBezTo>
                  <a:pt x="2227" y="1013"/>
                  <a:pt x="2180" y="1025"/>
                  <a:pt x="2156" y="1048"/>
                </a:cubicBezTo>
                <a:cubicBezTo>
                  <a:pt x="2120" y="1084"/>
                  <a:pt x="2108" y="1132"/>
                  <a:pt x="2108" y="1167"/>
                </a:cubicBezTo>
                <a:lnTo>
                  <a:pt x="2120" y="4465"/>
                </a:lnTo>
                <a:lnTo>
                  <a:pt x="2084" y="4465"/>
                </a:lnTo>
                <a:cubicBezTo>
                  <a:pt x="2061" y="4465"/>
                  <a:pt x="2061" y="4465"/>
                  <a:pt x="2049" y="4477"/>
                </a:cubicBezTo>
                <a:lnTo>
                  <a:pt x="2001" y="4477"/>
                </a:lnTo>
                <a:cubicBezTo>
                  <a:pt x="1989" y="4477"/>
                  <a:pt x="1989" y="4477"/>
                  <a:pt x="1977" y="4489"/>
                </a:cubicBezTo>
                <a:lnTo>
                  <a:pt x="1965" y="4489"/>
                </a:lnTo>
                <a:cubicBezTo>
                  <a:pt x="1942" y="4489"/>
                  <a:pt x="1942" y="4489"/>
                  <a:pt x="1930" y="4513"/>
                </a:cubicBezTo>
                <a:cubicBezTo>
                  <a:pt x="1918" y="4513"/>
                  <a:pt x="1918" y="4513"/>
                  <a:pt x="1906" y="4525"/>
                </a:cubicBezTo>
                <a:lnTo>
                  <a:pt x="1882" y="4537"/>
                </a:lnTo>
                <a:cubicBezTo>
                  <a:pt x="1882" y="4537"/>
                  <a:pt x="1870" y="4537"/>
                  <a:pt x="1870" y="4549"/>
                </a:cubicBezTo>
                <a:cubicBezTo>
                  <a:pt x="1858" y="4549"/>
                  <a:pt x="1846" y="4573"/>
                  <a:pt x="1823" y="4573"/>
                </a:cubicBezTo>
                <a:cubicBezTo>
                  <a:pt x="1811" y="4573"/>
                  <a:pt x="1799" y="4585"/>
                  <a:pt x="1787" y="4585"/>
                </a:cubicBezTo>
                <a:cubicBezTo>
                  <a:pt x="1763" y="4585"/>
                  <a:pt x="1751" y="4596"/>
                  <a:pt x="1751" y="4596"/>
                </a:cubicBezTo>
                <a:cubicBezTo>
                  <a:pt x="1739" y="4596"/>
                  <a:pt x="1739" y="4608"/>
                  <a:pt x="1727" y="4608"/>
                </a:cubicBezTo>
                <a:lnTo>
                  <a:pt x="1703" y="4608"/>
                </a:lnTo>
                <a:cubicBezTo>
                  <a:pt x="1692" y="4608"/>
                  <a:pt x="1692" y="4632"/>
                  <a:pt x="1680" y="4632"/>
                </a:cubicBezTo>
                <a:cubicBezTo>
                  <a:pt x="1668" y="4632"/>
                  <a:pt x="1668" y="4644"/>
                  <a:pt x="1644" y="4644"/>
                </a:cubicBezTo>
                <a:lnTo>
                  <a:pt x="1632" y="4656"/>
                </a:lnTo>
                <a:cubicBezTo>
                  <a:pt x="1620" y="4656"/>
                  <a:pt x="1620" y="4668"/>
                  <a:pt x="1608" y="4668"/>
                </a:cubicBezTo>
                <a:cubicBezTo>
                  <a:pt x="1584" y="4668"/>
                  <a:pt x="1584" y="4692"/>
                  <a:pt x="1572" y="4692"/>
                </a:cubicBezTo>
                <a:cubicBezTo>
                  <a:pt x="1561" y="4692"/>
                  <a:pt x="1561" y="4704"/>
                  <a:pt x="1549" y="4704"/>
                </a:cubicBezTo>
                <a:cubicBezTo>
                  <a:pt x="1525" y="4704"/>
                  <a:pt x="1525" y="4716"/>
                  <a:pt x="1513" y="4716"/>
                </a:cubicBezTo>
                <a:cubicBezTo>
                  <a:pt x="1501" y="4716"/>
                  <a:pt x="1501" y="4727"/>
                  <a:pt x="1489" y="4727"/>
                </a:cubicBezTo>
                <a:cubicBezTo>
                  <a:pt x="1465" y="4727"/>
                  <a:pt x="1465" y="4751"/>
                  <a:pt x="1453" y="4751"/>
                </a:cubicBezTo>
                <a:cubicBezTo>
                  <a:pt x="1442" y="4751"/>
                  <a:pt x="1442" y="4763"/>
                  <a:pt x="1430" y="4763"/>
                </a:cubicBezTo>
                <a:cubicBezTo>
                  <a:pt x="1406" y="4763"/>
                  <a:pt x="1406" y="4775"/>
                  <a:pt x="1394" y="4775"/>
                </a:cubicBezTo>
                <a:cubicBezTo>
                  <a:pt x="1382" y="4775"/>
                  <a:pt x="1382" y="4787"/>
                  <a:pt x="1370" y="4787"/>
                </a:cubicBezTo>
                <a:cubicBezTo>
                  <a:pt x="1346" y="4787"/>
                  <a:pt x="1346" y="4811"/>
                  <a:pt x="1334" y="4811"/>
                </a:cubicBezTo>
                <a:cubicBezTo>
                  <a:pt x="1322" y="4811"/>
                  <a:pt x="1322" y="4823"/>
                  <a:pt x="1311" y="4823"/>
                </a:cubicBezTo>
                <a:cubicBezTo>
                  <a:pt x="1287" y="4823"/>
                  <a:pt x="1287" y="4835"/>
                  <a:pt x="1275" y="4835"/>
                </a:cubicBezTo>
                <a:cubicBezTo>
                  <a:pt x="1263" y="4835"/>
                  <a:pt x="1263" y="4846"/>
                  <a:pt x="1251" y="4846"/>
                </a:cubicBezTo>
                <a:cubicBezTo>
                  <a:pt x="1227" y="4846"/>
                  <a:pt x="1227" y="4870"/>
                  <a:pt x="1215" y="4870"/>
                </a:cubicBezTo>
                <a:cubicBezTo>
                  <a:pt x="1203" y="4870"/>
                  <a:pt x="1203" y="4882"/>
                  <a:pt x="1191" y="4882"/>
                </a:cubicBezTo>
                <a:cubicBezTo>
                  <a:pt x="1168" y="4882"/>
                  <a:pt x="1168" y="4894"/>
                  <a:pt x="1156" y="4894"/>
                </a:cubicBezTo>
                <a:lnTo>
                  <a:pt x="1132" y="4930"/>
                </a:lnTo>
                <a:lnTo>
                  <a:pt x="1096" y="4954"/>
                </a:lnTo>
                <a:lnTo>
                  <a:pt x="1072" y="4989"/>
                </a:lnTo>
                <a:lnTo>
                  <a:pt x="1049" y="5001"/>
                </a:lnTo>
                <a:lnTo>
                  <a:pt x="1025" y="5025"/>
                </a:lnTo>
                <a:lnTo>
                  <a:pt x="1013" y="5049"/>
                </a:lnTo>
                <a:cubicBezTo>
                  <a:pt x="989" y="5049"/>
                  <a:pt x="989" y="5061"/>
                  <a:pt x="977" y="5061"/>
                </a:cubicBezTo>
                <a:lnTo>
                  <a:pt x="965" y="5073"/>
                </a:lnTo>
                <a:lnTo>
                  <a:pt x="953" y="5085"/>
                </a:lnTo>
                <a:lnTo>
                  <a:pt x="918" y="5120"/>
                </a:lnTo>
                <a:lnTo>
                  <a:pt x="906" y="5132"/>
                </a:lnTo>
                <a:cubicBezTo>
                  <a:pt x="691" y="5347"/>
                  <a:pt x="513" y="5561"/>
                  <a:pt x="382" y="5823"/>
                </a:cubicBezTo>
                <a:lnTo>
                  <a:pt x="382" y="5835"/>
                </a:lnTo>
                <a:cubicBezTo>
                  <a:pt x="370" y="5847"/>
                  <a:pt x="370" y="5859"/>
                  <a:pt x="358" y="5882"/>
                </a:cubicBezTo>
                <a:lnTo>
                  <a:pt x="334" y="5906"/>
                </a:lnTo>
                <a:cubicBezTo>
                  <a:pt x="334" y="5918"/>
                  <a:pt x="322" y="5942"/>
                  <a:pt x="322" y="5954"/>
                </a:cubicBezTo>
                <a:cubicBezTo>
                  <a:pt x="322" y="5966"/>
                  <a:pt x="310" y="5966"/>
                  <a:pt x="310" y="5978"/>
                </a:cubicBezTo>
                <a:cubicBezTo>
                  <a:pt x="310" y="6001"/>
                  <a:pt x="299" y="6013"/>
                  <a:pt x="299" y="6025"/>
                </a:cubicBezTo>
                <a:cubicBezTo>
                  <a:pt x="299" y="6037"/>
                  <a:pt x="275" y="6037"/>
                  <a:pt x="275" y="6061"/>
                </a:cubicBezTo>
                <a:cubicBezTo>
                  <a:pt x="275" y="6073"/>
                  <a:pt x="263" y="6085"/>
                  <a:pt x="263" y="6097"/>
                </a:cubicBezTo>
                <a:cubicBezTo>
                  <a:pt x="263" y="6120"/>
                  <a:pt x="251" y="6120"/>
                  <a:pt x="251" y="6132"/>
                </a:cubicBezTo>
                <a:cubicBezTo>
                  <a:pt x="251" y="6144"/>
                  <a:pt x="239" y="6156"/>
                  <a:pt x="239" y="6180"/>
                </a:cubicBezTo>
                <a:cubicBezTo>
                  <a:pt x="239" y="6192"/>
                  <a:pt x="239" y="6192"/>
                  <a:pt x="215" y="6204"/>
                </a:cubicBezTo>
                <a:cubicBezTo>
                  <a:pt x="215" y="6216"/>
                  <a:pt x="203" y="6240"/>
                  <a:pt x="203" y="6251"/>
                </a:cubicBezTo>
                <a:lnTo>
                  <a:pt x="191" y="6275"/>
                </a:lnTo>
                <a:cubicBezTo>
                  <a:pt x="179" y="6311"/>
                  <a:pt x="179" y="6323"/>
                  <a:pt x="156" y="6359"/>
                </a:cubicBezTo>
                <a:cubicBezTo>
                  <a:pt x="156" y="6382"/>
                  <a:pt x="144" y="6394"/>
                  <a:pt x="144" y="6430"/>
                </a:cubicBezTo>
                <a:lnTo>
                  <a:pt x="144" y="6442"/>
                </a:lnTo>
                <a:lnTo>
                  <a:pt x="144" y="6454"/>
                </a:lnTo>
                <a:cubicBezTo>
                  <a:pt x="144" y="6478"/>
                  <a:pt x="132" y="6490"/>
                  <a:pt x="132" y="6501"/>
                </a:cubicBezTo>
                <a:lnTo>
                  <a:pt x="132" y="6513"/>
                </a:lnTo>
                <a:lnTo>
                  <a:pt x="132" y="6537"/>
                </a:lnTo>
                <a:cubicBezTo>
                  <a:pt x="132" y="6549"/>
                  <a:pt x="132" y="6561"/>
                  <a:pt x="120" y="6573"/>
                </a:cubicBezTo>
                <a:lnTo>
                  <a:pt x="120" y="6609"/>
                </a:lnTo>
                <a:cubicBezTo>
                  <a:pt x="120" y="6621"/>
                  <a:pt x="120" y="6632"/>
                  <a:pt x="96" y="6656"/>
                </a:cubicBezTo>
                <a:lnTo>
                  <a:pt x="96" y="6680"/>
                </a:lnTo>
                <a:cubicBezTo>
                  <a:pt x="96" y="6692"/>
                  <a:pt x="96" y="6716"/>
                  <a:pt x="84" y="6728"/>
                </a:cubicBezTo>
                <a:lnTo>
                  <a:pt x="84" y="6751"/>
                </a:lnTo>
                <a:lnTo>
                  <a:pt x="84" y="6799"/>
                </a:lnTo>
                <a:lnTo>
                  <a:pt x="84" y="6811"/>
                </a:lnTo>
                <a:lnTo>
                  <a:pt x="84" y="6847"/>
                </a:lnTo>
                <a:lnTo>
                  <a:pt x="84" y="6894"/>
                </a:lnTo>
                <a:lnTo>
                  <a:pt x="84" y="6906"/>
                </a:lnTo>
                <a:lnTo>
                  <a:pt x="84" y="6930"/>
                </a:lnTo>
                <a:lnTo>
                  <a:pt x="84" y="6966"/>
                </a:lnTo>
                <a:lnTo>
                  <a:pt x="84" y="6978"/>
                </a:lnTo>
                <a:lnTo>
                  <a:pt x="84" y="6990"/>
                </a:lnTo>
                <a:lnTo>
                  <a:pt x="84" y="7049"/>
                </a:lnTo>
                <a:lnTo>
                  <a:pt x="84" y="7073"/>
                </a:lnTo>
                <a:lnTo>
                  <a:pt x="84" y="7085"/>
                </a:lnTo>
                <a:cubicBezTo>
                  <a:pt x="1" y="8704"/>
                  <a:pt x="1263" y="10109"/>
                  <a:pt x="2882" y="10180"/>
                </a:cubicBezTo>
                <a:lnTo>
                  <a:pt x="3037" y="10180"/>
                </a:lnTo>
                <a:cubicBezTo>
                  <a:pt x="3168" y="10180"/>
                  <a:pt x="3287" y="10169"/>
                  <a:pt x="3418" y="10145"/>
                </a:cubicBezTo>
                <a:lnTo>
                  <a:pt x="8335" y="10145"/>
                </a:lnTo>
                <a:cubicBezTo>
                  <a:pt x="8419" y="10145"/>
                  <a:pt x="8490" y="10073"/>
                  <a:pt x="8490" y="9990"/>
                </a:cubicBezTo>
                <a:lnTo>
                  <a:pt x="8490" y="9133"/>
                </a:lnTo>
                <a:lnTo>
                  <a:pt x="9776" y="9133"/>
                </a:lnTo>
                <a:cubicBezTo>
                  <a:pt x="9859" y="9133"/>
                  <a:pt x="9943" y="9061"/>
                  <a:pt x="9943" y="8978"/>
                </a:cubicBezTo>
                <a:lnTo>
                  <a:pt x="9824" y="2072"/>
                </a:lnTo>
                <a:lnTo>
                  <a:pt x="9824" y="2037"/>
                </a:lnTo>
                <a:lnTo>
                  <a:pt x="9824" y="2025"/>
                </a:lnTo>
                <a:cubicBezTo>
                  <a:pt x="9824" y="2025"/>
                  <a:pt x="9824" y="2013"/>
                  <a:pt x="9800" y="2013"/>
                </a:cubicBezTo>
                <a:cubicBezTo>
                  <a:pt x="9800" y="2013"/>
                  <a:pt x="9800" y="1989"/>
                  <a:pt x="9788" y="1989"/>
                </a:cubicBezTo>
                <a:lnTo>
                  <a:pt x="9776" y="1977"/>
                </a:lnTo>
                <a:lnTo>
                  <a:pt x="7835" y="36"/>
                </a:lnTo>
                <a:lnTo>
                  <a:pt x="7823" y="24"/>
                </a:lnTo>
                <a:lnTo>
                  <a:pt x="7811" y="13"/>
                </a:lnTo>
                <a:cubicBezTo>
                  <a:pt x="7811" y="13"/>
                  <a:pt x="7799" y="13"/>
                  <a:pt x="7799" y="1"/>
                </a:cubicBezTo>
                <a:close/>
              </a:path>
            </a:pathLst>
          </a:custGeom>
          <a:solidFill>
            <a:srgbClr val="ED1B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grpSp>
        <p:nvGrpSpPr>
          <p:cNvPr id="262" name="Google Shape;9938;p60">
            <a:extLst>
              <a:ext uri="{FF2B5EF4-FFF2-40B4-BE49-F238E27FC236}">
                <a16:creationId xmlns:a16="http://schemas.microsoft.com/office/drawing/2014/main" id="{BA9FE265-A766-B74C-93BD-5201EC2A42AC}"/>
              </a:ext>
            </a:extLst>
          </p:cNvPr>
          <p:cNvGrpSpPr/>
          <p:nvPr/>
        </p:nvGrpSpPr>
        <p:grpSpPr>
          <a:xfrm>
            <a:off x="7619653" y="4958823"/>
            <a:ext cx="392400" cy="392400"/>
            <a:chOff x="7073928" y="2905757"/>
            <a:chExt cx="371395" cy="371809"/>
          </a:xfrm>
          <a:solidFill>
            <a:srgbClr val="ED1B24"/>
          </a:solidFill>
        </p:grpSpPr>
        <p:sp>
          <p:nvSpPr>
            <p:cNvPr id="263" name="Google Shape;9939;p60">
              <a:extLst>
                <a:ext uri="{FF2B5EF4-FFF2-40B4-BE49-F238E27FC236}">
                  <a16:creationId xmlns:a16="http://schemas.microsoft.com/office/drawing/2014/main" id="{DEC93669-915E-9E4C-808C-F118E331F4EE}"/>
                </a:ext>
              </a:extLst>
            </p:cNvPr>
            <p:cNvSpPr/>
            <p:nvPr/>
          </p:nvSpPr>
          <p:spPr>
            <a:xfrm>
              <a:off x="7073928" y="2905757"/>
              <a:ext cx="371395" cy="371809"/>
            </a:xfrm>
            <a:custGeom>
              <a:avLst/>
              <a:gdLst/>
              <a:ahLst/>
              <a:cxnLst/>
              <a:rect l="l" t="t" r="r" b="b"/>
              <a:pathLst>
                <a:path w="11669" h="11682" extrusionOk="0">
                  <a:moveTo>
                    <a:pt x="3608" y="1811"/>
                  </a:moveTo>
                  <a:cubicBezTo>
                    <a:pt x="3822" y="1811"/>
                    <a:pt x="3989" y="1977"/>
                    <a:pt x="3989" y="2192"/>
                  </a:cubicBezTo>
                  <a:lnTo>
                    <a:pt x="3989" y="2561"/>
                  </a:lnTo>
                  <a:cubicBezTo>
                    <a:pt x="3989" y="2870"/>
                    <a:pt x="3727" y="3120"/>
                    <a:pt x="3417" y="3120"/>
                  </a:cubicBezTo>
                  <a:cubicBezTo>
                    <a:pt x="3411" y="3120"/>
                    <a:pt x="3404" y="3121"/>
                    <a:pt x="3398" y="3121"/>
                  </a:cubicBezTo>
                  <a:cubicBezTo>
                    <a:pt x="3109" y="3121"/>
                    <a:pt x="2870" y="2863"/>
                    <a:pt x="2870" y="2561"/>
                  </a:cubicBezTo>
                  <a:lnTo>
                    <a:pt x="2870" y="2192"/>
                  </a:lnTo>
                  <a:cubicBezTo>
                    <a:pt x="2870" y="1977"/>
                    <a:pt x="3024" y="1811"/>
                    <a:pt x="3239" y="1811"/>
                  </a:cubicBezTo>
                  <a:close/>
                  <a:moveTo>
                    <a:pt x="3596" y="3454"/>
                  </a:moveTo>
                  <a:lnTo>
                    <a:pt x="3596" y="3466"/>
                  </a:lnTo>
                  <a:cubicBezTo>
                    <a:pt x="3632" y="3561"/>
                    <a:pt x="3643" y="3644"/>
                    <a:pt x="3667" y="3704"/>
                  </a:cubicBezTo>
                  <a:lnTo>
                    <a:pt x="3429" y="3942"/>
                  </a:lnTo>
                  <a:lnTo>
                    <a:pt x="3405" y="3942"/>
                  </a:lnTo>
                  <a:lnTo>
                    <a:pt x="3167" y="3704"/>
                  </a:lnTo>
                  <a:cubicBezTo>
                    <a:pt x="3191" y="3644"/>
                    <a:pt x="3215" y="3585"/>
                    <a:pt x="3215" y="3525"/>
                  </a:cubicBezTo>
                  <a:lnTo>
                    <a:pt x="3215" y="3454"/>
                  </a:lnTo>
                  <a:close/>
                  <a:moveTo>
                    <a:pt x="5632" y="5204"/>
                  </a:moveTo>
                  <a:lnTo>
                    <a:pt x="5632" y="7418"/>
                  </a:lnTo>
                  <a:lnTo>
                    <a:pt x="4525" y="8204"/>
                  </a:lnTo>
                  <a:lnTo>
                    <a:pt x="4525" y="5466"/>
                  </a:lnTo>
                  <a:cubicBezTo>
                    <a:pt x="4608" y="5525"/>
                    <a:pt x="4727" y="5573"/>
                    <a:pt x="4846" y="5585"/>
                  </a:cubicBezTo>
                  <a:lnTo>
                    <a:pt x="4977" y="5585"/>
                  </a:lnTo>
                  <a:cubicBezTo>
                    <a:pt x="5120" y="5561"/>
                    <a:pt x="5263" y="5525"/>
                    <a:pt x="5370" y="5418"/>
                  </a:cubicBezTo>
                  <a:lnTo>
                    <a:pt x="5632" y="5204"/>
                  </a:lnTo>
                  <a:close/>
                  <a:moveTo>
                    <a:pt x="2893" y="3930"/>
                  </a:moveTo>
                  <a:lnTo>
                    <a:pt x="3167" y="4204"/>
                  </a:lnTo>
                  <a:cubicBezTo>
                    <a:pt x="3227" y="4263"/>
                    <a:pt x="3310" y="4299"/>
                    <a:pt x="3417" y="4299"/>
                  </a:cubicBezTo>
                  <a:cubicBezTo>
                    <a:pt x="3524" y="4299"/>
                    <a:pt x="3596" y="4275"/>
                    <a:pt x="3667" y="4204"/>
                  </a:cubicBezTo>
                  <a:lnTo>
                    <a:pt x="3905" y="3966"/>
                  </a:lnTo>
                  <a:cubicBezTo>
                    <a:pt x="3989" y="3989"/>
                    <a:pt x="4060" y="4025"/>
                    <a:pt x="4144" y="4025"/>
                  </a:cubicBezTo>
                  <a:cubicBezTo>
                    <a:pt x="4203" y="4025"/>
                    <a:pt x="4263" y="4049"/>
                    <a:pt x="4298" y="4097"/>
                  </a:cubicBezTo>
                  <a:lnTo>
                    <a:pt x="4798" y="4716"/>
                  </a:lnTo>
                  <a:cubicBezTo>
                    <a:pt x="4833" y="4764"/>
                    <a:pt x="4884" y="4789"/>
                    <a:pt x="4935" y="4789"/>
                  </a:cubicBezTo>
                  <a:cubicBezTo>
                    <a:pt x="4971" y="4789"/>
                    <a:pt x="5007" y="4776"/>
                    <a:pt x="5036" y="4751"/>
                  </a:cubicBezTo>
                  <a:lnTo>
                    <a:pt x="5656" y="4263"/>
                  </a:lnTo>
                  <a:cubicBezTo>
                    <a:pt x="5694" y="4231"/>
                    <a:pt x="5747" y="4209"/>
                    <a:pt x="5798" y="4209"/>
                  </a:cubicBezTo>
                  <a:cubicBezTo>
                    <a:pt x="5842" y="4209"/>
                    <a:pt x="5885" y="4225"/>
                    <a:pt x="5918" y="4263"/>
                  </a:cubicBezTo>
                  <a:cubicBezTo>
                    <a:pt x="5965" y="4299"/>
                    <a:pt x="5989" y="4347"/>
                    <a:pt x="5977" y="4406"/>
                  </a:cubicBezTo>
                  <a:cubicBezTo>
                    <a:pt x="5989" y="4454"/>
                    <a:pt x="5965" y="4513"/>
                    <a:pt x="5918" y="4537"/>
                  </a:cubicBezTo>
                  <a:lnTo>
                    <a:pt x="5144" y="5156"/>
                  </a:lnTo>
                  <a:cubicBezTo>
                    <a:pt x="5084" y="5192"/>
                    <a:pt x="5013" y="5228"/>
                    <a:pt x="4929" y="5240"/>
                  </a:cubicBezTo>
                  <a:lnTo>
                    <a:pt x="4858" y="5240"/>
                  </a:lnTo>
                  <a:cubicBezTo>
                    <a:pt x="4751" y="5228"/>
                    <a:pt x="4667" y="5180"/>
                    <a:pt x="4608" y="5109"/>
                  </a:cubicBezTo>
                  <a:lnTo>
                    <a:pt x="4453" y="4930"/>
                  </a:lnTo>
                  <a:cubicBezTo>
                    <a:pt x="4425" y="4884"/>
                    <a:pt x="4369" y="4866"/>
                    <a:pt x="4312" y="4866"/>
                  </a:cubicBezTo>
                  <a:cubicBezTo>
                    <a:pt x="4295" y="4866"/>
                    <a:pt x="4279" y="4868"/>
                    <a:pt x="4263" y="4870"/>
                  </a:cubicBezTo>
                  <a:cubicBezTo>
                    <a:pt x="4191" y="4894"/>
                    <a:pt x="4144" y="4954"/>
                    <a:pt x="4144" y="5037"/>
                  </a:cubicBezTo>
                  <a:lnTo>
                    <a:pt x="4144" y="8454"/>
                  </a:lnTo>
                  <a:lnTo>
                    <a:pt x="3763" y="8740"/>
                  </a:lnTo>
                  <a:lnTo>
                    <a:pt x="3763" y="7145"/>
                  </a:lnTo>
                  <a:cubicBezTo>
                    <a:pt x="3763" y="7061"/>
                    <a:pt x="3691" y="6978"/>
                    <a:pt x="3596" y="6978"/>
                  </a:cubicBezTo>
                  <a:cubicBezTo>
                    <a:pt x="3512" y="6978"/>
                    <a:pt x="3429" y="7061"/>
                    <a:pt x="3429" y="7145"/>
                  </a:cubicBezTo>
                  <a:lnTo>
                    <a:pt x="3429" y="8978"/>
                  </a:lnTo>
                  <a:lnTo>
                    <a:pt x="2870" y="9383"/>
                  </a:lnTo>
                  <a:lnTo>
                    <a:pt x="2870" y="7180"/>
                  </a:lnTo>
                  <a:cubicBezTo>
                    <a:pt x="2870" y="7014"/>
                    <a:pt x="2822" y="6835"/>
                    <a:pt x="2750" y="6680"/>
                  </a:cubicBezTo>
                  <a:lnTo>
                    <a:pt x="2572" y="6347"/>
                  </a:lnTo>
                  <a:cubicBezTo>
                    <a:pt x="2524" y="6240"/>
                    <a:pt x="2500" y="6121"/>
                    <a:pt x="2500" y="6013"/>
                  </a:cubicBezTo>
                  <a:lnTo>
                    <a:pt x="2500" y="4263"/>
                  </a:lnTo>
                  <a:cubicBezTo>
                    <a:pt x="2500" y="4180"/>
                    <a:pt x="2536" y="4120"/>
                    <a:pt x="2596" y="4085"/>
                  </a:cubicBezTo>
                  <a:lnTo>
                    <a:pt x="2893" y="3930"/>
                  </a:lnTo>
                  <a:close/>
                  <a:moveTo>
                    <a:pt x="5810" y="1"/>
                  </a:moveTo>
                  <a:cubicBezTo>
                    <a:pt x="5727" y="1"/>
                    <a:pt x="5656" y="72"/>
                    <a:pt x="5656" y="167"/>
                  </a:cubicBezTo>
                  <a:lnTo>
                    <a:pt x="5656" y="3870"/>
                  </a:lnTo>
                  <a:cubicBezTo>
                    <a:pt x="5596" y="3882"/>
                    <a:pt x="5537" y="3930"/>
                    <a:pt x="5477" y="3977"/>
                  </a:cubicBezTo>
                  <a:lnTo>
                    <a:pt x="5001" y="4358"/>
                  </a:lnTo>
                  <a:lnTo>
                    <a:pt x="4596" y="3870"/>
                  </a:lnTo>
                  <a:cubicBezTo>
                    <a:pt x="4489" y="3739"/>
                    <a:pt x="4346" y="3668"/>
                    <a:pt x="4179" y="3668"/>
                  </a:cubicBezTo>
                  <a:cubicBezTo>
                    <a:pt x="4072" y="3668"/>
                    <a:pt x="3989" y="3573"/>
                    <a:pt x="3989" y="3466"/>
                  </a:cubicBezTo>
                  <a:lnTo>
                    <a:pt x="3989" y="3275"/>
                  </a:lnTo>
                  <a:cubicBezTo>
                    <a:pt x="4203" y="3108"/>
                    <a:pt x="4358" y="2846"/>
                    <a:pt x="4358" y="2549"/>
                  </a:cubicBezTo>
                  <a:lnTo>
                    <a:pt x="4358" y="2180"/>
                  </a:lnTo>
                  <a:cubicBezTo>
                    <a:pt x="4358" y="1775"/>
                    <a:pt x="4024" y="1465"/>
                    <a:pt x="3643" y="1465"/>
                  </a:cubicBezTo>
                  <a:lnTo>
                    <a:pt x="3274" y="1465"/>
                  </a:lnTo>
                  <a:cubicBezTo>
                    <a:pt x="2870" y="1465"/>
                    <a:pt x="2560" y="1787"/>
                    <a:pt x="2560" y="2180"/>
                  </a:cubicBezTo>
                  <a:lnTo>
                    <a:pt x="2560" y="2549"/>
                  </a:lnTo>
                  <a:cubicBezTo>
                    <a:pt x="2560" y="2846"/>
                    <a:pt x="2703" y="3108"/>
                    <a:pt x="2929" y="3275"/>
                  </a:cubicBezTo>
                  <a:lnTo>
                    <a:pt x="2929" y="3525"/>
                  </a:lnTo>
                  <a:lnTo>
                    <a:pt x="2929" y="3549"/>
                  </a:lnTo>
                  <a:lnTo>
                    <a:pt x="2500" y="3751"/>
                  </a:lnTo>
                  <a:cubicBezTo>
                    <a:pt x="2322" y="3847"/>
                    <a:pt x="2203" y="4037"/>
                    <a:pt x="2203" y="4228"/>
                  </a:cubicBezTo>
                  <a:lnTo>
                    <a:pt x="2203" y="5990"/>
                  </a:lnTo>
                  <a:cubicBezTo>
                    <a:pt x="2203" y="6144"/>
                    <a:pt x="2239" y="6323"/>
                    <a:pt x="2322" y="6478"/>
                  </a:cubicBezTo>
                  <a:lnTo>
                    <a:pt x="2500" y="6823"/>
                  </a:lnTo>
                  <a:cubicBezTo>
                    <a:pt x="2536" y="6918"/>
                    <a:pt x="2572" y="7037"/>
                    <a:pt x="2572" y="7145"/>
                  </a:cubicBezTo>
                  <a:lnTo>
                    <a:pt x="2572" y="9597"/>
                  </a:lnTo>
                  <a:lnTo>
                    <a:pt x="83" y="11371"/>
                  </a:lnTo>
                  <a:cubicBezTo>
                    <a:pt x="12" y="11431"/>
                    <a:pt x="0" y="11538"/>
                    <a:pt x="36" y="11609"/>
                  </a:cubicBezTo>
                  <a:cubicBezTo>
                    <a:pt x="74" y="11655"/>
                    <a:pt x="133" y="11682"/>
                    <a:pt x="188" y="11682"/>
                  </a:cubicBezTo>
                  <a:cubicBezTo>
                    <a:pt x="219" y="11682"/>
                    <a:pt x="249" y="11674"/>
                    <a:pt x="274" y="11657"/>
                  </a:cubicBezTo>
                  <a:lnTo>
                    <a:pt x="5846" y="7716"/>
                  </a:lnTo>
                  <a:lnTo>
                    <a:pt x="11406" y="11657"/>
                  </a:lnTo>
                  <a:cubicBezTo>
                    <a:pt x="11442" y="11669"/>
                    <a:pt x="11466" y="11681"/>
                    <a:pt x="11513" y="11681"/>
                  </a:cubicBezTo>
                  <a:cubicBezTo>
                    <a:pt x="11573" y="11681"/>
                    <a:pt x="11621" y="11657"/>
                    <a:pt x="11644" y="11609"/>
                  </a:cubicBezTo>
                  <a:cubicBezTo>
                    <a:pt x="11668" y="11538"/>
                    <a:pt x="11644" y="11431"/>
                    <a:pt x="11573" y="11371"/>
                  </a:cubicBezTo>
                  <a:lnTo>
                    <a:pt x="5977" y="7395"/>
                  </a:lnTo>
                  <a:lnTo>
                    <a:pt x="5977" y="4930"/>
                  </a:lnTo>
                  <a:lnTo>
                    <a:pt x="6144" y="4787"/>
                  </a:lnTo>
                  <a:cubicBezTo>
                    <a:pt x="6263" y="4692"/>
                    <a:pt x="6334" y="4549"/>
                    <a:pt x="6346" y="4394"/>
                  </a:cubicBezTo>
                  <a:cubicBezTo>
                    <a:pt x="6346" y="4228"/>
                    <a:pt x="6287" y="4073"/>
                    <a:pt x="6168" y="3977"/>
                  </a:cubicBezTo>
                  <a:cubicBezTo>
                    <a:pt x="6108" y="3930"/>
                    <a:pt x="6049" y="3882"/>
                    <a:pt x="5977" y="3870"/>
                  </a:cubicBezTo>
                  <a:lnTo>
                    <a:pt x="5977" y="715"/>
                  </a:lnTo>
                  <a:lnTo>
                    <a:pt x="8275" y="715"/>
                  </a:lnTo>
                  <a:lnTo>
                    <a:pt x="8037" y="1191"/>
                  </a:lnTo>
                  <a:cubicBezTo>
                    <a:pt x="8001" y="1239"/>
                    <a:pt x="8001" y="1299"/>
                    <a:pt x="8037" y="1334"/>
                  </a:cubicBezTo>
                  <a:lnTo>
                    <a:pt x="8275" y="1811"/>
                  </a:lnTo>
                  <a:lnTo>
                    <a:pt x="6549" y="1811"/>
                  </a:lnTo>
                  <a:cubicBezTo>
                    <a:pt x="6453" y="1811"/>
                    <a:pt x="6382" y="1894"/>
                    <a:pt x="6382" y="1977"/>
                  </a:cubicBezTo>
                  <a:cubicBezTo>
                    <a:pt x="6382" y="2072"/>
                    <a:pt x="6453" y="2144"/>
                    <a:pt x="6549" y="2144"/>
                  </a:cubicBezTo>
                  <a:lnTo>
                    <a:pt x="8549" y="2144"/>
                  </a:lnTo>
                  <a:cubicBezTo>
                    <a:pt x="8608" y="2144"/>
                    <a:pt x="8668" y="2108"/>
                    <a:pt x="8704" y="2072"/>
                  </a:cubicBezTo>
                  <a:cubicBezTo>
                    <a:pt x="8727" y="2025"/>
                    <a:pt x="8727" y="1953"/>
                    <a:pt x="8716" y="1906"/>
                  </a:cubicBezTo>
                  <a:lnTo>
                    <a:pt x="8394" y="1251"/>
                  </a:lnTo>
                  <a:lnTo>
                    <a:pt x="8716" y="596"/>
                  </a:lnTo>
                  <a:cubicBezTo>
                    <a:pt x="8751" y="537"/>
                    <a:pt x="8751" y="477"/>
                    <a:pt x="8704" y="429"/>
                  </a:cubicBezTo>
                  <a:cubicBezTo>
                    <a:pt x="8668" y="394"/>
                    <a:pt x="8608" y="358"/>
                    <a:pt x="8549" y="358"/>
                  </a:cubicBezTo>
                  <a:lnTo>
                    <a:pt x="5977" y="358"/>
                  </a:lnTo>
                  <a:lnTo>
                    <a:pt x="5977" y="167"/>
                  </a:lnTo>
                  <a:cubicBezTo>
                    <a:pt x="5977" y="72"/>
                    <a:pt x="5906" y="1"/>
                    <a:pt x="5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64" name="Google Shape;9940;p60">
              <a:extLst>
                <a:ext uri="{FF2B5EF4-FFF2-40B4-BE49-F238E27FC236}">
                  <a16:creationId xmlns:a16="http://schemas.microsoft.com/office/drawing/2014/main" id="{6F4BA97C-0416-C346-8E83-4CCD6761CF88}"/>
                </a:ext>
              </a:extLst>
            </p:cNvPr>
            <p:cNvSpPr/>
            <p:nvPr/>
          </p:nvSpPr>
          <p:spPr>
            <a:xfrm>
              <a:off x="7281188" y="3188513"/>
              <a:ext cx="65596" cy="48473"/>
            </a:xfrm>
            <a:custGeom>
              <a:avLst/>
              <a:gdLst/>
              <a:ahLst/>
              <a:cxnLst/>
              <a:rect l="l" t="t" r="r" b="b"/>
              <a:pathLst>
                <a:path w="2061" h="1523" extrusionOk="0">
                  <a:moveTo>
                    <a:pt x="204" y="1"/>
                  </a:moveTo>
                  <a:cubicBezTo>
                    <a:pt x="151" y="1"/>
                    <a:pt x="97" y="27"/>
                    <a:pt x="60" y="70"/>
                  </a:cubicBezTo>
                  <a:cubicBezTo>
                    <a:pt x="1" y="154"/>
                    <a:pt x="37" y="261"/>
                    <a:pt x="108" y="320"/>
                  </a:cubicBezTo>
                  <a:lnTo>
                    <a:pt x="1775" y="1487"/>
                  </a:lnTo>
                  <a:cubicBezTo>
                    <a:pt x="1799" y="1511"/>
                    <a:pt x="1834" y="1523"/>
                    <a:pt x="1882" y="1523"/>
                  </a:cubicBezTo>
                  <a:cubicBezTo>
                    <a:pt x="1942" y="1523"/>
                    <a:pt x="1977" y="1487"/>
                    <a:pt x="2013" y="1451"/>
                  </a:cubicBezTo>
                  <a:cubicBezTo>
                    <a:pt x="2061" y="1368"/>
                    <a:pt x="2037" y="1261"/>
                    <a:pt x="1965" y="1213"/>
                  </a:cubicBezTo>
                  <a:lnTo>
                    <a:pt x="299" y="35"/>
                  </a:lnTo>
                  <a:cubicBezTo>
                    <a:pt x="271" y="11"/>
                    <a:pt x="237" y="1"/>
                    <a:pt x="2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65" name="Google Shape;9941;p60">
              <a:extLst>
                <a:ext uri="{FF2B5EF4-FFF2-40B4-BE49-F238E27FC236}">
                  <a16:creationId xmlns:a16="http://schemas.microsoft.com/office/drawing/2014/main" id="{38A9701E-6EBC-B743-8729-5B976435240A}"/>
                </a:ext>
              </a:extLst>
            </p:cNvPr>
            <p:cNvSpPr/>
            <p:nvPr/>
          </p:nvSpPr>
          <p:spPr>
            <a:xfrm>
              <a:off x="7252034" y="3168080"/>
              <a:ext cx="24634" cy="19287"/>
            </a:xfrm>
            <a:custGeom>
              <a:avLst/>
              <a:gdLst/>
              <a:ahLst/>
              <a:cxnLst/>
              <a:rect l="l" t="t" r="r" b="b"/>
              <a:pathLst>
                <a:path w="774" h="606" extrusionOk="0">
                  <a:moveTo>
                    <a:pt x="201" y="1"/>
                  </a:moveTo>
                  <a:cubicBezTo>
                    <a:pt x="148" y="1"/>
                    <a:pt x="97" y="29"/>
                    <a:pt x="60" y="81"/>
                  </a:cubicBezTo>
                  <a:cubicBezTo>
                    <a:pt x="0" y="153"/>
                    <a:pt x="24" y="260"/>
                    <a:pt x="95" y="319"/>
                  </a:cubicBezTo>
                  <a:lnTo>
                    <a:pt x="476" y="569"/>
                  </a:lnTo>
                  <a:cubicBezTo>
                    <a:pt x="500" y="581"/>
                    <a:pt x="536" y="605"/>
                    <a:pt x="572" y="605"/>
                  </a:cubicBezTo>
                  <a:cubicBezTo>
                    <a:pt x="631" y="605"/>
                    <a:pt x="679" y="569"/>
                    <a:pt x="714" y="522"/>
                  </a:cubicBezTo>
                  <a:cubicBezTo>
                    <a:pt x="774" y="450"/>
                    <a:pt x="750" y="343"/>
                    <a:pt x="667" y="284"/>
                  </a:cubicBezTo>
                  <a:lnTo>
                    <a:pt x="298" y="34"/>
                  </a:lnTo>
                  <a:cubicBezTo>
                    <a:pt x="266" y="11"/>
                    <a:pt x="233" y="1"/>
                    <a:pt x="2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66" name="Google Shape;9695;p60">
            <a:extLst>
              <a:ext uri="{FF2B5EF4-FFF2-40B4-BE49-F238E27FC236}">
                <a16:creationId xmlns:a16="http://schemas.microsoft.com/office/drawing/2014/main" id="{C681C560-CC3D-E049-ADE1-6E81EC275CFE}"/>
              </a:ext>
            </a:extLst>
          </p:cNvPr>
          <p:cNvSpPr/>
          <p:nvPr/>
        </p:nvSpPr>
        <p:spPr>
          <a:xfrm>
            <a:off x="10077821" y="4875041"/>
            <a:ext cx="392400" cy="392400"/>
          </a:xfrm>
          <a:custGeom>
            <a:avLst/>
            <a:gdLst/>
            <a:ahLst/>
            <a:cxnLst/>
            <a:rect l="l" t="t" r="r" b="b"/>
            <a:pathLst>
              <a:path w="13038" h="11907" extrusionOk="0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rgbClr val="ED1B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grpSp>
        <p:nvGrpSpPr>
          <p:cNvPr id="267" name="Google Shape;9742;p60">
            <a:extLst>
              <a:ext uri="{FF2B5EF4-FFF2-40B4-BE49-F238E27FC236}">
                <a16:creationId xmlns:a16="http://schemas.microsoft.com/office/drawing/2014/main" id="{593570BE-389E-6F42-81F4-B701B69E22A6}"/>
              </a:ext>
            </a:extLst>
          </p:cNvPr>
          <p:cNvGrpSpPr/>
          <p:nvPr/>
        </p:nvGrpSpPr>
        <p:grpSpPr>
          <a:xfrm>
            <a:off x="10692358" y="4870017"/>
            <a:ext cx="392400" cy="392400"/>
            <a:chOff x="854261" y="2908813"/>
            <a:chExt cx="377474" cy="335748"/>
          </a:xfrm>
          <a:solidFill>
            <a:srgbClr val="ED1B24"/>
          </a:solidFill>
        </p:grpSpPr>
        <p:sp>
          <p:nvSpPr>
            <p:cNvPr id="268" name="Google Shape;9743;p60">
              <a:extLst>
                <a:ext uri="{FF2B5EF4-FFF2-40B4-BE49-F238E27FC236}">
                  <a16:creationId xmlns:a16="http://schemas.microsoft.com/office/drawing/2014/main" id="{9AE6CD00-2E4C-9A4B-8385-684364A9C332}"/>
                </a:ext>
              </a:extLst>
            </p:cNvPr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69" name="Google Shape;9744;p60">
              <a:extLst>
                <a:ext uri="{FF2B5EF4-FFF2-40B4-BE49-F238E27FC236}">
                  <a16:creationId xmlns:a16="http://schemas.microsoft.com/office/drawing/2014/main" id="{ED59F4A6-537B-604E-BA94-321FDEF8C678}"/>
                </a:ext>
              </a:extLst>
            </p:cNvPr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70" name="Google Shape;9745;p60">
              <a:extLst>
                <a:ext uri="{FF2B5EF4-FFF2-40B4-BE49-F238E27FC236}">
                  <a16:creationId xmlns:a16="http://schemas.microsoft.com/office/drawing/2014/main" id="{41A69AA5-0620-664B-90DA-94B70C64E220}"/>
                </a:ext>
              </a:extLst>
            </p:cNvPr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71" name="Google Shape;9746;p60">
              <a:extLst>
                <a:ext uri="{FF2B5EF4-FFF2-40B4-BE49-F238E27FC236}">
                  <a16:creationId xmlns:a16="http://schemas.microsoft.com/office/drawing/2014/main" id="{6BC4F54B-0D3E-744B-BC9F-7DAB551C2E88}"/>
                </a:ext>
              </a:extLst>
            </p:cNvPr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72" name="Google Shape;9747;p60">
              <a:extLst>
                <a:ext uri="{FF2B5EF4-FFF2-40B4-BE49-F238E27FC236}">
                  <a16:creationId xmlns:a16="http://schemas.microsoft.com/office/drawing/2014/main" id="{612A4D74-20BF-D843-87EC-4F2E0FA214BC}"/>
                </a:ext>
              </a:extLst>
            </p:cNvPr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73" name="Google Shape;9770;p60">
            <a:extLst>
              <a:ext uri="{FF2B5EF4-FFF2-40B4-BE49-F238E27FC236}">
                <a16:creationId xmlns:a16="http://schemas.microsoft.com/office/drawing/2014/main" id="{94F1E969-086A-8348-8BCC-7154FD21A281}"/>
              </a:ext>
            </a:extLst>
          </p:cNvPr>
          <p:cNvSpPr/>
          <p:nvPr/>
        </p:nvSpPr>
        <p:spPr>
          <a:xfrm>
            <a:off x="7005111" y="4963847"/>
            <a:ext cx="392400" cy="392400"/>
          </a:xfrm>
          <a:custGeom>
            <a:avLst/>
            <a:gdLst/>
            <a:ahLst/>
            <a:cxnLst/>
            <a:rect l="l" t="t" r="r" b="b"/>
            <a:pathLst>
              <a:path w="12384" h="11359" extrusionOk="0">
                <a:moveTo>
                  <a:pt x="2775" y="1024"/>
                </a:moveTo>
                <a:cubicBezTo>
                  <a:pt x="3346" y="1024"/>
                  <a:pt x="3811" y="1501"/>
                  <a:pt x="3811" y="2060"/>
                </a:cubicBezTo>
                <a:cubicBezTo>
                  <a:pt x="3811" y="2298"/>
                  <a:pt x="3727" y="2536"/>
                  <a:pt x="3573" y="2727"/>
                </a:cubicBezTo>
                <a:cubicBezTo>
                  <a:pt x="3525" y="2786"/>
                  <a:pt x="3513" y="2870"/>
                  <a:pt x="3549" y="2941"/>
                </a:cubicBezTo>
                <a:cubicBezTo>
                  <a:pt x="3573" y="3013"/>
                  <a:pt x="3644" y="3060"/>
                  <a:pt x="3727" y="3060"/>
                </a:cubicBezTo>
                <a:lnTo>
                  <a:pt x="4096" y="3060"/>
                </a:lnTo>
                <a:cubicBezTo>
                  <a:pt x="4120" y="3060"/>
                  <a:pt x="4156" y="3084"/>
                  <a:pt x="4156" y="3120"/>
                </a:cubicBezTo>
                <a:lnTo>
                  <a:pt x="4156" y="3370"/>
                </a:lnTo>
                <a:cubicBezTo>
                  <a:pt x="4156" y="3406"/>
                  <a:pt x="4120" y="3429"/>
                  <a:pt x="4096" y="3429"/>
                </a:cubicBezTo>
                <a:lnTo>
                  <a:pt x="1846" y="3429"/>
                </a:lnTo>
                <a:lnTo>
                  <a:pt x="1453" y="3418"/>
                </a:lnTo>
                <a:cubicBezTo>
                  <a:pt x="1418" y="3418"/>
                  <a:pt x="1394" y="3382"/>
                  <a:pt x="1394" y="3358"/>
                </a:cubicBezTo>
                <a:lnTo>
                  <a:pt x="1394" y="3096"/>
                </a:lnTo>
                <a:cubicBezTo>
                  <a:pt x="1394" y="3072"/>
                  <a:pt x="1418" y="3037"/>
                  <a:pt x="1453" y="3037"/>
                </a:cubicBezTo>
                <a:lnTo>
                  <a:pt x="3132" y="3037"/>
                </a:lnTo>
                <a:cubicBezTo>
                  <a:pt x="3239" y="3037"/>
                  <a:pt x="3323" y="2953"/>
                  <a:pt x="3323" y="2846"/>
                </a:cubicBezTo>
                <a:cubicBezTo>
                  <a:pt x="3323" y="2739"/>
                  <a:pt x="3227" y="2656"/>
                  <a:pt x="3132" y="2656"/>
                </a:cubicBezTo>
                <a:lnTo>
                  <a:pt x="1906" y="2656"/>
                </a:lnTo>
                <a:cubicBezTo>
                  <a:pt x="1787" y="2477"/>
                  <a:pt x="1727" y="2275"/>
                  <a:pt x="1727" y="2060"/>
                </a:cubicBezTo>
                <a:cubicBezTo>
                  <a:pt x="1727" y="1477"/>
                  <a:pt x="2203" y="1024"/>
                  <a:pt x="2775" y="1024"/>
                </a:cubicBezTo>
                <a:close/>
                <a:moveTo>
                  <a:pt x="9597" y="1024"/>
                </a:moveTo>
                <a:cubicBezTo>
                  <a:pt x="10169" y="1024"/>
                  <a:pt x="10645" y="1501"/>
                  <a:pt x="10645" y="2060"/>
                </a:cubicBezTo>
                <a:cubicBezTo>
                  <a:pt x="10645" y="2298"/>
                  <a:pt x="10550" y="2536"/>
                  <a:pt x="10407" y="2727"/>
                </a:cubicBezTo>
                <a:cubicBezTo>
                  <a:pt x="10359" y="2786"/>
                  <a:pt x="10347" y="2870"/>
                  <a:pt x="10371" y="2941"/>
                </a:cubicBezTo>
                <a:cubicBezTo>
                  <a:pt x="10407" y="3013"/>
                  <a:pt x="10478" y="3060"/>
                  <a:pt x="10550" y="3060"/>
                </a:cubicBezTo>
                <a:lnTo>
                  <a:pt x="10931" y="3060"/>
                </a:lnTo>
                <a:cubicBezTo>
                  <a:pt x="10954" y="3060"/>
                  <a:pt x="10990" y="3084"/>
                  <a:pt x="10990" y="3120"/>
                </a:cubicBezTo>
                <a:lnTo>
                  <a:pt x="10990" y="3370"/>
                </a:lnTo>
                <a:cubicBezTo>
                  <a:pt x="10990" y="3406"/>
                  <a:pt x="10954" y="3429"/>
                  <a:pt x="10931" y="3429"/>
                </a:cubicBezTo>
                <a:lnTo>
                  <a:pt x="8276" y="3429"/>
                </a:lnTo>
                <a:lnTo>
                  <a:pt x="8276" y="3418"/>
                </a:lnTo>
                <a:cubicBezTo>
                  <a:pt x="8252" y="3418"/>
                  <a:pt x="8216" y="3382"/>
                  <a:pt x="8216" y="3358"/>
                </a:cubicBezTo>
                <a:lnTo>
                  <a:pt x="8216" y="3096"/>
                </a:lnTo>
                <a:cubicBezTo>
                  <a:pt x="8216" y="3072"/>
                  <a:pt x="8252" y="3037"/>
                  <a:pt x="8276" y="3037"/>
                </a:cubicBezTo>
                <a:lnTo>
                  <a:pt x="9954" y="3037"/>
                </a:lnTo>
                <a:cubicBezTo>
                  <a:pt x="10061" y="3037"/>
                  <a:pt x="10157" y="2953"/>
                  <a:pt x="10157" y="2846"/>
                </a:cubicBezTo>
                <a:cubicBezTo>
                  <a:pt x="10157" y="2739"/>
                  <a:pt x="10061" y="2656"/>
                  <a:pt x="9954" y="2656"/>
                </a:cubicBezTo>
                <a:lnTo>
                  <a:pt x="8740" y="2656"/>
                </a:lnTo>
                <a:cubicBezTo>
                  <a:pt x="8621" y="2477"/>
                  <a:pt x="8561" y="2275"/>
                  <a:pt x="8561" y="2060"/>
                </a:cubicBezTo>
                <a:cubicBezTo>
                  <a:pt x="8561" y="1477"/>
                  <a:pt x="9038" y="1024"/>
                  <a:pt x="9597" y="1024"/>
                </a:cubicBezTo>
                <a:close/>
                <a:moveTo>
                  <a:pt x="6192" y="2691"/>
                </a:moveTo>
                <a:cubicBezTo>
                  <a:pt x="6763" y="2691"/>
                  <a:pt x="7240" y="3167"/>
                  <a:pt x="7240" y="3727"/>
                </a:cubicBezTo>
                <a:cubicBezTo>
                  <a:pt x="7240" y="3965"/>
                  <a:pt x="7144" y="4203"/>
                  <a:pt x="7002" y="4394"/>
                </a:cubicBezTo>
                <a:cubicBezTo>
                  <a:pt x="6954" y="4453"/>
                  <a:pt x="6942" y="4537"/>
                  <a:pt x="6966" y="4608"/>
                </a:cubicBezTo>
                <a:cubicBezTo>
                  <a:pt x="7002" y="4680"/>
                  <a:pt x="7073" y="4727"/>
                  <a:pt x="7144" y="4727"/>
                </a:cubicBezTo>
                <a:lnTo>
                  <a:pt x="7514" y="4727"/>
                </a:lnTo>
                <a:cubicBezTo>
                  <a:pt x="7549" y="4727"/>
                  <a:pt x="7573" y="4751"/>
                  <a:pt x="7573" y="4787"/>
                </a:cubicBezTo>
                <a:lnTo>
                  <a:pt x="7573" y="5037"/>
                </a:lnTo>
                <a:cubicBezTo>
                  <a:pt x="7573" y="5072"/>
                  <a:pt x="7549" y="5096"/>
                  <a:pt x="7514" y="5096"/>
                </a:cubicBezTo>
                <a:lnTo>
                  <a:pt x="4870" y="5096"/>
                </a:lnTo>
                <a:lnTo>
                  <a:pt x="4870" y="5084"/>
                </a:lnTo>
                <a:cubicBezTo>
                  <a:pt x="4847" y="5084"/>
                  <a:pt x="4811" y="5049"/>
                  <a:pt x="4811" y="5025"/>
                </a:cubicBezTo>
                <a:lnTo>
                  <a:pt x="4811" y="4775"/>
                </a:lnTo>
                <a:cubicBezTo>
                  <a:pt x="4811" y="4739"/>
                  <a:pt x="4847" y="4715"/>
                  <a:pt x="4870" y="4715"/>
                </a:cubicBezTo>
                <a:lnTo>
                  <a:pt x="6549" y="4715"/>
                </a:lnTo>
                <a:cubicBezTo>
                  <a:pt x="6656" y="4715"/>
                  <a:pt x="6740" y="4620"/>
                  <a:pt x="6740" y="4513"/>
                </a:cubicBezTo>
                <a:cubicBezTo>
                  <a:pt x="6740" y="4418"/>
                  <a:pt x="6656" y="4322"/>
                  <a:pt x="6549" y="4322"/>
                </a:cubicBezTo>
                <a:lnTo>
                  <a:pt x="5335" y="4322"/>
                </a:lnTo>
                <a:cubicBezTo>
                  <a:pt x="5216" y="4144"/>
                  <a:pt x="5156" y="3941"/>
                  <a:pt x="5156" y="3727"/>
                </a:cubicBezTo>
                <a:cubicBezTo>
                  <a:pt x="5156" y="3144"/>
                  <a:pt x="5632" y="2691"/>
                  <a:pt x="6192" y="2691"/>
                </a:cubicBezTo>
                <a:close/>
                <a:moveTo>
                  <a:pt x="3477" y="3799"/>
                </a:moveTo>
                <a:cubicBezTo>
                  <a:pt x="3442" y="4203"/>
                  <a:pt x="3442" y="5072"/>
                  <a:pt x="3870" y="6335"/>
                </a:cubicBezTo>
                <a:lnTo>
                  <a:pt x="1703" y="6335"/>
                </a:lnTo>
                <a:cubicBezTo>
                  <a:pt x="2132" y="5072"/>
                  <a:pt x="2132" y="4203"/>
                  <a:pt x="2108" y="3799"/>
                </a:cubicBezTo>
                <a:close/>
                <a:moveTo>
                  <a:pt x="10288" y="3799"/>
                </a:moveTo>
                <a:cubicBezTo>
                  <a:pt x="10264" y="4203"/>
                  <a:pt x="10264" y="5072"/>
                  <a:pt x="10693" y="6335"/>
                </a:cubicBezTo>
                <a:lnTo>
                  <a:pt x="8514" y="6335"/>
                </a:lnTo>
                <a:cubicBezTo>
                  <a:pt x="8954" y="5072"/>
                  <a:pt x="8966" y="4203"/>
                  <a:pt x="8918" y="3799"/>
                </a:cubicBezTo>
                <a:close/>
                <a:moveTo>
                  <a:pt x="4037" y="6739"/>
                </a:moveTo>
                <a:lnTo>
                  <a:pt x="4096" y="7097"/>
                </a:lnTo>
                <a:lnTo>
                  <a:pt x="1489" y="7097"/>
                </a:lnTo>
                <a:lnTo>
                  <a:pt x="1549" y="6739"/>
                </a:lnTo>
                <a:close/>
                <a:moveTo>
                  <a:pt x="10859" y="6739"/>
                </a:moveTo>
                <a:lnTo>
                  <a:pt x="10919" y="7097"/>
                </a:lnTo>
                <a:lnTo>
                  <a:pt x="8311" y="7097"/>
                </a:lnTo>
                <a:lnTo>
                  <a:pt x="8371" y="6739"/>
                </a:lnTo>
                <a:close/>
                <a:moveTo>
                  <a:pt x="6883" y="5465"/>
                </a:moveTo>
                <a:cubicBezTo>
                  <a:pt x="6847" y="5870"/>
                  <a:pt x="6847" y="6739"/>
                  <a:pt x="7287" y="8001"/>
                </a:cubicBezTo>
                <a:lnTo>
                  <a:pt x="5108" y="8001"/>
                </a:lnTo>
                <a:cubicBezTo>
                  <a:pt x="5537" y="6751"/>
                  <a:pt x="5537" y="5870"/>
                  <a:pt x="5513" y="5465"/>
                </a:cubicBezTo>
                <a:close/>
                <a:moveTo>
                  <a:pt x="4513" y="7478"/>
                </a:moveTo>
                <a:lnTo>
                  <a:pt x="4668" y="8049"/>
                </a:lnTo>
                <a:lnTo>
                  <a:pt x="4668" y="8061"/>
                </a:lnTo>
                <a:cubicBezTo>
                  <a:pt x="4632" y="8085"/>
                  <a:pt x="4608" y="8132"/>
                  <a:pt x="4608" y="8180"/>
                </a:cubicBezTo>
                <a:lnTo>
                  <a:pt x="4525" y="8561"/>
                </a:lnTo>
                <a:lnTo>
                  <a:pt x="775" y="8561"/>
                </a:lnTo>
                <a:lnTo>
                  <a:pt x="1072" y="7478"/>
                </a:lnTo>
                <a:close/>
                <a:moveTo>
                  <a:pt x="11335" y="7478"/>
                </a:moveTo>
                <a:lnTo>
                  <a:pt x="11633" y="8561"/>
                </a:lnTo>
                <a:lnTo>
                  <a:pt x="7883" y="8561"/>
                </a:lnTo>
                <a:lnTo>
                  <a:pt x="7799" y="8180"/>
                </a:lnTo>
                <a:cubicBezTo>
                  <a:pt x="7787" y="8120"/>
                  <a:pt x="7764" y="8085"/>
                  <a:pt x="7740" y="8049"/>
                </a:cubicBezTo>
                <a:lnTo>
                  <a:pt x="7895" y="7478"/>
                </a:lnTo>
                <a:close/>
                <a:moveTo>
                  <a:pt x="7442" y="8394"/>
                </a:moveTo>
                <a:lnTo>
                  <a:pt x="7502" y="8752"/>
                </a:lnTo>
                <a:lnTo>
                  <a:pt x="4906" y="8752"/>
                </a:lnTo>
                <a:lnTo>
                  <a:pt x="4966" y="8394"/>
                </a:lnTo>
                <a:close/>
                <a:moveTo>
                  <a:pt x="4132" y="8954"/>
                </a:moveTo>
                <a:lnTo>
                  <a:pt x="4037" y="9311"/>
                </a:lnTo>
                <a:lnTo>
                  <a:pt x="406" y="9311"/>
                </a:lnTo>
                <a:lnTo>
                  <a:pt x="406" y="8954"/>
                </a:lnTo>
                <a:close/>
                <a:moveTo>
                  <a:pt x="12002" y="8954"/>
                </a:moveTo>
                <a:lnTo>
                  <a:pt x="12002" y="9311"/>
                </a:lnTo>
                <a:lnTo>
                  <a:pt x="8371" y="9311"/>
                </a:lnTo>
                <a:lnTo>
                  <a:pt x="8276" y="8954"/>
                </a:lnTo>
                <a:close/>
                <a:moveTo>
                  <a:pt x="7906" y="9144"/>
                </a:moveTo>
                <a:lnTo>
                  <a:pt x="8204" y="10228"/>
                </a:lnTo>
                <a:lnTo>
                  <a:pt x="4192" y="10228"/>
                </a:lnTo>
                <a:lnTo>
                  <a:pt x="4489" y="9144"/>
                </a:lnTo>
                <a:close/>
                <a:moveTo>
                  <a:pt x="8573" y="10621"/>
                </a:moveTo>
                <a:lnTo>
                  <a:pt x="8573" y="10978"/>
                </a:lnTo>
                <a:lnTo>
                  <a:pt x="3799" y="10978"/>
                </a:lnTo>
                <a:lnTo>
                  <a:pt x="3799" y="10621"/>
                </a:lnTo>
                <a:close/>
                <a:moveTo>
                  <a:pt x="9621" y="0"/>
                </a:moveTo>
                <a:cubicBezTo>
                  <a:pt x="9514" y="0"/>
                  <a:pt x="9430" y="96"/>
                  <a:pt x="9430" y="203"/>
                </a:cubicBezTo>
                <a:lnTo>
                  <a:pt x="9430" y="596"/>
                </a:lnTo>
                <a:cubicBezTo>
                  <a:pt x="8728" y="691"/>
                  <a:pt x="8180" y="1298"/>
                  <a:pt x="8180" y="2024"/>
                </a:cubicBezTo>
                <a:cubicBezTo>
                  <a:pt x="8180" y="2239"/>
                  <a:pt x="8216" y="2441"/>
                  <a:pt x="8311" y="2620"/>
                </a:cubicBezTo>
                <a:lnTo>
                  <a:pt x="8299" y="2620"/>
                </a:lnTo>
                <a:cubicBezTo>
                  <a:pt x="8037" y="2620"/>
                  <a:pt x="7835" y="2834"/>
                  <a:pt x="7835" y="3084"/>
                </a:cubicBezTo>
                <a:lnTo>
                  <a:pt x="7835" y="3334"/>
                </a:lnTo>
                <a:cubicBezTo>
                  <a:pt x="7835" y="3596"/>
                  <a:pt x="8037" y="3799"/>
                  <a:pt x="8299" y="3799"/>
                </a:cubicBezTo>
                <a:lnTo>
                  <a:pt x="8549" y="3799"/>
                </a:lnTo>
                <a:cubicBezTo>
                  <a:pt x="8573" y="4144"/>
                  <a:pt x="8597" y="5037"/>
                  <a:pt x="8121" y="6358"/>
                </a:cubicBezTo>
                <a:cubicBezTo>
                  <a:pt x="8073" y="6394"/>
                  <a:pt x="8037" y="6442"/>
                  <a:pt x="8026" y="6501"/>
                </a:cubicBezTo>
                <a:lnTo>
                  <a:pt x="7918" y="7073"/>
                </a:lnTo>
                <a:lnTo>
                  <a:pt x="7764" y="7073"/>
                </a:lnTo>
                <a:cubicBezTo>
                  <a:pt x="7668" y="7073"/>
                  <a:pt x="7597" y="7132"/>
                  <a:pt x="7561" y="7228"/>
                </a:cubicBezTo>
                <a:lnTo>
                  <a:pt x="7525" y="7394"/>
                </a:lnTo>
                <a:cubicBezTo>
                  <a:pt x="7252" y="6418"/>
                  <a:pt x="7264" y="5751"/>
                  <a:pt x="7299" y="5465"/>
                </a:cubicBezTo>
                <a:lnTo>
                  <a:pt x="7549" y="5465"/>
                </a:lnTo>
                <a:cubicBezTo>
                  <a:pt x="7799" y="5465"/>
                  <a:pt x="8014" y="5263"/>
                  <a:pt x="8014" y="5013"/>
                </a:cubicBezTo>
                <a:lnTo>
                  <a:pt x="8014" y="4751"/>
                </a:lnTo>
                <a:cubicBezTo>
                  <a:pt x="8014" y="4501"/>
                  <a:pt x="7799" y="4287"/>
                  <a:pt x="7549" y="4287"/>
                </a:cubicBezTo>
                <a:lnTo>
                  <a:pt x="7537" y="4287"/>
                </a:lnTo>
                <a:cubicBezTo>
                  <a:pt x="7621" y="4108"/>
                  <a:pt x="7668" y="3906"/>
                  <a:pt x="7668" y="3691"/>
                </a:cubicBezTo>
                <a:cubicBezTo>
                  <a:pt x="7668" y="2965"/>
                  <a:pt x="7121" y="2358"/>
                  <a:pt x="6418" y="2263"/>
                </a:cubicBezTo>
                <a:lnTo>
                  <a:pt x="6418" y="1882"/>
                </a:lnTo>
                <a:cubicBezTo>
                  <a:pt x="6418" y="1774"/>
                  <a:pt x="6335" y="1691"/>
                  <a:pt x="6228" y="1691"/>
                </a:cubicBezTo>
                <a:cubicBezTo>
                  <a:pt x="6121" y="1691"/>
                  <a:pt x="6037" y="1774"/>
                  <a:pt x="6037" y="1882"/>
                </a:cubicBezTo>
                <a:lnTo>
                  <a:pt x="6037" y="2286"/>
                </a:lnTo>
                <a:cubicBezTo>
                  <a:pt x="5335" y="2370"/>
                  <a:pt x="4787" y="2989"/>
                  <a:pt x="4787" y="3715"/>
                </a:cubicBezTo>
                <a:cubicBezTo>
                  <a:pt x="4787" y="3918"/>
                  <a:pt x="4823" y="4132"/>
                  <a:pt x="4918" y="4310"/>
                </a:cubicBezTo>
                <a:lnTo>
                  <a:pt x="4906" y="4310"/>
                </a:lnTo>
                <a:cubicBezTo>
                  <a:pt x="4644" y="4310"/>
                  <a:pt x="4442" y="4513"/>
                  <a:pt x="4442" y="4775"/>
                </a:cubicBezTo>
                <a:lnTo>
                  <a:pt x="4442" y="5025"/>
                </a:lnTo>
                <a:cubicBezTo>
                  <a:pt x="4442" y="5275"/>
                  <a:pt x="4644" y="5489"/>
                  <a:pt x="4906" y="5489"/>
                </a:cubicBezTo>
                <a:lnTo>
                  <a:pt x="5156" y="5489"/>
                </a:lnTo>
                <a:cubicBezTo>
                  <a:pt x="5180" y="5763"/>
                  <a:pt x="5180" y="6442"/>
                  <a:pt x="4930" y="7406"/>
                </a:cubicBezTo>
                <a:lnTo>
                  <a:pt x="4882" y="7239"/>
                </a:lnTo>
                <a:cubicBezTo>
                  <a:pt x="4858" y="7156"/>
                  <a:pt x="4787" y="7097"/>
                  <a:pt x="4692" y="7097"/>
                </a:cubicBezTo>
                <a:lnTo>
                  <a:pt x="4525" y="7097"/>
                </a:lnTo>
                <a:lnTo>
                  <a:pt x="4430" y="6513"/>
                </a:lnTo>
                <a:cubicBezTo>
                  <a:pt x="4406" y="6454"/>
                  <a:pt x="4382" y="6406"/>
                  <a:pt x="4335" y="6382"/>
                </a:cubicBezTo>
                <a:cubicBezTo>
                  <a:pt x="3858" y="5049"/>
                  <a:pt x="3870" y="4156"/>
                  <a:pt x="3906" y="3822"/>
                </a:cubicBezTo>
                <a:lnTo>
                  <a:pt x="4156" y="3822"/>
                </a:lnTo>
                <a:cubicBezTo>
                  <a:pt x="4406" y="3822"/>
                  <a:pt x="4620" y="3608"/>
                  <a:pt x="4620" y="3358"/>
                </a:cubicBezTo>
                <a:lnTo>
                  <a:pt x="4620" y="3108"/>
                </a:lnTo>
                <a:cubicBezTo>
                  <a:pt x="4620" y="2846"/>
                  <a:pt x="4406" y="2644"/>
                  <a:pt x="4156" y="2644"/>
                </a:cubicBezTo>
                <a:lnTo>
                  <a:pt x="4144" y="2644"/>
                </a:lnTo>
                <a:cubicBezTo>
                  <a:pt x="4227" y="2465"/>
                  <a:pt x="4275" y="2251"/>
                  <a:pt x="4275" y="2048"/>
                </a:cubicBezTo>
                <a:cubicBezTo>
                  <a:pt x="4275" y="1322"/>
                  <a:pt x="3727" y="703"/>
                  <a:pt x="3025" y="620"/>
                </a:cubicBezTo>
                <a:lnTo>
                  <a:pt x="3025" y="215"/>
                </a:lnTo>
                <a:cubicBezTo>
                  <a:pt x="3025" y="108"/>
                  <a:pt x="2942" y="24"/>
                  <a:pt x="2834" y="24"/>
                </a:cubicBezTo>
                <a:cubicBezTo>
                  <a:pt x="2727" y="24"/>
                  <a:pt x="2644" y="108"/>
                  <a:pt x="2644" y="215"/>
                </a:cubicBezTo>
                <a:lnTo>
                  <a:pt x="2644" y="620"/>
                </a:lnTo>
                <a:cubicBezTo>
                  <a:pt x="1941" y="703"/>
                  <a:pt x="1394" y="1322"/>
                  <a:pt x="1394" y="2048"/>
                </a:cubicBezTo>
                <a:cubicBezTo>
                  <a:pt x="1394" y="2251"/>
                  <a:pt x="1429" y="2465"/>
                  <a:pt x="1525" y="2644"/>
                </a:cubicBezTo>
                <a:lnTo>
                  <a:pt x="1513" y="2644"/>
                </a:lnTo>
                <a:cubicBezTo>
                  <a:pt x="1251" y="2644"/>
                  <a:pt x="1048" y="2846"/>
                  <a:pt x="1048" y="3108"/>
                </a:cubicBezTo>
                <a:lnTo>
                  <a:pt x="1048" y="3358"/>
                </a:lnTo>
                <a:cubicBezTo>
                  <a:pt x="1048" y="3608"/>
                  <a:pt x="1251" y="3822"/>
                  <a:pt x="1513" y="3822"/>
                </a:cubicBezTo>
                <a:lnTo>
                  <a:pt x="1763" y="3822"/>
                </a:lnTo>
                <a:cubicBezTo>
                  <a:pt x="1787" y="4156"/>
                  <a:pt x="1810" y="5049"/>
                  <a:pt x="1334" y="6382"/>
                </a:cubicBezTo>
                <a:cubicBezTo>
                  <a:pt x="1287" y="6406"/>
                  <a:pt x="1251" y="6454"/>
                  <a:pt x="1239" y="6513"/>
                </a:cubicBezTo>
                <a:lnTo>
                  <a:pt x="1132" y="7097"/>
                </a:lnTo>
                <a:lnTo>
                  <a:pt x="977" y="7097"/>
                </a:lnTo>
                <a:cubicBezTo>
                  <a:pt x="882" y="7097"/>
                  <a:pt x="810" y="7156"/>
                  <a:pt x="775" y="7239"/>
                </a:cubicBezTo>
                <a:lnTo>
                  <a:pt x="417" y="8561"/>
                </a:lnTo>
                <a:lnTo>
                  <a:pt x="203" y="8561"/>
                </a:lnTo>
                <a:cubicBezTo>
                  <a:pt x="96" y="8561"/>
                  <a:pt x="1" y="8656"/>
                  <a:pt x="1" y="8763"/>
                </a:cubicBezTo>
                <a:lnTo>
                  <a:pt x="1" y="9502"/>
                </a:lnTo>
                <a:cubicBezTo>
                  <a:pt x="1" y="9609"/>
                  <a:pt x="96" y="9692"/>
                  <a:pt x="203" y="9692"/>
                </a:cubicBezTo>
                <a:lnTo>
                  <a:pt x="3918" y="9692"/>
                </a:lnTo>
                <a:lnTo>
                  <a:pt x="3775" y="10228"/>
                </a:lnTo>
                <a:lnTo>
                  <a:pt x="3620" y="10228"/>
                </a:lnTo>
                <a:cubicBezTo>
                  <a:pt x="3513" y="10228"/>
                  <a:pt x="3430" y="10323"/>
                  <a:pt x="3430" y="10430"/>
                </a:cubicBezTo>
                <a:lnTo>
                  <a:pt x="3430" y="11168"/>
                </a:lnTo>
                <a:cubicBezTo>
                  <a:pt x="3430" y="11276"/>
                  <a:pt x="3513" y="11359"/>
                  <a:pt x="3620" y="11359"/>
                </a:cubicBezTo>
                <a:lnTo>
                  <a:pt x="8788" y="11359"/>
                </a:lnTo>
                <a:cubicBezTo>
                  <a:pt x="8895" y="11359"/>
                  <a:pt x="8978" y="11276"/>
                  <a:pt x="8978" y="11168"/>
                </a:cubicBezTo>
                <a:lnTo>
                  <a:pt x="8978" y="10430"/>
                </a:lnTo>
                <a:cubicBezTo>
                  <a:pt x="8978" y="10323"/>
                  <a:pt x="8895" y="10228"/>
                  <a:pt x="8788" y="10228"/>
                </a:cubicBezTo>
                <a:lnTo>
                  <a:pt x="8621" y="10228"/>
                </a:lnTo>
                <a:lnTo>
                  <a:pt x="8478" y="9692"/>
                </a:lnTo>
                <a:lnTo>
                  <a:pt x="12193" y="9692"/>
                </a:lnTo>
                <a:cubicBezTo>
                  <a:pt x="12300" y="9692"/>
                  <a:pt x="12383" y="9609"/>
                  <a:pt x="12383" y="9502"/>
                </a:cubicBezTo>
                <a:lnTo>
                  <a:pt x="12383" y="8763"/>
                </a:lnTo>
                <a:cubicBezTo>
                  <a:pt x="12383" y="8656"/>
                  <a:pt x="12300" y="8561"/>
                  <a:pt x="12193" y="8561"/>
                </a:cubicBezTo>
                <a:lnTo>
                  <a:pt x="12026" y="8561"/>
                </a:lnTo>
                <a:lnTo>
                  <a:pt x="11669" y="7239"/>
                </a:lnTo>
                <a:cubicBezTo>
                  <a:pt x="11645" y="7156"/>
                  <a:pt x="11574" y="7097"/>
                  <a:pt x="11478" y="7097"/>
                </a:cubicBezTo>
                <a:lnTo>
                  <a:pt x="11312" y="7097"/>
                </a:lnTo>
                <a:lnTo>
                  <a:pt x="11216" y="6501"/>
                </a:lnTo>
                <a:cubicBezTo>
                  <a:pt x="11193" y="6442"/>
                  <a:pt x="11169" y="6394"/>
                  <a:pt x="11121" y="6358"/>
                </a:cubicBezTo>
                <a:cubicBezTo>
                  <a:pt x="10645" y="5037"/>
                  <a:pt x="10657" y="4144"/>
                  <a:pt x="10693" y="3799"/>
                </a:cubicBezTo>
                <a:lnTo>
                  <a:pt x="10943" y="3799"/>
                </a:lnTo>
                <a:cubicBezTo>
                  <a:pt x="11193" y="3799"/>
                  <a:pt x="11407" y="3596"/>
                  <a:pt x="11407" y="3334"/>
                </a:cubicBezTo>
                <a:lnTo>
                  <a:pt x="11407" y="3084"/>
                </a:lnTo>
                <a:cubicBezTo>
                  <a:pt x="11407" y="2834"/>
                  <a:pt x="11193" y="2620"/>
                  <a:pt x="10943" y="2620"/>
                </a:cubicBezTo>
                <a:lnTo>
                  <a:pt x="10931" y="2620"/>
                </a:lnTo>
                <a:cubicBezTo>
                  <a:pt x="11014" y="2441"/>
                  <a:pt x="11062" y="2239"/>
                  <a:pt x="11062" y="2024"/>
                </a:cubicBezTo>
                <a:cubicBezTo>
                  <a:pt x="11062" y="1298"/>
                  <a:pt x="10514" y="691"/>
                  <a:pt x="9811" y="596"/>
                </a:cubicBezTo>
                <a:lnTo>
                  <a:pt x="9811" y="203"/>
                </a:lnTo>
                <a:cubicBezTo>
                  <a:pt x="9811" y="96"/>
                  <a:pt x="9728" y="0"/>
                  <a:pt x="9621" y="0"/>
                </a:cubicBezTo>
                <a:close/>
              </a:path>
            </a:pathLst>
          </a:custGeom>
          <a:solidFill>
            <a:srgbClr val="ED1B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grpSp>
        <p:nvGrpSpPr>
          <p:cNvPr id="274" name="Google Shape;9994;p60">
            <a:extLst>
              <a:ext uri="{FF2B5EF4-FFF2-40B4-BE49-F238E27FC236}">
                <a16:creationId xmlns:a16="http://schemas.microsoft.com/office/drawing/2014/main" id="{EBAF2485-3512-2B4F-A4C2-1917A682A412}"/>
              </a:ext>
            </a:extLst>
          </p:cNvPr>
          <p:cNvGrpSpPr/>
          <p:nvPr/>
        </p:nvGrpSpPr>
        <p:grpSpPr>
          <a:xfrm>
            <a:off x="8848737" y="4953799"/>
            <a:ext cx="392400" cy="392400"/>
            <a:chOff x="3988156" y="3380210"/>
            <a:chExt cx="353954" cy="318880"/>
          </a:xfrm>
          <a:solidFill>
            <a:srgbClr val="ED1B24"/>
          </a:solidFill>
        </p:grpSpPr>
        <p:sp>
          <p:nvSpPr>
            <p:cNvPr id="275" name="Google Shape;9995;p60">
              <a:extLst>
                <a:ext uri="{FF2B5EF4-FFF2-40B4-BE49-F238E27FC236}">
                  <a16:creationId xmlns:a16="http://schemas.microsoft.com/office/drawing/2014/main" id="{47416B85-0E29-9548-942D-01161311A315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76" name="Google Shape;9996;p60">
              <a:extLst>
                <a:ext uri="{FF2B5EF4-FFF2-40B4-BE49-F238E27FC236}">
                  <a16:creationId xmlns:a16="http://schemas.microsoft.com/office/drawing/2014/main" id="{96DC6049-F7FC-E142-9866-72596C780B4C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77" name="Google Shape;9997;p60">
              <a:extLst>
                <a:ext uri="{FF2B5EF4-FFF2-40B4-BE49-F238E27FC236}">
                  <a16:creationId xmlns:a16="http://schemas.microsoft.com/office/drawing/2014/main" id="{F1602310-38AA-D645-8B05-A3441D287661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78" name="Google Shape;9998;p60">
              <a:extLst>
                <a:ext uri="{FF2B5EF4-FFF2-40B4-BE49-F238E27FC236}">
                  <a16:creationId xmlns:a16="http://schemas.microsoft.com/office/drawing/2014/main" id="{7E0780C2-7C47-2D40-B72C-40E1F857A2EA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79" name="Google Shape;9999;p60">
              <a:extLst>
                <a:ext uri="{FF2B5EF4-FFF2-40B4-BE49-F238E27FC236}">
                  <a16:creationId xmlns:a16="http://schemas.microsoft.com/office/drawing/2014/main" id="{3832BBF0-A2BA-C64E-AD74-F1A7FD5FE579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80" name="Google Shape;10118;p60">
            <a:extLst>
              <a:ext uri="{FF2B5EF4-FFF2-40B4-BE49-F238E27FC236}">
                <a16:creationId xmlns:a16="http://schemas.microsoft.com/office/drawing/2014/main" id="{1D155AA1-8C19-D244-8C24-EDDD81265522}"/>
              </a:ext>
            </a:extLst>
          </p:cNvPr>
          <p:cNvGrpSpPr/>
          <p:nvPr/>
        </p:nvGrpSpPr>
        <p:grpSpPr>
          <a:xfrm>
            <a:off x="9463279" y="4880065"/>
            <a:ext cx="392400" cy="456086"/>
            <a:chOff x="2749016" y="4291176"/>
            <a:chExt cx="150831" cy="336926"/>
          </a:xfrm>
          <a:solidFill>
            <a:srgbClr val="ED1B24"/>
          </a:solidFill>
        </p:grpSpPr>
        <p:sp>
          <p:nvSpPr>
            <p:cNvPr id="281" name="Google Shape;10119;p60">
              <a:extLst>
                <a:ext uri="{FF2B5EF4-FFF2-40B4-BE49-F238E27FC236}">
                  <a16:creationId xmlns:a16="http://schemas.microsoft.com/office/drawing/2014/main" id="{5B8198C5-164E-3545-B4B8-87600FD8CABD}"/>
                </a:ext>
              </a:extLst>
            </p:cNvPr>
            <p:cNvSpPr/>
            <p:nvPr/>
          </p:nvSpPr>
          <p:spPr>
            <a:xfrm>
              <a:off x="2799399" y="4307472"/>
              <a:ext cx="51942" cy="114865"/>
            </a:xfrm>
            <a:custGeom>
              <a:avLst/>
              <a:gdLst/>
              <a:ahLst/>
              <a:cxnLst/>
              <a:rect l="l" t="t" r="r" b="b"/>
              <a:pathLst>
                <a:path w="1632" h="3609" extrusionOk="0">
                  <a:moveTo>
                    <a:pt x="810" y="1"/>
                  </a:moveTo>
                  <a:cubicBezTo>
                    <a:pt x="727" y="1"/>
                    <a:pt x="667" y="72"/>
                    <a:pt x="667" y="144"/>
                  </a:cubicBezTo>
                  <a:lnTo>
                    <a:pt x="667" y="489"/>
                  </a:lnTo>
                  <a:cubicBezTo>
                    <a:pt x="298" y="525"/>
                    <a:pt x="1" y="846"/>
                    <a:pt x="1" y="1215"/>
                  </a:cubicBezTo>
                  <a:cubicBezTo>
                    <a:pt x="1" y="1620"/>
                    <a:pt x="322" y="1942"/>
                    <a:pt x="727" y="1942"/>
                  </a:cubicBezTo>
                  <a:lnTo>
                    <a:pt x="894" y="1942"/>
                  </a:lnTo>
                  <a:cubicBezTo>
                    <a:pt x="1132" y="1942"/>
                    <a:pt x="1322" y="2144"/>
                    <a:pt x="1322" y="2382"/>
                  </a:cubicBezTo>
                  <a:cubicBezTo>
                    <a:pt x="1322" y="2620"/>
                    <a:pt x="1132" y="2811"/>
                    <a:pt x="894" y="2811"/>
                  </a:cubicBezTo>
                  <a:lnTo>
                    <a:pt x="632" y="2811"/>
                  </a:lnTo>
                  <a:cubicBezTo>
                    <a:pt x="441" y="2811"/>
                    <a:pt x="298" y="2656"/>
                    <a:pt x="298" y="2466"/>
                  </a:cubicBezTo>
                  <a:cubicBezTo>
                    <a:pt x="298" y="2382"/>
                    <a:pt x="215" y="2323"/>
                    <a:pt x="144" y="2323"/>
                  </a:cubicBezTo>
                  <a:cubicBezTo>
                    <a:pt x="48" y="2323"/>
                    <a:pt x="1" y="2394"/>
                    <a:pt x="1" y="2466"/>
                  </a:cubicBezTo>
                  <a:cubicBezTo>
                    <a:pt x="1" y="2823"/>
                    <a:pt x="298" y="3120"/>
                    <a:pt x="644" y="3120"/>
                  </a:cubicBezTo>
                  <a:lnTo>
                    <a:pt x="667" y="3120"/>
                  </a:lnTo>
                  <a:lnTo>
                    <a:pt x="667" y="3466"/>
                  </a:lnTo>
                  <a:cubicBezTo>
                    <a:pt x="667" y="3549"/>
                    <a:pt x="739" y="3609"/>
                    <a:pt x="810" y="3609"/>
                  </a:cubicBezTo>
                  <a:cubicBezTo>
                    <a:pt x="906" y="3609"/>
                    <a:pt x="965" y="3537"/>
                    <a:pt x="965" y="3466"/>
                  </a:cubicBezTo>
                  <a:lnTo>
                    <a:pt x="965" y="3120"/>
                  </a:lnTo>
                  <a:cubicBezTo>
                    <a:pt x="1334" y="3097"/>
                    <a:pt x="1632" y="2763"/>
                    <a:pt x="1632" y="2394"/>
                  </a:cubicBezTo>
                  <a:cubicBezTo>
                    <a:pt x="1632" y="1989"/>
                    <a:pt x="1298" y="1668"/>
                    <a:pt x="906" y="1668"/>
                  </a:cubicBezTo>
                  <a:lnTo>
                    <a:pt x="739" y="1668"/>
                  </a:lnTo>
                  <a:cubicBezTo>
                    <a:pt x="501" y="1668"/>
                    <a:pt x="310" y="1477"/>
                    <a:pt x="310" y="1239"/>
                  </a:cubicBezTo>
                  <a:cubicBezTo>
                    <a:pt x="310" y="1001"/>
                    <a:pt x="501" y="799"/>
                    <a:pt x="739" y="799"/>
                  </a:cubicBezTo>
                  <a:lnTo>
                    <a:pt x="989" y="799"/>
                  </a:lnTo>
                  <a:cubicBezTo>
                    <a:pt x="1191" y="799"/>
                    <a:pt x="1334" y="953"/>
                    <a:pt x="1334" y="1144"/>
                  </a:cubicBezTo>
                  <a:lnTo>
                    <a:pt x="1334" y="1311"/>
                  </a:lnTo>
                  <a:cubicBezTo>
                    <a:pt x="1322" y="1382"/>
                    <a:pt x="1394" y="1453"/>
                    <a:pt x="1489" y="1453"/>
                  </a:cubicBezTo>
                  <a:cubicBezTo>
                    <a:pt x="1572" y="1453"/>
                    <a:pt x="1632" y="1382"/>
                    <a:pt x="1632" y="1311"/>
                  </a:cubicBezTo>
                  <a:lnTo>
                    <a:pt x="1632" y="1144"/>
                  </a:lnTo>
                  <a:cubicBezTo>
                    <a:pt x="1632" y="787"/>
                    <a:pt x="1334" y="489"/>
                    <a:pt x="977" y="489"/>
                  </a:cubicBezTo>
                  <a:lnTo>
                    <a:pt x="965" y="489"/>
                  </a:lnTo>
                  <a:lnTo>
                    <a:pt x="965" y="144"/>
                  </a:lnTo>
                  <a:cubicBezTo>
                    <a:pt x="965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82" name="Google Shape;10120;p60">
              <a:extLst>
                <a:ext uri="{FF2B5EF4-FFF2-40B4-BE49-F238E27FC236}">
                  <a16:creationId xmlns:a16="http://schemas.microsoft.com/office/drawing/2014/main" id="{59A92E0A-A2B5-C74E-8878-287C406D695D}"/>
                </a:ext>
              </a:extLst>
            </p:cNvPr>
            <p:cNvSpPr/>
            <p:nvPr/>
          </p:nvSpPr>
          <p:spPr>
            <a:xfrm>
              <a:off x="2750894" y="4291176"/>
              <a:ext cx="147075" cy="336926"/>
            </a:xfrm>
            <a:custGeom>
              <a:avLst/>
              <a:gdLst/>
              <a:ahLst/>
              <a:cxnLst/>
              <a:rect l="l" t="t" r="r" b="b"/>
              <a:pathLst>
                <a:path w="4621" h="10586" extrusionOk="0">
                  <a:moveTo>
                    <a:pt x="2310" y="299"/>
                  </a:moveTo>
                  <a:cubicBezTo>
                    <a:pt x="3406" y="299"/>
                    <a:pt x="4323" y="1192"/>
                    <a:pt x="4323" y="2311"/>
                  </a:cubicBezTo>
                  <a:cubicBezTo>
                    <a:pt x="4323" y="3418"/>
                    <a:pt x="3430" y="4323"/>
                    <a:pt x="2310" y="4323"/>
                  </a:cubicBezTo>
                  <a:cubicBezTo>
                    <a:pt x="1203" y="4311"/>
                    <a:pt x="298" y="3418"/>
                    <a:pt x="298" y="2311"/>
                  </a:cubicBezTo>
                  <a:cubicBezTo>
                    <a:pt x="298" y="1215"/>
                    <a:pt x="1191" y="299"/>
                    <a:pt x="2310" y="299"/>
                  </a:cubicBezTo>
                  <a:close/>
                  <a:moveTo>
                    <a:pt x="4299" y="7288"/>
                  </a:moveTo>
                  <a:lnTo>
                    <a:pt x="4299" y="7621"/>
                  </a:lnTo>
                  <a:lnTo>
                    <a:pt x="3620" y="7621"/>
                  </a:lnTo>
                  <a:cubicBezTo>
                    <a:pt x="3525" y="7621"/>
                    <a:pt x="3465" y="7704"/>
                    <a:pt x="3465" y="7776"/>
                  </a:cubicBezTo>
                  <a:cubicBezTo>
                    <a:pt x="3465" y="7859"/>
                    <a:pt x="3549" y="7919"/>
                    <a:pt x="3620" y="7919"/>
                  </a:cubicBezTo>
                  <a:lnTo>
                    <a:pt x="3787" y="7919"/>
                  </a:lnTo>
                  <a:lnTo>
                    <a:pt x="3727" y="8442"/>
                  </a:lnTo>
                  <a:lnTo>
                    <a:pt x="882" y="8442"/>
                  </a:lnTo>
                  <a:lnTo>
                    <a:pt x="822" y="7919"/>
                  </a:lnTo>
                  <a:lnTo>
                    <a:pt x="2894" y="7919"/>
                  </a:lnTo>
                  <a:cubicBezTo>
                    <a:pt x="2977" y="7919"/>
                    <a:pt x="3037" y="7847"/>
                    <a:pt x="3037" y="7776"/>
                  </a:cubicBezTo>
                  <a:cubicBezTo>
                    <a:pt x="3037" y="7680"/>
                    <a:pt x="2965" y="7621"/>
                    <a:pt x="2894" y="7621"/>
                  </a:cubicBezTo>
                  <a:lnTo>
                    <a:pt x="298" y="7621"/>
                  </a:lnTo>
                  <a:lnTo>
                    <a:pt x="298" y="7288"/>
                  </a:lnTo>
                  <a:close/>
                  <a:moveTo>
                    <a:pt x="3692" y="8776"/>
                  </a:moveTo>
                  <a:lnTo>
                    <a:pt x="3608" y="9455"/>
                  </a:lnTo>
                  <a:lnTo>
                    <a:pt x="1013" y="9455"/>
                  </a:lnTo>
                  <a:lnTo>
                    <a:pt x="929" y="8776"/>
                  </a:lnTo>
                  <a:close/>
                  <a:moveTo>
                    <a:pt x="3573" y="9764"/>
                  </a:moveTo>
                  <a:lnTo>
                    <a:pt x="3501" y="10288"/>
                  </a:lnTo>
                  <a:lnTo>
                    <a:pt x="1120" y="10288"/>
                  </a:lnTo>
                  <a:lnTo>
                    <a:pt x="1060" y="9764"/>
                  </a:lnTo>
                  <a:close/>
                  <a:moveTo>
                    <a:pt x="2310" y="1"/>
                  </a:moveTo>
                  <a:cubicBezTo>
                    <a:pt x="1048" y="1"/>
                    <a:pt x="1" y="1049"/>
                    <a:pt x="1" y="2311"/>
                  </a:cubicBezTo>
                  <a:cubicBezTo>
                    <a:pt x="1" y="3537"/>
                    <a:pt x="953" y="4549"/>
                    <a:pt x="2156" y="4621"/>
                  </a:cubicBezTo>
                  <a:lnTo>
                    <a:pt x="2156" y="6966"/>
                  </a:lnTo>
                  <a:lnTo>
                    <a:pt x="155" y="6966"/>
                  </a:lnTo>
                  <a:cubicBezTo>
                    <a:pt x="60" y="6966"/>
                    <a:pt x="1" y="7049"/>
                    <a:pt x="1" y="7121"/>
                  </a:cubicBezTo>
                  <a:lnTo>
                    <a:pt x="1" y="7788"/>
                  </a:lnTo>
                  <a:cubicBezTo>
                    <a:pt x="1" y="7883"/>
                    <a:pt x="72" y="7942"/>
                    <a:pt x="155" y="7942"/>
                  </a:cubicBezTo>
                  <a:lnTo>
                    <a:pt x="513" y="7942"/>
                  </a:lnTo>
                  <a:lnTo>
                    <a:pt x="822" y="10455"/>
                  </a:lnTo>
                  <a:cubicBezTo>
                    <a:pt x="834" y="10526"/>
                    <a:pt x="894" y="10586"/>
                    <a:pt x="965" y="10586"/>
                  </a:cubicBezTo>
                  <a:lnTo>
                    <a:pt x="3620" y="10586"/>
                  </a:lnTo>
                  <a:cubicBezTo>
                    <a:pt x="3692" y="10586"/>
                    <a:pt x="3763" y="10526"/>
                    <a:pt x="3763" y="10455"/>
                  </a:cubicBezTo>
                  <a:lnTo>
                    <a:pt x="4084" y="7942"/>
                  </a:lnTo>
                  <a:lnTo>
                    <a:pt x="4442" y="7942"/>
                  </a:lnTo>
                  <a:cubicBezTo>
                    <a:pt x="4525" y="7942"/>
                    <a:pt x="4585" y="7859"/>
                    <a:pt x="4585" y="7788"/>
                  </a:cubicBezTo>
                  <a:lnTo>
                    <a:pt x="4585" y="7121"/>
                  </a:lnTo>
                  <a:cubicBezTo>
                    <a:pt x="4620" y="7026"/>
                    <a:pt x="4549" y="6966"/>
                    <a:pt x="4465" y="6966"/>
                  </a:cubicBezTo>
                  <a:lnTo>
                    <a:pt x="2453" y="6966"/>
                  </a:lnTo>
                  <a:lnTo>
                    <a:pt x="2453" y="4621"/>
                  </a:lnTo>
                  <a:cubicBezTo>
                    <a:pt x="3668" y="4549"/>
                    <a:pt x="4620" y="3537"/>
                    <a:pt x="4620" y="2311"/>
                  </a:cubicBezTo>
                  <a:cubicBezTo>
                    <a:pt x="4620" y="1037"/>
                    <a:pt x="3573" y="1"/>
                    <a:pt x="23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83" name="Google Shape;10121;p60">
              <a:extLst>
                <a:ext uri="{FF2B5EF4-FFF2-40B4-BE49-F238E27FC236}">
                  <a16:creationId xmlns:a16="http://schemas.microsoft.com/office/drawing/2014/main" id="{ECE1BD8D-9A46-1441-8E3D-8EBF09BCEC08}"/>
                </a:ext>
              </a:extLst>
            </p:cNvPr>
            <p:cNvSpPr/>
            <p:nvPr/>
          </p:nvSpPr>
          <p:spPr>
            <a:xfrm>
              <a:off x="2749016" y="4443917"/>
              <a:ext cx="69734" cy="52706"/>
            </a:xfrm>
            <a:custGeom>
              <a:avLst/>
              <a:gdLst/>
              <a:ahLst/>
              <a:cxnLst/>
              <a:rect l="l" t="t" r="r" b="b"/>
              <a:pathLst>
                <a:path w="2191" h="1656" extrusionOk="0">
                  <a:moveTo>
                    <a:pt x="1107" y="310"/>
                  </a:moveTo>
                  <a:cubicBezTo>
                    <a:pt x="1381" y="310"/>
                    <a:pt x="1643" y="441"/>
                    <a:pt x="1786" y="667"/>
                  </a:cubicBezTo>
                  <a:lnTo>
                    <a:pt x="417" y="667"/>
                  </a:lnTo>
                  <a:cubicBezTo>
                    <a:pt x="572" y="441"/>
                    <a:pt x="822" y="310"/>
                    <a:pt x="1107" y="310"/>
                  </a:cubicBezTo>
                  <a:close/>
                  <a:moveTo>
                    <a:pt x="1786" y="976"/>
                  </a:moveTo>
                  <a:cubicBezTo>
                    <a:pt x="1619" y="1203"/>
                    <a:pt x="1369" y="1334"/>
                    <a:pt x="1107" y="1334"/>
                  </a:cubicBezTo>
                  <a:cubicBezTo>
                    <a:pt x="822" y="1334"/>
                    <a:pt x="572" y="1203"/>
                    <a:pt x="417" y="976"/>
                  </a:cubicBezTo>
                  <a:close/>
                  <a:moveTo>
                    <a:pt x="1107" y="0"/>
                  </a:moveTo>
                  <a:cubicBezTo>
                    <a:pt x="607" y="0"/>
                    <a:pt x="179" y="310"/>
                    <a:pt x="12" y="774"/>
                  </a:cubicBezTo>
                  <a:cubicBezTo>
                    <a:pt x="0" y="798"/>
                    <a:pt x="0" y="846"/>
                    <a:pt x="12" y="881"/>
                  </a:cubicBezTo>
                  <a:cubicBezTo>
                    <a:pt x="179" y="1334"/>
                    <a:pt x="607" y="1655"/>
                    <a:pt x="1107" y="1655"/>
                  </a:cubicBezTo>
                  <a:cubicBezTo>
                    <a:pt x="1596" y="1655"/>
                    <a:pt x="2024" y="1334"/>
                    <a:pt x="2191" y="881"/>
                  </a:cubicBezTo>
                  <a:lnTo>
                    <a:pt x="2191" y="846"/>
                  </a:lnTo>
                  <a:lnTo>
                    <a:pt x="2191" y="822"/>
                  </a:lnTo>
                  <a:lnTo>
                    <a:pt x="2191" y="798"/>
                  </a:lnTo>
                  <a:lnTo>
                    <a:pt x="2191" y="774"/>
                  </a:lnTo>
                  <a:cubicBezTo>
                    <a:pt x="2024" y="310"/>
                    <a:pt x="1596" y="0"/>
                    <a:pt x="11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84" name="Google Shape;10122;p60">
              <a:extLst>
                <a:ext uri="{FF2B5EF4-FFF2-40B4-BE49-F238E27FC236}">
                  <a16:creationId xmlns:a16="http://schemas.microsoft.com/office/drawing/2014/main" id="{D0E2AC85-2711-CD43-9071-42C77E929D48}"/>
                </a:ext>
              </a:extLst>
            </p:cNvPr>
            <p:cNvSpPr/>
            <p:nvPr/>
          </p:nvSpPr>
          <p:spPr>
            <a:xfrm>
              <a:off x="2829731" y="4443917"/>
              <a:ext cx="70116" cy="52706"/>
            </a:xfrm>
            <a:custGeom>
              <a:avLst/>
              <a:gdLst/>
              <a:ahLst/>
              <a:cxnLst/>
              <a:rect l="l" t="t" r="r" b="b"/>
              <a:pathLst>
                <a:path w="2203" h="1656" extrusionOk="0">
                  <a:moveTo>
                    <a:pt x="1096" y="310"/>
                  </a:moveTo>
                  <a:cubicBezTo>
                    <a:pt x="1381" y="310"/>
                    <a:pt x="1631" y="441"/>
                    <a:pt x="1786" y="667"/>
                  </a:cubicBezTo>
                  <a:lnTo>
                    <a:pt x="417" y="667"/>
                  </a:lnTo>
                  <a:cubicBezTo>
                    <a:pt x="560" y="441"/>
                    <a:pt x="810" y="310"/>
                    <a:pt x="1096" y="310"/>
                  </a:cubicBezTo>
                  <a:close/>
                  <a:moveTo>
                    <a:pt x="1786" y="976"/>
                  </a:moveTo>
                  <a:cubicBezTo>
                    <a:pt x="1631" y="1203"/>
                    <a:pt x="1381" y="1334"/>
                    <a:pt x="1096" y="1334"/>
                  </a:cubicBezTo>
                  <a:cubicBezTo>
                    <a:pt x="810" y="1334"/>
                    <a:pt x="560" y="1203"/>
                    <a:pt x="417" y="976"/>
                  </a:cubicBezTo>
                  <a:close/>
                  <a:moveTo>
                    <a:pt x="1096" y="0"/>
                  </a:moveTo>
                  <a:cubicBezTo>
                    <a:pt x="607" y="0"/>
                    <a:pt x="179" y="310"/>
                    <a:pt x="12" y="774"/>
                  </a:cubicBezTo>
                  <a:cubicBezTo>
                    <a:pt x="0" y="798"/>
                    <a:pt x="0" y="846"/>
                    <a:pt x="12" y="881"/>
                  </a:cubicBezTo>
                  <a:cubicBezTo>
                    <a:pt x="179" y="1334"/>
                    <a:pt x="607" y="1655"/>
                    <a:pt x="1096" y="1655"/>
                  </a:cubicBezTo>
                  <a:cubicBezTo>
                    <a:pt x="1584" y="1655"/>
                    <a:pt x="2024" y="1334"/>
                    <a:pt x="2179" y="881"/>
                  </a:cubicBezTo>
                  <a:cubicBezTo>
                    <a:pt x="2203" y="846"/>
                    <a:pt x="2203" y="822"/>
                    <a:pt x="2179" y="774"/>
                  </a:cubicBezTo>
                  <a:cubicBezTo>
                    <a:pt x="2024" y="310"/>
                    <a:pt x="1584" y="0"/>
                    <a:pt x="1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8776382A-8B84-1E4B-86E8-87E7E3FAC81E}"/>
              </a:ext>
            </a:extLst>
          </p:cNvPr>
          <p:cNvGrpSpPr/>
          <p:nvPr/>
        </p:nvGrpSpPr>
        <p:grpSpPr>
          <a:xfrm>
            <a:off x="5776027" y="5014091"/>
            <a:ext cx="392400" cy="392400"/>
            <a:chOff x="-8010525" y="2000251"/>
            <a:chExt cx="657224" cy="885825"/>
          </a:xfrm>
        </p:grpSpPr>
        <p:sp>
          <p:nvSpPr>
            <p:cNvPr id="286" name="Oval 18">
              <a:extLst>
                <a:ext uri="{FF2B5EF4-FFF2-40B4-BE49-F238E27FC236}">
                  <a16:creationId xmlns:a16="http://schemas.microsoft.com/office/drawing/2014/main" id="{3A093B02-D048-264D-8779-9D5E2D4A9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010525" y="2311401"/>
              <a:ext cx="263525" cy="263525"/>
            </a:xfrm>
            <a:prstGeom prst="ellipse">
              <a:avLst/>
            </a:prstGeom>
            <a:noFill/>
            <a:ln w="15875" cap="rnd">
              <a:solidFill>
                <a:srgbClr val="ED1B2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87" name="Freeform 19">
              <a:extLst>
                <a:ext uri="{FF2B5EF4-FFF2-40B4-BE49-F238E27FC236}">
                  <a16:creationId xmlns:a16="http://schemas.microsoft.com/office/drawing/2014/main" id="{4FD95D5D-1EE8-3643-894A-834353536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-7939088" y="2382838"/>
              <a:ext cx="120650" cy="120650"/>
            </a:xfrm>
            <a:custGeom>
              <a:avLst/>
              <a:gdLst>
                <a:gd name="T0" fmla="*/ 40 w 40"/>
                <a:gd name="T1" fmla="*/ 8 h 40"/>
                <a:gd name="T2" fmla="*/ 40 w 40"/>
                <a:gd name="T3" fmla="*/ 8 h 40"/>
                <a:gd name="T4" fmla="*/ 32 w 40"/>
                <a:gd name="T5" fmla="*/ 0 h 40"/>
                <a:gd name="T6" fmla="*/ 8 w 40"/>
                <a:gd name="T7" fmla="*/ 0 h 40"/>
                <a:gd name="T8" fmla="*/ 0 w 40"/>
                <a:gd name="T9" fmla="*/ 8 h 40"/>
                <a:gd name="T10" fmla="*/ 0 w 40"/>
                <a:gd name="T11" fmla="*/ 12 h 40"/>
                <a:gd name="T12" fmla="*/ 8 w 40"/>
                <a:gd name="T13" fmla="*/ 20 h 40"/>
                <a:gd name="T14" fmla="*/ 32 w 40"/>
                <a:gd name="T15" fmla="*/ 20 h 40"/>
                <a:gd name="T16" fmla="*/ 40 w 40"/>
                <a:gd name="T17" fmla="*/ 28 h 40"/>
                <a:gd name="T18" fmla="*/ 40 w 40"/>
                <a:gd name="T19" fmla="*/ 32 h 40"/>
                <a:gd name="T20" fmla="*/ 32 w 40"/>
                <a:gd name="T21" fmla="*/ 40 h 40"/>
                <a:gd name="T22" fmla="*/ 8 w 40"/>
                <a:gd name="T23" fmla="*/ 40 h 40"/>
                <a:gd name="T24" fmla="*/ 0 w 40"/>
                <a:gd name="T25" fmla="*/ 32 h 40"/>
                <a:gd name="T26" fmla="*/ 0 w 40"/>
                <a:gd name="T27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0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6" y="0"/>
                    <a:pt x="3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4" y="20"/>
                    <a:pt x="8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40" y="24"/>
                    <a:pt x="40" y="2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6"/>
                    <a:pt x="36" y="40"/>
                    <a:pt x="32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4" y="40"/>
                    <a:pt x="0" y="36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</a:path>
              </a:pathLst>
            </a:custGeom>
            <a:noFill/>
            <a:ln w="15875" cap="rnd">
              <a:solidFill>
                <a:srgbClr val="ED1B2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88" name="Line 20">
              <a:extLst>
                <a:ext uri="{FF2B5EF4-FFF2-40B4-BE49-F238E27FC236}">
                  <a16:creationId xmlns:a16="http://schemas.microsoft.com/office/drawing/2014/main" id="{BC406D4E-3D36-BF4A-92B6-69B7738F2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878763" y="2359026"/>
              <a:ext cx="0" cy="168275"/>
            </a:xfrm>
            <a:prstGeom prst="line">
              <a:avLst/>
            </a:prstGeom>
            <a:noFill/>
            <a:ln w="15875" cap="rnd">
              <a:solidFill>
                <a:srgbClr val="ED1B2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89" name="Rectangle 21">
              <a:extLst>
                <a:ext uri="{FF2B5EF4-FFF2-40B4-BE49-F238E27FC236}">
                  <a16:creationId xmlns:a16="http://schemas.microsoft.com/office/drawing/2014/main" id="{5D929BCC-AD79-7942-A027-733D7831F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78763" y="2825751"/>
              <a:ext cx="525462" cy="60325"/>
            </a:xfrm>
            <a:prstGeom prst="rect">
              <a:avLst/>
            </a:prstGeom>
            <a:noFill/>
            <a:ln w="15875" cap="rnd">
              <a:solidFill>
                <a:srgbClr val="ED1B2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90" name="Rectangle 22">
              <a:extLst>
                <a:ext uri="{FF2B5EF4-FFF2-40B4-BE49-F238E27FC236}">
                  <a16:creationId xmlns:a16="http://schemas.microsoft.com/office/drawing/2014/main" id="{B0837203-AD55-2A4B-90E9-003F3EF16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78763" y="2000251"/>
              <a:ext cx="525462" cy="60325"/>
            </a:xfrm>
            <a:prstGeom prst="rect">
              <a:avLst/>
            </a:prstGeom>
            <a:noFill/>
            <a:ln w="15875" cap="rnd">
              <a:solidFill>
                <a:srgbClr val="ED1B2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91" name="Freeform 23">
              <a:extLst>
                <a:ext uri="{FF2B5EF4-FFF2-40B4-BE49-F238E27FC236}">
                  <a16:creationId xmlns:a16="http://schemas.microsoft.com/office/drawing/2014/main" id="{0C2D73C6-C88A-2740-A81F-D894A5DA2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-7831138" y="2060576"/>
              <a:ext cx="430212" cy="382588"/>
            </a:xfrm>
            <a:custGeom>
              <a:avLst/>
              <a:gdLst>
                <a:gd name="T0" fmla="*/ 271 w 271"/>
                <a:gd name="T1" fmla="*/ 91 h 241"/>
                <a:gd name="T2" fmla="*/ 135 w 271"/>
                <a:gd name="T3" fmla="*/ 241 h 241"/>
                <a:gd name="T4" fmla="*/ 0 w 271"/>
                <a:gd name="T5" fmla="*/ 91 h 241"/>
                <a:gd name="T6" fmla="*/ 0 w 271"/>
                <a:gd name="T7" fmla="*/ 0 h 241"/>
                <a:gd name="T8" fmla="*/ 271 w 271"/>
                <a:gd name="T9" fmla="*/ 0 h 241"/>
                <a:gd name="T10" fmla="*/ 271 w 271"/>
                <a:gd name="T11" fmla="*/ 9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241">
                  <a:moveTo>
                    <a:pt x="271" y="91"/>
                  </a:moveTo>
                  <a:lnTo>
                    <a:pt x="135" y="24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271" y="0"/>
                  </a:lnTo>
                  <a:lnTo>
                    <a:pt x="271" y="91"/>
                  </a:lnTo>
                  <a:close/>
                </a:path>
              </a:pathLst>
            </a:custGeom>
            <a:noFill/>
            <a:ln w="15875" cap="rnd">
              <a:solidFill>
                <a:srgbClr val="ED1B2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92" name="Freeform 24">
              <a:extLst>
                <a:ext uri="{FF2B5EF4-FFF2-40B4-BE49-F238E27FC236}">
                  <a16:creationId xmlns:a16="http://schemas.microsoft.com/office/drawing/2014/main" id="{F0C346C4-ADF5-0348-A896-DDB7011C4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7831138" y="2443163"/>
              <a:ext cx="430212" cy="382588"/>
            </a:xfrm>
            <a:custGeom>
              <a:avLst/>
              <a:gdLst>
                <a:gd name="T0" fmla="*/ 271 w 271"/>
                <a:gd name="T1" fmla="*/ 241 h 241"/>
                <a:gd name="T2" fmla="*/ 0 w 271"/>
                <a:gd name="T3" fmla="*/ 241 h 241"/>
                <a:gd name="T4" fmla="*/ 0 w 271"/>
                <a:gd name="T5" fmla="*/ 151 h 241"/>
                <a:gd name="T6" fmla="*/ 135 w 271"/>
                <a:gd name="T7" fmla="*/ 0 h 241"/>
                <a:gd name="T8" fmla="*/ 271 w 271"/>
                <a:gd name="T9" fmla="*/ 151 h 241"/>
                <a:gd name="T10" fmla="*/ 271 w 271"/>
                <a:gd name="T1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241">
                  <a:moveTo>
                    <a:pt x="271" y="241"/>
                  </a:moveTo>
                  <a:lnTo>
                    <a:pt x="0" y="241"/>
                  </a:lnTo>
                  <a:lnTo>
                    <a:pt x="0" y="151"/>
                  </a:lnTo>
                  <a:lnTo>
                    <a:pt x="135" y="0"/>
                  </a:lnTo>
                  <a:lnTo>
                    <a:pt x="271" y="151"/>
                  </a:lnTo>
                  <a:lnTo>
                    <a:pt x="271" y="241"/>
                  </a:lnTo>
                  <a:close/>
                </a:path>
              </a:pathLst>
            </a:custGeom>
            <a:noFill/>
            <a:ln w="15875" cap="rnd">
              <a:solidFill>
                <a:srgbClr val="ED1B2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93" name="Rectangle 25">
              <a:extLst>
                <a:ext uri="{FF2B5EF4-FFF2-40B4-BE49-F238E27FC236}">
                  <a16:creationId xmlns:a16="http://schemas.microsoft.com/office/drawing/2014/main" id="{6C38AAB7-A54D-EB4F-A269-A71F5B9E3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31138" y="2706688"/>
              <a:ext cx="430212" cy="119063"/>
            </a:xfrm>
            <a:prstGeom prst="rect">
              <a:avLst/>
            </a:prstGeom>
            <a:noFill/>
            <a:ln w="15875" cap="rnd">
              <a:solidFill>
                <a:srgbClr val="ED1B2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94" name="Line 26">
              <a:extLst>
                <a:ext uri="{FF2B5EF4-FFF2-40B4-BE49-F238E27FC236}">
                  <a16:creationId xmlns:a16="http://schemas.microsoft.com/office/drawing/2014/main" id="{017439FF-3A3A-F84A-950A-335D91A70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593013" y="2562226"/>
              <a:ext cx="0" cy="60325"/>
            </a:xfrm>
            <a:prstGeom prst="line">
              <a:avLst/>
            </a:prstGeom>
            <a:noFill/>
            <a:ln w="15875" cap="rnd">
              <a:solidFill>
                <a:srgbClr val="ED1B2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95" name="Line 27">
              <a:extLst>
                <a:ext uri="{FF2B5EF4-FFF2-40B4-BE49-F238E27FC236}">
                  <a16:creationId xmlns:a16="http://schemas.microsoft.com/office/drawing/2014/main" id="{7B622C50-2BFB-BA4F-B9A7-B008F0B65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664450" y="2598738"/>
              <a:ext cx="0" cy="60325"/>
            </a:xfrm>
            <a:prstGeom prst="line">
              <a:avLst/>
            </a:prstGeom>
            <a:noFill/>
            <a:ln w="15875" cap="rnd">
              <a:solidFill>
                <a:srgbClr val="ED1B2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96" name="Line 28">
              <a:extLst>
                <a:ext uri="{FF2B5EF4-FFF2-40B4-BE49-F238E27FC236}">
                  <a16:creationId xmlns:a16="http://schemas.microsoft.com/office/drawing/2014/main" id="{6FE3C2A3-042C-BE45-B361-675C34D62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532688" y="2646363"/>
              <a:ext cx="0" cy="60325"/>
            </a:xfrm>
            <a:prstGeom prst="line">
              <a:avLst/>
            </a:prstGeom>
            <a:noFill/>
            <a:ln w="15875" cap="rnd">
              <a:solidFill>
                <a:srgbClr val="ED1B2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19077336-6A3B-7A44-A3F4-035529EF5CC1}"/>
              </a:ext>
            </a:extLst>
          </p:cNvPr>
          <p:cNvGrpSpPr/>
          <p:nvPr/>
        </p:nvGrpSpPr>
        <p:grpSpPr>
          <a:xfrm>
            <a:off x="8234195" y="4948775"/>
            <a:ext cx="392400" cy="392400"/>
            <a:chOff x="-9394825" y="3482976"/>
            <a:chExt cx="787400" cy="709612"/>
          </a:xfrm>
        </p:grpSpPr>
        <p:sp>
          <p:nvSpPr>
            <p:cNvPr id="298" name="Rectangle 60">
              <a:extLst>
                <a:ext uri="{FF2B5EF4-FFF2-40B4-BE49-F238E27FC236}">
                  <a16:creationId xmlns:a16="http://schemas.microsoft.com/office/drawing/2014/main" id="{126160E7-5AE9-3B40-A5AF-CC3C1C9D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394825" y="3902076"/>
              <a:ext cx="95250" cy="263525"/>
            </a:xfrm>
            <a:prstGeom prst="rect">
              <a:avLst/>
            </a:prstGeom>
            <a:noFill/>
            <a:ln w="15875" cap="rnd">
              <a:solidFill>
                <a:srgbClr val="ED1B2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99" name="Freeform 61">
              <a:extLst>
                <a:ext uri="{FF2B5EF4-FFF2-40B4-BE49-F238E27FC236}">
                  <a16:creationId xmlns:a16="http://schemas.microsoft.com/office/drawing/2014/main" id="{72D4A604-3007-A04F-B378-C37125D11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9299575" y="3830638"/>
              <a:ext cx="692150" cy="361950"/>
            </a:xfrm>
            <a:custGeom>
              <a:avLst/>
              <a:gdLst>
                <a:gd name="T0" fmla="*/ 232 w 232"/>
                <a:gd name="T1" fmla="*/ 54 h 121"/>
                <a:gd name="T2" fmla="*/ 232 w 232"/>
                <a:gd name="T3" fmla="*/ 54 h 121"/>
                <a:gd name="T4" fmla="*/ 223 w 232"/>
                <a:gd name="T5" fmla="*/ 68 h 121"/>
                <a:gd name="T6" fmla="*/ 108 w 232"/>
                <a:gd name="T7" fmla="*/ 119 h 121"/>
                <a:gd name="T8" fmla="*/ 99 w 232"/>
                <a:gd name="T9" fmla="*/ 120 h 121"/>
                <a:gd name="T10" fmla="*/ 4 w 232"/>
                <a:gd name="T11" fmla="*/ 104 h 121"/>
                <a:gd name="T12" fmla="*/ 0 w 232"/>
                <a:gd name="T13" fmla="*/ 104 h 121"/>
                <a:gd name="T14" fmla="*/ 0 w 232"/>
                <a:gd name="T15" fmla="*/ 36 h 121"/>
                <a:gd name="T16" fmla="*/ 48 w 232"/>
                <a:gd name="T17" fmla="*/ 3 h 121"/>
                <a:gd name="T18" fmla="*/ 57 w 232"/>
                <a:gd name="T19" fmla="*/ 0 h 121"/>
                <a:gd name="T20" fmla="*/ 138 w 232"/>
                <a:gd name="T21" fmla="*/ 8 h 121"/>
                <a:gd name="T22" fmla="*/ 148 w 232"/>
                <a:gd name="T23" fmla="*/ 18 h 121"/>
                <a:gd name="T24" fmla="*/ 148 w 232"/>
                <a:gd name="T25" fmla="*/ 18 h 121"/>
                <a:gd name="T26" fmla="*/ 138 w 232"/>
                <a:gd name="T27" fmla="*/ 29 h 121"/>
                <a:gd name="T28" fmla="*/ 76 w 232"/>
                <a:gd name="T29" fmla="*/ 36 h 121"/>
                <a:gd name="T30" fmla="*/ 76 w 232"/>
                <a:gd name="T31" fmla="*/ 44 h 121"/>
                <a:gd name="T32" fmla="*/ 104 w 232"/>
                <a:gd name="T33" fmla="*/ 53 h 121"/>
                <a:gd name="T34" fmla="*/ 215 w 232"/>
                <a:gd name="T35" fmla="*/ 38 h 121"/>
                <a:gd name="T36" fmla="*/ 232 w 232"/>
                <a:gd name="T37" fmla="*/ 5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2" h="121">
                  <a:moveTo>
                    <a:pt x="232" y="54"/>
                  </a:moveTo>
                  <a:cubicBezTo>
                    <a:pt x="232" y="54"/>
                    <a:pt x="232" y="54"/>
                    <a:pt x="232" y="54"/>
                  </a:cubicBezTo>
                  <a:cubicBezTo>
                    <a:pt x="232" y="60"/>
                    <a:pt x="228" y="66"/>
                    <a:pt x="223" y="68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06" y="120"/>
                    <a:pt x="102" y="121"/>
                    <a:pt x="99" y="120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51" y="1"/>
                    <a:pt x="54" y="0"/>
                    <a:pt x="57" y="0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3" y="8"/>
                    <a:pt x="148" y="13"/>
                    <a:pt x="148" y="18"/>
                  </a:cubicBezTo>
                  <a:cubicBezTo>
                    <a:pt x="148" y="18"/>
                    <a:pt x="148" y="18"/>
                    <a:pt x="148" y="18"/>
                  </a:cubicBezTo>
                  <a:cubicBezTo>
                    <a:pt x="148" y="24"/>
                    <a:pt x="144" y="28"/>
                    <a:pt x="138" y="29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24" y="37"/>
                    <a:pt x="232" y="44"/>
                    <a:pt x="232" y="54"/>
                  </a:cubicBezTo>
                  <a:close/>
                </a:path>
              </a:pathLst>
            </a:custGeom>
            <a:noFill/>
            <a:ln w="15875" cap="rnd">
              <a:solidFill>
                <a:srgbClr val="ED1B2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00" name="Oval 62">
              <a:extLst>
                <a:ext uri="{FF2B5EF4-FFF2-40B4-BE49-F238E27FC236}">
                  <a16:creationId xmlns:a16="http://schemas.microsoft.com/office/drawing/2014/main" id="{C4D7EED0-B477-934F-900A-EA103B49C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44000" y="3482976"/>
              <a:ext cx="261937" cy="263525"/>
            </a:xfrm>
            <a:prstGeom prst="ellipse">
              <a:avLst/>
            </a:prstGeom>
            <a:noFill/>
            <a:ln w="15875" cap="rnd">
              <a:solidFill>
                <a:srgbClr val="ED1B2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01" name="Freeform 63">
              <a:extLst>
                <a:ext uri="{FF2B5EF4-FFF2-40B4-BE49-F238E27FC236}">
                  <a16:creationId xmlns:a16="http://schemas.microsoft.com/office/drawing/2014/main" id="{0F0B1CFB-E642-034B-81BB-C70201412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72563" y="3556001"/>
              <a:ext cx="119062" cy="119063"/>
            </a:xfrm>
            <a:custGeom>
              <a:avLst/>
              <a:gdLst>
                <a:gd name="T0" fmla="*/ 40 w 40"/>
                <a:gd name="T1" fmla="*/ 8 h 40"/>
                <a:gd name="T2" fmla="*/ 40 w 40"/>
                <a:gd name="T3" fmla="*/ 8 h 40"/>
                <a:gd name="T4" fmla="*/ 32 w 40"/>
                <a:gd name="T5" fmla="*/ 0 h 40"/>
                <a:gd name="T6" fmla="*/ 8 w 40"/>
                <a:gd name="T7" fmla="*/ 0 h 40"/>
                <a:gd name="T8" fmla="*/ 0 w 40"/>
                <a:gd name="T9" fmla="*/ 8 h 40"/>
                <a:gd name="T10" fmla="*/ 0 w 40"/>
                <a:gd name="T11" fmla="*/ 12 h 40"/>
                <a:gd name="T12" fmla="*/ 8 w 40"/>
                <a:gd name="T13" fmla="*/ 20 h 40"/>
                <a:gd name="T14" fmla="*/ 32 w 40"/>
                <a:gd name="T15" fmla="*/ 20 h 40"/>
                <a:gd name="T16" fmla="*/ 40 w 40"/>
                <a:gd name="T17" fmla="*/ 28 h 40"/>
                <a:gd name="T18" fmla="*/ 40 w 40"/>
                <a:gd name="T19" fmla="*/ 32 h 40"/>
                <a:gd name="T20" fmla="*/ 32 w 40"/>
                <a:gd name="T21" fmla="*/ 40 h 40"/>
                <a:gd name="T22" fmla="*/ 8 w 40"/>
                <a:gd name="T23" fmla="*/ 40 h 40"/>
                <a:gd name="T24" fmla="*/ 0 w 40"/>
                <a:gd name="T25" fmla="*/ 32 h 40"/>
                <a:gd name="T26" fmla="*/ 0 w 40"/>
                <a:gd name="T27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0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6" y="0"/>
                    <a:pt x="3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4" y="20"/>
                    <a:pt x="8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40" y="24"/>
                    <a:pt x="40" y="2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6"/>
                    <a:pt x="36" y="40"/>
                    <a:pt x="32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4" y="40"/>
                    <a:pt x="0" y="36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</a:path>
              </a:pathLst>
            </a:custGeom>
            <a:noFill/>
            <a:ln w="15875" cap="rnd">
              <a:solidFill>
                <a:srgbClr val="ED1B2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02" name="Line 64">
              <a:extLst>
                <a:ext uri="{FF2B5EF4-FFF2-40B4-BE49-F238E27FC236}">
                  <a16:creationId xmlns:a16="http://schemas.microsoft.com/office/drawing/2014/main" id="{97F1FAA9-0292-0E41-9933-2DD17807B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013825" y="3530601"/>
              <a:ext cx="0" cy="168275"/>
            </a:xfrm>
            <a:prstGeom prst="line">
              <a:avLst/>
            </a:prstGeom>
            <a:noFill/>
            <a:ln w="15875" cap="rnd">
              <a:solidFill>
                <a:srgbClr val="ED1B2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03" name="Google Shape;9741;p60">
            <a:extLst>
              <a:ext uri="{FF2B5EF4-FFF2-40B4-BE49-F238E27FC236}">
                <a16:creationId xmlns:a16="http://schemas.microsoft.com/office/drawing/2014/main" id="{D888DD9B-2397-1E41-8FE9-68FBC83590BE}"/>
              </a:ext>
            </a:extLst>
          </p:cNvPr>
          <p:cNvSpPr/>
          <p:nvPr/>
        </p:nvSpPr>
        <p:spPr>
          <a:xfrm>
            <a:off x="8235050" y="3880398"/>
            <a:ext cx="392400" cy="392400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ED1B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5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162E38-966E-46A2-AC98-B05899F34055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19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162" y="322573"/>
            <a:ext cx="8706649" cy="35234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Supporting icons for presentation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4" name="Text Placeholder 5">
            <a:extLst>
              <a:ext uri="{FF2B5EF4-FFF2-40B4-BE49-F238E27FC236}">
                <a16:creationId xmlns:a16="http://schemas.microsoft.com/office/drawing/2014/main" id="{3F8E5DD2-F542-1145-8EB3-5CF9E38C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983522"/>
            <a:ext cx="10801349" cy="682727"/>
          </a:xfrm>
        </p:spPr>
        <p:txBody>
          <a:bodyPr/>
          <a:lstStyle/>
          <a:p>
            <a:r>
              <a:rPr lang="en-VN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BUSINESS &amp; LOCATION ICON</a:t>
            </a:r>
          </a:p>
        </p:txBody>
      </p:sp>
      <p:grpSp>
        <p:nvGrpSpPr>
          <p:cNvPr id="305" name="Google Shape;9782;p60">
            <a:extLst>
              <a:ext uri="{FF2B5EF4-FFF2-40B4-BE49-F238E27FC236}">
                <a16:creationId xmlns:a16="http://schemas.microsoft.com/office/drawing/2014/main" id="{39A3C348-7834-1E4D-B050-36D28576EE0F}"/>
              </a:ext>
            </a:extLst>
          </p:cNvPr>
          <p:cNvGrpSpPr/>
          <p:nvPr/>
        </p:nvGrpSpPr>
        <p:grpSpPr>
          <a:xfrm>
            <a:off x="4007303" y="4836150"/>
            <a:ext cx="367075" cy="367042"/>
            <a:chOff x="4896099" y="1970920"/>
            <a:chExt cx="358155" cy="358123"/>
          </a:xfrm>
          <a:solidFill>
            <a:srgbClr val="ED1B24"/>
          </a:solidFill>
        </p:grpSpPr>
        <p:sp>
          <p:nvSpPr>
            <p:cNvPr id="306" name="Google Shape;9783;p60">
              <a:extLst>
                <a:ext uri="{FF2B5EF4-FFF2-40B4-BE49-F238E27FC236}">
                  <a16:creationId xmlns:a16="http://schemas.microsoft.com/office/drawing/2014/main" id="{93B1D042-C542-B44B-B371-2B5D81901013}"/>
                </a:ext>
              </a:extLst>
            </p:cNvPr>
            <p:cNvSpPr/>
            <p:nvPr/>
          </p:nvSpPr>
          <p:spPr>
            <a:xfrm>
              <a:off x="4896099" y="1970920"/>
              <a:ext cx="358155" cy="358123"/>
            </a:xfrm>
            <a:custGeom>
              <a:avLst/>
              <a:gdLst/>
              <a:ahLst/>
              <a:cxnLst/>
              <a:rect l="l" t="t" r="r" b="b"/>
              <a:pathLst>
                <a:path w="11253" h="11252" extrusionOk="0">
                  <a:moveTo>
                    <a:pt x="5621" y="0"/>
                  </a:moveTo>
                  <a:cubicBezTo>
                    <a:pt x="4109" y="0"/>
                    <a:pt x="2704" y="595"/>
                    <a:pt x="1644" y="1643"/>
                  </a:cubicBezTo>
                  <a:cubicBezTo>
                    <a:pt x="584" y="2715"/>
                    <a:pt x="1" y="4132"/>
                    <a:pt x="1" y="5632"/>
                  </a:cubicBezTo>
                  <a:cubicBezTo>
                    <a:pt x="1" y="6930"/>
                    <a:pt x="465" y="8192"/>
                    <a:pt x="1263" y="9192"/>
                  </a:cubicBezTo>
                  <a:cubicBezTo>
                    <a:pt x="1300" y="9235"/>
                    <a:pt x="1343" y="9252"/>
                    <a:pt x="1386" y="9252"/>
                  </a:cubicBezTo>
                  <a:cubicBezTo>
                    <a:pt x="1509" y="9252"/>
                    <a:pt x="1622" y="9104"/>
                    <a:pt x="1525" y="8989"/>
                  </a:cubicBezTo>
                  <a:cubicBezTo>
                    <a:pt x="751" y="8049"/>
                    <a:pt x="334" y="6858"/>
                    <a:pt x="334" y="5632"/>
                  </a:cubicBezTo>
                  <a:cubicBezTo>
                    <a:pt x="334" y="4227"/>
                    <a:pt x="882" y="2881"/>
                    <a:pt x="1882" y="1881"/>
                  </a:cubicBezTo>
                  <a:cubicBezTo>
                    <a:pt x="2882" y="893"/>
                    <a:pt x="4204" y="322"/>
                    <a:pt x="5621" y="322"/>
                  </a:cubicBezTo>
                  <a:cubicBezTo>
                    <a:pt x="7026" y="322"/>
                    <a:pt x="8371" y="869"/>
                    <a:pt x="9371" y="1869"/>
                  </a:cubicBezTo>
                  <a:cubicBezTo>
                    <a:pt x="10359" y="2870"/>
                    <a:pt x="10931" y="4191"/>
                    <a:pt x="10931" y="5608"/>
                  </a:cubicBezTo>
                  <a:cubicBezTo>
                    <a:pt x="10931" y="7025"/>
                    <a:pt x="10383" y="8358"/>
                    <a:pt x="9383" y="9358"/>
                  </a:cubicBezTo>
                  <a:cubicBezTo>
                    <a:pt x="8383" y="10359"/>
                    <a:pt x="7061" y="10918"/>
                    <a:pt x="5644" y="10918"/>
                  </a:cubicBezTo>
                  <a:cubicBezTo>
                    <a:pt x="4323" y="10918"/>
                    <a:pt x="3037" y="10430"/>
                    <a:pt x="2061" y="9537"/>
                  </a:cubicBezTo>
                  <a:cubicBezTo>
                    <a:pt x="2025" y="9504"/>
                    <a:pt x="1987" y="9490"/>
                    <a:pt x="1951" y="9490"/>
                  </a:cubicBezTo>
                  <a:cubicBezTo>
                    <a:pt x="1823" y="9490"/>
                    <a:pt x="1723" y="9673"/>
                    <a:pt x="1834" y="9775"/>
                  </a:cubicBezTo>
                  <a:cubicBezTo>
                    <a:pt x="2882" y="10728"/>
                    <a:pt x="4228" y="11252"/>
                    <a:pt x="5644" y="11252"/>
                  </a:cubicBezTo>
                  <a:cubicBezTo>
                    <a:pt x="7145" y="11252"/>
                    <a:pt x="8562" y="10656"/>
                    <a:pt x="9621" y="9597"/>
                  </a:cubicBezTo>
                  <a:cubicBezTo>
                    <a:pt x="10681" y="8525"/>
                    <a:pt x="11252" y="7108"/>
                    <a:pt x="11252" y="5608"/>
                  </a:cubicBezTo>
                  <a:cubicBezTo>
                    <a:pt x="11252" y="4120"/>
                    <a:pt x="10657" y="2703"/>
                    <a:pt x="9597" y="1631"/>
                  </a:cubicBezTo>
                  <a:cubicBezTo>
                    <a:pt x="8526" y="572"/>
                    <a:pt x="7121" y="0"/>
                    <a:pt x="5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07" name="Google Shape;9784;p60">
              <a:extLst>
                <a:ext uri="{FF2B5EF4-FFF2-40B4-BE49-F238E27FC236}">
                  <a16:creationId xmlns:a16="http://schemas.microsoft.com/office/drawing/2014/main" id="{752839F8-845F-BF42-B097-94B160B6B1C0}"/>
                </a:ext>
              </a:extLst>
            </p:cNvPr>
            <p:cNvSpPr/>
            <p:nvPr/>
          </p:nvSpPr>
          <p:spPr>
            <a:xfrm>
              <a:off x="4991454" y="2067835"/>
              <a:ext cx="166999" cy="164325"/>
            </a:xfrm>
            <a:custGeom>
              <a:avLst/>
              <a:gdLst/>
              <a:ahLst/>
              <a:cxnLst/>
              <a:rect l="l" t="t" r="r" b="b"/>
              <a:pathLst>
                <a:path w="5247" h="5163" extrusionOk="0">
                  <a:moveTo>
                    <a:pt x="4506" y="706"/>
                  </a:moveTo>
                  <a:lnTo>
                    <a:pt x="3160" y="2861"/>
                  </a:lnTo>
                  <a:lnTo>
                    <a:pt x="2351" y="2075"/>
                  </a:lnTo>
                  <a:lnTo>
                    <a:pt x="4506" y="706"/>
                  </a:lnTo>
                  <a:close/>
                  <a:moveTo>
                    <a:pt x="2113" y="2289"/>
                  </a:moveTo>
                  <a:lnTo>
                    <a:pt x="2922" y="3099"/>
                  </a:lnTo>
                  <a:lnTo>
                    <a:pt x="755" y="4468"/>
                  </a:lnTo>
                  <a:lnTo>
                    <a:pt x="755" y="4468"/>
                  </a:lnTo>
                  <a:lnTo>
                    <a:pt x="2113" y="2289"/>
                  </a:lnTo>
                  <a:close/>
                  <a:moveTo>
                    <a:pt x="5032" y="0"/>
                  </a:moveTo>
                  <a:cubicBezTo>
                    <a:pt x="5004" y="0"/>
                    <a:pt x="4974" y="8"/>
                    <a:pt x="4946" y="27"/>
                  </a:cubicBezTo>
                  <a:lnTo>
                    <a:pt x="2006" y="1896"/>
                  </a:lnTo>
                  <a:cubicBezTo>
                    <a:pt x="1970" y="1908"/>
                    <a:pt x="1934" y="1932"/>
                    <a:pt x="1922" y="1980"/>
                  </a:cubicBezTo>
                  <a:lnTo>
                    <a:pt x="77" y="4909"/>
                  </a:lnTo>
                  <a:cubicBezTo>
                    <a:pt x="1" y="5032"/>
                    <a:pt x="99" y="5163"/>
                    <a:pt x="214" y="5163"/>
                  </a:cubicBezTo>
                  <a:cubicBezTo>
                    <a:pt x="243" y="5163"/>
                    <a:pt x="274" y="5154"/>
                    <a:pt x="303" y="5135"/>
                  </a:cubicBezTo>
                  <a:lnTo>
                    <a:pt x="3232" y="3277"/>
                  </a:lnTo>
                  <a:cubicBezTo>
                    <a:pt x="3280" y="3265"/>
                    <a:pt x="3303" y="3230"/>
                    <a:pt x="3315" y="3182"/>
                  </a:cubicBezTo>
                  <a:lnTo>
                    <a:pt x="5161" y="253"/>
                  </a:lnTo>
                  <a:cubicBezTo>
                    <a:pt x="5247" y="138"/>
                    <a:pt x="5148" y="0"/>
                    <a:pt x="50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08" name="Google Shape;9785;p60">
              <a:extLst>
                <a:ext uri="{FF2B5EF4-FFF2-40B4-BE49-F238E27FC236}">
                  <a16:creationId xmlns:a16="http://schemas.microsoft.com/office/drawing/2014/main" id="{35D39B7D-3761-A145-AED3-AAAA4004E6A5}"/>
                </a:ext>
              </a:extLst>
            </p:cNvPr>
            <p:cNvSpPr/>
            <p:nvPr/>
          </p:nvSpPr>
          <p:spPr>
            <a:xfrm>
              <a:off x="4923789" y="1998578"/>
              <a:ext cx="302043" cy="302425"/>
            </a:xfrm>
            <a:custGeom>
              <a:avLst/>
              <a:gdLst/>
              <a:ahLst/>
              <a:cxnLst/>
              <a:rect l="l" t="t" r="r" b="b"/>
              <a:pathLst>
                <a:path w="9490" h="9502" extrusionOk="0">
                  <a:moveTo>
                    <a:pt x="4727" y="0"/>
                  </a:moveTo>
                  <a:cubicBezTo>
                    <a:pt x="3465" y="0"/>
                    <a:pt x="2274" y="500"/>
                    <a:pt x="1381" y="1405"/>
                  </a:cubicBezTo>
                  <a:cubicBezTo>
                    <a:pt x="488" y="2298"/>
                    <a:pt x="0" y="3489"/>
                    <a:pt x="0" y="4763"/>
                  </a:cubicBezTo>
                  <a:cubicBezTo>
                    <a:pt x="0" y="6049"/>
                    <a:pt x="488" y="7227"/>
                    <a:pt x="1393" y="8120"/>
                  </a:cubicBezTo>
                  <a:cubicBezTo>
                    <a:pt x="2286" y="9013"/>
                    <a:pt x="3477" y="9501"/>
                    <a:pt x="4763" y="9501"/>
                  </a:cubicBezTo>
                  <a:cubicBezTo>
                    <a:pt x="6025" y="9501"/>
                    <a:pt x="7215" y="9013"/>
                    <a:pt x="8108" y="8097"/>
                  </a:cubicBezTo>
                  <a:cubicBezTo>
                    <a:pt x="9001" y="7204"/>
                    <a:pt x="9489" y="6013"/>
                    <a:pt x="9489" y="4739"/>
                  </a:cubicBezTo>
                  <a:cubicBezTo>
                    <a:pt x="9489" y="3620"/>
                    <a:pt x="9096" y="2524"/>
                    <a:pt x="8358" y="1667"/>
                  </a:cubicBezTo>
                  <a:cubicBezTo>
                    <a:pt x="8325" y="1625"/>
                    <a:pt x="8284" y="1607"/>
                    <a:pt x="8243" y="1607"/>
                  </a:cubicBezTo>
                  <a:cubicBezTo>
                    <a:pt x="8124" y="1607"/>
                    <a:pt x="8011" y="1757"/>
                    <a:pt x="8108" y="1881"/>
                  </a:cubicBezTo>
                  <a:cubicBezTo>
                    <a:pt x="8751" y="2620"/>
                    <a:pt x="9108" y="3560"/>
                    <a:pt x="9156" y="4537"/>
                  </a:cubicBezTo>
                  <a:lnTo>
                    <a:pt x="8477" y="4537"/>
                  </a:lnTo>
                  <a:cubicBezTo>
                    <a:pt x="8275" y="4537"/>
                    <a:pt x="8275" y="4870"/>
                    <a:pt x="8477" y="4870"/>
                  </a:cubicBezTo>
                  <a:lnTo>
                    <a:pt x="9156" y="4870"/>
                  </a:lnTo>
                  <a:cubicBezTo>
                    <a:pt x="9120" y="6001"/>
                    <a:pt x="8656" y="7037"/>
                    <a:pt x="7870" y="7847"/>
                  </a:cubicBezTo>
                  <a:cubicBezTo>
                    <a:pt x="7084" y="8632"/>
                    <a:pt x="6037" y="9097"/>
                    <a:pt x="4929" y="9144"/>
                  </a:cubicBezTo>
                  <a:lnTo>
                    <a:pt x="4929" y="8466"/>
                  </a:lnTo>
                  <a:cubicBezTo>
                    <a:pt x="4929" y="8364"/>
                    <a:pt x="4846" y="8314"/>
                    <a:pt x="4763" y="8314"/>
                  </a:cubicBezTo>
                  <a:cubicBezTo>
                    <a:pt x="4679" y="8314"/>
                    <a:pt x="4596" y="8364"/>
                    <a:pt x="4596" y="8466"/>
                  </a:cubicBezTo>
                  <a:lnTo>
                    <a:pt x="4596" y="9144"/>
                  </a:lnTo>
                  <a:cubicBezTo>
                    <a:pt x="3477" y="9097"/>
                    <a:pt x="2441" y="8644"/>
                    <a:pt x="1631" y="7858"/>
                  </a:cubicBezTo>
                  <a:cubicBezTo>
                    <a:pt x="834" y="7061"/>
                    <a:pt x="369" y="6013"/>
                    <a:pt x="345" y="4882"/>
                  </a:cubicBezTo>
                  <a:lnTo>
                    <a:pt x="1012" y="4882"/>
                  </a:lnTo>
                  <a:cubicBezTo>
                    <a:pt x="1215" y="4882"/>
                    <a:pt x="1215" y="4560"/>
                    <a:pt x="1012" y="4560"/>
                  </a:cubicBezTo>
                  <a:lnTo>
                    <a:pt x="345" y="4560"/>
                  </a:lnTo>
                  <a:cubicBezTo>
                    <a:pt x="381" y="3441"/>
                    <a:pt x="834" y="2417"/>
                    <a:pt x="1619" y="1620"/>
                  </a:cubicBezTo>
                  <a:cubicBezTo>
                    <a:pt x="2405" y="834"/>
                    <a:pt x="3453" y="369"/>
                    <a:pt x="4560" y="334"/>
                  </a:cubicBezTo>
                  <a:lnTo>
                    <a:pt x="4560" y="1000"/>
                  </a:lnTo>
                  <a:cubicBezTo>
                    <a:pt x="4560" y="1102"/>
                    <a:pt x="4644" y="1152"/>
                    <a:pt x="4727" y="1152"/>
                  </a:cubicBezTo>
                  <a:cubicBezTo>
                    <a:pt x="4810" y="1152"/>
                    <a:pt x="4894" y="1102"/>
                    <a:pt x="4894" y="1000"/>
                  </a:cubicBezTo>
                  <a:lnTo>
                    <a:pt x="4894" y="334"/>
                  </a:lnTo>
                  <a:cubicBezTo>
                    <a:pt x="5834" y="357"/>
                    <a:pt x="6727" y="691"/>
                    <a:pt x="7465" y="1262"/>
                  </a:cubicBezTo>
                  <a:cubicBezTo>
                    <a:pt x="7510" y="1301"/>
                    <a:pt x="7556" y="1319"/>
                    <a:pt x="7597" y="1319"/>
                  </a:cubicBezTo>
                  <a:cubicBezTo>
                    <a:pt x="7645" y="1319"/>
                    <a:pt x="7684" y="1295"/>
                    <a:pt x="7703" y="1250"/>
                  </a:cubicBezTo>
                  <a:cubicBezTo>
                    <a:pt x="7763" y="1179"/>
                    <a:pt x="7751" y="1072"/>
                    <a:pt x="7680" y="1012"/>
                  </a:cubicBezTo>
                  <a:cubicBezTo>
                    <a:pt x="6834" y="346"/>
                    <a:pt x="5822" y="0"/>
                    <a:pt x="4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C73D0CBE-38B3-954C-8412-DA2783885100}"/>
              </a:ext>
            </a:extLst>
          </p:cNvPr>
          <p:cNvSpPr txBox="1"/>
          <p:nvPr/>
        </p:nvSpPr>
        <p:spPr>
          <a:xfrm>
            <a:off x="6626940" y="2302177"/>
            <a:ext cx="8191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Woman, man, man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62C6CDC4-82A4-3540-8592-423B3D25B745}"/>
              </a:ext>
            </a:extLst>
          </p:cNvPr>
          <p:cNvSpPr txBox="1"/>
          <p:nvPr/>
        </p:nvSpPr>
        <p:spPr>
          <a:xfrm>
            <a:off x="3993103" y="2302179"/>
            <a:ext cx="8339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Man, woman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14BB8C0-44F0-D74B-A395-0E78AF9B5AF3}"/>
              </a:ext>
            </a:extLst>
          </p:cNvPr>
          <p:cNvSpPr txBox="1"/>
          <p:nvPr/>
        </p:nvSpPr>
        <p:spPr>
          <a:xfrm>
            <a:off x="1371962" y="2302179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Woman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86FF349B-C2F3-034B-8B1D-C941425D761E}"/>
              </a:ext>
            </a:extLst>
          </p:cNvPr>
          <p:cNvSpPr txBox="1"/>
          <p:nvPr/>
        </p:nvSpPr>
        <p:spPr>
          <a:xfrm>
            <a:off x="5746877" y="2302177"/>
            <a:ext cx="8371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Woman, woman, man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69B3157A-4F73-0848-9CC0-9057C7C4B55D}"/>
              </a:ext>
            </a:extLst>
          </p:cNvPr>
          <p:cNvSpPr txBox="1"/>
          <p:nvPr/>
        </p:nvSpPr>
        <p:spPr>
          <a:xfrm>
            <a:off x="4842678" y="314255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Tie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3724B035-A75A-F641-9F8F-9844064B706B}"/>
              </a:ext>
            </a:extLst>
          </p:cNvPr>
          <p:cNvSpPr txBox="1"/>
          <p:nvPr/>
        </p:nvSpPr>
        <p:spPr>
          <a:xfrm>
            <a:off x="3119388" y="2302179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Female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493474C8-3783-F544-985F-A4AFE7D0B310}"/>
              </a:ext>
            </a:extLst>
          </p:cNvPr>
          <p:cNvSpPr txBox="1"/>
          <p:nvPr/>
        </p:nvSpPr>
        <p:spPr>
          <a:xfrm>
            <a:off x="5716210" y="314255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Users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24FD9F6-2683-CB45-AD13-6B0D4F78CA77}"/>
              </a:ext>
            </a:extLst>
          </p:cNvPr>
          <p:cNvSpPr txBox="1"/>
          <p:nvPr/>
        </p:nvSpPr>
        <p:spPr>
          <a:xfrm>
            <a:off x="3095614" y="314255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Quote marks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A423361-66AB-B144-A892-2ED446BEE06C}"/>
              </a:ext>
            </a:extLst>
          </p:cNvPr>
          <p:cNvSpPr txBox="1"/>
          <p:nvPr/>
        </p:nvSpPr>
        <p:spPr>
          <a:xfrm>
            <a:off x="2222082" y="314255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Meeting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DCA467A1-CBF1-FF42-AB3E-5E39BB8C81BB}"/>
              </a:ext>
            </a:extLst>
          </p:cNvPr>
          <p:cNvSpPr txBox="1"/>
          <p:nvPr/>
        </p:nvSpPr>
        <p:spPr>
          <a:xfrm>
            <a:off x="1348550" y="314255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Scales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5245F000-39DC-1E49-8A99-21B8DA2C2973}"/>
              </a:ext>
            </a:extLst>
          </p:cNvPr>
          <p:cNvSpPr txBox="1"/>
          <p:nvPr/>
        </p:nvSpPr>
        <p:spPr>
          <a:xfrm>
            <a:off x="7489011" y="2302179"/>
            <a:ext cx="8191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Like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9FCD30C1-B94B-3F41-95F6-9C716014E0EE}"/>
              </a:ext>
            </a:extLst>
          </p:cNvPr>
          <p:cNvSpPr txBox="1"/>
          <p:nvPr/>
        </p:nvSpPr>
        <p:spPr>
          <a:xfrm>
            <a:off x="6589744" y="3142551"/>
            <a:ext cx="8339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Folder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3A838BA8-C261-8E4A-9FA1-BD1D8816FA30}"/>
              </a:ext>
            </a:extLst>
          </p:cNvPr>
          <p:cNvSpPr txBox="1"/>
          <p:nvPr/>
        </p:nvSpPr>
        <p:spPr>
          <a:xfrm>
            <a:off x="10086866" y="2302177"/>
            <a:ext cx="8307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Speech bubble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DBC6FD7-6DBB-D74C-A536-656AE3D6E109}"/>
              </a:ext>
            </a:extLst>
          </p:cNvPr>
          <p:cNvSpPr txBox="1"/>
          <p:nvPr/>
        </p:nvSpPr>
        <p:spPr>
          <a:xfrm>
            <a:off x="2245675" y="2302179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Male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F9DE0B8E-220E-B04C-9128-66DE58E86BFA}"/>
              </a:ext>
            </a:extLst>
          </p:cNvPr>
          <p:cNvSpPr txBox="1"/>
          <p:nvPr/>
        </p:nvSpPr>
        <p:spPr>
          <a:xfrm>
            <a:off x="5743784" y="3844205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Org chart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605A9943-650F-A24B-A448-725B38B7D802}"/>
              </a:ext>
            </a:extLst>
          </p:cNvPr>
          <p:cNvSpPr txBox="1"/>
          <p:nvPr/>
        </p:nvSpPr>
        <p:spPr>
          <a:xfrm>
            <a:off x="1395272" y="3854967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Flip chart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8484BA6B-CEC6-0A49-B742-DD55B74C3894}"/>
              </a:ext>
            </a:extLst>
          </p:cNvPr>
          <p:cNvSpPr txBox="1"/>
          <p:nvPr/>
        </p:nvSpPr>
        <p:spPr>
          <a:xfrm>
            <a:off x="8351082" y="2302179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Dislike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5A409782-0BB7-144F-918E-FA973547FF5F}"/>
              </a:ext>
            </a:extLst>
          </p:cNvPr>
          <p:cNvSpPr txBox="1"/>
          <p:nvPr/>
        </p:nvSpPr>
        <p:spPr>
          <a:xfrm>
            <a:off x="2265309" y="3854967"/>
            <a:ext cx="8191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Gavel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8A936CB3-EC54-E34B-A602-192B39524460}"/>
              </a:ext>
            </a:extLst>
          </p:cNvPr>
          <p:cNvSpPr txBox="1"/>
          <p:nvPr/>
        </p:nvSpPr>
        <p:spPr>
          <a:xfrm>
            <a:off x="3123706" y="3854967"/>
            <a:ext cx="8339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Archive box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57C6C403-180C-EF44-91A1-55282603F630}"/>
              </a:ext>
            </a:extLst>
          </p:cNvPr>
          <p:cNvSpPr txBox="1"/>
          <p:nvPr/>
        </p:nvSpPr>
        <p:spPr>
          <a:xfrm>
            <a:off x="8339981" y="314255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Document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C1FAFFF3-14CE-554C-A72E-9910629FF7ED}"/>
              </a:ext>
            </a:extLst>
          </p:cNvPr>
          <p:cNvSpPr txBox="1"/>
          <p:nvPr/>
        </p:nvSpPr>
        <p:spPr>
          <a:xfrm>
            <a:off x="7466449" y="314255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Open folder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F7200EFA-C13B-B842-BB92-23535D729D08}"/>
              </a:ext>
            </a:extLst>
          </p:cNvPr>
          <p:cNvSpPr txBox="1"/>
          <p:nvPr/>
        </p:nvSpPr>
        <p:spPr>
          <a:xfrm>
            <a:off x="6644890" y="3844204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Presenting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39256612-3F84-5E4C-8E09-3017CBE021ED}"/>
              </a:ext>
            </a:extLst>
          </p:cNvPr>
          <p:cNvSpPr txBox="1"/>
          <p:nvPr/>
        </p:nvSpPr>
        <p:spPr>
          <a:xfrm>
            <a:off x="10087045" y="314255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Bow tie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41990AB4-7843-8348-B278-C28F2064A4F5}"/>
              </a:ext>
            </a:extLst>
          </p:cNvPr>
          <p:cNvSpPr txBox="1"/>
          <p:nvPr/>
        </p:nvSpPr>
        <p:spPr>
          <a:xfrm>
            <a:off x="9213513" y="314255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Podium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457B93B-29DF-1F4C-8186-A847FA8683ED}"/>
              </a:ext>
            </a:extLst>
          </p:cNvPr>
          <p:cNvSpPr txBox="1"/>
          <p:nvPr/>
        </p:nvSpPr>
        <p:spPr>
          <a:xfrm>
            <a:off x="3980590" y="3860510"/>
            <a:ext cx="8191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Satchel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179AEDBF-2458-3C49-8E35-4AA132517DB5}"/>
              </a:ext>
            </a:extLst>
          </p:cNvPr>
          <p:cNvSpPr txBox="1"/>
          <p:nvPr/>
        </p:nvSpPr>
        <p:spPr>
          <a:xfrm>
            <a:off x="4869991" y="2302177"/>
            <a:ext cx="8339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Man, man, woman</a:t>
            </a:r>
          </a:p>
        </p:txBody>
      </p:sp>
      <p:grpSp>
        <p:nvGrpSpPr>
          <p:cNvPr id="335" name="Group 795">
            <a:extLst>
              <a:ext uri="{FF2B5EF4-FFF2-40B4-BE49-F238E27FC236}">
                <a16:creationId xmlns:a16="http://schemas.microsoft.com/office/drawing/2014/main" id="{F5BF9B7D-27FE-1E49-A27A-EAAA6E6C829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11161" y="1932501"/>
            <a:ext cx="369676" cy="369676"/>
            <a:chOff x="7361" y="3009"/>
            <a:chExt cx="340" cy="340"/>
          </a:xfrm>
          <a:solidFill>
            <a:srgbClr val="ED1B24"/>
          </a:solidFill>
        </p:grpSpPr>
        <p:sp>
          <p:nvSpPr>
            <p:cNvPr id="336" name="Freeform 796">
              <a:extLst>
                <a:ext uri="{FF2B5EF4-FFF2-40B4-BE49-F238E27FC236}">
                  <a16:creationId xmlns:a16="http://schemas.microsoft.com/office/drawing/2014/main" id="{C45102CC-3952-1D4A-B8E1-A603991653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1" y="3129"/>
              <a:ext cx="57" cy="142"/>
            </a:xfrm>
            <a:custGeom>
              <a:avLst/>
              <a:gdLst>
                <a:gd name="T0" fmla="*/ 54 w 86"/>
                <a:gd name="T1" fmla="*/ 0 h 213"/>
                <a:gd name="T2" fmla="*/ 32 w 86"/>
                <a:gd name="T3" fmla="*/ 0 h 213"/>
                <a:gd name="T4" fmla="*/ 22 w 86"/>
                <a:gd name="T5" fmla="*/ 9 h 213"/>
                <a:gd name="T6" fmla="*/ 1 w 86"/>
                <a:gd name="T7" fmla="*/ 115 h 213"/>
                <a:gd name="T8" fmla="*/ 3 w 86"/>
                <a:gd name="T9" fmla="*/ 124 h 213"/>
                <a:gd name="T10" fmla="*/ 11 w 86"/>
                <a:gd name="T11" fmla="*/ 128 h 213"/>
                <a:gd name="T12" fmla="*/ 11 w 86"/>
                <a:gd name="T13" fmla="*/ 203 h 213"/>
                <a:gd name="T14" fmla="*/ 22 w 86"/>
                <a:gd name="T15" fmla="*/ 213 h 213"/>
                <a:gd name="T16" fmla="*/ 32 w 86"/>
                <a:gd name="T17" fmla="*/ 203 h 213"/>
                <a:gd name="T18" fmla="*/ 32 w 86"/>
                <a:gd name="T19" fmla="*/ 128 h 213"/>
                <a:gd name="T20" fmla="*/ 54 w 86"/>
                <a:gd name="T21" fmla="*/ 128 h 213"/>
                <a:gd name="T22" fmla="*/ 54 w 86"/>
                <a:gd name="T23" fmla="*/ 203 h 213"/>
                <a:gd name="T24" fmla="*/ 64 w 86"/>
                <a:gd name="T25" fmla="*/ 213 h 213"/>
                <a:gd name="T26" fmla="*/ 75 w 86"/>
                <a:gd name="T27" fmla="*/ 203 h 213"/>
                <a:gd name="T28" fmla="*/ 75 w 86"/>
                <a:gd name="T29" fmla="*/ 128 h 213"/>
                <a:gd name="T30" fmla="*/ 83 w 86"/>
                <a:gd name="T31" fmla="*/ 124 h 213"/>
                <a:gd name="T32" fmla="*/ 85 w 86"/>
                <a:gd name="T33" fmla="*/ 115 h 213"/>
                <a:gd name="T34" fmla="*/ 64 w 86"/>
                <a:gd name="T35" fmla="*/ 9 h 213"/>
                <a:gd name="T36" fmla="*/ 54 w 86"/>
                <a:gd name="T37" fmla="*/ 0 h 213"/>
                <a:gd name="T38" fmla="*/ 41 w 86"/>
                <a:gd name="T39" fmla="*/ 21 h 213"/>
                <a:gd name="T40" fmla="*/ 45 w 86"/>
                <a:gd name="T41" fmla="*/ 21 h 213"/>
                <a:gd name="T42" fmla="*/ 62 w 86"/>
                <a:gd name="T43" fmla="*/ 107 h 213"/>
                <a:gd name="T44" fmla="*/ 24 w 86"/>
                <a:gd name="T45" fmla="*/ 107 h 213"/>
                <a:gd name="T46" fmla="*/ 41 w 86"/>
                <a:gd name="T47" fmla="*/ 2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" h="213">
                  <a:moveTo>
                    <a:pt x="5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27" y="0"/>
                    <a:pt x="23" y="4"/>
                    <a:pt x="22" y="9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0" y="118"/>
                    <a:pt x="1" y="122"/>
                    <a:pt x="3" y="124"/>
                  </a:cubicBezTo>
                  <a:cubicBezTo>
                    <a:pt x="5" y="127"/>
                    <a:pt x="8" y="128"/>
                    <a:pt x="11" y="128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11" y="209"/>
                    <a:pt x="16" y="213"/>
                    <a:pt x="22" y="213"/>
                  </a:cubicBezTo>
                  <a:cubicBezTo>
                    <a:pt x="28" y="213"/>
                    <a:pt x="32" y="209"/>
                    <a:pt x="32" y="20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203"/>
                    <a:pt x="54" y="203"/>
                    <a:pt x="54" y="203"/>
                  </a:cubicBezTo>
                  <a:cubicBezTo>
                    <a:pt x="54" y="209"/>
                    <a:pt x="58" y="213"/>
                    <a:pt x="64" y="213"/>
                  </a:cubicBezTo>
                  <a:cubicBezTo>
                    <a:pt x="70" y="213"/>
                    <a:pt x="75" y="209"/>
                    <a:pt x="75" y="203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8" y="128"/>
                    <a:pt x="81" y="127"/>
                    <a:pt x="83" y="124"/>
                  </a:cubicBezTo>
                  <a:cubicBezTo>
                    <a:pt x="85" y="122"/>
                    <a:pt x="86" y="118"/>
                    <a:pt x="85" y="115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4"/>
                    <a:pt x="59" y="0"/>
                    <a:pt x="54" y="0"/>
                  </a:cubicBezTo>
                  <a:close/>
                  <a:moveTo>
                    <a:pt x="41" y="21"/>
                  </a:moveTo>
                  <a:cubicBezTo>
                    <a:pt x="45" y="21"/>
                    <a:pt x="45" y="21"/>
                    <a:pt x="45" y="21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24" y="107"/>
                    <a:pt x="24" y="107"/>
                    <a:pt x="24" y="107"/>
                  </a:cubicBezTo>
                  <a:lnTo>
                    <a:pt x="4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37" name="Freeform 797">
              <a:extLst>
                <a:ext uri="{FF2B5EF4-FFF2-40B4-BE49-F238E27FC236}">
                  <a16:creationId xmlns:a16="http://schemas.microsoft.com/office/drawing/2014/main" id="{A62E322F-95AA-344D-98F8-E7588BAE8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9" y="3073"/>
              <a:ext cx="42" cy="42"/>
            </a:xfrm>
            <a:custGeom>
              <a:avLst/>
              <a:gdLst>
                <a:gd name="T0" fmla="*/ 32 w 64"/>
                <a:gd name="T1" fmla="*/ 64 h 64"/>
                <a:gd name="T2" fmla="*/ 64 w 64"/>
                <a:gd name="T3" fmla="*/ 32 h 64"/>
                <a:gd name="T4" fmla="*/ 32 w 64"/>
                <a:gd name="T5" fmla="*/ 0 h 64"/>
                <a:gd name="T6" fmla="*/ 0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43 w 64"/>
                <a:gd name="T13" fmla="*/ 32 h 64"/>
                <a:gd name="T14" fmla="*/ 32 w 64"/>
                <a:gd name="T15" fmla="*/ 42 h 64"/>
                <a:gd name="T16" fmla="*/ 21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50" y="64"/>
                    <a:pt x="64" y="49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3" y="26"/>
                    <a:pt x="43" y="32"/>
                  </a:cubicBezTo>
                  <a:cubicBezTo>
                    <a:pt x="43" y="38"/>
                    <a:pt x="38" y="42"/>
                    <a:pt x="32" y="42"/>
                  </a:cubicBezTo>
                  <a:cubicBezTo>
                    <a:pt x="26" y="42"/>
                    <a:pt x="21" y="38"/>
                    <a:pt x="21" y="32"/>
                  </a:cubicBezTo>
                  <a:cubicBezTo>
                    <a:pt x="21" y="26"/>
                    <a:pt x="26" y="21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38" name="Freeform 798">
              <a:extLst>
                <a:ext uri="{FF2B5EF4-FFF2-40B4-BE49-F238E27FC236}">
                  <a16:creationId xmlns:a16="http://schemas.microsoft.com/office/drawing/2014/main" id="{4DAF9BAE-D459-934A-B518-29246A0507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2" y="3129"/>
              <a:ext cx="58" cy="142"/>
            </a:xfrm>
            <a:custGeom>
              <a:avLst/>
              <a:gdLst>
                <a:gd name="T0" fmla="*/ 53 w 86"/>
                <a:gd name="T1" fmla="*/ 0 h 213"/>
                <a:gd name="T2" fmla="*/ 32 w 86"/>
                <a:gd name="T3" fmla="*/ 0 h 213"/>
                <a:gd name="T4" fmla="*/ 22 w 86"/>
                <a:gd name="T5" fmla="*/ 9 h 213"/>
                <a:gd name="T6" fmla="*/ 0 w 86"/>
                <a:gd name="T7" fmla="*/ 115 h 213"/>
                <a:gd name="T8" fmla="*/ 2 w 86"/>
                <a:gd name="T9" fmla="*/ 124 h 213"/>
                <a:gd name="T10" fmla="*/ 11 w 86"/>
                <a:gd name="T11" fmla="*/ 128 h 213"/>
                <a:gd name="T12" fmla="*/ 11 w 86"/>
                <a:gd name="T13" fmla="*/ 203 h 213"/>
                <a:gd name="T14" fmla="*/ 21 w 86"/>
                <a:gd name="T15" fmla="*/ 213 h 213"/>
                <a:gd name="T16" fmla="*/ 32 w 86"/>
                <a:gd name="T17" fmla="*/ 203 h 213"/>
                <a:gd name="T18" fmla="*/ 32 w 86"/>
                <a:gd name="T19" fmla="*/ 128 h 213"/>
                <a:gd name="T20" fmla="*/ 53 w 86"/>
                <a:gd name="T21" fmla="*/ 128 h 213"/>
                <a:gd name="T22" fmla="*/ 53 w 86"/>
                <a:gd name="T23" fmla="*/ 203 h 213"/>
                <a:gd name="T24" fmla="*/ 64 w 86"/>
                <a:gd name="T25" fmla="*/ 213 h 213"/>
                <a:gd name="T26" fmla="*/ 75 w 86"/>
                <a:gd name="T27" fmla="*/ 203 h 213"/>
                <a:gd name="T28" fmla="*/ 75 w 86"/>
                <a:gd name="T29" fmla="*/ 128 h 213"/>
                <a:gd name="T30" fmla="*/ 83 w 86"/>
                <a:gd name="T31" fmla="*/ 124 h 213"/>
                <a:gd name="T32" fmla="*/ 85 w 86"/>
                <a:gd name="T33" fmla="*/ 115 h 213"/>
                <a:gd name="T34" fmla="*/ 64 w 86"/>
                <a:gd name="T35" fmla="*/ 9 h 213"/>
                <a:gd name="T36" fmla="*/ 53 w 86"/>
                <a:gd name="T37" fmla="*/ 0 h 213"/>
                <a:gd name="T38" fmla="*/ 41 w 86"/>
                <a:gd name="T39" fmla="*/ 21 h 213"/>
                <a:gd name="T40" fmla="*/ 45 w 86"/>
                <a:gd name="T41" fmla="*/ 21 h 213"/>
                <a:gd name="T42" fmla="*/ 62 w 86"/>
                <a:gd name="T43" fmla="*/ 107 h 213"/>
                <a:gd name="T44" fmla="*/ 24 w 86"/>
                <a:gd name="T45" fmla="*/ 107 h 213"/>
                <a:gd name="T46" fmla="*/ 41 w 86"/>
                <a:gd name="T47" fmla="*/ 2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" h="213">
                  <a:moveTo>
                    <a:pt x="53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27" y="0"/>
                    <a:pt x="23" y="4"/>
                    <a:pt x="22" y="9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8"/>
                    <a:pt x="0" y="122"/>
                    <a:pt x="2" y="124"/>
                  </a:cubicBezTo>
                  <a:cubicBezTo>
                    <a:pt x="4" y="127"/>
                    <a:pt x="7" y="128"/>
                    <a:pt x="11" y="128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11" y="209"/>
                    <a:pt x="15" y="213"/>
                    <a:pt x="21" y="213"/>
                  </a:cubicBezTo>
                  <a:cubicBezTo>
                    <a:pt x="27" y="213"/>
                    <a:pt x="32" y="209"/>
                    <a:pt x="32" y="20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3" y="203"/>
                    <a:pt x="53" y="203"/>
                    <a:pt x="53" y="203"/>
                  </a:cubicBezTo>
                  <a:cubicBezTo>
                    <a:pt x="53" y="209"/>
                    <a:pt x="58" y="213"/>
                    <a:pt x="64" y="213"/>
                  </a:cubicBezTo>
                  <a:cubicBezTo>
                    <a:pt x="70" y="213"/>
                    <a:pt x="75" y="209"/>
                    <a:pt x="75" y="203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8" y="128"/>
                    <a:pt x="81" y="127"/>
                    <a:pt x="83" y="124"/>
                  </a:cubicBezTo>
                  <a:cubicBezTo>
                    <a:pt x="85" y="122"/>
                    <a:pt x="86" y="118"/>
                    <a:pt x="85" y="115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4"/>
                    <a:pt x="58" y="0"/>
                    <a:pt x="53" y="0"/>
                  </a:cubicBezTo>
                  <a:close/>
                  <a:moveTo>
                    <a:pt x="41" y="21"/>
                  </a:moveTo>
                  <a:cubicBezTo>
                    <a:pt x="45" y="21"/>
                    <a:pt x="45" y="21"/>
                    <a:pt x="45" y="21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24" y="107"/>
                    <a:pt x="24" y="107"/>
                    <a:pt x="24" y="107"/>
                  </a:cubicBezTo>
                  <a:lnTo>
                    <a:pt x="4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39" name="Freeform 799">
              <a:extLst>
                <a:ext uri="{FF2B5EF4-FFF2-40B4-BE49-F238E27FC236}">
                  <a16:creationId xmlns:a16="http://schemas.microsoft.com/office/drawing/2014/main" id="{116F1B01-0E96-F547-AEA5-E71B2C776B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0" y="3073"/>
              <a:ext cx="42" cy="42"/>
            </a:xfrm>
            <a:custGeom>
              <a:avLst/>
              <a:gdLst>
                <a:gd name="T0" fmla="*/ 32 w 64"/>
                <a:gd name="T1" fmla="*/ 64 h 64"/>
                <a:gd name="T2" fmla="*/ 64 w 64"/>
                <a:gd name="T3" fmla="*/ 32 h 64"/>
                <a:gd name="T4" fmla="*/ 32 w 64"/>
                <a:gd name="T5" fmla="*/ 0 h 64"/>
                <a:gd name="T6" fmla="*/ 0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42 w 64"/>
                <a:gd name="T13" fmla="*/ 32 h 64"/>
                <a:gd name="T14" fmla="*/ 32 w 64"/>
                <a:gd name="T15" fmla="*/ 42 h 64"/>
                <a:gd name="T16" fmla="*/ 21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49" y="64"/>
                    <a:pt x="64" y="49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2" y="26"/>
                    <a:pt x="42" y="32"/>
                  </a:cubicBezTo>
                  <a:cubicBezTo>
                    <a:pt x="42" y="38"/>
                    <a:pt x="38" y="42"/>
                    <a:pt x="32" y="42"/>
                  </a:cubicBezTo>
                  <a:cubicBezTo>
                    <a:pt x="26" y="42"/>
                    <a:pt x="21" y="38"/>
                    <a:pt x="21" y="32"/>
                  </a:cubicBezTo>
                  <a:cubicBezTo>
                    <a:pt x="21" y="26"/>
                    <a:pt x="26" y="21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40" name="Freeform 800">
              <a:extLst>
                <a:ext uri="{FF2B5EF4-FFF2-40B4-BE49-F238E27FC236}">
                  <a16:creationId xmlns:a16="http://schemas.microsoft.com/office/drawing/2014/main" id="{A0F20BED-447A-1540-9224-CB88846B7A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3" y="3129"/>
              <a:ext cx="57" cy="142"/>
            </a:xfrm>
            <a:custGeom>
              <a:avLst/>
              <a:gdLst>
                <a:gd name="T0" fmla="*/ 74 w 85"/>
                <a:gd name="T1" fmla="*/ 0 h 213"/>
                <a:gd name="T2" fmla="*/ 10 w 85"/>
                <a:gd name="T3" fmla="*/ 0 h 213"/>
                <a:gd name="T4" fmla="*/ 0 w 85"/>
                <a:gd name="T5" fmla="*/ 11 h 213"/>
                <a:gd name="T6" fmla="*/ 0 w 85"/>
                <a:gd name="T7" fmla="*/ 96 h 213"/>
                <a:gd name="T8" fmla="*/ 10 w 85"/>
                <a:gd name="T9" fmla="*/ 107 h 213"/>
                <a:gd name="T10" fmla="*/ 10 w 85"/>
                <a:gd name="T11" fmla="*/ 203 h 213"/>
                <a:gd name="T12" fmla="*/ 21 w 85"/>
                <a:gd name="T13" fmla="*/ 213 h 213"/>
                <a:gd name="T14" fmla="*/ 32 w 85"/>
                <a:gd name="T15" fmla="*/ 203 h 213"/>
                <a:gd name="T16" fmla="*/ 32 w 85"/>
                <a:gd name="T17" fmla="*/ 107 h 213"/>
                <a:gd name="T18" fmla="*/ 53 w 85"/>
                <a:gd name="T19" fmla="*/ 107 h 213"/>
                <a:gd name="T20" fmla="*/ 53 w 85"/>
                <a:gd name="T21" fmla="*/ 203 h 213"/>
                <a:gd name="T22" fmla="*/ 64 w 85"/>
                <a:gd name="T23" fmla="*/ 213 h 213"/>
                <a:gd name="T24" fmla="*/ 74 w 85"/>
                <a:gd name="T25" fmla="*/ 203 h 213"/>
                <a:gd name="T26" fmla="*/ 74 w 85"/>
                <a:gd name="T27" fmla="*/ 107 h 213"/>
                <a:gd name="T28" fmla="*/ 85 w 85"/>
                <a:gd name="T29" fmla="*/ 96 h 213"/>
                <a:gd name="T30" fmla="*/ 85 w 85"/>
                <a:gd name="T31" fmla="*/ 11 h 213"/>
                <a:gd name="T32" fmla="*/ 74 w 85"/>
                <a:gd name="T33" fmla="*/ 0 h 213"/>
                <a:gd name="T34" fmla="*/ 21 w 85"/>
                <a:gd name="T35" fmla="*/ 21 h 213"/>
                <a:gd name="T36" fmla="*/ 64 w 85"/>
                <a:gd name="T37" fmla="*/ 21 h 213"/>
                <a:gd name="T38" fmla="*/ 64 w 85"/>
                <a:gd name="T39" fmla="*/ 85 h 213"/>
                <a:gd name="T40" fmla="*/ 21 w 85"/>
                <a:gd name="T41" fmla="*/ 85 h 213"/>
                <a:gd name="T42" fmla="*/ 21 w 85"/>
                <a:gd name="T43" fmla="*/ 2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5" h="213">
                  <a:moveTo>
                    <a:pt x="7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4" y="107"/>
                    <a:pt x="10" y="107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10" y="209"/>
                    <a:pt x="15" y="213"/>
                    <a:pt x="21" y="213"/>
                  </a:cubicBezTo>
                  <a:cubicBezTo>
                    <a:pt x="27" y="213"/>
                    <a:pt x="32" y="209"/>
                    <a:pt x="32" y="203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203"/>
                    <a:pt x="53" y="203"/>
                    <a:pt x="53" y="203"/>
                  </a:cubicBezTo>
                  <a:cubicBezTo>
                    <a:pt x="53" y="209"/>
                    <a:pt x="58" y="213"/>
                    <a:pt x="64" y="213"/>
                  </a:cubicBezTo>
                  <a:cubicBezTo>
                    <a:pt x="70" y="213"/>
                    <a:pt x="74" y="209"/>
                    <a:pt x="74" y="203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80" y="107"/>
                    <a:pt x="85" y="102"/>
                    <a:pt x="85" y="9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5"/>
                    <a:pt x="80" y="0"/>
                    <a:pt x="74" y="0"/>
                  </a:cubicBezTo>
                  <a:close/>
                  <a:moveTo>
                    <a:pt x="21" y="21"/>
                  </a:moveTo>
                  <a:cubicBezTo>
                    <a:pt x="64" y="21"/>
                    <a:pt x="64" y="21"/>
                    <a:pt x="64" y="2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21" y="85"/>
                    <a:pt x="21" y="85"/>
                    <a:pt x="21" y="85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41" name="Freeform 801">
              <a:extLst>
                <a:ext uri="{FF2B5EF4-FFF2-40B4-BE49-F238E27FC236}">
                  <a16:creationId xmlns:a16="http://schemas.microsoft.com/office/drawing/2014/main" id="{C364E4F2-4616-C045-977F-8AA2379A18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0" y="3073"/>
              <a:ext cx="43" cy="42"/>
            </a:xfrm>
            <a:custGeom>
              <a:avLst/>
              <a:gdLst>
                <a:gd name="T0" fmla="*/ 32 w 64"/>
                <a:gd name="T1" fmla="*/ 64 h 64"/>
                <a:gd name="T2" fmla="*/ 64 w 64"/>
                <a:gd name="T3" fmla="*/ 32 h 64"/>
                <a:gd name="T4" fmla="*/ 32 w 64"/>
                <a:gd name="T5" fmla="*/ 0 h 64"/>
                <a:gd name="T6" fmla="*/ 0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43 w 64"/>
                <a:gd name="T13" fmla="*/ 32 h 64"/>
                <a:gd name="T14" fmla="*/ 32 w 64"/>
                <a:gd name="T15" fmla="*/ 42 h 64"/>
                <a:gd name="T16" fmla="*/ 22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50" y="64"/>
                    <a:pt x="64" y="49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3" y="26"/>
                    <a:pt x="43" y="32"/>
                  </a:cubicBezTo>
                  <a:cubicBezTo>
                    <a:pt x="43" y="38"/>
                    <a:pt x="38" y="42"/>
                    <a:pt x="32" y="42"/>
                  </a:cubicBezTo>
                  <a:cubicBezTo>
                    <a:pt x="26" y="42"/>
                    <a:pt x="22" y="38"/>
                    <a:pt x="22" y="32"/>
                  </a:cubicBezTo>
                  <a:cubicBezTo>
                    <a:pt x="22" y="26"/>
                    <a:pt x="26" y="21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42" name="Freeform 802">
              <a:extLst>
                <a:ext uri="{FF2B5EF4-FFF2-40B4-BE49-F238E27FC236}">
                  <a16:creationId xmlns:a16="http://schemas.microsoft.com/office/drawing/2014/main" id="{83FD7152-8E75-E841-A69D-A250502060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1" y="3009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56 w 512"/>
                <a:gd name="T11" fmla="*/ 490 h 512"/>
                <a:gd name="T12" fmla="*/ 21 w 512"/>
                <a:gd name="T13" fmla="*/ 256 h 512"/>
                <a:gd name="T14" fmla="*/ 256 w 512"/>
                <a:gd name="T15" fmla="*/ 21 h 512"/>
                <a:gd name="T16" fmla="*/ 490 w 512"/>
                <a:gd name="T17" fmla="*/ 256 h 512"/>
                <a:gd name="T18" fmla="*/ 256 w 512"/>
                <a:gd name="T19" fmla="*/ 49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56" y="490"/>
                  </a:move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43" name="Group 809">
            <a:extLst>
              <a:ext uri="{FF2B5EF4-FFF2-40B4-BE49-F238E27FC236}">
                <a16:creationId xmlns:a16="http://schemas.microsoft.com/office/drawing/2014/main" id="{1B3A27C6-6B0B-2340-9C37-9D0EDE1449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55769" y="1932501"/>
            <a:ext cx="369676" cy="369676"/>
            <a:chOff x="6589" y="3004"/>
            <a:chExt cx="340" cy="340"/>
          </a:xfrm>
          <a:solidFill>
            <a:srgbClr val="ED1B24"/>
          </a:solidFill>
        </p:grpSpPr>
        <p:sp>
          <p:nvSpPr>
            <p:cNvPr id="344" name="Freeform 810">
              <a:extLst>
                <a:ext uri="{FF2B5EF4-FFF2-40B4-BE49-F238E27FC236}">
                  <a16:creationId xmlns:a16="http://schemas.microsoft.com/office/drawing/2014/main" id="{D334C3F7-EA04-7446-8358-7E393AE49A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9" y="3004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45" name="Freeform 811">
              <a:extLst>
                <a:ext uri="{FF2B5EF4-FFF2-40B4-BE49-F238E27FC236}">
                  <a16:creationId xmlns:a16="http://schemas.microsoft.com/office/drawing/2014/main" id="{1ECB2036-C632-9A48-A85A-7AA6CF3F99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6" y="3067"/>
              <a:ext cx="185" cy="186"/>
            </a:xfrm>
            <a:custGeom>
              <a:avLst/>
              <a:gdLst>
                <a:gd name="T0" fmla="*/ 227 w 279"/>
                <a:gd name="T1" fmla="*/ 247 h 280"/>
                <a:gd name="T2" fmla="*/ 191 w 279"/>
                <a:gd name="T3" fmla="*/ 225 h 280"/>
                <a:gd name="T4" fmla="*/ 267 w 279"/>
                <a:gd name="T5" fmla="*/ 218 h 280"/>
                <a:gd name="T6" fmla="*/ 236 w 279"/>
                <a:gd name="T7" fmla="*/ 97 h 280"/>
                <a:gd name="T8" fmla="*/ 170 w 279"/>
                <a:gd name="T9" fmla="*/ 5 h 280"/>
                <a:gd name="T10" fmla="*/ 140 w 279"/>
                <a:gd name="T11" fmla="*/ 1 h 280"/>
                <a:gd name="T12" fmla="*/ 106 w 279"/>
                <a:gd name="T13" fmla="*/ 6 h 280"/>
                <a:gd name="T14" fmla="*/ 44 w 279"/>
                <a:gd name="T15" fmla="*/ 97 h 280"/>
                <a:gd name="T16" fmla="*/ 12 w 279"/>
                <a:gd name="T17" fmla="*/ 218 h 280"/>
                <a:gd name="T18" fmla="*/ 88 w 279"/>
                <a:gd name="T19" fmla="*/ 225 h 280"/>
                <a:gd name="T20" fmla="*/ 53 w 279"/>
                <a:gd name="T21" fmla="*/ 247 h 280"/>
                <a:gd name="T22" fmla="*/ 3 w 279"/>
                <a:gd name="T23" fmla="*/ 273 h 280"/>
                <a:gd name="T24" fmla="*/ 55 w 279"/>
                <a:gd name="T25" fmla="*/ 268 h 280"/>
                <a:gd name="T26" fmla="*/ 112 w 279"/>
                <a:gd name="T27" fmla="*/ 220 h 280"/>
                <a:gd name="T28" fmla="*/ 85 w 279"/>
                <a:gd name="T29" fmla="*/ 122 h 280"/>
                <a:gd name="T30" fmla="*/ 140 w 279"/>
                <a:gd name="T31" fmla="*/ 53 h 280"/>
                <a:gd name="T32" fmla="*/ 194 w 279"/>
                <a:gd name="T33" fmla="*/ 122 h 280"/>
                <a:gd name="T34" fmla="*/ 167 w 279"/>
                <a:gd name="T35" fmla="*/ 220 h 280"/>
                <a:gd name="T36" fmla="*/ 224 w 279"/>
                <a:gd name="T37" fmla="*/ 268 h 280"/>
                <a:gd name="T38" fmla="*/ 267 w 279"/>
                <a:gd name="T39" fmla="*/ 278 h 280"/>
                <a:gd name="T40" fmla="*/ 273 w 279"/>
                <a:gd name="T41" fmla="*/ 258 h 280"/>
                <a:gd name="T42" fmla="*/ 93 w 279"/>
                <a:gd name="T43" fmla="*/ 203 h 280"/>
                <a:gd name="T44" fmla="*/ 64 w 279"/>
                <a:gd name="T45" fmla="*/ 126 h 280"/>
                <a:gd name="T46" fmla="*/ 93 w 279"/>
                <a:gd name="T47" fmla="*/ 194 h 280"/>
                <a:gd name="T48" fmla="*/ 93 w 279"/>
                <a:gd name="T49" fmla="*/ 40 h 280"/>
                <a:gd name="T50" fmla="*/ 128 w 279"/>
                <a:gd name="T51" fmla="*/ 23 h 280"/>
                <a:gd name="T52" fmla="*/ 151 w 279"/>
                <a:gd name="T53" fmla="*/ 23 h 280"/>
                <a:gd name="T54" fmla="*/ 186 w 279"/>
                <a:gd name="T55" fmla="*/ 40 h 280"/>
                <a:gd name="T56" fmla="*/ 151 w 279"/>
                <a:gd name="T57" fmla="*/ 23 h 280"/>
                <a:gd name="T58" fmla="*/ 215 w 279"/>
                <a:gd name="T59" fmla="*/ 127 h 280"/>
                <a:gd name="T60" fmla="*/ 237 w 279"/>
                <a:gd name="T61" fmla="*/ 203 h 280"/>
                <a:gd name="T62" fmla="*/ 186 w 279"/>
                <a:gd name="T63" fmla="*/ 19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9" h="280">
                  <a:moveTo>
                    <a:pt x="273" y="258"/>
                  </a:moveTo>
                  <a:cubicBezTo>
                    <a:pt x="259" y="250"/>
                    <a:pt x="242" y="249"/>
                    <a:pt x="227" y="247"/>
                  </a:cubicBezTo>
                  <a:cubicBezTo>
                    <a:pt x="217" y="246"/>
                    <a:pt x="207" y="245"/>
                    <a:pt x="203" y="243"/>
                  </a:cubicBezTo>
                  <a:cubicBezTo>
                    <a:pt x="198" y="240"/>
                    <a:pt x="194" y="233"/>
                    <a:pt x="191" y="225"/>
                  </a:cubicBezTo>
                  <a:cubicBezTo>
                    <a:pt x="257" y="225"/>
                    <a:pt x="257" y="225"/>
                    <a:pt x="257" y="225"/>
                  </a:cubicBezTo>
                  <a:cubicBezTo>
                    <a:pt x="261" y="225"/>
                    <a:pt x="265" y="222"/>
                    <a:pt x="267" y="218"/>
                  </a:cubicBezTo>
                  <a:cubicBezTo>
                    <a:pt x="269" y="214"/>
                    <a:pt x="267" y="209"/>
                    <a:pt x="264" y="206"/>
                  </a:cubicBezTo>
                  <a:cubicBezTo>
                    <a:pt x="264" y="206"/>
                    <a:pt x="236" y="177"/>
                    <a:pt x="236" y="97"/>
                  </a:cubicBezTo>
                  <a:cubicBezTo>
                    <a:pt x="236" y="68"/>
                    <a:pt x="227" y="44"/>
                    <a:pt x="210" y="28"/>
                  </a:cubicBezTo>
                  <a:cubicBezTo>
                    <a:pt x="197" y="15"/>
                    <a:pt x="182" y="9"/>
                    <a:pt x="170" y="5"/>
                  </a:cubicBezTo>
                  <a:cubicBezTo>
                    <a:pt x="154" y="0"/>
                    <a:pt x="141" y="1"/>
                    <a:pt x="140" y="1"/>
                  </a:cubicBezTo>
                  <a:cubicBezTo>
                    <a:pt x="140" y="1"/>
                    <a:pt x="140" y="1"/>
                    <a:pt x="140" y="1"/>
                  </a:cubicBezTo>
                  <a:cubicBezTo>
                    <a:pt x="139" y="1"/>
                    <a:pt x="139" y="1"/>
                    <a:pt x="138" y="1"/>
                  </a:cubicBezTo>
                  <a:cubicBezTo>
                    <a:pt x="136" y="1"/>
                    <a:pt x="122" y="0"/>
                    <a:pt x="106" y="6"/>
                  </a:cubicBezTo>
                  <a:cubicBezTo>
                    <a:pt x="94" y="10"/>
                    <a:pt x="81" y="16"/>
                    <a:pt x="70" y="28"/>
                  </a:cubicBezTo>
                  <a:cubicBezTo>
                    <a:pt x="52" y="44"/>
                    <a:pt x="44" y="68"/>
                    <a:pt x="44" y="97"/>
                  </a:cubicBezTo>
                  <a:cubicBezTo>
                    <a:pt x="44" y="177"/>
                    <a:pt x="15" y="206"/>
                    <a:pt x="15" y="206"/>
                  </a:cubicBezTo>
                  <a:cubicBezTo>
                    <a:pt x="12" y="209"/>
                    <a:pt x="11" y="214"/>
                    <a:pt x="12" y="218"/>
                  </a:cubicBezTo>
                  <a:cubicBezTo>
                    <a:pt x="14" y="222"/>
                    <a:pt x="18" y="225"/>
                    <a:pt x="22" y="225"/>
                  </a:cubicBezTo>
                  <a:cubicBezTo>
                    <a:pt x="88" y="225"/>
                    <a:pt x="88" y="225"/>
                    <a:pt x="88" y="225"/>
                  </a:cubicBezTo>
                  <a:cubicBezTo>
                    <a:pt x="85" y="233"/>
                    <a:pt x="81" y="240"/>
                    <a:pt x="77" y="243"/>
                  </a:cubicBezTo>
                  <a:cubicBezTo>
                    <a:pt x="72" y="245"/>
                    <a:pt x="62" y="246"/>
                    <a:pt x="53" y="247"/>
                  </a:cubicBezTo>
                  <a:cubicBezTo>
                    <a:pt x="37" y="249"/>
                    <a:pt x="20" y="250"/>
                    <a:pt x="7" y="258"/>
                  </a:cubicBezTo>
                  <a:cubicBezTo>
                    <a:pt x="2" y="261"/>
                    <a:pt x="0" y="267"/>
                    <a:pt x="3" y="273"/>
                  </a:cubicBezTo>
                  <a:cubicBezTo>
                    <a:pt x="5" y="278"/>
                    <a:pt x="12" y="280"/>
                    <a:pt x="17" y="277"/>
                  </a:cubicBezTo>
                  <a:cubicBezTo>
                    <a:pt x="27" y="271"/>
                    <a:pt x="42" y="270"/>
                    <a:pt x="55" y="268"/>
                  </a:cubicBezTo>
                  <a:cubicBezTo>
                    <a:pt x="67" y="267"/>
                    <a:pt x="78" y="266"/>
                    <a:pt x="86" y="262"/>
                  </a:cubicBezTo>
                  <a:cubicBezTo>
                    <a:pt x="102" y="253"/>
                    <a:pt x="109" y="230"/>
                    <a:pt x="112" y="220"/>
                  </a:cubicBezTo>
                  <a:cubicBezTo>
                    <a:pt x="114" y="211"/>
                    <a:pt x="117" y="193"/>
                    <a:pt x="111" y="183"/>
                  </a:cubicBezTo>
                  <a:cubicBezTo>
                    <a:pt x="100" y="167"/>
                    <a:pt x="89" y="142"/>
                    <a:pt x="85" y="122"/>
                  </a:cubicBezTo>
                  <a:cubicBezTo>
                    <a:pt x="82" y="112"/>
                    <a:pt x="81" y="103"/>
                    <a:pt x="80" y="95"/>
                  </a:cubicBezTo>
                  <a:cubicBezTo>
                    <a:pt x="106" y="91"/>
                    <a:pt x="127" y="75"/>
                    <a:pt x="140" y="53"/>
                  </a:cubicBezTo>
                  <a:cubicBezTo>
                    <a:pt x="152" y="74"/>
                    <a:pt x="173" y="90"/>
                    <a:pt x="199" y="95"/>
                  </a:cubicBezTo>
                  <a:cubicBezTo>
                    <a:pt x="198" y="103"/>
                    <a:pt x="197" y="112"/>
                    <a:pt x="194" y="122"/>
                  </a:cubicBezTo>
                  <a:cubicBezTo>
                    <a:pt x="190" y="142"/>
                    <a:pt x="179" y="167"/>
                    <a:pt x="168" y="183"/>
                  </a:cubicBezTo>
                  <a:cubicBezTo>
                    <a:pt x="162" y="193"/>
                    <a:pt x="165" y="210"/>
                    <a:pt x="167" y="220"/>
                  </a:cubicBezTo>
                  <a:cubicBezTo>
                    <a:pt x="170" y="230"/>
                    <a:pt x="177" y="253"/>
                    <a:pt x="193" y="262"/>
                  </a:cubicBezTo>
                  <a:cubicBezTo>
                    <a:pt x="201" y="266"/>
                    <a:pt x="212" y="267"/>
                    <a:pt x="224" y="268"/>
                  </a:cubicBezTo>
                  <a:cubicBezTo>
                    <a:pt x="237" y="270"/>
                    <a:pt x="252" y="271"/>
                    <a:pt x="262" y="277"/>
                  </a:cubicBezTo>
                  <a:cubicBezTo>
                    <a:pt x="264" y="278"/>
                    <a:pt x="266" y="278"/>
                    <a:pt x="267" y="278"/>
                  </a:cubicBezTo>
                  <a:cubicBezTo>
                    <a:pt x="271" y="278"/>
                    <a:pt x="275" y="276"/>
                    <a:pt x="277" y="273"/>
                  </a:cubicBezTo>
                  <a:cubicBezTo>
                    <a:pt x="279" y="267"/>
                    <a:pt x="278" y="261"/>
                    <a:pt x="273" y="258"/>
                  </a:cubicBezTo>
                  <a:close/>
                  <a:moveTo>
                    <a:pt x="93" y="194"/>
                  </a:moveTo>
                  <a:cubicBezTo>
                    <a:pt x="94" y="196"/>
                    <a:pt x="94" y="199"/>
                    <a:pt x="93" y="203"/>
                  </a:cubicBezTo>
                  <a:cubicBezTo>
                    <a:pt x="43" y="203"/>
                    <a:pt x="43" y="203"/>
                    <a:pt x="43" y="203"/>
                  </a:cubicBezTo>
                  <a:cubicBezTo>
                    <a:pt x="51" y="188"/>
                    <a:pt x="60" y="164"/>
                    <a:pt x="64" y="126"/>
                  </a:cubicBezTo>
                  <a:cubicBezTo>
                    <a:pt x="64" y="126"/>
                    <a:pt x="64" y="126"/>
                    <a:pt x="64" y="127"/>
                  </a:cubicBezTo>
                  <a:cubicBezTo>
                    <a:pt x="69" y="150"/>
                    <a:pt x="81" y="177"/>
                    <a:pt x="93" y="194"/>
                  </a:cubicBezTo>
                  <a:close/>
                  <a:moveTo>
                    <a:pt x="80" y="73"/>
                  </a:moveTo>
                  <a:cubicBezTo>
                    <a:pt x="82" y="60"/>
                    <a:pt x="86" y="49"/>
                    <a:pt x="93" y="40"/>
                  </a:cubicBezTo>
                  <a:cubicBezTo>
                    <a:pt x="99" y="33"/>
                    <a:pt x="107" y="29"/>
                    <a:pt x="114" y="26"/>
                  </a:cubicBezTo>
                  <a:cubicBezTo>
                    <a:pt x="119" y="25"/>
                    <a:pt x="124" y="24"/>
                    <a:pt x="128" y="23"/>
                  </a:cubicBezTo>
                  <a:cubicBezTo>
                    <a:pt x="123" y="48"/>
                    <a:pt x="104" y="67"/>
                    <a:pt x="80" y="73"/>
                  </a:cubicBezTo>
                  <a:close/>
                  <a:moveTo>
                    <a:pt x="151" y="23"/>
                  </a:moveTo>
                  <a:cubicBezTo>
                    <a:pt x="155" y="23"/>
                    <a:pt x="159" y="24"/>
                    <a:pt x="163" y="25"/>
                  </a:cubicBezTo>
                  <a:cubicBezTo>
                    <a:pt x="171" y="28"/>
                    <a:pt x="179" y="33"/>
                    <a:pt x="186" y="40"/>
                  </a:cubicBezTo>
                  <a:cubicBezTo>
                    <a:pt x="193" y="49"/>
                    <a:pt x="197" y="60"/>
                    <a:pt x="199" y="73"/>
                  </a:cubicBezTo>
                  <a:cubicBezTo>
                    <a:pt x="175" y="67"/>
                    <a:pt x="156" y="48"/>
                    <a:pt x="151" y="23"/>
                  </a:cubicBezTo>
                  <a:close/>
                  <a:moveTo>
                    <a:pt x="186" y="195"/>
                  </a:moveTo>
                  <a:cubicBezTo>
                    <a:pt x="198" y="177"/>
                    <a:pt x="210" y="150"/>
                    <a:pt x="215" y="127"/>
                  </a:cubicBezTo>
                  <a:cubicBezTo>
                    <a:pt x="215" y="126"/>
                    <a:pt x="215" y="125"/>
                    <a:pt x="216" y="125"/>
                  </a:cubicBezTo>
                  <a:cubicBezTo>
                    <a:pt x="219" y="163"/>
                    <a:pt x="228" y="188"/>
                    <a:pt x="237" y="203"/>
                  </a:cubicBezTo>
                  <a:cubicBezTo>
                    <a:pt x="186" y="203"/>
                    <a:pt x="186" y="203"/>
                    <a:pt x="186" y="203"/>
                  </a:cubicBezTo>
                  <a:cubicBezTo>
                    <a:pt x="185" y="200"/>
                    <a:pt x="185" y="196"/>
                    <a:pt x="186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46" name="Group 818">
            <a:extLst>
              <a:ext uri="{FF2B5EF4-FFF2-40B4-BE49-F238E27FC236}">
                <a16:creationId xmlns:a16="http://schemas.microsoft.com/office/drawing/2014/main" id="{7E551D46-29C2-0B42-8947-F98594C0DB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39350" y="1908682"/>
            <a:ext cx="369676" cy="369676"/>
            <a:chOff x="5841" y="3004"/>
            <a:chExt cx="340" cy="340"/>
          </a:xfrm>
          <a:solidFill>
            <a:srgbClr val="ED1B24"/>
          </a:solidFill>
        </p:grpSpPr>
        <p:sp>
          <p:nvSpPr>
            <p:cNvPr id="347" name="Freeform 819">
              <a:extLst>
                <a:ext uri="{FF2B5EF4-FFF2-40B4-BE49-F238E27FC236}">
                  <a16:creationId xmlns:a16="http://schemas.microsoft.com/office/drawing/2014/main" id="{9AF76DEF-E94D-BD42-A144-950701AA7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5" y="3124"/>
              <a:ext cx="71" cy="156"/>
            </a:xfrm>
            <a:custGeom>
              <a:avLst/>
              <a:gdLst>
                <a:gd name="T0" fmla="*/ 75 w 107"/>
                <a:gd name="T1" fmla="*/ 8 h 235"/>
                <a:gd name="T2" fmla="*/ 64 w 107"/>
                <a:gd name="T3" fmla="*/ 0 h 235"/>
                <a:gd name="T4" fmla="*/ 43 w 107"/>
                <a:gd name="T5" fmla="*/ 0 h 235"/>
                <a:gd name="T6" fmla="*/ 33 w 107"/>
                <a:gd name="T7" fmla="*/ 8 h 235"/>
                <a:gd name="T8" fmla="*/ 1 w 107"/>
                <a:gd name="T9" fmla="*/ 136 h 235"/>
                <a:gd name="T10" fmla="*/ 3 w 107"/>
                <a:gd name="T11" fmla="*/ 145 h 235"/>
                <a:gd name="T12" fmla="*/ 11 w 107"/>
                <a:gd name="T13" fmla="*/ 149 h 235"/>
                <a:gd name="T14" fmla="*/ 22 w 107"/>
                <a:gd name="T15" fmla="*/ 149 h 235"/>
                <a:gd name="T16" fmla="*/ 22 w 107"/>
                <a:gd name="T17" fmla="*/ 224 h 235"/>
                <a:gd name="T18" fmla="*/ 32 w 107"/>
                <a:gd name="T19" fmla="*/ 235 h 235"/>
                <a:gd name="T20" fmla="*/ 43 w 107"/>
                <a:gd name="T21" fmla="*/ 224 h 235"/>
                <a:gd name="T22" fmla="*/ 43 w 107"/>
                <a:gd name="T23" fmla="*/ 149 h 235"/>
                <a:gd name="T24" fmla="*/ 64 w 107"/>
                <a:gd name="T25" fmla="*/ 149 h 235"/>
                <a:gd name="T26" fmla="*/ 64 w 107"/>
                <a:gd name="T27" fmla="*/ 224 h 235"/>
                <a:gd name="T28" fmla="*/ 75 w 107"/>
                <a:gd name="T29" fmla="*/ 235 h 235"/>
                <a:gd name="T30" fmla="*/ 86 w 107"/>
                <a:gd name="T31" fmla="*/ 224 h 235"/>
                <a:gd name="T32" fmla="*/ 86 w 107"/>
                <a:gd name="T33" fmla="*/ 149 h 235"/>
                <a:gd name="T34" fmla="*/ 96 w 107"/>
                <a:gd name="T35" fmla="*/ 149 h 235"/>
                <a:gd name="T36" fmla="*/ 105 w 107"/>
                <a:gd name="T37" fmla="*/ 145 h 235"/>
                <a:gd name="T38" fmla="*/ 107 w 107"/>
                <a:gd name="T39" fmla="*/ 136 h 235"/>
                <a:gd name="T40" fmla="*/ 75 w 107"/>
                <a:gd name="T41" fmla="*/ 8 h 235"/>
                <a:gd name="T42" fmla="*/ 51 w 107"/>
                <a:gd name="T43" fmla="*/ 21 h 235"/>
                <a:gd name="T44" fmla="*/ 56 w 107"/>
                <a:gd name="T45" fmla="*/ 21 h 235"/>
                <a:gd name="T46" fmla="*/ 83 w 107"/>
                <a:gd name="T47" fmla="*/ 128 h 235"/>
                <a:gd name="T48" fmla="*/ 25 w 107"/>
                <a:gd name="T49" fmla="*/ 128 h 235"/>
                <a:gd name="T50" fmla="*/ 51 w 107"/>
                <a:gd name="T51" fmla="*/ 2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" h="235">
                  <a:moveTo>
                    <a:pt x="75" y="8"/>
                  </a:moveTo>
                  <a:cubicBezTo>
                    <a:pt x="73" y="3"/>
                    <a:pt x="69" y="0"/>
                    <a:pt x="6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0"/>
                    <a:pt x="34" y="3"/>
                    <a:pt x="33" y="8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0" y="139"/>
                    <a:pt x="1" y="143"/>
                    <a:pt x="3" y="145"/>
                  </a:cubicBezTo>
                  <a:cubicBezTo>
                    <a:pt x="5" y="148"/>
                    <a:pt x="8" y="149"/>
                    <a:pt x="11" y="149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22" y="224"/>
                    <a:pt x="22" y="224"/>
                    <a:pt x="22" y="224"/>
                  </a:cubicBezTo>
                  <a:cubicBezTo>
                    <a:pt x="22" y="230"/>
                    <a:pt x="26" y="235"/>
                    <a:pt x="32" y="235"/>
                  </a:cubicBezTo>
                  <a:cubicBezTo>
                    <a:pt x="38" y="235"/>
                    <a:pt x="43" y="230"/>
                    <a:pt x="43" y="224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64" y="149"/>
                    <a:pt x="64" y="149"/>
                    <a:pt x="64" y="149"/>
                  </a:cubicBezTo>
                  <a:cubicBezTo>
                    <a:pt x="64" y="224"/>
                    <a:pt x="64" y="224"/>
                    <a:pt x="64" y="224"/>
                  </a:cubicBezTo>
                  <a:cubicBezTo>
                    <a:pt x="64" y="230"/>
                    <a:pt x="69" y="235"/>
                    <a:pt x="75" y="235"/>
                  </a:cubicBezTo>
                  <a:cubicBezTo>
                    <a:pt x="81" y="235"/>
                    <a:pt x="86" y="230"/>
                    <a:pt x="86" y="224"/>
                  </a:cubicBezTo>
                  <a:cubicBezTo>
                    <a:pt x="86" y="149"/>
                    <a:pt x="86" y="149"/>
                    <a:pt x="86" y="149"/>
                  </a:cubicBezTo>
                  <a:cubicBezTo>
                    <a:pt x="96" y="149"/>
                    <a:pt x="96" y="149"/>
                    <a:pt x="96" y="149"/>
                  </a:cubicBezTo>
                  <a:cubicBezTo>
                    <a:pt x="100" y="149"/>
                    <a:pt x="103" y="148"/>
                    <a:pt x="105" y="145"/>
                  </a:cubicBezTo>
                  <a:cubicBezTo>
                    <a:pt x="107" y="143"/>
                    <a:pt x="107" y="139"/>
                    <a:pt x="107" y="136"/>
                  </a:cubicBezTo>
                  <a:lnTo>
                    <a:pt x="75" y="8"/>
                  </a:lnTo>
                  <a:close/>
                  <a:moveTo>
                    <a:pt x="51" y="21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25" y="128"/>
                    <a:pt x="25" y="128"/>
                    <a:pt x="25" y="128"/>
                  </a:cubicBezTo>
                  <a:lnTo>
                    <a:pt x="5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48" name="Freeform 820">
              <a:extLst>
                <a:ext uri="{FF2B5EF4-FFF2-40B4-BE49-F238E27FC236}">
                  <a16:creationId xmlns:a16="http://schemas.microsoft.com/office/drawing/2014/main" id="{DE52D1F9-37C4-494E-A712-839FA9A578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0" y="3068"/>
              <a:ext cx="42" cy="42"/>
            </a:xfrm>
            <a:custGeom>
              <a:avLst/>
              <a:gdLst>
                <a:gd name="T0" fmla="*/ 32 w 64"/>
                <a:gd name="T1" fmla="*/ 64 h 64"/>
                <a:gd name="T2" fmla="*/ 64 w 64"/>
                <a:gd name="T3" fmla="*/ 32 h 64"/>
                <a:gd name="T4" fmla="*/ 32 w 64"/>
                <a:gd name="T5" fmla="*/ 0 h 64"/>
                <a:gd name="T6" fmla="*/ 0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42 w 64"/>
                <a:gd name="T13" fmla="*/ 32 h 64"/>
                <a:gd name="T14" fmla="*/ 32 w 64"/>
                <a:gd name="T15" fmla="*/ 42 h 64"/>
                <a:gd name="T16" fmla="*/ 21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49" y="64"/>
                    <a:pt x="64" y="49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2" y="26"/>
                    <a:pt x="42" y="32"/>
                  </a:cubicBezTo>
                  <a:cubicBezTo>
                    <a:pt x="42" y="38"/>
                    <a:pt x="38" y="42"/>
                    <a:pt x="32" y="42"/>
                  </a:cubicBezTo>
                  <a:cubicBezTo>
                    <a:pt x="26" y="42"/>
                    <a:pt x="21" y="38"/>
                    <a:pt x="21" y="32"/>
                  </a:cubicBezTo>
                  <a:cubicBezTo>
                    <a:pt x="21" y="26"/>
                    <a:pt x="26" y="21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49" name="Freeform 821">
              <a:extLst>
                <a:ext uri="{FF2B5EF4-FFF2-40B4-BE49-F238E27FC236}">
                  <a16:creationId xmlns:a16="http://schemas.microsoft.com/office/drawing/2014/main" id="{7AC87CB3-3017-2E42-9A30-51D50CC37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1" y="3004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56 w 512"/>
                <a:gd name="T11" fmla="*/ 490 h 512"/>
                <a:gd name="T12" fmla="*/ 21 w 512"/>
                <a:gd name="T13" fmla="*/ 256 h 512"/>
                <a:gd name="T14" fmla="*/ 256 w 512"/>
                <a:gd name="T15" fmla="*/ 21 h 512"/>
                <a:gd name="T16" fmla="*/ 490 w 512"/>
                <a:gd name="T17" fmla="*/ 256 h 512"/>
                <a:gd name="T18" fmla="*/ 256 w 512"/>
                <a:gd name="T19" fmla="*/ 49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56" y="490"/>
                  </a:move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50" name="Group 828">
            <a:extLst>
              <a:ext uri="{FF2B5EF4-FFF2-40B4-BE49-F238E27FC236}">
                <a16:creationId xmlns:a16="http://schemas.microsoft.com/office/drawing/2014/main" id="{EEE97814-6AC0-404E-97DA-E8565F185C2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91073" y="1932501"/>
            <a:ext cx="370763" cy="369676"/>
            <a:chOff x="5042" y="3019"/>
            <a:chExt cx="341" cy="340"/>
          </a:xfrm>
          <a:solidFill>
            <a:srgbClr val="ED1B24"/>
          </a:solidFill>
        </p:grpSpPr>
        <p:sp>
          <p:nvSpPr>
            <p:cNvPr id="351" name="Freeform 829">
              <a:extLst>
                <a:ext uri="{FF2B5EF4-FFF2-40B4-BE49-F238E27FC236}">
                  <a16:creationId xmlns:a16="http://schemas.microsoft.com/office/drawing/2014/main" id="{F39D6D61-4EE3-EA48-B357-457CC13A0F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26" y="3139"/>
              <a:ext cx="72" cy="156"/>
            </a:xfrm>
            <a:custGeom>
              <a:avLst/>
              <a:gdLst>
                <a:gd name="T0" fmla="*/ 74 w 107"/>
                <a:gd name="T1" fmla="*/ 8 h 235"/>
                <a:gd name="T2" fmla="*/ 64 w 107"/>
                <a:gd name="T3" fmla="*/ 0 h 235"/>
                <a:gd name="T4" fmla="*/ 43 w 107"/>
                <a:gd name="T5" fmla="*/ 0 h 235"/>
                <a:gd name="T6" fmla="*/ 32 w 107"/>
                <a:gd name="T7" fmla="*/ 8 h 235"/>
                <a:gd name="T8" fmla="*/ 0 w 107"/>
                <a:gd name="T9" fmla="*/ 136 h 235"/>
                <a:gd name="T10" fmla="*/ 2 w 107"/>
                <a:gd name="T11" fmla="*/ 145 h 235"/>
                <a:gd name="T12" fmla="*/ 11 w 107"/>
                <a:gd name="T13" fmla="*/ 149 h 235"/>
                <a:gd name="T14" fmla="*/ 21 w 107"/>
                <a:gd name="T15" fmla="*/ 149 h 235"/>
                <a:gd name="T16" fmla="*/ 21 w 107"/>
                <a:gd name="T17" fmla="*/ 224 h 235"/>
                <a:gd name="T18" fmla="*/ 32 w 107"/>
                <a:gd name="T19" fmla="*/ 235 h 235"/>
                <a:gd name="T20" fmla="*/ 43 w 107"/>
                <a:gd name="T21" fmla="*/ 224 h 235"/>
                <a:gd name="T22" fmla="*/ 43 w 107"/>
                <a:gd name="T23" fmla="*/ 149 h 235"/>
                <a:gd name="T24" fmla="*/ 64 w 107"/>
                <a:gd name="T25" fmla="*/ 149 h 235"/>
                <a:gd name="T26" fmla="*/ 64 w 107"/>
                <a:gd name="T27" fmla="*/ 224 h 235"/>
                <a:gd name="T28" fmla="*/ 75 w 107"/>
                <a:gd name="T29" fmla="*/ 235 h 235"/>
                <a:gd name="T30" fmla="*/ 85 w 107"/>
                <a:gd name="T31" fmla="*/ 224 h 235"/>
                <a:gd name="T32" fmla="*/ 85 w 107"/>
                <a:gd name="T33" fmla="*/ 149 h 235"/>
                <a:gd name="T34" fmla="*/ 96 w 107"/>
                <a:gd name="T35" fmla="*/ 149 h 235"/>
                <a:gd name="T36" fmla="*/ 104 w 107"/>
                <a:gd name="T37" fmla="*/ 145 h 235"/>
                <a:gd name="T38" fmla="*/ 106 w 107"/>
                <a:gd name="T39" fmla="*/ 136 h 235"/>
                <a:gd name="T40" fmla="*/ 74 w 107"/>
                <a:gd name="T41" fmla="*/ 8 h 235"/>
                <a:gd name="T42" fmla="*/ 51 w 107"/>
                <a:gd name="T43" fmla="*/ 21 h 235"/>
                <a:gd name="T44" fmla="*/ 56 w 107"/>
                <a:gd name="T45" fmla="*/ 21 h 235"/>
                <a:gd name="T46" fmla="*/ 82 w 107"/>
                <a:gd name="T47" fmla="*/ 128 h 235"/>
                <a:gd name="T48" fmla="*/ 24 w 107"/>
                <a:gd name="T49" fmla="*/ 128 h 235"/>
                <a:gd name="T50" fmla="*/ 51 w 107"/>
                <a:gd name="T51" fmla="*/ 2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" h="235">
                  <a:moveTo>
                    <a:pt x="74" y="8"/>
                  </a:moveTo>
                  <a:cubicBezTo>
                    <a:pt x="73" y="3"/>
                    <a:pt x="69" y="0"/>
                    <a:pt x="6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0"/>
                    <a:pt x="34" y="3"/>
                    <a:pt x="32" y="8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0" y="143"/>
                    <a:pt x="2" y="145"/>
                  </a:cubicBezTo>
                  <a:cubicBezTo>
                    <a:pt x="4" y="148"/>
                    <a:pt x="7" y="149"/>
                    <a:pt x="11" y="149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21" y="224"/>
                    <a:pt x="21" y="224"/>
                    <a:pt x="21" y="224"/>
                  </a:cubicBezTo>
                  <a:cubicBezTo>
                    <a:pt x="21" y="230"/>
                    <a:pt x="26" y="235"/>
                    <a:pt x="32" y="235"/>
                  </a:cubicBezTo>
                  <a:cubicBezTo>
                    <a:pt x="38" y="235"/>
                    <a:pt x="43" y="230"/>
                    <a:pt x="43" y="224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64" y="149"/>
                    <a:pt x="64" y="149"/>
                    <a:pt x="64" y="149"/>
                  </a:cubicBezTo>
                  <a:cubicBezTo>
                    <a:pt x="64" y="224"/>
                    <a:pt x="64" y="224"/>
                    <a:pt x="64" y="224"/>
                  </a:cubicBezTo>
                  <a:cubicBezTo>
                    <a:pt x="64" y="230"/>
                    <a:pt x="69" y="235"/>
                    <a:pt x="75" y="235"/>
                  </a:cubicBezTo>
                  <a:cubicBezTo>
                    <a:pt x="81" y="235"/>
                    <a:pt x="85" y="230"/>
                    <a:pt x="85" y="224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96" y="149"/>
                    <a:pt x="96" y="149"/>
                    <a:pt x="96" y="149"/>
                  </a:cubicBezTo>
                  <a:cubicBezTo>
                    <a:pt x="99" y="149"/>
                    <a:pt x="102" y="148"/>
                    <a:pt x="104" y="145"/>
                  </a:cubicBezTo>
                  <a:cubicBezTo>
                    <a:pt x="106" y="143"/>
                    <a:pt x="107" y="139"/>
                    <a:pt x="106" y="136"/>
                  </a:cubicBezTo>
                  <a:lnTo>
                    <a:pt x="74" y="8"/>
                  </a:lnTo>
                  <a:close/>
                  <a:moveTo>
                    <a:pt x="51" y="21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24" y="128"/>
                    <a:pt x="24" y="128"/>
                    <a:pt x="24" y="128"/>
                  </a:cubicBezTo>
                  <a:lnTo>
                    <a:pt x="5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52" name="Freeform 830">
              <a:extLst>
                <a:ext uri="{FF2B5EF4-FFF2-40B4-BE49-F238E27FC236}">
                  <a16:creationId xmlns:a16="http://schemas.microsoft.com/office/drawing/2014/main" id="{4929CEE5-2A57-CE4F-9666-115167FB6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0" y="3083"/>
              <a:ext cx="43" cy="42"/>
            </a:xfrm>
            <a:custGeom>
              <a:avLst/>
              <a:gdLst>
                <a:gd name="T0" fmla="*/ 32 w 64"/>
                <a:gd name="T1" fmla="*/ 64 h 64"/>
                <a:gd name="T2" fmla="*/ 64 w 64"/>
                <a:gd name="T3" fmla="*/ 32 h 64"/>
                <a:gd name="T4" fmla="*/ 32 w 64"/>
                <a:gd name="T5" fmla="*/ 0 h 64"/>
                <a:gd name="T6" fmla="*/ 0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43 w 64"/>
                <a:gd name="T13" fmla="*/ 32 h 64"/>
                <a:gd name="T14" fmla="*/ 32 w 64"/>
                <a:gd name="T15" fmla="*/ 42 h 64"/>
                <a:gd name="T16" fmla="*/ 22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50" y="64"/>
                    <a:pt x="64" y="49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3" y="26"/>
                    <a:pt x="43" y="32"/>
                  </a:cubicBezTo>
                  <a:cubicBezTo>
                    <a:pt x="43" y="38"/>
                    <a:pt x="38" y="42"/>
                    <a:pt x="32" y="42"/>
                  </a:cubicBezTo>
                  <a:cubicBezTo>
                    <a:pt x="26" y="42"/>
                    <a:pt x="22" y="38"/>
                    <a:pt x="22" y="32"/>
                  </a:cubicBezTo>
                  <a:cubicBezTo>
                    <a:pt x="22" y="26"/>
                    <a:pt x="26" y="21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53" name="Freeform 831">
              <a:extLst>
                <a:ext uri="{FF2B5EF4-FFF2-40B4-BE49-F238E27FC236}">
                  <a16:creationId xmlns:a16="http://schemas.microsoft.com/office/drawing/2014/main" id="{5C5B6578-3B85-6841-9783-3AFFFA93DE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7" y="3139"/>
              <a:ext cx="71" cy="156"/>
            </a:xfrm>
            <a:custGeom>
              <a:avLst/>
              <a:gdLst>
                <a:gd name="T0" fmla="*/ 96 w 106"/>
                <a:gd name="T1" fmla="*/ 0 h 235"/>
                <a:gd name="T2" fmla="*/ 10 w 106"/>
                <a:gd name="T3" fmla="*/ 0 h 235"/>
                <a:gd name="T4" fmla="*/ 0 w 106"/>
                <a:gd name="T5" fmla="*/ 11 h 235"/>
                <a:gd name="T6" fmla="*/ 0 w 106"/>
                <a:gd name="T7" fmla="*/ 117 h 235"/>
                <a:gd name="T8" fmla="*/ 10 w 106"/>
                <a:gd name="T9" fmla="*/ 128 h 235"/>
                <a:gd name="T10" fmla="*/ 21 w 106"/>
                <a:gd name="T11" fmla="*/ 128 h 235"/>
                <a:gd name="T12" fmla="*/ 21 w 106"/>
                <a:gd name="T13" fmla="*/ 224 h 235"/>
                <a:gd name="T14" fmla="*/ 32 w 106"/>
                <a:gd name="T15" fmla="*/ 235 h 235"/>
                <a:gd name="T16" fmla="*/ 42 w 106"/>
                <a:gd name="T17" fmla="*/ 224 h 235"/>
                <a:gd name="T18" fmla="*/ 42 w 106"/>
                <a:gd name="T19" fmla="*/ 128 h 235"/>
                <a:gd name="T20" fmla="*/ 64 w 106"/>
                <a:gd name="T21" fmla="*/ 128 h 235"/>
                <a:gd name="T22" fmla="*/ 64 w 106"/>
                <a:gd name="T23" fmla="*/ 224 h 235"/>
                <a:gd name="T24" fmla="*/ 74 w 106"/>
                <a:gd name="T25" fmla="*/ 235 h 235"/>
                <a:gd name="T26" fmla="*/ 85 w 106"/>
                <a:gd name="T27" fmla="*/ 224 h 235"/>
                <a:gd name="T28" fmla="*/ 85 w 106"/>
                <a:gd name="T29" fmla="*/ 128 h 235"/>
                <a:gd name="T30" fmla="*/ 96 w 106"/>
                <a:gd name="T31" fmla="*/ 128 h 235"/>
                <a:gd name="T32" fmla="*/ 106 w 106"/>
                <a:gd name="T33" fmla="*/ 117 h 235"/>
                <a:gd name="T34" fmla="*/ 106 w 106"/>
                <a:gd name="T35" fmla="*/ 11 h 235"/>
                <a:gd name="T36" fmla="*/ 96 w 106"/>
                <a:gd name="T37" fmla="*/ 0 h 235"/>
                <a:gd name="T38" fmla="*/ 85 w 106"/>
                <a:gd name="T39" fmla="*/ 107 h 235"/>
                <a:gd name="T40" fmla="*/ 21 w 106"/>
                <a:gd name="T41" fmla="*/ 107 h 235"/>
                <a:gd name="T42" fmla="*/ 21 w 106"/>
                <a:gd name="T43" fmla="*/ 21 h 235"/>
                <a:gd name="T44" fmla="*/ 85 w 106"/>
                <a:gd name="T45" fmla="*/ 21 h 235"/>
                <a:gd name="T46" fmla="*/ 85 w 106"/>
                <a:gd name="T47" fmla="*/ 10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6" h="235">
                  <a:moveTo>
                    <a:pt x="9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3"/>
                    <a:pt x="4" y="128"/>
                    <a:pt x="10" y="128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224"/>
                    <a:pt x="21" y="224"/>
                    <a:pt x="21" y="224"/>
                  </a:cubicBezTo>
                  <a:cubicBezTo>
                    <a:pt x="21" y="230"/>
                    <a:pt x="26" y="235"/>
                    <a:pt x="32" y="235"/>
                  </a:cubicBezTo>
                  <a:cubicBezTo>
                    <a:pt x="38" y="235"/>
                    <a:pt x="42" y="230"/>
                    <a:pt x="42" y="224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64" y="224"/>
                    <a:pt x="64" y="224"/>
                    <a:pt x="64" y="224"/>
                  </a:cubicBezTo>
                  <a:cubicBezTo>
                    <a:pt x="64" y="230"/>
                    <a:pt x="68" y="235"/>
                    <a:pt x="74" y="235"/>
                  </a:cubicBezTo>
                  <a:cubicBezTo>
                    <a:pt x="80" y="235"/>
                    <a:pt x="85" y="230"/>
                    <a:pt x="85" y="224"/>
                  </a:cubicBezTo>
                  <a:cubicBezTo>
                    <a:pt x="85" y="128"/>
                    <a:pt x="85" y="128"/>
                    <a:pt x="85" y="128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102" y="128"/>
                    <a:pt x="106" y="123"/>
                    <a:pt x="106" y="117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5"/>
                    <a:pt x="102" y="0"/>
                    <a:pt x="96" y="0"/>
                  </a:cubicBezTo>
                  <a:close/>
                  <a:moveTo>
                    <a:pt x="85" y="107"/>
                  </a:moveTo>
                  <a:cubicBezTo>
                    <a:pt x="21" y="107"/>
                    <a:pt x="21" y="107"/>
                    <a:pt x="21" y="107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85" y="21"/>
                    <a:pt x="85" y="21"/>
                    <a:pt x="85" y="21"/>
                  </a:cubicBezTo>
                  <a:lnTo>
                    <a:pt x="85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54" name="Freeform 832">
              <a:extLst>
                <a:ext uri="{FF2B5EF4-FFF2-40B4-BE49-F238E27FC236}">
                  <a16:creationId xmlns:a16="http://schemas.microsoft.com/office/drawing/2014/main" id="{25B3C372-C4A4-8A46-805D-7C716E98A8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1" y="3083"/>
              <a:ext cx="43" cy="42"/>
            </a:xfrm>
            <a:custGeom>
              <a:avLst/>
              <a:gdLst>
                <a:gd name="T0" fmla="*/ 32 w 64"/>
                <a:gd name="T1" fmla="*/ 64 h 64"/>
                <a:gd name="T2" fmla="*/ 64 w 64"/>
                <a:gd name="T3" fmla="*/ 32 h 64"/>
                <a:gd name="T4" fmla="*/ 32 w 64"/>
                <a:gd name="T5" fmla="*/ 0 h 64"/>
                <a:gd name="T6" fmla="*/ 0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43 w 64"/>
                <a:gd name="T13" fmla="*/ 32 h 64"/>
                <a:gd name="T14" fmla="*/ 32 w 64"/>
                <a:gd name="T15" fmla="*/ 42 h 64"/>
                <a:gd name="T16" fmla="*/ 21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50" y="64"/>
                    <a:pt x="64" y="49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3" y="26"/>
                    <a:pt x="43" y="32"/>
                  </a:cubicBezTo>
                  <a:cubicBezTo>
                    <a:pt x="43" y="38"/>
                    <a:pt x="38" y="42"/>
                    <a:pt x="32" y="42"/>
                  </a:cubicBezTo>
                  <a:cubicBezTo>
                    <a:pt x="26" y="42"/>
                    <a:pt x="21" y="38"/>
                    <a:pt x="21" y="32"/>
                  </a:cubicBezTo>
                  <a:cubicBezTo>
                    <a:pt x="21" y="26"/>
                    <a:pt x="26" y="21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55" name="Freeform 833">
              <a:extLst>
                <a:ext uri="{FF2B5EF4-FFF2-40B4-BE49-F238E27FC236}">
                  <a16:creationId xmlns:a16="http://schemas.microsoft.com/office/drawing/2014/main" id="{D59AD49F-3CC1-2449-B88D-B9F73ABFA6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2" y="3019"/>
              <a:ext cx="341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56 w 512"/>
                <a:gd name="T11" fmla="*/ 490 h 512"/>
                <a:gd name="T12" fmla="*/ 21 w 512"/>
                <a:gd name="T13" fmla="*/ 256 h 512"/>
                <a:gd name="T14" fmla="*/ 256 w 512"/>
                <a:gd name="T15" fmla="*/ 21 h 512"/>
                <a:gd name="T16" fmla="*/ 490 w 512"/>
                <a:gd name="T17" fmla="*/ 256 h 512"/>
                <a:gd name="T18" fmla="*/ 256 w 512"/>
                <a:gd name="T19" fmla="*/ 49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56" y="490"/>
                  </a:move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56" name="Group 844">
            <a:extLst>
              <a:ext uri="{FF2B5EF4-FFF2-40B4-BE49-F238E27FC236}">
                <a16:creationId xmlns:a16="http://schemas.microsoft.com/office/drawing/2014/main" id="{BBAECAC2-46F9-424C-83EB-FA7B53CEC83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75448" y="1932501"/>
            <a:ext cx="369676" cy="369676"/>
            <a:chOff x="4301" y="3046"/>
            <a:chExt cx="340" cy="340"/>
          </a:xfrm>
          <a:solidFill>
            <a:srgbClr val="ED1B24"/>
          </a:solidFill>
        </p:grpSpPr>
        <p:sp>
          <p:nvSpPr>
            <p:cNvPr id="357" name="Freeform 845">
              <a:extLst>
                <a:ext uri="{FF2B5EF4-FFF2-40B4-BE49-F238E27FC236}">
                  <a16:creationId xmlns:a16="http://schemas.microsoft.com/office/drawing/2014/main" id="{E43E2F84-6C1D-5F43-BD48-D28EBCCC5D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1" y="3166"/>
              <a:ext cx="57" cy="142"/>
            </a:xfrm>
            <a:custGeom>
              <a:avLst/>
              <a:gdLst>
                <a:gd name="T0" fmla="*/ 54 w 86"/>
                <a:gd name="T1" fmla="*/ 0 h 213"/>
                <a:gd name="T2" fmla="*/ 32 w 86"/>
                <a:gd name="T3" fmla="*/ 0 h 213"/>
                <a:gd name="T4" fmla="*/ 22 w 86"/>
                <a:gd name="T5" fmla="*/ 9 h 213"/>
                <a:gd name="T6" fmla="*/ 1 w 86"/>
                <a:gd name="T7" fmla="*/ 115 h 213"/>
                <a:gd name="T8" fmla="*/ 3 w 86"/>
                <a:gd name="T9" fmla="*/ 124 h 213"/>
                <a:gd name="T10" fmla="*/ 11 w 86"/>
                <a:gd name="T11" fmla="*/ 128 h 213"/>
                <a:gd name="T12" fmla="*/ 11 w 86"/>
                <a:gd name="T13" fmla="*/ 203 h 213"/>
                <a:gd name="T14" fmla="*/ 22 w 86"/>
                <a:gd name="T15" fmla="*/ 213 h 213"/>
                <a:gd name="T16" fmla="*/ 32 w 86"/>
                <a:gd name="T17" fmla="*/ 203 h 213"/>
                <a:gd name="T18" fmla="*/ 32 w 86"/>
                <a:gd name="T19" fmla="*/ 128 h 213"/>
                <a:gd name="T20" fmla="*/ 54 w 86"/>
                <a:gd name="T21" fmla="*/ 128 h 213"/>
                <a:gd name="T22" fmla="*/ 54 w 86"/>
                <a:gd name="T23" fmla="*/ 203 h 213"/>
                <a:gd name="T24" fmla="*/ 64 w 86"/>
                <a:gd name="T25" fmla="*/ 213 h 213"/>
                <a:gd name="T26" fmla="*/ 75 w 86"/>
                <a:gd name="T27" fmla="*/ 203 h 213"/>
                <a:gd name="T28" fmla="*/ 75 w 86"/>
                <a:gd name="T29" fmla="*/ 128 h 213"/>
                <a:gd name="T30" fmla="*/ 83 w 86"/>
                <a:gd name="T31" fmla="*/ 124 h 213"/>
                <a:gd name="T32" fmla="*/ 85 w 86"/>
                <a:gd name="T33" fmla="*/ 115 h 213"/>
                <a:gd name="T34" fmla="*/ 64 w 86"/>
                <a:gd name="T35" fmla="*/ 9 h 213"/>
                <a:gd name="T36" fmla="*/ 54 w 86"/>
                <a:gd name="T37" fmla="*/ 0 h 213"/>
                <a:gd name="T38" fmla="*/ 41 w 86"/>
                <a:gd name="T39" fmla="*/ 21 h 213"/>
                <a:gd name="T40" fmla="*/ 45 w 86"/>
                <a:gd name="T41" fmla="*/ 21 h 213"/>
                <a:gd name="T42" fmla="*/ 62 w 86"/>
                <a:gd name="T43" fmla="*/ 107 h 213"/>
                <a:gd name="T44" fmla="*/ 24 w 86"/>
                <a:gd name="T45" fmla="*/ 107 h 213"/>
                <a:gd name="T46" fmla="*/ 41 w 86"/>
                <a:gd name="T47" fmla="*/ 2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" h="213">
                  <a:moveTo>
                    <a:pt x="5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27" y="0"/>
                    <a:pt x="23" y="4"/>
                    <a:pt x="22" y="9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0" y="118"/>
                    <a:pt x="1" y="122"/>
                    <a:pt x="3" y="124"/>
                  </a:cubicBezTo>
                  <a:cubicBezTo>
                    <a:pt x="5" y="127"/>
                    <a:pt x="8" y="128"/>
                    <a:pt x="11" y="128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11" y="209"/>
                    <a:pt x="16" y="213"/>
                    <a:pt x="22" y="213"/>
                  </a:cubicBezTo>
                  <a:cubicBezTo>
                    <a:pt x="28" y="213"/>
                    <a:pt x="32" y="209"/>
                    <a:pt x="32" y="20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203"/>
                    <a:pt x="54" y="203"/>
                    <a:pt x="54" y="203"/>
                  </a:cubicBezTo>
                  <a:cubicBezTo>
                    <a:pt x="54" y="209"/>
                    <a:pt x="58" y="213"/>
                    <a:pt x="64" y="213"/>
                  </a:cubicBezTo>
                  <a:cubicBezTo>
                    <a:pt x="70" y="213"/>
                    <a:pt x="75" y="209"/>
                    <a:pt x="75" y="203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8" y="128"/>
                    <a:pt x="81" y="127"/>
                    <a:pt x="83" y="124"/>
                  </a:cubicBezTo>
                  <a:cubicBezTo>
                    <a:pt x="85" y="122"/>
                    <a:pt x="86" y="118"/>
                    <a:pt x="85" y="115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4"/>
                    <a:pt x="59" y="0"/>
                    <a:pt x="54" y="0"/>
                  </a:cubicBezTo>
                  <a:close/>
                  <a:moveTo>
                    <a:pt x="41" y="21"/>
                  </a:moveTo>
                  <a:cubicBezTo>
                    <a:pt x="45" y="21"/>
                    <a:pt x="45" y="21"/>
                    <a:pt x="45" y="21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24" y="107"/>
                    <a:pt x="24" y="107"/>
                    <a:pt x="24" y="107"/>
                  </a:cubicBezTo>
                  <a:lnTo>
                    <a:pt x="4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58" name="Freeform 846">
              <a:extLst>
                <a:ext uri="{FF2B5EF4-FFF2-40B4-BE49-F238E27FC236}">
                  <a16:creationId xmlns:a16="http://schemas.microsoft.com/office/drawing/2014/main" id="{28B9C4A8-E3CA-A345-8643-E4B83312F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9" y="3110"/>
              <a:ext cx="42" cy="42"/>
            </a:xfrm>
            <a:custGeom>
              <a:avLst/>
              <a:gdLst>
                <a:gd name="T0" fmla="*/ 32 w 64"/>
                <a:gd name="T1" fmla="*/ 64 h 64"/>
                <a:gd name="T2" fmla="*/ 64 w 64"/>
                <a:gd name="T3" fmla="*/ 32 h 64"/>
                <a:gd name="T4" fmla="*/ 32 w 64"/>
                <a:gd name="T5" fmla="*/ 0 h 64"/>
                <a:gd name="T6" fmla="*/ 0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43 w 64"/>
                <a:gd name="T13" fmla="*/ 32 h 64"/>
                <a:gd name="T14" fmla="*/ 32 w 64"/>
                <a:gd name="T15" fmla="*/ 42 h 64"/>
                <a:gd name="T16" fmla="*/ 21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50" y="64"/>
                    <a:pt x="64" y="49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3" y="26"/>
                    <a:pt x="43" y="32"/>
                  </a:cubicBezTo>
                  <a:cubicBezTo>
                    <a:pt x="43" y="38"/>
                    <a:pt x="38" y="42"/>
                    <a:pt x="32" y="42"/>
                  </a:cubicBezTo>
                  <a:cubicBezTo>
                    <a:pt x="26" y="42"/>
                    <a:pt x="21" y="38"/>
                    <a:pt x="21" y="32"/>
                  </a:cubicBezTo>
                  <a:cubicBezTo>
                    <a:pt x="21" y="26"/>
                    <a:pt x="26" y="21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59" name="Freeform 847">
              <a:extLst>
                <a:ext uri="{FF2B5EF4-FFF2-40B4-BE49-F238E27FC236}">
                  <a16:creationId xmlns:a16="http://schemas.microsoft.com/office/drawing/2014/main" id="{5D91D204-9AD7-3D4B-9BF9-BFE4AFB557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3" y="3166"/>
              <a:ext cx="57" cy="142"/>
            </a:xfrm>
            <a:custGeom>
              <a:avLst/>
              <a:gdLst>
                <a:gd name="T0" fmla="*/ 74 w 85"/>
                <a:gd name="T1" fmla="*/ 0 h 213"/>
                <a:gd name="T2" fmla="*/ 10 w 85"/>
                <a:gd name="T3" fmla="*/ 0 h 213"/>
                <a:gd name="T4" fmla="*/ 0 w 85"/>
                <a:gd name="T5" fmla="*/ 11 h 213"/>
                <a:gd name="T6" fmla="*/ 0 w 85"/>
                <a:gd name="T7" fmla="*/ 96 h 213"/>
                <a:gd name="T8" fmla="*/ 10 w 85"/>
                <a:gd name="T9" fmla="*/ 107 h 213"/>
                <a:gd name="T10" fmla="*/ 10 w 85"/>
                <a:gd name="T11" fmla="*/ 203 h 213"/>
                <a:gd name="T12" fmla="*/ 21 w 85"/>
                <a:gd name="T13" fmla="*/ 213 h 213"/>
                <a:gd name="T14" fmla="*/ 32 w 85"/>
                <a:gd name="T15" fmla="*/ 203 h 213"/>
                <a:gd name="T16" fmla="*/ 32 w 85"/>
                <a:gd name="T17" fmla="*/ 107 h 213"/>
                <a:gd name="T18" fmla="*/ 53 w 85"/>
                <a:gd name="T19" fmla="*/ 107 h 213"/>
                <a:gd name="T20" fmla="*/ 53 w 85"/>
                <a:gd name="T21" fmla="*/ 203 h 213"/>
                <a:gd name="T22" fmla="*/ 64 w 85"/>
                <a:gd name="T23" fmla="*/ 213 h 213"/>
                <a:gd name="T24" fmla="*/ 74 w 85"/>
                <a:gd name="T25" fmla="*/ 203 h 213"/>
                <a:gd name="T26" fmla="*/ 74 w 85"/>
                <a:gd name="T27" fmla="*/ 107 h 213"/>
                <a:gd name="T28" fmla="*/ 85 w 85"/>
                <a:gd name="T29" fmla="*/ 96 h 213"/>
                <a:gd name="T30" fmla="*/ 85 w 85"/>
                <a:gd name="T31" fmla="*/ 11 h 213"/>
                <a:gd name="T32" fmla="*/ 74 w 85"/>
                <a:gd name="T33" fmla="*/ 0 h 213"/>
                <a:gd name="T34" fmla="*/ 21 w 85"/>
                <a:gd name="T35" fmla="*/ 21 h 213"/>
                <a:gd name="T36" fmla="*/ 64 w 85"/>
                <a:gd name="T37" fmla="*/ 21 h 213"/>
                <a:gd name="T38" fmla="*/ 64 w 85"/>
                <a:gd name="T39" fmla="*/ 85 h 213"/>
                <a:gd name="T40" fmla="*/ 21 w 85"/>
                <a:gd name="T41" fmla="*/ 85 h 213"/>
                <a:gd name="T42" fmla="*/ 21 w 85"/>
                <a:gd name="T43" fmla="*/ 2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5" h="213">
                  <a:moveTo>
                    <a:pt x="7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4" y="107"/>
                    <a:pt x="10" y="107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10" y="209"/>
                    <a:pt x="15" y="213"/>
                    <a:pt x="21" y="213"/>
                  </a:cubicBezTo>
                  <a:cubicBezTo>
                    <a:pt x="27" y="213"/>
                    <a:pt x="32" y="209"/>
                    <a:pt x="32" y="203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203"/>
                    <a:pt x="53" y="203"/>
                    <a:pt x="53" y="203"/>
                  </a:cubicBezTo>
                  <a:cubicBezTo>
                    <a:pt x="53" y="209"/>
                    <a:pt x="58" y="213"/>
                    <a:pt x="64" y="213"/>
                  </a:cubicBezTo>
                  <a:cubicBezTo>
                    <a:pt x="70" y="213"/>
                    <a:pt x="74" y="209"/>
                    <a:pt x="74" y="203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80" y="107"/>
                    <a:pt x="85" y="102"/>
                    <a:pt x="85" y="9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5"/>
                    <a:pt x="80" y="0"/>
                    <a:pt x="74" y="0"/>
                  </a:cubicBezTo>
                  <a:close/>
                  <a:moveTo>
                    <a:pt x="21" y="21"/>
                  </a:moveTo>
                  <a:cubicBezTo>
                    <a:pt x="64" y="21"/>
                    <a:pt x="64" y="21"/>
                    <a:pt x="64" y="2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21" y="85"/>
                    <a:pt x="21" y="85"/>
                    <a:pt x="21" y="85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60" name="Freeform 848">
              <a:extLst>
                <a:ext uri="{FF2B5EF4-FFF2-40B4-BE49-F238E27FC236}">
                  <a16:creationId xmlns:a16="http://schemas.microsoft.com/office/drawing/2014/main" id="{53507BE8-89D5-4944-BD02-9713817E2B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0" y="3110"/>
              <a:ext cx="43" cy="42"/>
            </a:xfrm>
            <a:custGeom>
              <a:avLst/>
              <a:gdLst>
                <a:gd name="T0" fmla="*/ 32 w 64"/>
                <a:gd name="T1" fmla="*/ 64 h 64"/>
                <a:gd name="T2" fmla="*/ 64 w 64"/>
                <a:gd name="T3" fmla="*/ 32 h 64"/>
                <a:gd name="T4" fmla="*/ 32 w 64"/>
                <a:gd name="T5" fmla="*/ 0 h 64"/>
                <a:gd name="T6" fmla="*/ 0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43 w 64"/>
                <a:gd name="T13" fmla="*/ 32 h 64"/>
                <a:gd name="T14" fmla="*/ 32 w 64"/>
                <a:gd name="T15" fmla="*/ 42 h 64"/>
                <a:gd name="T16" fmla="*/ 22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50" y="64"/>
                    <a:pt x="64" y="49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3" y="26"/>
                    <a:pt x="43" y="32"/>
                  </a:cubicBezTo>
                  <a:cubicBezTo>
                    <a:pt x="43" y="38"/>
                    <a:pt x="38" y="42"/>
                    <a:pt x="32" y="42"/>
                  </a:cubicBezTo>
                  <a:cubicBezTo>
                    <a:pt x="26" y="42"/>
                    <a:pt x="22" y="38"/>
                    <a:pt x="22" y="32"/>
                  </a:cubicBezTo>
                  <a:cubicBezTo>
                    <a:pt x="22" y="26"/>
                    <a:pt x="26" y="21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61" name="Freeform 849">
              <a:extLst>
                <a:ext uri="{FF2B5EF4-FFF2-40B4-BE49-F238E27FC236}">
                  <a16:creationId xmlns:a16="http://schemas.microsoft.com/office/drawing/2014/main" id="{29FD8994-B08A-8540-925C-E16709AFE1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2" y="3166"/>
              <a:ext cx="57" cy="142"/>
            </a:xfrm>
            <a:custGeom>
              <a:avLst/>
              <a:gdLst>
                <a:gd name="T0" fmla="*/ 75 w 85"/>
                <a:gd name="T1" fmla="*/ 0 h 213"/>
                <a:gd name="T2" fmla="*/ 11 w 85"/>
                <a:gd name="T3" fmla="*/ 0 h 213"/>
                <a:gd name="T4" fmla="*/ 0 w 85"/>
                <a:gd name="T5" fmla="*/ 11 h 213"/>
                <a:gd name="T6" fmla="*/ 0 w 85"/>
                <a:gd name="T7" fmla="*/ 96 h 213"/>
                <a:gd name="T8" fmla="*/ 11 w 85"/>
                <a:gd name="T9" fmla="*/ 107 h 213"/>
                <a:gd name="T10" fmla="*/ 11 w 85"/>
                <a:gd name="T11" fmla="*/ 203 h 213"/>
                <a:gd name="T12" fmla="*/ 21 w 85"/>
                <a:gd name="T13" fmla="*/ 213 h 213"/>
                <a:gd name="T14" fmla="*/ 32 w 85"/>
                <a:gd name="T15" fmla="*/ 203 h 213"/>
                <a:gd name="T16" fmla="*/ 32 w 85"/>
                <a:gd name="T17" fmla="*/ 107 h 213"/>
                <a:gd name="T18" fmla="*/ 53 w 85"/>
                <a:gd name="T19" fmla="*/ 107 h 213"/>
                <a:gd name="T20" fmla="*/ 53 w 85"/>
                <a:gd name="T21" fmla="*/ 203 h 213"/>
                <a:gd name="T22" fmla="*/ 64 w 85"/>
                <a:gd name="T23" fmla="*/ 213 h 213"/>
                <a:gd name="T24" fmla="*/ 75 w 85"/>
                <a:gd name="T25" fmla="*/ 203 h 213"/>
                <a:gd name="T26" fmla="*/ 75 w 85"/>
                <a:gd name="T27" fmla="*/ 107 h 213"/>
                <a:gd name="T28" fmla="*/ 85 w 85"/>
                <a:gd name="T29" fmla="*/ 96 h 213"/>
                <a:gd name="T30" fmla="*/ 85 w 85"/>
                <a:gd name="T31" fmla="*/ 11 h 213"/>
                <a:gd name="T32" fmla="*/ 75 w 85"/>
                <a:gd name="T33" fmla="*/ 0 h 213"/>
                <a:gd name="T34" fmla="*/ 21 w 85"/>
                <a:gd name="T35" fmla="*/ 21 h 213"/>
                <a:gd name="T36" fmla="*/ 64 w 85"/>
                <a:gd name="T37" fmla="*/ 21 h 213"/>
                <a:gd name="T38" fmla="*/ 64 w 85"/>
                <a:gd name="T39" fmla="*/ 85 h 213"/>
                <a:gd name="T40" fmla="*/ 21 w 85"/>
                <a:gd name="T41" fmla="*/ 85 h 213"/>
                <a:gd name="T42" fmla="*/ 21 w 85"/>
                <a:gd name="T43" fmla="*/ 2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5" h="213">
                  <a:moveTo>
                    <a:pt x="7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5" y="107"/>
                    <a:pt x="11" y="107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11" y="209"/>
                    <a:pt x="15" y="213"/>
                    <a:pt x="21" y="213"/>
                  </a:cubicBezTo>
                  <a:cubicBezTo>
                    <a:pt x="27" y="213"/>
                    <a:pt x="32" y="209"/>
                    <a:pt x="32" y="203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203"/>
                    <a:pt x="53" y="203"/>
                    <a:pt x="53" y="203"/>
                  </a:cubicBezTo>
                  <a:cubicBezTo>
                    <a:pt x="53" y="209"/>
                    <a:pt x="58" y="213"/>
                    <a:pt x="64" y="213"/>
                  </a:cubicBezTo>
                  <a:cubicBezTo>
                    <a:pt x="70" y="213"/>
                    <a:pt x="75" y="209"/>
                    <a:pt x="75" y="203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81" y="107"/>
                    <a:pt x="85" y="102"/>
                    <a:pt x="85" y="9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5"/>
                    <a:pt x="81" y="0"/>
                    <a:pt x="75" y="0"/>
                  </a:cubicBezTo>
                  <a:close/>
                  <a:moveTo>
                    <a:pt x="21" y="21"/>
                  </a:moveTo>
                  <a:cubicBezTo>
                    <a:pt x="64" y="21"/>
                    <a:pt x="64" y="21"/>
                    <a:pt x="64" y="2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21" y="85"/>
                    <a:pt x="21" y="85"/>
                    <a:pt x="21" y="85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62" name="Freeform 850">
              <a:extLst>
                <a:ext uri="{FF2B5EF4-FFF2-40B4-BE49-F238E27FC236}">
                  <a16:creationId xmlns:a16="http://schemas.microsoft.com/office/drawing/2014/main" id="{EBA242B2-27B2-5E44-9CB4-325A00FB86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0" y="3110"/>
              <a:ext cx="42" cy="42"/>
            </a:xfrm>
            <a:custGeom>
              <a:avLst/>
              <a:gdLst>
                <a:gd name="T0" fmla="*/ 32 w 64"/>
                <a:gd name="T1" fmla="*/ 64 h 64"/>
                <a:gd name="T2" fmla="*/ 64 w 64"/>
                <a:gd name="T3" fmla="*/ 32 h 64"/>
                <a:gd name="T4" fmla="*/ 32 w 64"/>
                <a:gd name="T5" fmla="*/ 0 h 64"/>
                <a:gd name="T6" fmla="*/ 0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42 w 64"/>
                <a:gd name="T13" fmla="*/ 32 h 64"/>
                <a:gd name="T14" fmla="*/ 32 w 64"/>
                <a:gd name="T15" fmla="*/ 42 h 64"/>
                <a:gd name="T16" fmla="*/ 21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49" y="64"/>
                    <a:pt x="64" y="49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2" y="26"/>
                    <a:pt x="42" y="32"/>
                  </a:cubicBezTo>
                  <a:cubicBezTo>
                    <a:pt x="42" y="38"/>
                    <a:pt x="38" y="42"/>
                    <a:pt x="32" y="42"/>
                  </a:cubicBezTo>
                  <a:cubicBezTo>
                    <a:pt x="26" y="42"/>
                    <a:pt x="21" y="38"/>
                    <a:pt x="21" y="32"/>
                  </a:cubicBezTo>
                  <a:cubicBezTo>
                    <a:pt x="21" y="26"/>
                    <a:pt x="26" y="21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63" name="Freeform 851">
              <a:extLst>
                <a:ext uri="{FF2B5EF4-FFF2-40B4-BE49-F238E27FC236}">
                  <a16:creationId xmlns:a16="http://schemas.microsoft.com/office/drawing/2014/main" id="{0EC02001-F889-1943-8D83-E1BB3DC2D8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1" y="3046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56 w 512"/>
                <a:gd name="T11" fmla="*/ 490 h 512"/>
                <a:gd name="T12" fmla="*/ 21 w 512"/>
                <a:gd name="T13" fmla="*/ 256 h 512"/>
                <a:gd name="T14" fmla="*/ 256 w 512"/>
                <a:gd name="T15" fmla="*/ 21 h 512"/>
                <a:gd name="T16" fmla="*/ 490 w 512"/>
                <a:gd name="T17" fmla="*/ 256 h 512"/>
                <a:gd name="T18" fmla="*/ 256 w 512"/>
                <a:gd name="T19" fmla="*/ 49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56" y="490"/>
                  </a:move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64" name="Group 583">
            <a:extLst>
              <a:ext uri="{FF2B5EF4-FFF2-40B4-BE49-F238E27FC236}">
                <a16:creationId xmlns:a16="http://schemas.microsoft.com/office/drawing/2014/main" id="{481F7647-988B-0D4E-9F6A-4EC0EA790E7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72692" y="2772875"/>
            <a:ext cx="370763" cy="369676"/>
            <a:chOff x="1138" y="1953"/>
            <a:chExt cx="341" cy="340"/>
          </a:xfrm>
          <a:solidFill>
            <a:srgbClr val="ED1B24"/>
          </a:solidFill>
        </p:grpSpPr>
        <p:sp>
          <p:nvSpPr>
            <p:cNvPr id="365" name="Freeform 584">
              <a:extLst>
                <a:ext uri="{FF2B5EF4-FFF2-40B4-BE49-F238E27FC236}">
                  <a16:creationId xmlns:a16="http://schemas.microsoft.com/office/drawing/2014/main" id="{ED04D5A5-5254-F440-A6CC-1B09FFDF37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8" y="1953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66" name="Freeform 585">
              <a:extLst>
                <a:ext uri="{FF2B5EF4-FFF2-40B4-BE49-F238E27FC236}">
                  <a16:creationId xmlns:a16="http://schemas.microsoft.com/office/drawing/2014/main" id="{92C934A4-B8BD-5245-8FB2-EFB1C3E04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3" y="2017"/>
              <a:ext cx="71" cy="212"/>
            </a:xfrm>
            <a:custGeom>
              <a:avLst/>
              <a:gdLst>
                <a:gd name="T0" fmla="*/ 86 w 107"/>
                <a:gd name="T1" fmla="*/ 54 h 320"/>
                <a:gd name="T2" fmla="*/ 96 w 107"/>
                <a:gd name="T3" fmla="*/ 13 h 320"/>
                <a:gd name="T4" fmla="*/ 94 w 107"/>
                <a:gd name="T5" fmla="*/ 4 h 320"/>
                <a:gd name="T6" fmla="*/ 86 w 107"/>
                <a:gd name="T7" fmla="*/ 0 h 320"/>
                <a:gd name="T8" fmla="*/ 22 w 107"/>
                <a:gd name="T9" fmla="*/ 0 h 320"/>
                <a:gd name="T10" fmla="*/ 13 w 107"/>
                <a:gd name="T11" fmla="*/ 4 h 320"/>
                <a:gd name="T12" fmla="*/ 11 w 107"/>
                <a:gd name="T13" fmla="*/ 13 h 320"/>
                <a:gd name="T14" fmla="*/ 22 w 107"/>
                <a:gd name="T15" fmla="*/ 54 h 320"/>
                <a:gd name="T16" fmla="*/ 0 w 107"/>
                <a:gd name="T17" fmla="*/ 255 h 320"/>
                <a:gd name="T18" fmla="*/ 3 w 107"/>
                <a:gd name="T19" fmla="*/ 262 h 320"/>
                <a:gd name="T20" fmla="*/ 45 w 107"/>
                <a:gd name="T21" fmla="*/ 316 h 320"/>
                <a:gd name="T22" fmla="*/ 54 w 107"/>
                <a:gd name="T23" fmla="*/ 320 h 320"/>
                <a:gd name="T24" fmla="*/ 62 w 107"/>
                <a:gd name="T25" fmla="*/ 316 h 320"/>
                <a:gd name="T26" fmla="*/ 105 w 107"/>
                <a:gd name="T27" fmla="*/ 262 h 320"/>
                <a:gd name="T28" fmla="*/ 107 w 107"/>
                <a:gd name="T29" fmla="*/ 255 h 320"/>
                <a:gd name="T30" fmla="*/ 86 w 107"/>
                <a:gd name="T31" fmla="*/ 54 h 320"/>
                <a:gd name="T32" fmla="*/ 72 w 107"/>
                <a:gd name="T33" fmla="*/ 21 h 320"/>
                <a:gd name="T34" fmla="*/ 67 w 107"/>
                <a:gd name="T35" fmla="*/ 42 h 320"/>
                <a:gd name="T36" fmla="*/ 41 w 107"/>
                <a:gd name="T37" fmla="*/ 42 h 320"/>
                <a:gd name="T38" fmla="*/ 35 w 107"/>
                <a:gd name="T39" fmla="*/ 21 h 320"/>
                <a:gd name="T40" fmla="*/ 72 w 107"/>
                <a:gd name="T41" fmla="*/ 21 h 320"/>
                <a:gd name="T42" fmla="*/ 54 w 107"/>
                <a:gd name="T43" fmla="*/ 292 h 320"/>
                <a:gd name="T44" fmla="*/ 22 w 107"/>
                <a:gd name="T45" fmla="*/ 252 h 320"/>
                <a:gd name="T46" fmla="*/ 42 w 107"/>
                <a:gd name="T47" fmla="*/ 64 h 320"/>
                <a:gd name="T48" fmla="*/ 65 w 107"/>
                <a:gd name="T49" fmla="*/ 64 h 320"/>
                <a:gd name="T50" fmla="*/ 85 w 107"/>
                <a:gd name="T51" fmla="*/ 252 h 320"/>
                <a:gd name="T52" fmla="*/ 54 w 107"/>
                <a:gd name="T53" fmla="*/ 2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320">
                  <a:moveTo>
                    <a:pt x="86" y="54"/>
                  </a:moveTo>
                  <a:cubicBezTo>
                    <a:pt x="96" y="13"/>
                    <a:pt x="96" y="13"/>
                    <a:pt x="96" y="13"/>
                  </a:cubicBezTo>
                  <a:cubicBezTo>
                    <a:pt x="97" y="10"/>
                    <a:pt x="96" y="6"/>
                    <a:pt x="94" y="4"/>
                  </a:cubicBezTo>
                  <a:cubicBezTo>
                    <a:pt x="92" y="1"/>
                    <a:pt x="89" y="0"/>
                    <a:pt x="8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8" y="0"/>
                    <a:pt x="15" y="1"/>
                    <a:pt x="13" y="4"/>
                  </a:cubicBezTo>
                  <a:cubicBezTo>
                    <a:pt x="11" y="6"/>
                    <a:pt x="11" y="10"/>
                    <a:pt x="11" y="1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257"/>
                    <a:pt x="1" y="260"/>
                    <a:pt x="3" y="262"/>
                  </a:cubicBezTo>
                  <a:cubicBezTo>
                    <a:pt x="45" y="316"/>
                    <a:pt x="45" y="316"/>
                    <a:pt x="45" y="316"/>
                  </a:cubicBezTo>
                  <a:cubicBezTo>
                    <a:pt x="47" y="318"/>
                    <a:pt x="50" y="320"/>
                    <a:pt x="54" y="320"/>
                  </a:cubicBezTo>
                  <a:cubicBezTo>
                    <a:pt x="57" y="320"/>
                    <a:pt x="60" y="318"/>
                    <a:pt x="62" y="316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6" y="260"/>
                    <a:pt x="107" y="257"/>
                    <a:pt x="107" y="255"/>
                  </a:cubicBezTo>
                  <a:lnTo>
                    <a:pt x="86" y="54"/>
                  </a:lnTo>
                  <a:close/>
                  <a:moveTo>
                    <a:pt x="72" y="21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72" y="21"/>
                  </a:lnTo>
                  <a:close/>
                  <a:moveTo>
                    <a:pt x="54" y="292"/>
                  </a:moveTo>
                  <a:cubicBezTo>
                    <a:pt x="22" y="252"/>
                    <a:pt x="22" y="252"/>
                    <a:pt x="22" y="252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85" y="252"/>
                    <a:pt x="85" y="252"/>
                    <a:pt x="85" y="252"/>
                  </a:cubicBezTo>
                  <a:lnTo>
                    <a:pt x="54" y="2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67" name="Group 749">
            <a:extLst>
              <a:ext uri="{FF2B5EF4-FFF2-40B4-BE49-F238E27FC236}">
                <a16:creationId xmlns:a16="http://schemas.microsoft.com/office/drawing/2014/main" id="{13277134-3A48-FA47-A574-08F471AEC7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46768" y="2788044"/>
            <a:ext cx="369676" cy="369676"/>
            <a:chOff x="3520" y="2686"/>
            <a:chExt cx="340" cy="340"/>
          </a:xfrm>
          <a:solidFill>
            <a:srgbClr val="ED1B24"/>
          </a:solidFill>
        </p:grpSpPr>
        <p:sp>
          <p:nvSpPr>
            <p:cNvPr id="368" name="Freeform 750">
              <a:extLst>
                <a:ext uri="{FF2B5EF4-FFF2-40B4-BE49-F238E27FC236}">
                  <a16:creationId xmlns:a16="http://schemas.microsoft.com/office/drawing/2014/main" id="{B48C0B84-C981-DC44-B5A5-1B8069F9C9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0" y="268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69" name="Freeform 751">
              <a:extLst>
                <a:ext uri="{FF2B5EF4-FFF2-40B4-BE49-F238E27FC236}">
                  <a16:creationId xmlns:a16="http://schemas.microsoft.com/office/drawing/2014/main" id="{EA9A39A2-A362-C549-822C-9BD031837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" y="2789"/>
              <a:ext cx="144" cy="137"/>
            </a:xfrm>
            <a:custGeom>
              <a:avLst/>
              <a:gdLst>
                <a:gd name="T0" fmla="*/ 209 w 216"/>
                <a:gd name="T1" fmla="*/ 187 h 207"/>
                <a:gd name="T2" fmla="*/ 171 w 216"/>
                <a:gd name="T3" fmla="*/ 179 h 207"/>
                <a:gd name="T4" fmla="*/ 156 w 216"/>
                <a:gd name="T5" fmla="*/ 177 h 207"/>
                <a:gd name="T6" fmla="*/ 145 w 216"/>
                <a:gd name="T7" fmla="*/ 147 h 207"/>
                <a:gd name="T8" fmla="*/ 167 w 216"/>
                <a:gd name="T9" fmla="*/ 96 h 207"/>
                <a:gd name="T10" fmla="*/ 157 w 216"/>
                <a:gd name="T11" fmla="*/ 22 h 207"/>
                <a:gd name="T12" fmla="*/ 108 w 216"/>
                <a:gd name="T13" fmla="*/ 0 h 207"/>
                <a:gd name="T14" fmla="*/ 59 w 216"/>
                <a:gd name="T15" fmla="*/ 22 h 207"/>
                <a:gd name="T16" fmla="*/ 50 w 216"/>
                <a:gd name="T17" fmla="*/ 96 h 207"/>
                <a:gd name="T18" fmla="*/ 72 w 216"/>
                <a:gd name="T19" fmla="*/ 147 h 207"/>
                <a:gd name="T20" fmla="*/ 61 w 216"/>
                <a:gd name="T21" fmla="*/ 177 h 207"/>
                <a:gd name="T22" fmla="*/ 45 w 216"/>
                <a:gd name="T23" fmla="*/ 179 h 207"/>
                <a:gd name="T24" fmla="*/ 8 w 216"/>
                <a:gd name="T25" fmla="*/ 187 h 207"/>
                <a:gd name="T26" fmla="*/ 3 w 216"/>
                <a:gd name="T27" fmla="*/ 201 h 207"/>
                <a:gd name="T28" fmla="*/ 12 w 216"/>
                <a:gd name="T29" fmla="*/ 207 h 207"/>
                <a:gd name="T30" fmla="*/ 17 w 216"/>
                <a:gd name="T31" fmla="*/ 206 h 207"/>
                <a:gd name="T32" fmla="*/ 46 w 216"/>
                <a:gd name="T33" fmla="*/ 200 h 207"/>
                <a:gd name="T34" fmla="*/ 71 w 216"/>
                <a:gd name="T35" fmla="*/ 195 h 207"/>
                <a:gd name="T36" fmla="*/ 91 w 216"/>
                <a:gd name="T37" fmla="*/ 162 h 207"/>
                <a:gd name="T38" fmla="*/ 90 w 216"/>
                <a:gd name="T39" fmla="*/ 135 h 207"/>
                <a:gd name="T40" fmla="*/ 71 w 216"/>
                <a:gd name="T41" fmla="*/ 91 h 207"/>
                <a:gd name="T42" fmla="*/ 76 w 216"/>
                <a:gd name="T43" fmla="*/ 36 h 207"/>
                <a:gd name="T44" fmla="*/ 108 w 216"/>
                <a:gd name="T45" fmla="*/ 22 h 207"/>
                <a:gd name="T46" fmla="*/ 108 w 216"/>
                <a:gd name="T47" fmla="*/ 21 h 207"/>
                <a:gd name="T48" fmla="*/ 109 w 216"/>
                <a:gd name="T49" fmla="*/ 22 h 207"/>
                <a:gd name="T50" fmla="*/ 141 w 216"/>
                <a:gd name="T51" fmla="*/ 36 h 207"/>
                <a:gd name="T52" fmla="*/ 146 w 216"/>
                <a:gd name="T53" fmla="*/ 91 h 207"/>
                <a:gd name="T54" fmla="*/ 127 w 216"/>
                <a:gd name="T55" fmla="*/ 135 h 207"/>
                <a:gd name="T56" fmla="*/ 125 w 216"/>
                <a:gd name="T57" fmla="*/ 162 h 207"/>
                <a:gd name="T58" fmla="*/ 146 w 216"/>
                <a:gd name="T59" fmla="*/ 195 h 207"/>
                <a:gd name="T60" fmla="*/ 170 w 216"/>
                <a:gd name="T61" fmla="*/ 200 h 207"/>
                <a:gd name="T62" fmla="*/ 200 w 216"/>
                <a:gd name="T63" fmla="*/ 206 h 207"/>
                <a:gd name="T64" fmla="*/ 204 w 216"/>
                <a:gd name="T65" fmla="*/ 207 h 207"/>
                <a:gd name="T66" fmla="*/ 214 w 216"/>
                <a:gd name="T67" fmla="*/ 201 h 207"/>
                <a:gd name="T68" fmla="*/ 209 w 216"/>
                <a:gd name="T69" fmla="*/ 18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207">
                  <a:moveTo>
                    <a:pt x="209" y="187"/>
                  </a:moveTo>
                  <a:cubicBezTo>
                    <a:pt x="194" y="180"/>
                    <a:pt x="182" y="180"/>
                    <a:pt x="171" y="179"/>
                  </a:cubicBezTo>
                  <a:cubicBezTo>
                    <a:pt x="165" y="179"/>
                    <a:pt x="159" y="179"/>
                    <a:pt x="156" y="177"/>
                  </a:cubicBezTo>
                  <a:cubicBezTo>
                    <a:pt x="149" y="173"/>
                    <a:pt x="143" y="153"/>
                    <a:pt x="145" y="147"/>
                  </a:cubicBezTo>
                  <a:cubicBezTo>
                    <a:pt x="153" y="134"/>
                    <a:pt x="162" y="114"/>
                    <a:pt x="167" y="96"/>
                  </a:cubicBezTo>
                  <a:cubicBezTo>
                    <a:pt x="174" y="64"/>
                    <a:pt x="171" y="39"/>
                    <a:pt x="157" y="22"/>
                  </a:cubicBezTo>
                  <a:cubicBezTo>
                    <a:pt x="139" y="0"/>
                    <a:pt x="111" y="0"/>
                    <a:pt x="108" y="0"/>
                  </a:cubicBezTo>
                  <a:cubicBezTo>
                    <a:pt x="106" y="0"/>
                    <a:pt x="77" y="0"/>
                    <a:pt x="59" y="22"/>
                  </a:cubicBezTo>
                  <a:cubicBezTo>
                    <a:pt x="45" y="39"/>
                    <a:pt x="42" y="64"/>
                    <a:pt x="50" y="96"/>
                  </a:cubicBezTo>
                  <a:cubicBezTo>
                    <a:pt x="54" y="114"/>
                    <a:pt x="63" y="134"/>
                    <a:pt x="72" y="147"/>
                  </a:cubicBezTo>
                  <a:cubicBezTo>
                    <a:pt x="73" y="153"/>
                    <a:pt x="67" y="173"/>
                    <a:pt x="61" y="177"/>
                  </a:cubicBezTo>
                  <a:cubicBezTo>
                    <a:pt x="57" y="179"/>
                    <a:pt x="52" y="179"/>
                    <a:pt x="45" y="179"/>
                  </a:cubicBezTo>
                  <a:cubicBezTo>
                    <a:pt x="35" y="180"/>
                    <a:pt x="22" y="180"/>
                    <a:pt x="8" y="187"/>
                  </a:cubicBezTo>
                  <a:cubicBezTo>
                    <a:pt x="2" y="189"/>
                    <a:pt x="0" y="196"/>
                    <a:pt x="3" y="201"/>
                  </a:cubicBezTo>
                  <a:cubicBezTo>
                    <a:pt x="4" y="205"/>
                    <a:pt x="8" y="207"/>
                    <a:pt x="12" y="207"/>
                  </a:cubicBezTo>
                  <a:cubicBezTo>
                    <a:pt x="14" y="207"/>
                    <a:pt x="15" y="207"/>
                    <a:pt x="17" y="206"/>
                  </a:cubicBezTo>
                  <a:cubicBezTo>
                    <a:pt x="28" y="201"/>
                    <a:pt x="37" y="201"/>
                    <a:pt x="46" y="200"/>
                  </a:cubicBezTo>
                  <a:cubicBezTo>
                    <a:pt x="55" y="200"/>
                    <a:pt x="63" y="200"/>
                    <a:pt x="71" y="195"/>
                  </a:cubicBezTo>
                  <a:cubicBezTo>
                    <a:pt x="85" y="188"/>
                    <a:pt x="90" y="168"/>
                    <a:pt x="91" y="162"/>
                  </a:cubicBezTo>
                  <a:cubicBezTo>
                    <a:pt x="93" y="153"/>
                    <a:pt x="95" y="142"/>
                    <a:pt x="90" y="135"/>
                  </a:cubicBezTo>
                  <a:cubicBezTo>
                    <a:pt x="82" y="125"/>
                    <a:pt x="74" y="106"/>
                    <a:pt x="71" y="91"/>
                  </a:cubicBezTo>
                  <a:cubicBezTo>
                    <a:pt x="65" y="66"/>
                    <a:pt x="66" y="47"/>
                    <a:pt x="76" y="36"/>
                  </a:cubicBezTo>
                  <a:cubicBezTo>
                    <a:pt x="87" y="21"/>
                    <a:pt x="108" y="22"/>
                    <a:pt x="108" y="22"/>
                  </a:cubicBezTo>
                  <a:cubicBezTo>
                    <a:pt x="108" y="22"/>
                    <a:pt x="108" y="21"/>
                    <a:pt x="108" y="21"/>
                  </a:cubicBezTo>
                  <a:cubicBezTo>
                    <a:pt x="108" y="21"/>
                    <a:pt x="108" y="22"/>
                    <a:pt x="109" y="22"/>
                  </a:cubicBezTo>
                  <a:cubicBezTo>
                    <a:pt x="109" y="22"/>
                    <a:pt x="129" y="21"/>
                    <a:pt x="141" y="36"/>
                  </a:cubicBezTo>
                  <a:cubicBezTo>
                    <a:pt x="150" y="47"/>
                    <a:pt x="152" y="66"/>
                    <a:pt x="146" y="91"/>
                  </a:cubicBezTo>
                  <a:cubicBezTo>
                    <a:pt x="142" y="106"/>
                    <a:pt x="134" y="125"/>
                    <a:pt x="127" y="135"/>
                  </a:cubicBezTo>
                  <a:cubicBezTo>
                    <a:pt x="122" y="142"/>
                    <a:pt x="123" y="153"/>
                    <a:pt x="125" y="162"/>
                  </a:cubicBezTo>
                  <a:cubicBezTo>
                    <a:pt x="126" y="168"/>
                    <a:pt x="132" y="188"/>
                    <a:pt x="146" y="195"/>
                  </a:cubicBezTo>
                  <a:cubicBezTo>
                    <a:pt x="154" y="200"/>
                    <a:pt x="162" y="200"/>
                    <a:pt x="170" y="200"/>
                  </a:cubicBezTo>
                  <a:cubicBezTo>
                    <a:pt x="179" y="201"/>
                    <a:pt x="189" y="201"/>
                    <a:pt x="200" y="206"/>
                  </a:cubicBezTo>
                  <a:cubicBezTo>
                    <a:pt x="201" y="207"/>
                    <a:pt x="203" y="207"/>
                    <a:pt x="204" y="207"/>
                  </a:cubicBezTo>
                  <a:cubicBezTo>
                    <a:pt x="208" y="207"/>
                    <a:pt x="212" y="205"/>
                    <a:pt x="214" y="201"/>
                  </a:cubicBezTo>
                  <a:cubicBezTo>
                    <a:pt x="216" y="196"/>
                    <a:pt x="214" y="189"/>
                    <a:pt x="209" y="1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70" name="Freeform 752">
              <a:extLst>
                <a:ext uri="{FF2B5EF4-FFF2-40B4-BE49-F238E27FC236}">
                  <a16:creationId xmlns:a16="http://schemas.microsoft.com/office/drawing/2014/main" id="{4BAF013D-DAC3-DF40-A57D-61C14C4D9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" y="2802"/>
              <a:ext cx="95" cy="111"/>
            </a:xfrm>
            <a:custGeom>
              <a:avLst/>
              <a:gdLst>
                <a:gd name="T0" fmla="*/ 136 w 143"/>
                <a:gd name="T1" fmla="*/ 147 h 167"/>
                <a:gd name="T2" fmla="*/ 109 w 143"/>
                <a:gd name="T3" fmla="*/ 139 h 167"/>
                <a:gd name="T4" fmla="*/ 95 w 143"/>
                <a:gd name="T5" fmla="*/ 136 h 167"/>
                <a:gd name="T6" fmla="*/ 89 w 143"/>
                <a:gd name="T7" fmla="*/ 118 h 167"/>
                <a:gd name="T8" fmla="*/ 106 w 143"/>
                <a:gd name="T9" fmla="*/ 78 h 167"/>
                <a:gd name="T10" fmla="*/ 99 w 143"/>
                <a:gd name="T11" fmla="*/ 20 h 167"/>
                <a:gd name="T12" fmla="*/ 56 w 143"/>
                <a:gd name="T13" fmla="*/ 1 h 167"/>
                <a:gd name="T14" fmla="*/ 14 w 143"/>
                <a:gd name="T15" fmla="*/ 20 h 167"/>
                <a:gd name="T16" fmla="*/ 6 w 143"/>
                <a:gd name="T17" fmla="*/ 78 h 167"/>
                <a:gd name="T18" fmla="*/ 24 w 143"/>
                <a:gd name="T19" fmla="*/ 118 h 167"/>
                <a:gd name="T20" fmla="*/ 18 w 143"/>
                <a:gd name="T21" fmla="*/ 136 h 167"/>
                <a:gd name="T22" fmla="*/ 16 w 143"/>
                <a:gd name="T23" fmla="*/ 151 h 167"/>
                <a:gd name="T24" fmla="*/ 24 w 143"/>
                <a:gd name="T25" fmla="*/ 155 h 167"/>
                <a:gd name="T26" fmla="*/ 31 w 143"/>
                <a:gd name="T27" fmla="*/ 153 h 167"/>
                <a:gd name="T28" fmla="*/ 41 w 143"/>
                <a:gd name="T29" fmla="*/ 107 h 167"/>
                <a:gd name="T30" fmla="*/ 27 w 143"/>
                <a:gd name="T31" fmla="*/ 73 h 167"/>
                <a:gd name="T32" fmla="*/ 31 w 143"/>
                <a:gd name="T33" fmla="*/ 33 h 167"/>
                <a:gd name="T34" fmla="*/ 56 w 143"/>
                <a:gd name="T35" fmla="*/ 22 h 167"/>
                <a:gd name="T36" fmla="*/ 82 w 143"/>
                <a:gd name="T37" fmla="*/ 33 h 167"/>
                <a:gd name="T38" fmla="*/ 86 w 143"/>
                <a:gd name="T39" fmla="*/ 73 h 167"/>
                <a:gd name="T40" fmla="*/ 71 w 143"/>
                <a:gd name="T41" fmla="*/ 107 h 167"/>
                <a:gd name="T42" fmla="*/ 82 w 143"/>
                <a:gd name="T43" fmla="*/ 153 h 167"/>
                <a:gd name="T44" fmla="*/ 83 w 143"/>
                <a:gd name="T45" fmla="*/ 154 h 167"/>
                <a:gd name="T46" fmla="*/ 106 w 143"/>
                <a:gd name="T47" fmla="*/ 160 h 167"/>
                <a:gd name="T48" fmla="*/ 125 w 143"/>
                <a:gd name="T49" fmla="*/ 165 h 167"/>
                <a:gd name="T50" fmla="*/ 131 w 143"/>
                <a:gd name="T51" fmla="*/ 167 h 167"/>
                <a:gd name="T52" fmla="*/ 140 w 143"/>
                <a:gd name="T53" fmla="*/ 162 h 167"/>
                <a:gd name="T54" fmla="*/ 136 w 143"/>
                <a:gd name="T55" fmla="*/ 14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3" h="167">
                  <a:moveTo>
                    <a:pt x="136" y="147"/>
                  </a:moveTo>
                  <a:cubicBezTo>
                    <a:pt x="128" y="142"/>
                    <a:pt x="118" y="140"/>
                    <a:pt x="109" y="139"/>
                  </a:cubicBezTo>
                  <a:cubicBezTo>
                    <a:pt x="104" y="138"/>
                    <a:pt x="98" y="137"/>
                    <a:pt x="95" y="136"/>
                  </a:cubicBezTo>
                  <a:cubicBezTo>
                    <a:pt x="89" y="131"/>
                    <a:pt x="88" y="121"/>
                    <a:pt x="89" y="118"/>
                  </a:cubicBezTo>
                  <a:cubicBezTo>
                    <a:pt x="96" y="109"/>
                    <a:pt x="103" y="93"/>
                    <a:pt x="106" y="78"/>
                  </a:cubicBezTo>
                  <a:cubicBezTo>
                    <a:pt x="112" y="53"/>
                    <a:pt x="110" y="34"/>
                    <a:pt x="99" y="20"/>
                  </a:cubicBezTo>
                  <a:cubicBezTo>
                    <a:pt x="83" y="0"/>
                    <a:pt x="58" y="1"/>
                    <a:pt x="56" y="1"/>
                  </a:cubicBezTo>
                  <a:cubicBezTo>
                    <a:pt x="54" y="1"/>
                    <a:pt x="30" y="0"/>
                    <a:pt x="14" y="20"/>
                  </a:cubicBezTo>
                  <a:cubicBezTo>
                    <a:pt x="3" y="34"/>
                    <a:pt x="0" y="53"/>
                    <a:pt x="6" y="78"/>
                  </a:cubicBezTo>
                  <a:cubicBezTo>
                    <a:pt x="10" y="93"/>
                    <a:pt x="17" y="109"/>
                    <a:pt x="24" y="118"/>
                  </a:cubicBezTo>
                  <a:cubicBezTo>
                    <a:pt x="25" y="121"/>
                    <a:pt x="24" y="132"/>
                    <a:pt x="18" y="136"/>
                  </a:cubicBezTo>
                  <a:cubicBezTo>
                    <a:pt x="13" y="140"/>
                    <a:pt x="12" y="146"/>
                    <a:pt x="16" y="151"/>
                  </a:cubicBezTo>
                  <a:cubicBezTo>
                    <a:pt x="18" y="154"/>
                    <a:pt x="21" y="155"/>
                    <a:pt x="24" y="155"/>
                  </a:cubicBezTo>
                  <a:cubicBezTo>
                    <a:pt x="26" y="155"/>
                    <a:pt x="29" y="155"/>
                    <a:pt x="31" y="153"/>
                  </a:cubicBezTo>
                  <a:cubicBezTo>
                    <a:pt x="45" y="142"/>
                    <a:pt x="49" y="118"/>
                    <a:pt x="41" y="107"/>
                  </a:cubicBezTo>
                  <a:cubicBezTo>
                    <a:pt x="36" y="99"/>
                    <a:pt x="30" y="85"/>
                    <a:pt x="27" y="73"/>
                  </a:cubicBezTo>
                  <a:cubicBezTo>
                    <a:pt x="23" y="55"/>
                    <a:pt x="24" y="42"/>
                    <a:pt x="31" y="33"/>
                  </a:cubicBezTo>
                  <a:cubicBezTo>
                    <a:pt x="39" y="22"/>
                    <a:pt x="55" y="22"/>
                    <a:pt x="56" y="22"/>
                  </a:cubicBezTo>
                  <a:cubicBezTo>
                    <a:pt x="58" y="22"/>
                    <a:pt x="73" y="22"/>
                    <a:pt x="82" y="33"/>
                  </a:cubicBezTo>
                  <a:cubicBezTo>
                    <a:pt x="89" y="42"/>
                    <a:pt x="90" y="55"/>
                    <a:pt x="86" y="73"/>
                  </a:cubicBezTo>
                  <a:cubicBezTo>
                    <a:pt x="83" y="85"/>
                    <a:pt x="77" y="99"/>
                    <a:pt x="71" y="107"/>
                  </a:cubicBezTo>
                  <a:cubicBezTo>
                    <a:pt x="63" y="118"/>
                    <a:pt x="67" y="142"/>
                    <a:pt x="82" y="153"/>
                  </a:cubicBezTo>
                  <a:cubicBezTo>
                    <a:pt x="82" y="153"/>
                    <a:pt x="83" y="154"/>
                    <a:pt x="83" y="154"/>
                  </a:cubicBezTo>
                  <a:cubicBezTo>
                    <a:pt x="90" y="158"/>
                    <a:pt x="98" y="159"/>
                    <a:pt x="106" y="160"/>
                  </a:cubicBezTo>
                  <a:cubicBezTo>
                    <a:pt x="113" y="161"/>
                    <a:pt x="121" y="162"/>
                    <a:pt x="125" y="165"/>
                  </a:cubicBezTo>
                  <a:cubicBezTo>
                    <a:pt x="127" y="166"/>
                    <a:pt x="129" y="167"/>
                    <a:pt x="131" y="167"/>
                  </a:cubicBezTo>
                  <a:cubicBezTo>
                    <a:pt x="134" y="167"/>
                    <a:pt x="138" y="165"/>
                    <a:pt x="140" y="162"/>
                  </a:cubicBezTo>
                  <a:cubicBezTo>
                    <a:pt x="143" y="157"/>
                    <a:pt x="141" y="150"/>
                    <a:pt x="1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71" name="Group 934">
            <a:extLst>
              <a:ext uri="{FF2B5EF4-FFF2-40B4-BE49-F238E27FC236}">
                <a16:creationId xmlns:a16="http://schemas.microsoft.com/office/drawing/2014/main" id="{58689D6A-4FDC-CC47-9384-3A71BB4062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26157" y="2773530"/>
            <a:ext cx="369021" cy="369021"/>
            <a:chOff x="1155" y="3472"/>
            <a:chExt cx="340" cy="340"/>
          </a:xfrm>
          <a:solidFill>
            <a:srgbClr val="ED1B24"/>
          </a:solidFill>
        </p:grpSpPr>
        <p:sp>
          <p:nvSpPr>
            <p:cNvPr id="372" name="Freeform 935">
              <a:extLst>
                <a:ext uri="{FF2B5EF4-FFF2-40B4-BE49-F238E27FC236}">
                  <a16:creationId xmlns:a16="http://schemas.microsoft.com/office/drawing/2014/main" id="{8D2F51A0-42CF-9247-94FB-DE2A56AC93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5" y="3472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73" name="Freeform 936">
              <a:extLst>
                <a:ext uri="{FF2B5EF4-FFF2-40B4-BE49-F238E27FC236}">
                  <a16:creationId xmlns:a16="http://schemas.microsoft.com/office/drawing/2014/main" id="{75735C3D-3FB3-D249-AFDF-8C9B92596E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8" y="3536"/>
              <a:ext cx="213" cy="212"/>
            </a:xfrm>
            <a:custGeom>
              <a:avLst/>
              <a:gdLst>
                <a:gd name="T0" fmla="*/ 320 w 321"/>
                <a:gd name="T1" fmla="*/ 221 h 320"/>
                <a:gd name="T2" fmla="*/ 278 w 321"/>
                <a:gd name="T3" fmla="*/ 50 h 320"/>
                <a:gd name="T4" fmla="*/ 277 w 321"/>
                <a:gd name="T5" fmla="*/ 50 h 320"/>
                <a:gd name="T6" fmla="*/ 277 w 321"/>
                <a:gd name="T7" fmla="*/ 48 h 320"/>
                <a:gd name="T8" fmla="*/ 275 w 321"/>
                <a:gd name="T9" fmla="*/ 46 h 320"/>
                <a:gd name="T10" fmla="*/ 274 w 321"/>
                <a:gd name="T11" fmla="*/ 45 h 320"/>
                <a:gd name="T12" fmla="*/ 272 w 321"/>
                <a:gd name="T13" fmla="*/ 44 h 320"/>
                <a:gd name="T14" fmla="*/ 271 w 321"/>
                <a:gd name="T15" fmla="*/ 43 h 320"/>
                <a:gd name="T16" fmla="*/ 268 w 321"/>
                <a:gd name="T17" fmla="*/ 42 h 320"/>
                <a:gd name="T18" fmla="*/ 267 w 321"/>
                <a:gd name="T19" fmla="*/ 42 h 320"/>
                <a:gd name="T20" fmla="*/ 267 w 321"/>
                <a:gd name="T21" fmla="*/ 42 h 320"/>
                <a:gd name="T22" fmla="*/ 171 w 321"/>
                <a:gd name="T23" fmla="*/ 42 h 320"/>
                <a:gd name="T24" fmla="*/ 171 w 321"/>
                <a:gd name="T25" fmla="*/ 10 h 320"/>
                <a:gd name="T26" fmla="*/ 161 w 321"/>
                <a:gd name="T27" fmla="*/ 0 h 320"/>
                <a:gd name="T28" fmla="*/ 150 w 321"/>
                <a:gd name="T29" fmla="*/ 10 h 320"/>
                <a:gd name="T30" fmla="*/ 150 w 321"/>
                <a:gd name="T31" fmla="*/ 42 h 320"/>
                <a:gd name="T32" fmla="*/ 65 w 321"/>
                <a:gd name="T33" fmla="*/ 42 h 320"/>
                <a:gd name="T34" fmla="*/ 64 w 321"/>
                <a:gd name="T35" fmla="*/ 42 h 320"/>
                <a:gd name="T36" fmla="*/ 61 w 321"/>
                <a:gd name="T37" fmla="*/ 43 h 320"/>
                <a:gd name="T38" fmla="*/ 60 w 321"/>
                <a:gd name="T39" fmla="*/ 44 h 320"/>
                <a:gd name="T40" fmla="*/ 58 w 321"/>
                <a:gd name="T41" fmla="*/ 45 h 320"/>
                <a:gd name="T42" fmla="*/ 57 w 321"/>
                <a:gd name="T43" fmla="*/ 46 h 320"/>
                <a:gd name="T44" fmla="*/ 55 w 321"/>
                <a:gd name="T45" fmla="*/ 48 h 320"/>
                <a:gd name="T46" fmla="*/ 55 w 321"/>
                <a:gd name="T47" fmla="*/ 49 h 320"/>
                <a:gd name="T48" fmla="*/ 54 w 321"/>
                <a:gd name="T49" fmla="*/ 50 h 320"/>
                <a:gd name="T50" fmla="*/ 1 w 321"/>
                <a:gd name="T51" fmla="*/ 220 h 320"/>
                <a:gd name="T52" fmla="*/ 3 w 321"/>
                <a:gd name="T53" fmla="*/ 230 h 320"/>
                <a:gd name="T54" fmla="*/ 11 w 321"/>
                <a:gd name="T55" fmla="*/ 234 h 320"/>
                <a:gd name="T56" fmla="*/ 107 w 321"/>
                <a:gd name="T57" fmla="*/ 234 h 320"/>
                <a:gd name="T58" fmla="*/ 116 w 321"/>
                <a:gd name="T59" fmla="*/ 230 h 320"/>
                <a:gd name="T60" fmla="*/ 118 w 321"/>
                <a:gd name="T61" fmla="*/ 221 h 320"/>
                <a:gd name="T62" fmla="*/ 78 w 321"/>
                <a:gd name="T63" fmla="*/ 64 h 320"/>
                <a:gd name="T64" fmla="*/ 150 w 321"/>
                <a:gd name="T65" fmla="*/ 64 h 320"/>
                <a:gd name="T66" fmla="*/ 150 w 321"/>
                <a:gd name="T67" fmla="*/ 298 h 320"/>
                <a:gd name="T68" fmla="*/ 97 w 321"/>
                <a:gd name="T69" fmla="*/ 298 h 320"/>
                <a:gd name="T70" fmla="*/ 86 w 321"/>
                <a:gd name="T71" fmla="*/ 309 h 320"/>
                <a:gd name="T72" fmla="*/ 97 w 321"/>
                <a:gd name="T73" fmla="*/ 320 h 320"/>
                <a:gd name="T74" fmla="*/ 225 w 321"/>
                <a:gd name="T75" fmla="*/ 320 h 320"/>
                <a:gd name="T76" fmla="*/ 235 w 321"/>
                <a:gd name="T77" fmla="*/ 309 h 320"/>
                <a:gd name="T78" fmla="*/ 225 w 321"/>
                <a:gd name="T79" fmla="*/ 298 h 320"/>
                <a:gd name="T80" fmla="*/ 171 w 321"/>
                <a:gd name="T81" fmla="*/ 298 h 320"/>
                <a:gd name="T82" fmla="*/ 171 w 321"/>
                <a:gd name="T83" fmla="*/ 64 h 320"/>
                <a:gd name="T84" fmla="*/ 253 w 321"/>
                <a:gd name="T85" fmla="*/ 64 h 320"/>
                <a:gd name="T86" fmla="*/ 204 w 321"/>
                <a:gd name="T87" fmla="*/ 220 h 320"/>
                <a:gd name="T88" fmla="*/ 205 w 321"/>
                <a:gd name="T89" fmla="*/ 230 h 320"/>
                <a:gd name="T90" fmla="*/ 214 w 321"/>
                <a:gd name="T91" fmla="*/ 234 h 320"/>
                <a:gd name="T92" fmla="*/ 310 w 321"/>
                <a:gd name="T93" fmla="*/ 234 h 320"/>
                <a:gd name="T94" fmla="*/ 318 w 321"/>
                <a:gd name="T95" fmla="*/ 230 h 320"/>
                <a:gd name="T96" fmla="*/ 320 w 321"/>
                <a:gd name="T97" fmla="*/ 221 h 320"/>
                <a:gd name="T98" fmla="*/ 26 w 321"/>
                <a:gd name="T99" fmla="*/ 213 h 320"/>
                <a:gd name="T100" fmla="*/ 64 w 321"/>
                <a:gd name="T101" fmla="*/ 92 h 320"/>
                <a:gd name="T102" fmla="*/ 94 w 321"/>
                <a:gd name="T103" fmla="*/ 213 h 320"/>
                <a:gd name="T104" fmla="*/ 26 w 321"/>
                <a:gd name="T105" fmla="*/ 213 h 320"/>
                <a:gd name="T106" fmla="*/ 229 w 321"/>
                <a:gd name="T107" fmla="*/ 213 h 320"/>
                <a:gd name="T108" fmla="*/ 266 w 321"/>
                <a:gd name="T109" fmla="*/ 92 h 320"/>
                <a:gd name="T110" fmla="*/ 296 w 321"/>
                <a:gd name="T111" fmla="*/ 213 h 320"/>
                <a:gd name="T112" fmla="*/ 229 w 321"/>
                <a:gd name="T113" fmla="*/ 21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1" h="320">
                  <a:moveTo>
                    <a:pt x="320" y="221"/>
                  </a:moveTo>
                  <a:cubicBezTo>
                    <a:pt x="278" y="50"/>
                    <a:pt x="278" y="50"/>
                    <a:pt x="278" y="50"/>
                  </a:cubicBezTo>
                  <a:cubicBezTo>
                    <a:pt x="278" y="50"/>
                    <a:pt x="277" y="50"/>
                    <a:pt x="277" y="50"/>
                  </a:cubicBezTo>
                  <a:cubicBezTo>
                    <a:pt x="277" y="49"/>
                    <a:pt x="277" y="49"/>
                    <a:pt x="277" y="48"/>
                  </a:cubicBezTo>
                  <a:cubicBezTo>
                    <a:pt x="276" y="47"/>
                    <a:pt x="276" y="47"/>
                    <a:pt x="275" y="46"/>
                  </a:cubicBezTo>
                  <a:cubicBezTo>
                    <a:pt x="275" y="46"/>
                    <a:pt x="275" y="45"/>
                    <a:pt x="274" y="45"/>
                  </a:cubicBezTo>
                  <a:cubicBezTo>
                    <a:pt x="274" y="45"/>
                    <a:pt x="273" y="44"/>
                    <a:pt x="272" y="44"/>
                  </a:cubicBezTo>
                  <a:cubicBezTo>
                    <a:pt x="272" y="43"/>
                    <a:pt x="272" y="43"/>
                    <a:pt x="271" y="43"/>
                  </a:cubicBezTo>
                  <a:cubicBezTo>
                    <a:pt x="270" y="43"/>
                    <a:pt x="269" y="42"/>
                    <a:pt x="268" y="42"/>
                  </a:cubicBezTo>
                  <a:cubicBezTo>
                    <a:pt x="268" y="42"/>
                    <a:pt x="268" y="42"/>
                    <a:pt x="267" y="42"/>
                  </a:cubicBezTo>
                  <a:cubicBezTo>
                    <a:pt x="267" y="42"/>
                    <a:pt x="267" y="42"/>
                    <a:pt x="267" y="42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71" y="10"/>
                    <a:pt x="171" y="10"/>
                    <a:pt x="171" y="10"/>
                  </a:cubicBezTo>
                  <a:cubicBezTo>
                    <a:pt x="171" y="4"/>
                    <a:pt x="167" y="0"/>
                    <a:pt x="161" y="0"/>
                  </a:cubicBezTo>
                  <a:cubicBezTo>
                    <a:pt x="155" y="0"/>
                    <a:pt x="150" y="4"/>
                    <a:pt x="150" y="10"/>
                  </a:cubicBezTo>
                  <a:cubicBezTo>
                    <a:pt x="150" y="42"/>
                    <a:pt x="150" y="42"/>
                    <a:pt x="150" y="42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3" y="43"/>
                    <a:pt x="62" y="43"/>
                    <a:pt x="61" y="43"/>
                  </a:cubicBezTo>
                  <a:cubicBezTo>
                    <a:pt x="61" y="43"/>
                    <a:pt x="60" y="43"/>
                    <a:pt x="60" y="44"/>
                  </a:cubicBezTo>
                  <a:cubicBezTo>
                    <a:pt x="59" y="44"/>
                    <a:pt x="58" y="45"/>
                    <a:pt x="58" y="45"/>
                  </a:cubicBezTo>
                  <a:cubicBezTo>
                    <a:pt x="57" y="45"/>
                    <a:pt x="57" y="46"/>
                    <a:pt x="57" y="46"/>
                  </a:cubicBezTo>
                  <a:cubicBezTo>
                    <a:pt x="56" y="47"/>
                    <a:pt x="56" y="47"/>
                    <a:pt x="55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50"/>
                    <a:pt x="54" y="50"/>
                  </a:cubicBezTo>
                  <a:cubicBezTo>
                    <a:pt x="1" y="220"/>
                    <a:pt x="1" y="220"/>
                    <a:pt x="1" y="220"/>
                  </a:cubicBezTo>
                  <a:cubicBezTo>
                    <a:pt x="0" y="224"/>
                    <a:pt x="1" y="227"/>
                    <a:pt x="3" y="230"/>
                  </a:cubicBezTo>
                  <a:cubicBezTo>
                    <a:pt x="5" y="233"/>
                    <a:pt x="8" y="234"/>
                    <a:pt x="11" y="234"/>
                  </a:cubicBezTo>
                  <a:cubicBezTo>
                    <a:pt x="107" y="234"/>
                    <a:pt x="107" y="234"/>
                    <a:pt x="107" y="234"/>
                  </a:cubicBezTo>
                  <a:cubicBezTo>
                    <a:pt x="111" y="234"/>
                    <a:pt x="114" y="233"/>
                    <a:pt x="116" y="230"/>
                  </a:cubicBezTo>
                  <a:cubicBezTo>
                    <a:pt x="118" y="228"/>
                    <a:pt x="118" y="224"/>
                    <a:pt x="118" y="221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150" y="64"/>
                    <a:pt x="150" y="64"/>
                    <a:pt x="150" y="64"/>
                  </a:cubicBezTo>
                  <a:cubicBezTo>
                    <a:pt x="150" y="298"/>
                    <a:pt x="150" y="298"/>
                    <a:pt x="150" y="298"/>
                  </a:cubicBezTo>
                  <a:cubicBezTo>
                    <a:pt x="97" y="298"/>
                    <a:pt x="97" y="298"/>
                    <a:pt x="97" y="298"/>
                  </a:cubicBezTo>
                  <a:cubicBezTo>
                    <a:pt x="91" y="298"/>
                    <a:pt x="86" y="303"/>
                    <a:pt x="86" y="309"/>
                  </a:cubicBezTo>
                  <a:cubicBezTo>
                    <a:pt x="86" y="315"/>
                    <a:pt x="91" y="320"/>
                    <a:pt x="97" y="320"/>
                  </a:cubicBezTo>
                  <a:cubicBezTo>
                    <a:pt x="225" y="320"/>
                    <a:pt x="225" y="320"/>
                    <a:pt x="225" y="320"/>
                  </a:cubicBezTo>
                  <a:cubicBezTo>
                    <a:pt x="231" y="320"/>
                    <a:pt x="235" y="315"/>
                    <a:pt x="235" y="309"/>
                  </a:cubicBezTo>
                  <a:cubicBezTo>
                    <a:pt x="235" y="303"/>
                    <a:pt x="231" y="298"/>
                    <a:pt x="225" y="298"/>
                  </a:cubicBezTo>
                  <a:cubicBezTo>
                    <a:pt x="171" y="298"/>
                    <a:pt x="171" y="298"/>
                    <a:pt x="171" y="298"/>
                  </a:cubicBezTo>
                  <a:cubicBezTo>
                    <a:pt x="171" y="64"/>
                    <a:pt x="171" y="64"/>
                    <a:pt x="171" y="64"/>
                  </a:cubicBezTo>
                  <a:cubicBezTo>
                    <a:pt x="253" y="64"/>
                    <a:pt x="253" y="64"/>
                    <a:pt x="253" y="64"/>
                  </a:cubicBezTo>
                  <a:cubicBezTo>
                    <a:pt x="204" y="220"/>
                    <a:pt x="204" y="220"/>
                    <a:pt x="204" y="220"/>
                  </a:cubicBezTo>
                  <a:cubicBezTo>
                    <a:pt x="203" y="224"/>
                    <a:pt x="203" y="227"/>
                    <a:pt x="205" y="230"/>
                  </a:cubicBezTo>
                  <a:cubicBezTo>
                    <a:pt x="207" y="233"/>
                    <a:pt x="211" y="234"/>
                    <a:pt x="214" y="234"/>
                  </a:cubicBezTo>
                  <a:cubicBezTo>
                    <a:pt x="310" y="234"/>
                    <a:pt x="310" y="234"/>
                    <a:pt x="310" y="234"/>
                  </a:cubicBezTo>
                  <a:cubicBezTo>
                    <a:pt x="313" y="234"/>
                    <a:pt x="316" y="233"/>
                    <a:pt x="318" y="230"/>
                  </a:cubicBezTo>
                  <a:cubicBezTo>
                    <a:pt x="320" y="228"/>
                    <a:pt x="321" y="224"/>
                    <a:pt x="320" y="221"/>
                  </a:cubicBezTo>
                  <a:close/>
                  <a:moveTo>
                    <a:pt x="26" y="213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94" y="213"/>
                    <a:pt x="94" y="213"/>
                    <a:pt x="94" y="213"/>
                  </a:cubicBezTo>
                  <a:lnTo>
                    <a:pt x="26" y="213"/>
                  </a:lnTo>
                  <a:close/>
                  <a:moveTo>
                    <a:pt x="229" y="213"/>
                  </a:moveTo>
                  <a:cubicBezTo>
                    <a:pt x="266" y="92"/>
                    <a:pt x="266" y="92"/>
                    <a:pt x="266" y="92"/>
                  </a:cubicBezTo>
                  <a:cubicBezTo>
                    <a:pt x="296" y="213"/>
                    <a:pt x="296" y="213"/>
                    <a:pt x="296" y="213"/>
                  </a:cubicBezTo>
                  <a:lnTo>
                    <a:pt x="229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74" name="Group 816">
            <a:extLst>
              <a:ext uri="{FF2B5EF4-FFF2-40B4-BE49-F238E27FC236}">
                <a16:creationId xmlns:a16="http://schemas.microsoft.com/office/drawing/2014/main" id="{A3E90669-21BC-9B41-87BB-6D62BFA2079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53957" y="2775510"/>
            <a:ext cx="367041" cy="367041"/>
            <a:chOff x="4518" y="3391"/>
            <a:chExt cx="340" cy="340"/>
          </a:xfrm>
          <a:solidFill>
            <a:srgbClr val="ED1B24"/>
          </a:solidFill>
        </p:grpSpPr>
        <p:sp>
          <p:nvSpPr>
            <p:cNvPr id="375" name="Freeform 817">
              <a:extLst>
                <a:ext uri="{FF2B5EF4-FFF2-40B4-BE49-F238E27FC236}">
                  <a16:creationId xmlns:a16="http://schemas.microsoft.com/office/drawing/2014/main" id="{CCF9233A-8B18-FF44-B95C-1817C704F6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8" y="3391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76" name="Freeform 818">
              <a:extLst>
                <a:ext uri="{FF2B5EF4-FFF2-40B4-BE49-F238E27FC236}">
                  <a16:creationId xmlns:a16="http://schemas.microsoft.com/office/drawing/2014/main" id="{AC415187-C6F5-9743-A95D-EF841C8614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8" y="3455"/>
              <a:ext cx="199" cy="198"/>
            </a:xfrm>
            <a:custGeom>
              <a:avLst/>
              <a:gdLst>
                <a:gd name="T0" fmla="*/ 86 w 299"/>
                <a:gd name="T1" fmla="*/ 64 h 298"/>
                <a:gd name="T2" fmla="*/ 118 w 299"/>
                <a:gd name="T3" fmla="*/ 32 h 298"/>
                <a:gd name="T4" fmla="*/ 86 w 299"/>
                <a:gd name="T5" fmla="*/ 0 h 298"/>
                <a:gd name="T6" fmla="*/ 54 w 299"/>
                <a:gd name="T7" fmla="*/ 32 h 298"/>
                <a:gd name="T8" fmla="*/ 86 w 299"/>
                <a:gd name="T9" fmla="*/ 64 h 298"/>
                <a:gd name="T10" fmla="*/ 86 w 299"/>
                <a:gd name="T11" fmla="*/ 21 h 298"/>
                <a:gd name="T12" fmla="*/ 96 w 299"/>
                <a:gd name="T13" fmla="*/ 32 h 298"/>
                <a:gd name="T14" fmla="*/ 86 w 299"/>
                <a:gd name="T15" fmla="*/ 42 h 298"/>
                <a:gd name="T16" fmla="*/ 75 w 299"/>
                <a:gd name="T17" fmla="*/ 32 h 298"/>
                <a:gd name="T18" fmla="*/ 86 w 299"/>
                <a:gd name="T19" fmla="*/ 21 h 298"/>
                <a:gd name="T20" fmla="*/ 288 w 299"/>
                <a:gd name="T21" fmla="*/ 149 h 298"/>
                <a:gd name="T22" fmla="*/ 267 w 299"/>
                <a:gd name="T23" fmla="*/ 149 h 298"/>
                <a:gd name="T24" fmla="*/ 267 w 299"/>
                <a:gd name="T25" fmla="*/ 96 h 298"/>
                <a:gd name="T26" fmla="*/ 256 w 299"/>
                <a:gd name="T27" fmla="*/ 85 h 298"/>
                <a:gd name="T28" fmla="*/ 171 w 299"/>
                <a:gd name="T29" fmla="*/ 85 h 298"/>
                <a:gd name="T30" fmla="*/ 160 w 299"/>
                <a:gd name="T31" fmla="*/ 96 h 298"/>
                <a:gd name="T32" fmla="*/ 160 w 299"/>
                <a:gd name="T33" fmla="*/ 149 h 298"/>
                <a:gd name="T34" fmla="*/ 139 w 299"/>
                <a:gd name="T35" fmla="*/ 149 h 298"/>
                <a:gd name="T36" fmla="*/ 139 w 299"/>
                <a:gd name="T37" fmla="*/ 96 h 298"/>
                <a:gd name="T38" fmla="*/ 128 w 299"/>
                <a:gd name="T39" fmla="*/ 85 h 298"/>
                <a:gd name="T40" fmla="*/ 43 w 299"/>
                <a:gd name="T41" fmla="*/ 85 h 298"/>
                <a:gd name="T42" fmla="*/ 32 w 299"/>
                <a:gd name="T43" fmla="*/ 96 h 298"/>
                <a:gd name="T44" fmla="*/ 32 w 299"/>
                <a:gd name="T45" fmla="*/ 149 h 298"/>
                <a:gd name="T46" fmla="*/ 11 w 299"/>
                <a:gd name="T47" fmla="*/ 149 h 298"/>
                <a:gd name="T48" fmla="*/ 0 w 299"/>
                <a:gd name="T49" fmla="*/ 160 h 298"/>
                <a:gd name="T50" fmla="*/ 11 w 299"/>
                <a:gd name="T51" fmla="*/ 170 h 298"/>
                <a:gd name="T52" fmla="*/ 11 w 299"/>
                <a:gd name="T53" fmla="*/ 288 h 298"/>
                <a:gd name="T54" fmla="*/ 22 w 299"/>
                <a:gd name="T55" fmla="*/ 298 h 298"/>
                <a:gd name="T56" fmla="*/ 278 w 299"/>
                <a:gd name="T57" fmla="*/ 298 h 298"/>
                <a:gd name="T58" fmla="*/ 288 w 299"/>
                <a:gd name="T59" fmla="*/ 288 h 298"/>
                <a:gd name="T60" fmla="*/ 288 w 299"/>
                <a:gd name="T61" fmla="*/ 170 h 298"/>
                <a:gd name="T62" fmla="*/ 299 w 299"/>
                <a:gd name="T63" fmla="*/ 160 h 298"/>
                <a:gd name="T64" fmla="*/ 288 w 299"/>
                <a:gd name="T65" fmla="*/ 149 h 298"/>
                <a:gd name="T66" fmla="*/ 182 w 299"/>
                <a:gd name="T67" fmla="*/ 106 h 298"/>
                <a:gd name="T68" fmla="*/ 246 w 299"/>
                <a:gd name="T69" fmla="*/ 106 h 298"/>
                <a:gd name="T70" fmla="*/ 246 w 299"/>
                <a:gd name="T71" fmla="*/ 149 h 298"/>
                <a:gd name="T72" fmla="*/ 182 w 299"/>
                <a:gd name="T73" fmla="*/ 149 h 298"/>
                <a:gd name="T74" fmla="*/ 182 w 299"/>
                <a:gd name="T75" fmla="*/ 106 h 298"/>
                <a:gd name="T76" fmla="*/ 54 w 299"/>
                <a:gd name="T77" fmla="*/ 106 h 298"/>
                <a:gd name="T78" fmla="*/ 118 w 299"/>
                <a:gd name="T79" fmla="*/ 106 h 298"/>
                <a:gd name="T80" fmla="*/ 118 w 299"/>
                <a:gd name="T81" fmla="*/ 149 h 298"/>
                <a:gd name="T82" fmla="*/ 54 w 299"/>
                <a:gd name="T83" fmla="*/ 149 h 298"/>
                <a:gd name="T84" fmla="*/ 54 w 299"/>
                <a:gd name="T85" fmla="*/ 106 h 298"/>
                <a:gd name="T86" fmla="*/ 267 w 299"/>
                <a:gd name="T87" fmla="*/ 277 h 298"/>
                <a:gd name="T88" fmla="*/ 32 w 299"/>
                <a:gd name="T89" fmla="*/ 277 h 298"/>
                <a:gd name="T90" fmla="*/ 32 w 299"/>
                <a:gd name="T91" fmla="*/ 170 h 298"/>
                <a:gd name="T92" fmla="*/ 267 w 299"/>
                <a:gd name="T93" fmla="*/ 170 h 298"/>
                <a:gd name="T94" fmla="*/ 267 w 299"/>
                <a:gd name="T95" fmla="*/ 277 h 298"/>
                <a:gd name="T96" fmla="*/ 214 w 299"/>
                <a:gd name="T97" fmla="*/ 64 h 298"/>
                <a:gd name="T98" fmla="*/ 246 w 299"/>
                <a:gd name="T99" fmla="*/ 32 h 298"/>
                <a:gd name="T100" fmla="*/ 214 w 299"/>
                <a:gd name="T101" fmla="*/ 0 h 298"/>
                <a:gd name="T102" fmla="*/ 182 w 299"/>
                <a:gd name="T103" fmla="*/ 32 h 298"/>
                <a:gd name="T104" fmla="*/ 214 w 299"/>
                <a:gd name="T105" fmla="*/ 64 h 298"/>
                <a:gd name="T106" fmla="*/ 214 w 299"/>
                <a:gd name="T107" fmla="*/ 21 h 298"/>
                <a:gd name="T108" fmla="*/ 224 w 299"/>
                <a:gd name="T109" fmla="*/ 32 h 298"/>
                <a:gd name="T110" fmla="*/ 214 w 299"/>
                <a:gd name="T111" fmla="*/ 42 h 298"/>
                <a:gd name="T112" fmla="*/ 203 w 299"/>
                <a:gd name="T113" fmla="*/ 32 h 298"/>
                <a:gd name="T114" fmla="*/ 214 w 299"/>
                <a:gd name="T115" fmla="*/ 21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9" h="298">
                  <a:moveTo>
                    <a:pt x="86" y="64"/>
                  </a:moveTo>
                  <a:cubicBezTo>
                    <a:pt x="103" y="64"/>
                    <a:pt x="118" y="49"/>
                    <a:pt x="118" y="32"/>
                  </a:cubicBezTo>
                  <a:cubicBezTo>
                    <a:pt x="118" y="14"/>
                    <a:pt x="103" y="0"/>
                    <a:pt x="86" y="0"/>
                  </a:cubicBezTo>
                  <a:cubicBezTo>
                    <a:pt x="68" y="0"/>
                    <a:pt x="54" y="14"/>
                    <a:pt x="54" y="32"/>
                  </a:cubicBezTo>
                  <a:cubicBezTo>
                    <a:pt x="54" y="49"/>
                    <a:pt x="68" y="64"/>
                    <a:pt x="86" y="64"/>
                  </a:cubicBezTo>
                  <a:close/>
                  <a:moveTo>
                    <a:pt x="86" y="21"/>
                  </a:moveTo>
                  <a:cubicBezTo>
                    <a:pt x="92" y="21"/>
                    <a:pt x="96" y="26"/>
                    <a:pt x="96" y="32"/>
                  </a:cubicBezTo>
                  <a:cubicBezTo>
                    <a:pt x="96" y="38"/>
                    <a:pt x="92" y="42"/>
                    <a:pt x="86" y="42"/>
                  </a:cubicBezTo>
                  <a:cubicBezTo>
                    <a:pt x="80" y="42"/>
                    <a:pt x="75" y="38"/>
                    <a:pt x="75" y="32"/>
                  </a:cubicBezTo>
                  <a:cubicBezTo>
                    <a:pt x="75" y="26"/>
                    <a:pt x="80" y="21"/>
                    <a:pt x="86" y="21"/>
                  </a:cubicBezTo>
                  <a:close/>
                  <a:moveTo>
                    <a:pt x="288" y="149"/>
                  </a:moveTo>
                  <a:cubicBezTo>
                    <a:pt x="267" y="149"/>
                    <a:pt x="267" y="149"/>
                    <a:pt x="267" y="149"/>
                  </a:cubicBezTo>
                  <a:cubicBezTo>
                    <a:pt x="267" y="96"/>
                    <a:pt x="267" y="96"/>
                    <a:pt x="267" y="96"/>
                  </a:cubicBezTo>
                  <a:cubicBezTo>
                    <a:pt x="267" y="90"/>
                    <a:pt x="262" y="85"/>
                    <a:pt x="256" y="85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65" y="85"/>
                    <a:pt x="160" y="90"/>
                    <a:pt x="160" y="96"/>
                  </a:cubicBezTo>
                  <a:cubicBezTo>
                    <a:pt x="160" y="149"/>
                    <a:pt x="160" y="149"/>
                    <a:pt x="160" y="149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39" y="96"/>
                    <a:pt x="139" y="96"/>
                    <a:pt x="139" y="96"/>
                  </a:cubicBezTo>
                  <a:cubicBezTo>
                    <a:pt x="139" y="90"/>
                    <a:pt x="134" y="85"/>
                    <a:pt x="128" y="85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37" y="85"/>
                    <a:pt x="32" y="90"/>
                    <a:pt x="32" y="9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5" y="149"/>
                    <a:pt x="0" y="154"/>
                    <a:pt x="0" y="160"/>
                  </a:cubicBezTo>
                  <a:cubicBezTo>
                    <a:pt x="0" y="166"/>
                    <a:pt x="6" y="170"/>
                    <a:pt x="11" y="170"/>
                  </a:cubicBezTo>
                  <a:cubicBezTo>
                    <a:pt x="11" y="288"/>
                    <a:pt x="11" y="288"/>
                    <a:pt x="11" y="288"/>
                  </a:cubicBezTo>
                  <a:cubicBezTo>
                    <a:pt x="11" y="294"/>
                    <a:pt x="16" y="298"/>
                    <a:pt x="22" y="298"/>
                  </a:cubicBezTo>
                  <a:cubicBezTo>
                    <a:pt x="278" y="298"/>
                    <a:pt x="278" y="298"/>
                    <a:pt x="278" y="298"/>
                  </a:cubicBezTo>
                  <a:cubicBezTo>
                    <a:pt x="284" y="298"/>
                    <a:pt x="288" y="294"/>
                    <a:pt x="288" y="288"/>
                  </a:cubicBezTo>
                  <a:cubicBezTo>
                    <a:pt x="288" y="170"/>
                    <a:pt x="288" y="170"/>
                    <a:pt x="288" y="170"/>
                  </a:cubicBezTo>
                  <a:cubicBezTo>
                    <a:pt x="294" y="170"/>
                    <a:pt x="299" y="166"/>
                    <a:pt x="299" y="160"/>
                  </a:cubicBezTo>
                  <a:cubicBezTo>
                    <a:pt x="299" y="154"/>
                    <a:pt x="294" y="149"/>
                    <a:pt x="288" y="149"/>
                  </a:cubicBezTo>
                  <a:close/>
                  <a:moveTo>
                    <a:pt x="182" y="106"/>
                  </a:moveTo>
                  <a:cubicBezTo>
                    <a:pt x="246" y="106"/>
                    <a:pt x="246" y="106"/>
                    <a:pt x="246" y="106"/>
                  </a:cubicBezTo>
                  <a:cubicBezTo>
                    <a:pt x="246" y="149"/>
                    <a:pt x="246" y="149"/>
                    <a:pt x="246" y="149"/>
                  </a:cubicBezTo>
                  <a:cubicBezTo>
                    <a:pt x="182" y="149"/>
                    <a:pt x="182" y="149"/>
                    <a:pt x="182" y="149"/>
                  </a:cubicBezTo>
                  <a:lnTo>
                    <a:pt x="182" y="106"/>
                  </a:lnTo>
                  <a:close/>
                  <a:moveTo>
                    <a:pt x="54" y="106"/>
                  </a:moveTo>
                  <a:cubicBezTo>
                    <a:pt x="118" y="106"/>
                    <a:pt x="118" y="106"/>
                    <a:pt x="118" y="106"/>
                  </a:cubicBezTo>
                  <a:cubicBezTo>
                    <a:pt x="118" y="149"/>
                    <a:pt x="118" y="149"/>
                    <a:pt x="118" y="149"/>
                  </a:cubicBezTo>
                  <a:cubicBezTo>
                    <a:pt x="54" y="149"/>
                    <a:pt x="54" y="149"/>
                    <a:pt x="54" y="149"/>
                  </a:cubicBezTo>
                  <a:lnTo>
                    <a:pt x="54" y="106"/>
                  </a:lnTo>
                  <a:close/>
                  <a:moveTo>
                    <a:pt x="267" y="277"/>
                  </a:moveTo>
                  <a:cubicBezTo>
                    <a:pt x="32" y="277"/>
                    <a:pt x="32" y="277"/>
                    <a:pt x="32" y="277"/>
                  </a:cubicBezTo>
                  <a:cubicBezTo>
                    <a:pt x="32" y="170"/>
                    <a:pt x="32" y="170"/>
                    <a:pt x="32" y="170"/>
                  </a:cubicBezTo>
                  <a:cubicBezTo>
                    <a:pt x="267" y="170"/>
                    <a:pt x="267" y="170"/>
                    <a:pt x="267" y="170"/>
                  </a:cubicBezTo>
                  <a:lnTo>
                    <a:pt x="267" y="277"/>
                  </a:lnTo>
                  <a:close/>
                  <a:moveTo>
                    <a:pt x="214" y="64"/>
                  </a:moveTo>
                  <a:cubicBezTo>
                    <a:pt x="231" y="64"/>
                    <a:pt x="246" y="49"/>
                    <a:pt x="246" y="32"/>
                  </a:cubicBezTo>
                  <a:cubicBezTo>
                    <a:pt x="246" y="14"/>
                    <a:pt x="231" y="0"/>
                    <a:pt x="214" y="0"/>
                  </a:cubicBezTo>
                  <a:cubicBezTo>
                    <a:pt x="196" y="0"/>
                    <a:pt x="182" y="14"/>
                    <a:pt x="182" y="32"/>
                  </a:cubicBezTo>
                  <a:cubicBezTo>
                    <a:pt x="182" y="49"/>
                    <a:pt x="196" y="64"/>
                    <a:pt x="214" y="64"/>
                  </a:cubicBezTo>
                  <a:close/>
                  <a:moveTo>
                    <a:pt x="214" y="21"/>
                  </a:moveTo>
                  <a:cubicBezTo>
                    <a:pt x="220" y="21"/>
                    <a:pt x="224" y="26"/>
                    <a:pt x="224" y="32"/>
                  </a:cubicBezTo>
                  <a:cubicBezTo>
                    <a:pt x="224" y="38"/>
                    <a:pt x="220" y="42"/>
                    <a:pt x="214" y="42"/>
                  </a:cubicBezTo>
                  <a:cubicBezTo>
                    <a:pt x="208" y="42"/>
                    <a:pt x="203" y="38"/>
                    <a:pt x="203" y="32"/>
                  </a:cubicBezTo>
                  <a:cubicBezTo>
                    <a:pt x="203" y="26"/>
                    <a:pt x="208" y="21"/>
                    <a:pt x="2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77" name="Group 656">
            <a:extLst>
              <a:ext uri="{FF2B5EF4-FFF2-40B4-BE49-F238E27FC236}">
                <a16:creationId xmlns:a16="http://schemas.microsoft.com/office/drawing/2014/main" id="{F158937F-07A3-8040-9244-6382B842AE0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50273" y="2767208"/>
            <a:ext cx="369021" cy="370106"/>
            <a:chOff x="389" y="2339"/>
            <a:chExt cx="340" cy="341"/>
          </a:xfrm>
          <a:solidFill>
            <a:srgbClr val="ED1B24"/>
          </a:solidFill>
        </p:grpSpPr>
        <p:sp>
          <p:nvSpPr>
            <p:cNvPr id="378" name="Freeform 657">
              <a:extLst>
                <a:ext uri="{FF2B5EF4-FFF2-40B4-BE49-F238E27FC236}">
                  <a16:creationId xmlns:a16="http://schemas.microsoft.com/office/drawing/2014/main" id="{A8F18BBF-7BC7-164D-94E8-2A42E905CC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" y="2446"/>
              <a:ext cx="71" cy="127"/>
            </a:xfrm>
            <a:custGeom>
              <a:avLst/>
              <a:gdLst>
                <a:gd name="T0" fmla="*/ 96 w 107"/>
                <a:gd name="T1" fmla="*/ 0 h 192"/>
                <a:gd name="T2" fmla="*/ 11 w 107"/>
                <a:gd name="T3" fmla="*/ 0 h 192"/>
                <a:gd name="T4" fmla="*/ 0 w 107"/>
                <a:gd name="T5" fmla="*/ 10 h 192"/>
                <a:gd name="T6" fmla="*/ 0 w 107"/>
                <a:gd name="T7" fmla="*/ 96 h 192"/>
                <a:gd name="T8" fmla="*/ 11 w 107"/>
                <a:gd name="T9" fmla="*/ 106 h 192"/>
                <a:gd name="T10" fmla="*/ 85 w 107"/>
                <a:gd name="T11" fmla="*/ 106 h 192"/>
                <a:gd name="T12" fmla="*/ 11 w 107"/>
                <a:gd name="T13" fmla="*/ 170 h 192"/>
                <a:gd name="T14" fmla="*/ 0 w 107"/>
                <a:gd name="T15" fmla="*/ 181 h 192"/>
                <a:gd name="T16" fmla="*/ 11 w 107"/>
                <a:gd name="T17" fmla="*/ 192 h 192"/>
                <a:gd name="T18" fmla="*/ 107 w 107"/>
                <a:gd name="T19" fmla="*/ 96 h 192"/>
                <a:gd name="T20" fmla="*/ 107 w 107"/>
                <a:gd name="T21" fmla="*/ 10 h 192"/>
                <a:gd name="T22" fmla="*/ 96 w 107"/>
                <a:gd name="T23" fmla="*/ 0 h 192"/>
                <a:gd name="T24" fmla="*/ 22 w 107"/>
                <a:gd name="T25" fmla="*/ 21 h 192"/>
                <a:gd name="T26" fmla="*/ 86 w 107"/>
                <a:gd name="T27" fmla="*/ 21 h 192"/>
                <a:gd name="T28" fmla="*/ 86 w 107"/>
                <a:gd name="T29" fmla="*/ 85 h 192"/>
                <a:gd name="T30" fmla="*/ 22 w 107"/>
                <a:gd name="T31" fmla="*/ 85 h 192"/>
                <a:gd name="T32" fmla="*/ 22 w 107"/>
                <a:gd name="T33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192">
                  <a:moveTo>
                    <a:pt x="96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5" y="106"/>
                    <a:pt x="11" y="106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0" y="143"/>
                    <a:pt x="50" y="170"/>
                    <a:pt x="11" y="170"/>
                  </a:cubicBezTo>
                  <a:cubicBezTo>
                    <a:pt x="5" y="170"/>
                    <a:pt x="0" y="175"/>
                    <a:pt x="0" y="181"/>
                  </a:cubicBezTo>
                  <a:cubicBezTo>
                    <a:pt x="0" y="187"/>
                    <a:pt x="5" y="192"/>
                    <a:pt x="11" y="192"/>
                  </a:cubicBezTo>
                  <a:cubicBezTo>
                    <a:pt x="66" y="192"/>
                    <a:pt x="107" y="150"/>
                    <a:pt x="107" y="96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4"/>
                    <a:pt x="102" y="0"/>
                    <a:pt x="96" y="0"/>
                  </a:cubicBezTo>
                  <a:close/>
                  <a:moveTo>
                    <a:pt x="22" y="21"/>
                  </a:moveTo>
                  <a:cubicBezTo>
                    <a:pt x="86" y="21"/>
                    <a:pt x="86" y="21"/>
                    <a:pt x="86" y="21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22" y="85"/>
                    <a:pt x="22" y="85"/>
                    <a:pt x="22" y="85"/>
                  </a:cubicBezTo>
                  <a:lnTo>
                    <a:pt x="2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79" name="Freeform 658">
              <a:extLst>
                <a:ext uri="{FF2B5EF4-FFF2-40B4-BE49-F238E27FC236}">
                  <a16:creationId xmlns:a16="http://schemas.microsoft.com/office/drawing/2014/main" id="{AEFDC94B-1227-1645-967B-B9B11CDA0F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" y="2446"/>
              <a:ext cx="71" cy="127"/>
            </a:xfrm>
            <a:custGeom>
              <a:avLst/>
              <a:gdLst>
                <a:gd name="T0" fmla="*/ 96 w 107"/>
                <a:gd name="T1" fmla="*/ 0 h 192"/>
                <a:gd name="T2" fmla="*/ 11 w 107"/>
                <a:gd name="T3" fmla="*/ 0 h 192"/>
                <a:gd name="T4" fmla="*/ 0 w 107"/>
                <a:gd name="T5" fmla="*/ 10 h 192"/>
                <a:gd name="T6" fmla="*/ 0 w 107"/>
                <a:gd name="T7" fmla="*/ 96 h 192"/>
                <a:gd name="T8" fmla="*/ 11 w 107"/>
                <a:gd name="T9" fmla="*/ 106 h 192"/>
                <a:gd name="T10" fmla="*/ 85 w 107"/>
                <a:gd name="T11" fmla="*/ 106 h 192"/>
                <a:gd name="T12" fmla="*/ 11 w 107"/>
                <a:gd name="T13" fmla="*/ 170 h 192"/>
                <a:gd name="T14" fmla="*/ 0 w 107"/>
                <a:gd name="T15" fmla="*/ 181 h 192"/>
                <a:gd name="T16" fmla="*/ 11 w 107"/>
                <a:gd name="T17" fmla="*/ 192 h 192"/>
                <a:gd name="T18" fmla="*/ 107 w 107"/>
                <a:gd name="T19" fmla="*/ 96 h 192"/>
                <a:gd name="T20" fmla="*/ 107 w 107"/>
                <a:gd name="T21" fmla="*/ 10 h 192"/>
                <a:gd name="T22" fmla="*/ 96 w 107"/>
                <a:gd name="T23" fmla="*/ 0 h 192"/>
                <a:gd name="T24" fmla="*/ 22 w 107"/>
                <a:gd name="T25" fmla="*/ 21 h 192"/>
                <a:gd name="T26" fmla="*/ 86 w 107"/>
                <a:gd name="T27" fmla="*/ 21 h 192"/>
                <a:gd name="T28" fmla="*/ 86 w 107"/>
                <a:gd name="T29" fmla="*/ 85 h 192"/>
                <a:gd name="T30" fmla="*/ 22 w 107"/>
                <a:gd name="T31" fmla="*/ 85 h 192"/>
                <a:gd name="T32" fmla="*/ 22 w 107"/>
                <a:gd name="T33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192">
                  <a:moveTo>
                    <a:pt x="96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5" y="106"/>
                    <a:pt x="11" y="106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0" y="143"/>
                    <a:pt x="50" y="170"/>
                    <a:pt x="11" y="170"/>
                  </a:cubicBezTo>
                  <a:cubicBezTo>
                    <a:pt x="5" y="170"/>
                    <a:pt x="0" y="175"/>
                    <a:pt x="0" y="181"/>
                  </a:cubicBezTo>
                  <a:cubicBezTo>
                    <a:pt x="0" y="187"/>
                    <a:pt x="5" y="192"/>
                    <a:pt x="11" y="192"/>
                  </a:cubicBezTo>
                  <a:cubicBezTo>
                    <a:pt x="66" y="192"/>
                    <a:pt x="107" y="150"/>
                    <a:pt x="107" y="96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4"/>
                    <a:pt x="102" y="0"/>
                    <a:pt x="96" y="0"/>
                  </a:cubicBezTo>
                  <a:close/>
                  <a:moveTo>
                    <a:pt x="22" y="21"/>
                  </a:moveTo>
                  <a:cubicBezTo>
                    <a:pt x="86" y="21"/>
                    <a:pt x="86" y="21"/>
                    <a:pt x="86" y="21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22" y="85"/>
                    <a:pt x="22" y="85"/>
                    <a:pt x="22" y="85"/>
                  </a:cubicBezTo>
                  <a:lnTo>
                    <a:pt x="2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80" name="Freeform 659">
              <a:extLst>
                <a:ext uri="{FF2B5EF4-FFF2-40B4-BE49-F238E27FC236}">
                  <a16:creationId xmlns:a16="http://schemas.microsoft.com/office/drawing/2014/main" id="{801ADF0A-2AAA-2648-942F-C66AEB525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" y="2339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81" name="Group 578">
            <a:extLst>
              <a:ext uri="{FF2B5EF4-FFF2-40B4-BE49-F238E27FC236}">
                <a16:creationId xmlns:a16="http://schemas.microsoft.com/office/drawing/2014/main" id="{75657EE1-4596-C045-AA0C-D485342B6D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25310" y="1935136"/>
            <a:ext cx="367041" cy="367041"/>
            <a:chOff x="1932" y="2478"/>
            <a:chExt cx="340" cy="340"/>
          </a:xfrm>
          <a:solidFill>
            <a:srgbClr val="ED1B24"/>
          </a:solidFill>
        </p:grpSpPr>
        <p:sp>
          <p:nvSpPr>
            <p:cNvPr id="382" name="Freeform 579">
              <a:extLst>
                <a:ext uri="{FF2B5EF4-FFF2-40B4-BE49-F238E27FC236}">
                  <a16:creationId xmlns:a16="http://schemas.microsoft.com/office/drawing/2014/main" id="{A9FEFAD4-CEEA-6148-8C25-CCB37235B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6" y="2548"/>
              <a:ext cx="202" cy="185"/>
            </a:xfrm>
            <a:custGeom>
              <a:avLst/>
              <a:gdLst>
                <a:gd name="T0" fmla="*/ 298 w 304"/>
                <a:gd name="T1" fmla="*/ 160 h 278"/>
                <a:gd name="T2" fmla="*/ 234 w 304"/>
                <a:gd name="T3" fmla="*/ 96 h 278"/>
                <a:gd name="T4" fmla="*/ 196 w 304"/>
                <a:gd name="T5" fmla="*/ 96 h 278"/>
                <a:gd name="T6" fmla="*/ 213 w 304"/>
                <a:gd name="T7" fmla="*/ 46 h 278"/>
                <a:gd name="T8" fmla="*/ 199 w 304"/>
                <a:gd name="T9" fmla="*/ 3 h 278"/>
                <a:gd name="T10" fmla="*/ 191 w 304"/>
                <a:gd name="T11" fmla="*/ 0 h 278"/>
                <a:gd name="T12" fmla="*/ 184 w 304"/>
                <a:gd name="T13" fmla="*/ 4 h 278"/>
                <a:gd name="T14" fmla="*/ 89 w 304"/>
                <a:gd name="T15" fmla="*/ 112 h 278"/>
                <a:gd name="T16" fmla="*/ 88 w 304"/>
                <a:gd name="T17" fmla="*/ 114 h 278"/>
                <a:gd name="T18" fmla="*/ 79 w 304"/>
                <a:gd name="T19" fmla="*/ 128 h 278"/>
                <a:gd name="T20" fmla="*/ 10 w 304"/>
                <a:gd name="T21" fmla="*/ 128 h 278"/>
                <a:gd name="T22" fmla="*/ 0 w 304"/>
                <a:gd name="T23" fmla="*/ 139 h 278"/>
                <a:gd name="T24" fmla="*/ 0 w 304"/>
                <a:gd name="T25" fmla="*/ 256 h 278"/>
                <a:gd name="T26" fmla="*/ 10 w 304"/>
                <a:gd name="T27" fmla="*/ 267 h 278"/>
                <a:gd name="T28" fmla="*/ 95 w 304"/>
                <a:gd name="T29" fmla="*/ 267 h 278"/>
                <a:gd name="T30" fmla="*/ 128 w 304"/>
                <a:gd name="T31" fmla="*/ 278 h 278"/>
                <a:gd name="T32" fmla="*/ 224 w 304"/>
                <a:gd name="T33" fmla="*/ 278 h 278"/>
                <a:gd name="T34" fmla="*/ 274 w 304"/>
                <a:gd name="T35" fmla="*/ 256 h 278"/>
                <a:gd name="T36" fmla="*/ 298 w 304"/>
                <a:gd name="T37" fmla="*/ 160 h 278"/>
                <a:gd name="T38" fmla="*/ 21 w 304"/>
                <a:gd name="T39" fmla="*/ 150 h 278"/>
                <a:gd name="T40" fmla="*/ 74 w 304"/>
                <a:gd name="T41" fmla="*/ 150 h 278"/>
                <a:gd name="T42" fmla="*/ 74 w 304"/>
                <a:gd name="T43" fmla="*/ 150 h 278"/>
                <a:gd name="T44" fmla="*/ 74 w 304"/>
                <a:gd name="T45" fmla="*/ 224 h 278"/>
                <a:gd name="T46" fmla="*/ 78 w 304"/>
                <a:gd name="T47" fmla="*/ 246 h 278"/>
                <a:gd name="T48" fmla="*/ 21 w 304"/>
                <a:gd name="T49" fmla="*/ 246 h 278"/>
                <a:gd name="T50" fmla="*/ 21 w 304"/>
                <a:gd name="T51" fmla="*/ 150 h 278"/>
                <a:gd name="T52" fmla="*/ 258 w 304"/>
                <a:gd name="T53" fmla="*/ 242 h 278"/>
                <a:gd name="T54" fmla="*/ 224 w 304"/>
                <a:gd name="T55" fmla="*/ 256 h 278"/>
                <a:gd name="T56" fmla="*/ 128 w 304"/>
                <a:gd name="T57" fmla="*/ 256 h 278"/>
                <a:gd name="T58" fmla="*/ 96 w 304"/>
                <a:gd name="T59" fmla="*/ 224 h 278"/>
                <a:gd name="T60" fmla="*/ 96 w 304"/>
                <a:gd name="T61" fmla="*/ 150 h 278"/>
                <a:gd name="T62" fmla="*/ 104 w 304"/>
                <a:gd name="T63" fmla="*/ 127 h 278"/>
                <a:gd name="T64" fmla="*/ 105 w 304"/>
                <a:gd name="T65" fmla="*/ 127 h 278"/>
                <a:gd name="T66" fmla="*/ 191 w 304"/>
                <a:gd name="T67" fmla="*/ 28 h 278"/>
                <a:gd name="T68" fmla="*/ 192 w 304"/>
                <a:gd name="T69" fmla="*/ 40 h 278"/>
                <a:gd name="T70" fmla="*/ 171 w 304"/>
                <a:gd name="T71" fmla="*/ 104 h 278"/>
                <a:gd name="T72" fmla="*/ 171 w 304"/>
                <a:gd name="T73" fmla="*/ 104 h 278"/>
                <a:gd name="T74" fmla="*/ 170 w 304"/>
                <a:gd name="T75" fmla="*/ 107 h 278"/>
                <a:gd name="T76" fmla="*/ 181 w 304"/>
                <a:gd name="T77" fmla="*/ 118 h 278"/>
                <a:gd name="T78" fmla="*/ 234 w 304"/>
                <a:gd name="T79" fmla="*/ 118 h 278"/>
                <a:gd name="T80" fmla="*/ 277 w 304"/>
                <a:gd name="T81" fmla="*/ 161 h 278"/>
                <a:gd name="T82" fmla="*/ 258 w 304"/>
                <a:gd name="T83" fmla="*/ 24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4" h="278">
                  <a:moveTo>
                    <a:pt x="298" y="160"/>
                  </a:moveTo>
                  <a:cubicBezTo>
                    <a:pt x="298" y="129"/>
                    <a:pt x="265" y="96"/>
                    <a:pt x="234" y="96"/>
                  </a:cubicBezTo>
                  <a:cubicBezTo>
                    <a:pt x="196" y="96"/>
                    <a:pt x="196" y="96"/>
                    <a:pt x="196" y="96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219" y="23"/>
                    <a:pt x="200" y="4"/>
                    <a:pt x="199" y="3"/>
                  </a:cubicBezTo>
                  <a:cubicBezTo>
                    <a:pt x="197" y="1"/>
                    <a:pt x="194" y="0"/>
                    <a:pt x="191" y="0"/>
                  </a:cubicBezTo>
                  <a:cubicBezTo>
                    <a:pt x="188" y="0"/>
                    <a:pt x="186" y="2"/>
                    <a:pt x="184" y="4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89" y="112"/>
                    <a:pt x="89" y="112"/>
                    <a:pt x="88" y="114"/>
                  </a:cubicBezTo>
                  <a:cubicBezTo>
                    <a:pt x="84" y="118"/>
                    <a:pt x="81" y="123"/>
                    <a:pt x="79" y="128"/>
                  </a:cubicBezTo>
                  <a:cubicBezTo>
                    <a:pt x="10" y="128"/>
                    <a:pt x="10" y="128"/>
                    <a:pt x="10" y="128"/>
                  </a:cubicBezTo>
                  <a:cubicBezTo>
                    <a:pt x="4" y="128"/>
                    <a:pt x="0" y="133"/>
                    <a:pt x="0" y="139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62"/>
                    <a:pt x="4" y="267"/>
                    <a:pt x="10" y="267"/>
                  </a:cubicBezTo>
                  <a:cubicBezTo>
                    <a:pt x="95" y="267"/>
                    <a:pt x="95" y="267"/>
                    <a:pt x="95" y="267"/>
                  </a:cubicBezTo>
                  <a:cubicBezTo>
                    <a:pt x="104" y="274"/>
                    <a:pt x="115" y="278"/>
                    <a:pt x="128" y="278"/>
                  </a:cubicBezTo>
                  <a:cubicBezTo>
                    <a:pt x="224" y="278"/>
                    <a:pt x="224" y="278"/>
                    <a:pt x="224" y="278"/>
                  </a:cubicBezTo>
                  <a:cubicBezTo>
                    <a:pt x="244" y="278"/>
                    <a:pt x="261" y="271"/>
                    <a:pt x="274" y="256"/>
                  </a:cubicBezTo>
                  <a:cubicBezTo>
                    <a:pt x="304" y="223"/>
                    <a:pt x="299" y="162"/>
                    <a:pt x="298" y="160"/>
                  </a:cubicBezTo>
                  <a:close/>
                  <a:moveTo>
                    <a:pt x="21" y="150"/>
                  </a:moveTo>
                  <a:cubicBezTo>
                    <a:pt x="74" y="150"/>
                    <a:pt x="74" y="150"/>
                    <a:pt x="74" y="150"/>
                  </a:cubicBezTo>
                  <a:cubicBezTo>
                    <a:pt x="74" y="150"/>
                    <a:pt x="74" y="150"/>
                    <a:pt x="74" y="150"/>
                  </a:cubicBezTo>
                  <a:cubicBezTo>
                    <a:pt x="74" y="224"/>
                    <a:pt x="74" y="224"/>
                    <a:pt x="74" y="224"/>
                  </a:cubicBezTo>
                  <a:cubicBezTo>
                    <a:pt x="74" y="232"/>
                    <a:pt x="76" y="239"/>
                    <a:pt x="78" y="246"/>
                  </a:cubicBezTo>
                  <a:cubicBezTo>
                    <a:pt x="21" y="246"/>
                    <a:pt x="21" y="246"/>
                    <a:pt x="21" y="246"/>
                  </a:cubicBezTo>
                  <a:lnTo>
                    <a:pt x="21" y="150"/>
                  </a:lnTo>
                  <a:close/>
                  <a:moveTo>
                    <a:pt x="258" y="242"/>
                  </a:moveTo>
                  <a:cubicBezTo>
                    <a:pt x="250" y="252"/>
                    <a:pt x="238" y="256"/>
                    <a:pt x="224" y="256"/>
                  </a:cubicBezTo>
                  <a:cubicBezTo>
                    <a:pt x="128" y="256"/>
                    <a:pt x="128" y="256"/>
                    <a:pt x="128" y="256"/>
                  </a:cubicBezTo>
                  <a:cubicBezTo>
                    <a:pt x="109" y="256"/>
                    <a:pt x="96" y="243"/>
                    <a:pt x="96" y="224"/>
                  </a:cubicBezTo>
                  <a:cubicBezTo>
                    <a:pt x="96" y="150"/>
                    <a:pt x="96" y="150"/>
                    <a:pt x="96" y="150"/>
                  </a:cubicBezTo>
                  <a:cubicBezTo>
                    <a:pt x="96" y="142"/>
                    <a:pt x="99" y="134"/>
                    <a:pt x="104" y="127"/>
                  </a:cubicBezTo>
                  <a:cubicBezTo>
                    <a:pt x="105" y="127"/>
                    <a:pt x="105" y="127"/>
                    <a:pt x="105" y="127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2" y="32"/>
                    <a:pt x="193" y="36"/>
                    <a:pt x="192" y="40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71" y="105"/>
                    <a:pt x="170" y="106"/>
                    <a:pt x="170" y="107"/>
                  </a:cubicBezTo>
                  <a:cubicBezTo>
                    <a:pt x="170" y="113"/>
                    <a:pt x="175" y="118"/>
                    <a:pt x="181" y="118"/>
                  </a:cubicBezTo>
                  <a:cubicBezTo>
                    <a:pt x="234" y="118"/>
                    <a:pt x="234" y="118"/>
                    <a:pt x="234" y="118"/>
                  </a:cubicBezTo>
                  <a:cubicBezTo>
                    <a:pt x="253" y="118"/>
                    <a:pt x="277" y="141"/>
                    <a:pt x="277" y="161"/>
                  </a:cubicBezTo>
                  <a:cubicBezTo>
                    <a:pt x="277" y="162"/>
                    <a:pt x="282" y="216"/>
                    <a:pt x="258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83" name="Freeform 580">
              <a:extLst>
                <a:ext uri="{FF2B5EF4-FFF2-40B4-BE49-F238E27FC236}">
                  <a16:creationId xmlns:a16="http://schemas.microsoft.com/office/drawing/2014/main" id="{D243DFFF-9F05-B841-B1F7-EFF260DDA8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2" y="247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84" name="Group 908">
            <a:extLst>
              <a:ext uri="{FF2B5EF4-FFF2-40B4-BE49-F238E27FC236}">
                <a16:creationId xmlns:a16="http://schemas.microsoft.com/office/drawing/2014/main" id="{1840CB23-2B9C-F74F-879C-EC9606083D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52699" y="2774920"/>
            <a:ext cx="367631" cy="367631"/>
            <a:chOff x="1142" y="3585"/>
            <a:chExt cx="340" cy="340"/>
          </a:xfrm>
          <a:solidFill>
            <a:srgbClr val="ED1B24"/>
          </a:solidFill>
        </p:grpSpPr>
        <p:sp>
          <p:nvSpPr>
            <p:cNvPr id="385" name="Freeform 909">
              <a:extLst>
                <a:ext uri="{FF2B5EF4-FFF2-40B4-BE49-F238E27FC236}">
                  <a16:creationId xmlns:a16="http://schemas.microsoft.com/office/drawing/2014/main" id="{F4ECB768-F0B7-B440-95D8-A7E8E6FCA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6" y="3677"/>
              <a:ext cx="212" cy="156"/>
            </a:xfrm>
            <a:custGeom>
              <a:avLst/>
              <a:gdLst>
                <a:gd name="T0" fmla="*/ 309 w 320"/>
                <a:gd name="T1" fmla="*/ 235 h 235"/>
                <a:gd name="T2" fmla="*/ 10 w 320"/>
                <a:gd name="T3" fmla="*/ 235 h 235"/>
                <a:gd name="T4" fmla="*/ 0 w 320"/>
                <a:gd name="T5" fmla="*/ 224 h 235"/>
                <a:gd name="T6" fmla="*/ 0 w 320"/>
                <a:gd name="T7" fmla="*/ 11 h 235"/>
                <a:gd name="T8" fmla="*/ 10 w 320"/>
                <a:gd name="T9" fmla="*/ 0 h 235"/>
                <a:gd name="T10" fmla="*/ 96 w 320"/>
                <a:gd name="T11" fmla="*/ 0 h 235"/>
                <a:gd name="T12" fmla="*/ 105 w 320"/>
                <a:gd name="T13" fmla="*/ 5 h 235"/>
                <a:gd name="T14" fmla="*/ 123 w 320"/>
                <a:gd name="T15" fmla="*/ 32 h 235"/>
                <a:gd name="T16" fmla="*/ 309 w 320"/>
                <a:gd name="T17" fmla="*/ 32 h 235"/>
                <a:gd name="T18" fmla="*/ 320 w 320"/>
                <a:gd name="T19" fmla="*/ 43 h 235"/>
                <a:gd name="T20" fmla="*/ 320 w 320"/>
                <a:gd name="T21" fmla="*/ 224 h 235"/>
                <a:gd name="T22" fmla="*/ 309 w 320"/>
                <a:gd name="T23" fmla="*/ 235 h 235"/>
                <a:gd name="T24" fmla="*/ 21 w 320"/>
                <a:gd name="T25" fmla="*/ 214 h 235"/>
                <a:gd name="T26" fmla="*/ 298 w 320"/>
                <a:gd name="T27" fmla="*/ 214 h 235"/>
                <a:gd name="T28" fmla="*/ 298 w 320"/>
                <a:gd name="T29" fmla="*/ 54 h 235"/>
                <a:gd name="T30" fmla="*/ 117 w 320"/>
                <a:gd name="T31" fmla="*/ 54 h 235"/>
                <a:gd name="T32" fmla="*/ 108 w 320"/>
                <a:gd name="T33" fmla="*/ 49 h 235"/>
                <a:gd name="T34" fmla="*/ 90 w 320"/>
                <a:gd name="T35" fmla="*/ 22 h 235"/>
                <a:gd name="T36" fmla="*/ 21 w 320"/>
                <a:gd name="T37" fmla="*/ 22 h 235"/>
                <a:gd name="T38" fmla="*/ 21 w 320"/>
                <a:gd name="T39" fmla="*/ 21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0" h="235">
                  <a:moveTo>
                    <a:pt x="309" y="235"/>
                  </a:moveTo>
                  <a:cubicBezTo>
                    <a:pt x="10" y="235"/>
                    <a:pt x="10" y="235"/>
                    <a:pt x="10" y="235"/>
                  </a:cubicBezTo>
                  <a:cubicBezTo>
                    <a:pt x="4" y="235"/>
                    <a:pt x="0" y="230"/>
                    <a:pt x="0" y="22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9" y="0"/>
                    <a:pt x="103" y="2"/>
                    <a:pt x="105" y="5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309" y="32"/>
                    <a:pt x="309" y="32"/>
                    <a:pt x="309" y="32"/>
                  </a:cubicBezTo>
                  <a:cubicBezTo>
                    <a:pt x="315" y="32"/>
                    <a:pt x="320" y="37"/>
                    <a:pt x="320" y="43"/>
                  </a:cubicBezTo>
                  <a:cubicBezTo>
                    <a:pt x="320" y="224"/>
                    <a:pt x="320" y="224"/>
                    <a:pt x="320" y="224"/>
                  </a:cubicBezTo>
                  <a:cubicBezTo>
                    <a:pt x="320" y="230"/>
                    <a:pt x="315" y="235"/>
                    <a:pt x="309" y="235"/>
                  </a:cubicBezTo>
                  <a:close/>
                  <a:moveTo>
                    <a:pt x="21" y="214"/>
                  </a:moveTo>
                  <a:cubicBezTo>
                    <a:pt x="298" y="214"/>
                    <a:pt x="298" y="214"/>
                    <a:pt x="298" y="214"/>
                  </a:cubicBezTo>
                  <a:cubicBezTo>
                    <a:pt x="298" y="54"/>
                    <a:pt x="298" y="54"/>
                    <a:pt x="298" y="54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3" y="54"/>
                    <a:pt x="110" y="52"/>
                    <a:pt x="108" y="49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21" y="22"/>
                    <a:pt x="21" y="22"/>
                    <a:pt x="21" y="22"/>
                  </a:cubicBezTo>
                  <a:lnTo>
                    <a:pt x="21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86" name="Freeform 910">
              <a:extLst>
                <a:ext uri="{FF2B5EF4-FFF2-40B4-BE49-F238E27FC236}">
                  <a16:creationId xmlns:a16="http://schemas.microsoft.com/office/drawing/2014/main" id="{1C9F4A70-7D9E-8747-97B7-2AA7945308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2" y="35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87" name="Group 750">
            <a:extLst>
              <a:ext uri="{FF2B5EF4-FFF2-40B4-BE49-F238E27FC236}">
                <a16:creationId xmlns:a16="http://schemas.microsoft.com/office/drawing/2014/main" id="{7898AE2E-9085-6642-83C6-EC30775007D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91363" y="1924071"/>
            <a:ext cx="367041" cy="367041"/>
            <a:chOff x="6961" y="3142"/>
            <a:chExt cx="340" cy="340"/>
          </a:xfrm>
          <a:solidFill>
            <a:srgbClr val="ED1B24"/>
          </a:solidFill>
        </p:grpSpPr>
        <p:sp>
          <p:nvSpPr>
            <p:cNvPr id="388" name="Freeform 751">
              <a:extLst>
                <a:ext uri="{FF2B5EF4-FFF2-40B4-BE49-F238E27FC236}">
                  <a16:creationId xmlns:a16="http://schemas.microsoft.com/office/drawing/2014/main" id="{DD036BDD-2A3E-6C4F-8A1B-E5783BA94E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1" y="3142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89" name="Freeform 752">
              <a:extLst>
                <a:ext uri="{FF2B5EF4-FFF2-40B4-BE49-F238E27FC236}">
                  <a16:creationId xmlns:a16="http://schemas.microsoft.com/office/drawing/2014/main" id="{36EDEDBB-7BA4-5647-A944-DCE06ABF1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7" y="3206"/>
              <a:ext cx="187" cy="185"/>
            </a:xfrm>
            <a:custGeom>
              <a:avLst/>
              <a:gdLst>
                <a:gd name="T0" fmla="*/ 274 w 281"/>
                <a:gd name="T1" fmla="*/ 257 h 279"/>
                <a:gd name="T2" fmla="*/ 228 w 281"/>
                <a:gd name="T3" fmla="*/ 246 h 279"/>
                <a:gd name="T4" fmla="*/ 204 w 281"/>
                <a:gd name="T5" fmla="*/ 242 h 279"/>
                <a:gd name="T6" fmla="*/ 187 w 281"/>
                <a:gd name="T7" fmla="*/ 194 h 279"/>
                <a:gd name="T8" fmla="*/ 217 w 281"/>
                <a:gd name="T9" fmla="*/ 126 h 279"/>
                <a:gd name="T10" fmla="*/ 209 w 281"/>
                <a:gd name="T11" fmla="*/ 28 h 279"/>
                <a:gd name="T12" fmla="*/ 141 w 281"/>
                <a:gd name="T13" fmla="*/ 0 h 279"/>
                <a:gd name="T14" fmla="*/ 72 w 281"/>
                <a:gd name="T15" fmla="*/ 28 h 279"/>
                <a:gd name="T16" fmla="*/ 65 w 281"/>
                <a:gd name="T17" fmla="*/ 126 h 279"/>
                <a:gd name="T18" fmla="*/ 94 w 281"/>
                <a:gd name="T19" fmla="*/ 193 h 279"/>
                <a:gd name="T20" fmla="*/ 77 w 281"/>
                <a:gd name="T21" fmla="*/ 242 h 279"/>
                <a:gd name="T22" fmla="*/ 53 w 281"/>
                <a:gd name="T23" fmla="*/ 246 h 279"/>
                <a:gd name="T24" fmla="*/ 7 w 281"/>
                <a:gd name="T25" fmla="*/ 257 h 279"/>
                <a:gd name="T26" fmla="*/ 3 w 281"/>
                <a:gd name="T27" fmla="*/ 272 h 279"/>
                <a:gd name="T28" fmla="*/ 18 w 281"/>
                <a:gd name="T29" fmla="*/ 276 h 279"/>
                <a:gd name="T30" fmla="*/ 56 w 281"/>
                <a:gd name="T31" fmla="*/ 267 h 279"/>
                <a:gd name="T32" fmla="*/ 87 w 281"/>
                <a:gd name="T33" fmla="*/ 261 h 279"/>
                <a:gd name="T34" fmla="*/ 113 w 281"/>
                <a:gd name="T35" fmla="*/ 219 h 279"/>
                <a:gd name="T36" fmla="*/ 112 w 281"/>
                <a:gd name="T37" fmla="*/ 182 h 279"/>
                <a:gd name="T38" fmla="*/ 85 w 281"/>
                <a:gd name="T39" fmla="*/ 120 h 279"/>
                <a:gd name="T40" fmla="*/ 80 w 281"/>
                <a:gd name="T41" fmla="*/ 63 h 279"/>
                <a:gd name="T42" fmla="*/ 125 w 281"/>
                <a:gd name="T43" fmla="*/ 79 h 279"/>
                <a:gd name="T44" fmla="*/ 155 w 281"/>
                <a:gd name="T45" fmla="*/ 74 h 279"/>
                <a:gd name="T46" fmla="*/ 159 w 281"/>
                <a:gd name="T47" fmla="*/ 71 h 279"/>
                <a:gd name="T48" fmla="*/ 162 w 281"/>
                <a:gd name="T49" fmla="*/ 68 h 279"/>
                <a:gd name="T50" fmla="*/ 165 w 281"/>
                <a:gd name="T51" fmla="*/ 71 h 279"/>
                <a:gd name="T52" fmla="*/ 172 w 281"/>
                <a:gd name="T53" fmla="*/ 74 h 279"/>
                <a:gd name="T54" fmla="*/ 201 w 281"/>
                <a:gd name="T55" fmla="*/ 63 h 279"/>
                <a:gd name="T56" fmla="*/ 196 w 281"/>
                <a:gd name="T57" fmla="*/ 120 h 279"/>
                <a:gd name="T58" fmla="*/ 170 w 281"/>
                <a:gd name="T59" fmla="*/ 182 h 279"/>
                <a:gd name="T60" fmla="*/ 169 w 281"/>
                <a:gd name="T61" fmla="*/ 219 h 279"/>
                <a:gd name="T62" fmla="*/ 194 w 281"/>
                <a:gd name="T63" fmla="*/ 261 h 279"/>
                <a:gd name="T64" fmla="*/ 226 w 281"/>
                <a:gd name="T65" fmla="*/ 267 h 279"/>
                <a:gd name="T66" fmla="*/ 263 w 281"/>
                <a:gd name="T67" fmla="*/ 276 h 279"/>
                <a:gd name="T68" fmla="*/ 269 w 281"/>
                <a:gd name="T69" fmla="*/ 277 h 279"/>
                <a:gd name="T70" fmla="*/ 278 w 281"/>
                <a:gd name="T71" fmla="*/ 272 h 279"/>
                <a:gd name="T72" fmla="*/ 274 w 281"/>
                <a:gd name="T73" fmla="*/ 257 h 279"/>
                <a:gd name="T74" fmla="*/ 177 w 281"/>
                <a:gd name="T75" fmla="*/ 53 h 279"/>
                <a:gd name="T76" fmla="*/ 170 w 281"/>
                <a:gd name="T77" fmla="*/ 45 h 279"/>
                <a:gd name="T78" fmla="*/ 154 w 281"/>
                <a:gd name="T79" fmla="*/ 45 h 279"/>
                <a:gd name="T80" fmla="*/ 146 w 281"/>
                <a:gd name="T81" fmla="*/ 54 h 279"/>
                <a:gd name="T82" fmla="*/ 89 w 281"/>
                <a:gd name="T83" fmla="*/ 41 h 279"/>
                <a:gd name="T84" fmla="*/ 89 w 281"/>
                <a:gd name="T85" fmla="*/ 41 h 279"/>
                <a:gd name="T86" fmla="*/ 141 w 281"/>
                <a:gd name="T87" fmla="*/ 21 h 279"/>
                <a:gd name="T88" fmla="*/ 192 w 281"/>
                <a:gd name="T89" fmla="*/ 41 h 279"/>
                <a:gd name="T90" fmla="*/ 193 w 281"/>
                <a:gd name="T91" fmla="*/ 41 h 279"/>
                <a:gd name="T92" fmla="*/ 177 w 281"/>
                <a:gd name="T93" fmla="*/ 5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1" h="279">
                  <a:moveTo>
                    <a:pt x="274" y="257"/>
                  </a:moveTo>
                  <a:cubicBezTo>
                    <a:pt x="260" y="249"/>
                    <a:pt x="243" y="248"/>
                    <a:pt x="228" y="246"/>
                  </a:cubicBezTo>
                  <a:cubicBezTo>
                    <a:pt x="218" y="245"/>
                    <a:pt x="208" y="244"/>
                    <a:pt x="204" y="242"/>
                  </a:cubicBezTo>
                  <a:cubicBezTo>
                    <a:pt x="193" y="236"/>
                    <a:pt x="184" y="201"/>
                    <a:pt x="187" y="194"/>
                  </a:cubicBezTo>
                  <a:cubicBezTo>
                    <a:pt x="200" y="176"/>
                    <a:pt x="212" y="144"/>
                    <a:pt x="217" y="126"/>
                  </a:cubicBezTo>
                  <a:cubicBezTo>
                    <a:pt x="223" y="102"/>
                    <a:pt x="232" y="58"/>
                    <a:pt x="209" y="28"/>
                  </a:cubicBezTo>
                  <a:cubicBezTo>
                    <a:pt x="195" y="9"/>
                    <a:pt x="172" y="0"/>
                    <a:pt x="141" y="0"/>
                  </a:cubicBezTo>
                  <a:cubicBezTo>
                    <a:pt x="109" y="0"/>
                    <a:pt x="86" y="9"/>
                    <a:pt x="72" y="28"/>
                  </a:cubicBezTo>
                  <a:cubicBezTo>
                    <a:pt x="50" y="58"/>
                    <a:pt x="58" y="102"/>
                    <a:pt x="65" y="126"/>
                  </a:cubicBezTo>
                  <a:cubicBezTo>
                    <a:pt x="70" y="144"/>
                    <a:pt x="82" y="176"/>
                    <a:pt x="94" y="193"/>
                  </a:cubicBezTo>
                  <a:cubicBezTo>
                    <a:pt x="97" y="201"/>
                    <a:pt x="88" y="236"/>
                    <a:pt x="77" y="242"/>
                  </a:cubicBezTo>
                  <a:cubicBezTo>
                    <a:pt x="73" y="244"/>
                    <a:pt x="63" y="245"/>
                    <a:pt x="53" y="246"/>
                  </a:cubicBezTo>
                  <a:cubicBezTo>
                    <a:pt x="38" y="248"/>
                    <a:pt x="21" y="249"/>
                    <a:pt x="7" y="257"/>
                  </a:cubicBezTo>
                  <a:cubicBezTo>
                    <a:pt x="2" y="260"/>
                    <a:pt x="0" y="266"/>
                    <a:pt x="3" y="272"/>
                  </a:cubicBezTo>
                  <a:cubicBezTo>
                    <a:pt x="6" y="277"/>
                    <a:pt x="13" y="279"/>
                    <a:pt x="18" y="276"/>
                  </a:cubicBezTo>
                  <a:cubicBezTo>
                    <a:pt x="28" y="270"/>
                    <a:pt x="43" y="269"/>
                    <a:pt x="56" y="267"/>
                  </a:cubicBezTo>
                  <a:cubicBezTo>
                    <a:pt x="68" y="266"/>
                    <a:pt x="79" y="265"/>
                    <a:pt x="87" y="261"/>
                  </a:cubicBezTo>
                  <a:cubicBezTo>
                    <a:pt x="103" y="252"/>
                    <a:pt x="110" y="229"/>
                    <a:pt x="113" y="219"/>
                  </a:cubicBezTo>
                  <a:cubicBezTo>
                    <a:pt x="115" y="210"/>
                    <a:pt x="118" y="192"/>
                    <a:pt x="112" y="182"/>
                  </a:cubicBezTo>
                  <a:cubicBezTo>
                    <a:pt x="101" y="167"/>
                    <a:pt x="90" y="137"/>
                    <a:pt x="85" y="120"/>
                  </a:cubicBezTo>
                  <a:cubicBezTo>
                    <a:pt x="82" y="109"/>
                    <a:pt x="76" y="84"/>
                    <a:pt x="80" y="63"/>
                  </a:cubicBezTo>
                  <a:cubicBezTo>
                    <a:pt x="94" y="75"/>
                    <a:pt x="110" y="79"/>
                    <a:pt x="125" y="79"/>
                  </a:cubicBezTo>
                  <a:cubicBezTo>
                    <a:pt x="137" y="79"/>
                    <a:pt x="148" y="76"/>
                    <a:pt x="155" y="74"/>
                  </a:cubicBezTo>
                  <a:cubicBezTo>
                    <a:pt x="156" y="73"/>
                    <a:pt x="158" y="72"/>
                    <a:pt x="159" y="71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5" y="71"/>
                    <a:pt x="165" y="71"/>
                    <a:pt x="165" y="71"/>
                  </a:cubicBezTo>
                  <a:cubicBezTo>
                    <a:pt x="167" y="73"/>
                    <a:pt x="169" y="74"/>
                    <a:pt x="172" y="74"/>
                  </a:cubicBezTo>
                  <a:cubicBezTo>
                    <a:pt x="173" y="74"/>
                    <a:pt x="187" y="75"/>
                    <a:pt x="201" y="63"/>
                  </a:cubicBezTo>
                  <a:cubicBezTo>
                    <a:pt x="205" y="84"/>
                    <a:pt x="199" y="109"/>
                    <a:pt x="196" y="120"/>
                  </a:cubicBezTo>
                  <a:cubicBezTo>
                    <a:pt x="191" y="137"/>
                    <a:pt x="180" y="167"/>
                    <a:pt x="170" y="182"/>
                  </a:cubicBezTo>
                  <a:cubicBezTo>
                    <a:pt x="163" y="192"/>
                    <a:pt x="166" y="210"/>
                    <a:pt x="169" y="219"/>
                  </a:cubicBezTo>
                  <a:cubicBezTo>
                    <a:pt x="171" y="229"/>
                    <a:pt x="178" y="252"/>
                    <a:pt x="194" y="261"/>
                  </a:cubicBezTo>
                  <a:cubicBezTo>
                    <a:pt x="202" y="265"/>
                    <a:pt x="213" y="266"/>
                    <a:pt x="226" y="267"/>
                  </a:cubicBezTo>
                  <a:cubicBezTo>
                    <a:pt x="239" y="269"/>
                    <a:pt x="254" y="270"/>
                    <a:pt x="263" y="276"/>
                  </a:cubicBezTo>
                  <a:cubicBezTo>
                    <a:pt x="265" y="277"/>
                    <a:pt x="267" y="277"/>
                    <a:pt x="269" y="277"/>
                  </a:cubicBezTo>
                  <a:cubicBezTo>
                    <a:pt x="272" y="277"/>
                    <a:pt x="276" y="275"/>
                    <a:pt x="278" y="272"/>
                  </a:cubicBezTo>
                  <a:cubicBezTo>
                    <a:pt x="281" y="266"/>
                    <a:pt x="279" y="260"/>
                    <a:pt x="274" y="257"/>
                  </a:cubicBezTo>
                  <a:close/>
                  <a:moveTo>
                    <a:pt x="177" y="53"/>
                  </a:moveTo>
                  <a:cubicBezTo>
                    <a:pt x="170" y="45"/>
                    <a:pt x="170" y="45"/>
                    <a:pt x="170" y="45"/>
                  </a:cubicBezTo>
                  <a:cubicBezTo>
                    <a:pt x="165" y="41"/>
                    <a:pt x="159" y="41"/>
                    <a:pt x="154" y="45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37" y="57"/>
                    <a:pt x="106" y="64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9" y="28"/>
                    <a:pt x="116" y="21"/>
                    <a:pt x="141" y="21"/>
                  </a:cubicBezTo>
                  <a:cubicBezTo>
                    <a:pt x="165" y="21"/>
                    <a:pt x="182" y="28"/>
                    <a:pt x="192" y="41"/>
                  </a:cubicBezTo>
                  <a:cubicBezTo>
                    <a:pt x="192" y="41"/>
                    <a:pt x="192" y="41"/>
                    <a:pt x="193" y="41"/>
                  </a:cubicBezTo>
                  <a:cubicBezTo>
                    <a:pt x="187" y="49"/>
                    <a:pt x="180" y="52"/>
                    <a:pt x="17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90" name="Group 235">
            <a:extLst>
              <a:ext uri="{FF2B5EF4-FFF2-40B4-BE49-F238E27FC236}">
                <a16:creationId xmlns:a16="http://schemas.microsoft.com/office/drawing/2014/main" id="{C5F04140-4AB3-3143-B284-3D8260D44D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317424" y="1932501"/>
            <a:ext cx="369676" cy="369676"/>
            <a:chOff x="4264" y="792"/>
            <a:chExt cx="340" cy="340"/>
          </a:xfrm>
          <a:solidFill>
            <a:srgbClr val="ED1B24"/>
          </a:solidFill>
        </p:grpSpPr>
        <p:sp>
          <p:nvSpPr>
            <p:cNvPr id="391" name="Freeform 236">
              <a:extLst>
                <a:ext uri="{FF2B5EF4-FFF2-40B4-BE49-F238E27FC236}">
                  <a16:creationId xmlns:a16="http://schemas.microsoft.com/office/drawing/2014/main" id="{D03A122B-1CDC-1144-A4E1-B40EF9C22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4" y="792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92" name="Freeform 237">
              <a:extLst>
                <a:ext uri="{FF2B5EF4-FFF2-40B4-BE49-F238E27FC236}">
                  <a16:creationId xmlns:a16="http://schemas.microsoft.com/office/drawing/2014/main" id="{15D8E263-2DB9-D141-B201-EC0B3BEB22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8" y="884"/>
              <a:ext cx="127" cy="113"/>
            </a:xfrm>
            <a:custGeom>
              <a:avLst/>
              <a:gdLst>
                <a:gd name="T0" fmla="*/ 192 w 192"/>
                <a:gd name="T1" fmla="*/ 118 h 171"/>
                <a:gd name="T2" fmla="*/ 192 w 192"/>
                <a:gd name="T3" fmla="*/ 11 h 171"/>
                <a:gd name="T4" fmla="*/ 181 w 192"/>
                <a:gd name="T5" fmla="*/ 0 h 171"/>
                <a:gd name="T6" fmla="*/ 10 w 192"/>
                <a:gd name="T7" fmla="*/ 0 h 171"/>
                <a:gd name="T8" fmla="*/ 0 w 192"/>
                <a:gd name="T9" fmla="*/ 11 h 171"/>
                <a:gd name="T10" fmla="*/ 0 w 192"/>
                <a:gd name="T11" fmla="*/ 118 h 171"/>
                <a:gd name="T12" fmla="*/ 10 w 192"/>
                <a:gd name="T13" fmla="*/ 128 h 171"/>
                <a:gd name="T14" fmla="*/ 32 w 192"/>
                <a:gd name="T15" fmla="*/ 128 h 171"/>
                <a:gd name="T16" fmla="*/ 32 w 192"/>
                <a:gd name="T17" fmla="*/ 160 h 171"/>
                <a:gd name="T18" fmla="*/ 38 w 192"/>
                <a:gd name="T19" fmla="*/ 170 h 171"/>
                <a:gd name="T20" fmla="*/ 42 w 192"/>
                <a:gd name="T21" fmla="*/ 171 h 171"/>
                <a:gd name="T22" fmla="*/ 50 w 192"/>
                <a:gd name="T23" fmla="*/ 168 h 171"/>
                <a:gd name="T24" fmla="*/ 89 w 192"/>
                <a:gd name="T25" fmla="*/ 128 h 171"/>
                <a:gd name="T26" fmla="*/ 181 w 192"/>
                <a:gd name="T27" fmla="*/ 128 h 171"/>
                <a:gd name="T28" fmla="*/ 192 w 192"/>
                <a:gd name="T29" fmla="*/ 118 h 171"/>
                <a:gd name="T30" fmla="*/ 170 w 192"/>
                <a:gd name="T31" fmla="*/ 107 h 171"/>
                <a:gd name="T32" fmla="*/ 85 w 192"/>
                <a:gd name="T33" fmla="*/ 107 h 171"/>
                <a:gd name="T34" fmla="*/ 77 w 192"/>
                <a:gd name="T35" fmla="*/ 110 h 171"/>
                <a:gd name="T36" fmla="*/ 53 w 192"/>
                <a:gd name="T37" fmla="*/ 135 h 171"/>
                <a:gd name="T38" fmla="*/ 53 w 192"/>
                <a:gd name="T39" fmla="*/ 118 h 171"/>
                <a:gd name="T40" fmla="*/ 42 w 192"/>
                <a:gd name="T41" fmla="*/ 107 h 171"/>
                <a:gd name="T42" fmla="*/ 21 w 192"/>
                <a:gd name="T43" fmla="*/ 107 h 171"/>
                <a:gd name="T44" fmla="*/ 21 w 192"/>
                <a:gd name="T45" fmla="*/ 22 h 171"/>
                <a:gd name="T46" fmla="*/ 170 w 192"/>
                <a:gd name="T47" fmla="*/ 22 h 171"/>
                <a:gd name="T48" fmla="*/ 170 w 192"/>
                <a:gd name="T49" fmla="*/ 10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71">
                  <a:moveTo>
                    <a:pt x="192" y="118"/>
                  </a:moveTo>
                  <a:cubicBezTo>
                    <a:pt x="192" y="11"/>
                    <a:pt x="192" y="11"/>
                    <a:pt x="192" y="11"/>
                  </a:cubicBezTo>
                  <a:cubicBezTo>
                    <a:pt x="192" y="5"/>
                    <a:pt x="187" y="0"/>
                    <a:pt x="18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4"/>
                    <a:pt x="4" y="128"/>
                    <a:pt x="10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2" y="165"/>
                    <a:pt x="34" y="169"/>
                    <a:pt x="38" y="170"/>
                  </a:cubicBezTo>
                  <a:cubicBezTo>
                    <a:pt x="40" y="171"/>
                    <a:pt x="41" y="171"/>
                    <a:pt x="42" y="171"/>
                  </a:cubicBezTo>
                  <a:cubicBezTo>
                    <a:pt x="45" y="171"/>
                    <a:pt x="48" y="170"/>
                    <a:pt x="50" y="168"/>
                  </a:cubicBezTo>
                  <a:cubicBezTo>
                    <a:pt x="89" y="128"/>
                    <a:pt x="89" y="128"/>
                    <a:pt x="89" y="128"/>
                  </a:cubicBezTo>
                  <a:cubicBezTo>
                    <a:pt x="181" y="128"/>
                    <a:pt x="181" y="128"/>
                    <a:pt x="181" y="128"/>
                  </a:cubicBezTo>
                  <a:cubicBezTo>
                    <a:pt x="187" y="128"/>
                    <a:pt x="192" y="124"/>
                    <a:pt x="192" y="118"/>
                  </a:cubicBezTo>
                  <a:close/>
                  <a:moveTo>
                    <a:pt x="170" y="107"/>
                  </a:moveTo>
                  <a:cubicBezTo>
                    <a:pt x="85" y="107"/>
                    <a:pt x="85" y="107"/>
                    <a:pt x="85" y="107"/>
                  </a:cubicBezTo>
                  <a:cubicBezTo>
                    <a:pt x="82" y="107"/>
                    <a:pt x="79" y="108"/>
                    <a:pt x="77" y="110"/>
                  </a:cubicBezTo>
                  <a:cubicBezTo>
                    <a:pt x="53" y="135"/>
                    <a:pt x="53" y="135"/>
                    <a:pt x="53" y="135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3" y="112"/>
                    <a:pt x="48" y="107"/>
                    <a:pt x="42" y="107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70" y="22"/>
                    <a:pt x="170" y="22"/>
                    <a:pt x="170" y="22"/>
                  </a:cubicBezTo>
                  <a:lnTo>
                    <a:pt x="170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93" name="Freeform 238">
              <a:extLst>
                <a:ext uri="{FF2B5EF4-FFF2-40B4-BE49-F238E27FC236}">
                  <a16:creationId xmlns:a16="http://schemas.microsoft.com/office/drawing/2014/main" id="{7425B4F2-BE3B-A449-923E-62A728BD0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" y="941"/>
              <a:ext cx="127" cy="127"/>
            </a:xfrm>
            <a:custGeom>
              <a:avLst/>
              <a:gdLst>
                <a:gd name="T0" fmla="*/ 181 w 192"/>
                <a:gd name="T1" fmla="*/ 0 h 192"/>
                <a:gd name="T2" fmla="*/ 96 w 192"/>
                <a:gd name="T3" fmla="*/ 0 h 192"/>
                <a:gd name="T4" fmla="*/ 85 w 192"/>
                <a:gd name="T5" fmla="*/ 10 h 192"/>
                <a:gd name="T6" fmla="*/ 96 w 192"/>
                <a:gd name="T7" fmla="*/ 21 h 192"/>
                <a:gd name="T8" fmla="*/ 170 w 192"/>
                <a:gd name="T9" fmla="*/ 21 h 192"/>
                <a:gd name="T10" fmla="*/ 170 w 192"/>
                <a:gd name="T11" fmla="*/ 128 h 192"/>
                <a:gd name="T12" fmla="*/ 138 w 192"/>
                <a:gd name="T13" fmla="*/ 128 h 192"/>
                <a:gd name="T14" fmla="*/ 128 w 192"/>
                <a:gd name="T15" fmla="*/ 138 h 192"/>
                <a:gd name="T16" fmla="*/ 128 w 192"/>
                <a:gd name="T17" fmla="*/ 155 h 192"/>
                <a:gd name="T18" fmla="*/ 103 w 192"/>
                <a:gd name="T19" fmla="*/ 131 h 192"/>
                <a:gd name="T20" fmla="*/ 96 w 192"/>
                <a:gd name="T21" fmla="*/ 128 h 192"/>
                <a:gd name="T22" fmla="*/ 21 w 192"/>
                <a:gd name="T23" fmla="*/ 128 h 192"/>
                <a:gd name="T24" fmla="*/ 21 w 192"/>
                <a:gd name="T25" fmla="*/ 74 h 192"/>
                <a:gd name="T26" fmla="*/ 10 w 192"/>
                <a:gd name="T27" fmla="*/ 64 h 192"/>
                <a:gd name="T28" fmla="*/ 0 w 192"/>
                <a:gd name="T29" fmla="*/ 74 h 192"/>
                <a:gd name="T30" fmla="*/ 0 w 192"/>
                <a:gd name="T31" fmla="*/ 138 h 192"/>
                <a:gd name="T32" fmla="*/ 10 w 192"/>
                <a:gd name="T33" fmla="*/ 149 h 192"/>
                <a:gd name="T34" fmla="*/ 91 w 192"/>
                <a:gd name="T35" fmla="*/ 149 h 192"/>
                <a:gd name="T36" fmla="*/ 131 w 192"/>
                <a:gd name="T37" fmla="*/ 189 h 192"/>
                <a:gd name="T38" fmla="*/ 138 w 192"/>
                <a:gd name="T39" fmla="*/ 192 h 192"/>
                <a:gd name="T40" fmla="*/ 142 w 192"/>
                <a:gd name="T41" fmla="*/ 191 h 192"/>
                <a:gd name="T42" fmla="*/ 149 w 192"/>
                <a:gd name="T43" fmla="*/ 181 h 192"/>
                <a:gd name="T44" fmla="*/ 149 w 192"/>
                <a:gd name="T45" fmla="*/ 149 h 192"/>
                <a:gd name="T46" fmla="*/ 181 w 192"/>
                <a:gd name="T47" fmla="*/ 149 h 192"/>
                <a:gd name="T48" fmla="*/ 192 w 192"/>
                <a:gd name="T49" fmla="*/ 138 h 192"/>
                <a:gd name="T50" fmla="*/ 192 w 192"/>
                <a:gd name="T51" fmla="*/ 10 h 192"/>
                <a:gd name="T52" fmla="*/ 181 w 192"/>
                <a:gd name="T5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92">
                  <a:moveTo>
                    <a:pt x="18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0" y="0"/>
                    <a:pt x="85" y="4"/>
                    <a:pt x="85" y="10"/>
                  </a:cubicBezTo>
                  <a:cubicBezTo>
                    <a:pt x="85" y="16"/>
                    <a:pt x="90" y="21"/>
                    <a:pt x="96" y="21"/>
                  </a:cubicBezTo>
                  <a:cubicBezTo>
                    <a:pt x="170" y="21"/>
                    <a:pt x="170" y="21"/>
                    <a:pt x="170" y="21"/>
                  </a:cubicBezTo>
                  <a:cubicBezTo>
                    <a:pt x="170" y="128"/>
                    <a:pt x="170" y="128"/>
                    <a:pt x="170" y="128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2" y="128"/>
                    <a:pt x="128" y="132"/>
                    <a:pt x="128" y="138"/>
                  </a:cubicBezTo>
                  <a:cubicBezTo>
                    <a:pt x="128" y="155"/>
                    <a:pt x="128" y="155"/>
                    <a:pt x="128" y="155"/>
                  </a:cubicBezTo>
                  <a:cubicBezTo>
                    <a:pt x="103" y="131"/>
                    <a:pt x="103" y="131"/>
                    <a:pt x="103" y="131"/>
                  </a:cubicBezTo>
                  <a:cubicBezTo>
                    <a:pt x="101" y="129"/>
                    <a:pt x="98" y="128"/>
                    <a:pt x="96" y="128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68"/>
                    <a:pt x="16" y="64"/>
                    <a:pt x="10" y="64"/>
                  </a:cubicBezTo>
                  <a:cubicBezTo>
                    <a:pt x="4" y="64"/>
                    <a:pt x="0" y="68"/>
                    <a:pt x="0" y="74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44"/>
                    <a:pt x="4" y="149"/>
                    <a:pt x="10" y="149"/>
                  </a:cubicBezTo>
                  <a:cubicBezTo>
                    <a:pt x="91" y="149"/>
                    <a:pt x="91" y="149"/>
                    <a:pt x="91" y="149"/>
                  </a:cubicBezTo>
                  <a:cubicBezTo>
                    <a:pt x="131" y="189"/>
                    <a:pt x="131" y="189"/>
                    <a:pt x="131" y="189"/>
                  </a:cubicBezTo>
                  <a:cubicBezTo>
                    <a:pt x="133" y="191"/>
                    <a:pt x="136" y="192"/>
                    <a:pt x="138" y="192"/>
                  </a:cubicBezTo>
                  <a:cubicBezTo>
                    <a:pt x="140" y="192"/>
                    <a:pt x="141" y="191"/>
                    <a:pt x="142" y="191"/>
                  </a:cubicBezTo>
                  <a:cubicBezTo>
                    <a:pt x="146" y="189"/>
                    <a:pt x="149" y="185"/>
                    <a:pt x="149" y="181"/>
                  </a:cubicBezTo>
                  <a:cubicBezTo>
                    <a:pt x="149" y="149"/>
                    <a:pt x="149" y="149"/>
                    <a:pt x="149" y="149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87" y="149"/>
                    <a:pt x="192" y="144"/>
                    <a:pt x="192" y="138"/>
                  </a:cubicBezTo>
                  <a:cubicBezTo>
                    <a:pt x="192" y="10"/>
                    <a:pt x="192" y="10"/>
                    <a:pt x="192" y="10"/>
                  </a:cubicBezTo>
                  <a:cubicBezTo>
                    <a:pt x="192" y="4"/>
                    <a:pt x="187" y="0"/>
                    <a:pt x="1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94" name="Group 112">
            <a:extLst>
              <a:ext uri="{FF2B5EF4-FFF2-40B4-BE49-F238E27FC236}">
                <a16:creationId xmlns:a16="http://schemas.microsoft.com/office/drawing/2014/main" id="{54F04144-8FD3-184F-B32D-7EBEB9FEB4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63783" y="3475183"/>
            <a:ext cx="369021" cy="369021"/>
            <a:chOff x="1157" y="393"/>
            <a:chExt cx="340" cy="340"/>
          </a:xfrm>
          <a:solidFill>
            <a:srgbClr val="ED1B24"/>
          </a:solidFill>
        </p:grpSpPr>
        <p:sp>
          <p:nvSpPr>
            <p:cNvPr id="395" name="Freeform 113">
              <a:extLst>
                <a:ext uri="{FF2B5EF4-FFF2-40B4-BE49-F238E27FC236}">
                  <a16:creationId xmlns:a16="http://schemas.microsoft.com/office/drawing/2014/main" id="{21E6E676-E0D0-CF41-8791-FA2475D9DD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7" y="393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96" name="Freeform 114">
              <a:extLst>
                <a:ext uri="{FF2B5EF4-FFF2-40B4-BE49-F238E27FC236}">
                  <a16:creationId xmlns:a16="http://schemas.microsoft.com/office/drawing/2014/main" id="{9526C4E5-8A75-584D-B308-3FC7CCCFDD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1" y="457"/>
              <a:ext cx="212" cy="177"/>
            </a:xfrm>
            <a:custGeom>
              <a:avLst/>
              <a:gdLst>
                <a:gd name="T0" fmla="*/ 288 w 320"/>
                <a:gd name="T1" fmla="*/ 203 h 267"/>
                <a:gd name="T2" fmla="*/ 277 w 320"/>
                <a:gd name="T3" fmla="*/ 128 h 267"/>
                <a:gd name="T4" fmla="*/ 171 w 320"/>
                <a:gd name="T5" fmla="*/ 75 h 267"/>
                <a:gd name="T6" fmla="*/ 203 w 320"/>
                <a:gd name="T7" fmla="*/ 64 h 267"/>
                <a:gd name="T8" fmla="*/ 192 w 320"/>
                <a:gd name="T9" fmla="*/ 0 h 267"/>
                <a:gd name="T10" fmla="*/ 117 w 320"/>
                <a:gd name="T11" fmla="*/ 11 h 267"/>
                <a:gd name="T12" fmla="*/ 128 w 320"/>
                <a:gd name="T13" fmla="*/ 75 h 267"/>
                <a:gd name="T14" fmla="*/ 149 w 320"/>
                <a:gd name="T15" fmla="*/ 128 h 267"/>
                <a:gd name="T16" fmla="*/ 32 w 320"/>
                <a:gd name="T17" fmla="*/ 139 h 267"/>
                <a:gd name="T18" fmla="*/ 11 w 320"/>
                <a:gd name="T19" fmla="*/ 203 h 267"/>
                <a:gd name="T20" fmla="*/ 0 w 320"/>
                <a:gd name="T21" fmla="*/ 256 h 267"/>
                <a:gd name="T22" fmla="*/ 75 w 320"/>
                <a:gd name="T23" fmla="*/ 267 h 267"/>
                <a:gd name="T24" fmla="*/ 85 w 320"/>
                <a:gd name="T25" fmla="*/ 214 h 267"/>
                <a:gd name="T26" fmla="*/ 53 w 320"/>
                <a:gd name="T27" fmla="*/ 203 h 267"/>
                <a:gd name="T28" fmla="*/ 149 w 320"/>
                <a:gd name="T29" fmla="*/ 150 h 267"/>
                <a:gd name="T30" fmla="*/ 128 w 320"/>
                <a:gd name="T31" fmla="*/ 203 h 267"/>
                <a:gd name="T32" fmla="*/ 117 w 320"/>
                <a:gd name="T33" fmla="*/ 256 h 267"/>
                <a:gd name="T34" fmla="*/ 192 w 320"/>
                <a:gd name="T35" fmla="*/ 267 h 267"/>
                <a:gd name="T36" fmla="*/ 203 w 320"/>
                <a:gd name="T37" fmla="*/ 214 h 267"/>
                <a:gd name="T38" fmla="*/ 171 w 320"/>
                <a:gd name="T39" fmla="*/ 203 h 267"/>
                <a:gd name="T40" fmla="*/ 267 w 320"/>
                <a:gd name="T41" fmla="*/ 150 h 267"/>
                <a:gd name="T42" fmla="*/ 245 w 320"/>
                <a:gd name="T43" fmla="*/ 203 h 267"/>
                <a:gd name="T44" fmla="*/ 235 w 320"/>
                <a:gd name="T45" fmla="*/ 256 h 267"/>
                <a:gd name="T46" fmla="*/ 309 w 320"/>
                <a:gd name="T47" fmla="*/ 267 h 267"/>
                <a:gd name="T48" fmla="*/ 320 w 320"/>
                <a:gd name="T49" fmla="*/ 214 h 267"/>
                <a:gd name="T50" fmla="*/ 139 w 320"/>
                <a:gd name="T51" fmla="*/ 22 h 267"/>
                <a:gd name="T52" fmla="*/ 181 w 320"/>
                <a:gd name="T53" fmla="*/ 54 h 267"/>
                <a:gd name="T54" fmla="*/ 139 w 320"/>
                <a:gd name="T55" fmla="*/ 22 h 267"/>
                <a:gd name="T56" fmla="*/ 21 w 320"/>
                <a:gd name="T57" fmla="*/ 246 h 267"/>
                <a:gd name="T58" fmla="*/ 64 w 320"/>
                <a:gd name="T59" fmla="*/ 224 h 267"/>
                <a:gd name="T60" fmla="*/ 181 w 320"/>
                <a:gd name="T61" fmla="*/ 246 h 267"/>
                <a:gd name="T62" fmla="*/ 139 w 320"/>
                <a:gd name="T63" fmla="*/ 224 h 267"/>
                <a:gd name="T64" fmla="*/ 181 w 320"/>
                <a:gd name="T65" fmla="*/ 246 h 267"/>
                <a:gd name="T66" fmla="*/ 256 w 320"/>
                <a:gd name="T67" fmla="*/ 246 h 267"/>
                <a:gd name="T68" fmla="*/ 299 w 320"/>
                <a:gd name="T69" fmla="*/ 224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267">
                  <a:moveTo>
                    <a:pt x="309" y="203"/>
                  </a:moveTo>
                  <a:cubicBezTo>
                    <a:pt x="288" y="203"/>
                    <a:pt x="288" y="203"/>
                    <a:pt x="288" y="203"/>
                  </a:cubicBezTo>
                  <a:cubicBezTo>
                    <a:pt x="288" y="139"/>
                    <a:pt x="288" y="139"/>
                    <a:pt x="288" y="139"/>
                  </a:cubicBezTo>
                  <a:cubicBezTo>
                    <a:pt x="288" y="133"/>
                    <a:pt x="283" y="128"/>
                    <a:pt x="277" y="128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171" y="75"/>
                    <a:pt x="171" y="75"/>
                    <a:pt x="171" y="75"/>
                  </a:cubicBezTo>
                  <a:cubicBezTo>
                    <a:pt x="192" y="75"/>
                    <a:pt x="192" y="75"/>
                    <a:pt x="192" y="75"/>
                  </a:cubicBezTo>
                  <a:cubicBezTo>
                    <a:pt x="198" y="75"/>
                    <a:pt x="203" y="70"/>
                    <a:pt x="203" y="64"/>
                  </a:cubicBezTo>
                  <a:cubicBezTo>
                    <a:pt x="203" y="11"/>
                    <a:pt x="203" y="11"/>
                    <a:pt x="203" y="11"/>
                  </a:cubicBezTo>
                  <a:cubicBezTo>
                    <a:pt x="203" y="5"/>
                    <a:pt x="198" y="0"/>
                    <a:pt x="19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2" y="0"/>
                    <a:pt x="117" y="5"/>
                    <a:pt x="117" y="11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7" y="70"/>
                    <a:pt x="122" y="75"/>
                    <a:pt x="128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37" y="128"/>
                    <a:pt x="32" y="133"/>
                    <a:pt x="32" y="139"/>
                  </a:cubicBezTo>
                  <a:cubicBezTo>
                    <a:pt x="32" y="203"/>
                    <a:pt x="32" y="203"/>
                    <a:pt x="32" y="203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5" y="203"/>
                    <a:pt x="0" y="208"/>
                    <a:pt x="0" y="214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62"/>
                    <a:pt x="5" y="267"/>
                    <a:pt x="11" y="267"/>
                  </a:cubicBezTo>
                  <a:cubicBezTo>
                    <a:pt x="75" y="267"/>
                    <a:pt x="75" y="267"/>
                    <a:pt x="75" y="267"/>
                  </a:cubicBezTo>
                  <a:cubicBezTo>
                    <a:pt x="81" y="267"/>
                    <a:pt x="85" y="262"/>
                    <a:pt x="85" y="256"/>
                  </a:cubicBezTo>
                  <a:cubicBezTo>
                    <a:pt x="85" y="214"/>
                    <a:pt x="85" y="214"/>
                    <a:pt x="85" y="214"/>
                  </a:cubicBezTo>
                  <a:cubicBezTo>
                    <a:pt x="85" y="208"/>
                    <a:pt x="81" y="203"/>
                    <a:pt x="75" y="203"/>
                  </a:cubicBezTo>
                  <a:cubicBezTo>
                    <a:pt x="53" y="203"/>
                    <a:pt x="53" y="203"/>
                    <a:pt x="53" y="203"/>
                  </a:cubicBezTo>
                  <a:cubicBezTo>
                    <a:pt x="53" y="150"/>
                    <a:pt x="53" y="150"/>
                    <a:pt x="53" y="150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49" y="203"/>
                    <a:pt x="149" y="203"/>
                    <a:pt x="149" y="203"/>
                  </a:cubicBezTo>
                  <a:cubicBezTo>
                    <a:pt x="128" y="203"/>
                    <a:pt x="128" y="203"/>
                    <a:pt x="128" y="203"/>
                  </a:cubicBezTo>
                  <a:cubicBezTo>
                    <a:pt x="122" y="203"/>
                    <a:pt x="117" y="208"/>
                    <a:pt x="117" y="214"/>
                  </a:cubicBezTo>
                  <a:cubicBezTo>
                    <a:pt x="117" y="256"/>
                    <a:pt x="117" y="256"/>
                    <a:pt x="117" y="256"/>
                  </a:cubicBezTo>
                  <a:cubicBezTo>
                    <a:pt x="117" y="262"/>
                    <a:pt x="122" y="267"/>
                    <a:pt x="128" y="267"/>
                  </a:cubicBezTo>
                  <a:cubicBezTo>
                    <a:pt x="192" y="267"/>
                    <a:pt x="192" y="267"/>
                    <a:pt x="192" y="267"/>
                  </a:cubicBezTo>
                  <a:cubicBezTo>
                    <a:pt x="198" y="267"/>
                    <a:pt x="203" y="262"/>
                    <a:pt x="203" y="256"/>
                  </a:cubicBezTo>
                  <a:cubicBezTo>
                    <a:pt x="203" y="214"/>
                    <a:pt x="203" y="214"/>
                    <a:pt x="203" y="214"/>
                  </a:cubicBezTo>
                  <a:cubicBezTo>
                    <a:pt x="203" y="208"/>
                    <a:pt x="198" y="203"/>
                    <a:pt x="192" y="203"/>
                  </a:cubicBezTo>
                  <a:cubicBezTo>
                    <a:pt x="171" y="203"/>
                    <a:pt x="171" y="203"/>
                    <a:pt x="171" y="203"/>
                  </a:cubicBezTo>
                  <a:cubicBezTo>
                    <a:pt x="171" y="150"/>
                    <a:pt x="171" y="150"/>
                    <a:pt x="171" y="150"/>
                  </a:cubicBezTo>
                  <a:cubicBezTo>
                    <a:pt x="267" y="150"/>
                    <a:pt x="267" y="150"/>
                    <a:pt x="267" y="150"/>
                  </a:cubicBezTo>
                  <a:cubicBezTo>
                    <a:pt x="267" y="203"/>
                    <a:pt x="267" y="203"/>
                    <a:pt x="267" y="203"/>
                  </a:cubicBezTo>
                  <a:cubicBezTo>
                    <a:pt x="245" y="203"/>
                    <a:pt x="245" y="203"/>
                    <a:pt x="245" y="203"/>
                  </a:cubicBezTo>
                  <a:cubicBezTo>
                    <a:pt x="239" y="203"/>
                    <a:pt x="235" y="208"/>
                    <a:pt x="235" y="214"/>
                  </a:cubicBezTo>
                  <a:cubicBezTo>
                    <a:pt x="235" y="256"/>
                    <a:pt x="235" y="256"/>
                    <a:pt x="235" y="256"/>
                  </a:cubicBezTo>
                  <a:cubicBezTo>
                    <a:pt x="235" y="262"/>
                    <a:pt x="239" y="267"/>
                    <a:pt x="245" y="267"/>
                  </a:cubicBezTo>
                  <a:cubicBezTo>
                    <a:pt x="309" y="267"/>
                    <a:pt x="309" y="267"/>
                    <a:pt x="309" y="267"/>
                  </a:cubicBezTo>
                  <a:cubicBezTo>
                    <a:pt x="315" y="267"/>
                    <a:pt x="320" y="262"/>
                    <a:pt x="320" y="256"/>
                  </a:cubicBezTo>
                  <a:cubicBezTo>
                    <a:pt x="320" y="214"/>
                    <a:pt x="320" y="214"/>
                    <a:pt x="320" y="214"/>
                  </a:cubicBezTo>
                  <a:cubicBezTo>
                    <a:pt x="320" y="208"/>
                    <a:pt x="315" y="203"/>
                    <a:pt x="309" y="203"/>
                  </a:cubicBezTo>
                  <a:close/>
                  <a:moveTo>
                    <a:pt x="139" y="22"/>
                  </a:moveTo>
                  <a:cubicBezTo>
                    <a:pt x="181" y="22"/>
                    <a:pt x="181" y="22"/>
                    <a:pt x="181" y="22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39" y="54"/>
                    <a:pt x="139" y="54"/>
                    <a:pt x="139" y="54"/>
                  </a:cubicBezTo>
                  <a:lnTo>
                    <a:pt x="139" y="22"/>
                  </a:lnTo>
                  <a:close/>
                  <a:moveTo>
                    <a:pt x="64" y="246"/>
                  </a:moveTo>
                  <a:cubicBezTo>
                    <a:pt x="21" y="246"/>
                    <a:pt x="21" y="246"/>
                    <a:pt x="21" y="246"/>
                  </a:cubicBezTo>
                  <a:cubicBezTo>
                    <a:pt x="21" y="224"/>
                    <a:pt x="21" y="224"/>
                    <a:pt x="21" y="224"/>
                  </a:cubicBezTo>
                  <a:cubicBezTo>
                    <a:pt x="64" y="224"/>
                    <a:pt x="64" y="224"/>
                    <a:pt x="64" y="224"/>
                  </a:cubicBezTo>
                  <a:lnTo>
                    <a:pt x="64" y="246"/>
                  </a:lnTo>
                  <a:close/>
                  <a:moveTo>
                    <a:pt x="181" y="246"/>
                  </a:moveTo>
                  <a:cubicBezTo>
                    <a:pt x="139" y="246"/>
                    <a:pt x="139" y="246"/>
                    <a:pt x="139" y="246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81" y="224"/>
                    <a:pt x="181" y="224"/>
                    <a:pt x="181" y="224"/>
                  </a:cubicBezTo>
                  <a:lnTo>
                    <a:pt x="181" y="246"/>
                  </a:lnTo>
                  <a:close/>
                  <a:moveTo>
                    <a:pt x="299" y="246"/>
                  </a:moveTo>
                  <a:cubicBezTo>
                    <a:pt x="256" y="246"/>
                    <a:pt x="256" y="246"/>
                    <a:pt x="256" y="246"/>
                  </a:cubicBezTo>
                  <a:cubicBezTo>
                    <a:pt x="256" y="224"/>
                    <a:pt x="256" y="224"/>
                    <a:pt x="256" y="224"/>
                  </a:cubicBezTo>
                  <a:cubicBezTo>
                    <a:pt x="299" y="224"/>
                    <a:pt x="299" y="224"/>
                    <a:pt x="299" y="224"/>
                  </a:cubicBezTo>
                  <a:lnTo>
                    <a:pt x="299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97" name="Group 550">
            <a:extLst>
              <a:ext uri="{FF2B5EF4-FFF2-40B4-BE49-F238E27FC236}">
                <a16:creationId xmlns:a16="http://schemas.microsoft.com/office/drawing/2014/main" id="{EEAA0DF4-6B1D-9D4A-8DD3-3ACBC99421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27315" y="3483610"/>
            <a:ext cx="367631" cy="367631"/>
            <a:chOff x="5799" y="1983"/>
            <a:chExt cx="340" cy="340"/>
          </a:xfrm>
          <a:solidFill>
            <a:srgbClr val="ED1B24"/>
          </a:solidFill>
        </p:grpSpPr>
        <p:sp>
          <p:nvSpPr>
            <p:cNvPr id="398" name="Freeform 551">
              <a:extLst>
                <a:ext uri="{FF2B5EF4-FFF2-40B4-BE49-F238E27FC236}">
                  <a16:creationId xmlns:a16="http://schemas.microsoft.com/office/drawing/2014/main" id="{1A4D6B6B-10DE-854D-BAEB-4EDF7C3418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4" y="2089"/>
              <a:ext cx="211" cy="128"/>
            </a:xfrm>
            <a:custGeom>
              <a:avLst/>
              <a:gdLst>
                <a:gd name="T0" fmla="*/ 316 w 318"/>
                <a:gd name="T1" fmla="*/ 90 h 192"/>
                <a:gd name="T2" fmla="*/ 159 w 318"/>
                <a:gd name="T3" fmla="*/ 0 h 192"/>
                <a:gd name="T4" fmla="*/ 1 w 318"/>
                <a:gd name="T5" fmla="*/ 89 h 192"/>
                <a:gd name="T6" fmla="*/ 0 w 318"/>
                <a:gd name="T7" fmla="*/ 96 h 192"/>
                <a:gd name="T8" fmla="*/ 1 w 318"/>
                <a:gd name="T9" fmla="*/ 101 h 192"/>
                <a:gd name="T10" fmla="*/ 159 w 318"/>
                <a:gd name="T11" fmla="*/ 192 h 192"/>
                <a:gd name="T12" fmla="*/ 316 w 318"/>
                <a:gd name="T13" fmla="*/ 102 h 192"/>
                <a:gd name="T14" fmla="*/ 317 w 318"/>
                <a:gd name="T15" fmla="*/ 95 h 192"/>
                <a:gd name="T16" fmla="*/ 316 w 318"/>
                <a:gd name="T17" fmla="*/ 90 h 192"/>
                <a:gd name="T18" fmla="*/ 159 w 318"/>
                <a:gd name="T19" fmla="*/ 170 h 192"/>
                <a:gd name="T20" fmla="*/ 23 w 318"/>
                <a:gd name="T21" fmla="*/ 96 h 192"/>
                <a:gd name="T22" fmla="*/ 159 w 318"/>
                <a:gd name="T23" fmla="*/ 21 h 192"/>
                <a:gd name="T24" fmla="*/ 294 w 318"/>
                <a:gd name="T25" fmla="*/ 96 h 192"/>
                <a:gd name="T26" fmla="*/ 159 w 318"/>
                <a:gd name="T27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8" h="192">
                  <a:moveTo>
                    <a:pt x="316" y="90"/>
                  </a:moveTo>
                  <a:cubicBezTo>
                    <a:pt x="294" y="56"/>
                    <a:pt x="236" y="0"/>
                    <a:pt x="159" y="0"/>
                  </a:cubicBezTo>
                  <a:cubicBezTo>
                    <a:pt x="88" y="0"/>
                    <a:pt x="31" y="46"/>
                    <a:pt x="1" y="89"/>
                  </a:cubicBezTo>
                  <a:cubicBezTo>
                    <a:pt x="0" y="91"/>
                    <a:pt x="0" y="94"/>
                    <a:pt x="0" y="96"/>
                  </a:cubicBezTo>
                  <a:cubicBezTo>
                    <a:pt x="0" y="98"/>
                    <a:pt x="0" y="100"/>
                    <a:pt x="1" y="101"/>
                  </a:cubicBezTo>
                  <a:cubicBezTo>
                    <a:pt x="23" y="135"/>
                    <a:pt x="81" y="192"/>
                    <a:pt x="159" y="192"/>
                  </a:cubicBezTo>
                  <a:cubicBezTo>
                    <a:pt x="229" y="192"/>
                    <a:pt x="286" y="145"/>
                    <a:pt x="316" y="102"/>
                  </a:cubicBezTo>
                  <a:cubicBezTo>
                    <a:pt x="317" y="100"/>
                    <a:pt x="318" y="98"/>
                    <a:pt x="317" y="95"/>
                  </a:cubicBezTo>
                  <a:cubicBezTo>
                    <a:pt x="317" y="94"/>
                    <a:pt x="317" y="92"/>
                    <a:pt x="316" y="90"/>
                  </a:cubicBezTo>
                  <a:close/>
                  <a:moveTo>
                    <a:pt x="159" y="170"/>
                  </a:moveTo>
                  <a:cubicBezTo>
                    <a:pt x="94" y="170"/>
                    <a:pt x="45" y="126"/>
                    <a:pt x="23" y="96"/>
                  </a:cubicBezTo>
                  <a:cubicBezTo>
                    <a:pt x="50" y="58"/>
                    <a:pt x="99" y="21"/>
                    <a:pt x="159" y="21"/>
                  </a:cubicBezTo>
                  <a:cubicBezTo>
                    <a:pt x="223" y="21"/>
                    <a:pt x="272" y="66"/>
                    <a:pt x="294" y="96"/>
                  </a:cubicBezTo>
                  <a:cubicBezTo>
                    <a:pt x="267" y="133"/>
                    <a:pt x="218" y="170"/>
                    <a:pt x="159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99" name="Freeform 552">
              <a:extLst>
                <a:ext uri="{FF2B5EF4-FFF2-40B4-BE49-F238E27FC236}">
                  <a16:creationId xmlns:a16="http://schemas.microsoft.com/office/drawing/2014/main" id="{51BB7F69-104C-6A4E-8CC2-E4B7CE4427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3" y="2117"/>
              <a:ext cx="71" cy="71"/>
            </a:xfrm>
            <a:custGeom>
              <a:avLst/>
              <a:gdLst>
                <a:gd name="T0" fmla="*/ 54 w 107"/>
                <a:gd name="T1" fmla="*/ 0 h 107"/>
                <a:gd name="T2" fmla="*/ 0 w 107"/>
                <a:gd name="T3" fmla="*/ 54 h 107"/>
                <a:gd name="T4" fmla="*/ 54 w 107"/>
                <a:gd name="T5" fmla="*/ 107 h 107"/>
                <a:gd name="T6" fmla="*/ 107 w 107"/>
                <a:gd name="T7" fmla="*/ 54 h 107"/>
                <a:gd name="T8" fmla="*/ 54 w 107"/>
                <a:gd name="T9" fmla="*/ 0 h 107"/>
                <a:gd name="T10" fmla="*/ 54 w 107"/>
                <a:gd name="T11" fmla="*/ 86 h 107"/>
                <a:gd name="T12" fmla="*/ 22 w 107"/>
                <a:gd name="T13" fmla="*/ 54 h 107"/>
                <a:gd name="T14" fmla="*/ 54 w 107"/>
                <a:gd name="T15" fmla="*/ 22 h 107"/>
                <a:gd name="T16" fmla="*/ 86 w 107"/>
                <a:gd name="T17" fmla="*/ 54 h 107"/>
                <a:gd name="T18" fmla="*/ 54 w 107"/>
                <a:gd name="T1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07">
                  <a:moveTo>
                    <a:pt x="54" y="0"/>
                  </a:moveTo>
                  <a:cubicBezTo>
                    <a:pt x="24" y="0"/>
                    <a:pt x="0" y="24"/>
                    <a:pt x="0" y="54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83" y="107"/>
                    <a:pt x="107" y="83"/>
                    <a:pt x="107" y="54"/>
                  </a:cubicBezTo>
                  <a:cubicBezTo>
                    <a:pt x="107" y="24"/>
                    <a:pt x="83" y="0"/>
                    <a:pt x="54" y="0"/>
                  </a:cubicBezTo>
                  <a:close/>
                  <a:moveTo>
                    <a:pt x="54" y="86"/>
                  </a:moveTo>
                  <a:cubicBezTo>
                    <a:pt x="36" y="86"/>
                    <a:pt x="22" y="71"/>
                    <a:pt x="22" y="54"/>
                  </a:cubicBezTo>
                  <a:cubicBezTo>
                    <a:pt x="22" y="36"/>
                    <a:pt x="36" y="22"/>
                    <a:pt x="54" y="22"/>
                  </a:cubicBezTo>
                  <a:cubicBezTo>
                    <a:pt x="71" y="22"/>
                    <a:pt x="86" y="36"/>
                    <a:pt x="86" y="54"/>
                  </a:cubicBezTo>
                  <a:cubicBezTo>
                    <a:pt x="86" y="71"/>
                    <a:pt x="71" y="86"/>
                    <a:pt x="54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00" name="Freeform 553">
              <a:extLst>
                <a:ext uri="{FF2B5EF4-FFF2-40B4-BE49-F238E27FC236}">
                  <a16:creationId xmlns:a16="http://schemas.microsoft.com/office/drawing/2014/main" id="{475FCE0B-DC87-C448-9BB5-826B3D361A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9" y="1983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01" name="Group 289">
            <a:extLst>
              <a:ext uri="{FF2B5EF4-FFF2-40B4-BE49-F238E27FC236}">
                <a16:creationId xmlns:a16="http://schemas.microsoft.com/office/drawing/2014/main" id="{5CCD0DA1-B78B-C844-86A9-75F50A2E64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1512" y="1934546"/>
            <a:ext cx="367631" cy="367631"/>
            <a:chOff x="399" y="1137"/>
            <a:chExt cx="340" cy="340"/>
          </a:xfrm>
          <a:solidFill>
            <a:srgbClr val="ED1B24"/>
          </a:solidFill>
        </p:grpSpPr>
        <p:sp>
          <p:nvSpPr>
            <p:cNvPr id="402" name="Freeform 290">
              <a:extLst>
                <a:ext uri="{FF2B5EF4-FFF2-40B4-BE49-F238E27FC236}">
                  <a16:creationId xmlns:a16="http://schemas.microsoft.com/office/drawing/2014/main" id="{3142EC34-D5C2-994A-AC7A-78BA341A7E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" y="1229"/>
              <a:ext cx="202" cy="184"/>
            </a:xfrm>
            <a:custGeom>
              <a:avLst/>
              <a:gdLst>
                <a:gd name="T0" fmla="*/ 294 w 304"/>
                <a:gd name="T1" fmla="*/ 11 h 278"/>
                <a:gd name="T2" fmla="*/ 209 w 304"/>
                <a:gd name="T3" fmla="*/ 11 h 278"/>
                <a:gd name="T4" fmla="*/ 177 w 304"/>
                <a:gd name="T5" fmla="*/ 0 h 278"/>
                <a:gd name="T6" fmla="*/ 81 w 304"/>
                <a:gd name="T7" fmla="*/ 0 h 278"/>
                <a:gd name="T8" fmla="*/ 31 w 304"/>
                <a:gd name="T9" fmla="*/ 22 h 278"/>
                <a:gd name="T10" fmla="*/ 6 w 304"/>
                <a:gd name="T11" fmla="*/ 118 h 278"/>
                <a:gd name="T12" fmla="*/ 70 w 304"/>
                <a:gd name="T13" fmla="*/ 182 h 278"/>
                <a:gd name="T14" fmla="*/ 108 w 304"/>
                <a:gd name="T15" fmla="*/ 182 h 278"/>
                <a:gd name="T16" fmla="*/ 92 w 304"/>
                <a:gd name="T17" fmla="*/ 232 h 278"/>
                <a:gd name="T18" fmla="*/ 105 w 304"/>
                <a:gd name="T19" fmla="*/ 275 h 278"/>
                <a:gd name="T20" fmla="*/ 113 w 304"/>
                <a:gd name="T21" fmla="*/ 278 h 278"/>
                <a:gd name="T22" fmla="*/ 113 w 304"/>
                <a:gd name="T23" fmla="*/ 278 h 278"/>
                <a:gd name="T24" fmla="*/ 121 w 304"/>
                <a:gd name="T25" fmla="*/ 274 h 278"/>
                <a:gd name="T26" fmla="*/ 216 w 304"/>
                <a:gd name="T27" fmla="*/ 164 h 278"/>
                <a:gd name="T28" fmla="*/ 216 w 304"/>
                <a:gd name="T29" fmla="*/ 164 h 278"/>
                <a:gd name="T30" fmla="*/ 216 w 304"/>
                <a:gd name="T31" fmla="*/ 164 h 278"/>
                <a:gd name="T32" fmla="*/ 225 w 304"/>
                <a:gd name="T33" fmla="*/ 150 h 278"/>
                <a:gd name="T34" fmla="*/ 294 w 304"/>
                <a:gd name="T35" fmla="*/ 150 h 278"/>
                <a:gd name="T36" fmla="*/ 304 w 304"/>
                <a:gd name="T37" fmla="*/ 139 h 278"/>
                <a:gd name="T38" fmla="*/ 304 w 304"/>
                <a:gd name="T39" fmla="*/ 22 h 278"/>
                <a:gd name="T40" fmla="*/ 294 w 304"/>
                <a:gd name="T41" fmla="*/ 11 h 278"/>
                <a:gd name="T42" fmla="*/ 114 w 304"/>
                <a:gd name="T43" fmla="*/ 250 h 278"/>
                <a:gd name="T44" fmla="*/ 112 w 304"/>
                <a:gd name="T45" fmla="*/ 238 h 278"/>
                <a:gd name="T46" fmla="*/ 133 w 304"/>
                <a:gd name="T47" fmla="*/ 174 h 278"/>
                <a:gd name="T48" fmla="*/ 133 w 304"/>
                <a:gd name="T49" fmla="*/ 174 h 278"/>
                <a:gd name="T50" fmla="*/ 134 w 304"/>
                <a:gd name="T51" fmla="*/ 171 h 278"/>
                <a:gd name="T52" fmla="*/ 123 w 304"/>
                <a:gd name="T53" fmla="*/ 160 h 278"/>
                <a:gd name="T54" fmla="*/ 70 w 304"/>
                <a:gd name="T55" fmla="*/ 160 h 278"/>
                <a:gd name="T56" fmla="*/ 27 w 304"/>
                <a:gd name="T57" fmla="*/ 117 h 278"/>
                <a:gd name="T58" fmla="*/ 46 w 304"/>
                <a:gd name="T59" fmla="*/ 36 h 278"/>
                <a:gd name="T60" fmla="*/ 81 w 304"/>
                <a:gd name="T61" fmla="*/ 22 h 278"/>
                <a:gd name="T62" fmla="*/ 177 w 304"/>
                <a:gd name="T63" fmla="*/ 22 h 278"/>
                <a:gd name="T64" fmla="*/ 208 w 304"/>
                <a:gd name="T65" fmla="*/ 54 h 278"/>
                <a:gd name="T66" fmla="*/ 208 w 304"/>
                <a:gd name="T67" fmla="*/ 128 h 278"/>
                <a:gd name="T68" fmla="*/ 200 w 304"/>
                <a:gd name="T69" fmla="*/ 150 h 278"/>
                <a:gd name="T70" fmla="*/ 114 w 304"/>
                <a:gd name="T71" fmla="*/ 250 h 278"/>
                <a:gd name="T72" fmla="*/ 283 w 304"/>
                <a:gd name="T73" fmla="*/ 128 h 278"/>
                <a:gd name="T74" fmla="*/ 230 w 304"/>
                <a:gd name="T75" fmla="*/ 128 h 278"/>
                <a:gd name="T76" fmla="*/ 230 w 304"/>
                <a:gd name="T77" fmla="*/ 128 h 278"/>
                <a:gd name="T78" fmla="*/ 230 w 304"/>
                <a:gd name="T79" fmla="*/ 54 h 278"/>
                <a:gd name="T80" fmla="*/ 226 w 304"/>
                <a:gd name="T81" fmla="*/ 32 h 278"/>
                <a:gd name="T82" fmla="*/ 283 w 304"/>
                <a:gd name="T83" fmla="*/ 32 h 278"/>
                <a:gd name="T84" fmla="*/ 283 w 304"/>
                <a:gd name="T85" fmla="*/ 12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4" h="278">
                  <a:moveTo>
                    <a:pt x="294" y="11"/>
                  </a:moveTo>
                  <a:cubicBezTo>
                    <a:pt x="209" y="11"/>
                    <a:pt x="209" y="11"/>
                    <a:pt x="209" y="11"/>
                  </a:cubicBezTo>
                  <a:cubicBezTo>
                    <a:pt x="201" y="4"/>
                    <a:pt x="190" y="0"/>
                    <a:pt x="177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0" y="0"/>
                    <a:pt x="43" y="7"/>
                    <a:pt x="31" y="22"/>
                  </a:cubicBezTo>
                  <a:cubicBezTo>
                    <a:pt x="0" y="55"/>
                    <a:pt x="6" y="116"/>
                    <a:pt x="6" y="118"/>
                  </a:cubicBezTo>
                  <a:cubicBezTo>
                    <a:pt x="6" y="149"/>
                    <a:pt x="39" y="182"/>
                    <a:pt x="70" y="182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92" y="232"/>
                    <a:pt x="92" y="232"/>
                    <a:pt x="92" y="232"/>
                  </a:cubicBezTo>
                  <a:cubicBezTo>
                    <a:pt x="86" y="255"/>
                    <a:pt x="105" y="274"/>
                    <a:pt x="105" y="275"/>
                  </a:cubicBezTo>
                  <a:cubicBezTo>
                    <a:pt x="107" y="277"/>
                    <a:pt x="110" y="278"/>
                    <a:pt x="113" y="278"/>
                  </a:cubicBezTo>
                  <a:cubicBezTo>
                    <a:pt x="113" y="278"/>
                    <a:pt x="113" y="278"/>
                    <a:pt x="113" y="278"/>
                  </a:cubicBezTo>
                  <a:cubicBezTo>
                    <a:pt x="116" y="278"/>
                    <a:pt x="119" y="276"/>
                    <a:pt x="121" y="27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20" y="160"/>
                    <a:pt x="223" y="155"/>
                    <a:pt x="225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300" y="150"/>
                    <a:pt x="304" y="145"/>
                    <a:pt x="304" y="139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4" y="16"/>
                    <a:pt x="300" y="11"/>
                    <a:pt x="294" y="11"/>
                  </a:cubicBezTo>
                  <a:close/>
                  <a:moveTo>
                    <a:pt x="114" y="250"/>
                  </a:moveTo>
                  <a:cubicBezTo>
                    <a:pt x="112" y="246"/>
                    <a:pt x="111" y="242"/>
                    <a:pt x="112" y="238"/>
                  </a:cubicBezTo>
                  <a:cubicBezTo>
                    <a:pt x="133" y="174"/>
                    <a:pt x="133" y="174"/>
                    <a:pt x="133" y="174"/>
                  </a:cubicBezTo>
                  <a:cubicBezTo>
                    <a:pt x="133" y="174"/>
                    <a:pt x="133" y="174"/>
                    <a:pt x="133" y="174"/>
                  </a:cubicBezTo>
                  <a:cubicBezTo>
                    <a:pt x="133" y="173"/>
                    <a:pt x="134" y="172"/>
                    <a:pt x="134" y="171"/>
                  </a:cubicBezTo>
                  <a:cubicBezTo>
                    <a:pt x="134" y="165"/>
                    <a:pt x="129" y="160"/>
                    <a:pt x="123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51" y="160"/>
                    <a:pt x="28" y="137"/>
                    <a:pt x="27" y="117"/>
                  </a:cubicBezTo>
                  <a:cubicBezTo>
                    <a:pt x="27" y="116"/>
                    <a:pt x="22" y="62"/>
                    <a:pt x="46" y="36"/>
                  </a:cubicBezTo>
                  <a:cubicBezTo>
                    <a:pt x="55" y="26"/>
                    <a:pt x="66" y="22"/>
                    <a:pt x="81" y="22"/>
                  </a:cubicBezTo>
                  <a:cubicBezTo>
                    <a:pt x="177" y="22"/>
                    <a:pt x="177" y="22"/>
                    <a:pt x="177" y="22"/>
                  </a:cubicBezTo>
                  <a:cubicBezTo>
                    <a:pt x="196" y="22"/>
                    <a:pt x="208" y="34"/>
                    <a:pt x="208" y="54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8" y="136"/>
                    <a:pt x="205" y="144"/>
                    <a:pt x="200" y="150"/>
                  </a:cubicBezTo>
                  <a:lnTo>
                    <a:pt x="114" y="250"/>
                  </a:lnTo>
                  <a:close/>
                  <a:moveTo>
                    <a:pt x="283" y="128"/>
                  </a:moveTo>
                  <a:cubicBezTo>
                    <a:pt x="230" y="128"/>
                    <a:pt x="230" y="128"/>
                    <a:pt x="230" y="128"/>
                  </a:cubicBezTo>
                  <a:cubicBezTo>
                    <a:pt x="230" y="128"/>
                    <a:pt x="230" y="128"/>
                    <a:pt x="230" y="128"/>
                  </a:cubicBezTo>
                  <a:cubicBezTo>
                    <a:pt x="230" y="54"/>
                    <a:pt x="230" y="54"/>
                    <a:pt x="230" y="54"/>
                  </a:cubicBezTo>
                  <a:cubicBezTo>
                    <a:pt x="230" y="46"/>
                    <a:pt x="228" y="39"/>
                    <a:pt x="226" y="32"/>
                  </a:cubicBezTo>
                  <a:cubicBezTo>
                    <a:pt x="283" y="32"/>
                    <a:pt x="283" y="32"/>
                    <a:pt x="283" y="32"/>
                  </a:cubicBezTo>
                  <a:lnTo>
                    <a:pt x="28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03" name="Freeform 291">
              <a:extLst>
                <a:ext uri="{FF2B5EF4-FFF2-40B4-BE49-F238E27FC236}">
                  <a16:creationId xmlns:a16="http://schemas.microsoft.com/office/drawing/2014/main" id="{A1AE17F3-14FA-C144-A269-7BE4EC4DB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" y="1137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04" name="Group 870">
            <a:extLst>
              <a:ext uri="{FF2B5EF4-FFF2-40B4-BE49-F238E27FC236}">
                <a16:creationId xmlns:a16="http://schemas.microsoft.com/office/drawing/2014/main" id="{37B5D03D-2846-7D43-BA48-FD2F6CE0361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39831" y="3462952"/>
            <a:ext cx="368713" cy="367631"/>
            <a:chOff x="6610" y="3178"/>
            <a:chExt cx="341" cy="340"/>
          </a:xfrm>
          <a:solidFill>
            <a:srgbClr val="ED1B24"/>
          </a:solidFill>
        </p:grpSpPr>
        <p:sp>
          <p:nvSpPr>
            <p:cNvPr id="405" name="Freeform 871">
              <a:extLst>
                <a:ext uri="{FF2B5EF4-FFF2-40B4-BE49-F238E27FC236}">
                  <a16:creationId xmlns:a16="http://schemas.microsoft.com/office/drawing/2014/main" id="{FA3AD287-49AA-B549-8F23-918FCB353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0" y="3178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06" name="Freeform 872">
              <a:extLst>
                <a:ext uri="{FF2B5EF4-FFF2-40B4-BE49-F238E27FC236}">
                  <a16:creationId xmlns:a16="http://schemas.microsoft.com/office/drawing/2014/main" id="{46993356-02C9-964D-B8FA-C532158809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3248"/>
              <a:ext cx="184" cy="206"/>
            </a:xfrm>
            <a:custGeom>
              <a:avLst/>
              <a:gdLst>
                <a:gd name="T0" fmla="*/ 267 w 277"/>
                <a:gd name="T1" fmla="*/ 11 h 310"/>
                <a:gd name="T2" fmla="*/ 149 w 277"/>
                <a:gd name="T3" fmla="*/ 11 h 310"/>
                <a:gd name="T4" fmla="*/ 139 w 277"/>
                <a:gd name="T5" fmla="*/ 0 h 310"/>
                <a:gd name="T6" fmla="*/ 128 w 277"/>
                <a:gd name="T7" fmla="*/ 11 h 310"/>
                <a:gd name="T8" fmla="*/ 11 w 277"/>
                <a:gd name="T9" fmla="*/ 11 h 310"/>
                <a:gd name="T10" fmla="*/ 0 w 277"/>
                <a:gd name="T11" fmla="*/ 22 h 310"/>
                <a:gd name="T12" fmla="*/ 0 w 277"/>
                <a:gd name="T13" fmla="*/ 214 h 310"/>
                <a:gd name="T14" fmla="*/ 11 w 277"/>
                <a:gd name="T15" fmla="*/ 224 h 310"/>
                <a:gd name="T16" fmla="*/ 81 w 277"/>
                <a:gd name="T17" fmla="*/ 224 h 310"/>
                <a:gd name="T18" fmla="*/ 54 w 277"/>
                <a:gd name="T19" fmla="*/ 295 h 310"/>
                <a:gd name="T20" fmla="*/ 60 w 277"/>
                <a:gd name="T21" fmla="*/ 309 h 310"/>
                <a:gd name="T22" fmla="*/ 64 w 277"/>
                <a:gd name="T23" fmla="*/ 310 h 310"/>
                <a:gd name="T24" fmla="*/ 74 w 277"/>
                <a:gd name="T25" fmla="*/ 303 h 310"/>
                <a:gd name="T26" fmla="*/ 103 w 277"/>
                <a:gd name="T27" fmla="*/ 224 h 310"/>
                <a:gd name="T28" fmla="*/ 128 w 277"/>
                <a:gd name="T29" fmla="*/ 224 h 310"/>
                <a:gd name="T30" fmla="*/ 128 w 277"/>
                <a:gd name="T31" fmla="*/ 267 h 310"/>
                <a:gd name="T32" fmla="*/ 139 w 277"/>
                <a:gd name="T33" fmla="*/ 278 h 310"/>
                <a:gd name="T34" fmla="*/ 149 w 277"/>
                <a:gd name="T35" fmla="*/ 267 h 310"/>
                <a:gd name="T36" fmla="*/ 149 w 277"/>
                <a:gd name="T37" fmla="*/ 224 h 310"/>
                <a:gd name="T38" fmla="*/ 174 w 277"/>
                <a:gd name="T39" fmla="*/ 224 h 310"/>
                <a:gd name="T40" fmla="*/ 203 w 277"/>
                <a:gd name="T41" fmla="*/ 303 h 310"/>
                <a:gd name="T42" fmla="*/ 213 w 277"/>
                <a:gd name="T43" fmla="*/ 310 h 310"/>
                <a:gd name="T44" fmla="*/ 217 w 277"/>
                <a:gd name="T45" fmla="*/ 309 h 310"/>
                <a:gd name="T46" fmla="*/ 223 w 277"/>
                <a:gd name="T47" fmla="*/ 295 h 310"/>
                <a:gd name="T48" fmla="*/ 197 w 277"/>
                <a:gd name="T49" fmla="*/ 224 h 310"/>
                <a:gd name="T50" fmla="*/ 267 w 277"/>
                <a:gd name="T51" fmla="*/ 224 h 310"/>
                <a:gd name="T52" fmla="*/ 277 w 277"/>
                <a:gd name="T53" fmla="*/ 214 h 310"/>
                <a:gd name="T54" fmla="*/ 277 w 277"/>
                <a:gd name="T55" fmla="*/ 22 h 310"/>
                <a:gd name="T56" fmla="*/ 267 w 277"/>
                <a:gd name="T57" fmla="*/ 11 h 310"/>
                <a:gd name="T58" fmla="*/ 256 w 277"/>
                <a:gd name="T59" fmla="*/ 203 h 310"/>
                <a:gd name="T60" fmla="*/ 21 w 277"/>
                <a:gd name="T61" fmla="*/ 203 h 310"/>
                <a:gd name="T62" fmla="*/ 21 w 277"/>
                <a:gd name="T63" fmla="*/ 32 h 310"/>
                <a:gd name="T64" fmla="*/ 256 w 277"/>
                <a:gd name="T65" fmla="*/ 32 h 310"/>
                <a:gd name="T66" fmla="*/ 256 w 277"/>
                <a:gd name="T67" fmla="*/ 20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7" h="310">
                  <a:moveTo>
                    <a:pt x="267" y="11"/>
                  </a:moveTo>
                  <a:cubicBezTo>
                    <a:pt x="149" y="11"/>
                    <a:pt x="149" y="11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ubicBezTo>
                    <a:pt x="133" y="0"/>
                    <a:pt x="128" y="5"/>
                    <a:pt x="128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5" y="11"/>
                    <a:pt x="0" y="16"/>
                    <a:pt x="0" y="22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20"/>
                    <a:pt x="5" y="224"/>
                    <a:pt x="11" y="224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54" y="295"/>
                    <a:pt x="54" y="295"/>
                    <a:pt x="54" y="295"/>
                  </a:cubicBezTo>
                  <a:cubicBezTo>
                    <a:pt x="52" y="301"/>
                    <a:pt x="55" y="307"/>
                    <a:pt x="60" y="309"/>
                  </a:cubicBezTo>
                  <a:cubicBezTo>
                    <a:pt x="61" y="309"/>
                    <a:pt x="63" y="310"/>
                    <a:pt x="64" y="310"/>
                  </a:cubicBezTo>
                  <a:cubicBezTo>
                    <a:pt x="68" y="310"/>
                    <a:pt x="72" y="307"/>
                    <a:pt x="74" y="303"/>
                  </a:cubicBezTo>
                  <a:cubicBezTo>
                    <a:pt x="103" y="224"/>
                    <a:pt x="103" y="224"/>
                    <a:pt x="103" y="224"/>
                  </a:cubicBezTo>
                  <a:cubicBezTo>
                    <a:pt x="128" y="224"/>
                    <a:pt x="128" y="224"/>
                    <a:pt x="128" y="224"/>
                  </a:cubicBezTo>
                  <a:cubicBezTo>
                    <a:pt x="128" y="267"/>
                    <a:pt x="128" y="267"/>
                    <a:pt x="128" y="267"/>
                  </a:cubicBezTo>
                  <a:cubicBezTo>
                    <a:pt x="128" y="273"/>
                    <a:pt x="133" y="278"/>
                    <a:pt x="139" y="278"/>
                  </a:cubicBezTo>
                  <a:cubicBezTo>
                    <a:pt x="145" y="278"/>
                    <a:pt x="149" y="273"/>
                    <a:pt x="149" y="267"/>
                  </a:cubicBezTo>
                  <a:cubicBezTo>
                    <a:pt x="149" y="224"/>
                    <a:pt x="149" y="224"/>
                    <a:pt x="149" y="224"/>
                  </a:cubicBezTo>
                  <a:cubicBezTo>
                    <a:pt x="174" y="224"/>
                    <a:pt x="174" y="224"/>
                    <a:pt x="174" y="224"/>
                  </a:cubicBezTo>
                  <a:cubicBezTo>
                    <a:pt x="203" y="303"/>
                    <a:pt x="203" y="303"/>
                    <a:pt x="203" y="303"/>
                  </a:cubicBezTo>
                  <a:cubicBezTo>
                    <a:pt x="205" y="307"/>
                    <a:pt x="209" y="310"/>
                    <a:pt x="213" y="310"/>
                  </a:cubicBezTo>
                  <a:cubicBezTo>
                    <a:pt x="215" y="310"/>
                    <a:pt x="216" y="309"/>
                    <a:pt x="217" y="309"/>
                  </a:cubicBezTo>
                  <a:cubicBezTo>
                    <a:pt x="223" y="307"/>
                    <a:pt x="225" y="301"/>
                    <a:pt x="223" y="295"/>
                  </a:cubicBezTo>
                  <a:cubicBezTo>
                    <a:pt x="197" y="224"/>
                    <a:pt x="197" y="224"/>
                    <a:pt x="197" y="224"/>
                  </a:cubicBezTo>
                  <a:cubicBezTo>
                    <a:pt x="267" y="224"/>
                    <a:pt x="267" y="224"/>
                    <a:pt x="267" y="224"/>
                  </a:cubicBezTo>
                  <a:cubicBezTo>
                    <a:pt x="273" y="224"/>
                    <a:pt x="277" y="220"/>
                    <a:pt x="277" y="214"/>
                  </a:cubicBezTo>
                  <a:cubicBezTo>
                    <a:pt x="277" y="22"/>
                    <a:pt x="277" y="22"/>
                    <a:pt x="277" y="22"/>
                  </a:cubicBezTo>
                  <a:cubicBezTo>
                    <a:pt x="277" y="16"/>
                    <a:pt x="273" y="11"/>
                    <a:pt x="267" y="11"/>
                  </a:cubicBezTo>
                  <a:close/>
                  <a:moveTo>
                    <a:pt x="256" y="203"/>
                  </a:moveTo>
                  <a:cubicBezTo>
                    <a:pt x="21" y="203"/>
                    <a:pt x="21" y="203"/>
                    <a:pt x="21" y="20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56" y="32"/>
                    <a:pt x="256" y="32"/>
                    <a:pt x="256" y="32"/>
                  </a:cubicBezTo>
                  <a:lnTo>
                    <a:pt x="256" y="2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07" name="Group 979">
            <a:extLst>
              <a:ext uri="{FF2B5EF4-FFF2-40B4-BE49-F238E27FC236}">
                <a16:creationId xmlns:a16="http://schemas.microsoft.com/office/drawing/2014/main" id="{1ADA7461-A418-BB41-A230-28C3D74CDD6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99027" y="3470510"/>
            <a:ext cx="367631" cy="368712"/>
            <a:chOff x="2032" y="4237"/>
            <a:chExt cx="340" cy="341"/>
          </a:xfrm>
          <a:solidFill>
            <a:srgbClr val="ED1B24"/>
          </a:solidFill>
        </p:grpSpPr>
        <p:sp>
          <p:nvSpPr>
            <p:cNvPr id="408" name="Freeform 980">
              <a:extLst>
                <a:ext uri="{FF2B5EF4-FFF2-40B4-BE49-F238E27FC236}">
                  <a16:creationId xmlns:a16="http://schemas.microsoft.com/office/drawing/2014/main" id="{FBE0171D-658E-AB47-95F8-06EB0BFBBA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" y="4237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09" name="Freeform 981">
              <a:extLst>
                <a:ext uri="{FF2B5EF4-FFF2-40B4-BE49-F238E27FC236}">
                  <a16:creationId xmlns:a16="http://schemas.microsoft.com/office/drawing/2014/main" id="{0FDCC31F-588F-0B4C-BA7B-CBEDD25A8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4471"/>
              <a:ext cx="99" cy="14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10" name="Freeform 982">
              <a:extLst>
                <a:ext uri="{FF2B5EF4-FFF2-40B4-BE49-F238E27FC236}">
                  <a16:creationId xmlns:a16="http://schemas.microsoft.com/office/drawing/2014/main" id="{34090FDC-CF3C-0F49-8299-CAE980D588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0" y="4320"/>
              <a:ext cx="164" cy="165"/>
            </a:xfrm>
            <a:custGeom>
              <a:avLst/>
              <a:gdLst>
                <a:gd name="T0" fmla="*/ 244 w 248"/>
                <a:gd name="T1" fmla="*/ 230 h 248"/>
                <a:gd name="T2" fmla="*/ 148 w 248"/>
                <a:gd name="T3" fmla="*/ 132 h 248"/>
                <a:gd name="T4" fmla="*/ 148 w 248"/>
                <a:gd name="T5" fmla="*/ 132 h 248"/>
                <a:gd name="T6" fmla="*/ 185 w 248"/>
                <a:gd name="T7" fmla="*/ 95 h 248"/>
                <a:gd name="T8" fmla="*/ 193 w 248"/>
                <a:gd name="T9" fmla="*/ 98 h 248"/>
                <a:gd name="T10" fmla="*/ 200 w 248"/>
                <a:gd name="T11" fmla="*/ 95 h 248"/>
                <a:gd name="T12" fmla="*/ 200 w 248"/>
                <a:gd name="T13" fmla="*/ 79 h 248"/>
                <a:gd name="T14" fmla="*/ 125 w 248"/>
                <a:gd name="T15" fmla="*/ 4 h 248"/>
                <a:gd name="T16" fmla="*/ 110 w 248"/>
                <a:gd name="T17" fmla="*/ 4 h 248"/>
                <a:gd name="T18" fmla="*/ 110 w 248"/>
                <a:gd name="T19" fmla="*/ 19 h 248"/>
                <a:gd name="T20" fmla="*/ 19 w 248"/>
                <a:gd name="T21" fmla="*/ 110 h 248"/>
                <a:gd name="T22" fmla="*/ 4 w 248"/>
                <a:gd name="T23" fmla="*/ 110 h 248"/>
                <a:gd name="T24" fmla="*/ 4 w 248"/>
                <a:gd name="T25" fmla="*/ 125 h 248"/>
                <a:gd name="T26" fmla="*/ 80 w 248"/>
                <a:gd name="T27" fmla="*/ 200 h 248"/>
                <a:gd name="T28" fmla="*/ 87 w 248"/>
                <a:gd name="T29" fmla="*/ 203 h 248"/>
                <a:gd name="T30" fmla="*/ 95 w 248"/>
                <a:gd name="T31" fmla="*/ 200 h 248"/>
                <a:gd name="T32" fmla="*/ 95 w 248"/>
                <a:gd name="T33" fmla="*/ 185 h 248"/>
                <a:gd name="T34" fmla="*/ 95 w 248"/>
                <a:gd name="T35" fmla="*/ 185 h 248"/>
                <a:gd name="T36" fmla="*/ 132 w 248"/>
                <a:gd name="T37" fmla="*/ 147 h 248"/>
                <a:gd name="T38" fmla="*/ 229 w 248"/>
                <a:gd name="T39" fmla="*/ 245 h 248"/>
                <a:gd name="T40" fmla="*/ 237 w 248"/>
                <a:gd name="T41" fmla="*/ 248 h 248"/>
                <a:gd name="T42" fmla="*/ 244 w 248"/>
                <a:gd name="T43" fmla="*/ 245 h 248"/>
                <a:gd name="T44" fmla="*/ 244 w 248"/>
                <a:gd name="T45" fmla="*/ 230 h 248"/>
                <a:gd name="T46" fmla="*/ 34 w 248"/>
                <a:gd name="T47" fmla="*/ 125 h 248"/>
                <a:gd name="T48" fmla="*/ 125 w 248"/>
                <a:gd name="T49" fmla="*/ 34 h 248"/>
                <a:gd name="T50" fmla="*/ 170 w 248"/>
                <a:gd name="T51" fmla="*/ 79 h 248"/>
                <a:gd name="T52" fmla="*/ 80 w 248"/>
                <a:gd name="T53" fmla="*/ 170 h 248"/>
                <a:gd name="T54" fmla="*/ 34 w 248"/>
                <a:gd name="T55" fmla="*/ 12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44" y="230"/>
                  </a:moveTo>
                  <a:cubicBezTo>
                    <a:pt x="148" y="132"/>
                    <a:pt x="148" y="132"/>
                    <a:pt x="148" y="132"/>
                  </a:cubicBezTo>
                  <a:cubicBezTo>
                    <a:pt x="148" y="132"/>
                    <a:pt x="148" y="132"/>
                    <a:pt x="148" y="132"/>
                  </a:cubicBezTo>
                  <a:cubicBezTo>
                    <a:pt x="185" y="95"/>
                    <a:pt x="185" y="95"/>
                    <a:pt x="185" y="95"/>
                  </a:cubicBezTo>
                  <a:cubicBezTo>
                    <a:pt x="187" y="97"/>
                    <a:pt x="190" y="98"/>
                    <a:pt x="193" y="98"/>
                  </a:cubicBezTo>
                  <a:cubicBezTo>
                    <a:pt x="196" y="98"/>
                    <a:pt x="198" y="97"/>
                    <a:pt x="200" y="95"/>
                  </a:cubicBezTo>
                  <a:cubicBezTo>
                    <a:pt x="205" y="90"/>
                    <a:pt x="205" y="84"/>
                    <a:pt x="200" y="79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1" y="0"/>
                    <a:pt x="114" y="0"/>
                    <a:pt x="110" y="4"/>
                  </a:cubicBezTo>
                  <a:cubicBezTo>
                    <a:pt x="106" y="8"/>
                    <a:pt x="106" y="15"/>
                    <a:pt x="110" y="19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5" y="105"/>
                    <a:pt x="8" y="105"/>
                    <a:pt x="4" y="110"/>
                  </a:cubicBezTo>
                  <a:cubicBezTo>
                    <a:pt x="0" y="114"/>
                    <a:pt x="0" y="121"/>
                    <a:pt x="4" y="125"/>
                  </a:cubicBezTo>
                  <a:cubicBezTo>
                    <a:pt x="80" y="200"/>
                    <a:pt x="80" y="200"/>
                    <a:pt x="80" y="200"/>
                  </a:cubicBezTo>
                  <a:cubicBezTo>
                    <a:pt x="82" y="202"/>
                    <a:pt x="84" y="203"/>
                    <a:pt x="87" y="203"/>
                  </a:cubicBezTo>
                  <a:cubicBezTo>
                    <a:pt x="90" y="203"/>
                    <a:pt x="93" y="202"/>
                    <a:pt x="95" y="200"/>
                  </a:cubicBezTo>
                  <a:cubicBezTo>
                    <a:pt x="99" y="196"/>
                    <a:pt x="99" y="189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132" y="147"/>
                    <a:pt x="132" y="147"/>
                    <a:pt x="132" y="147"/>
                  </a:cubicBezTo>
                  <a:cubicBezTo>
                    <a:pt x="229" y="245"/>
                    <a:pt x="229" y="245"/>
                    <a:pt x="229" y="245"/>
                  </a:cubicBezTo>
                  <a:cubicBezTo>
                    <a:pt x="231" y="247"/>
                    <a:pt x="234" y="248"/>
                    <a:pt x="237" y="248"/>
                  </a:cubicBezTo>
                  <a:cubicBezTo>
                    <a:pt x="239" y="248"/>
                    <a:pt x="242" y="247"/>
                    <a:pt x="244" y="245"/>
                  </a:cubicBezTo>
                  <a:cubicBezTo>
                    <a:pt x="248" y="241"/>
                    <a:pt x="248" y="234"/>
                    <a:pt x="244" y="230"/>
                  </a:cubicBezTo>
                  <a:close/>
                  <a:moveTo>
                    <a:pt x="34" y="125"/>
                  </a:moveTo>
                  <a:cubicBezTo>
                    <a:pt x="125" y="34"/>
                    <a:pt x="125" y="34"/>
                    <a:pt x="125" y="34"/>
                  </a:cubicBezTo>
                  <a:cubicBezTo>
                    <a:pt x="170" y="79"/>
                    <a:pt x="170" y="79"/>
                    <a:pt x="170" y="79"/>
                  </a:cubicBezTo>
                  <a:cubicBezTo>
                    <a:pt x="80" y="170"/>
                    <a:pt x="80" y="170"/>
                    <a:pt x="80" y="170"/>
                  </a:cubicBezTo>
                  <a:lnTo>
                    <a:pt x="34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11" name="Group 76">
            <a:extLst>
              <a:ext uri="{FF2B5EF4-FFF2-40B4-BE49-F238E27FC236}">
                <a16:creationId xmlns:a16="http://schemas.microsoft.com/office/drawing/2014/main" id="{6751796F-1681-4A43-A669-E5F9C7C3D6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78266" y="3485398"/>
            <a:ext cx="368152" cy="368152"/>
            <a:chOff x="2306" y="626"/>
            <a:chExt cx="3635" cy="3635"/>
          </a:xfrm>
          <a:solidFill>
            <a:srgbClr val="ED1B24"/>
          </a:solidFill>
        </p:grpSpPr>
        <p:sp>
          <p:nvSpPr>
            <p:cNvPr id="412" name="Freeform 77">
              <a:extLst>
                <a:ext uri="{FF2B5EF4-FFF2-40B4-BE49-F238E27FC236}">
                  <a16:creationId xmlns:a16="http://schemas.microsoft.com/office/drawing/2014/main" id="{F416DC9A-D49C-B549-AF6D-B3ADCA8074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6" y="626"/>
              <a:ext cx="3635" cy="3635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13" name="Freeform 78">
              <a:extLst>
                <a:ext uri="{FF2B5EF4-FFF2-40B4-BE49-F238E27FC236}">
                  <a16:creationId xmlns:a16="http://schemas.microsoft.com/office/drawing/2014/main" id="{F8DD7598-DDF2-6046-8848-B814EF98B4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7" y="1606"/>
              <a:ext cx="2272" cy="1817"/>
            </a:xfrm>
            <a:custGeom>
              <a:avLst/>
              <a:gdLst>
                <a:gd name="T0" fmla="*/ 309 w 320"/>
                <a:gd name="T1" fmla="*/ 0 h 256"/>
                <a:gd name="T2" fmla="*/ 10 w 320"/>
                <a:gd name="T3" fmla="*/ 0 h 256"/>
                <a:gd name="T4" fmla="*/ 0 w 320"/>
                <a:gd name="T5" fmla="*/ 11 h 256"/>
                <a:gd name="T6" fmla="*/ 0 w 320"/>
                <a:gd name="T7" fmla="*/ 54 h 256"/>
                <a:gd name="T8" fmla="*/ 10 w 320"/>
                <a:gd name="T9" fmla="*/ 64 h 256"/>
                <a:gd name="T10" fmla="*/ 21 w 320"/>
                <a:gd name="T11" fmla="*/ 64 h 256"/>
                <a:gd name="T12" fmla="*/ 21 w 320"/>
                <a:gd name="T13" fmla="*/ 246 h 256"/>
                <a:gd name="T14" fmla="*/ 32 w 320"/>
                <a:gd name="T15" fmla="*/ 256 h 256"/>
                <a:gd name="T16" fmla="*/ 288 w 320"/>
                <a:gd name="T17" fmla="*/ 256 h 256"/>
                <a:gd name="T18" fmla="*/ 298 w 320"/>
                <a:gd name="T19" fmla="*/ 246 h 256"/>
                <a:gd name="T20" fmla="*/ 298 w 320"/>
                <a:gd name="T21" fmla="*/ 64 h 256"/>
                <a:gd name="T22" fmla="*/ 309 w 320"/>
                <a:gd name="T23" fmla="*/ 64 h 256"/>
                <a:gd name="T24" fmla="*/ 320 w 320"/>
                <a:gd name="T25" fmla="*/ 54 h 256"/>
                <a:gd name="T26" fmla="*/ 320 w 320"/>
                <a:gd name="T27" fmla="*/ 11 h 256"/>
                <a:gd name="T28" fmla="*/ 309 w 320"/>
                <a:gd name="T29" fmla="*/ 0 h 256"/>
                <a:gd name="T30" fmla="*/ 277 w 320"/>
                <a:gd name="T31" fmla="*/ 235 h 256"/>
                <a:gd name="T32" fmla="*/ 42 w 320"/>
                <a:gd name="T33" fmla="*/ 235 h 256"/>
                <a:gd name="T34" fmla="*/ 42 w 320"/>
                <a:gd name="T35" fmla="*/ 64 h 256"/>
                <a:gd name="T36" fmla="*/ 277 w 320"/>
                <a:gd name="T37" fmla="*/ 64 h 256"/>
                <a:gd name="T38" fmla="*/ 277 w 320"/>
                <a:gd name="T39" fmla="*/ 235 h 256"/>
                <a:gd name="T40" fmla="*/ 298 w 320"/>
                <a:gd name="T41" fmla="*/ 43 h 256"/>
                <a:gd name="T42" fmla="*/ 21 w 320"/>
                <a:gd name="T43" fmla="*/ 43 h 256"/>
                <a:gd name="T44" fmla="*/ 21 w 320"/>
                <a:gd name="T45" fmla="*/ 22 h 256"/>
                <a:gd name="T46" fmla="*/ 298 w 320"/>
                <a:gd name="T47" fmla="*/ 22 h 256"/>
                <a:gd name="T48" fmla="*/ 298 w 320"/>
                <a:gd name="T49" fmla="*/ 43 h 256"/>
                <a:gd name="T50" fmla="*/ 117 w 320"/>
                <a:gd name="T51" fmla="*/ 107 h 256"/>
                <a:gd name="T52" fmla="*/ 128 w 320"/>
                <a:gd name="T53" fmla="*/ 96 h 256"/>
                <a:gd name="T54" fmla="*/ 192 w 320"/>
                <a:gd name="T55" fmla="*/ 96 h 256"/>
                <a:gd name="T56" fmla="*/ 202 w 320"/>
                <a:gd name="T57" fmla="*/ 107 h 256"/>
                <a:gd name="T58" fmla="*/ 192 w 320"/>
                <a:gd name="T59" fmla="*/ 118 h 256"/>
                <a:gd name="T60" fmla="*/ 128 w 320"/>
                <a:gd name="T61" fmla="*/ 118 h 256"/>
                <a:gd name="T62" fmla="*/ 117 w 320"/>
                <a:gd name="T63" fmla="*/ 107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0" h="256">
                  <a:moveTo>
                    <a:pt x="30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4" y="64"/>
                    <a:pt x="10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246"/>
                    <a:pt x="21" y="246"/>
                    <a:pt x="21" y="246"/>
                  </a:cubicBezTo>
                  <a:cubicBezTo>
                    <a:pt x="21" y="252"/>
                    <a:pt x="26" y="256"/>
                    <a:pt x="32" y="256"/>
                  </a:cubicBezTo>
                  <a:cubicBezTo>
                    <a:pt x="288" y="256"/>
                    <a:pt x="288" y="256"/>
                    <a:pt x="288" y="256"/>
                  </a:cubicBezTo>
                  <a:cubicBezTo>
                    <a:pt x="294" y="256"/>
                    <a:pt x="298" y="252"/>
                    <a:pt x="298" y="246"/>
                  </a:cubicBezTo>
                  <a:cubicBezTo>
                    <a:pt x="298" y="64"/>
                    <a:pt x="298" y="64"/>
                    <a:pt x="298" y="64"/>
                  </a:cubicBezTo>
                  <a:cubicBezTo>
                    <a:pt x="309" y="64"/>
                    <a:pt x="309" y="64"/>
                    <a:pt x="309" y="64"/>
                  </a:cubicBezTo>
                  <a:cubicBezTo>
                    <a:pt x="315" y="64"/>
                    <a:pt x="320" y="60"/>
                    <a:pt x="320" y="54"/>
                  </a:cubicBezTo>
                  <a:cubicBezTo>
                    <a:pt x="320" y="11"/>
                    <a:pt x="320" y="11"/>
                    <a:pt x="320" y="11"/>
                  </a:cubicBezTo>
                  <a:cubicBezTo>
                    <a:pt x="320" y="5"/>
                    <a:pt x="315" y="0"/>
                    <a:pt x="309" y="0"/>
                  </a:cubicBezTo>
                  <a:close/>
                  <a:moveTo>
                    <a:pt x="277" y="235"/>
                  </a:moveTo>
                  <a:cubicBezTo>
                    <a:pt x="42" y="235"/>
                    <a:pt x="42" y="235"/>
                    <a:pt x="42" y="235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277" y="64"/>
                    <a:pt x="277" y="64"/>
                    <a:pt x="277" y="64"/>
                  </a:cubicBezTo>
                  <a:lnTo>
                    <a:pt x="277" y="235"/>
                  </a:lnTo>
                  <a:close/>
                  <a:moveTo>
                    <a:pt x="298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98" y="22"/>
                    <a:pt x="298" y="22"/>
                    <a:pt x="298" y="22"/>
                  </a:cubicBezTo>
                  <a:lnTo>
                    <a:pt x="298" y="43"/>
                  </a:lnTo>
                  <a:close/>
                  <a:moveTo>
                    <a:pt x="117" y="107"/>
                  </a:moveTo>
                  <a:cubicBezTo>
                    <a:pt x="117" y="101"/>
                    <a:pt x="122" y="96"/>
                    <a:pt x="128" y="96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8" y="96"/>
                    <a:pt x="202" y="101"/>
                    <a:pt x="202" y="107"/>
                  </a:cubicBezTo>
                  <a:cubicBezTo>
                    <a:pt x="202" y="113"/>
                    <a:pt x="198" y="118"/>
                    <a:pt x="192" y="118"/>
                  </a:cubicBezTo>
                  <a:cubicBezTo>
                    <a:pt x="128" y="118"/>
                    <a:pt x="128" y="118"/>
                    <a:pt x="128" y="118"/>
                  </a:cubicBezTo>
                  <a:cubicBezTo>
                    <a:pt x="122" y="118"/>
                    <a:pt x="117" y="113"/>
                    <a:pt x="11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14" name="Group 64">
            <a:extLst>
              <a:ext uri="{FF2B5EF4-FFF2-40B4-BE49-F238E27FC236}">
                <a16:creationId xmlns:a16="http://schemas.microsoft.com/office/drawing/2014/main" id="{8C90FDDB-1926-E047-916B-E3717A05B3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97334" y="2772558"/>
            <a:ext cx="369021" cy="369021"/>
            <a:chOff x="5009" y="6"/>
            <a:chExt cx="340" cy="340"/>
          </a:xfrm>
          <a:solidFill>
            <a:srgbClr val="ED1B24"/>
          </a:solidFill>
        </p:grpSpPr>
        <p:sp>
          <p:nvSpPr>
            <p:cNvPr id="415" name="Freeform 65">
              <a:extLst>
                <a:ext uri="{FF2B5EF4-FFF2-40B4-BE49-F238E27FC236}">
                  <a16:creationId xmlns:a16="http://schemas.microsoft.com/office/drawing/2014/main" id="{EB0B0630-6A0F-C944-94EA-1CDFEE2604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" y="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16" name="Freeform 66">
              <a:extLst>
                <a:ext uri="{FF2B5EF4-FFF2-40B4-BE49-F238E27FC236}">
                  <a16:creationId xmlns:a16="http://schemas.microsoft.com/office/drawing/2014/main" id="{B265DAA2-D10E-DD4E-9D2D-70CB5FFAF9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3" y="98"/>
              <a:ext cx="212" cy="156"/>
            </a:xfrm>
            <a:custGeom>
              <a:avLst/>
              <a:gdLst>
                <a:gd name="T0" fmla="*/ 10 w 320"/>
                <a:gd name="T1" fmla="*/ 235 h 235"/>
                <a:gd name="T2" fmla="*/ 10 w 320"/>
                <a:gd name="T3" fmla="*/ 235 h 235"/>
                <a:gd name="T4" fmla="*/ 4 w 320"/>
                <a:gd name="T5" fmla="*/ 233 h 235"/>
                <a:gd name="T6" fmla="*/ 2 w 320"/>
                <a:gd name="T7" fmla="*/ 231 h 235"/>
                <a:gd name="T8" fmla="*/ 2 w 320"/>
                <a:gd name="T9" fmla="*/ 231 h 235"/>
                <a:gd name="T10" fmla="*/ 2 w 320"/>
                <a:gd name="T11" fmla="*/ 231 h 235"/>
                <a:gd name="T12" fmla="*/ 0 w 320"/>
                <a:gd name="T13" fmla="*/ 224 h 235"/>
                <a:gd name="T14" fmla="*/ 0 w 320"/>
                <a:gd name="T15" fmla="*/ 224 h 235"/>
                <a:gd name="T16" fmla="*/ 0 w 320"/>
                <a:gd name="T17" fmla="*/ 224 h 235"/>
                <a:gd name="T18" fmla="*/ 0 w 320"/>
                <a:gd name="T19" fmla="*/ 224 h 235"/>
                <a:gd name="T20" fmla="*/ 0 w 320"/>
                <a:gd name="T21" fmla="*/ 224 h 235"/>
                <a:gd name="T22" fmla="*/ 0 w 320"/>
                <a:gd name="T23" fmla="*/ 11 h 235"/>
                <a:gd name="T24" fmla="*/ 10 w 320"/>
                <a:gd name="T25" fmla="*/ 0 h 235"/>
                <a:gd name="T26" fmla="*/ 74 w 320"/>
                <a:gd name="T27" fmla="*/ 0 h 235"/>
                <a:gd name="T28" fmla="*/ 82 w 320"/>
                <a:gd name="T29" fmla="*/ 3 h 235"/>
                <a:gd name="T30" fmla="*/ 100 w 320"/>
                <a:gd name="T31" fmla="*/ 22 h 235"/>
                <a:gd name="T32" fmla="*/ 266 w 320"/>
                <a:gd name="T33" fmla="*/ 22 h 235"/>
                <a:gd name="T34" fmla="*/ 277 w 320"/>
                <a:gd name="T35" fmla="*/ 32 h 235"/>
                <a:gd name="T36" fmla="*/ 277 w 320"/>
                <a:gd name="T37" fmla="*/ 64 h 235"/>
                <a:gd name="T38" fmla="*/ 309 w 320"/>
                <a:gd name="T39" fmla="*/ 64 h 235"/>
                <a:gd name="T40" fmla="*/ 318 w 320"/>
                <a:gd name="T41" fmla="*/ 69 h 235"/>
                <a:gd name="T42" fmla="*/ 319 w 320"/>
                <a:gd name="T43" fmla="*/ 78 h 235"/>
                <a:gd name="T44" fmla="*/ 277 w 320"/>
                <a:gd name="T45" fmla="*/ 227 h 235"/>
                <a:gd name="T46" fmla="*/ 266 w 320"/>
                <a:gd name="T47" fmla="*/ 235 h 235"/>
                <a:gd name="T48" fmla="*/ 10 w 320"/>
                <a:gd name="T49" fmla="*/ 235 h 235"/>
                <a:gd name="T50" fmla="*/ 10 w 320"/>
                <a:gd name="T51" fmla="*/ 235 h 235"/>
                <a:gd name="T52" fmla="*/ 25 w 320"/>
                <a:gd name="T53" fmla="*/ 214 h 235"/>
                <a:gd name="T54" fmla="*/ 258 w 320"/>
                <a:gd name="T55" fmla="*/ 214 h 235"/>
                <a:gd name="T56" fmla="*/ 295 w 320"/>
                <a:gd name="T57" fmla="*/ 86 h 235"/>
                <a:gd name="T58" fmla="*/ 71 w 320"/>
                <a:gd name="T59" fmla="*/ 86 h 235"/>
                <a:gd name="T60" fmla="*/ 25 w 320"/>
                <a:gd name="T61" fmla="*/ 214 h 235"/>
                <a:gd name="T62" fmla="*/ 21 w 320"/>
                <a:gd name="T63" fmla="*/ 22 h 235"/>
                <a:gd name="T64" fmla="*/ 21 w 320"/>
                <a:gd name="T65" fmla="*/ 163 h 235"/>
                <a:gd name="T66" fmla="*/ 54 w 320"/>
                <a:gd name="T67" fmla="*/ 71 h 235"/>
                <a:gd name="T68" fmla="*/ 64 w 320"/>
                <a:gd name="T69" fmla="*/ 64 h 235"/>
                <a:gd name="T70" fmla="*/ 256 w 320"/>
                <a:gd name="T71" fmla="*/ 64 h 235"/>
                <a:gd name="T72" fmla="*/ 256 w 320"/>
                <a:gd name="T73" fmla="*/ 43 h 235"/>
                <a:gd name="T74" fmla="*/ 96 w 320"/>
                <a:gd name="T75" fmla="*/ 43 h 235"/>
                <a:gd name="T76" fmla="*/ 88 w 320"/>
                <a:gd name="T77" fmla="*/ 40 h 235"/>
                <a:gd name="T78" fmla="*/ 70 w 320"/>
                <a:gd name="T79" fmla="*/ 22 h 235"/>
                <a:gd name="T80" fmla="*/ 21 w 320"/>
                <a:gd name="T81" fmla="*/ 2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0" h="235">
                  <a:moveTo>
                    <a:pt x="10" y="235"/>
                  </a:moveTo>
                  <a:cubicBezTo>
                    <a:pt x="10" y="235"/>
                    <a:pt x="10" y="235"/>
                    <a:pt x="10" y="235"/>
                  </a:cubicBezTo>
                  <a:cubicBezTo>
                    <a:pt x="8" y="235"/>
                    <a:pt x="6" y="234"/>
                    <a:pt x="4" y="233"/>
                  </a:cubicBezTo>
                  <a:cubicBezTo>
                    <a:pt x="4" y="232"/>
                    <a:pt x="3" y="232"/>
                    <a:pt x="2" y="231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1" y="229"/>
                    <a:pt x="0" y="227"/>
                    <a:pt x="0" y="22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7" y="0"/>
                    <a:pt x="80" y="1"/>
                    <a:pt x="82" y="3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266" y="22"/>
                    <a:pt x="266" y="22"/>
                    <a:pt x="266" y="22"/>
                  </a:cubicBezTo>
                  <a:cubicBezTo>
                    <a:pt x="272" y="22"/>
                    <a:pt x="277" y="26"/>
                    <a:pt x="277" y="32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309" y="64"/>
                    <a:pt x="309" y="64"/>
                    <a:pt x="309" y="64"/>
                  </a:cubicBezTo>
                  <a:cubicBezTo>
                    <a:pt x="312" y="64"/>
                    <a:pt x="316" y="66"/>
                    <a:pt x="318" y="69"/>
                  </a:cubicBezTo>
                  <a:cubicBezTo>
                    <a:pt x="320" y="71"/>
                    <a:pt x="320" y="75"/>
                    <a:pt x="319" y="78"/>
                  </a:cubicBezTo>
                  <a:cubicBezTo>
                    <a:pt x="277" y="227"/>
                    <a:pt x="277" y="227"/>
                    <a:pt x="277" y="227"/>
                  </a:cubicBezTo>
                  <a:cubicBezTo>
                    <a:pt x="275" y="232"/>
                    <a:pt x="271" y="235"/>
                    <a:pt x="266" y="235"/>
                  </a:cubicBezTo>
                  <a:cubicBezTo>
                    <a:pt x="10" y="235"/>
                    <a:pt x="10" y="235"/>
                    <a:pt x="10" y="235"/>
                  </a:cubicBezTo>
                  <a:cubicBezTo>
                    <a:pt x="10" y="235"/>
                    <a:pt x="10" y="235"/>
                    <a:pt x="10" y="235"/>
                  </a:cubicBezTo>
                  <a:close/>
                  <a:moveTo>
                    <a:pt x="25" y="214"/>
                  </a:moveTo>
                  <a:cubicBezTo>
                    <a:pt x="258" y="214"/>
                    <a:pt x="258" y="214"/>
                    <a:pt x="258" y="214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71" y="86"/>
                    <a:pt x="71" y="86"/>
                    <a:pt x="71" y="86"/>
                  </a:cubicBezTo>
                  <a:lnTo>
                    <a:pt x="25" y="214"/>
                  </a:lnTo>
                  <a:close/>
                  <a:moveTo>
                    <a:pt x="21" y="22"/>
                  </a:moveTo>
                  <a:cubicBezTo>
                    <a:pt x="21" y="163"/>
                    <a:pt x="21" y="163"/>
                    <a:pt x="21" y="163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5" y="67"/>
                    <a:pt x="59" y="64"/>
                    <a:pt x="64" y="64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56" y="43"/>
                    <a:pt x="256" y="43"/>
                    <a:pt x="25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3" y="43"/>
                    <a:pt x="90" y="42"/>
                    <a:pt x="88" y="40"/>
                  </a:cubicBezTo>
                  <a:cubicBezTo>
                    <a:pt x="70" y="22"/>
                    <a:pt x="70" y="22"/>
                    <a:pt x="70" y="22"/>
                  </a:cubicBezTo>
                  <a:lnTo>
                    <a:pt x="21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17" name="Group 360">
            <a:extLst>
              <a:ext uri="{FF2B5EF4-FFF2-40B4-BE49-F238E27FC236}">
                <a16:creationId xmlns:a16="http://schemas.microsoft.com/office/drawing/2014/main" id="{12FFF8B6-63E2-944B-BEF0-E636DA27C1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82662" y="2777349"/>
            <a:ext cx="367631" cy="367631"/>
            <a:chOff x="5799" y="1235"/>
            <a:chExt cx="340" cy="340"/>
          </a:xfrm>
          <a:solidFill>
            <a:srgbClr val="ED1B24"/>
          </a:solidFill>
        </p:grpSpPr>
        <p:sp>
          <p:nvSpPr>
            <p:cNvPr id="418" name="Freeform 361">
              <a:extLst>
                <a:ext uri="{FF2B5EF4-FFF2-40B4-BE49-F238E27FC236}">
                  <a16:creationId xmlns:a16="http://schemas.microsoft.com/office/drawing/2014/main" id="{35AE5673-B5E0-CA4D-8EE4-AE7C0A9BCB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1" y="1299"/>
              <a:ext cx="156" cy="212"/>
            </a:xfrm>
            <a:custGeom>
              <a:avLst/>
              <a:gdLst>
                <a:gd name="T0" fmla="*/ 234 w 235"/>
                <a:gd name="T1" fmla="*/ 81 h 320"/>
                <a:gd name="T2" fmla="*/ 232 w 235"/>
                <a:gd name="T3" fmla="*/ 77 h 320"/>
                <a:gd name="T4" fmla="*/ 157 w 235"/>
                <a:gd name="T5" fmla="*/ 3 h 320"/>
                <a:gd name="T6" fmla="*/ 154 w 235"/>
                <a:gd name="T7" fmla="*/ 0 h 320"/>
                <a:gd name="T8" fmla="*/ 150 w 235"/>
                <a:gd name="T9" fmla="*/ 0 h 320"/>
                <a:gd name="T10" fmla="*/ 11 w 235"/>
                <a:gd name="T11" fmla="*/ 0 h 320"/>
                <a:gd name="T12" fmla="*/ 0 w 235"/>
                <a:gd name="T13" fmla="*/ 10 h 320"/>
                <a:gd name="T14" fmla="*/ 0 w 235"/>
                <a:gd name="T15" fmla="*/ 309 h 320"/>
                <a:gd name="T16" fmla="*/ 11 w 235"/>
                <a:gd name="T17" fmla="*/ 320 h 320"/>
                <a:gd name="T18" fmla="*/ 224 w 235"/>
                <a:gd name="T19" fmla="*/ 320 h 320"/>
                <a:gd name="T20" fmla="*/ 235 w 235"/>
                <a:gd name="T21" fmla="*/ 309 h 320"/>
                <a:gd name="T22" fmla="*/ 235 w 235"/>
                <a:gd name="T23" fmla="*/ 85 h 320"/>
                <a:gd name="T24" fmla="*/ 234 w 235"/>
                <a:gd name="T25" fmla="*/ 81 h 320"/>
                <a:gd name="T26" fmla="*/ 160 w 235"/>
                <a:gd name="T27" fmla="*/ 36 h 320"/>
                <a:gd name="T28" fmla="*/ 199 w 235"/>
                <a:gd name="T29" fmla="*/ 74 h 320"/>
                <a:gd name="T30" fmla="*/ 160 w 235"/>
                <a:gd name="T31" fmla="*/ 74 h 320"/>
                <a:gd name="T32" fmla="*/ 160 w 235"/>
                <a:gd name="T33" fmla="*/ 36 h 320"/>
                <a:gd name="T34" fmla="*/ 22 w 235"/>
                <a:gd name="T35" fmla="*/ 298 h 320"/>
                <a:gd name="T36" fmla="*/ 22 w 235"/>
                <a:gd name="T37" fmla="*/ 21 h 320"/>
                <a:gd name="T38" fmla="*/ 139 w 235"/>
                <a:gd name="T39" fmla="*/ 21 h 320"/>
                <a:gd name="T40" fmla="*/ 139 w 235"/>
                <a:gd name="T41" fmla="*/ 85 h 320"/>
                <a:gd name="T42" fmla="*/ 150 w 235"/>
                <a:gd name="T43" fmla="*/ 96 h 320"/>
                <a:gd name="T44" fmla="*/ 214 w 235"/>
                <a:gd name="T45" fmla="*/ 96 h 320"/>
                <a:gd name="T46" fmla="*/ 214 w 235"/>
                <a:gd name="T47" fmla="*/ 298 h 320"/>
                <a:gd name="T48" fmla="*/ 22 w 235"/>
                <a:gd name="T49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0">
                  <a:moveTo>
                    <a:pt x="234" y="81"/>
                  </a:moveTo>
                  <a:cubicBezTo>
                    <a:pt x="234" y="80"/>
                    <a:pt x="233" y="78"/>
                    <a:pt x="232" y="77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2"/>
                    <a:pt x="155" y="1"/>
                    <a:pt x="154" y="0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5" y="315"/>
                    <a:pt x="235" y="309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4"/>
                    <a:pt x="235" y="82"/>
                    <a:pt x="234" y="81"/>
                  </a:cubicBezTo>
                  <a:close/>
                  <a:moveTo>
                    <a:pt x="160" y="36"/>
                  </a:moveTo>
                  <a:cubicBezTo>
                    <a:pt x="199" y="74"/>
                    <a:pt x="199" y="74"/>
                    <a:pt x="199" y="74"/>
                  </a:cubicBezTo>
                  <a:cubicBezTo>
                    <a:pt x="160" y="74"/>
                    <a:pt x="160" y="74"/>
                    <a:pt x="160" y="74"/>
                  </a:cubicBezTo>
                  <a:lnTo>
                    <a:pt x="160" y="36"/>
                  </a:lnTo>
                  <a:close/>
                  <a:moveTo>
                    <a:pt x="22" y="298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91"/>
                    <a:pt x="144" y="96"/>
                    <a:pt x="150" y="96"/>
                  </a:cubicBezTo>
                  <a:cubicBezTo>
                    <a:pt x="214" y="96"/>
                    <a:pt x="214" y="96"/>
                    <a:pt x="214" y="96"/>
                  </a:cubicBezTo>
                  <a:cubicBezTo>
                    <a:pt x="214" y="298"/>
                    <a:pt x="214" y="298"/>
                    <a:pt x="214" y="298"/>
                  </a:cubicBezTo>
                  <a:lnTo>
                    <a:pt x="22" y="2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19" name="Freeform 362">
              <a:extLst>
                <a:ext uri="{FF2B5EF4-FFF2-40B4-BE49-F238E27FC236}">
                  <a16:creationId xmlns:a16="http://schemas.microsoft.com/office/drawing/2014/main" id="{826F9576-EFAA-E747-8339-8353753A5E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9" y="123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1919CC9B-1B87-F44D-9AF3-129793210F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41851" y="2772875"/>
            <a:ext cx="369676" cy="369676"/>
            <a:chOff x="1153" y="770"/>
            <a:chExt cx="340" cy="340"/>
          </a:xfrm>
          <a:solidFill>
            <a:srgbClr val="ED1B24"/>
          </a:solidFill>
        </p:grpSpPr>
        <p:sp>
          <p:nvSpPr>
            <p:cNvPr id="421" name="Freeform 276">
              <a:extLst>
                <a:ext uri="{FF2B5EF4-FFF2-40B4-BE49-F238E27FC236}">
                  <a16:creationId xmlns:a16="http://schemas.microsoft.com/office/drawing/2014/main" id="{6D83A652-64B2-3A41-8AF5-B06CB4AD3B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3" y="77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22" name="Freeform 277">
              <a:extLst>
                <a:ext uri="{FF2B5EF4-FFF2-40B4-BE49-F238E27FC236}">
                  <a16:creationId xmlns:a16="http://schemas.microsoft.com/office/drawing/2014/main" id="{05C76452-654E-A840-BF33-348687ADE7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2" y="834"/>
              <a:ext cx="42" cy="42"/>
            </a:xfrm>
            <a:custGeom>
              <a:avLst/>
              <a:gdLst>
                <a:gd name="T0" fmla="*/ 32 w 64"/>
                <a:gd name="T1" fmla="*/ 64 h 64"/>
                <a:gd name="T2" fmla="*/ 64 w 64"/>
                <a:gd name="T3" fmla="*/ 32 h 64"/>
                <a:gd name="T4" fmla="*/ 32 w 64"/>
                <a:gd name="T5" fmla="*/ 0 h 64"/>
                <a:gd name="T6" fmla="*/ 0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42 w 64"/>
                <a:gd name="T13" fmla="*/ 32 h 64"/>
                <a:gd name="T14" fmla="*/ 32 w 64"/>
                <a:gd name="T15" fmla="*/ 42 h 64"/>
                <a:gd name="T16" fmla="*/ 21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49" y="64"/>
                    <a:pt x="64" y="49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2" y="26"/>
                    <a:pt x="42" y="32"/>
                  </a:cubicBezTo>
                  <a:cubicBezTo>
                    <a:pt x="42" y="38"/>
                    <a:pt x="38" y="42"/>
                    <a:pt x="32" y="42"/>
                  </a:cubicBezTo>
                  <a:cubicBezTo>
                    <a:pt x="26" y="42"/>
                    <a:pt x="21" y="38"/>
                    <a:pt x="21" y="32"/>
                  </a:cubicBezTo>
                  <a:cubicBezTo>
                    <a:pt x="21" y="26"/>
                    <a:pt x="26" y="21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23" name="Freeform 278">
              <a:extLst>
                <a:ext uri="{FF2B5EF4-FFF2-40B4-BE49-F238E27FC236}">
                  <a16:creationId xmlns:a16="http://schemas.microsoft.com/office/drawing/2014/main" id="{5653F6CB-2AFB-5D41-A309-2232441B49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" y="890"/>
              <a:ext cx="116" cy="156"/>
            </a:xfrm>
            <a:custGeom>
              <a:avLst/>
              <a:gdLst>
                <a:gd name="T0" fmla="*/ 161 w 174"/>
                <a:gd name="T1" fmla="*/ 200 h 235"/>
                <a:gd name="T2" fmla="*/ 161 w 174"/>
                <a:gd name="T3" fmla="*/ 75 h 235"/>
                <a:gd name="T4" fmla="*/ 172 w 174"/>
                <a:gd name="T5" fmla="*/ 64 h 235"/>
                <a:gd name="T6" fmla="*/ 161 w 174"/>
                <a:gd name="T7" fmla="*/ 53 h 235"/>
                <a:gd name="T8" fmla="*/ 140 w 174"/>
                <a:gd name="T9" fmla="*/ 53 h 235"/>
                <a:gd name="T10" fmla="*/ 140 w 174"/>
                <a:gd name="T11" fmla="*/ 11 h 235"/>
                <a:gd name="T12" fmla="*/ 129 w 174"/>
                <a:gd name="T13" fmla="*/ 0 h 235"/>
                <a:gd name="T14" fmla="*/ 44 w 174"/>
                <a:gd name="T15" fmla="*/ 0 h 235"/>
                <a:gd name="T16" fmla="*/ 33 w 174"/>
                <a:gd name="T17" fmla="*/ 11 h 235"/>
                <a:gd name="T18" fmla="*/ 33 w 174"/>
                <a:gd name="T19" fmla="*/ 53 h 235"/>
                <a:gd name="T20" fmla="*/ 12 w 174"/>
                <a:gd name="T21" fmla="*/ 53 h 235"/>
                <a:gd name="T22" fmla="*/ 1 w 174"/>
                <a:gd name="T23" fmla="*/ 64 h 235"/>
                <a:gd name="T24" fmla="*/ 12 w 174"/>
                <a:gd name="T25" fmla="*/ 75 h 235"/>
                <a:gd name="T26" fmla="*/ 12 w 174"/>
                <a:gd name="T27" fmla="*/ 200 h 235"/>
                <a:gd name="T28" fmla="*/ 2 w 174"/>
                <a:gd name="T29" fmla="*/ 219 h 235"/>
                <a:gd name="T30" fmla="*/ 7 w 174"/>
                <a:gd name="T31" fmla="*/ 234 h 235"/>
                <a:gd name="T32" fmla="*/ 12 w 174"/>
                <a:gd name="T33" fmla="*/ 235 h 235"/>
                <a:gd name="T34" fmla="*/ 12 w 174"/>
                <a:gd name="T35" fmla="*/ 235 h 235"/>
                <a:gd name="T36" fmla="*/ 161 w 174"/>
                <a:gd name="T37" fmla="*/ 235 h 235"/>
                <a:gd name="T38" fmla="*/ 161 w 174"/>
                <a:gd name="T39" fmla="*/ 235 h 235"/>
                <a:gd name="T40" fmla="*/ 161 w 174"/>
                <a:gd name="T41" fmla="*/ 235 h 235"/>
                <a:gd name="T42" fmla="*/ 166 w 174"/>
                <a:gd name="T43" fmla="*/ 234 h 235"/>
                <a:gd name="T44" fmla="*/ 171 w 174"/>
                <a:gd name="T45" fmla="*/ 219 h 235"/>
                <a:gd name="T46" fmla="*/ 161 w 174"/>
                <a:gd name="T47" fmla="*/ 200 h 235"/>
                <a:gd name="T48" fmla="*/ 55 w 174"/>
                <a:gd name="T49" fmla="*/ 21 h 235"/>
                <a:gd name="T50" fmla="*/ 119 w 174"/>
                <a:gd name="T51" fmla="*/ 21 h 235"/>
                <a:gd name="T52" fmla="*/ 119 w 174"/>
                <a:gd name="T53" fmla="*/ 53 h 235"/>
                <a:gd name="T54" fmla="*/ 55 w 174"/>
                <a:gd name="T55" fmla="*/ 53 h 235"/>
                <a:gd name="T56" fmla="*/ 55 w 174"/>
                <a:gd name="T57" fmla="*/ 21 h 235"/>
                <a:gd name="T58" fmla="*/ 140 w 174"/>
                <a:gd name="T59" fmla="*/ 75 h 235"/>
                <a:gd name="T60" fmla="*/ 140 w 174"/>
                <a:gd name="T61" fmla="*/ 203 h 235"/>
                <a:gd name="T62" fmla="*/ 141 w 174"/>
                <a:gd name="T63" fmla="*/ 207 h 235"/>
                <a:gd name="T64" fmla="*/ 144 w 174"/>
                <a:gd name="T65" fmla="*/ 213 h 235"/>
                <a:gd name="T66" fmla="*/ 29 w 174"/>
                <a:gd name="T67" fmla="*/ 213 h 235"/>
                <a:gd name="T68" fmla="*/ 32 w 174"/>
                <a:gd name="T69" fmla="*/ 207 h 235"/>
                <a:gd name="T70" fmla="*/ 33 w 174"/>
                <a:gd name="T71" fmla="*/ 203 h 235"/>
                <a:gd name="T72" fmla="*/ 33 w 174"/>
                <a:gd name="T73" fmla="*/ 75 h 235"/>
                <a:gd name="T74" fmla="*/ 140 w 174"/>
                <a:gd name="T75" fmla="*/ 7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4" h="235">
                  <a:moveTo>
                    <a:pt x="161" y="200"/>
                  </a:moveTo>
                  <a:cubicBezTo>
                    <a:pt x="161" y="75"/>
                    <a:pt x="161" y="75"/>
                    <a:pt x="161" y="75"/>
                  </a:cubicBezTo>
                  <a:cubicBezTo>
                    <a:pt x="167" y="75"/>
                    <a:pt x="172" y="70"/>
                    <a:pt x="172" y="64"/>
                  </a:cubicBezTo>
                  <a:cubicBezTo>
                    <a:pt x="172" y="58"/>
                    <a:pt x="167" y="53"/>
                    <a:pt x="161" y="53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0" y="5"/>
                    <a:pt x="135" y="0"/>
                    <a:pt x="12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8" y="0"/>
                    <a:pt x="33" y="5"/>
                    <a:pt x="33" y="1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6" y="53"/>
                    <a:pt x="1" y="58"/>
                    <a:pt x="1" y="64"/>
                  </a:cubicBezTo>
                  <a:cubicBezTo>
                    <a:pt x="1" y="70"/>
                    <a:pt x="6" y="75"/>
                    <a:pt x="12" y="75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0" y="225"/>
                    <a:pt x="2" y="231"/>
                    <a:pt x="7" y="234"/>
                  </a:cubicBezTo>
                  <a:cubicBezTo>
                    <a:pt x="9" y="234"/>
                    <a:pt x="10" y="235"/>
                    <a:pt x="12" y="235"/>
                  </a:cubicBezTo>
                  <a:cubicBezTo>
                    <a:pt x="12" y="235"/>
                    <a:pt x="12" y="235"/>
                    <a:pt x="12" y="235"/>
                  </a:cubicBezTo>
                  <a:cubicBezTo>
                    <a:pt x="161" y="235"/>
                    <a:pt x="161" y="235"/>
                    <a:pt x="161" y="235"/>
                  </a:cubicBezTo>
                  <a:cubicBezTo>
                    <a:pt x="161" y="235"/>
                    <a:pt x="161" y="235"/>
                    <a:pt x="161" y="235"/>
                  </a:cubicBezTo>
                  <a:cubicBezTo>
                    <a:pt x="161" y="235"/>
                    <a:pt x="161" y="235"/>
                    <a:pt x="161" y="235"/>
                  </a:cubicBezTo>
                  <a:cubicBezTo>
                    <a:pt x="163" y="235"/>
                    <a:pt x="165" y="234"/>
                    <a:pt x="166" y="234"/>
                  </a:cubicBezTo>
                  <a:cubicBezTo>
                    <a:pt x="171" y="231"/>
                    <a:pt x="174" y="225"/>
                    <a:pt x="171" y="219"/>
                  </a:cubicBezTo>
                  <a:lnTo>
                    <a:pt x="161" y="200"/>
                  </a:lnTo>
                  <a:close/>
                  <a:moveTo>
                    <a:pt x="55" y="21"/>
                  </a:moveTo>
                  <a:cubicBezTo>
                    <a:pt x="119" y="21"/>
                    <a:pt x="119" y="21"/>
                    <a:pt x="119" y="21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55" y="53"/>
                    <a:pt x="55" y="53"/>
                    <a:pt x="55" y="53"/>
                  </a:cubicBezTo>
                  <a:lnTo>
                    <a:pt x="55" y="21"/>
                  </a:lnTo>
                  <a:close/>
                  <a:moveTo>
                    <a:pt x="140" y="75"/>
                  </a:moveTo>
                  <a:cubicBezTo>
                    <a:pt x="140" y="203"/>
                    <a:pt x="140" y="203"/>
                    <a:pt x="140" y="203"/>
                  </a:cubicBezTo>
                  <a:cubicBezTo>
                    <a:pt x="140" y="204"/>
                    <a:pt x="140" y="206"/>
                    <a:pt x="141" y="207"/>
                  </a:cubicBezTo>
                  <a:cubicBezTo>
                    <a:pt x="144" y="213"/>
                    <a:pt x="144" y="213"/>
                    <a:pt x="144" y="213"/>
                  </a:cubicBezTo>
                  <a:cubicBezTo>
                    <a:pt x="29" y="213"/>
                    <a:pt x="29" y="213"/>
                    <a:pt x="29" y="213"/>
                  </a:cubicBezTo>
                  <a:cubicBezTo>
                    <a:pt x="32" y="207"/>
                    <a:pt x="32" y="207"/>
                    <a:pt x="32" y="207"/>
                  </a:cubicBezTo>
                  <a:cubicBezTo>
                    <a:pt x="33" y="206"/>
                    <a:pt x="33" y="204"/>
                    <a:pt x="33" y="203"/>
                  </a:cubicBezTo>
                  <a:cubicBezTo>
                    <a:pt x="33" y="75"/>
                    <a:pt x="33" y="75"/>
                    <a:pt x="33" y="75"/>
                  </a:cubicBezTo>
                  <a:lnTo>
                    <a:pt x="14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24" name="Group 618">
            <a:extLst>
              <a:ext uri="{FF2B5EF4-FFF2-40B4-BE49-F238E27FC236}">
                <a16:creationId xmlns:a16="http://schemas.microsoft.com/office/drawing/2014/main" id="{08182CED-52F7-C54F-8DD5-1E2FDFBE0E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318271" y="2774569"/>
            <a:ext cx="367982" cy="367982"/>
            <a:chOff x="4794" y="2594"/>
            <a:chExt cx="340" cy="340"/>
          </a:xfrm>
          <a:solidFill>
            <a:srgbClr val="ED1B24"/>
          </a:solidFill>
        </p:grpSpPr>
        <p:sp>
          <p:nvSpPr>
            <p:cNvPr id="425" name="Freeform 619">
              <a:extLst>
                <a:ext uri="{FF2B5EF4-FFF2-40B4-BE49-F238E27FC236}">
                  <a16:creationId xmlns:a16="http://schemas.microsoft.com/office/drawing/2014/main" id="{40A1B011-58C0-2F4A-8E2E-69D098D033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4" y="2594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26" name="Freeform 620">
              <a:extLst>
                <a:ext uri="{FF2B5EF4-FFF2-40B4-BE49-F238E27FC236}">
                  <a16:creationId xmlns:a16="http://schemas.microsoft.com/office/drawing/2014/main" id="{1DFF15C5-133A-F64F-AC4F-C543EC44B6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8" y="2714"/>
              <a:ext cx="212" cy="99"/>
            </a:xfrm>
            <a:custGeom>
              <a:avLst/>
              <a:gdLst>
                <a:gd name="T0" fmla="*/ 315 w 320"/>
                <a:gd name="T1" fmla="*/ 3 h 150"/>
                <a:gd name="T2" fmla="*/ 305 w 320"/>
                <a:gd name="T3" fmla="*/ 2 h 150"/>
                <a:gd name="T4" fmla="*/ 202 w 320"/>
                <a:gd name="T5" fmla="*/ 49 h 150"/>
                <a:gd name="T6" fmla="*/ 181 w 320"/>
                <a:gd name="T7" fmla="*/ 33 h 150"/>
                <a:gd name="T8" fmla="*/ 138 w 320"/>
                <a:gd name="T9" fmla="*/ 33 h 150"/>
                <a:gd name="T10" fmla="*/ 118 w 320"/>
                <a:gd name="T11" fmla="*/ 49 h 150"/>
                <a:gd name="T12" fmla="*/ 15 w 320"/>
                <a:gd name="T13" fmla="*/ 2 h 150"/>
                <a:gd name="T14" fmla="*/ 5 w 320"/>
                <a:gd name="T15" fmla="*/ 3 h 150"/>
                <a:gd name="T16" fmla="*/ 0 w 320"/>
                <a:gd name="T17" fmla="*/ 12 h 150"/>
                <a:gd name="T18" fmla="*/ 0 w 320"/>
                <a:gd name="T19" fmla="*/ 140 h 150"/>
                <a:gd name="T20" fmla="*/ 4 w 320"/>
                <a:gd name="T21" fmla="*/ 148 h 150"/>
                <a:gd name="T22" fmla="*/ 10 w 320"/>
                <a:gd name="T23" fmla="*/ 150 h 150"/>
                <a:gd name="T24" fmla="*/ 14 w 320"/>
                <a:gd name="T25" fmla="*/ 150 h 150"/>
                <a:gd name="T26" fmla="*/ 122 w 320"/>
                <a:gd name="T27" fmla="*/ 110 h 150"/>
                <a:gd name="T28" fmla="*/ 138 w 320"/>
                <a:gd name="T29" fmla="*/ 118 h 150"/>
                <a:gd name="T30" fmla="*/ 181 w 320"/>
                <a:gd name="T31" fmla="*/ 118 h 150"/>
                <a:gd name="T32" fmla="*/ 197 w 320"/>
                <a:gd name="T33" fmla="*/ 110 h 150"/>
                <a:gd name="T34" fmla="*/ 305 w 320"/>
                <a:gd name="T35" fmla="*/ 150 h 150"/>
                <a:gd name="T36" fmla="*/ 309 w 320"/>
                <a:gd name="T37" fmla="*/ 150 h 150"/>
                <a:gd name="T38" fmla="*/ 315 w 320"/>
                <a:gd name="T39" fmla="*/ 148 h 150"/>
                <a:gd name="T40" fmla="*/ 320 w 320"/>
                <a:gd name="T41" fmla="*/ 140 h 150"/>
                <a:gd name="T42" fmla="*/ 320 w 320"/>
                <a:gd name="T43" fmla="*/ 12 h 150"/>
                <a:gd name="T44" fmla="*/ 315 w 320"/>
                <a:gd name="T45" fmla="*/ 3 h 150"/>
                <a:gd name="T46" fmla="*/ 21 w 320"/>
                <a:gd name="T47" fmla="*/ 28 h 150"/>
                <a:gd name="T48" fmla="*/ 117 w 320"/>
                <a:gd name="T49" fmla="*/ 72 h 150"/>
                <a:gd name="T50" fmla="*/ 117 w 320"/>
                <a:gd name="T51" fmla="*/ 90 h 150"/>
                <a:gd name="T52" fmla="*/ 21 w 320"/>
                <a:gd name="T53" fmla="*/ 124 h 150"/>
                <a:gd name="T54" fmla="*/ 21 w 320"/>
                <a:gd name="T55" fmla="*/ 28 h 150"/>
                <a:gd name="T56" fmla="*/ 181 w 320"/>
                <a:gd name="T57" fmla="*/ 97 h 150"/>
                <a:gd name="T58" fmla="*/ 138 w 320"/>
                <a:gd name="T59" fmla="*/ 97 h 150"/>
                <a:gd name="T60" fmla="*/ 138 w 320"/>
                <a:gd name="T61" fmla="*/ 54 h 150"/>
                <a:gd name="T62" fmla="*/ 181 w 320"/>
                <a:gd name="T63" fmla="*/ 54 h 150"/>
                <a:gd name="T64" fmla="*/ 181 w 320"/>
                <a:gd name="T65" fmla="*/ 97 h 150"/>
                <a:gd name="T66" fmla="*/ 298 w 320"/>
                <a:gd name="T67" fmla="*/ 124 h 150"/>
                <a:gd name="T68" fmla="*/ 202 w 320"/>
                <a:gd name="T69" fmla="*/ 90 h 150"/>
                <a:gd name="T70" fmla="*/ 202 w 320"/>
                <a:gd name="T71" fmla="*/ 72 h 150"/>
                <a:gd name="T72" fmla="*/ 298 w 320"/>
                <a:gd name="T73" fmla="*/ 28 h 150"/>
                <a:gd name="T74" fmla="*/ 298 w 320"/>
                <a:gd name="T75" fmla="*/ 12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0" h="150">
                  <a:moveTo>
                    <a:pt x="315" y="3"/>
                  </a:moveTo>
                  <a:cubicBezTo>
                    <a:pt x="312" y="1"/>
                    <a:pt x="308" y="0"/>
                    <a:pt x="305" y="2"/>
                  </a:cubicBezTo>
                  <a:cubicBezTo>
                    <a:pt x="202" y="49"/>
                    <a:pt x="202" y="49"/>
                    <a:pt x="202" y="49"/>
                  </a:cubicBezTo>
                  <a:cubicBezTo>
                    <a:pt x="199" y="40"/>
                    <a:pt x="191" y="33"/>
                    <a:pt x="181" y="33"/>
                  </a:cubicBezTo>
                  <a:cubicBezTo>
                    <a:pt x="138" y="33"/>
                    <a:pt x="138" y="33"/>
                    <a:pt x="138" y="33"/>
                  </a:cubicBezTo>
                  <a:cubicBezTo>
                    <a:pt x="128" y="33"/>
                    <a:pt x="120" y="40"/>
                    <a:pt x="118" y="4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1" y="0"/>
                    <a:pt x="8" y="1"/>
                    <a:pt x="5" y="3"/>
                  </a:cubicBezTo>
                  <a:cubicBezTo>
                    <a:pt x="2" y="5"/>
                    <a:pt x="0" y="8"/>
                    <a:pt x="0" y="1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6"/>
                    <a:pt x="4" y="148"/>
                  </a:cubicBezTo>
                  <a:cubicBezTo>
                    <a:pt x="6" y="150"/>
                    <a:pt x="8" y="150"/>
                    <a:pt x="10" y="150"/>
                  </a:cubicBezTo>
                  <a:cubicBezTo>
                    <a:pt x="12" y="150"/>
                    <a:pt x="13" y="150"/>
                    <a:pt x="14" y="150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26" y="115"/>
                    <a:pt x="132" y="118"/>
                    <a:pt x="138" y="118"/>
                  </a:cubicBezTo>
                  <a:cubicBezTo>
                    <a:pt x="181" y="118"/>
                    <a:pt x="181" y="118"/>
                    <a:pt x="181" y="118"/>
                  </a:cubicBezTo>
                  <a:cubicBezTo>
                    <a:pt x="188" y="118"/>
                    <a:pt x="194" y="115"/>
                    <a:pt x="197" y="110"/>
                  </a:cubicBezTo>
                  <a:cubicBezTo>
                    <a:pt x="305" y="150"/>
                    <a:pt x="305" y="150"/>
                    <a:pt x="305" y="150"/>
                  </a:cubicBezTo>
                  <a:cubicBezTo>
                    <a:pt x="307" y="150"/>
                    <a:pt x="308" y="150"/>
                    <a:pt x="309" y="150"/>
                  </a:cubicBezTo>
                  <a:cubicBezTo>
                    <a:pt x="311" y="150"/>
                    <a:pt x="313" y="150"/>
                    <a:pt x="315" y="148"/>
                  </a:cubicBezTo>
                  <a:cubicBezTo>
                    <a:pt x="318" y="146"/>
                    <a:pt x="320" y="143"/>
                    <a:pt x="320" y="140"/>
                  </a:cubicBezTo>
                  <a:cubicBezTo>
                    <a:pt x="320" y="12"/>
                    <a:pt x="320" y="12"/>
                    <a:pt x="320" y="12"/>
                  </a:cubicBezTo>
                  <a:cubicBezTo>
                    <a:pt x="320" y="8"/>
                    <a:pt x="318" y="5"/>
                    <a:pt x="315" y="3"/>
                  </a:cubicBezTo>
                  <a:close/>
                  <a:moveTo>
                    <a:pt x="21" y="28"/>
                  </a:moveTo>
                  <a:cubicBezTo>
                    <a:pt x="117" y="72"/>
                    <a:pt x="117" y="72"/>
                    <a:pt x="117" y="72"/>
                  </a:cubicBezTo>
                  <a:cubicBezTo>
                    <a:pt x="117" y="90"/>
                    <a:pt x="117" y="90"/>
                    <a:pt x="117" y="90"/>
                  </a:cubicBezTo>
                  <a:cubicBezTo>
                    <a:pt x="21" y="124"/>
                    <a:pt x="21" y="124"/>
                    <a:pt x="21" y="124"/>
                  </a:cubicBezTo>
                  <a:lnTo>
                    <a:pt x="21" y="28"/>
                  </a:lnTo>
                  <a:close/>
                  <a:moveTo>
                    <a:pt x="181" y="97"/>
                  </a:moveTo>
                  <a:cubicBezTo>
                    <a:pt x="138" y="97"/>
                    <a:pt x="138" y="97"/>
                    <a:pt x="138" y="97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81" y="54"/>
                    <a:pt x="181" y="54"/>
                    <a:pt x="181" y="54"/>
                  </a:cubicBezTo>
                  <a:lnTo>
                    <a:pt x="181" y="97"/>
                  </a:lnTo>
                  <a:close/>
                  <a:moveTo>
                    <a:pt x="298" y="124"/>
                  </a:moveTo>
                  <a:cubicBezTo>
                    <a:pt x="202" y="90"/>
                    <a:pt x="202" y="90"/>
                    <a:pt x="202" y="90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98" y="28"/>
                    <a:pt x="298" y="28"/>
                    <a:pt x="298" y="28"/>
                  </a:cubicBezTo>
                  <a:lnTo>
                    <a:pt x="298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27" name="Group 387">
            <a:extLst>
              <a:ext uri="{FF2B5EF4-FFF2-40B4-BE49-F238E27FC236}">
                <a16:creationId xmlns:a16="http://schemas.microsoft.com/office/drawing/2014/main" id="{1770612F-98AB-514C-A2D0-2C136E1326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22216" y="3458072"/>
            <a:ext cx="369021" cy="369021"/>
            <a:chOff x="7355" y="1558"/>
            <a:chExt cx="340" cy="340"/>
          </a:xfrm>
          <a:solidFill>
            <a:srgbClr val="ED1B24"/>
          </a:solidFill>
        </p:grpSpPr>
        <p:sp>
          <p:nvSpPr>
            <p:cNvPr id="428" name="Freeform 388">
              <a:extLst>
                <a:ext uri="{FF2B5EF4-FFF2-40B4-BE49-F238E27FC236}">
                  <a16:creationId xmlns:a16="http://schemas.microsoft.com/office/drawing/2014/main" id="{7A54A172-EB0F-374C-B169-31C9DB925C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5" y="155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29" name="Freeform 389">
              <a:extLst>
                <a:ext uri="{FF2B5EF4-FFF2-40B4-BE49-F238E27FC236}">
                  <a16:creationId xmlns:a16="http://schemas.microsoft.com/office/drawing/2014/main" id="{23695E1D-517D-BA49-85CB-5801AA91C4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8" y="1664"/>
              <a:ext cx="213" cy="149"/>
            </a:xfrm>
            <a:custGeom>
              <a:avLst/>
              <a:gdLst>
                <a:gd name="T0" fmla="*/ 321 w 321"/>
                <a:gd name="T1" fmla="*/ 160 h 224"/>
                <a:gd name="T2" fmla="*/ 129 w 321"/>
                <a:gd name="T3" fmla="*/ 170 h 224"/>
                <a:gd name="T4" fmla="*/ 129 w 321"/>
                <a:gd name="T5" fmla="*/ 149 h 224"/>
                <a:gd name="T6" fmla="*/ 299 w 321"/>
                <a:gd name="T7" fmla="*/ 21 h 224"/>
                <a:gd name="T8" fmla="*/ 75 w 321"/>
                <a:gd name="T9" fmla="*/ 32 h 224"/>
                <a:gd name="T10" fmla="*/ 54 w 321"/>
                <a:gd name="T11" fmla="*/ 32 h 224"/>
                <a:gd name="T12" fmla="*/ 65 w 321"/>
                <a:gd name="T13" fmla="*/ 0 h 224"/>
                <a:gd name="T14" fmla="*/ 321 w 321"/>
                <a:gd name="T15" fmla="*/ 10 h 224"/>
                <a:gd name="T16" fmla="*/ 90 w 321"/>
                <a:gd name="T17" fmla="*/ 193 h 224"/>
                <a:gd name="T18" fmla="*/ 101 w 321"/>
                <a:gd name="T19" fmla="*/ 136 h 224"/>
                <a:gd name="T20" fmla="*/ 54 w 321"/>
                <a:gd name="T21" fmla="*/ 58 h 224"/>
                <a:gd name="T22" fmla="*/ 54 w 321"/>
                <a:gd name="T23" fmla="*/ 58 h 224"/>
                <a:gd name="T24" fmla="*/ 54 w 321"/>
                <a:gd name="T25" fmla="*/ 58 h 224"/>
                <a:gd name="T26" fmla="*/ 6 w 321"/>
                <a:gd name="T27" fmla="*/ 136 h 224"/>
                <a:gd name="T28" fmla="*/ 18 w 321"/>
                <a:gd name="T29" fmla="*/ 192 h 224"/>
                <a:gd name="T30" fmla="*/ 22 w 321"/>
                <a:gd name="T31" fmla="*/ 213 h 224"/>
                <a:gd name="T32" fmla="*/ 42 w 321"/>
                <a:gd name="T33" fmla="*/ 190 h 224"/>
                <a:gd name="T34" fmla="*/ 27 w 321"/>
                <a:gd name="T35" fmla="*/ 131 h 224"/>
                <a:gd name="T36" fmla="*/ 54 w 321"/>
                <a:gd name="T37" fmla="*/ 80 h 224"/>
                <a:gd name="T38" fmla="*/ 54 w 321"/>
                <a:gd name="T39" fmla="*/ 80 h 224"/>
                <a:gd name="T40" fmla="*/ 81 w 321"/>
                <a:gd name="T41" fmla="*/ 131 h 224"/>
                <a:gd name="T42" fmla="*/ 65 w 321"/>
                <a:gd name="T43" fmla="*/ 190 h 224"/>
                <a:gd name="T44" fmla="*/ 99 w 321"/>
                <a:gd name="T45" fmla="*/ 216 h 224"/>
                <a:gd name="T46" fmla="*/ 128 w 321"/>
                <a:gd name="T47" fmla="*/ 224 h 224"/>
                <a:gd name="T48" fmla="*/ 135 w 321"/>
                <a:gd name="T49" fmla="*/ 206 h 224"/>
                <a:gd name="T50" fmla="*/ 139 w 321"/>
                <a:gd name="T51" fmla="*/ 74 h 224"/>
                <a:gd name="T52" fmla="*/ 278 w 321"/>
                <a:gd name="T53" fmla="*/ 64 h 224"/>
                <a:gd name="T54" fmla="*/ 139 w 321"/>
                <a:gd name="T55" fmla="*/ 53 h 224"/>
                <a:gd name="T56" fmla="*/ 139 w 321"/>
                <a:gd name="T57" fmla="*/ 74 h 224"/>
                <a:gd name="T58" fmla="*/ 267 w 321"/>
                <a:gd name="T59" fmla="*/ 117 h 224"/>
                <a:gd name="T60" fmla="*/ 267 w 321"/>
                <a:gd name="T61" fmla="*/ 96 h 224"/>
                <a:gd name="T62" fmla="*/ 129 w 321"/>
                <a:gd name="T63" fmla="*/ 10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1" h="224">
                  <a:moveTo>
                    <a:pt x="321" y="10"/>
                  </a:moveTo>
                  <a:cubicBezTo>
                    <a:pt x="321" y="160"/>
                    <a:pt x="321" y="160"/>
                    <a:pt x="321" y="160"/>
                  </a:cubicBezTo>
                  <a:cubicBezTo>
                    <a:pt x="321" y="166"/>
                    <a:pt x="316" y="170"/>
                    <a:pt x="310" y="170"/>
                  </a:cubicBezTo>
                  <a:cubicBezTo>
                    <a:pt x="129" y="170"/>
                    <a:pt x="129" y="170"/>
                    <a:pt x="129" y="170"/>
                  </a:cubicBezTo>
                  <a:cubicBezTo>
                    <a:pt x="123" y="170"/>
                    <a:pt x="118" y="166"/>
                    <a:pt x="118" y="160"/>
                  </a:cubicBezTo>
                  <a:cubicBezTo>
                    <a:pt x="118" y="154"/>
                    <a:pt x="123" y="149"/>
                    <a:pt x="129" y="149"/>
                  </a:cubicBezTo>
                  <a:cubicBezTo>
                    <a:pt x="299" y="149"/>
                    <a:pt x="299" y="149"/>
                    <a:pt x="299" y="149"/>
                  </a:cubicBezTo>
                  <a:cubicBezTo>
                    <a:pt x="299" y="21"/>
                    <a:pt x="299" y="21"/>
                    <a:pt x="299" y="2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8"/>
                    <a:pt x="71" y="42"/>
                    <a:pt x="65" y="42"/>
                  </a:cubicBezTo>
                  <a:cubicBezTo>
                    <a:pt x="59" y="42"/>
                    <a:pt x="54" y="38"/>
                    <a:pt x="54" y="32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4"/>
                    <a:pt x="59" y="0"/>
                    <a:pt x="65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6" y="0"/>
                    <a:pt x="321" y="4"/>
                    <a:pt x="321" y="10"/>
                  </a:cubicBezTo>
                  <a:close/>
                  <a:moveTo>
                    <a:pt x="103" y="195"/>
                  </a:moveTo>
                  <a:cubicBezTo>
                    <a:pt x="98" y="194"/>
                    <a:pt x="92" y="193"/>
                    <a:pt x="90" y="193"/>
                  </a:cubicBezTo>
                  <a:cubicBezTo>
                    <a:pt x="88" y="191"/>
                    <a:pt x="84" y="180"/>
                    <a:pt x="85" y="176"/>
                  </a:cubicBezTo>
                  <a:cubicBezTo>
                    <a:pt x="91" y="166"/>
                    <a:pt x="98" y="150"/>
                    <a:pt x="101" y="136"/>
                  </a:cubicBezTo>
                  <a:cubicBezTo>
                    <a:pt x="108" y="110"/>
                    <a:pt x="105" y="90"/>
                    <a:pt x="94" y="77"/>
                  </a:cubicBezTo>
                  <a:cubicBezTo>
                    <a:pt x="80" y="59"/>
                    <a:pt x="58" y="58"/>
                    <a:pt x="54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1" y="58"/>
                    <a:pt x="28" y="59"/>
                    <a:pt x="14" y="77"/>
                  </a:cubicBezTo>
                  <a:cubicBezTo>
                    <a:pt x="3" y="90"/>
                    <a:pt x="0" y="110"/>
                    <a:pt x="6" y="136"/>
                  </a:cubicBezTo>
                  <a:cubicBezTo>
                    <a:pt x="10" y="150"/>
                    <a:pt x="17" y="166"/>
                    <a:pt x="23" y="176"/>
                  </a:cubicBezTo>
                  <a:cubicBezTo>
                    <a:pt x="24" y="180"/>
                    <a:pt x="20" y="191"/>
                    <a:pt x="18" y="192"/>
                  </a:cubicBezTo>
                  <a:cubicBezTo>
                    <a:pt x="13" y="194"/>
                    <a:pt x="10" y="201"/>
                    <a:pt x="12" y="206"/>
                  </a:cubicBezTo>
                  <a:cubicBezTo>
                    <a:pt x="14" y="210"/>
                    <a:pt x="18" y="213"/>
                    <a:pt x="22" y="213"/>
                  </a:cubicBezTo>
                  <a:cubicBezTo>
                    <a:pt x="23" y="213"/>
                    <a:pt x="25" y="213"/>
                    <a:pt x="26" y="212"/>
                  </a:cubicBezTo>
                  <a:cubicBezTo>
                    <a:pt x="36" y="209"/>
                    <a:pt x="40" y="197"/>
                    <a:pt x="42" y="190"/>
                  </a:cubicBezTo>
                  <a:cubicBezTo>
                    <a:pt x="44" y="184"/>
                    <a:pt x="47" y="172"/>
                    <a:pt x="41" y="164"/>
                  </a:cubicBezTo>
                  <a:cubicBezTo>
                    <a:pt x="36" y="157"/>
                    <a:pt x="30" y="142"/>
                    <a:pt x="27" y="131"/>
                  </a:cubicBezTo>
                  <a:cubicBezTo>
                    <a:pt x="23" y="112"/>
                    <a:pt x="24" y="99"/>
                    <a:pt x="30" y="90"/>
                  </a:cubicBezTo>
                  <a:cubicBezTo>
                    <a:pt x="39" y="80"/>
                    <a:pt x="53" y="80"/>
                    <a:pt x="54" y="80"/>
                  </a:cubicBezTo>
                  <a:cubicBezTo>
                    <a:pt x="54" y="80"/>
                    <a:pt x="54" y="80"/>
                    <a:pt x="54" y="80"/>
                  </a:cubicBezTo>
                  <a:cubicBezTo>
                    <a:pt x="54" y="80"/>
                    <a:pt x="54" y="80"/>
                    <a:pt x="54" y="80"/>
                  </a:cubicBezTo>
                  <a:cubicBezTo>
                    <a:pt x="54" y="80"/>
                    <a:pt x="69" y="80"/>
                    <a:pt x="77" y="90"/>
                  </a:cubicBezTo>
                  <a:cubicBezTo>
                    <a:pt x="84" y="98"/>
                    <a:pt x="85" y="112"/>
                    <a:pt x="81" y="131"/>
                  </a:cubicBezTo>
                  <a:cubicBezTo>
                    <a:pt x="78" y="142"/>
                    <a:pt x="72" y="157"/>
                    <a:pt x="66" y="164"/>
                  </a:cubicBezTo>
                  <a:cubicBezTo>
                    <a:pt x="61" y="172"/>
                    <a:pt x="64" y="183"/>
                    <a:pt x="65" y="190"/>
                  </a:cubicBezTo>
                  <a:cubicBezTo>
                    <a:pt x="67" y="197"/>
                    <a:pt x="72" y="209"/>
                    <a:pt x="82" y="212"/>
                  </a:cubicBezTo>
                  <a:cubicBezTo>
                    <a:pt x="86" y="214"/>
                    <a:pt x="92" y="215"/>
                    <a:pt x="99" y="216"/>
                  </a:cubicBezTo>
                  <a:cubicBezTo>
                    <a:pt x="105" y="217"/>
                    <a:pt x="118" y="219"/>
                    <a:pt x="121" y="222"/>
                  </a:cubicBezTo>
                  <a:cubicBezTo>
                    <a:pt x="123" y="223"/>
                    <a:pt x="126" y="224"/>
                    <a:pt x="128" y="224"/>
                  </a:cubicBezTo>
                  <a:cubicBezTo>
                    <a:pt x="131" y="224"/>
                    <a:pt x="134" y="223"/>
                    <a:pt x="136" y="221"/>
                  </a:cubicBezTo>
                  <a:cubicBezTo>
                    <a:pt x="140" y="216"/>
                    <a:pt x="140" y="210"/>
                    <a:pt x="135" y="206"/>
                  </a:cubicBezTo>
                  <a:cubicBezTo>
                    <a:pt x="128" y="199"/>
                    <a:pt x="115" y="197"/>
                    <a:pt x="103" y="195"/>
                  </a:cubicBezTo>
                  <a:close/>
                  <a:moveTo>
                    <a:pt x="139" y="74"/>
                  </a:moveTo>
                  <a:cubicBezTo>
                    <a:pt x="267" y="74"/>
                    <a:pt x="267" y="74"/>
                    <a:pt x="267" y="74"/>
                  </a:cubicBezTo>
                  <a:cubicBezTo>
                    <a:pt x="273" y="74"/>
                    <a:pt x="278" y="70"/>
                    <a:pt x="278" y="64"/>
                  </a:cubicBezTo>
                  <a:cubicBezTo>
                    <a:pt x="278" y="58"/>
                    <a:pt x="273" y="53"/>
                    <a:pt x="267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33" y="53"/>
                    <a:pt x="129" y="58"/>
                    <a:pt x="129" y="64"/>
                  </a:cubicBezTo>
                  <a:cubicBezTo>
                    <a:pt x="129" y="70"/>
                    <a:pt x="133" y="74"/>
                    <a:pt x="139" y="74"/>
                  </a:cubicBezTo>
                  <a:close/>
                  <a:moveTo>
                    <a:pt x="139" y="117"/>
                  </a:moveTo>
                  <a:cubicBezTo>
                    <a:pt x="267" y="117"/>
                    <a:pt x="267" y="117"/>
                    <a:pt x="267" y="117"/>
                  </a:cubicBezTo>
                  <a:cubicBezTo>
                    <a:pt x="273" y="117"/>
                    <a:pt x="278" y="112"/>
                    <a:pt x="278" y="106"/>
                  </a:cubicBezTo>
                  <a:cubicBezTo>
                    <a:pt x="278" y="100"/>
                    <a:pt x="273" y="96"/>
                    <a:pt x="267" y="96"/>
                  </a:cubicBezTo>
                  <a:cubicBezTo>
                    <a:pt x="139" y="96"/>
                    <a:pt x="139" y="96"/>
                    <a:pt x="139" y="96"/>
                  </a:cubicBezTo>
                  <a:cubicBezTo>
                    <a:pt x="133" y="96"/>
                    <a:pt x="129" y="100"/>
                    <a:pt x="129" y="106"/>
                  </a:cubicBezTo>
                  <a:cubicBezTo>
                    <a:pt x="129" y="112"/>
                    <a:pt x="133" y="117"/>
                    <a:pt x="13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30" name="Group 592">
            <a:extLst>
              <a:ext uri="{FF2B5EF4-FFF2-40B4-BE49-F238E27FC236}">
                <a16:creationId xmlns:a16="http://schemas.microsoft.com/office/drawing/2014/main" id="{4B8FBDA9-3368-C044-86C9-1DBB0C09D33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56366" y="1933113"/>
            <a:ext cx="367982" cy="369064"/>
            <a:chOff x="2962" y="2760"/>
            <a:chExt cx="340" cy="341"/>
          </a:xfrm>
          <a:solidFill>
            <a:srgbClr val="ED1B24"/>
          </a:solidFill>
        </p:grpSpPr>
        <p:sp>
          <p:nvSpPr>
            <p:cNvPr id="431" name="Freeform 593">
              <a:extLst>
                <a:ext uri="{FF2B5EF4-FFF2-40B4-BE49-F238E27FC236}">
                  <a16:creationId xmlns:a16="http://schemas.microsoft.com/office/drawing/2014/main" id="{3EA754F4-96AE-F841-998C-D87B2B5FD1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2" y="2760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32" name="Freeform 594">
              <a:extLst>
                <a:ext uri="{FF2B5EF4-FFF2-40B4-BE49-F238E27FC236}">
                  <a16:creationId xmlns:a16="http://schemas.microsoft.com/office/drawing/2014/main" id="{19F63502-1E6C-2E49-B2AB-8014D6B3E0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" y="2838"/>
              <a:ext cx="199" cy="171"/>
            </a:xfrm>
            <a:custGeom>
              <a:avLst/>
              <a:gdLst>
                <a:gd name="T0" fmla="*/ 292 w 299"/>
                <a:gd name="T1" fmla="*/ 22 h 257"/>
                <a:gd name="T2" fmla="*/ 150 w 299"/>
                <a:gd name="T3" fmla="*/ 21 h 257"/>
                <a:gd name="T4" fmla="*/ 8 w 299"/>
                <a:gd name="T5" fmla="*/ 22 h 257"/>
                <a:gd name="T6" fmla="*/ 0 w 299"/>
                <a:gd name="T7" fmla="*/ 32 h 257"/>
                <a:gd name="T8" fmla="*/ 0 w 299"/>
                <a:gd name="T9" fmla="*/ 245 h 257"/>
                <a:gd name="T10" fmla="*/ 5 w 299"/>
                <a:gd name="T11" fmla="*/ 254 h 257"/>
                <a:gd name="T12" fmla="*/ 15 w 299"/>
                <a:gd name="T13" fmla="*/ 255 h 257"/>
                <a:gd name="T14" fmla="*/ 147 w 299"/>
                <a:gd name="T15" fmla="*/ 256 h 257"/>
                <a:gd name="T16" fmla="*/ 150 w 299"/>
                <a:gd name="T17" fmla="*/ 256 h 257"/>
                <a:gd name="T18" fmla="*/ 154 w 299"/>
                <a:gd name="T19" fmla="*/ 255 h 257"/>
                <a:gd name="T20" fmla="*/ 154 w 299"/>
                <a:gd name="T21" fmla="*/ 255 h 257"/>
                <a:gd name="T22" fmla="*/ 285 w 299"/>
                <a:gd name="T23" fmla="*/ 256 h 257"/>
                <a:gd name="T24" fmla="*/ 295 w 299"/>
                <a:gd name="T25" fmla="*/ 254 h 257"/>
                <a:gd name="T26" fmla="*/ 299 w 299"/>
                <a:gd name="T27" fmla="*/ 245 h 257"/>
                <a:gd name="T28" fmla="*/ 299 w 299"/>
                <a:gd name="T29" fmla="*/ 32 h 257"/>
                <a:gd name="T30" fmla="*/ 292 w 299"/>
                <a:gd name="T31" fmla="*/ 22 h 257"/>
                <a:gd name="T32" fmla="*/ 22 w 299"/>
                <a:gd name="T33" fmla="*/ 231 h 257"/>
                <a:gd name="T34" fmla="*/ 22 w 299"/>
                <a:gd name="T35" fmla="*/ 40 h 257"/>
                <a:gd name="T36" fmla="*/ 139 w 299"/>
                <a:gd name="T37" fmla="*/ 40 h 257"/>
                <a:gd name="T38" fmla="*/ 139 w 299"/>
                <a:gd name="T39" fmla="*/ 232 h 257"/>
                <a:gd name="T40" fmla="*/ 22 w 299"/>
                <a:gd name="T41" fmla="*/ 231 h 257"/>
                <a:gd name="T42" fmla="*/ 278 w 299"/>
                <a:gd name="T43" fmla="*/ 232 h 257"/>
                <a:gd name="T44" fmla="*/ 160 w 299"/>
                <a:gd name="T45" fmla="*/ 231 h 257"/>
                <a:gd name="T46" fmla="*/ 160 w 299"/>
                <a:gd name="T47" fmla="*/ 40 h 257"/>
                <a:gd name="T48" fmla="*/ 278 w 299"/>
                <a:gd name="T49" fmla="*/ 40 h 257"/>
                <a:gd name="T50" fmla="*/ 278 w 299"/>
                <a:gd name="T51" fmla="*/ 23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9" h="257">
                  <a:moveTo>
                    <a:pt x="292" y="22"/>
                  </a:moveTo>
                  <a:cubicBezTo>
                    <a:pt x="289" y="21"/>
                    <a:pt x="228" y="0"/>
                    <a:pt x="150" y="21"/>
                  </a:cubicBezTo>
                  <a:cubicBezTo>
                    <a:pt x="137" y="16"/>
                    <a:pt x="85" y="3"/>
                    <a:pt x="8" y="22"/>
                  </a:cubicBezTo>
                  <a:cubicBezTo>
                    <a:pt x="4" y="23"/>
                    <a:pt x="0" y="27"/>
                    <a:pt x="0" y="32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49"/>
                    <a:pt x="2" y="252"/>
                    <a:pt x="5" y="254"/>
                  </a:cubicBezTo>
                  <a:cubicBezTo>
                    <a:pt x="8" y="256"/>
                    <a:pt x="12" y="257"/>
                    <a:pt x="15" y="255"/>
                  </a:cubicBezTo>
                  <a:cubicBezTo>
                    <a:pt x="16" y="255"/>
                    <a:pt x="72" y="233"/>
                    <a:pt x="147" y="256"/>
                  </a:cubicBezTo>
                  <a:cubicBezTo>
                    <a:pt x="148" y="256"/>
                    <a:pt x="149" y="256"/>
                    <a:pt x="150" y="256"/>
                  </a:cubicBezTo>
                  <a:cubicBezTo>
                    <a:pt x="151" y="256"/>
                    <a:pt x="153" y="256"/>
                    <a:pt x="154" y="255"/>
                  </a:cubicBezTo>
                  <a:cubicBezTo>
                    <a:pt x="154" y="255"/>
                    <a:pt x="154" y="255"/>
                    <a:pt x="154" y="255"/>
                  </a:cubicBezTo>
                  <a:cubicBezTo>
                    <a:pt x="155" y="255"/>
                    <a:pt x="205" y="233"/>
                    <a:pt x="285" y="256"/>
                  </a:cubicBezTo>
                  <a:cubicBezTo>
                    <a:pt x="289" y="256"/>
                    <a:pt x="292" y="256"/>
                    <a:pt x="295" y="254"/>
                  </a:cubicBezTo>
                  <a:cubicBezTo>
                    <a:pt x="297" y="252"/>
                    <a:pt x="299" y="249"/>
                    <a:pt x="299" y="245"/>
                  </a:cubicBezTo>
                  <a:cubicBezTo>
                    <a:pt x="299" y="32"/>
                    <a:pt x="299" y="32"/>
                    <a:pt x="299" y="32"/>
                  </a:cubicBezTo>
                  <a:cubicBezTo>
                    <a:pt x="299" y="27"/>
                    <a:pt x="296" y="23"/>
                    <a:pt x="292" y="22"/>
                  </a:cubicBezTo>
                  <a:close/>
                  <a:moveTo>
                    <a:pt x="22" y="231"/>
                  </a:moveTo>
                  <a:cubicBezTo>
                    <a:pt x="22" y="40"/>
                    <a:pt x="22" y="40"/>
                    <a:pt x="22" y="40"/>
                  </a:cubicBezTo>
                  <a:cubicBezTo>
                    <a:pt x="81" y="27"/>
                    <a:pt x="123" y="36"/>
                    <a:pt x="139" y="4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86" y="219"/>
                    <a:pt x="43" y="225"/>
                    <a:pt x="22" y="231"/>
                  </a:cubicBezTo>
                  <a:close/>
                  <a:moveTo>
                    <a:pt x="278" y="232"/>
                  </a:moveTo>
                  <a:cubicBezTo>
                    <a:pt x="222" y="218"/>
                    <a:pt x="181" y="225"/>
                    <a:pt x="160" y="231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215" y="27"/>
                    <a:pt x="261" y="36"/>
                    <a:pt x="278" y="40"/>
                  </a:cubicBezTo>
                  <a:lnTo>
                    <a:pt x="27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433" name="TextBox 432">
            <a:extLst>
              <a:ext uri="{FF2B5EF4-FFF2-40B4-BE49-F238E27FC236}">
                <a16:creationId xmlns:a16="http://schemas.microsoft.com/office/drawing/2014/main" id="{3E98F7B7-FC0A-3A40-9909-F511FC42A543}"/>
              </a:ext>
            </a:extLst>
          </p:cNvPr>
          <p:cNvSpPr txBox="1"/>
          <p:nvPr/>
        </p:nvSpPr>
        <p:spPr>
          <a:xfrm>
            <a:off x="9224795" y="2302179"/>
            <a:ext cx="8191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Book open</a:t>
            </a:r>
          </a:p>
        </p:txBody>
      </p:sp>
      <p:grpSp>
        <p:nvGrpSpPr>
          <p:cNvPr id="434" name="Group 777">
            <a:extLst>
              <a:ext uri="{FF2B5EF4-FFF2-40B4-BE49-F238E27FC236}">
                <a16:creationId xmlns:a16="http://schemas.microsoft.com/office/drawing/2014/main" id="{518115B9-C62C-A448-8F49-4E725CDE6A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99489" y="3473984"/>
            <a:ext cx="370106" cy="369021"/>
            <a:chOff x="5818" y="3070"/>
            <a:chExt cx="341" cy="340"/>
          </a:xfrm>
          <a:solidFill>
            <a:srgbClr val="ED1B24"/>
          </a:solidFill>
        </p:grpSpPr>
        <p:sp>
          <p:nvSpPr>
            <p:cNvPr id="435" name="Freeform 778">
              <a:extLst>
                <a:ext uri="{FF2B5EF4-FFF2-40B4-BE49-F238E27FC236}">
                  <a16:creationId xmlns:a16="http://schemas.microsoft.com/office/drawing/2014/main" id="{F50B14F7-F8A2-BA42-A7DC-AB0D1D1062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2" y="3140"/>
              <a:ext cx="213" cy="185"/>
            </a:xfrm>
            <a:custGeom>
              <a:avLst/>
              <a:gdLst>
                <a:gd name="T0" fmla="*/ 309 w 320"/>
                <a:gd name="T1" fmla="*/ 43 h 278"/>
                <a:gd name="T2" fmla="*/ 213 w 320"/>
                <a:gd name="T3" fmla="*/ 43 h 278"/>
                <a:gd name="T4" fmla="*/ 213 w 320"/>
                <a:gd name="T5" fmla="*/ 11 h 278"/>
                <a:gd name="T6" fmla="*/ 202 w 320"/>
                <a:gd name="T7" fmla="*/ 0 h 278"/>
                <a:gd name="T8" fmla="*/ 117 w 320"/>
                <a:gd name="T9" fmla="*/ 0 h 278"/>
                <a:gd name="T10" fmla="*/ 106 w 320"/>
                <a:gd name="T11" fmla="*/ 11 h 278"/>
                <a:gd name="T12" fmla="*/ 106 w 320"/>
                <a:gd name="T13" fmla="*/ 43 h 278"/>
                <a:gd name="T14" fmla="*/ 10 w 320"/>
                <a:gd name="T15" fmla="*/ 43 h 278"/>
                <a:gd name="T16" fmla="*/ 0 w 320"/>
                <a:gd name="T17" fmla="*/ 54 h 278"/>
                <a:gd name="T18" fmla="*/ 0 w 320"/>
                <a:gd name="T19" fmla="*/ 160 h 278"/>
                <a:gd name="T20" fmla="*/ 10 w 320"/>
                <a:gd name="T21" fmla="*/ 171 h 278"/>
                <a:gd name="T22" fmla="*/ 21 w 320"/>
                <a:gd name="T23" fmla="*/ 171 h 278"/>
                <a:gd name="T24" fmla="*/ 21 w 320"/>
                <a:gd name="T25" fmla="*/ 267 h 278"/>
                <a:gd name="T26" fmla="*/ 32 w 320"/>
                <a:gd name="T27" fmla="*/ 278 h 278"/>
                <a:gd name="T28" fmla="*/ 288 w 320"/>
                <a:gd name="T29" fmla="*/ 278 h 278"/>
                <a:gd name="T30" fmla="*/ 298 w 320"/>
                <a:gd name="T31" fmla="*/ 267 h 278"/>
                <a:gd name="T32" fmla="*/ 298 w 320"/>
                <a:gd name="T33" fmla="*/ 171 h 278"/>
                <a:gd name="T34" fmla="*/ 309 w 320"/>
                <a:gd name="T35" fmla="*/ 171 h 278"/>
                <a:gd name="T36" fmla="*/ 320 w 320"/>
                <a:gd name="T37" fmla="*/ 160 h 278"/>
                <a:gd name="T38" fmla="*/ 320 w 320"/>
                <a:gd name="T39" fmla="*/ 54 h 278"/>
                <a:gd name="T40" fmla="*/ 309 w 320"/>
                <a:gd name="T41" fmla="*/ 43 h 278"/>
                <a:gd name="T42" fmla="*/ 128 w 320"/>
                <a:gd name="T43" fmla="*/ 22 h 278"/>
                <a:gd name="T44" fmla="*/ 192 w 320"/>
                <a:gd name="T45" fmla="*/ 22 h 278"/>
                <a:gd name="T46" fmla="*/ 192 w 320"/>
                <a:gd name="T47" fmla="*/ 43 h 278"/>
                <a:gd name="T48" fmla="*/ 128 w 320"/>
                <a:gd name="T49" fmla="*/ 43 h 278"/>
                <a:gd name="T50" fmla="*/ 128 w 320"/>
                <a:gd name="T51" fmla="*/ 22 h 278"/>
                <a:gd name="T52" fmla="*/ 277 w 320"/>
                <a:gd name="T53" fmla="*/ 256 h 278"/>
                <a:gd name="T54" fmla="*/ 42 w 320"/>
                <a:gd name="T55" fmla="*/ 256 h 278"/>
                <a:gd name="T56" fmla="*/ 42 w 320"/>
                <a:gd name="T57" fmla="*/ 171 h 278"/>
                <a:gd name="T58" fmla="*/ 85 w 320"/>
                <a:gd name="T59" fmla="*/ 171 h 278"/>
                <a:gd name="T60" fmla="*/ 85 w 320"/>
                <a:gd name="T61" fmla="*/ 182 h 278"/>
                <a:gd name="T62" fmla="*/ 96 w 320"/>
                <a:gd name="T63" fmla="*/ 192 h 278"/>
                <a:gd name="T64" fmla="*/ 106 w 320"/>
                <a:gd name="T65" fmla="*/ 182 h 278"/>
                <a:gd name="T66" fmla="*/ 106 w 320"/>
                <a:gd name="T67" fmla="*/ 171 h 278"/>
                <a:gd name="T68" fmla="*/ 213 w 320"/>
                <a:gd name="T69" fmla="*/ 171 h 278"/>
                <a:gd name="T70" fmla="*/ 213 w 320"/>
                <a:gd name="T71" fmla="*/ 182 h 278"/>
                <a:gd name="T72" fmla="*/ 224 w 320"/>
                <a:gd name="T73" fmla="*/ 192 h 278"/>
                <a:gd name="T74" fmla="*/ 234 w 320"/>
                <a:gd name="T75" fmla="*/ 182 h 278"/>
                <a:gd name="T76" fmla="*/ 234 w 320"/>
                <a:gd name="T77" fmla="*/ 171 h 278"/>
                <a:gd name="T78" fmla="*/ 277 w 320"/>
                <a:gd name="T79" fmla="*/ 171 h 278"/>
                <a:gd name="T80" fmla="*/ 277 w 320"/>
                <a:gd name="T81" fmla="*/ 256 h 278"/>
                <a:gd name="T82" fmla="*/ 298 w 320"/>
                <a:gd name="T83" fmla="*/ 150 h 278"/>
                <a:gd name="T84" fmla="*/ 234 w 320"/>
                <a:gd name="T85" fmla="*/ 150 h 278"/>
                <a:gd name="T86" fmla="*/ 234 w 320"/>
                <a:gd name="T87" fmla="*/ 139 h 278"/>
                <a:gd name="T88" fmla="*/ 224 w 320"/>
                <a:gd name="T89" fmla="*/ 128 h 278"/>
                <a:gd name="T90" fmla="*/ 213 w 320"/>
                <a:gd name="T91" fmla="*/ 139 h 278"/>
                <a:gd name="T92" fmla="*/ 213 w 320"/>
                <a:gd name="T93" fmla="*/ 150 h 278"/>
                <a:gd name="T94" fmla="*/ 106 w 320"/>
                <a:gd name="T95" fmla="*/ 150 h 278"/>
                <a:gd name="T96" fmla="*/ 106 w 320"/>
                <a:gd name="T97" fmla="*/ 139 h 278"/>
                <a:gd name="T98" fmla="*/ 96 w 320"/>
                <a:gd name="T99" fmla="*/ 128 h 278"/>
                <a:gd name="T100" fmla="*/ 85 w 320"/>
                <a:gd name="T101" fmla="*/ 139 h 278"/>
                <a:gd name="T102" fmla="*/ 85 w 320"/>
                <a:gd name="T103" fmla="*/ 150 h 278"/>
                <a:gd name="T104" fmla="*/ 21 w 320"/>
                <a:gd name="T105" fmla="*/ 150 h 278"/>
                <a:gd name="T106" fmla="*/ 21 w 320"/>
                <a:gd name="T107" fmla="*/ 64 h 278"/>
                <a:gd name="T108" fmla="*/ 298 w 320"/>
                <a:gd name="T109" fmla="*/ 64 h 278"/>
                <a:gd name="T110" fmla="*/ 298 w 320"/>
                <a:gd name="T111" fmla="*/ 1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0" h="278">
                  <a:moveTo>
                    <a:pt x="309" y="43"/>
                  </a:moveTo>
                  <a:cubicBezTo>
                    <a:pt x="213" y="43"/>
                    <a:pt x="213" y="43"/>
                    <a:pt x="213" y="43"/>
                  </a:cubicBezTo>
                  <a:cubicBezTo>
                    <a:pt x="213" y="11"/>
                    <a:pt x="213" y="11"/>
                    <a:pt x="213" y="11"/>
                  </a:cubicBezTo>
                  <a:cubicBezTo>
                    <a:pt x="213" y="5"/>
                    <a:pt x="208" y="0"/>
                    <a:pt x="202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1" y="0"/>
                    <a:pt x="106" y="5"/>
                    <a:pt x="106" y="11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4" y="43"/>
                    <a:pt x="0" y="48"/>
                    <a:pt x="0" y="54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1" y="171"/>
                    <a:pt x="21" y="171"/>
                    <a:pt x="21" y="171"/>
                  </a:cubicBezTo>
                  <a:cubicBezTo>
                    <a:pt x="21" y="267"/>
                    <a:pt x="21" y="267"/>
                    <a:pt x="21" y="267"/>
                  </a:cubicBezTo>
                  <a:cubicBezTo>
                    <a:pt x="21" y="273"/>
                    <a:pt x="26" y="278"/>
                    <a:pt x="32" y="278"/>
                  </a:cubicBezTo>
                  <a:cubicBezTo>
                    <a:pt x="288" y="278"/>
                    <a:pt x="288" y="278"/>
                    <a:pt x="288" y="278"/>
                  </a:cubicBezTo>
                  <a:cubicBezTo>
                    <a:pt x="294" y="278"/>
                    <a:pt x="298" y="273"/>
                    <a:pt x="298" y="267"/>
                  </a:cubicBezTo>
                  <a:cubicBezTo>
                    <a:pt x="298" y="171"/>
                    <a:pt x="298" y="171"/>
                    <a:pt x="298" y="171"/>
                  </a:cubicBezTo>
                  <a:cubicBezTo>
                    <a:pt x="309" y="171"/>
                    <a:pt x="309" y="171"/>
                    <a:pt x="309" y="171"/>
                  </a:cubicBezTo>
                  <a:cubicBezTo>
                    <a:pt x="315" y="171"/>
                    <a:pt x="320" y="166"/>
                    <a:pt x="320" y="160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128" y="22"/>
                  </a:moveTo>
                  <a:cubicBezTo>
                    <a:pt x="192" y="22"/>
                    <a:pt x="192" y="22"/>
                    <a:pt x="192" y="22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28" y="43"/>
                    <a:pt x="128" y="43"/>
                    <a:pt x="128" y="43"/>
                  </a:cubicBezTo>
                  <a:lnTo>
                    <a:pt x="128" y="22"/>
                  </a:lnTo>
                  <a:close/>
                  <a:moveTo>
                    <a:pt x="277" y="256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5" y="182"/>
                    <a:pt x="85" y="182"/>
                    <a:pt x="85" y="182"/>
                  </a:cubicBezTo>
                  <a:cubicBezTo>
                    <a:pt x="85" y="188"/>
                    <a:pt x="90" y="192"/>
                    <a:pt x="96" y="192"/>
                  </a:cubicBezTo>
                  <a:cubicBezTo>
                    <a:pt x="102" y="192"/>
                    <a:pt x="106" y="188"/>
                    <a:pt x="106" y="182"/>
                  </a:cubicBezTo>
                  <a:cubicBezTo>
                    <a:pt x="106" y="171"/>
                    <a:pt x="106" y="171"/>
                    <a:pt x="106" y="171"/>
                  </a:cubicBezTo>
                  <a:cubicBezTo>
                    <a:pt x="213" y="171"/>
                    <a:pt x="213" y="171"/>
                    <a:pt x="213" y="171"/>
                  </a:cubicBezTo>
                  <a:cubicBezTo>
                    <a:pt x="213" y="182"/>
                    <a:pt x="213" y="182"/>
                    <a:pt x="213" y="182"/>
                  </a:cubicBezTo>
                  <a:cubicBezTo>
                    <a:pt x="213" y="188"/>
                    <a:pt x="218" y="192"/>
                    <a:pt x="224" y="192"/>
                  </a:cubicBezTo>
                  <a:cubicBezTo>
                    <a:pt x="230" y="192"/>
                    <a:pt x="234" y="188"/>
                    <a:pt x="234" y="182"/>
                  </a:cubicBezTo>
                  <a:cubicBezTo>
                    <a:pt x="234" y="171"/>
                    <a:pt x="234" y="171"/>
                    <a:pt x="234" y="171"/>
                  </a:cubicBezTo>
                  <a:cubicBezTo>
                    <a:pt x="277" y="171"/>
                    <a:pt x="277" y="171"/>
                    <a:pt x="277" y="171"/>
                  </a:cubicBezTo>
                  <a:lnTo>
                    <a:pt x="277" y="256"/>
                  </a:lnTo>
                  <a:close/>
                  <a:moveTo>
                    <a:pt x="298" y="150"/>
                  </a:moveTo>
                  <a:cubicBezTo>
                    <a:pt x="234" y="150"/>
                    <a:pt x="234" y="150"/>
                    <a:pt x="234" y="150"/>
                  </a:cubicBezTo>
                  <a:cubicBezTo>
                    <a:pt x="234" y="139"/>
                    <a:pt x="234" y="139"/>
                    <a:pt x="234" y="139"/>
                  </a:cubicBezTo>
                  <a:cubicBezTo>
                    <a:pt x="234" y="133"/>
                    <a:pt x="230" y="128"/>
                    <a:pt x="224" y="128"/>
                  </a:cubicBezTo>
                  <a:cubicBezTo>
                    <a:pt x="218" y="128"/>
                    <a:pt x="213" y="133"/>
                    <a:pt x="213" y="139"/>
                  </a:cubicBezTo>
                  <a:cubicBezTo>
                    <a:pt x="213" y="150"/>
                    <a:pt x="213" y="150"/>
                    <a:pt x="213" y="150"/>
                  </a:cubicBezTo>
                  <a:cubicBezTo>
                    <a:pt x="106" y="150"/>
                    <a:pt x="106" y="150"/>
                    <a:pt x="106" y="150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6" y="133"/>
                    <a:pt x="102" y="128"/>
                    <a:pt x="96" y="128"/>
                  </a:cubicBezTo>
                  <a:cubicBezTo>
                    <a:pt x="90" y="128"/>
                    <a:pt x="85" y="133"/>
                    <a:pt x="85" y="139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36" name="Freeform 779">
              <a:extLst>
                <a:ext uri="{FF2B5EF4-FFF2-40B4-BE49-F238E27FC236}">
                  <a16:creationId xmlns:a16="http://schemas.microsoft.com/office/drawing/2014/main" id="{DF42EE5A-A257-9D48-BFE4-8A267ABB8D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8" y="3070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437" name="TextBox 436">
            <a:extLst>
              <a:ext uri="{FF2B5EF4-FFF2-40B4-BE49-F238E27FC236}">
                <a16:creationId xmlns:a16="http://schemas.microsoft.com/office/drawing/2014/main" id="{DB7A72BD-485F-1A4D-8960-94B1CFE1B976}"/>
              </a:ext>
            </a:extLst>
          </p:cNvPr>
          <p:cNvSpPr txBox="1"/>
          <p:nvPr/>
        </p:nvSpPr>
        <p:spPr>
          <a:xfrm>
            <a:off x="3969146" y="314255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Speaker</a:t>
            </a:r>
          </a:p>
        </p:txBody>
      </p: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A693515A-590E-7344-A66A-6DA0EDFBB668}"/>
              </a:ext>
            </a:extLst>
          </p:cNvPr>
          <p:cNvGrpSpPr>
            <a:grpSpLocks noChangeAspect="1"/>
          </p:cNvGrpSpPr>
          <p:nvPr/>
        </p:nvGrpSpPr>
        <p:grpSpPr>
          <a:xfrm>
            <a:off x="5127315" y="1928512"/>
            <a:ext cx="373042" cy="370800"/>
            <a:chOff x="6537910" y="4611206"/>
            <a:chExt cx="1849437" cy="1838325"/>
          </a:xfrm>
          <a:solidFill>
            <a:srgbClr val="ED1B24"/>
          </a:solidFill>
        </p:grpSpPr>
        <p:sp>
          <p:nvSpPr>
            <p:cNvPr id="439" name="Freeform 15">
              <a:extLst>
                <a:ext uri="{FF2B5EF4-FFF2-40B4-BE49-F238E27FC236}">
                  <a16:creationId xmlns:a16="http://schemas.microsoft.com/office/drawing/2014/main" id="{2981B809-3BB8-954D-B81E-689E36EE04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88847" y="5262081"/>
              <a:ext cx="312737" cy="766763"/>
            </a:xfrm>
            <a:custGeom>
              <a:avLst/>
              <a:gdLst>
                <a:gd name="T0" fmla="*/ 41 w 65"/>
                <a:gd name="T1" fmla="*/ 0 h 160"/>
                <a:gd name="T2" fmla="*/ 25 w 65"/>
                <a:gd name="T3" fmla="*/ 0 h 160"/>
                <a:gd name="T4" fmla="*/ 17 w 65"/>
                <a:gd name="T5" fmla="*/ 6 h 160"/>
                <a:gd name="T6" fmla="*/ 1 w 65"/>
                <a:gd name="T7" fmla="*/ 86 h 160"/>
                <a:gd name="T8" fmla="*/ 2 w 65"/>
                <a:gd name="T9" fmla="*/ 93 h 160"/>
                <a:gd name="T10" fmla="*/ 9 w 65"/>
                <a:gd name="T11" fmla="*/ 96 h 160"/>
                <a:gd name="T12" fmla="*/ 9 w 65"/>
                <a:gd name="T13" fmla="*/ 152 h 160"/>
                <a:gd name="T14" fmla="*/ 17 w 65"/>
                <a:gd name="T15" fmla="*/ 160 h 160"/>
                <a:gd name="T16" fmla="*/ 25 w 65"/>
                <a:gd name="T17" fmla="*/ 152 h 160"/>
                <a:gd name="T18" fmla="*/ 25 w 65"/>
                <a:gd name="T19" fmla="*/ 96 h 160"/>
                <a:gd name="T20" fmla="*/ 41 w 65"/>
                <a:gd name="T21" fmla="*/ 96 h 160"/>
                <a:gd name="T22" fmla="*/ 41 w 65"/>
                <a:gd name="T23" fmla="*/ 152 h 160"/>
                <a:gd name="T24" fmla="*/ 49 w 65"/>
                <a:gd name="T25" fmla="*/ 160 h 160"/>
                <a:gd name="T26" fmla="*/ 57 w 65"/>
                <a:gd name="T27" fmla="*/ 152 h 160"/>
                <a:gd name="T28" fmla="*/ 57 w 65"/>
                <a:gd name="T29" fmla="*/ 96 h 160"/>
                <a:gd name="T30" fmla="*/ 63 w 65"/>
                <a:gd name="T31" fmla="*/ 93 h 160"/>
                <a:gd name="T32" fmla="*/ 65 w 65"/>
                <a:gd name="T33" fmla="*/ 86 h 160"/>
                <a:gd name="T34" fmla="*/ 49 w 65"/>
                <a:gd name="T35" fmla="*/ 6 h 160"/>
                <a:gd name="T36" fmla="*/ 41 w 65"/>
                <a:gd name="T37" fmla="*/ 0 h 160"/>
                <a:gd name="T38" fmla="*/ 31 w 65"/>
                <a:gd name="T39" fmla="*/ 16 h 160"/>
                <a:gd name="T40" fmla="*/ 34 w 65"/>
                <a:gd name="T41" fmla="*/ 16 h 160"/>
                <a:gd name="T42" fmla="*/ 47 w 65"/>
                <a:gd name="T43" fmla="*/ 80 h 160"/>
                <a:gd name="T44" fmla="*/ 18 w 65"/>
                <a:gd name="T45" fmla="*/ 80 h 160"/>
                <a:gd name="T46" fmla="*/ 31 w 65"/>
                <a:gd name="T4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160">
                  <a:moveTo>
                    <a:pt x="41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18" y="2"/>
                    <a:pt x="17" y="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0" y="88"/>
                    <a:pt x="1" y="91"/>
                    <a:pt x="2" y="93"/>
                  </a:cubicBezTo>
                  <a:cubicBezTo>
                    <a:pt x="4" y="95"/>
                    <a:pt x="6" y="96"/>
                    <a:pt x="9" y="96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9" y="156"/>
                    <a:pt x="12" y="160"/>
                    <a:pt x="17" y="160"/>
                  </a:cubicBezTo>
                  <a:cubicBezTo>
                    <a:pt x="21" y="160"/>
                    <a:pt x="25" y="156"/>
                    <a:pt x="25" y="152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1" y="156"/>
                    <a:pt x="44" y="160"/>
                    <a:pt x="49" y="160"/>
                  </a:cubicBezTo>
                  <a:cubicBezTo>
                    <a:pt x="53" y="160"/>
                    <a:pt x="57" y="156"/>
                    <a:pt x="57" y="152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9" y="96"/>
                    <a:pt x="61" y="95"/>
                    <a:pt x="63" y="93"/>
                  </a:cubicBezTo>
                  <a:cubicBezTo>
                    <a:pt x="64" y="91"/>
                    <a:pt x="65" y="88"/>
                    <a:pt x="65" y="8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2"/>
                    <a:pt x="44" y="0"/>
                    <a:pt x="41" y="0"/>
                  </a:cubicBezTo>
                  <a:close/>
                  <a:moveTo>
                    <a:pt x="31" y="16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18" y="80"/>
                    <a:pt x="18" y="80"/>
                    <a:pt x="18" y="80"/>
                  </a:cubicBezTo>
                  <a:lnTo>
                    <a:pt x="31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40" name="Freeform 16">
              <a:extLst>
                <a:ext uri="{FF2B5EF4-FFF2-40B4-BE49-F238E27FC236}">
                  <a16:creationId xmlns:a16="http://schemas.microsoft.com/office/drawing/2014/main" id="{4C37ED30-6B82-2E48-A6A3-E05272F031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31710" y="4955694"/>
              <a:ext cx="231775" cy="230188"/>
            </a:xfrm>
            <a:custGeom>
              <a:avLst/>
              <a:gdLst>
                <a:gd name="T0" fmla="*/ 24 w 48"/>
                <a:gd name="T1" fmla="*/ 48 h 48"/>
                <a:gd name="T2" fmla="*/ 48 w 48"/>
                <a:gd name="T3" fmla="*/ 24 h 48"/>
                <a:gd name="T4" fmla="*/ 24 w 48"/>
                <a:gd name="T5" fmla="*/ 0 h 48"/>
                <a:gd name="T6" fmla="*/ 0 w 48"/>
                <a:gd name="T7" fmla="*/ 24 h 48"/>
                <a:gd name="T8" fmla="*/ 24 w 48"/>
                <a:gd name="T9" fmla="*/ 48 h 48"/>
                <a:gd name="T10" fmla="*/ 24 w 48"/>
                <a:gd name="T11" fmla="*/ 16 h 48"/>
                <a:gd name="T12" fmla="*/ 32 w 48"/>
                <a:gd name="T13" fmla="*/ 24 h 48"/>
                <a:gd name="T14" fmla="*/ 24 w 48"/>
                <a:gd name="T15" fmla="*/ 32 h 48"/>
                <a:gd name="T16" fmla="*/ 16 w 48"/>
                <a:gd name="T17" fmla="*/ 24 h 48"/>
                <a:gd name="T18" fmla="*/ 24 w 48"/>
                <a:gd name="T19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37" y="48"/>
                    <a:pt x="48" y="37"/>
                    <a:pt x="48" y="24"/>
                  </a:cubicBezTo>
                  <a:cubicBezTo>
                    <a:pt x="48" y="10"/>
                    <a:pt x="37" y="0"/>
                    <a:pt x="24" y="0"/>
                  </a:cubicBezTo>
                  <a:cubicBezTo>
                    <a:pt x="10" y="0"/>
                    <a:pt x="0" y="10"/>
                    <a:pt x="0" y="24"/>
                  </a:cubicBezTo>
                  <a:cubicBezTo>
                    <a:pt x="0" y="37"/>
                    <a:pt x="10" y="48"/>
                    <a:pt x="24" y="48"/>
                  </a:cubicBezTo>
                  <a:close/>
                  <a:moveTo>
                    <a:pt x="24" y="16"/>
                  </a:moveTo>
                  <a:cubicBezTo>
                    <a:pt x="28" y="16"/>
                    <a:pt x="32" y="19"/>
                    <a:pt x="32" y="24"/>
                  </a:cubicBezTo>
                  <a:cubicBezTo>
                    <a:pt x="32" y="28"/>
                    <a:pt x="28" y="32"/>
                    <a:pt x="24" y="32"/>
                  </a:cubicBezTo>
                  <a:cubicBezTo>
                    <a:pt x="19" y="32"/>
                    <a:pt x="16" y="28"/>
                    <a:pt x="16" y="24"/>
                  </a:cubicBezTo>
                  <a:cubicBezTo>
                    <a:pt x="16" y="19"/>
                    <a:pt x="19" y="16"/>
                    <a:pt x="2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41" name="Freeform 17">
              <a:extLst>
                <a:ext uri="{FF2B5EF4-FFF2-40B4-BE49-F238E27FC236}">
                  <a16:creationId xmlns:a16="http://schemas.microsoft.com/office/drawing/2014/main" id="{D9FB98F0-7DA8-F14A-A82E-50003D577F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23672" y="5262081"/>
              <a:ext cx="307975" cy="766763"/>
            </a:xfrm>
            <a:custGeom>
              <a:avLst/>
              <a:gdLst>
                <a:gd name="T0" fmla="*/ 56 w 64"/>
                <a:gd name="T1" fmla="*/ 0 h 160"/>
                <a:gd name="T2" fmla="*/ 8 w 64"/>
                <a:gd name="T3" fmla="*/ 0 h 160"/>
                <a:gd name="T4" fmla="*/ 0 w 64"/>
                <a:gd name="T5" fmla="*/ 8 h 160"/>
                <a:gd name="T6" fmla="*/ 0 w 64"/>
                <a:gd name="T7" fmla="*/ 72 h 160"/>
                <a:gd name="T8" fmla="*/ 8 w 64"/>
                <a:gd name="T9" fmla="*/ 80 h 160"/>
                <a:gd name="T10" fmla="*/ 8 w 64"/>
                <a:gd name="T11" fmla="*/ 152 h 160"/>
                <a:gd name="T12" fmla="*/ 16 w 64"/>
                <a:gd name="T13" fmla="*/ 160 h 160"/>
                <a:gd name="T14" fmla="*/ 24 w 64"/>
                <a:gd name="T15" fmla="*/ 152 h 160"/>
                <a:gd name="T16" fmla="*/ 24 w 64"/>
                <a:gd name="T17" fmla="*/ 80 h 160"/>
                <a:gd name="T18" fmla="*/ 40 w 64"/>
                <a:gd name="T19" fmla="*/ 80 h 160"/>
                <a:gd name="T20" fmla="*/ 40 w 64"/>
                <a:gd name="T21" fmla="*/ 152 h 160"/>
                <a:gd name="T22" fmla="*/ 48 w 64"/>
                <a:gd name="T23" fmla="*/ 160 h 160"/>
                <a:gd name="T24" fmla="*/ 56 w 64"/>
                <a:gd name="T25" fmla="*/ 152 h 160"/>
                <a:gd name="T26" fmla="*/ 56 w 64"/>
                <a:gd name="T27" fmla="*/ 80 h 160"/>
                <a:gd name="T28" fmla="*/ 64 w 64"/>
                <a:gd name="T29" fmla="*/ 72 h 160"/>
                <a:gd name="T30" fmla="*/ 64 w 64"/>
                <a:gd name="T31" fmla="*/ 8 h 160"/>
                <a:gd name="T32" fmla="*/ 56 w 64"/>
                <a:gd name="T33" fmla="*/ 0 h 160"/>
                <a:gd name="T34" fmla="*/ 16 w 64"/>
                <a:gd name="T35" fmla="*/ 16 h 160"/>
                <a:gd name="T36" fmla="*/ 48 w 64"/>
                <a:gd name="T37" fmla="*/ 16 h 160"/>
                <a:gd name="T38" fmla="*/ 48 w 64"/>
                <a:gd name="T39" fmla="*/ 64 h 160"/>
                <a:gd name="T40" fmla="*/ 16 w 64"/>
                <a:gd name="T41" fmla="*/ 64 h 160"/>
                <a:gd name="T42" fmla="*/ 16 w 64"/>
                <a:gd name="T43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160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3" y="80"/>
                    <a:pt x="8" y="80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6"/>
                    <a:pt x="11" y="160"/>
                    <a:pt x="16" y="160"/>
                  </a:cubicBezTo>
                  <a:cubicBezTo>
                    <a:pt x="20" y="160"/>
                    <a:pt x="24" y="156"/>
                    <a:pt x="24" y="15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40" y="156"/>
                    <a:pt x="43" y="160"/>
                    <a:pt x="48" y="160"/>
                  </a:cubicBezTo>
                  <a:cubicBezTo>
                    <a:pt x="52" y="160"/>
                    <a:pt x="56" y="156"/>
                    <a:pt x="56" y="152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60" y="80"/>
                    <a:pt x="64" y="76"/>
                    <a:pt x="64" y="7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0" y="0"/>
                    <a:pt x="56" y="0"/>
                  </a:cubicBezTo>
                  <a:close/>
                  <a:moveTo>
                    <a:pt x="16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16" y="64"/>
                    <a:pt x="16" y="64"/>
                    <a:pt x="16" y="64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42" name="Freeform 18">
              <a:extLst>
                <a:ext uri="{FF2B5EF4-FFF2-40B4-BE49-F238E27FC236}">
                  <a16:creationId xmlns:a16="http://schemas.microsoft.com/office/drawing/2014/main" id="{D7A1AA4E-62DC-DB41-BAFE-AFB9D1022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1772" y="4955694"/>
              <a:ext cx="231775" cy="230188"/>
            </a:xfrm>
            <a:custGeom>
              <a:avLst/>
              <a:gdLst>
                <a:gd name="T0" fmla="*/ 24 w 48"/>
                <a:gd name="T1" fmla="*/ 48 h 48"/>
                <a:gd name="T2" fmla="*/ 48 w 48"/>
                <a:gd name="T3" fmla="*/ 24 h 48"/>
                <a:gd name="T4" fmla="*/ 24 w 48"/>
                <a:gd name="T5" fmla="*/ 0 h 48"/>
                <a:gd name="T6" fmla="*/ 0 w 48"/>
                <a:gd name="T7" fmla="*/ 24 h 48"/>
                <a:gd name="T8" fmla="*/ 24 w 48"/>
                <a:gd name="T9" fmla="*/ 48 h 48"/>
                <a:gd name="T10" fmla="*/ 24 w 48"/>
                <a:gd name="T11" fmla="*/ 16 h 48"/>
                <a:gd name="T12" fmla="*/ 32 w 48"/>
                <a:gd name="T13" fmla="*/ 24 h 48"/>
                <a:gd name="T14" fmla="*/ 24 w 48"/>
                <a:gd name="T15" fmla="*/ 32 h 48"/>
                <a:gd name="T16" fmla="*/ 16 w 48"/>
                <a:gd name="T17" fmla="*/ 24 h 48"/>
                <a:gd name="T18" fmla="*/ 24 w 48"/>
                <a:gd name="T19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37" y="48"/>
                    <a:pt x="48" y="37"/>
                    <a:pt x="48" y="24"/>
                  </a:cubicBezTo>
                  <a:cubicBezTo>
                    <a:pt x="48" y="10"/>
                    <a:pt x="37" y="0"/>
                    <a:pt x="24" y="0"/>
                  </a:cubicBezTo>
                  <a:cubicBezTo>
                    <a:pt x="10" y="0"/>
                    <a:pt x="0" y="10"/>
                    <a:pt x="0" y="24"/>
                  </a:cubicBezTo>
                  <a:cubicBezTo>
                    <a:pt x="0" y="37"/>
                    <a:pt x="10" y="48"/>
                    <a:pt x="24" y="48"/>
                  </a:cubicBezTo>
                  <a:close/>
                  <a:moveTo>
                    <a:pt x="24" y="16"/>
                  </a:moveTo>
                  <a:cubicBezTo>
                    <a:pt x="28" y="16"/>
                    <a:pt x="32" y="19"/>
                    <a:pt x="32" y="24"/>
                  </a:cubicBezTo>
                  <a:cubicBezTo>
                    <a:pt x="32" y="28"/>
                    <a:pt x="28" y="32"/>
                    <a:pt x="24" y="32"/>
                  </a:cubicBezTo>
                  <a:cubicBezTo>
                    <a:pt x="19" y="32"/>
                    <a:pt x="16" y="28"/>
                    <a:pt x="16" y="24"/>
                  </a:cubicBezTo>
                  <a:cubicBezTo>
                    <a:pt x="16" y="19"/>
                    <a:pt x="19" y="16"/>
                    <a:pt x="2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43" name="Freeform 19">
              <a:extLst>
                <a:ext uri="{FF2B5EF4-FFF2-40B4-BE49-F238E27FC236}">
                  <a16:creationId xmlns:a16="http://schemas.microsoft.com/office/drawing/2014/main" id="{EC42C98C-9E68-174E-8A88-2C20A17658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7847" y="5262081"/>
              <a:ext cx="309562" cy="766763"/>
            </a:xfrm>
            <a:custGeom>
              <a:avLst/>
              <a:gdLst>
                <a:gd name="T0" fmla="*/ 56 w 64"/>
                <a:gd name="T1" fmla="*/ 0 h 160"/>
                <a:gd name="T2" fmla="*/ 8 w 64"/>
                <a:gd name="T3" fmla="*/ 0 h 160"/>
                <a:gd name="T4" fmla="*/ 0 w 64"/>
                <a:gd name="T5" fmla="*/ 8 h 160"/>
                <a:gd name="T6" fmla="*/ 0 w 64"/>
                <a:gd name="T7" fmla="*/ 72 h 160"/>
                <a:gd name="T8" fmla="*/ 8 w 64"/>
                <a:gd name="T9" fmla="*/ 80 h 160"/>
                <a:gd name="T10" fmla="*/ 8 w 64"/>
                <a:gd name="T11" fmla="*/ 152 h 160"/>
                <a:gd name="T12" fmla="*/ 16 w 64"/>
                <a:gd name="T13" fmla="*/ 160 h 160"/>
                <a:gd name="T14" fmla="*/ 24 w 64"/>
                <a:gd name="T15" fmla="*/ 152 h 160"/>
                <a:gd name="T16" fmla="*/ 24 w 64"/>
                <a:gd name="T17" fmla="*/ 80 h 160"/>
                <a:gd name="T18" fmla="*/ 40 w 64"/>
                <a:gd name="T19" fmla="*/ 80 h 160"/>
                <a:gd name="T20" fmla="*/ 40 w 64"/>
                <a:gd name="T21" fmla="*/ 152 h 160"/>
                <a:gd name="T22" fmla="*/ 48 w 64"/>
                <a:gd name="T23" fmla="*/ 160 h 160"/>
                <a:gd name="T24" fmla="*/ 56 w 64"/>
                <a:gd name="T25" fmla="*/ 152 h 160"/>
                <a:gd name="T26" fmla="*/ 56 w 64"/>
                <a:gd name="T27" fmla="*/ 80 h 160"/>
                <a:gd name="T28" fmla="*/ 64 w 64"/>
                <a:gd name="T29" fmla="*/ 72 h 160"/>
                <a:gd name="T30" fmla="*/ 64 w 64"/>
                <a:gd name="T31" fmla="*/ 8 h 160"/>
                <a:gd name="T32" fmla="*/ 56 w 64"/>
                <a:gd name="T33" fmla="*/ 0 h 160"/>
                <a:gd name="T34" fmla="*/ 16 w 64"/>
                <a:gd name="T35" fmla="*/ 16 h 160"/>
                <a:gd name="T36" fmla="*/ 48 w 64"/>
                <a:gd name="T37" fmla="*/ 16 h 160"/>
                <a:gd name="T38" fmla="*/ 48 w 64"/>
                <a:gd name="T39" fmla="*/ 64 h 160"/>
                <a:gd name="T40" fmla="*/ 16 w 64"/>
                <a:gd name="T41" fmla="*/ 64 h 160"/>
                <a:gd name="T42" fmla="*/ 16 w 64"/>
                <a:gd name="T43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160">
                  <a:moveTo>
                    <a:pt x="5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3" y="80"/>
                    <a:pt x="8" y="80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6"/>
                    <a:pt x="11" y="160"/>
                    <a:pt x="16" y="160"/>
                  </a:cubicBezTo>
                  <a:cubicBezTo>
                    <a:pt x="20" y="160"/>
                    <a:pt x="24" y="156"/>
                    <a:pt x="24" y="15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40" y="156"/>
                    <a:pt x="43" y="160"/>
                    <a:pt x="48" y="160"/>
                  </a:cubicBezTo>
                  <a:cubicBezTo>
                    <a:pt x="52" y="160"/>
                    <a:pt x="56" y="156"/>
                    <a:pt x="56" y="152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60" y="80"/>
                    <a:pt x="64" y="76"/>
                    <a:pt x="64" y="7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0" y="0"/>
                    <a:pt x="56" y="0"/>
                  </a:cubicBezTo>
                  <a:close/>
                  <a:moveTo>
                    <a:pt x="16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16" y="64"/>
                    <a:pt x="16" y="64"/>
                    <a:pt x="16" y="64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44" name="Freeform 20">
              <a:extLst>
                <a:ext uri="{FF2B5EF4-FFF2-40B4-BE49-F238E27FC236}">
                  <a16:creationId xmlns:a16="http://schemas.microsoft.com/office/drawing/2014/main" id="{66C08B45-B2B5-4D4B-B513-5C092EB090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7535" y="4955694"/>
              <a:ext cx="230187" cy="230188"/>
            </a:xfrm>
            <a:custGeom>
              <a:avLst/>
              <a:gdLst>
                <a:gd name="T0" fmla="*/ 24 w 48"/>
                <a:gd name="T1" fmla="*/ 48 h 48"/>
                <a:gd name="T2" fmla="*/ 48 w 48"/>
                <a:gd name="T3" fmla="*/ 24 h 48"/>
                <a:gd name="T4" fmla="*/ 24 w 48"/>
                <a:gd name="T5" fmla="*/ 0 h 48"/>
                <a:gd name="T6" fmla="*/ 0 w 48"/>
                <a:gd name="T7" fmla="*/ 24 h 48"/>
                <a:gd name="T8" fmla="*/ 24 w 48"/>
                <a:gd name="T9" fmla="*/ 48 h 48"/>
                <a:gd name="T10" fmla="*/ 24 w 48"/>
                <a:gd name="T11" fmla="*/ 16 h 48"/>
                <a:gd name="T12" fmla="*/ 32 w 48"/>
                <a:gd name="T13" fmla="*/ 24 h 48"/>
                <a:gd name="T14" fmla="*/ 24 w 48"/>
                <a:gd name="T15" fmla="*/ 32 h 48"/>
                <a:gd name="T16" fmla="*/ 16 w 48"/>
                <a:gd name="T17" fmla="*/ 24 h 48"/>
                <a:gd name="T18" fmla="*/ 24 w 48"/>
                <a:gd name="T19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37" y="48"/>
                    <a:pt x="48" y="37"/>
                    <a:pt x="48" y="24"/>
                  </a:cubicBezTo>
                  <a:cubicBezTo>
                    <a:pt x="48" y="10"/>
                    <a:pt x="37" y="0"/>
                    <a:pt x="24" y="0"/>
                  </a:cubicBezTo>
                  <a:cubicBezTo>
                    <a:pt x="10" y="0"/>
                    <a:pt x="0" y="10"/>
                    <a:pt x="0" y="24"/>
                  </a:cubicBezTo>
                  <a:cubicBezTo>
                    <a:pt x="0" y="37"/>
                    <a:pt x="10" y="48"/>
                    <a:pt x="24" y="48"/>
                  </a:cubicBezTo>
                  <a:close/>
                  <a:moveTo>
                    <a:pt x="24" y="16"/>
                  </a:moveTo>
                  <a:cubicBezTo>
                    <a:pt x="28" y="16"/>
                    <a:pt x="32" y="19"/>
                    <a:pt x="32" y="24"/>
                  </a:cubicBezTo>
                  <a:cubicBezTo>
                    <a:pt x="32" y="28"/>
                    <a:pt x="28" y="32"/>
                    <a:pt x="24" y="32"/>
                  </a:cubicBezTo>
                  <a:cubicBezTo>
                    <a:pt x="19" y="32"/>
                    <a:pt x="16" y="28"/>
                    <a:pt x="16" y="24"/>
                  </a:cubicBezTo>
                  <a:cubicBezTo>
                    <a:pt x="16" y="19"/>
                    <a:pt x="19" y="16"/>
                    <a:pt x="2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45" name="Freeform 21">
              <a:extLst>
                <a:ext uri="{FF2B5EF4-FFF2-40B4-BE49-F238E27FC236}">
                  <a16:creationId xmlns:a16="http://schemas.microsoft.com/office/drawing/2014/main" id="{DA7908F1-5D63-834E-A646-DAD5F79C7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7910" y="4611206"/>
              <a:ext cx="1849437" cy="1838325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68 h 384"/>
                <a:gd name="T12" fmla="*/ 16 w 384"/>
                <a:gd name="T13" fmla="*/ 192 h 384"/>
                <a:gd name="T14" fmla="*/ 192 w 384"/>
                <a:gd name="T15" fmla="*/ 16 h 384"/>
                <a:gd name="T16" fmla="*/ 368 w 384"/>
                <a:gd name="T17" fmla="*/ 192 h 384"/>
                <a:gd name="T18" fmla="*/ 192 w 384"/>
                <a:gd name="T19" fmla="*/ 36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68"/>
                  </a:moveTo>
                  <a:cubicBezTo>
                    <a:pt x="95" y="368"/>
                    <a:pt x="16" y="289"/>
                    <a:pt x="16" y="192"/>
                  </a:cubicBezTo>
                  <a:cubicBezTo>
                    <a:pt x="16" y="95"/>
                    <a:pt x="95" y="16"/>
                    <a:pt x="192" y="16"/>
                  </a:cubicBezTo>
                  <a:cubicBezTo>
                    <a:pt x="289" y="16"/>
                    <a:pt x="368" y="95"/>
                    <a:pt x="368" y="192"/>
                  </a:cubicBezTo>
                  <a:cubicBezTo>
                    <a:pt x="368" y="289"/>
                    <a:pt x="289" y="368"/>
                    <a:pt x="192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2C20B9DE-BCFB-B34A-8156-DA8D84102BBD}"/>
              </a:ext>
            </a:extLst>
          </p:cNvPr>
          <p:cNvGrpSpPr>
            <a:grpSpLocks noChangeAspect="1"/>
          </p:cNvGrpSpPr>
          <p:nvPr/>
        </p:nvGrpSpPr>
        <p:grpSpPr>
          <a:xfrm>
            <a:off x="4198105" y="2766861"/>
            <a:ext cx="372873" cy="370800"/>
            <a:chOff x="3441700" y="3584575"/>
            <a:chExt cx="2570163" cy="2555875"/>
          </a:xfrm>
          <a:solidFill>
            <a:srgbClr val="ED1B24"/>
          </a:solidFill>
        </p:grpSpPr>
        <p:sp>
          <p:nvSpPr>
            <p:cNvPr id="447" name="Freeform 17">
              <a:extLst>
                <a:ext uri="{FF2B5EF4-FFF2-40B4-BE49-F238E27FC236}">
                  <a16:creationId xmlns:a16="http://schemas.microsoft.com/office/drawing/2014/main" id="{57B541F1-B973-F14A-A800-243FB32EE7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1700" y="3584575"/>
              <a:ext cx="2570163" cy="2555875"/>
            </a:xfrm>
            <a:custGeom>
              <a:avLst/>
              <a:gdLst>
                <a:gd name="T0" fmla="*/ 192 w 384"/>
                <a:gd name="T1" fmla="*/ 16 h 384"/>
                <a:gd name="T2" fmla="*/ 368 w 384"/>
                <a:gd name="T3" fmla="*/ 192 h 384"/>
                <a:gd name="T4" fmla="*/ 192 w 384"/>
                <a:gd name="T5" fmla="*/ 368 h 384"/>
                <a:gd name="T6" fmla="*/ 16 w 384"/>
                <a:gd name="T7" fmla="*/ 192 h 384"/>
                <a:gd name="T8" fmla="*/ 192 w 384"/>
                <a:gd name="T9" fmla="*/ 16 h 384"/>
                <a:gd name="T10" fmla="*/ 192 w 384"/>
                <a:gd name="T11" fmla="*/ 0 h 384"/>
                <a:gd name="T12" fmla="*/ 0 w 384"/>
                <a:gd name="T13" fmla="*/ 192 h 384"/>
                <a:gd name="T14" fmla="*/ 192 w 384"/>
                <a:gd name="T15" fmla="*/ 384 h 384"/>
                <a:gd name="T16" fmla="*/ 384 w 384"/>
                <a:gd name="T17" fmla="*/ 192 h 384"/>
                <a:gd name="T18" fmla="*/ 192 w 384"/>
                <a:gd name="T1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16"/>
                  </a:moveTo>
                  <a:cubicBezTo>
                    <a:pt x="289" y="16"/>
                    <a:pt x="368" y="95"/>
                    <a:pt x="368" y="192"/>
                  </a:cubicBezTo>
                  <a:cubicBezTo>
                    <a:pt x="368" y="289"/>
                    <a:pt x="289" y="368"/>
                    <a:pt x="192" y="368"/>
                  </a:cubicBezTo>
                  <a:cubicBezTo>
                    <a:pt x="95" y="368"/>
                    <a:pt x="16" y="289"/>
                    <a:pt x="16" y="192"/>
                  </a:cubicBezTo>
                  <a:cubicBezTo>
                    <a:pt x="16" y="95"/>
                    <a:pt x="95" y="16"/>
                    <a:pt x="192" y="16"/>
                  </a:cubicBezTo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48" name="Freeform 18">
              <a:extLst>
                <a:ext uri="{FF2B5EF4-FFF2-40B4-BE49-F238E27FC236}">
                  <a16:creationId xmlns:a16="http://schemas.microsoft.com/office/drawing/2014/main" id="{E2E051DD-43A1-B349-A13B-7BEA002F3A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6688" y="4210050"/>
              <a:ext cx="1479550" cy="1184275"/>
            </a:xfrm>
            <a:custGeom>
              <a:avLst/>
              <a:gdLst>
                <a:gd name="T0" fmla="*/ 56 w 221"/>
                <a:gd name="T1" fmla="*/ 122 h 178"/>
                <a:gd name="T2" fmla="*/ 88 w 221"/>
                <a:gd name="T3" fmla="*/ 90 h 178"/>
                <a:gd name="T4" fmla="*/ 56 w 221"/>
                <a:gd name="T5" fmla="*/ 58 h 178"/>
                <a:gd name="T6" fmla="*/ 24 w 221"/>
                <a:gd name="T7" fmla="*/ 90 h 178"/>
                <a:gd name="T8" fmla="*/ 56 w 221"/>
                <a:gd name="T9" fmla="*/ 122 h 178"/>
                <a:gd name="T10" fmla="*/ 56 w 221"/>
                <a:gd name="T11" fmla="*/ 74 h 178"/>
                <a:gd name="T12" fmla="*/ 72 w 221"/>
                <a:gd name="T13" fmla="*/ 90 h 178"/>
                <a:gd name="T14" fmla="*/ 56 w 221"/>
                <a:gd name="T15" fmla="*/ 106 h 178"/>
                <a:gd name="T16" fmla="*/ 40 w 221"/>
                <a:gd name="T17" fmla="*/ 90 h 178"/>
                <a:gd name="T18" fmla="*/ 56 w 221"/>
                <a:gd name="T19" fmla="*/ 74 h 178"/>
                <a:gd name="T20" fmla="*/ 127 w 221"/>
                <a:gd name="T21" fmla="*/ 68 h 178"/>
                <a:gd name="T22" fmla="*/ 136 w 221"/>
                <a:gd name="T23" fmla="*/ 89 h 178"/>
                <a:gd name="T24" fmla="*/ 127 w 221"/>
                <a:gd name="T25" fmla="*/ 111 h 178"/>
                <a:gd name="T26" fmla="*/ 122 w 221"/>
                <a:gd name="T27" fmla="*/ 113 h 178"/>
                <a:gd name="T28" fmla="*/ 116 w 221"/>
                <a:gd name="T29" fmla="*/ 111 h 178"/>
                <a:gd name="T30" fmla="*/ 116 w 221"/>
                <a:gd name="T31" fmla="*/ 100 h 178"/>
                <a:gd name="T32" fmla="*/ 120 w 221"/>
                <a:gd name="T33" fmla="*/ 89 h 178"/>
                <a:gd name="T34" fmla="*/ 116 w 221"/>
                <a:gd name="T35" fmla="*/ 78 h 178"/>
                <a:gd name="T36" fmla="*/ 116 w 221"/>
                <a:gd name="T37" fmla="*/ 67 h 178"/>
                <a:gd name="T38" fmla="*/ 127 w 221"/>
                <a:gd name="T39" fmla="*/ 68 h 178"/>
                <a:gd name="T40" fmla="*/ 178 w 221"/>
                <a:gd name="T41" fmla="*/ 89 h 178"/>
                <a:gd name="T42" fmla="*/ 153 w 221"/>
                <a:gd name="T43" fmla="*/ 144 h 178"/>
                <a:gd name="T44" fmla="*/ 147 w 221"/>
                <a:gd name="T45" fmla="*/ 145 h 178"/>
                <a:gd name="T46" fmla="*/ 141 w 221"/>
                <a:gd name="T47" fmla="*/ 143 h 178"/>
                <a:gd name="T48" fmla="*/ 142 w 221"/>
                <a:gd name="T49" fmla="*/ 131 h 178"/>
                <a:gd name="T50" fmla="*/ 162 w 221"/>
                <a:gd name="T51" fmla="*/ 89 h 178"/>
                <a:gd name="T52" fmla="*/ 142 w 221"/>
                <a:gd name="T53" fmla="*/ 47 h 178"/>
                <a:gd name="T54" fmla="*/ 141 w 221"/>
                <a:gd name="T55" fmla="*/ 36 h 178"/>
                <a:gd name="T56" fmla="*/ 153 w 221"/>
                <a:gd name="T57" fmla="*/ 35 h 178"/>
                <a:gd name="T58" fmla="*/ 178 w 221"/>
                <a:gd name="T59" fmla="*/ 89 h 178"/>
                <a:gd name="T60" fmla="*/ 221 w 221"/>
                <a:gd name="T61" fmla="*/ 89 h 178"/>
                <a:gd name="T62" fmla="*/ 178 w 221"/>
                <a:gd name="T63" fmla="*/ 176 h 178"/>
                <a:gd name="T64" fmla="*/ 173 w 221"/>
                <a:gd name="T65" fmla="*/ 178 h 178"/>
                <a:gd name="T66" fmla="*/ 167 w 221"/>
                <a:gd name="T67" fmla="*/ 175 h 178"/>
                <a:gd name="T68" fmla="*/ 168 w 221"/>
                <a:gd name="T69" fmla="*/ 163 h 178"/>
                <a:gd name="T70" fmla="*/ 205 w 221"/>
                <a:gd name="T71" fmla="*/ 89 h 178"/>
                <a:gd name="T72" fmla="*/ 168 w 221"/>
                <a:gd name="T73" fmla="*/ 15 h 178"/>
                <a:gd name="T74" fmla="*/ 167 w 221"/>
                <a:gd name="T75" fmla="*/ 4 h 178"/>
                <a:gd name="T76" fmla="*/ 178 w 221"/>
                <a:gd name="T77" fmla="*/ 2 h 178"/>
                <a:gd name="T78" fmla="*/ 221 w 221"/>
                <a:gd name="T79" fmla="*/ 89 h 178"/>
                <a:gd name="T80" fmla="*/ 112 w 221"/>
                <a:gd name="T81" fmla="*/ 146 h 178"/>
                <a:gd name="T82" fmla="*/ 112 w 221"/>
                <a:gd name="T83" fmla="*/ 170 h 178"/>
                <a:gd name="T84" fmla="*/ 104 w 221"/>
                <a:gd name="T85" fmla="*/ 178 h 178"/>
                <a:gd name="T86" fmla="*/ 96 w 221"/>
                <a:gd name="T87" fmla="*/ 170 h 178"/>
                <a:gd name="T88" fmla="*/ 96 w 221"/>
                <a:gd name="T89" fmla="*/ 154 h 178"/>
                <a:gd name="T90" fmla="*/ 16 w 221"/>
                <a:gd name="T91" fmla="*/ 154 h 178"/>
                <a:gd name="T92" fmla="*/ 16 w 221"/>
                <a:gd name="T93" fmla="*/ 170 h 178"/>
                <a:gd name="T94" fmla="*/ 8 w 221"/>
                <a:gd name="T95" fmla="*/ 178 h 178"/>
                <a:gd name="T96" fmla="*/ 0 w 221"/>
                <a:gd name="T97" fmla="*/ 170 h 178"/>
                <a:gd name="T98" fmla="*/ 0 w 221"/>
                <a:gd name="T99" fmla="*/ 146 h 178"/>
                <a:gd name="T100" fmla="*/ 8 w 221"/>
                <a:gd name="T101" fmla="*/ 138 h 178"/>
                <a:gd name="T102" fmla="*/ 104 w 221"/>
                <a:gd name="T103" fmla="*/ 138 h 178"/>
                <a:gd name="T104" fmla="*/ 112 w 221"/>
                <a:gd name="T105" fmla="*/ 14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1" h="178">
                  <a:moveTo>
                    <a:pt x="56" y="122"/>
                  </a:moveTo>
                  <a:cubicBezTo>
                    <a:pt x="73" y="122"/>
                    <a:pt x="88" y="107"/>
                    <a:pt x="88" y="90"/>
                  </a:cubicBezTo>
                  <a:cubicBezTo>
                    <a:pt x="88" y="72"/>
                    <a:pt x="73" y="58"/>
                    <a:pt x="56" y="58"/>
                  </a:cubicBezTo>
                  <a:cubicBezTo>
                    <a:pt x="38" y="58"/>
                    <a:pt x="24" y="72"/>
                    <a:pt x="24" y="90"/>
                  </a:cubicBezTo>
                  <a:cubicBezTo>
                    <a:pt x="24" y="107"/>
                    <a:pt x="38" y="122"/>
                    <a:pt x="56" y="122"/>
                  </a:cubicBezTo>
                  <a:close/>
                  <a:moveTo>
                    <a:pt x="56" y="74"/>
                  </a:moveTo>
                  <a:cubicBezTo>
                    <a:pt x="64" y="74"/>
                    <a:pt x="72" y="81"/>
                    <a:pt x="72" y="90"/>
                  </a:cubicBezTo>
                  <a:cubicBezTo>
                    <a:pt x="72" y="98"/>
                    <a:pt x="64" y="106"/>
                    <a:pt x="56" y="106"/>
                  </a:cubicBezTo>
                  <a:cubicBezTo>
                    <a:pt x="47" y="106"/>
                    <a:pt x="40" y="98"/>
                    <a:pt x="40" y="90"/>
                  </a:cubicBezTo>
                  <a:cubicBezTo>
                    <a:pt x="40" y="81"/>
                    <a:pt x="47" y="74"/>
                    <a:pt x="56" y="74"/>
                  </a:cubicBezTo>
                  <a:close/>
                  <a:moveTo>
                    <a:pt x="127" y="68"/>
                  </a:moveTo>
                  <a:cubicBezTo>
                    <a:pt x="133" y="73"/>
                    <a:pt x="136" y="81"/>
                    <a:pt x="136" y="89"/>
                  </a:cubicBezTo>
                  <a:cubicBezTo>
                    <a:pt x="136" y="97"/>
                    <a:pt x="133" y="105"/>
                    <a:pt x="127" y="111"/>
                  </a:cubicBezTo>
                  <a:cubicBezTo>
                    <a:pt x="126" y="112"/>
                    <a:pt x="124" y="113"/>
                    <a:pt x="122" y="113"/>
                  </a:cubicBezTo>
                  <a:cubicBezTo>
                    <a:pt x="120" y="113"/>
                    <a:pt x="118" y="112"/>
                    <a:pt x="116" y="111"/>
                  </a:cubicBezTo>
                  <a:cubicBezTo>
                    <a:pt x="113" y="108"/>
                    <a:pt x="113" y="103"/>
                    <a:pt x="116" y="100"/>
                  </a:cubicBezTo>
                  <a:cubicBezTo>
                    <a:pt x="118" y="97"/>
                    <a:pt x="120" y="93"/>
                    <a:pt x="120" y="89"/>
                  </a:cubicBezTo>
                  <a:cubicBezTo>
                    <a:pt x="120" y="85"/>
                    <a:pt x="118" y="81"/>
                    <a:pt x="116" y="78"/>
                  </a:cubicBezTo>
                  <a:cubicBezTo>
                    <a:pt x="113" y="75"/>
                    <a:pt x="113" y="70"/>
                    <a:pt x="116" y="67"/>
                  </a:cubicBezTo>
                  <a:cubicBezTo>
                    <a:pt x="119" y="64"/>
                    <a:pt x="124" y="64"/>
                    <a:pt x="127" y="68"/>
                  </a:cubicBezTo>
                  <a:close/>
                  <a:moveTo>
                    <a:pt x="178" y="89"/>
                  </a:moveTo>
                  <a:cubicBezTo>
                    <a:pt x="178" y="110"/>
                    <a:pt x="169" y="130"/>
                    <a:pt x="153" y="144"/>
                  </a:cubicBezTo>
                  <a:cubicBezTo>
                    <a:pt x="151" y="145"/>
                    <a:pt x="149" y="145"/>
                    <a:pt x="147" y="145"/>
                  </a:cubicBezTo>
                  <a:cubicBezTo>
                    <a:pt x="145" y="145"/>
                    <a:pt x="143" y="144"/>
                    <a:pt x="141" y="143"/>
                  </a:cubicBezTo>
                  <a:cubicBezTo>
                    <a:pt x="138" y="139"/>
                    <a:pt x="139" y="134"/>
                    <a:pt x="142" y="131"/>
                  </a:cubicBezTo>
                  <a:cubicBezTo>
                    <a:pt x="155" y="121"/>
                    <a:pt x="162" y="105"/>
                    <a:pt x="162" y="89"/>
                  </a:cubicBezTo>
                  <a:cubicBezTo>
                    <a:pt x="162" y="73"/>
                    <a:pt x="155" y="58"/>
                    <a:pt x="142" y="47"/>
                  </a:cubicBezTo>
                  <a:cubicBezTo>
                    <a:pt x="139" y="44"/>
                    <a:pt x="138" y="39"/>
                    <a:pt x="141" y="36"/>
                  </a:cubicBezTo>
                  <a:cubicBezTo>
                    <a:pt x="144" y="32"/>
                    <a:pt x="149" y="32"/>
                    <a:pt x="153" y="35"/>
                  </a:cubicBezTo>
                  <a:cubicBezTo>
                    <a:pt x="169" y="48"/>
                    <a:pt x="178" y="68"/>
                    <a:pt x="178" y="89"/>
                  </a:cubicBezTo>
                  <a:close/>
                  <a:moveTo>
                    <a:pt x="221" y="89"/>
                  </a:moveTo>
                  <a:cubicBezTo>
                    <a:pt x="221" y="123"/>
                    <a:pt x="205" y="154"/>
                    <a:pt x="178" y="176"/>
                  </a:cubicBezTo>
                  <a:cubicBezTo>
                    <a:pt x="176" y="177"/>
                    <a:pt x="175" y="178"/>
                    <a:pt x="173" y="178"/>
                  </a:cubicBezTo>
                  <a:cubicBezTo>
                    <a:pt x="171" y="178"/>
                    <a:pt x="168" y="177"/>
                    <a:pt x="167" y="175"/>
                  </a:cubicBezTo>
                  <a:cubicBezTo>
                    <a:pt x="164" y="171"/>
                    <a:pt x="164" y="166"/>
                    <a:pt x="168" y="163"/>
                  </a:cubicBezTo>
                  <a:cubicBezTo>
                    <a:pt x="191" y="145"/>
                    <a:pt x="205" y="118"/>
                    <a:pt x="205" y="89"/>
                  </a:cubicBezTo>
                  <a:cubicBezTo>
                    <a:pt x="205" y="60"/>
                    <a:pt x="191" y="33"/>
                    <a:pt x="168" y="15"/>
                  </a:cubicBezTo>
                  <a:cubicBezTo>
                    <a:pt x="164" y="12"/>
                    <a:pt x="164" y="7"/>
                    <a:pt x="167" y="4"/>
                  </a:cubicBezTo>
                  <a:cubicBezTo>
                    <a:pt x="169" y="0"/>
                    <a:pt x="174" y="0"/>
                    <a:pt x="178" y="2"/>
                  </a:cubicBezTo>
                  <a:cubicBezTo>
                    <a:pt x="205" y="24"/>
                    <a:pt x="221" y="55"/>
                    <a:pt x="221" y="89"/>
                  </a:cubicBezTo>
                  <a:close/>
                  <a:moveTo>
                    <a:pt x="112" y="146"/>
                  </a:moveTo>
                  <a:cubicBezTo>
                    <a:pt x="112" y="170"/>
                    <a:pt x="112" y="170"/>
                    <a:pt x="112" y="170"/>
                  </a:cubicBezTo>
                  <a:cubicBezTo>
                    <a:pt x="112" y="174"/>
                    <a:pt x="108" y="178"/>
                    <a:pt x="104" y="178"/>
                  </a:cubicBezTo>
                  <a:cubicBezTo>
                    <a:pt x="99" y="178"/>
                    <a:pt x="96" y="174"/>
                    <a:pt x="96" y="170"/>
                  </a:cubicBezTo>
                  <a:cubicBezTo>
                    <a:pt x="96" y="154"/>
                    <a:pt x="96" y="154"/>
                    <a:pt x="96" y="154"/>
                  </a:cubicBezTo>
                  <a:cubicBezTo>
                    <a:pt x="16" y="154"/>
                    <a:pt x="16" y="154"/>
                    <a:pt x="16" y="154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4"/>
                    <a:pt x="12" y="178"/>
                    <a:pt x="8" y="178"/>
                  </a:cubicBezTo>
                  <a:cubicBezTo>
                    <a:pt x="3" y="178"/>
                    <a:pt x="0" y="174"/>
                    <a:pt x="0" y="17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1"/>
                    <a:pt x="3" y="138"/>
                    <a:pt x="8" y="138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8" y="138"/>
                    <a:pt x="112" y="141"/>
                    <a:pt x="112" y="1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449" name="TextBox 448">
            <a:extLst>
              <a:ext uri="{FF2B5EF4-FFF2-40B4-BE49-F238E27FC236}">
                <a16:creationId xmlns:a16="http://schemas.microsoft.com/office/drawing/2014/main" id="{632B0169-B3DF-8E47-90AF-F5EE87108EA7}"/>
              </a:ext>
            </a:extLst>
          </p:cNvPr>
          <p:cNvSpPr txBox="1"/>
          <p:nvPr/>
        </p:nvSpPr>
        <p:spPr>
          <a:xfrm>
            <a:off x="1414883" y="5224067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Pin</a:t>
            </a:r>
          </a:p>
        </p:txBody>
      </p:sp>
      <p:grpSp>
        <p:nvGrpSpPr>
          <p:cNvPr id="450" name="Group 318">
            <a:extLst>
              <a:ext uri="{FF2B5EF4-FFF2-40B4-BE49-F238E27FC236}">
                <a16:creationId xmlns:a16="http://schemas.microsoft.com/office/drawing/2014/main" id="{14E53094-FB7D-1146-B17F-5FA56DBC04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57730" y="4796165"/>
            <a:ext cx="369021" cy="369021"/>
            <a:chOff x="5850" y="1203"/>
            <a:chExt cx="340" cy="340"/>
          </a:xfrm>
          <a:solidFill>
            <a:srgbClr val="ED1B24"/>
          </a:solidFill>
        </p:grpSpPr>
        <p:sp>
          <p:nvSpPr>
            <p:cNvPr id="451" name="Freeform 319">
              <a:extLst>
                <a:ext uri="{FF2B5EF4-FFF2-40B4-BE49-F238E27FC236}">
                  <a16:creationId xmlns:a16="http://schemas.microsoft.com/office/drawing/2014/main" id="{D7A5644D-BE6F-8244-A1F3-B55D955BB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0" y="1203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52" name="Freeform 320">
              <a:extLst>
                <a:ext uri="{FF2B5EF4-FFF2-40B4-BE49-F238E27FC236}">
                  <a16:creationId xmlns:a16="http://schemas.microsoft.com/office/drawing/2014/main" id="{6403A24F-F36D-7441-816B-D2536721A7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8" y="1265"/>
              <a:ext cx="137" cy="207"/>
            </a:xfrm>
            <a:custGeom>
              <a:avLst/>
              <a:gdLst>
                <a:gd name="T0" fmla="*/ 199 w 207"/>
                <a:gd name="T1" fmla="*/ 40 h 311"/>
                <a:gd name="T2" fmla="*/ 99 w 207"/>
                <a:gd name="T3" fmla="*/ 2 h 311"/>
                <a:gd name="T4" fmla="*/ 85 w 207"/>
                <a:gd name="T5" fmla="*/ 8 h 311"/>
                <a:gd name="T6" fmla="*/ 78 w 207"/>
                <a:gd name="T7" fmla="*/ 28 h 311"/>
                <a:gd name="T8" fmla="*/ 78 w 207"/>
                <a:gd name="T9" fmla="*/ 37 h 311"/>
                <a:gd name="T10" fmla="*/ 82 w 207"/>
                <a:gd name="T11" fmla="*/ 46 h 311"/>
                <a:gd name="T12" fmla="*/ 52 w 207"/>
                <a:gd name="T13" fmla="*/ 125 h 311"/>
                <a:gd name="T14" fmla="*/ 26 w 207"/>
                <a:gd name="T15" fmla="*/ 124 h 311"/>
                <a:gd name="T16" fmla="*/ 16 w 207"/>
                <a:gd name="T17" fmla="*/ 130 h 311"/>
                <a:gd name="T18" fmla="*/ 1 w 207"/>
                <a:gd name="T19" fmla="*/ 170 h 311"/>
                <a:gd name="T20" fmla="*/ 1 w 207"/>
                <a:gd name="T21" fmla="*/ 178 h 311"/>
                <a:gd name="T22" fmla="*/ 7 w 207"/>
                <a:gd name="T23" fmla="*/ 184 h 311"/>
                <a:gd name="T24" fmla="*/ 67 w 207"/>
                <a:gd name="T25" fmla="*/ 207 h 311"/>
                <a:gd name="T26" fmla="*/ 32 w 207"/>
                <a:gd name="T27" fmla="*/ 297 h 311"/>
                <a:gd name="T28" fmla="*/ 38 w 207"/>
                <a:gd name="T29" fmla="*/ 310 h 311"/>
                <a:gd name="T30" fmla="*/ 42 w 207"/>
                <a:gd name="T31" fmla="*/ 311 h 311"/>
                <a:gd name="T32" fmla="*/ 52 w 207"/>
                <a:gd name="T33" fmla="*/ 304 h 311"/>
                <a:gd name="T34" fmla="*/ 86 w 207"/>
                <a:gd name="T35" fmla="*/ 214 h 311"/>
                <a:gd name="T36" fmla="*/ 146 w 207"/>
                <a:gd name="T37" fmla="*/ 237 h 311"/>
                <a:gd name="T38" fmla="*/ 150 w 207"/>
                <a:gd name="T39" fmla="*/ 238 h 311"/>
                <a:gd name="T40" fmla="*/ 160 w 207"/>
                <a:gd name="T41" fmla="*/ 231 h 311"/>
                <a:gd name="T42" fmla="*/ 175 w 207"/>
                <a:gd name="T43" fmla="*/ 191 h 311"/>
                <a:gd name="T44" fmla="*/ 172 w 207"/>
                <a:gd name="T45" fmla="*/ 179 h 311"/>
                <a:gd name="T46" fmla="*/ 152 w 207"/>
                <a:gd name="T47" fmla="*/ 163 h 311"/>
                <a:gd name="T48" fmla="*/ 182 w 207"/>
                <a:gd name="T49" fmla="*/ 84 h 311"/>
                <a:gd name="T50" fmla="*/ 192 w 207"/>
                <a:gd name="T51" fmla="*/ 80 h 311"/>
                <a:gd name="T52" fmla="*/ 197 w 207"/>
                <a:gd name="T53" fmla="*/ 74 h 311"/>
                <a:gd name="T54" fmla="*/ 205 w 207"/>
                <a:gd name="T55" fmla="*/ 54 h 311"/>
                <a:gd name="T56" fmla="*/ 199 w 207"/>
                <a:gd name="T57" fmla="*/ 40 h 311"/>
                <a:gd name="T58" fmla="*/ 179 w 207"/>
                <a:gd name="T59" fmla="*/ 62 h 311"/>
                <a:gd name="T60" fmla="*/ 169 w 207"/>
                <a:gd name="T61" fmla="*/ 67 h 311"/>
                <a:gd name="T62" fmla="*/ 164 w 207"/>
                <a:gd name="T63" fmla="*/ 73 h 311"/>
                <a:gd name="T64" fmla="*/ 129 w 207"/>
                <a:gd name="T65" fmla="*/ 162 h 311"/>
                <a:gd name="T66" fmla="*/ 132 w 207"/>
                <a:gd name="T67" fmla="*/ 174 h 311"/>
                <a:gd name="T68" fmla="*/ 153 w 207"/>
                <a:gd name="T69" fmla="*/ 191 h 311"/>
                <a:gd name="T70" fmla="*/ 144 w 207"/>
                <a:gd name="T71" fmla="*/ 214 h 311"/>
                <a:gd name="T72" fmla="*/ 24 w 207"/>
                <a:gd name="T73" fmla="*/ 168 h 311"/>
                <a:gd name="T74" fmla="*/ 33 w 207"/>
                <a:gd name="T75" fmla="*/ 145 h 311"/>
                <a:gd name="T76" fmla="*/ 59 w 207"/>
                <a:gd name="T77" fmla="*/ 146 h 311"/>
                <a:gd name="T78" fmla="*/ 70 w 207"/>
                <a:gd name="T79" fmla="*/ 139 h 311"/>
                <a:gd name="T80" fmla="*/ 104 w 207"/>
                <a:gd name="T81" fmla="*/ 50 h 311"/>
                <a:gd name="T82" fmla="*/ 104 w 207"/>
                <a:gd name="T83" fmla="*/ 42 h 311"/>
                <a:gd name="T84" fmla="*/ 99 w 207"/>
                <a:gd name="T85" fmla="*/ 32 h 311"/>
                <a:gd name="T86" fmla="*/ 102 w 207"/>
                <a:gd name="T87" fmla="*/ 26 h 311"/>
                <a:gd name="T88" fmla="*/ 181 w 207"/>
                <a:gd name="T89" fmla="*/ 57 h 311"/>
                <a:gd name="T90" fmla="*/ 179 w 207"/>
                <a:gd name="T91" fmla="*/ 6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7" h="311">
                  <a:moveTo>
                    <a:pt x="199" y="40"/>
                  </a:moveTo>
                  <a:cubicBezTo>
                    <a:pt x="99" y="2"/>
                    <a:pt x="99" y="2"/>
                    <a:pt x="99" y="2"/>
                  </a:cubicBezTo>
                  <a:cubicBezTo>
                    <a:pt x="94" y="0"/>
                    <a:pt x="88" y="3"/>
                    <a:pt x="85" y="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7" y="31"/>
                    <a:pt x="77" y="34"/>
                    <a:pt x="78" y="37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2" y="123"/>
                    <a:pt x="18" y="126"/>
                    <a:pt x="16" y="130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0" y="173"/>
                    <a:pt x="0" y="176"/>
                    <a:pt x="1" y="178"/>
                  </a:cubicBezTo>
                  <a:cubicBezTo>
                    <a:pt x="2" y="181"/>
                    <a:pt x="4" y="183"/>
                    <a:pt x="7" y="184"/>
                  </a:cubicBezTo>
                  <a:cubicBezTo>
                    <a:pt x="67" y="207"/>
                    <a:pt x="67" y="207"/>
                    <a:pt x="67" y="207"/>
                  </a:cubicBezTo>
                  <a:cubicBezTo>
                    <a:pt x="32" y="297"/>
                    <a:pt x="32" y="297"/>
                    <a:pt x="32" y="297"/>
                  </a:cubicBezTo>
                  <a:cubicBezTo>
                    <a:pt x="30" y="302"/>
                    <a:pt x="33" y="308"/>
                    <a:pt x="38" y="310"/>
                  </a:cubicBezTo>
                  <a:cubicBezTo>
                    <a:pt x="40" y="311"/>
                    <a:pt x="41" y="311"/>
                    <a:pt x="42" y="311"/>
                  </a:cubicBezTo>
                  <a:cubicBezTo>
                    <a:pt x="46" y="311"/>
                    <a:pt x="50" y="308"/>
                    <a:pt x="52" y="304"/>
                  </a:cubicBezTo>
                  <a:cubicBezTo>
                    <a:pt x="86" y="214"/>
                    <a:pt x="86" y="214"/>
                    <a:pt x="86" y="214"/>
                  </a:cubicBezTo>
                  <a:cubicBezTo>
                    <a:pt x="146" y="237"/>
                    <a:pt x="146" y="237"/>
                    <a:pt x="146" y="237"/>
                  </a:cubicBezTo>
                  <a:cubicBezTo>
                    <a:pt x="147" y="238"/>
                    <a:pt x="149" y="238"/>
                    <a:pt x="150" y="238"/>
                  </a:cubicBezTo>
                  <a:cubicBezTo>
                    <a:pt x="154" y="238"/>
                    <a:pt x="158" y="235"/>
                    <a:pt x="160" y="231"/>
                  </a:cubicBezTo>
                  <a:cubicBezTo>
                    <a:pt x="175" y="191"/>
                    <a:pt x="175" y="191"/>
                    <a:pt x="175" y="191"/>
                  </a:cubicBezTo>
                  <a:cubicBezTo>
                    <a:pt x="177" y="187"/>
                    <a:pt x="176" y="182"/>
                    <a:pt x="172" y="179"/>
                  </a:cubicBezTo>
                  <a:cubicBezTo>
                    <a:pt x="152" y="163"/>
                    <a:pt x="152" y="163"/>
                    <a:pt x="152" y="163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92" y="80"/>
                    <a:pt x="192" y="80"/>
                    <a:pt x="192" y="80"/>
                  </a:cubicBezTo>
                  <a:cubicBezTo>
                    <a:pt x="194" y="79"/>
                    <a:pt x="196" y="77"/>
                    <a:pt x="197" y="74"/>
                  </a:cubicBezTo>
                  <a:cubicBezTo>
                    <a:pt x="205" y="54"/>
                    <a:pt x="205" y="54"/>
                    <a:pt x="205" y="54"/>
                  </a:cubicBezTo>
                  <a:cubicBezTo>
                    <a:pt x="207" y="49"/>
                    <a:pt x="204" y="43"/>
                    <a:pt x="199" y="40"/>
                  </a:cubicBezTo>
                  <a:close/>
                  <a:moveTo>
                    <a:pt x="179" y="62"/>
                  </a:moveTo>
                  <a:cubicBezTo>
                    <a:pt x="169" y="67"/>
                    <a:pt x="169" y="67"/>
                    <a:pt x="169" y="67"/>
                  </a:cubicBezTo>
                  <a:cubicBezTo>
                    <a:pt x="167" y="68"/>
                    <a:pt x="165" y="70"/>
                    <a:pt x="164" y="73"/>
                  </a:cubicBezTo>
                  <a:cubicBezTo>
                    <a:pt x="129" y="162"/>
                    <a:pt x="129" y="162"/>
                    <a:pt x="129" y="162"/>
                  </a:cubicBezTo>
                  <a:cubicBezTo>
                    <a:pt x="128" y="167"/>
                    <a:pt x="129" y="172"/>
                    <a:pt x="132" y="174"/>
                  </a:cubicBezTo>
                  <a:cubicBezTo>
                    <a:pt x="153" y="191"/>
                    <a:pt x="153" y="191"/>
                    <a:pt x="153" y="191"/>
                  </a:cubicBezTo>
                  <a:cubicBezTo>
                    <a:pt x="144" y="214"/>
                    <a:pt x="144" y="214"/>
                    <a:pt x="144" y="214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33" y="145"/>
                    <a:pt x="33" y="145"/>
                    <a:pt x="33" y="145"/>
                  </a:cubicBezTo>
                  <a:cubicBezTo>
                    <a:pt x="59" y="146"/>
                    <a:pt x="59" y="146"/>
                    <a:pt x="59" y="146"/>
                  </a:cubicBezTo>
                  <a:cubicBezTo>
                    <a:pt x="64" y="147"/>
                    <a:pt x="68" y="144"/>
                    <a:pt x="70" y="139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5" y="47"/>
                    <a:pt x="105" y="44"/>
                    <a:pt x="104" y="4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81" y="57"/>
                    <a:pt x="181" y="57"/>
                    <a:pt x="181" y="57"/>
                  </a:cubicBezTo>
                  <a:lnTo>
                    <a:pt x="179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453" name="TextBox 452">
            <a:extLst>
              <a:ext uri="{FF2B5EF4-FFF2-40B4-BE49-F238E27FC236}">
                <a16:creationId xmlns:a16="http://schemas.microsoft.com/office/drawing/2014/main" id="{61E760CD-5569-E042-A2C1-C5BDF7850E62}"/>
              </a:ext>
            </a:extLst>
          </p:cNvPr>
          <p:cNvSpPr txBox="1"/>
          <p:nvPr/>
        </p:nvSpPr>
        <p:spPr>
          <a:xfrm>
            <a:off x="2439645" y="5233073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Info</a:t>
            </a:r>
          </a:p>
        </p:txBody>
      </p:sp>
      <p:grpSp>
        <p:nvGrpSpPr>
          <p:cNvPr id="454" name="Group 433">
            <a:extLst>
              <a:ext uri="{FF2B5EF4-FFF2-40B4-BE49-F238E27FC236}">
                <a16:creationId xmlns:a16="http://schemas.microsoft.com/office/drawing/2014/main" id="{817FF2EB-ACE7-6C45-9CC8-E9969B6783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93522" y="4781261"/>
            <a:ext cx="367041" cy="367041"/>
            <a:chOff x="4725" y="1820"/>
            <a:chExt cx="340" cy="340"/>
          </a:xfrm>
          <a:solidFill>
            <a:srgbClr val="ED1B24"/>
          </a:solidFill>
        </p:grpSpPr>
        <p:sp>
          <p:nvSpPr>
            <p:cNvPr id="455" name="Freeform 434">
              <a:extLst>
                <a:ext uri="{FF2B5EF4-FFF2-40B4-BE49-F238E27FC236}">
                  <a16:creationId xmlns:a16="http://schemas.microsoft.com/office/drawing/2014/main" id="{E703B25E-198E-ED41-851F-EF1319015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5" y="1884"/>
              <a:ext cx="100" cy="212"/>
            </a:xfrm>
            <a:custGeom>
              <a:avLst/>
              <a:gdLst>
                <a:gd name="T0" fmla="*/ 139 w 150"/>
                <a:gd name="T1" fmla="*/ 320 h 320"/>
                <a:gd name="T2" fmla="*/ 11 w 150"/>
                <a:gd name="T3" fmla="*/ 320 h 320"/>
                <a:gd name="T4" fmla="*/ 0 w 150"/>
                <a:gd name="T5" fmla="*/ 310 h 320"/>
                <a:gd name="T6" fmla="*/ 0 w 150"/>
                <a:gd name="T7" fmla="*/ 267 h 320"/>
                <a:gd name="T8" fmla="*/ 11 w 150"/>
                <a:gd name="T9" fmla="*/ 256 h 320"/>
                <a:gd name="T10" fmla="*/ 43 w 150"/>
                <a:gd name="T11" fmla="*/ 256 h 320"/>
                <a:gd name="T12" fmla="*/ 43 w 150"/>
                <a:gd name="T13" fmla="*/ 171 h 320"/>
                <a:gd name="T14" fmla="*/ 22 w 150"/>
                <a:gd name="T15" fmla="*/ 171 h 320"/>
                <a:gd name="T16" fmla="*/ 11 w 150"/>
                <a:gd name="T17" fmla="*/ 160 h 320"/>
                <a:gd name="T18" fmla="*/ 11 w 150"/>
                <a:gd name="T19" fmla="*/ 118 h 320"/>
                <a:gd name="T20" fmla="*/ 22 w 150"/>
                <a:gd name="T21" fmla="*/ 107 h 320"/>
                <a:gd name="T22" fmla="*/ 96 w 150"/>
                <a:gd name="T23" fmla="*/ 107 h 320"/>
                <a:gd name="T24" fmla="*/ 107 w 150"/>
                <a:gd name="T25" fmla="*/ 118 h 320"/>
                <a:gd name="T26" fmla="*/ 107 w 150"/>
                <a:gd name="T27" fmla="*/ 256 h 320"/>
                <a:gd name="T28" fmla="*/ 139 w 150"/>
                <a:gd name="T29" fmla="*/ 256 h 320"/>
                <a:gd name="T30" fmla="*/ 150 w 150"/>
                <a:gd name="T31" fmla="*/ 267 h 320"/>
                <a:gd name="T32" fmla="*/ 150 w 150"/>
                <a:gd name="T33" fmla="*/ 310 h 320"/>
                <a:gd name="T34" fmla="*/ 139 w 150"/>
                <a:gd name="T35" fmla="*/ 320 h 320"/>
                <a:gd name="T36" fmla="*/ 22 w 150"/>
                <a:gd name="T37" fmla="*/ 299 h 320"/>
                <a:gd name="T38" fmla="*/ 128 w 150"/>
                <a:gd name="T39" fmla="*/ 299 h 320"/>
                <a:gd name="T40" fmla="*/ 128 w 150"/>
                <a:gd name="T41" fmla="*/ 278 h 320"/>
                <a:gd name="T42" fmla="*/ 96 w 150"/>
                <a:gd name="T43" fmla="*/ 278 h 320"/>
                <a:gd name="T44" fmla="*/ 86 w 150"/>
                <a:gd name="T45" fmla="*/ 267 h 320"/>
                <a:gd name="T46" fmla="*/ 86 w 150"/>
                <a:gd name="T47" fmla="*/ 128 h 320"/>
                <a:gd name="T48" fmla="*/ 32 w 150"/>
                <a:gd name="T49" fmla="*/ 128 h 320"/>
                <a:gd name="T50" fmla="*/ 32 w 150"/>
                <a:gd name="T51" fmla="*/ 150 h 320"/>
                <a:gd name="T52" fmla="*/ 54 w 150"/>
                <a:gd name="T53" fmla="*/ 150 h 320"/>
                <a:gd name="T54" fmla="*/ 64 w 150"/>
                <a:gd name="T55" fmla="*/ 160 h 320"/>
                <a:gd name="T56" fmla="*/ 64 w 150"/>
                <a:gd name="T57" fmla="*/ 267 h 320"/>
                <a:gd name="T58" fmla="*/ 54 w 150"/>
                <a:gd name="T59" fmla="*/ 278 h 320"/>
                <a:gd name="T60" fmla="*/ 22 w 150"/>
                <a:gd name="T61" fmla="*/ 278 h 320"/>
                <a:gd name="T62" fmla="*/ 22 w 150"/>
                <a:gd name="T63" fmla="*/ 299 h 320"/>
                <a:gd name="T64" fmla="*/ 75 w 150"/>
                <a:gd name="T65" fmla="*/ 86 h 320"/>
                <a:gd name="T66" fmla="*/ 32 w 150"/>
                <a:gd name="T67" fmla="*/ 43 h 320"/>
                <a:gd name="T68" fmla="*/ 75 w 150"/>
                <a:gd name="T69" fmla="*/ 0 h 320"/>
                <a:gd name="T70" fmla="*/ 118 w 150"/>
                <a:gd name="T71" fmla="*/ 43 h 320"/>
                <a:gd name="T72" fmla="*/ 75 w 150"/>
                <a:gd name="T73" fmla="*/ 86 h 320"/>
                <a:gd name="T74" fmla="*/ 75 w 150"/>
                <a:gd name="T75" fmla="*/ 22 h 320"/>
                <a:gd name="T76" fmla="*/ 54 w 150"/>
                <a:gd name="T77" fmla="*/ 43 h 320"/>
                <a:gd name="T78" fmla="*/ 75 w 150"/>
                <a:gd name="T79" fmla="*/ 64 h 320"/>
                <a:gd name="T80" fmla="*/ 96 w 150"/>
                <a:gd name="T81" fmla="*/ 43 h 320"/>
                <a:gd name="T82" fmla="*/ 75 w 150"/>
                <a:gd name="T83" fmla="*/ 2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0" h="320">
                  <a:moveTo>
                    <a:pt x="139" y="320"/>
                  </a:moveTo>
                  <a:cubicBezTo>
                    <a:pt x="11" y="320"/>
                    <a:pt x="11" y="320"/>
                    <a:pt x="11" y="320"/>
                  </a:cubicBezTo>
                  <a:cubicBezTo>
                    <a:pt x="5" y="320"/>
                    <a:pt x="0" y="316"/>
                    <a:pt x="0" y="310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1"/>
                    <a:pt x="5" y="256"/>
                    <a:pt x="11" y="256"/>
                  </a:cubicBezTo>
                  <a:cubicBezTo>
                    <a:pt x="43" y="256"/>
                    <a:pt x="43" y="256"/>
                    <a:pt x="43" y="256"/>
                  </a:cubicBezTo>
                  <a:cubicBezTo>
                    <a:pt x="43" y="171"/>
                    <a:pt x="43" y="171"/>
                    <a:pt x="43" y="171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16" y="171"/>
                    <a:pt x="11" y="166"/>
                    <a:pt x="11" y="160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1" y="112"/>
                    <a:pt x="16" y="107"/>
                    <a:pt x="22" y="107"/>
                  </a:cubicBezTo>
                  <a:cubicBezTo>
                    <a:pt x="96" y="107"/>
                    <a:pt x="96" y="107"/>
                    <a:pt x="96" y="107"/>
                  </a:cubicBezTo>
                  <a:cubicBezTo>
                    <a:pt x="102" y="107"/>
                    <a:pt x="107" y="112"/>
                    <a:pt x="107" y="118"/>
                  </a:cubicBezTo>
                  <a:cubicBezTo>
                    <a:pt x="107" y="256"/>
                    <a:pt x="107" y="256"/>
                    <a:pt x="107" y="256"/>
                  </a:cubicBezTo>
                  <a:cubicBezTo>
                    <a:pt x="139" y="256"/>
                    <a:pt x="139" y="256"/>
                    <a:pt x="139" y="256"/>
                  </a:cubicBezTo>
                  <a:cubicBezTo>
                    <a:pt x="145" y="256"/>
                    <a:pt x="150" y="261"/>
                    <a:pt x="150" y="267"/>
                  </a:cubicBezTo>
                  <a:cubicBezTo>
                    <a:pt x="150" y="310"/>
                    <a:pt x="150" y="310"/>
                    <a:pt x="150" y="310"/>
                  </a:cubicBezTo>
                  <a:cubicBezTo>
                    <a:pt x="150" y="316"/>
                    <a:pt x="145" y="320"/>
                    <a:pt x="139" y="320"/>
                  </a:cubicBezTo>
                  <a:close/>
                  <a:moveTo>
                    <a:pt x="22" y="299"/>
                  </a:moveTo>
                  <a:cubicBezTo>
                    <a:pt x="128" y="299"/>
                    <a:pt x="128" y="299"/>
                    <a:pt x="128" y="299"/>
                  </a:cubicBezTo>
                  <a:cubicBezTo>
                    <a:pt x="128" y="278"/>
                    <a:pt x="128" y="278"/>
                    <a:pt x="128" y="278"/>
                  </a:cubicBezTo>
                  <a:cubicBezTo>
                    <a:pt x="96" y="278"/>
                    <a:pt x="96" y="278"/>
                    <a:pt x="96" y="278"/>
                  </a:cubicBezTo>
                  <a:cubicBezTo>
                    <a:pt x="90" y="278"/>
                    <a:pt x="86" y="273"/>
                    <a:pt x="86" y="267"/>
                  </a:cubicBezTo>
                  <a:cubicBezTo>
                    <a:pt x="86" y="128"/>
                    <a:pt x="86" y="128"/>
                    <a:pt x="8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60" y="150"/>
                    <a:pt x="64" y="154"/>
                    <a:pt x="64" y="160"/>
                  </a:cubicBezTo>
                  <a:cubicBezTo>
                    <a:pt x="64" y="267"/>
                    <a:pt x="64" y="267"/>
                    <a:pt x="64" y="267"/>
                  </a:cubicBezTo>
                  <a:cubicBezTo>
                    <a:pt x="64" y="273"/>
                    <a:pt x="60" y="278"/>
                    <a:pt x="54" y="278"/>
                  </a:cubicBezTo>
                  <a:cubicBezTo>
                    <a:pt x="22" y="278"/>
                    <a:pt x="22" y="278"/>
                    <a:pt x="22" y="278"/>
                  </a:cubicBezTo>
                  <a:lnTo>
                    <a:pt x="22" y="299"/>
                  </a:lnTo>
                  <a:close/>
                  <a:moveTo>
                    <a:pt x="75" y="86"/>
                  </a:moveTo>
                  <a:cubicBezTo>
                    <a:pt x="51" y="86"/>
                    <a:pt x="32" y="67"/>
                    <a:pt x="32" y="43"/>
                  </a:cubicBezTo>
                  <a:cubicBezTo>
                    <a:pt x="32" y="19"/>
                    <a:pt x="51" y="0"/>
                    <a:pt x="75" y="0"/>
                  </a:cubicBezTo>
                  <a:cubicBezTo>
                    <a:pt x="99" y="0"/>
                    <a:pt x="118" y="19"/>
                    <a:pt x="118" y="43"/>
                  </a:cubicBezTo>
                  <a:cubicBezTo>
                    <a:pt x="118" y="67"/>
                    <a:pt x="99" y="86"/>
                    <a:pt x="75" y="86"/>
                  </a:cubicBezTo>
                  <a:close/>
                  <a:moveTo>
                    <a:pt x="75" y="22"/>
                  </a:moveTo>
                  <a:cubicBezTo>
                    <a:pt x="63" y="22"/>
                    <a:pt x="54" y="31"/>
                    <a:pt x="54" y="43"/>
                  </a:cubicBezTo>
                  <a:cubicBezTo>
                    <a:pt x="54" y="55"/>
                    <a:pt x="63" y="64"/>
                    <a:pt x="75" y="64"/>
                  </a:cubicBezTo>
                  <a:cubicBezTo>
                    <a:pt x="87" y="64"/>
                    <a:pt x="96" y="55"/>
                    <a:pt x="96" y="43"/>
                  </a:cubicBezTo>
                  <a:cubicBezTo>
                    <a:pt x="96" y="31"/>
                    <a:pt x="87" y="22"/>
                    <a:pt x="7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56" name="Freeform 435">
              <a:extLst>
                <a:ext uri="{FF2B5EF4-FFF2-40B4-BE49-F238E27FC236}">
                  <a16:creationId xmlns:a16="http://schemas.microsoft.com/office/drawing/2014/main" id="{01D1CB73-71E4-7646-812D-0A2B28C48C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5" y="1820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8B700C4A-D3A1-9E48-BCA6-0C69558C8640}"/>
              </a:ext>
            </a:extLst>
          </p:cNvPr>
          <p:cNvSpPr txBox="1"/>
          <p:nvPr/>
        </p:nvSpPr>
        <p:spPr>
          <a:xfrm>
            <a:off x="5703958" y="5262919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Navigation 1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E54D75FA-8396-604C-9BE1-5D608D7A2EE4}"/>
              </a:ext>
            </a:extLst>
          </p:cNvPr>
          <p:cNvSpPr txBox="1"/>
          <p:nvPr/>
        </p:nvSpPr>
        <p:spPr>
          <a:xfrm>
            <a:off x="7537623" y="5255465"/>
            <a:ext cx="8191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Exit 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BAD914C6-F7C6-214B-B572-41BF7B2FEE73}"/>
              </a:ext>
            </a:extLst>
          </p:cNvPr>
          <p:cNvSpPr txBox="1"/>
          <p:nvPr/>
        </p:nvSpPr>
        <p:spPr>
          <a:xfrm>
            <a:off x="8390828" y="5224067"/>
            <a:ext cx="8339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Enter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42A84001-887F-4749-8CCB-2FCD411F1A1E}"/>
              </a:ext>
            </a:extLst>
          </p:cNvPr>
          <p:cNvSpPr txBox="1"/>
          <p:nvPr/>
        </p:nvSpPr>
        <p:spPr>
          <a:xfrm>
            <a:off x="9258850" y="5224067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Navigation 2</a:t>
            </a:r>
          </a:p>
        </p:txBody>
      </p:sp>
      <p:grpSp>
        <p:nvGrpSpPr>
          <p:cNvPr id="461" name="Group 977">
            <a:extLst>
              <a:ext uri="{FF2B5EF4-FFF2-40B4-BE49-F238E27FC236}">
                <a16:creationId xmlns:a16="http://schemas.microsoft.com/office/drawing/2014/main" id="{69B655F4-EE88-AB42-A3A8-D777F70594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33536" y="4882192"/>
            <a:ext cx="367041" cy="367041"/>
            <a:chOff x="1925" y="3985"/>
            <a:chExt cx="340" cy="340"/>
          </a:xfrm>
          <a:solidFill>
            <a:srgbClr val="ED1B24"/>
          </a:solidFill>
        </p:grpSpPr>
        <p:sp>
          <p:nvSpPr>
            <p:cNvPr id="462" name="Freeform 978">
              <a:extLst>
                <a:ext uri="{FF2B5EF4-FFF2-40B4-BE49-F238E27FC236}">
                  <a16:creationId xmlns:a16="http://schemas.microsoft.com/office/drawing/2014/main" id="{D6202740-F91A-664C-A96B-6F02DE6C3D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7" y="4049"/>
              <a:ext cx="156" cy="212"/>
            </a:xfrm>
            <a:custGeom>
              <a:avLst/>
              <a:gdLst>
                <a:gd name="T0" fmla="*/ 118 w 235"/>
                <a:gd name="T1" fmla="*/ 0 h 320"/>
                <a:gd name="T2" fmla="*/ 118 w 235"/>
                <a:gd name="T3" fmla="*/ 0 h 320"/>
                <a:gd name="T4" fmla="*/ 117 w 235"/>
                <a:gd name="T5" fmla="*/ 0 h 320"/>
                <a:gd name="T6" fmla="*/ 0 w 235"/>
                <a:gd name="T7" fmla="*/ 117 h 320"/>
                <a:gd name="T8" fmla="*/ 17 w 235"/>
                <a:gd name="T9" fmla="*/ 176 h 320"/>
                <a:gd name="T10" fmla="*/ 109 w 235"/>
                <a:gd name="T11" fmla="*/ 315 h 320"/>
                <a:gd name="T12" fmla="*/ 117 w 235"/>
                <a:gd name="T13" fmla="*/ 320 h 320"/>
                <a:gd name="T14" fmla="*/ 118 w 235"/>
                <a:gd name="T15" fmla="*/ 320 h 320"/>
                <a:gd name="T16" fmla="*/ 118 w 235"/>
                <a:gd name="T17" fmla="*/ 320 h 320"/>
                <a:gd name="T18" fmla="*/ 127 w 235"/>
                <a:gd name="T19" fmla="*/ 315 h 320"/>
                <a:gd name="T20" fmla="*/ 219 w 235"/>
                <a:gd name="T21" fmla="*/ 176 h 320"/>
                <a:gd name="T22" fmla="*/ 235 w 235"/>
                <a:gd name="T23" fmla="*/ 117 h 320"/>
                <a:gd name="T24" fmla="*/ 118 w 235"/>
                <a:gd name="T25" fmla="*/ 0 h 320"/>
                <a:gd name="T26" fmla="*/ 201 w 235"/>
                <a:gd name="T27" fmla="*/ 164 h 320"/>
                <a:gd name="T28" fmla="*/ 118 w 235"/>
                <a:gd name="T29" fmla="*/ 290 h 320"/>
                <a:gd name="T30" fmla="*/ 35 w 235"/>
                <a:gd name="T31" fmla="*/ 165 h 320"/>
                <a:gd name="T32" fmla="*/ 22 w 235"/>
                <a:gd name="T33" fmla="*/ 117 h 320"/>
                <a:gd name="T34" fmla="*/ 117 w 235"/>
                <a:gd name="T35" fmla="*/ 21 h 320"/>
                <a:gd name="T36" fmla="*/ 118 w 235"/>
                <a:gd name="T37" fmla="*/ 21 h 320"/>
                <a:gd name="T38" fmla="*/ 118 w 235"/>
                <a:gd name="T39" fmla="*/ 21 h 320"/>
                <a:gd name="T40" fmla="*/ 213 w 235"/>
                <a:gd name="T41" fmla="*/ 117 h 320"/>
                <a:gd name="T42" fmla="*/ 201 w 235"/>
                <a:gd name="T43" fmla="*/ 16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320">
                  <a:moveTo>
                    <a:pt x="118" y="0"/>
                  </a:move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7" y="0"/>
                    <a:pt x="117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39"/>
                    <a:pt x="5" y="156"/>
                    <a:pt x="17" y="176"/>
                  </a:cubicBezTo>
                  <a:cubicBezTo>
                    <a:pt x="109" y="315"/>
                    <a:pt x="109" y="315"/>
                    <a:pt x="109" y="315"/>
                  </a:cubicBezTo>
                  <a:cubicBezTo>
                    <a:pt x="111" y="318"/>
                    <a:pt x="114" y="320"/>
                    <a:pt x="117" y="320"/>
                  </a:cubicBezTo>
                  <a:cubicBezTo>
                    <a:pt x="117" y="320"/>
                    <a:pt x="118" y="320"/>
                    <a:pt x="118" y="320"/>
                  </a:cubicBezTo>
                  <a:cubicBezTo>
                    <a:pt x="118" y="320"/>
                    <a:pt x="118" y="320"/>
                    <a:pt x="118" y="320"/>
                  </a:cubicBezTo>
                  <a:cubicBezTo>
                    <a:pt x="121" y="320"/>
                    <a:pt x="125" y="318"/>
                    <a:pt x="127" y="315"/>
                  </a:cubicBezTo>
                  <a:cubicBezTo>
                    <a:pt x="219" y="176"/>
                    <a:pt x="219" y="176"/>
                    <a:pt x="219" y="176"/>
                  </a:cubicBezTo>
                  <a:cubicBezTo>
                    <a:pt x="230" y="156"/>
                    <a:pt x="235" y="139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lose/>
                  <a:moveTo>
                    <a:pt x="201" y="164"/>
                  </a:moveTo>
                  <a:cubicBezTo>
                    <a:pt x="118" y="290"/>
                    <a:pt x="118" y="290"/>
                    <a:pt x="118" y="290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25" y="149"/>
                    <a:pt x="22" y="135"/>
                    <a:pt x="22" y="117"/>
                  </a:cubicBezTo>
                  <a:cubicBezTo>
                    <a:pt x="22" y="64"/>
                    <a:pt x="65" y="21"/>
                    <a:pt x="117" y="21"/>
                  </a:cubicBezTo>
                  <a:cubicBezTo>
                    <a:pt x="117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70" y="21"/>
                    <a:pt x="213" y="64"/>
                    <a:pt x="213" y="117"/>
                  </a:cubicBezTo>
                  <a:cubicBezTo>
                    <a:pt x="213" y="135"/>
                    <a:pt x="210" y="149"/>
                    <a:pt x="201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63" name="Freeform 979">
              <a:extLst>
                <a:ext uri="{FF2B5EF4-FFF2-40B4-BE49-F238E27FC236}">
                  <a16:creationId xmlns:a16="http://schemas.microsoft.com/office/drawing/2014/main" id="{AD2A4865-0DBE-1540-BFFC-7F6DB9A4CC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9" y="4091"/>
              <a:ext cx="71" cy="71"/>
            </a:xfrm>
            <a:custGeom>
              <a:avLst/>
              <a:gdLst>
                <a:gd name="T0" fmla="*/ 54 w 107"/>
                <a:gd name="T1" fmla="*/ 0 h 106"/>
                <a:gd name="T2" fmla="*/ 0 w 107"/>
                <a:gd name="T3" fmla="*/ 53 h 106"/>
                <a:gd name="T4" fmla="*/ 54 w 107"/>
                <a:gd name="T5" fmla="*/ 106 h 106"/>
                <a:gd name="T6" fmla="*/ 107 w 107"/>
                <a:gd name="T7" fmla="*/ 53 h 106"/>
                <a:gd name="T8" fmla="*/ 54 w 107"/>
                <a:gd name="T9" fmla="*/ 0 h 106"/>
                <a:gd name="T10" fmla="*/ 54 w 107"/>
                <a:gd name="T11" fmla="*/ 85 h 106"/>
                <a:gd name="T12" fmla="*/ 22 w 107"/>
                <a:gd name="T13" fmla="*/ 53 h 106"/>
                <a:gd name="T14" fmla="*/ 54 w 107"/>
                <a:gd name="T15" fmla="*/ 21 h 106"/>
                <a:gd name="T16" fmla="*/ 86 w 107"/>
                <a:gd name="T17" fmla="*/ 53 h 106"/>
                <a:gd name="T18" fmla="*/ 54 w 107"/>
                <a:gd name="T19" fmla="*/ 8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06">
                  <a:moveTo>
                    <a:pt x="54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4" y="106"/>
                  </a:cubicBezTo>
                  <a:cubicBezTo>
                    <a:pt x="83" y="106"/>
                    <a:pt x="107" y="82"/>
                    <a:pt x="107" y="53"/>
                  </a:cubicBezTo>
                  <a:cubicBezTo>
                    <a:pt x="107" y="24"/>
                    <a:pt x="83" y="0"/>
                    <a:pt x="54" y="0"/>
                  </a:cubicBezTo>
                  <a:close/>
                  <a:moveTo>
                    <a:pt x="54" y="85"/>
                  </a:moveTo>
                  <a:cubicBezTo>
                    <a:pt x="36" y="85"/>
                    <a:pt x="22" y="71"/>
                    <a:pt x="22" y="53"/>
                  </a:cubicBezTo>
                  <a:cubicBezTo>
                    <a:pt x="22" y="35"/>
                    <a:pt x="36" y="21"/>
                    <a:pt x="54" y="21"/>
                  </a:cubicBezTo>
                  <a:cubicBezTo>
                    <a:pt x="71" y="21"/>
                    <a:pt x="86" y="35"/>
                    <a:pt x="86" y="53"/>
                  </a:cubicBezTo>
                  <a:cubicBezTo>
                    <a:pt x="86" y="71"/>
                    <a:pt x="71" y="85"/>
                    <a:pt x="54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64" name="Freeform 980">
              <a:extLst>
                <a:ext uri="{FF2B5EF4-FFF2-40B4-BE49-F238E27FC236}">
                  <a16:creationId xmlns:a16="http://schemas.microsoft.com/office/drawing/2014/main" id="{29B6E667-A497-574D-9F17-0A38FCEB6B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5" y="39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65" name="Group 531">
            <a:extLst>
              <a:ext uri="{FF2B5EF4-FFF2-40B4-BE49-F238E27FC236}">
                <a16:creationId xmlns:a16="http://schemas.microsoft.com/office/drawing/2014/main" id="{D3F6E0D1-EC93-2549-8538-4CAFFE1E41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63382" y="4851572"/>
            <a:ext cx="367631" cy="367631"/>
            <a:chOff x="4216" y="2000"/>
            <a:chExt cx="340" cy="340"/>
          </a:xfrm>
          <a:solidFill>
            <a:srgbClr val="ED1B24"/>
          </a:solidFill>
        </p:grpSpPr>
        <p:sp>
          <p:nvSpPr>
            <p:cNvPr id="466" name="Freeform 532">
              <a:extLst>
                <a:ext uri="{FF2B5EF4-FFF2-40B4-BE49-F238E27FC236}">
                  <a16:creationId xmlns:a16="http://schemas.microsoft.com/office/drawing/2014/main" id="{716A95A6-06E4-764A-8FC8-B2D7E26B25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6" y="200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67" name="Freeform 533">
              <a:extLst>
                <a:ext uri="{FF2B5EF4-FFF2-40B4-BE49-F238E27FC236}">
                  <a16:creationId xmlns:a16="http://schemas.microsoft.com/office/drawing/2014/main" id="{48E6E44D-B448-7F47-95FD-44AD45B025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6" y="2064"/>
              <a:ext cx="178" cy="212"/>
            </a:xfrm>
            <a:custGeom>
              <a:avLst/>
              <a:gdLst>
                <a:gd name="T0" fmla="*/ 267 w 267"/>
                <a:gd name="T1" fmla="*/ 10 h 320"/>
                <a:gd name="T2" fmla="*/ 267 w 267"/>
                <a:gd name="T3" fmla="*/ 309 h 320"/>
                <a:gd name="T4" fmla="*/ 256 w 267"/>
                <a:gd name="T5" fmla="*/ 320 h 320"/>
                <a:gd name="T6" fmla="*/ 96 w 267"/>
                <a:gd name="T7" fmla="*/ 320 h 320"/>
                <a:gd name="T8" fmla="*/ 86 w 267"/>
                <a:gd name="T9" fmla="*/ 309 h 320"/>
                <a:gd name="T10" fmla="*/ 86 w 267"/>
                <a:gd name="T11" fmla="*/ 213 h 320"/>
                <a:gd name="T12" fmla="*/ 96 w 267"/>
                <a:gd name="T13" fmla="*/ 202 h 320"/>
                <a:gd name="T14" fmla="*/ 107 w 267"/>
                <a:gd name="T15" fmla="*/ 213 h 320"/>
                <a:gd name="T16" fmla="*/ 107 w 267"/>
                <a:gd name="T17" fmla="*/ 298 h 320"/>
                <a:gd name="T18" fmla="*/ 246 w 267"/>
                <a:gd name="T19" fmla="*/ 298 h 320"/>
                <a:gd name="T20" fmla="*/ 246 w 267"/>
                <a:gd name="T21" fmla="*/ 21 h 320"/>
                <a:gd name="T22" fmla="*/ 107 w 267"/>
                <a:gd name="T23" fmla="*/ 21 h 320"/>
                <a:gd name="T24" fmla="*/ 107 w 267"/>
                <a:gd name="T25" fmla="*/ 106 h 320"/>
                <a:gd name="T26" fmla="*/ 96 w 267"/>
                <a:gd name="T27" fmla="*/ 117 h 320"/>
                <a:gd name="T28" fmla="*/ 86 w 267"/>
                <a:gd name="T29" fmla="*/ 106 h 320"/>
                <a:gd name="T30" fmla="*/ 86 w 267"/>
                <a:gd name="T31" fmla="*/ 10 h 320"/>
                <a:gd name="T32" fmla="*/ 96 w 267"/>
                <a:gd name="T33" fmla="*/ 0 h 320"/>
                <a:gd name="T34" fmla="*/ 256 w 267"/>
                <a:gd name="T35" fmla="*/ 0 h 320"/>
                <a:gd name="T36" fmla="*/ 267 w 267"/>
                <a:gd name="T37" fmla="*/ 10 h 320"/>
                <a:gd name="T38" fmla="*/ 142 w 267"/>
                <a:gd name="T39" fmla="*/ 195 h 320"/>
                <a:gd name="T40" fmla="*/ 142 w 267"/>
                <a:gd name="T41" fmla="*/ 210 h 320"/>
                <a:gd name="T42" fmla="*/ 150 w 267"/>
                <a:gd name="T43" fmla="*/ 213 h 320"/>
                <a:gd name="T44" fmla="*/ 157 w 267"/>
                <a:gd name="T45" fmla="*/ 210 h 320"/>
                <a:gd name="T46" fmla="*/ 200 w 267"/>
                <a:gd name="T47" fmla="*/ 167 h 320"/>
                <a:gd name="T48" fmla="*/ 202 w 267"/>
                <a:gd name="T49" fmla="*/ 164 h 320"/>
                <a:gd name="T50" fmla="*/ 202 w 267"/>
                <a:gd name="T51" fmla="*/ 156 h 320"/>
                <a:gd name="T52" fmla="*/ 200 w 267"/>
                <a:gd name="T53" fmla="*/ 152 h 320"/>
                <a:gd name="T54" fmla="*/ 157 w 267"/>
                <a:gd name="T55" fmla="*/ 109 h 320"/>
                <a:gd name="T56" fmla="*/ 142 w 267"/>
                <a:gd name="T57" fmla="*/ 109 h 320"/>
                <a:gd name="T58" fmla="*/ 142 w 267"/>
                <a:gd name="T59" fmla="*/ 125 h 320"/>
                <a:gd name="T60" fmla="*/ 167 w 267"/>
                <a:gd name="T61" fmla="*/ 149 h 320"/>
                <a:gd name="T62" fmla="*/ 11 w 267"/>
                <a:gd name="T63" fmla="*/ 149 h 320"/>
                <a:gd name="T64" fmla="*/ 0 w 267"/>
                <a:gd name="T65" fmla="*/ 160 h 320"/>
                <a:gd name="T66" fmla="*/ 11 w 267"/>
                <a:gd name="T67" fmla="*/ 170 h 320"/>
                <a:gd name="T68" fmla="*/ 167 w 267"/>
                <a:gd name="T69" fmla="*/ 170 h 320"/>
                <a:gd name="T70" fmla="*/ 142 w 267"/>
                <a:gd name="T71" fmla="*/ 19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7" h="320">
                  <a:moveTo>
                    <a:pt x="267" y="10"/>
                  </a:moveTo>
                  <a:cubicBezTo>
                    <a:pt x="267" y="309"/>
                    <a:pt x="267" y="309"/>
                    <a:pt x="267" y="309"/>
                  </a:cubicBezTo>
                  <a:cubicBezTo>
                    <a:pt x="267" y="315"/>
                    <a:pt x="262" y="320"/>
                    <a:pt x="256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90" y="320"/>
                    <a:pt x="86" y="315"/>
                    <a:pt x="86" y="309"/>
                  </a:cubicBezTo>
                  <a:cubicBezTo>
                    <a:pt x="86" y="213"/>
                    <a:pt x="86" y="213"/>
                    <a:pt x="86" y="213"/>
                  </a:cubicBezTo>
                  <a:cubicBezTo>
                    <a:pt x="86" y="207"/>
                    <a:pt x="90" y="202"/>
                    <a:pt x="96" y="202"/>
                  </a:cubicBezTo>
                  <a:cubicBezTo>
                    <a:pt x="102" y="202"/>
                    <a:pt x="107" y="207"/>
                    <a:pt x="107" y="213"/>
                  </a:cubicBezTo>
                  <a:cubicBezTo>
                    <a:pt x="107" y="298"/>
                    <a:pt x="107" y="298"/>
                    <a:pt x="107" y="298"/>
                  </a:cubicBezTo>
                  <a:cubicBezTo>
                    <a:pt x="246" y="298"/>
                    <a:pt x="246" y="298"/>
                    <a:pt x="246" y="298"/>
                  </a:cubicBezTo>
                  <a:cubicBezTo>
                    <a:pt x="246" y="21"/>
                    <a:pt x="246" y="21"/>
                    <a:pt x="24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6"/>
                    <a:pt x="107" y="106"/>
                    <a:pt x="107" y="106"/>
                  </a:cubicBezTo>
                  <a:cubicBezTo>
                    <a:pt x="107" y="112"/>
                    <a:pt x="102" y="117"/>
                    <a:pt x="96" y="117"/>
                  </a:cubicBezTo>
                  <a:cubicBezTo>
                    <a:pt x="90" y="117"/>
                    <a:pt x="86" y="112"/>
                    <a:pt x="86" y="106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4"/>
                    <a:pt x="90" y="0"/>
                    <a:pt x="96" y="0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62" y="0"/>
                    <a:pt x="267" y="4"/>
                    <a:pt x="267" y="10"/>
                  </a:cubicBezTo>
                  <a:close/>
                  <a:moveTo>
                    <a:pt x="142" y="195"/>
                  </a:moveTo>
                  <a:cubicBezTo>
                    <a:pt x="138" y="199"/>
                    <a:pt x="138" y="206"/>
                    <a:pt x="142" y="210"/>
                  </a:cubicBezTo>
                  <a:cubicBezTo>
                    <a:pt x="144" y="212"/>
                    <a:pt x="147" y="213"/>
                    <a:pt x="150" y="213"/>
                  </a:cubicBezTo>
                  <a:cubicBezTo>
                    <a:pt x="152" y="213"/>
                    <a:pt x="155" y="212"/>
                    <a:pt x="157" y="210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1" y="166"/>
                    <a:pt x="202" y="165"/>
                    <a:pt x="202" y="164"/>
                  </a:cubicBezTo>
                  <a:cubicBezTo>
                    <a:pt x="203" y="161"/>
                    <a:pt x="203" y="158"/>
                    <a:pt x="202" y="156"/>
                  </a:cubicBezTo>
                  <a:cubicBezTo>
                    <a:pt x="202" y="154"/>
                    <a:pt x="201" y="153"/>
                    <a:pt x="200" y="152"/>
                  </a:cubicBezTo>
                  <a:cubicBezTo>
                    <a:pt x="157" y="109"/>
                    <a:pt x="157" y="109"/>
                    <a:pt x="157" y="109"/>
                  </a:cubicBezTo>
                  <a:cubicBezTo>
                    <a:pt x="153" y="105"/>
                    <a:pt x="146" y="105"/>
                    <a:pt x="142" y="109"/>
                  </a:cubicBezTo>
                  <a:cubicBezTo>
                    <a:pt x="138" y="114"/>
                    <a:pt x="138" y="120"/>
                    <a:pt x="142" y="125"/>
                  </a:cubicBezTo>
                  <a:cubicBezTo>
                    <a:pt x="167" y="149"/>
                    <a:pt x="167" y="149"/>
                    <a:pt x="167" y="149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5" y="149"/>
                    <a:pt x="0" y="154"/>
                    <a:pt x="0" y="160"/>
                  </a:cubicBezTo>
                  <a:cubicBezTo>
                    <a:pt x="0" y="166"/>
                    <a:pt x="5" y="170"/>
                    <a:pt x="11" y="170"/>
                  </a:cubicBezTo>
                  <a:cubicBezTo>
                    <a:pt x="167" y="170"/>
                    <a:pt x="167" y="170"/>
                    <a:pt x="167" y="170"/>
                  </a:cubicBezTo>
                  <a:lnTo>
                    <a:pt x="142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68" name="Group 475">
            <a:extLst>
              <a:ext uri="{FF2B5EF4-FFF2-40B4-BE49-F238E27FC236}">
                <a16:creationId xmlns:a16="http://schemas.microsoft.com/office/drawing/2014/main" id="{2725992D-B3FE-5A4D-AD31-9D02802F35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23995" y="4855354"/>
            <a:ext cx="367631" cy="368713"/>
            <a:chOff x="5414" y="3704"/>
            <a:chExt cx="340" cy="341"/>
          </a:xfrm>
          <a:solidFill>
            <a:srgbClr val="ED1B24"/>
          </a:solidFill>
        </p:grpSpPr>
        <p:sp>
          <p:nvSpPr>
            <p:cNvPr id="469" name="Freeform 476">
              <a:extLst>
                <a:ext uri="{FF2B5EF4-FFF2-40B4-BE49-F238E27FC236}">
                  <a16:creationId xmlns:a16="http://schemas.microsoft.com/office/drawing/2014/main" id="{6960815D-DBDE-E84C-B8DB-DF4D20D329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6" y="3768"/>
              <a:ext cx="184" cy="213"/>
            </a:xfrm>
            <a:custGeom>
              <a:avLst/>
              <a:gdLst>
                <a:gd name="T0" fmla="*/ 182 w 278"/>
                <a:gd name="T1" fmla="*/ 213 h 320"/>
                <a:gd name="T2" fmla="*/ 182 w 278"/>
                <a:gd name="T3" fmla="*/ 309 h 320"/>
                <a:gd name="T4" fmla="*/ 171 w 278"/>
                <a:gd name="T5" fmla="*/ 320 h 320"/>
                <a:gd name="T6" fmla="*/ 11 w 278"/>
                <a:gd name="T7" fmla="*/ 320 h 320"/>
                <a:gd name="T8" fmla="*/ 0 w 278"/>
                <a:gd name="T9" fmla="*/ 309 h 320"/>
                <a:gd name="T10" fmla="*/ 0 w 278"/>
                <a:gd name="T11" fmla="*/ 10 h 320"/>
                <a:gd name="T12" fmla="*/ 11 w 278"/>
                <a:gd name="T13" fmla="*/ 0 h 320"/>
                <a:gd name="T14" fmla="*/ 171 w 278"/>
                <a:gd name="T15" fmla="*/ 0 h 320"/>
                <a:gd name="T16" fmla="*/ 182 w 278"/>
                <a:gd name="T17" fmla="*/ 10 h 320"/>
                <a:gd name="T18" fmla="*/ 182 w 278"/>
                <a:gd name="T19" fmla="*/ 106 h 320"/>
                <a:gd name="T20" fmla="*/ 171 w 278"/>
                <a:gd name="T21" fmla="*/ 117 h 320"/>
                <a:gd name="T22" fmla="*/ 160 w 278"/>
                <a:gd name="T23" fmla="*/ 106 h 320"/>
                <a:gd name="T24" fmla="*/ 160 w 278"/>
                <a:gd name="T25" fmla="*/ 21 h 320"/>
                <a:gd name="T26" fmla="*/ 22 w 278"/>
                <a:gd name="T27" fmla="*/ 21 h 320"/>
                <a:gd name="T28" fmla="*/ 22 w 278"/>
                <a:gd name="T29" fmla="*/ 298 h 320"/>
                <a:gd name="T30" fmla="*/ 160 w 278"/>
                <a:gd name="T31" fmla="*/ 298 h 320"/>
                <a:gd name="T32" fmla="*/ 160 w 278"/>
                <a:gd name="T33" fmla="*/ 213 h 320"/>
                <a:gd name="T34" fmla="*/ 171 w 278"/>
                <a:gd name="T35" fmla="*/ 202 h 320"/>
                <a:gd name="T36" fmla="*/ 182 w 278"/>
                <a:gd name="T37" fmla="*/ 213 h 320"/>
                <a:gd name="T38" fmla="*/ 277 w 278"/>
                <a:gd name="T39" fmla="*/ 156 h 320"/>
                <a:gd name="T40" fmla="*/ 275 w 278"/>
                <a:gd name="T41" fmla="*/ 152 h 320"/>
                <a:gd name="T42" fmla="*/ 232 w 278"/>
                <a:gd name="T43" fmla="*/ 109 h 320"/>
                <a:gd name="T44" fmla="*/ 217 w 278"/>
                <a:gd name="T45" fmla="*/ 109 h 320"/>
                <a:gd name="T46" fmla="*/ 217 w 278"/>
                <a:gd name="T47" fmla="*/ 125 h 320"/>
                <a:gd name="T48" fmla="*/ 241 w 278"/>
                <a:gd name="T49" fmla="*/ 149 h 320"/>
                <a:gd name="T50" fmla="*/ 86 w 278"/>
                <a:gd name="T51" fmla="*/ 149 h 320"/>
                <a:gd name="T52" fmla="*/ 75 w 278"/>
                <a:gd name="T53" fmla="*/ 160 h 320"/>
                <a:gd name="T54" fmla="*/ 86 w 278"/>
                <a:gd name="T55" fmla="*/ 170 h 320"/>
                <a:gd name="T56" fmla="*/ 241 w 278"/>
                <a:gd name="T57" fmla="*/ 170 h 320"/>
                <a:gd name="T58" fmla="*/ 217 w 278"/>
                <a:gd name="T59" fmla="*/ 195 h 320"/>
                <a:gd name="T60" fmla="*/ 217 w 278"/>
                <a:gd name="T61" fmla="*/ 210 h 320"/>
                <a:gd name="T62" fmla="*/ 224 w 278"/>
                <a:gd name="T63" fmla="*/ 213 h 320"/>
                <a:gd name="T64" fmla="*/ 232 w 278"/>
                <a:gd name="T65" fmla="*/ 210 h 320"/>
                <a:gd name="T66" fmla="*/ 275 w 278"/>
                <a:gd name="T67" fmla="*/ 167 h 320"/>
                <a:gd name="T68" fmla="*/ 277 w 278"/>
                <a:gd name="T69" fmla="*/ 164 h 320"/>
                <a:gd name="T70" fmla="*/ 277 w 278"/>
                <a:gd name="T71" fmla="*/ 15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320">
                  <a:moveTo>
                    <a:pt x="182" y="213"/>
                  </a:moveTo>
                  <a:cubicBezTo>
                    <a:pt x="182" y="309"/>
                    <a:pt x="182" y="309"/>
                    <a:pt x="182" y="309"/>
                  </a:cubicBezTo>
                  <a:cubicBezTo>
                    <a:pt x="182" y="315"/>
                    <a:pt x="177" y="320"/>
                    <a:pt x="171" y="320"/>
                  </a:cubicBezTo>
                  <a:cubicBezTo>
                    <a:pt x="11" y="320"/>
                    <a:pt x="11" y="320"/>
                    <a:pt x="11" y="320"/>
                  </a:cubicBezTo>
                  <a:cubicBezTo>
                    <a:pt x="5" y="320"/>
                    <a:pt x="0" y="315"/>
                    <a:pt x="0" y="30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7" y="0"/>
                    <a:pt x="182" y="4"/>
                    <a:pt x="182" y="10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182" y="112"/>
                    <a:pt x="177" y="117"/>
                    <a:pt x="171" y="117"/>
                  </a:cubicBezTo>
                  <a:cubicBezTo>
                    <a:pt x="165" y="117"/>
                    <a:pt x="160" y="112"/>
                    <a:pt x="160" y="106"/>
                  </a:cubicBezTo>
                  <a:cubicBezTo>
                    <a:pt x="160" y="21"/>
                    <a:pt x="160" y="21"/>
                    <a:pt x="160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98"/>
                    <a:pt x="22" y="298"/>
                    <a:pt x="22" y="298"/>
                  </a:cubicBezTo>
                  <a:cubicBezTo>
                    <a:pt x="160" y="298"/>
                    <a:pt x="160" y="298"/>
                    <a:pt x="160" y="298"/>
                  </a:cubicBezTo>
                  <a:cubicBezTo>
                    <a:pt x="160" y="213"/>
                    <a:pt x="160" y="213"/>
                    <a:pt x="160" y="213"/>
                  </a:cubicBezTo>
                  <a:cubicBezTo>
                    <a:pt x="160" y="207"/>
                    <a:pt x="165" y="202"/>
                    <a:pt x="171" y="202"/>
                  </a:cubicBezTo>
                  <a:cubicBezTo>
                    <a:pt x="177" y="202"/>
                    <a:pt x="182" y="207"/>
                    <a:pt x="182" y="213"/>
                  </a:cubicBezTo>
                  <a:close/>
                  <a:moveTo>
                    <a:pt x="277" y="156"/>
                  </a:moveTo>
                  <a:cubicBezTo>
                    <a:pt x="276" y="154"/>
                    <a:pt x="276" y="153"/>
                    <a:pt x="275" y="152"/>
                  </a:cubicBezTo>
                  <a:cubicBezTo>
                    <a:pt x="232" y="109"/>
                    <a:pt x="232" y="109"/>
                    <a:pt x="232" y="109"/>
                  </a:cubicBezTo>
                  <a:cubicBezTo>
                    <a:pt x="228" y="105"/>
                    <a:pt x="221" y="105"/>
                    <a:pt x="217" y="109"/>
                  </a:cubicBezTo>
                  <a:cubicBezTo>
                    <a:pt x="213" y="114"/>
                    <a:pt x="213" y="120"/>
                    <a:pt x="217" y="125"/>
                  </a:cubicBezTo>
                  <a:cubicBezTo>
                    <a:pt x="241" y="149"/>
                    <a:pt x="241" y="149"/>
                    <a:pt x="241" y="149"/>
                  </a:cubicBezTo>
                  <a:cubicBezTo>
                    <a:pt x="86" y="149"/>
                    <a:pt x="86" y="149"/>
                    <a:pt x="86" y="149"/>
                  </a:cubicBezTo>
                  <a:cubicBezTo>
                    <a:pt x="80" y="149"/>
                    <a:pt x="75" y="154"/>
                    <a:pt x="75" y="160"/>
                  </a:cubicBezTo>
                  <a:cubicBezTo>
                    <a:pt x="75" y="166"/>
                    <a:pt x="80" y="170"/>
                    <a:pt x="86" y="170"/>
                  </a:cubicBezTo>
                  <a:cubicBezTo>
                    <a:pt x="241" y="170"/>
                    <a:pt x="241" y="170"/>
                    <a:pt x="241" y="170"/>
                  </a:cubicBezTo>
                  <a:cubicBezTo>
                    <a:pt x="217" y="195"/>
                    <a:pt x="217" y="195"/>
                    <a:pt x="217" y="195"/>
                  </a:cubicBezTo>
                  <a:cubicBezTo>
                    <a:pt x="213" y="199"/>
                    <a:pt x="213" y="206"/>
                    <a:pt x="217" y="210"/>
                  </a:cubicBezTo>
                  <a:cubicBezTo>
                    <a:pt x="219" y="212"/>
                    <a:pt x="222" y="213"/>
                    <a:pt x="224" y="213"/>
                  </a:cubicBezTo>
                  <a:cubicBezTo>
                    <a:pt x="227" y="213"/>
                    <a:pt x="230" y="212"/>
                    <a:pt x="232" y="210"/>
                  </a:cubicBezTo>
                  <a:cubicBezTo>
                    <a:pt x="275" y="167"/>
                    <a:pt x="275" y="167"/>
                    <a:pt x="275" y="167"/>
                  </a:cubicBezTo>
                  <a:cubicBezTo>
                    <a:pt x="276" y="166"/>
                    <a:pt x="276" y="165"/>
                    <a:pt x="277" y="164"/>
                  </a:cubicBezTo>
                  <a:cubicBezTo>
                    <a:pt x="278" y="161"/>
                    <a:pt x="278" y="158"/>
                    <a:pt x="277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70" name="Freeform 477">
              <a:extLst>
                <a:ext uri="{FF2B5EF4-FFF2-40B4-BE49-F238E27FC236}">
                  <a16:creationId xmlns:a16="http://schemas.microsoft.com/office/drawing/2014/main" id="{1D5D0470-EFDF-E449-9FBB-F4FA327E8B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4" y="3704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71" name="Group 987">
            <a:extLst>
              <a:ext uri="{FF2B5EF4-FFF2-40B4-BE49-F238E27FC236}">
                <a16:creationId xmlns:a16="http://schemas.microsoft.com/office/drawing/2014/main" id="{C8C14C78-8510-664B-B754-8B0E23F898F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24458" y="4807396"/>
            <a:ext cx="367041" cy="367041"/>
            <a:chOff x="2699" y="3996"/>
            <a:chExt cx="340" cy="340"/>
          </a:xfrm>
          <a:solidFill>
            <a:srgbClr val="ED1B24"/>
          </a:solidFill>
        </p:grpSpPr>
        <p:sp>
          <p:nvSpPr>
            <p:cNvPr id="472" name="Freeform 988">
              <a:extLst>
                <a:ext uri="{FF2B5EF4-FFF2-40B4-BE49-F238E27FC236}">
                  <a16:creationId xmlns:a16="http://schemas.microsoft.com/office/drawing/2014/main" id="{43EF9E9B-1D81-F641-9CE6-9CA0CCB682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2" y="4073"/>
              <a:ext cx="199" cy="199"/>
            </a:xfrm>
            <a:custGeom>
              <a:avLst/>
              <a:gdLst>
                <a:gd name="T0" fmla="*/ 150 w 300"/>
                <a:gd name="T1" fmla="*/ 300 h 300"/>
                <a:gd name="T2" fmla="*/ 149 w 300"/>
                <a:gd name="T3" fmla="*/ 300 h 300"/>
                <a:gd name="T4" fmla="*/ 140 w 300"/>
                <a:gd name="T5" fmla="*/ 293 h 300"/>
                <a:gd name="T6" fmla="*/ 105 w 300"/>
                <a:gd name="T7" fmla="*/ 196 h 300"/>
                <a:gd name="T8" fmla="*/ 8 w 300"/>
                <a:gd name="T9" fmla="*/ 160 h 300"/>
                <a:gd name="T10" fmla="*/ 1 w 300"/>
                <a:gd name="T11" fmla="*/ 151 h 300"/>
                <a:gd name="T12" fmla="*/ 7 w 300"/>
                <a:gd name="T13" fmla="*/ 141 h 300"/>
                <a:gd name="T14" fmla="*/ 284 w 300"/>
                <a:gd name="T15" fmla="*/ 2 h 300"/>
                <a:gd name="T16" fmla="*/ 296 w 300"/>
                <a:gd name="T17" fmla="*/ 4 h 300"/>
                <a:gd name="T18" fmla="*/ 298 w 300"/>
                <a:gd name="T19" fmla="*/ 16 h 300"/>
                <a:gd name="T20" fmla="*/ 160 w 300"/>
                <a:gd name="T21" fmla="*/ 294 h 300"/>
                <a:gd name="T22" fmla="*/ 150 w 300"/>
                <a:gd name="T23" fmla="*/ 300 h 300"/>
                <a:gd name="T24" fmla="*/ 38 w 300"/>
                <a:gd name="T25" fmla="*/ 149 h 300"/>
                <a:gd name="T26" fmla="*/ 117 w 300"/>
                <a:gd name="T27" fmla="*/ 178 h 300"/>
                <a:gd name="T28" fmla="*/ 123 w 300"/>
                <a:gd name="T29" fmla="*/ 184 h 300"/>
                <a:gd name="T30" fmla="*/ 152 w 300"/>
                <a:gd name="T31" fmla="*/ 262 h 300"/>
                <a:gd name="T32" fmla="*/ 265 w 300"/>
                <a:gd name="T33" fmla="*/ 36 h 300"/>
                <a:gd name="T34" fmla="*/ 38 w 300"/>
                <a:gd name="T35" fmla="*/ 14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0" h="300">
                  <a:moveTo>
                    <a:pt x="150" y="300"/>
                  </a:moveTo>
                  <a:cubicBezTo>
                    <a:pt x="150" y="300"/>
                    <a:pt x="150" y="300"/>
                    <a:pt x="149" y="300"/>
                  </a:cubicBezTo>
                  <a:cubicBezTo>
                    <a:pt x="145" y="299"/>
                    <a:pt x="141" y="297"/>
                    <a:pt x="140" y="293"/>
                  </a:cubicBezTo>
                  <a:cubicBezTo>
                    <a:pt x="105" y="196"/>
                    <a:pt x="105" y="196"/>
                    <a:pt x="105" y="196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4" y="159"/>
                    <a:pt x="1" y="155"/>
                    <a:pt x="1" y="151"/>
                  </a:cubicBezTo>
                  <a:cubicBezTo>
                    <a:pt x="0" y="147"/>
                    <a:pt x="3" y="143"/>
                    <a:pt x="7" y="141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88" y="0"/>
                    <a:pt x="293" y="1"/>
                    <a:pt x="296" y="4"/>
                  </a:cubicBezTo>
                  <a:cubicBezTo>
                    <a:pt x="299" y="7"/>
                    <a:pt x="300" y="12"/>
                    <a:pt x="298" y="16"/>
                  </a:cubicBezTo>
                  <a:cubicBezTo>
                    <a:pt x="160" y="294"/>
                    <a:pt x="160" y="294"/>
                    <a:pt x="160" y="294"/>
                  </a:cubicBezTo>
                  <a:cubicBezTo>
                    <a:pt x="158" y="297"/>
                    <a:pt x="154" y="300"/>
                    <a:pt x="150" y="300"/>
                  </a:cubicBezTo>
                  <a:close/>
                  <a:moveTo>
                    <a:pt x="38" y="149"/>
                  </a:moveTo>
                  <a:cubicBezTo>
                    <a:pt x="117" y="178"/>
                    <a:pt x="117" y="178"/>
                    <a:pt x="117" y="178"/>
                  </a:cubicBezTo>
                  <a:cubicBezTo>
                    <a:pt x="120" y="179"/>
                    <a:pt x="122" y="181"/>
                    <a:pt x="123" y="184"/>
                  </a:cubicBezTo>
                  <a:cubicBezTo>
                    <a:pt x="152" y="262"/>
                    <a:pt x="152" y="262"/>
                    <a:pt x="152" y="262"/>
                  </a:cubicBezTo>
                  <a:cubicBezTo>
                    <a:pt x="265" y="36"/>
                    <a:pt x="265" y="36"/>
                    <a:pt x="265" y="36"/>
                  </a:cubicBezTo>
                  <a:lnTo>
                    <a:pt x="38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73" name="Freeform 989">
              <a:extLst>
                <a:ext uri="{FF2B5EF4-FFF2-40B4-BE49-F238E27FC236}">
                  <a16:creationId xmlns:a16="http://schemas.microsoft.com/office/drawing/2014/main" id="{123FBB48-2915-764A-AAC0-748C017540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9" y="399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458C09C1-0B3A-F84C-9BD5-CC01B5D21503}"/>
              </a:ext>
            </a:extLst>
          </p:cNvPr>
          <p:cNvSpPr txBox="1"/>
          <p:nvPr/>
        </p:nvSpPr>
        <p:spPr>
          <a:xfrm>
            <a:off x="3542277" y="5224605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Compass</a:t>
            </a:r>
          </a:p>
        </p:txBody>
      </p:sp>
      <p:grpSp>
        <p:nvGrpSpPr>
          <p:cNvPr id="475" name="Group 69">
            <a:extLst>
              <a:ext uri="{FF2B5EF4-FFF2-40B4-BE49-F238E27FC236}">
                <a16:creationId xmlns:a16="http://schemas.microsoft.com/office/drawing/2014/main" id="{44AD4555-A313-AC48-B07B-22A5AA9AC5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90042" y="4847582"/>
            <a:ext cx="367631" cy="367631"/>
            <a:chOff x="4334" y="1990"/>
            <a:chExt cx="340" cy="340"/>
          </a:xfrm>
          <a:solidFill>
            <a:srgbClr val="ED1B24"/>
          </a:solidFill>
        </p:grpSpPr>
        <p:sp>
          <p:nvSpPr>
            <p:cNvPr id="476" name="Freeform 70">
              <a:extLst>
                <a:ext uri="{FF2B5EF4-FFF2-40B4-BE49-F238E27FC236}">
                  <a16:creationId xmlns:a16="http://schemas.microsoft.com/office/drawing/2014/main" id="{7E38A7F7-BCE3-1241-8ECF-DB175BFAE5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98" y="2054"/>
              <a:ext cx="212" cy="212"/>
            </a:xfrm>
            <a:custGeom>
              <a:avLst/>
              <a:gdLst>
                <a:gd name="T0" fmla="*/ 160 w 320"/>
                <a:gd name="T1" fmla="*/ 0 h 320"/>
                <a:gd name="T2" fmla="*/ 0 w 320"/>
                <a:gd name="T3" fmla="*/ 160 h 320"/>
                <a:gd name="T4" fmla="*/ 160 w 320"/>
                <a:gd name="T5" fmla="*/ 320 h 320"/>
                <a:gd name="T6" fmla="*/ 320 w 320"/>
                <a:gd name="T7" fmla="*/ 160 h 320"/>
                <a:gd name="T8" fmla="*/ 160 w 320"/>
                <a:gd name="T9" fmla="*/ 0 h 320"/>
                <a:gd name="T10" fmla="*/ 170 w 320"/>
                <a:gd name="T11" fmla="*/ 298 h 320"/>
                <a:gd name="T12" fmla="*/ 170 w 320"/>
                <a:gd name="T13" fmla="*/ 288 h 320"/>
                <a:gd name="T14" fmla="*/ 160 w 320"/>
                <a:gd name="T15" fmla="*/ 277 h 320"/>
                <a:gd name="T16" fmla="*/ 149 w 320"/>
                <a:gd name="T17" fmla="*/ 288 h 320"/>
                <a:gd name="T18" fmla="*/ 149 w 320"/>
                <a:gd name="T19" fmla="*/ 298 h 320"/>
                <a:gd name="T20" fmla="*/ 22 w 320"/>
                <a:gd name="T21" fmla="*/ 170 h 320"/>
                <a:gd name="T22" fmla="*/ 32 w 320"/>
                <a:gd name="T23" fmla="*/ 170 h 320"/>
                <a:gd name="T24" fmla="*/ 42 w 320"/>
                <a:gd name="T25" fmla="*/ 160 h 320"/>
                <a:gd name="T26" fmla="*/ 32 w 320"/>
                <a:gd name="T27" fmla="*/ 149 h 320"/>
                <a:gd name="T28" fmla="*/ 22 w 320"/>
                <a:gd name="T29" fmla="*/ 149 h 320"/>
                <a:gd name="T30" fmla="*/ 149 w 320"/>
                <a:gd name="T31" fmla="*/ 22 h 320"/>
                <a:gd name="T32" fmla="*/ 149 w 320"/>
                <a:gd name="T33" fmla="*/ 32 h 320"/>
                <a:gd name="T34" fmla="*/ 160 w 320"/>
                <a:gd name="T35" fmla="*/ 42 h 320"/>
                <a:gd name="T36" fmla="*/ 170 w 320"/>
                <a:gd name="T37" fmla="*/ 32 h 320"/>
                <a:gd name="T38" fmla="*/ 170 w 320"/>
                <a:gd name="T39" fmla="*/ 22 h 320"/>
                <a:gd name="T40" fmla="*/ 298 w 320"/>
                <a:gd name="T41" fmla="*/ 149 h 320"/>
                <a:gd name="T42" fmla="*/ 288 w 320"/>
                <a:gd name="T43" fmla="*/ 149 h 320"/>
                <a:gd name="T44" fmla="*/ 277 w 320"/>
                <a:gd name="T45" fmla="*/ 160 h 320"/>
                <a:gd name="T46" fmla="*/ 288 w 320"/>
                <a:gd name="T47" fmla="*/ 170 h 320"/>
                <a:gd name="T48" fmla="*/ 298 w 320"/>
                <a:gd name="T49" fmla="*/ 170 h 320"/>
                <a:gd name="T50" fmla="*/ 170 w 320"/>
                <a:gd name="T51" fmla="*/ 298 h 320"/>
                <a:gd name="T52" fmla="*/ 216 w 320"/>
                <a:gd name="T53" fmla="*/ 90 h 320"/>
                <a:gd name="T54" fmla="*/ 133 w 320"/>
                <a:gd name="T55" fmla="*/ 127 h 320"/>
                <a:gd name="T56" fmla="*/ 127 w 320"/>
                <a:gd name="T57" fmla="*/ 133 h 320"/>
                <a:gd name="T58" fmla="*/ 90 w 320"/>
                <a:gd name="T59" fmla="*/ 216 h 320"/>
                <a:gd name="T60" fmla="*/ 92 w 320"/>
                <a:gd name="T61" fmla="*/ 228 h 320"/>
                <a:gd name="T62" fmla="*/ 99 w 320"/>
                <a:gd name="T63" fmla="*/ 231 h 320"/>
                <a:gd name="T64" fmla="*/ 104 w 320"/>
                <a:gd name="T65" fmla="*/ 230 h 320"/>
                <a:gd name="T66" fmla="*/ 187 w 320"/>
                <a:gd name="T67" fmla="*/ 192 h 320"/>
                <a:gd name="T68" fmla="*/ 192 w 320"/>
                <a:gd name="T69" fmla="*/ 187 h 320"/>
                <a:gd name="T70" fmla="*/ 230 w 320"/>
                <a:gd name="T71" fmla="*/ 104 h 320"/>
                <a:gd name="T72" fmla="*/ 228 w 320"/>
                <a:gd name="T73" fmla="*/ 92 h 320"/>
                <a:gd name="T74" fmla="*/ 216 w 320"/>
                <a:gd name="T75" fmla="*/ 90 h 320"/>
                <a:gd name="T76" fmla="*/ 140 w 320"/>
                <a:gd name="T77" fmla="*/ 155 h 320"/>
                <a:gd name="T78" fmla="*/ 164 w 320"/>
                <a:gd name="T79" fmla="*/ 179 h 320"/>
                <a:gd name="T80" fmla="*/ 121 w 320"/>
                <a:gd name="T81" fmla="*/ 199 h 320"/>
                <a:gd name="T82" fmla="*/ 140 w 320"/>
                <a:gd name="T83" fmla="*/ 155 h 320"/>
                <a:gd name="T84" fmla="*/ 179 w 320"/>
                <a:gd name="T85" fmla="*/ 164 h 320"/>
                <a:gd name="T86" fmla="*/ 155 w 320"/>
                <a:gd name="T87" fmla="*/ 140 h 320"/>
                <a:gd name="T88" fmla="*/ 199 w 320"/>
                <a:gd name="T89" fmla="*/ 121 h 320"/>
                <a:gd name="T90" fmla="*/ 179 w 320"/>
                <a:gd name="T91" fmla="*/ 16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0" h="320">
                  <a:moveTo>
                    <a:pt x="160" y="0"/>
                  </a:moveTo>
                  <a:cubicBezTo>
                    <a:pt x="71" y="0"/>
                    <a:pt x="0" y="71"/>
                    <a:pt x="0" y="160"/>
                  </a:cubicBezTo>
                  <a:cubicBezTo>
                    <a:pt x="0" y="248"/>
                    <a:pt x="71" y="320"/>
                    <a:pt x="160" y="320"/>
                  </a:cubicBezTo>
                  <a:cubicBezTo>
                    <a:pt x="248" y="320"/>
                    <a:pt x="320" y="248"/>
                    <a:pt x="320" y="160"/>
                  </a:cubicBezTo>
                  <a:cubicBezTo>
                    <a:pt x="320" y="71"/>
                    <a:pt x="248" y="0"/>
                    <a:pt x="160" y="0"/>
                  </a:cubicBezTo>
                  <a:close/>
                  <a:moveTo>
                    <a:pt x="170" y="298"/>
                  </a:moveTo>
                  <a:cubicBezTo>
                    <a:pt x="170" y="288"/>
                    <a:pt x="170" y="288"/>
                    <a:pt x="170" y="288"/>
                  </a:cubicBezTo>
                  <a:cubicBezTo>
                    <a:pt x="170" y="282"/>
                    <a:pt x="166" y="277"/>
                    <a:pt x="160" y="277"/>
                  </a:cubicBezTo>
                  <a:cubicBezTo>
                    <a:pt x="154" y="277"/>
                    <a:pt x="149" y="282"/>
                    <a:pt x="149" y="288"/>
                  </a:cubicBezTo>
                  <a:cubicBezTo>
                    <a:pt x="149" y="298"/>
                    <a:pt x="149" y="298"/>
                    <a:pt x="149" y="298"/>
                  </a:cubicBezTo>
                  <a:cubicBezTo>
                    <a:pt x="81" y="293"/>
                    <a:pt x="27" y="238"/>
                    <a:pt x="22" y="170"/>
                  </a:cubicBezTo>
                  <a:cubicBezTo>
                    <a:pt x="32" y="170"/>
                    <a:pt x="32" y="170"/>
                    <a:pt x="32" y="170"/>
                  </a:cubicBezTo>
                  <a:cubicBezTo>
                    <a:pt x="38" y="170"/>
                    <a:pt x="42" y="166"/>
                    <a:pt x="42" y="160"/>
                  </a:cubicBezTo>
                  <a:cubicBezTo>
                    <a:pt x="42" y="154"/>
                    <a:pt x="38" y="149"/>
                    <a:pt x="32" y="149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27" y="81"/>
                    <a:pt x="81" y="27"/>
                    <a:pt x="149" y="22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9" y="38"/>
                    <a:pt x="154" y="42"/>
                    <a:pt x="160" y="42"/>
                  </a:cubicBezTo>
                  <a:cubicBezTo>
                    <a:pt x="166" y="42"/>
                    <a:pt x="170" y="38"/>
                    <a:pt x="170" y="32"/>
                  </a:cubicBezTo>
                  <a:cubicBezTo>
                    <a:pt x="170" y="22"/>
                    <a:pt x="170" y="22"/>
                    <a:pt x="170" y="22"/>
                  </a:cubicBezTo>
                  <a:cubicBezTo>
                    <a:pt x="238" y="27"/>
                    <a:pt x="293" y="81"/>
                    <a:pt x="298" y="149"/>
                  </a:cubicBezTo>
                  <a:cubicBezTo>
                    <a:pt x="288" y="149"/>
                    <a:pt x="288" y="149"/>
                    <a:pt x="288" y="149"/>
                  </a:cubicBezTo>
                  <a:cubicBezTo>
                    <a:pt x="282" y="149"/>
                    <a:pt x="277" y="154"/>
                    <a:pt x="277" y="160"/>
                  </a:cubicBezTo>
                  <a:cubicBezTo>
                    <a:pt x="277" y="166"/>
                    <a:pt x="282" y="170"/>
                    <a:pt x="288" y="170"/>
                  </a:cubicBezTo>
                  <a:cubicBezTo>
                    <a:pt x="298" y="170"/>
                    <a:pt x="298" y="170"/>
                    <a:pt x="298" y="170"/>
                  </a:cubicBezTo>
                  <a:cubicBezTo>
                    <a:pt x="293" y="238"/>
                    <a:pt x="238" y="293"/>
                    <a:pt x="170" y="298"/>
                  </a:cubicBezTo>
                  <a:close/>
                  <a:moveTo>
                    <a:pt x="216" y="90"/>
                  </a:moveTo>
                  <a:cubicBezTo>
                    <a:pt x="133" y="127"/>
                    <a:pt x="133" y="127"/>
                    <a:pt x="133" y="127"/>
                  </a:cubicBezTo>
                  <a:cubicBezTo>
                    <a:pt x="130" y="128"/>
                    <a:pt x="128" y="130"/>
                    <a:pt x="127" y="133"/>
                  </a:cubicBezTo>
                  <a:cubicBezTo>
                    <a:pt x="90" y="216"/>
                    <a:pt x="90" y="216"/>
                    <a:pt x="90" y="216"/>
                  </a:cubicBezTo>
                  <a:cubicBezTo>
                    <a:pt x="88" y="220"/>
                    <a:pt x="89" y="224"/>
                    <a:pt x="92" y="228"/>
                  </a:cubicBezTo>
                  <a:cubicBezTo>
                    <a:pt x="94" y="230"/>
                    <a:pt x="97" y="231"/>
                    <a:pt x="99" y="231"/>
                  </a:cubicBezTo>
                  <a:cubicBezTo>
                    <a:pt x="101" y="231"/>
                    <a:pt x="102" y="230"/>
                    <a:pt x="104" y="230"/>
                  </a:cubicBezTo>
                  <a:cubicBezTo>
                    <a:pt x="187" y="192"/>
                    <a:pt x="187" y="192"/>
                    <a:pt x="187" y="192"/>
                  </a:cubicBezTo>
                  <a:cubicBezTo>
                    <a:pt x="189" y="191"/>
                    <a:pt x="191" y="189"/>
                    <a:pt x="192" y="187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2" y="100"/>
                    <a:pt x="231" y="95"/>
                    <a:pt x="228" y="92"/>
                  </a:cubicBezTo>
                  <a:cubicBezTo>
                    <a:pt x="224" y="89"/>
                    <a:pt x="220" y="88"/>
                    <a:pt x="216" y="90"/>
                  </a:cubicBezTo>
                  <a:close/>
                  <a:moveTo>
                    <a:pt x="140" y="155"/>
                  </a:moveTo>
                  <a:cubicBezTo>
                    <a:pt x="164" y="179"/>
                    <a:pt x="164" y="179"/>
                    <a:pt x="164" y="179"/>
                  </a:cubicBezTo>
                  <a:cubicBezTo>
                    <a:pt x="121" y="199"/>
                    <a:pt x="121" y="199"/>
                    <a:pt x="121" y="199"/>
                  </a:cubicBezTo>
                  <a:lnTo>
                    <a:pt x="140" y="155"/>
                  </a:lnTo>
                  <a:close/>
                  <a:moveTo>
                    <a:pt x="179" y="164"/>
                  </a:moveTo>
                  <a:cubicBezTo>
                    <a:pt x="155" y="140"/>
                    <a:pt x="155" y="140"/>
                    <a:pt x="155" y="140"/>
                  </a:cubicBezTo>
                  <a:cubicBezTo>
                    <a:pt x="199" y="121"/>
                    <a:pt x="199" y="121"/>
                    <a:pt x="199" y="121"/>
                  </a:cubicBezTo>
                  <a:lnTo>
                    <a:pt x="179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77" name="Freeform 71">
              <a:extLst>
                <a:ext uri="{FF2B5EF4-FFF2-40B4-BE49-F238E27FC236}">
                  <a16:creationId xmlns:a16="http://schemas.microsoft.com/office/drawing/2014/main" id="{90247CF1-43E4-CA4B-B52E-15736F8770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4" y="199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478" name="TextBox 477">
            <a:extLst>
              <a:ext uri="{FF2B5EF4-FFF2-40B4-BE49-F238E27FC236}">
                <a16:creationId xmlns:a16="http://schemas.microsoft.com/office/drawing/2014/main" id="{734CC95E-B1AC-A44A-B8BB-C1AF62C67FE5}"/>
              </a:ext>
            </a:extLst>
          </p:cNvPr>
          <p:cNvSpPr txBox="1"/>
          <p:nvPr/>
        </p:nvSpPr>
        <p:spPr>
          <a:xfrm>
            <a:off x="4666788" y="5237035"/>
            <a:ext cx="8339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Map</a:t>
            </a:r>
          </a:p>
        </p:txBody>
      </p:sp>
      <p:grpSp>
        <p:nvGrpSpPr>
          <p:cNvPr id="479" name="Group 784">
            <a:extLst>
              <a:ext uri="{FF2B5EF4-FFF2-40B4-BE49-F238E27FC236}">
                <a16:creationId xmlns:a16="http://schemas.microsoft.com/office/drawing/2014/main" id="{7E43003E-C97B-CA48-9423-75F8D22DD1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00250" y="4839963"/>
            <a:ext cx="367041" cy="367041"/>
            <a:chOff x="2657" y="3361"/>
            <a:chExt cx="340" cy="340"/>
          </a:xfrm>
          <a:solidFill>
            <a:srgbClr val="ED1B24"/>
          </a:solidFill>
        </p:grpSpPr>
        <p:sp>
          <p:nvSpPr>
            <p:cNvPr id="480" name="Freeform 785">
              <a:extLst>
                <a:ext uri="{FF2B5EF4-FFF2-40B4-BE49-F238E27FC236}">
                  <a16:creationId xmlns:a16="http://schemas.microsoft.com/office/drawing/2014/main" id="{6BFCE932-8178-6947-BD6C-3B79DEC019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1" y="3439"/>
              <a:ext cx="212" cy="170"/>
            </a:xfrm>
            <a:custGeom>
              <a:avLst/>
              <a:gdLst>
                <a:gd name="T0" fmla="*/ 313 w 320"/>
                <a:gd name="T1" fmla="*/ 33 h 257"/>
                <a:gd name="T2" fmla="*/ 239 w 320"/>
                <a:gd name="T3" fmla="*/ 1 h 257"/>
                <a:gd name="T4" fmla="*/ 230 w 320"/>
                <a:gd name="T5" fmla="*/ 1 h 257"/>
                <a:gd name="T6" fmla="*/ 160 w 320"/>
                <a:gd name="T7" fmla="*/ 31 h 257"/>
                <a:gd name="T8" fmla="*/ 89 w 320"/>
                <a:gd name="T9" fmla="*/ 1 h 257"/>
                <a:gd name="T10" fmla="*/ 81 w 320"/>
                <a:gd name="T11" fmla="*/ 1 h 257"/>
                <a:gd name="T12" fmla="*/ 6 w 320"/>
                <a:gd name="T13" fmla="*/ 33 h 257"/>
                <a:gd name="T14" fmla="*/ 0 w 320"/>
                <a:gd name="T15" fmla="*/ 43 h 257"/>
                <a:gd name="T16" fmla="*/ 0 w 320"/>
                <a:gd name="T17" fmla="*/ 245 h 257"/>
                <a:gd name="T18" fmla="*/ 4 w 320"/>
                <a:gd name="T19" fmla="*/ 254 h 257"/>
                <a:gd name="T20" fmla="*/ 15 w 320"/>
                <a:gd name="T21" fmla="*/ 255 h 257"/>
                <a:gd name="T22" fmla="*/ 85 w 320"/>
                <a:gd name="T23" fmla="*/ 225 h 257"/>
                <a:gd name="T24" fmla="*/ 155 w 320"/>
                <a:gd name="T25" fmla="*/ 255 h 257"/>
                <a:gd name="T26" fmla="*/ 164 w 320"/>
                <a:gd name="T27" fmla="*/ 255 h 257"/>
                <a:gd name="T28" fmla="*/ 234 w 320"/>
                <a:gd name="T29" fmla="*/ 225 h 257"/>
                <a:gd name="T30" fmla="*/ 305 w 320"/>
                <a:gd name="T31" fmla="*/ 255 h 257"/>
                <a:gd name="T32" fmla="*/ 309 w 320"/>
                <a:gd name="T33" fmla="*/ 256 h 257"/>
                <a:gd name="T34" fmla="*/ 315 w 320"/>
                <a:gd name="T35" fmla="*/ 254 h 257"/>
                <a:gd name="T36" fmla="*/ 320 w 320"/>
                <a:gd name="T37" fmla="*/ 245 h 257"/>
                <a:gd name="T38" fmla="*/ 320 w 320"/>
                <a:gd name="T39" fmla="*/ 43 h 257"/>
                <a:gd name="T40" fmla="*/ 313 w 320"/>
                <a:gd name="T41" fmla="*/ 33 h 257"/>
                <a:gd name="T42" fmla="*/ 96 w 320"/>
                <a:gd name="T43" fmla="*/ 27 h 257"/>
                <a:gd name="T44" fmla="*/ 149 w 320"/>
                <a:gd name="T45" fmla="*/ 50 h 257"/>
                <a:gd name="T46" fmla="*/ 149 w 320"/>
                <a:gd name="T47" fmla="*/ 229 h 257"/>
                <a:gd name="T48" fmla="*/ 96 w 320"/>
                <a:gd name="T49" fmla="*/ 206 h 257"/>
                <a:gd name="T50" fmla="*/ 96 w 320"/>
                <a:gd name="T51" fmla="*/ 27 h 257"/>
                <a:gd name="T52" fmla="*/ 170 w 320"/>
                <a:gd name="T53" fmla="*/ 50 h 257"/>
                <a:gd name="T54" fmla="*/ 224 w 320"/>
                <a:gd name="T55" fmla="*/ 27 h 257"/>
                <a:gd name="T56" fmla="*/ 224 w 320"/>
                <a:gd name="T57" fmla="*/ 206 h 257"/>
                <a:gd name="T58" fmla="*/ 170 w 320"/>
                <a:gd name="T59" fmla="*/ 229 h 257"/>
                <a:gd name="T60" fmla="*/ 170 w 320"/>
                <a:gd name="T61" fmla="*/ 50 h 257"/>
                <a:gd name="T62" fmla="*/ 21 w 320"/>
                <a:gd name="T63" fmla="*/ 50 h 257"/>
                <a:gd name="T64" fmla="*/ 74 w 320"/>
                <a:gd name="T65" fmla="*/ 27 h 257"/>
                <a:gd name="T66" fmla="*/ 74 w 320"/>
                <a:gd name="T67" fmla="*/ 206 h 257"/>
                <a:gd name="T68" fmla="*/ 21 w 320"/>
                <a:gd name="T69" fmla="*/ 229 h 257"/>
                <a:gd name="T70" fmla="*/ 21 w 320"/>
                <a:gd name="T71" fmla="*/ 50 h 257"/>
                <a:gd name="T72" fmla="*/ 298 w 320"/>
                <a:gd name="T73" fmla="*/ 229 h 257"/>
                <a:gd name="T74" fmla="*/ 245 w 320"/>
                <a:gd name="T75" fmla="*/ 206 h 257"/>
                <a:gd name="T76" fmla="*/ 245 w 320"/>
                <a:gd name="T77" fmla="*/ 27 h 257"/>
                <a:gd name="T78" fmla="*/ 298 w 320"/>
                <a:gd name="T79" fmla="*/ 50 h 257"/>
                <a:gd name="T80" fmla="*/ 298 w 320"/>
                <a:gd name="T81" fmla="*/ 22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0" h="257">
                  <a:moveTo>
                    <a:pt x="313" y="33"/>
                  </a:moveTo>
                  <a:cubicBezTo>
                    <a:pt x="239" y="1"/>
                    <a:pt x="239" y="1"/>
                    <a:pt x="239" y="1"/>
                  </a:cubicBezTo>
                  <a:cubicBezTo>
                    <a:pt x="236" y="0"/>
                    <a:pt x="233" y="0"/>
                    <a:pt x="230" y="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7" y="0"/>
                    <a:pt x="83" y="0"/>
                    <a:pt x="81" y="1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" y="35"/>
                    <a:pt x="0" y="38"/>
                    <a:pt x="0" y="43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49"/>
                    <a:pt x="1" y="252"/>
                    <a:pt x="4" y="254"/>
                  </a:cubicBezTo>
                  <a:cubicBezTo>
                    <a:pt x="7" y="256"/>
                    <a:pt x="11" y="257"/>
                    <a:pt x="15" y="255"/>
                  </a:cubicBezTo>
                  <a:cubicBezTo>
                    <a:pt x="85" y="225"/>
                    <a:pt x="85" y="225"/>
                    <a:pt x="85" y="225"/>
                  </a:cubicBezTo>
                  <a:cubicBezTo>
                    <a:pt x="155" y="255"/>
                    <a:pt x="155" y="255"/>
                    <a:pt x="155" y="255"/>
                  </a:cubicBezTo>
                  <a:cubicBezTo>
                    <a:pt x="158" y="256"/>
                    <a:pt x="161" y="256"/>
                    <a:pt x="164" y="255"/>
                  </a:cubicBezTo>
                  <a:cubicBezTo>
                    <a:pt x="234" y="225"/>
                    <a:pt x="234" y="225"/>
                    <a:pt x="234" y="225"/>
                  </a:cubicBezTo>
                  <a:cubicBezTo>
                    <a:pt x="305" y="255"/>
                    <a:pt x="305" y="255"/>
                    <a:pt x="305" y="255"/>
                  </a:cubicBezTo>
                  <a:cubicBezTo>
                    <a:pt x="306" y="256"/>
                    <a:pt x="308" y="256"/>
                    <a:pt x="309" y="256"/>
                  </a:cubicBezTo>
                  <a:cubicBezTo>
                    <a:pt x="311" y="256"/>
                    <a:pt x="313" y="255"/>
                    <a:pt x="315" y="254"/>
                  </a:cubicBezTo>
                  <a:cubicBezTo>
                    <a:pt x="318" y="252"/>
                    <a:pt x="320" y="249"/>
                    <a:pt x="320" y="245"/>
                  </a:cubicBezTo>
                  <a:cubicBezTo>
                    <a:pt x="320" y="43"/>
                    <a:pt x="320" y="43"/>
                    <a:pt x="320" y="43"/>
                  </a:cubicBezTo>
                  <a:cubicBezTo>
                    <a:pt x="320" y="38"/>
                    <a:pt x="317" y="35"/>
                    <a:pt x="313" y="33"/>
                  </a:cubicBezTo>
                  <a:close/>
                  <a:moveTo>
                    <a:pt x="96" y="27"/>
                  </a:moveTo>
                  <a:cubicBezTo>
                    <a:pt x="149" y="50"/>
                    <a:pt x="149" y="50"/>
                    <a:pt x="149" y="50"/>
                  </a:cubicBezTo>
                  <a:cubicBezTo>
                    <a:pt x="149" y="229"/>
                    <a:pt x="149" y="229"/>
                    <a:pt x="149" y="229"/>
                  </a:cubicBezTo>
                  <a:cubicBezTo>
                    <a:pt x="96" y="206"/>
                    <a:pt x="96" y="206"/>
                    <a:pt x="96" y="206"/>
                  </a:cubicBezTo>
                  <a:lnTo>
                    <a:pt x="96" y="27"/>
                  </a:lnTo>
                  <a:close/>
                  <a:moveTo>
                    <a:pt x="170" y="50"/>
                  </a:moveTo>
                  <a:cubicBezTo>
                    <a:pt x="224" y="27"/>
                    <a:pt x="224" y="27"/>
                    <a:pt x="224" y="27"/>
                  </a:cubicBezTo>
                  <a:cubicBezTo>
                    <a:pt x="224" y="206"/>
                    <a:pt x="224" y="206"/>
                    <a:pt x="224" y="206"/>
                  </a:cubicBezTo>
                  <a:cubicBezTo>
                    <a:pt x="170" y="229"/>
                    <a:pt x="170" y="229"/>
                    <a:pt x="170" y="229"/>
                  </a:cubicBezTo>
                  <a:lnTo>
                    <a:pt x="170" y="50"/>
                  </a:lnTo>
                  <a:close/>
                  <a:moveTo>
                    <a:pt x="21" y="50"/>
                  </a:moveTo>
                  <a:cubicBezTo>
                    <a:pt x="74" y="27"/>
                    <a:pt x="74" y="27"/>
                    <a:pt x="74" y="27"/>
                  </a:cubicBezTo>
                  <a:cubicBezTo>
                    <a:pt x="74" y="206"/>
                    <a:pt x="74" y="206"/>
                    <a:pt x="74" y="206"/>
                  </a:cubicBezTo>
                  <a:cubicBezTo>
                    <a:pt x="21" y="229"/>
                    <a:pt x="21" y="229"/>
                    <a:pt x="21" y="229"/>
                  </a:cubicBezTo>
                  <a:lnTo>
                    <a:pt x="21" y="50"/>
                  </a:lnTo>
                  <a:close/>
                  <a:moveTo>
                    <a:pt x="298" y="229"/>
                  </a:moveTo>
                  <a:cubicBezTo>
                    <a:pt x="245" y="206"/>
                    <a:pt x="245" y="206"/>
                    <a:pt x="245" y="206"/>
                  </a:cubicBezTo>
                  <a:cubicBezTo>
                    <a:pt x="245" y="27"/>
                    <a:pt x="245" y="27"/>
                    <a:pt x="245" y="27"/>
                  </a:cubicBezTo>
                  <a:cubicBezTo>
                    <a:pt x="298" y="50"/>
                    <a:pt x="298" y="50"/>
                    <a:pt x="298" y="50"/>
                  </a:cubicBezTo>
                  <a:lnTo>
                    <a:pt x="298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81" name="Freeform 786">
              <a:extLst>
                <a:ext uri="{FF2B5EF4-FFF2-40B4-BE49-F238E27FC236}">
                  <a16:creationId xmlns:a16="http://schemas.microsoft.com/office/drawing/2014/main" id="{F387A7FD-7EA2-A049-8B55-71A4D80DBA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7" y="3361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FBB904A8-AA94-7D43-A5D6-265B321E48D6}"/>
              </a:ext>
            </a:extLst>
          </p:cNvPr>
          <p:cNvSpPr txBox="1"/>
          <p:nvPr/>
        </p:nvSpPr>
        <p:spPr>
          <a:xfrm>
            <a:off x="6612123" y="5262919"/>
            <a:ext cx="8339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Office locator</a:t>
            </a:r>
          </a:p>
        </p:txBody>
      </p:sp>
      <p:grpSp>
        <p:nvGrpSpPr>
          <p:cNvPr id="483" name="Group 35">
            <a:extLst>
              <a:ext uri="{FF2B5EF4-FFF2-40B4-BE49-F238E27FC236}">
                <a16:creationId xmlns:a16="http://schemas.microsoft.com/office/drawing/2014/main" id="{FE7FCF9C-9247-5B48-BBD1-ED4AA9C9EF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43817" y="4856225"/>
            <a:ext cx="369021" cy="369021"/>
            <a:chOff x="2709" y="6"/>
            <a:chExt cx="340" cy="340"/>
          </a:xfrm>
          <a:solidFill>
            <a:srgbClr val="ED1B24"/>
          </a:solidFill>
        </p:grpSpPr>
        <p:sp>
          <p:nvSpPr>
            <p:cNvPr id="484" name="Freeform 36">
              <a:extLst>
                <a:ext uri="{FF2B5EF4-FFF2-40B4-BE49-F238E27FC236}">
                  <a16:creationId xmlns:a16="http://schemas.microsoft.com/office/drawing/2014/main" id="{E2EF0316-473C-DB4E-9D6E-2B29950CDE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9" y="84"/>
              <a:ext cx="71" cy="92"/>
            </a:xfrm>
            <a:custGeom>
              <a:avLst/>
              <a:gdLst>
                <a:gd name="T0" fmla="*/ 54 w 107"/>
                <a:gd name="T1" fmla="*/ 139 h 139"/>
                <a:gd name="T2" fmla="*/ 61 w 107"/>
                <a:gd name="T3" fmla="*/ 136 h 139"/>
                <a:gd name="T4" fmla="*/ 107 w 107"/>
                <a:gd name="T5" fmla="*/ 53 h 139"/>
                <a:gd name="T6" fmla="*/ 54 w 107"/>
                <a:gd name="T7" fmla="*/ 0 h 139"/>
                <a:gd name="T8" fmla="*/ 0 w 107"/>
                <a:gd name="T9" fmla="*/ 53 h 139"/>
                <a:gd name="T10" fmla="*/ 46 w 107"/>
                <a:gd name="T11" fmla="*/ 136 h 139"/>
                <a:gd name="T12" fmla="*/ 54 w 107"/>
                <a:gd name="T13" fmla="*/ 139 h 139"/>
                <a:gd name="T14" fmla="*/ 54 w 107"/>
                <a:gd name="T15" fmla="*/ 21 h 139"/>
                <a:gd name="T16" fmla="*/ 86 w 107"/>
                <a:gd name="T17" fmla="*/ 53 h 139"/>
                <a:gd name="T18" fmla="*/ 54 w 107"/>
                <a:gd name="T19" fmla="*/ 113 h 139"/>
                <a:gd name="T20" fmla="*/ 22 w 107"/>
                <a:gd name="T21" fmla="*/ 53 h 139"/>
                <a:gd name="T22" fmla="*/ 54 w 107"/>
                <a:gd name="T23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39">
                  <a:moveTo>
                    <a:pt x="54" y="139"/>
                  </a:moveTo>
                  <a:cubicBezTo>
                    <a:pt x="56" y="139"/>
                    <a:pt x="59" y="138"/>
                    <a:pt x="61" y="136"/>
                  </a:cubicBezTo>
                  <a:cubicBezTo>
                    <a:pt x="107" y="90"/>
                    <a:pt x="107" y="55"/>
                    <a:pt x="107" y="53"/>
                  </a:cubicBezTo>
                  <a:cubicBezTo>
                    <a:pt x="107" y="24"/>
                    <a:pt x="83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55"/>
                    <a:pt x="0" y="90"/>
                    <a:pt x="46" y="136"/>
                  </a:cubicBezTo>
                  <a:cubicBezTo>
                    <a:pt x="48" y="138"/>
                    <a:pt x="51" y="139"/>
                    <a:pt x="54" y="139"/>
                  </a:cubicBezTo>
                  <a:close/>
                  <a:moveTo>
                    <a:pt x="54" y="21"/>
                  </a:moveTo>
                  <a:cubicBezTo>
                    <a:pt x="71" y="21"/>
                    <a:pt x="86" y="36"/>
                    <a:pt x="86" y="53"/>
                  </a:cubicBezTo>
                  <a:cubicBezTo>
                    <a:pt x="86" y="54"/>
                    <a:pt x="85" y="78"/>
                    <a:pt x="54" y="113"/>
                  </a:cubicBezTo>
                  <a:cubicBezTo>
                    <a:pt x="23" y="78"/>
                    <a:pt x="22" y="54"/>
                    <a:pt x="22" y="53"/>
                  </a:cubicBezTo>
                  <a:cubicBezTo>
                    <a:pt x="22" y="36"/>
                    <a:pt x="36" y="21"/>
                    <a:pt x="5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85" name="Oval 37">
              <a:extLst>
                <a:ext uri="{FF2B5EF4-FFF2-40B4-BE49-F238E27FC236}">
                  <a16:creationId xmlns:a16="http://schemas.microsoft.com/office/drawing/2014/main" id="{2155F44E-AED3-734F-832D-39F800276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2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86" name="Freeform 38">
              <a:extLst>
                <a:ext uri="{FF2B5EF4-FFF2-40B4-BE49-F238E27FC236}">
                  <a16:creationId xmlns:a16="http://schemas.microsoft.com/office/drawing/2014/main" id="{478AAA07-02A3-BA4A-AC49-9E4965DA25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8" y="105"/>
              <a:ext cx="170" cy="170"/>
            </a:xfrm>
            <a:custGeom>
              <a:avLst/>
              <a:gdLst>
                <a:gd name="T0" fmla="*/ 128 w 256"/>
                <a:gd name="T1" fmla="*/ 0 h 256"/>
                <a:gd name="T2" fmla="*/ 93 w 256"/>
                <a:gd name="T3" fmla="*/ 5 h 256"/>
                <a:gd name="T4" fmla="*/ 86 w 256"/>
                <a:gd name="T5" fmla="*/ 18 h 256"/>
                <a:gd name="T6" fmla="*/ 94 w 256"/>
                <a:gd name="T7" fmla="*/ 25 h 256"/>
                <a:gd name="T8" fmla="*/ 78 w 256"/>
                <a:gd name="T9" fmla="*/ 75 h 256"/>
                <a:gd name="T10" fmla="*/ 75 w 256"/>
                <a:gd name="T11" fmla="*/ 75 h 256"/>
                <a:gd name="T12" fmla="*/ 64 w 256"/>
                <a:gd name="T13" fmla="*/ 85 h 256"/>
                <a:gd name="T14" fmla="*/ 75 w 256"/>
                <a:gd name="T15" fmla="*/ 96 h 256"/>
                <a:gd name="T16" fmla="*/ 75 w 256"/>
                <a:gd name="T17" fmla="*/ 96 h 256"/>
                <a:gd name="T18" fmla="*/ 73 w 256"/>
                <a:gd name="T19" fmla="*/ 128 h 256"/>
                <a:gd name="T20" fmla="*/ 75 w 256"/>
                <a:gd name="T21" fmla="*/ 160 h 256"/>
                <a:gd name="T22" fmla="*/ 26 w 256"/>
                <a:gd name="T23" fmla="*/ 160 h 256"/>
                <a:gd name="T24" fmla="*/ 22 w 256"/>
                <a:gd name="T25" fmla="*/ 138 h 256"/>
                <a:gd name="T26" fmla="*/ 10 w 256"/>
                <a:gd name="T27" fmla="*/ 128 h 256"/>
                <a:gd name="T28" fmla="*/ 1 w 256"/>
                <a:gd name="T29" fmla="*/ 140 h 256"/>
                <a:gd name="T30" fmla="*/ 128 w 256"/>
                <a:gd name="T31" fmla="*/ 256 h 256"/>
                <a:gd name="T32" fmla="*/ 256 w 256"/>
                <a:gd name="T33" fmla="*/ 128 h 256"/>
                <a:gd name="T34" fmla="*/ 128 w 256"/>
                <a:gd name="T35" fmla="*/ 0 h 256"/>
                <a:gd name="T36" fmla="*/ 36 w 256"/>
                <a:gd name="T37" fmla="*/ 181 h 256"/>
                <a:gd name="T38" fmla="*/ 78 w 256"/>
                <a:gd name="T39" fmla="*/ 181 h 256"/>
                <a:gd name="T40" fmla="*/ 93 w 256"/>
                <a:gd name="T41" fmla="*/ 229 h 256"/>
                <a:gd name="T42" fmla="*/ 36 w 256"/>
                <a:gd name="T43" fmla="*/ 181 h 256"/>
                <a:gd name="T44" fmla="*/ 220 w 256"/>
                <a:gd name="T45" fmla="*/ 75 h 256"/>
                <a:gd name="T46" fmla="*/ 178 w 256"/>
                <a:gd name="T47" fmla="*/ 75 h 256"/>
                <a:gd name="T48" fmla="*/ 163 w 256"/>
                <a:gd name="T49" fmla="*/ 27 h 256"/>
                <a:gd name="T50" fmla="*/ 220 w 256"/>
                <a:gd name="T51" fmla="*/ 75 h 256"/>
                <a:gd name="T52" fmla="*/ 128 w 256"/>
                <a:gd name="T53" fmla="*/ 21 h 256"/>
                <a:gd name="T54" fmla="*/ 156 w 256"/>
                <a:gd name="T55" fmla="*/ 75 h 256"/>
                <a:gd name="T56" fmla="*/ 100 w 256"/>
                <a:gd name="T57" fmla="*/ 75 h 256"/>
                <a:gd name="T58" fmla="*/ 128 w 256"/>
                <a:gd name="T59" fmla="*/ 21 h 256"/>
                <a:gd name="T60" fmla="*/ 128 w 256"/>
                <a:gd name="T61" fmla="*/ 235 h 256"/>
                <a:gd name="T62" fmla="*/ 100 w 256"/>
                <a:gd name="T63" fmla="*/ 181 h 256"/>
                <a:gd name="T64" fmla="*/ 156 w 256"/>
                <a:gd name="T65" fmla="*/ 181 h 256"/>
                <a:gd name="T66" fmla="*/ 128 w 256"/>
                <a:gd name="T67" fmla="*/ 235 h 256"/>
                <a:gd name="T68" fmla="*/ 160 w 256"/>
                <a:gd name="T69" fmla="*/ 160 h 256"/>
                <a:gd name="T70" fmla="*/ 96 w 256"/>
                <a:gd name="T71" fmla="*/ 160 h 256"/>
                <a:gd name="T72" fmla="*/ 95 w 256"/>
                <a:gd name="T73" fmla="*/ 128 h 256"/>
                <a:gd name="T74" fmla="*/ 96 w 256"/>
                <a:gd name="T75" fmla="*/ 96 h 256"/>
                <a:gd name="T76" fmla="*/ 160 w 256"/>
                <a:gd name="T77" fmla="*/ 96 h 256"/>
                <a:gd name="T78" fmla="*/ 161 w 256"/>
                <a:gd name="T79" fmla="*/ 128 h 256"/>
                <a:gd name="T80" fmla="*/ 160 w 256"/>
                <a:gd name="T81" fmla="*/ 160 h 256"/>
                <a:gd name="T82" fmla="*/ 163 w 256"/>
                <a:gd name="T83" fmla="*/ 229 h 256"/>
                <a:gd name="T84" fmla="*/ 178 w 256"/>
                <a:gd name="T85" fmla="*/ 181 h 256"/>
                <a:gd name="T86" fmla="*/ 220 w 256"/>
                <a:gd name="T87" fmla="*/ 181 h 256"/>
                <a:gd name="T88" fmla="*/ 163 w 256"/>
                <a:gd name="T89" fmla="*/ 229 h 256"/>
                <a:gd name="T90" fmla="*/ 181 w 256"/>
                <a:gd name="T91" fmla="*/ 160 h 256"/>
                <a:gd name="T92" fmla="*/ 183 w 256"/>
                <a:gd name="T93" fmla="*/ 128 h 256"/>
                <a:gd name="T94" fmla="*/ 181 w 256"/>
                <a:gd name="T95" fmla="*/ 96 h 256"/>
                <a:gd name="T96" fmla="*/ 230 w 256"/>
                <a:gd name="T97" fmla="*/ 96 h 256"/>
                <a:gd name="T98" fmla="*/ 235 w 256"/>
                <a:gd name="T99" fmla="*/ 128 h 256"/>
                <a:gd name="T100" fmla="*/ 230 w 256"/>
                <a:gd name="T101" fmla="*/ 160 h 256"/>
                <a:gd name="T102" fmla="*/ 181 w 256"/>
                <a:gd name="T103" fmla="*/ 16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6" h="256">
                  <a:moveTo>
                    <a:pt x="128" y="0"/>
                  </a:moveTo>
                  <a:cubicBezTo>
                    <a:pt x="116" y="0"/>
                    <a:pt x="104" y="2"/>
                    <a:pt x="93" y="5"/>
                  </a:cubicBezTo>
                  <a:cubicBezTo>
                    <a:pt x="87" y="6"/>
                    <a:pt x="84" y="12"/>
                    <a:pt x="86" y="18"/>
                  </a:cubicBezTo>
                  <a:cubicBezTo>
                    <a:pt x="87" y="22"/>
                    <a:pt x="90" y="25"/>
                    <a:pt x="94" y="25"/>
                  </a:cubicBezTo>
                  <a:cubicBezTo>
                    <a:pt x="87" y="39"/>
                    <a:pt x="81" y="56"/>
                    <a:pt x="78" y="75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69" y="75"/>
                    <a:pt x="64" y="79"/>
                    <a:pt x="64" y="85"/>
                  </a:cubicBezTo>
                  <a:cubicBezTo>
                    <a:pt x="64" y="91"/>
                    <a:pt x="69" y="96"/>
                    <a:pt x="75" y="96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4" y="106"/>
                    <a:pt x="73" y="117"/>
                    <a:pt x="73" y="128"/>
                  </a:cubicBezTo>
                  <a:cubicBezTo>
                    <a:pt x="73" y="139"/>
                    <a:pt x="74" y="150"/>
                    <a:pt x="75" y="160"/>
                  </a:cubicBezTo>
                  <a:cubicBezTo>
                    <a:pt x="26" y="160"/>
                    <a:pt x="26" y="160"/>
                    <a:pt x="26" y="160"/>
                  </a:cubicBezTo>
                  <a:cubicBezTo>
                    <a:pt x="24" y="153"/>
                    <a:pt x="22" y="145"/>
                    <a:pt x="22" y="138"/>
                  </a:cubicBezTo>
                  <a:cubicBezTo>
                    <a:pt x="21" y="132"/>
                    <a:pt x="16" y="127"/>
                    <a:pt x="10" y="128"/>
                  </a:cubicBezTo>
                  <a:cubicBezTo>
                    <a:pt x="4" y="129"/>
                    <a:pt x="0" y="134"/>
                    <a:pt x="1" y="140"/>
                  </a:cubicBezTo>
                  <a:cubicBezTo>
                    <a:pt x="6" y="206"/>
                    <a:pt x="61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36" y="181"/>
                  </a:moveTo>
                  <a:cubicBezTo>
                    <a:pt x="78" y="181"/>
                    <a:pt x="78" y="181"/>
                    <a:pt x="78" y="181"/>
                  </a:cubicBezTo>
                  <a:cubicBezTo>
                    <a:pt x="81" y="200"/>
                    <a:pt x="86" y="216"/>
                    <a:pt x="93" y="229"/>
                  </a:cubicBezTo>
                  <a:cubicBezTo>
                    <a:pt x="69" y="220"/>
                    <a:pt x="48" y="204"/>
                    <a:pt x="36" y="181"/>
                  </a:cubicBezTo>
                  <a:close/>
                  <a:moveTo>
                    <a:pt x="220" y="75"/>
                  </a:moveTo>
                  <a:cubicBezTo>
                    <a:pt x="178" y="75"/>
                    <a:pt x="178" y="75"/>
                    <a:pt x="178" y="75"/>
                  </a:cubicBezTo>
                  <a:cubicBezTo>
                    <a:pt x="175" y="57"/>
                    <a:pt x="170" y="40"/>
                    <a:pt x="163" y="27"/>
                  </a:cubicBezTo>
                  <a:cubicBezTo>
                    <a:pt x="187" y="36"/>
                    <a:pt x="207" y="53"/>
                    <a:pt x="220" y="75"/>
                  </a:cubicBezTo>
                  <a:close/>
                  <a:moveTo>
                    <a:pt x="128" y="21"/>
                  </a:moveTo>
                  <a:cubicBezTo>
                    <a:pt x="137" y="21"/>
                    <a:pt x="150" y="41"/>
                    <a:pt x="156" y="75"/>
                  </a:cubicBezTo>
                  <a:cubicBezTo>
                    <a:pt x="100" y="75"/>
                    <a:pt x="100" y="75"/>
                    <a:pt x="100" y="75"/>
                  </a:cubicBezTo>
                  <a:cubicBezTo>
                    <a:pt x="106" y="41"/>
                    <a:pt x="119" y="21"/>
                    <a:pt x="128" y="21"/>
                  </a:cubicBezTo>
                  <a:close/>
                  <a:moveTo>
                    <a:pt x="128" y="235"/>
                  </a:moveTo>
                  <a:cubicBezTo>
                    <a:pt x="119" y="235"/>
                    <a:pt x="106" y="215"/>
                    <a:pt x="100" y="181"/>
                  </a:cubicBezTo>
                  <a:cubicBezTo>
                    <a:pt x="156" y="181"/>
                    <a:pt x="156" y="181"/>
                    <a:pt x="156" y="181"/>
                  </a:cubicBezTo>
                  <a:cubicBezTo>
                    <a:pt x="150" y="215"/>
                    <a:pt x="137" y="235"/>
                    <a:pt x="128" y="235"/>
                  </a:cubicBezTo>
                  <a:close/>
                  <a:moveTo>
                    <a:pt x="160" y="160"/>
                  </a:moveTo>
                  <a:cubicBezTo>
                    <a:pt x="96" y="160"/>
                    <a:pt x="96" y="160"/>
                    <a:pt x="96" y="160"/>
                  </a:cubicBezTo>
                  <a:cubicBezTo>
                    <a:pt x="95" y="150"/>
                    <a:pt x="95" y="139"/>
                    <a:pt x="95" y="128"/>
                  </a:cubicBezTo>
                  <a:cubicBezTo>
                    <a:pt x="95" y="117"/>
                    <a:pt x="95" y="106"/>
                    <a:pt x="96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1" y="106"/>
                    <a:pt x="161" y="117"/>
                    <a:pt x="161" y="128"/>
                  </a:cubicBezTo>
                  <a:cubicBezTo>
                    <a:pt x="161" y="139"/>
                    <a:pt x="161" y="150"/>
                    <a:pt x="160" y="160"/>
                  </a:cubicBezTo>
                  <a:close/>
                  <a:moveTo>
                    <a:pt x="163" y="229"/>
                  </a:moveTo>
                  <a:cubicBezTo>
                    <a:pt x="170" y="216"/>
                    <a:pt x="175" y="199"/>
                    <a:pt x="178" y="181"/>
                  </a:cubicBezTo>
                  <a:cubicBezTo>
                    <a:pt x="220" y="181"/>
                    <a:pt x="220" y="181"/>
                    <a:pt x="220" y="181"/>
                  </a:cubicBezTo>
                  <a:cubicBezTo>
                    <a:pt x="207" y="203"/>
                    <a:pt x="187" y="220"/>
                    <a:pt x="163" y="229"/>
                  </a:cubicBezTo>
                  <a:close/>
                  <a:moveTo>
                    <a:pt x="181" y="160"/>
                  </a:moveTo>
                  <a:cubicBezTo>
                    <a:pt x="182" y="150"/>
                    <a:pt x="183" y="139"/>
                    <a:pt x="183" y="128"/>
                  </a:cubicBezTo>
                  <a:cubicBezTo>
                    <a:pt x="183" y="117"/>
                    <a:pt x="182" y="106"/>
                    <a:pt x="181" y="96"/>
                  </a:cubicBezTo>
                  <a:cubicBezTo>
                    <a:pt x="230" y="96"/>
                    <a:pt x="230" y="96"/>
                    <a:pt x="230" y="96"/>
                  </a:cubicBezTo>
                  <a:cubicBezTo>
                    <a:pt x="233" y="106"/>
                    <a:pt x="235" y="117"/>
                    <a:pt x="235" y="128"/>
                  </a:cubicBezTo>
                  <a:cubicBezTo>
                    <a:pt x="235" y="139"/>
                    <a:pt x="233" y="150"/>
                    <a:pt x="230" y="160"/>
                  </a:cubicBezTo>
                  <a:lnTo>
                    <a:pt x="181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87" name="Freeform 39">
              <a:extLst>
                <a:ext uri="{FF2B5EF4-FFF2-40B4-BE49-F238E27FC236}">
                  <a16:creationId xmlns:a16="http://schemas.microsoft.com/office/drawing/2014/main" id="{3589A701-BBC4-354E-9967-CA7BDA6E96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9" y="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488" name="Text Placeholder 2">
            <a:extLst>
              <a:ext uri="{FF2B5EF4-FFF2-40B4-BE49-F238E27FC236}">
                <a16:creationId xmlns:a16="http://schemas.microsoft.com/office/drawing/2014/main" id="{4DAD94CD-A904-8242-9B03-CC26CB76174A}"/>
              </a:ext>
            </a:extLst>
          </p:cNvPr>
          <p:cNvSpPr txBox="1">
            <a:spLocks/>
          </p:cNvSpPr>
          <p:nvPr/>
        </p:nvSpPr>
        <p:spPr>
          <a:xfrm>
            <a:off x="1349782" y="1561510"/>
            <a:ext cx="3693453" cy="244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Font typeface="Arial" panose="020B0604020202020204" pitchFamily="34" charset="0"/>
              <a:buNone/>
              <a:tabLst/>
              <a:defRPr sz="1600" b="0" i="0" kern="1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vi-VN" sz="14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BUSINESS</a:t>
            </a:r>
            <a:endParaRPr lang="en-VN" sz="1400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89347EA1-6972-E346-B1EA-2C707371E9C9}"/>
              </a:ext>
            </a:extLst>
          </p:cNvPr>
          <p:cNvSpPr txBox="1"/>
          <p:nvPr/>
        </p:nvSpPr>
        <p:spPr>
          <a:xfrm>
            <a:off x="7493435" y="3827093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Search jobs</a:t>
            </a:r>
          </a:p>
        </p:txBody>
      </p:sp>
      <p:grpSp>
        <p:nvGrpSpPr>
          <p:cNvPr id="490" name="Group 902">
            <a:extLst>
              <a:ext uri="{FF2B5EF4-FFF2-40B4-BE49-F238E27FC236}">
                <a16:creationId xmlns:a16="http://schemas.microsoft.com/office/drawing/2014/main" id="{06D99180-14CF-414B-A876-D572CBBFC6C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96792" y="3475183"/>
            <a:ext cx="370106" cy="369021"/>
            <a:chOff x="3456" y="3471"/>
            <a:chExt cx="341" cy="340"/>
          </a:xfrm>
          <a:solidFill>
            <a:srgbClr val="ED1B24"/>
          </a:solidFill>
        </p:grpSpPr>
        <p:sp>
          <p:nvSpPr>
            <p:cNvPr id="491" name="Freeform 903">
              <a:extLst>
                <a:ext uri="{FF2B5EF4-FFF2-40B4-BE49-F238E27FC236}">
                  <a16:creationId xmlns:a16="http://schemas.microsoft.com/office/drawing/2014/main" id="{3399D215-C516-3A47-9BBA-3DD31CC49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6" y="3471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92" name="Freeform 904">
              <a:extLst>
                <a:ext uri="{FF2B5EF4-FFF2-40B4-BE49-F238E27FC236}">
                  <a16:creationId xmlns:a16="http://schemas.microsoft.com/office/drawing/2014/main" id="{6EFC2FF3-661B-064F-BC81-CDC268F2F5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0" y="3546"/>
              <a:ext cx="214" cy="173"/>
            </a:xfrm>
            <a:custGeom>
              <a:avLst/>
              <a:gdLst>
                <a:gd name="T0" fmla="*/ 170 w 321"/>
                <a:gd name="T1" fmla="*/ 132 h 260"/>
                <a:gd name="T2" fmla="*/ 138 w 321"/>
                <a:gd name="T3" fmla="*/ 132 h 260"/>
                <a:gd name="T4" fmla="*/ 138 w 321"/>
                <a:gd name="T5" fmla="*/ 100 h 260"/>
                <a:gd name="T6" fmla="*/ 128 w 321"/>
                <a:gd name="T7" fmla="*/ 89 h 260"/>
                <a:gd name="T8" fmla="*/ 53 w 321"/>
                <a:gd name="T9" fmla="*/ 89 h 260"/>
                <a:gd name="T10" fmla="*/ 42 w 321"/>
                <a:gd name="T11" fmla="*/ 100 h 260"/>
                <a:gd name="T12" fmla="*/ 42 w 321"/>
                <a:gd name="T13" fmla="*/ 132 h 260"/>
                <a:gd name="T14" fmla="*/ 10 w 321"/>
                <a:gd name="T15" fmla="*/ 132 h 260"/>
                <a:gd name="T16" fmla="*/ 0 w 321"/>
                <a:gd name="T17" fmla="*/ 143 h 260"/>
                <a:gd name="T18" fmla="*/ 0 w 321"/>
                <a:gd name="T19" fmla="*/ 249 h 260"/>
                <a:gd name="T20" fmla="*/ 10 w 321"/>
                <a:gd name="T21" fmla="*/ 260 h 260"/>
                <a:gd name="T22" fmla="*/ 170 w 321"/>
                <a:gd name="T23" fmla="*/ 260 h 260"/>
                <a:gd name="T24" fmla="*/ 181 w 321"/>
                <a:gd name="T25" fmla="*/ 249 h 260"/>
                <a:gd name="T26" fmla="*/ 181 w 321"/>
                <a:gd name="T27" fmla="*/ 143 h 260"/>
                <a:gd name="T28" fmla="*/ 170 w 321"/>
                <a:gd name="T29" fmla="*/ 132 h 260"/>
                <a:gd name="T30" fmla="*/ 64 w 321"/>
                <a:gd name="T31" fmla="*/ 153 h 260"/>
                <a:gd name="T32" fmla="*/ 117 w 321"/>
                <a:gd name="T33" fmla="*/ 153 h 260"/>
                <a:gd name="T34" fmla="*/ 117 w 321"/>
                <a:gd name="T35" fmla="*/ 239 h 260"/>
                <a:gd name="T36" fmla="*/ 64 w 321"/>
                <a:gd name="T37" fmla="*/ 239 h 260"/>
                <a:gd name="T38" fmla="*/ 64 w 321"/>
                <a:gd name="T39" fmla="*/ 153 h 260"/>
                <a:gd name="T40" fmla="*/ 117 w 321"/>
                <a:gd name="T41" fmla="*/ 111 h 260"/>
                <a:gd name="T42" fmla="*/ 117 w 321"/>
                <a:gd name="T43" fmla="*/ 132 h 260"/>
                <a:gd name="T44" fmla="*/ 64 w 321"/>
                <a:gd name="T45" fmla="*/ 132 h 260"/>
                <a:gd name="T46" fmla="*/ 64 w 321"/>
                <a:gd name="T47" fmla="*/ 111 h 260"/>
                <a:gd name="T48" fmla="*/ 117 w 321"/>
                <a:gd name="T49" fmla="*/ 111 h 260"/>
                <a:gd name="T50" fmla="*/ 21 w 321"/>
                <a:gd name="T51" fmla="*/ 153 h 260"/>
                <a:gd name="T52" fmla="*/ 42 w 321"/>
                <a:gd name="T53" fmla="*/ 153 h 260"/>
                <a:gd name="T54" fmla="*/ 42 w 321"/>
                <a:gd name="T55" fmla="*/ 239 h 260"/>
                <a:gd name="T56" fmla="*/ 21 w 321"/>
                <a:gd name="T57" fmla="*/ 239 h 260"/>
                <a:gd name="T58" fmla="*/ 21 w 321"/>
                <a:gd name="T59" fmla="*/ 153 h 260"/>
                <a:gd name="T60" fmla="*/ 160 w 321"/>
                <a:gd name="T61" fmla="*/ 239 h 260"/>
                <a:gd name="T62" fmla="*/ 138 w 321"/>
                <a:gd name="T63" fmla="*/ 239 h 260"/>
                <a:gd name="T64" fmla="*/ 138 w 321"/>
                <a:gd name="T65" fmla="*/ 153 h 260"/>
                <a:gd name="T66" fmla="*/ 160 w 321"/>
                <a:gd name="T67" fmla="*/ 153 h 260"/>
                <a:gd name="T68" fmla="*/ 160 w 321"/>
                <a:gd name="T69" fmla="*/ 239 h 260"/>
                <a:gd name="T70" fmla="*/ 317 w 321"/>
                <a:gd name="T71" fmla="*/ 146 h 260"/>
                <a:gd name="T72" fmla="*/ 266 w 321"/>
                <a:gd name="T73" fmla="*/ 96 h 260"/>
                <a:gd name="T74" fmla="*/ 278 w 321"/>
                <a:gd name="T75" fmla="*/ 61 h 260"/>
                <a:gd name="T76" fmla="*/ 260 w 321"/>
                <a:gd name="T77" fmla="*/ 18 h 260"/>
                <a:gd name="T78" fmla="*/ 217 w 321"/>
                <a:gd name="T79" fmla="*/ 0 h 260"/>
                <a:gd name="T80" fmla="*/ 173 w 321"/>
                <a:gd name="T81" fmla="*/ 18 h 260"/>
                <a:gd name="T82" fmla="*/ 156 w 321"/>
                <a:gd name="T83" fmla="*/ 61 h 260"/>
                <a:gd name="T84" fmla="*/ 173 w 321"/>
                <a:gd name="T85" fmla="*/ 104 h 260"/>
                <a:gd name="T86" fmla="*/ 217 w 321"/>
                <a:gd name="T87" fmla="*/ 122 h 260"/>
                <a:gd name="T88" fmla="*/ 251 w 321"/>
                <a:gd name="T89" fmla="*/ 111 h 260"/>
                <a:gd name="T90" fmla="*/ 301 w 321"/>
                <a:gd name="T91" fmla="*/ 161 h 260"/>
                <a:gd name="T92" fmla="*/ 309 w 321"/>
                <a:gd name="T93" fmla="*/ 164 h 260"/>
                <a:gd name="T94" fmla="*/ 317 w 321"/>
                <a:gd name="T95" fmla="*/ 161 h 260"/>
                <a:gd name="T96" fmla="*/ 317 w 321"/>
                <a:gd name="T97" fmla="*/ 146 h 260"/>
                <a:gd name="T98" fmla="*/ 189 w 321"/>
                <a:gd name="T99" fmla="*/ 89 h 260"/>
                <a:gd name="T100" fmla="*/ 189 w 321"/>
                <a:gd name="T101" fmla="*/ 33 h 260"/>
                <a:gd name="T102" fmla="*/ 217 w 321"/>
                <a:gd name="T103" fmla="*/ 21 h 260"/>
                <a:gd name="T104" fmla="*/ 245 w 321"/>
                <a:gd name="T105" fmla="*/ 33 h 260"/>
                <a:gd name="T106" fmla="*/ 256 w 321"/>
                <a:gd name="T107" fmla="*/ 61 h 260"/>
                <a:gd name="T108" fmla="*/ 245 w 321"/>
                <a:gd name="T109" fmla="*/ 89 h 260"/>
                <a:gd name="T110" fmla="*/ 189 w 321"/>
                <a:gd name="T111" fmla="*/ 8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1" h="260">
                  <a:moveTo>
                    <a:pt x="170" y="132"/>
                  </a:moveTo>
                  <a:cubicBezTo>
                    <a:pt x="138" y="132"/>
                    <a:pt x="138" y="132"/>
                    <a:pt x="138" y="132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138" y="94"/>
                    <a:pt x="134" y="89"/>
                    <a:pt x="128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7" y="89"/>
                    <a:pt x="42" y="94"/>
                    <a:pt x="42" y="100"/>
                  </a:cubicBezTo>
                  <a:cubicBezTo>
                    <a:pt x="42" y="132"/>
                    <a:pt x="42" y="132"/>
                    <a:pt x="42" y="13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4" y="132"/>
                    <a:pt x="0" y="137"/>
                    <a:pt x="0" y="143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55"/>
                    <a:pt x="4" y="260"/>
                    <a:pt x="10" y="260"/>
                  </a:cubicBezTo>
                  <a:cubicBezTo>
                    <a:pt x="170" y="260"/>
                    <a:pt x="170" y="260"/>
                    <a:pt x="170" y="260"/>
                  </a:cubicBezTo>
                  <a:cubicBezTo>
                    <a:pt x="176" y="260"/>
                    <a:pt x="181" y="255"/>
                    <a:pt x="181" y="249"/>
                  </a:cubicBezTo>
                  <a:cubicBezTo>
                    <a:pt x="181" y="143"/>
                    <a:pt x="181" y="143"/>
                    <a:pt x="181" y="143"/>
                  </a:cubicBezTo>
                  <a:cubicBezTo>
                    <a:pt x="181" y="137"/>
                    <a:pt x="176" y="132"/>
                    <a:pt x="170" y="132"/>
                  </a:cubicBezTo>
                  <a:close/>
                  <a:moveTo>
                    <a:pt x="64" y="153"/>
                  </a:moveTo>
                  <a:cubicBezTo>
                    <a:pt x="117" y="153"/>
                    <a:pt x="117" y="153"/>
                    <a:pt x="117" y="153"/>
                  </a:cubicBezTo>
                  <a:cubicBezTo>
                    <a:pt x="117" y="239"/>
                    <a:pt x="117" y="239"/>
                    <a:pt x="117" y="239"/>
                  </a:cubicBezTo>
                  <a:cubicBezTo>
                    <a:pt x="64" y="239"/>
                    <a:pt x="64" y="239"/>
                    <a:pt x="64" y="239"/>
                  </a:cubicBezTo>
                  <a:lnTo>
                    <a:pt x="64" y="153"/>
                  </a:lnTo>
                  <a:close/>
                  <a:moveTo>
                    <a:pt x="117" y="111"/>
                  </a:moveTo>
                  <a:cubicBezTo>
                    <a:pt x="117" y="132"/>
                    <a:pt x="117" y="132"/>
                    <a:pt x="117" y="132"/>
                  </a:cubicBezTo>
                  <a:cubicBezTo>
                    <a:pt x="64" y="132"/>
                    <a:pt x="64" y="132"/>
                    <a:pt x="64" y="132"/>
                  </a:cubicBezTo>
                  <a:cubicBezTo>
                    <a:pt x="64" y="111"/>
                    <a:pt x="64" y="111"/>
                    <a:pt x="64" y="111"/>
                  </a:cubicBezTo>
                  <a:lnTo>
                    <a:pt x="117" y="111"/>
                  </a:lnTo>
                  <a:close/>
                  <a:moveTo>
                    <a:pt x="21" y="153"/>
                  </a:moveTo>
                  <a:cubicBezTo>
                    <a:pt x="42" y="153"/>
                    <a:pt x="42" y="153"/>
                    <a:pt x="42" y="153"/>
                  </a:cubicBezTo>
                  <a:cubicBezTo>
                    <a:pt x="42" y="239"/>
                    <a:pt x="42" y="239"/>
                    <a:pt x="42" y="239"/>
                  </a:cubicBezTo>
                  <a:cubicBezTo>
                    <a:pt x="21" y="239"/>
                    <a:pt x="21" y="239"/>
                    <a:pt x="21" y="239"/>
                  </a:cubicBezTo>
                  <a:lnTo>
                    <a:pt x="21" y="153"/>
                  </a:lnTo>
                  <a:close/>
                  <a:moveTo>
                    <a:pt x="160" y="239"/>
                  </a:moveTo>
                  <a:cubicBezTo>
                    <a:pt x="138" y="239"/>
                    <a:pt x="138" y="239"/>
                    <a:pt x="138" y="239"/>
                  </a:cubicBezTo>
                  <a:cubicBezTo>
                    <a:pt x="138" y="153"/>
                    <a:pt x="138" y="153"/>
                    <a:pt x="138" y="153"/>
                  </a:cubicBezTo>
                  <a:cubicBezTo>
                    <a:pt x="160" y="153"/>
                    <a:pt x="160" y="153"/>
                    <a:pt x="160" y="153"/>
                  </a:cubicBezTo>
                  <a:lnTo>
                    <a:pt x="160" y="239"/>
                  </a:lnTo>
                  <a:close/>
                  <a:moveTo>
                    <a:pt x="317" y="146"/>
                  </a:moveTo>
                  <a:cubicBezTo>
                    <a:pt x="266" y="96"/>
                    <a:pt x="266" y="96"/>
                    <a:pt x="266" y="96"/>
                  </a:cubicBezTo>
                  <a:cubicBezTo>
                    <a:pt x="274" y="86"/>
                    <a:pt x="278" y="74"/>
                    <a:pt x="278" y="61"/>
                  </a:cubicBezTo>
                  <a:cubicBezTo>
                    <a:pt x="278" y="45"/>
                    <a:pt x="271" y="29"/>
                    <a:pt x="260" y="18"/>
                  </a:cubicBezTo>
                  <a:cubicBezTo>
                    <a:pt x="248" y="6"/>
                    <a:pt x="233" y="0"/>
                    <a:pt x="217" y="0"/>
                  </a:cubicBezTo>
                  <a:cubicBezTo>
                    <a:pt x="200" y="0"/>
                    <a:pt x="185" y="6"/>
                    <a:pt x="173" y="18"/>
                  </a:cubicBezTo>
                  <a:cubicBezTo>
                    <a:pt x="162" y="29"/>
                    <a:pt x="156" y="45"/>
                    <a:pt x="156" y="61"/>
                  </a:cubicBezTo>
                  <a:cubicBezTo>
                    <a:pt x="156" y="77"/>
                    <a:pt x="162" y="92"/>
                    <a:pt x="173" y="104"/>
                  </a:cubicBezTo>
                  <a:cubicBezTo>
                    <a:pt x="185" y="116"/>
                    <a:pt x="200" y="122"/>
                    <a:pt x="217" y="122"/>
                  </a:cubicBezTo>
                  <a:cubicBezTo>
                    <a:pt x="229" y="122"/>
                    <a:pt x="241" y="118"/>
                    <a:pt x="251" y="111"/>
                  </a:cubicBezTo>
                  <a:cubicBezTo>
                    <a:pt x="301" y="161"/>
                    <a:pt x="301" y="161"/>
                    <a:pt x="301" y="161"/>
                  </a:cubicBezTo>
                  <a:cubicBezTo>
                    <a:pt x="304" y="163"/>
                    <a:pt x="306" y="164"/>
                    <a:pt x="309" y="164"/>
                  </a:cubicBezTo>
                  <a:cubicBezTo>
                    <a:pt x="312" y="164"/>
                    <a:pt x="314" y="163"/>
                    <a:pt x="317" y="161"/>
                  </a:cubicBezTo>
                  <a:cubicBezTo>
                    <a:pt x="321" y="157"/>
                    <a:pt x="321" y="150"/>
                    <a:pt x="317" y="146"/>
                  </a:cubicBezTo>
                  <a:close/>
                  <a:moveTo>
                    <a:pt x="189" y="89"/>
                  </a:moveTo>
                  <a:cubicBezTo>
                    <a:pt x="173" y="73"/>
                    <a:pt x="173" y="48"/>
                    <a:pt x="189" y="33"/>
                  </a:cubicBezTo>
                  <a:cubicBezTo>
                    <a:pt x="196" y="25"/>
                    <a:pt x="206" y="21"/>
                    <a:pt x="217" y="21"/>
                  </a:cubicBezTo>
                  <a:cubicBezTo>
                    <a:pt x="227" y="21"/>
                    <a:pt x="237" y="25"/>
                    <a:pt x="245" y="33"/>
                  </a:cubicBezTo>
                  <a:cubicBezTo>
                    <a:pt x="252" y="40"/>
                    <a:pt x="256" y="50"/>
                    <a:pt x="256" y="61"/>
                  </a:cubicBezTo>
                  <a:cubicBezTo>
                    <a:pt x="256" y="71"/>
                    <a:pt x="252" y="81"/>
                    <a:pt x="245" y="89"/>
                  </a:cubicBezTo>
                  <a:cubicBezTo>
                    <a:pt x="229" y="104"/>
                    <a:pt x="204" y="104"/>
                    <a:pt x="189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493" name="Text Placeholder 2">
            <a:extLst>
              <a:ext uri="{FF2B5EF4-FFF2-40B4-BE49-F238E27FC236}">
                <a16:creationId xmlns:a16="http://schemas.microsoft.com/office/drawing/2014/main" id="{58210FFC-EE7D-3943-B2D1-DBD234EA04F1}"/>
              </a:ext>
            </a:extLst>
          </p:cNvPr>
          <p:cNvSpPr txBox="1">
            <a:spLocks/>
          </p:cNvSpPr>
          <p:nvPr/>
        </p:nvSpPr>
        <p:spPr>
          <a:xfrm>
            <a:off x="1478004" y="4385385"/>
            <a:ext cx="3693453" cy="244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Font typeface="Arial" panose="020B0604020202020204" pitchFamily="34" charset="0"/>
              <a:buNone/>
              <a:tabLst/>
              <a:defRPr sz="1600" b="0" i="0" kern="1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vi-VN" sz="14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LOCATION</a:t>
            </a:r>
            <a:endParaRPr lang="en-VN" sz="1400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8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A1D67-204F-DD44-9274-525D2E84DC8E}" type="slidenum">
              <a:rPr lang="en-VN" smtClean="0"/>
              <a:pPr/>
              <a:t>2</a:t>
            </a:fld>
            <a:endParaRPr lang="en-V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DDA2E-5C60-5842-8857-A8D8EFA18E89}"/>
              </a:ext>
            </a:extLst>
          </p:cNvPr>
          <p:cNvSpPr/>
          <p:nvPr/>
        </p:nvSpPr>
        <p:spPr>
          <a:xfrm>
            <a:off x="5844050" y="1969634"/>
            <a:ext cx="12057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1000" spc="300" dirty="0">
                <a:latin typeface="Helvetica Neue" panose="02000503000000020004" pitchFamily="2" charset="0"/>
              </a:rPr>
              <a:t>SECTION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AE93B-5DFE-894F-B3A1-3D524FBC4994}"/>
              </a:ext>
            </a:extLst>
          </p:cNvPr>
          <p:cNvSpPr/>
          <p:nvPr/>
        </p:nvSpPr>
        <p:spPr>
          <a:xfrm>
            <a:off x="5844049" y="3024689"/>
            <a:ext cx="12057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1000" spc="300" dirty="0">
                <a:latin typeface="Helvetica Neue" panose="02000503000000020004" pitchFamily="2" charset="0"/>
              </a:rPr>
              <a:t>SECTION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8E939-D848-E442-B943-27D311FCEB85}"/>
              </a:ext>
            </a:extLst>
          </p:cNvPr>
          <p:cNvSpPr/>
          <p:nvPr/>
        </p:nvSpPr>
        <p:spPr>
          <a:xfrm>
            <a:off x="5844049" y="4079745"/>
            <a:ext cx="12057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1000" spc="300" dirty="0">
                <a:latin typeface="Helvetica Neue" panose="02000503000000020004" pitchFamily="2" charset="0"/>
              </a:rPr>
              <a:t>SECTION 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3658F7-0716-EB42-B214-599080083DE4}"/>
              </a:ext>
            </a:extLst>
          </p:cNvPr>
          <p:cNvSpPr txBox="1">
            <a:spLocks/>
          </p:cNvSpPr>
          <p:nvPr/>
        </p:nvSpPr>
        <p:spPr>
          <a:xfrm>
            <a:off x="86052" y="3067923"/>
            <a:ext cx="3762227" cy="14739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spc="300" dirty="0">
                <a:solidFill>
                  <a:schemeClr val="bg1"/>
                </a:solidFill>
                <a:latin typeface="Helvetica Neue" panose="02000503000000020004" pitchFamily="2" charset="0"/>
                <a:ea typeface="+mn-ea"/>
                <a:cs typeface="+mn-cs"/>
              </a:rPr>
              <a:t>Content</a:t>
            </a:r>
            <a:endParaRPr lang="en-VN" b="1" spc="300" dirty="0">
              <a:solidFill>
                <a:schemeClr val="bg1"/>
              </a:solidFill>
              <a:latin typeface="Helvetica Neue" panose="02000503000000020004" pitchFamily="2" charset="0"/>
              <a:ea typeface="+mn-ea"/>
              <a:cs typeface="+mn-cs"/>
            </a:endParaRPr>
          </a:p>
        </p:txBody>
      </p:sp>
      <p:sp>
        <p:nvSpPr>
          <p:cNvPr id="14" name="Isosceles Triangle 13"/>
          <p:cNvSpPr/>
          <p:nvPr/>
        </p:nvSpPr>
        <p:spPr>
          <a:xfrm rot="5400000">
            <a:off x="-363416" y="3094916"/>
            <a:ext cx="1409738" cy="68290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5EC860B-2AE7-A349-8ACE-F4A4D3219501}"/>
              </a:ext>
            </a:extLst>
          </p:cNvPr>
          <p:cNvSpPr txBox="1">
            <a:spLocks/>
          </p:cNvSpPr>
          <p:nvPr/>
        </p:nvSpPr>
        <p:spPr>
          <a:xfrm>
            <a:off x="5873149" y="3110673"/>
            <a:ext cx="6174071" cy="969071"/>
          </a:xfrm>
        </p:spPr>
        <p:txBody>
          <a:bodyPr lIns="91440" rIns="90000" anchor="t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FontTx/>
              <a:buBlip>
                <a:blip r:embed="rId3"/>
              </a:buBlip>
              <a:defRPr sz="2000" b="0" i="0" kern="1200" cap="all" spc="300" baseline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206000000020004" pitchFamily="2" charset="0"/>
                <a:cs typeface="Helvetica Neue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 b="1" dirty="0"/>
              <a:t>CONTENT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EC860B-2AE7-A349-8ACE-F4A4D3219501}"/>
              </a:ext>
            </a:extLst>
          </p:cNvPr>
          <p:cNvSpPr txBox="1">
            <a:spLocks/>
          </p:cNvSpPr>
          <p:nvPr/>
        </p:nvSpPr>
        <p:spPr>
          <a:xfrm>
            <a:off x="5873149" y="4175339"/>
            <a:ext cx="6144972" cy="959461"/>
          </a:xfrm>
        </p:spPr>
        <p:txBody>
          <a:bodyPr lIns="91440" rIns="90000" anchor="t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FontTx/>
              <a:buBlip>
                <a:blip r:embed="rId3"/>
              </a:buBlip>
              <a:defRPr sz="2000" b="0" i="0" kern="1200" cap="all" spc="300" baseline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206000000020004" pitchFamily="2" charset="0"/>
                <a:cs typeface="Helvetica Neue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 b="1" dirty="0"/>
              <a:t>CONTENT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5EC860B-2AE7-A349-8ACE-F4A4D3219501}"/>
              </a:ext>
            </a:extLst>
          </p:cNvPr>
          <p:cNvSpPr txBox="1">
            <a:spLocks/>
          </p:cNvSpPr>
          <p:nvPr/>
        </p:nvSpPr>
        <p:spPr>
          <a:xfrm>
            <a:off x="5844050" y="2047284"/>
            <a:ext cx="6174071" cy="969071"/>
          </a:xfrm>
        </p:spPr>
        <p:txBody>
          <a:bodyPr lIns="91440" rIns="90000" anchor="t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FontTx/>
              <a:buBlip>
                <a:blip r:embed="rId3"/>
              </a:buBlip>
              <a:defRPr sz="2000" b="0" i="0" kern="1200" cap="all" spc="300" baseline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206000000020004" pitchFamily="2" charset="0"/>
                <a:cs typeface="Helvetica Neue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 b="1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705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162E38-966E-46A2-AC98-B05899F34055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20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162" y="322573"/>
            <a:ext cx="8706649" cy="35234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Supporting icons for presentation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F8E5DD2-F542-1145-8EB3-5CF9E38C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983522"/>
            <a:ext cx="10801349" cy="682727"/>
          </a:xfrm>
        </p:spPr>
        <p:txBody>
          <a:bodyPr/>
          <a:lstStyle/>
          <a:p>
            <a:r>
              <a:rPr lang="en-VN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DIGITAL/MEDIA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5452-87EA-CE49-B2E7-C028CA681D8F}"/>
              </a:ext>
            </a:extLst>
          </p:cNvPr>
          <p:cNvSpPr txBox="1"/>
          <p:nvPr/>
        </p:nvSpPr>
        <p:spPr>
          <a:xfrm>
            <a:off x="2190604" y="313226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461A9-2272-064C-AC2E-4C1D75BFC36B}"/>
              </a:ext>
            </a:extLst>
          </p:cNvPr>
          <p:cNvSpPr txBox="1"/>
          <p:nvPr/>
        </p:nvSpPr>
        <p:spPr>
          <a:xfrm>
            <a:off x="1324351" y="2298498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Zoom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B663B-5BBC-7C45-80D1-AC4D828E768C}"/>
              </a:ext>
            </a:extLst>
          </p:cNvPr>
          <p:cNvSpPr txBox="1"/>
          <p:nvPr/>
        </p:nvSpPr>
        <p:spPr>
          <a:xfrm>
            <a:off x="2194844" y="2298498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Zoom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CFDE1-E3D6-EC49-AE31-DD8236F1B875}"/>
              </a:ext>
            </a:extLst>
          </p:cNvPr>
          <p:cNvSpPr txBox="1"/>
          <p:nvPr/>
        </p:nvSpPr>
        <p:spPr>
          <a:xfrm>
            <a:off x="3065337" y="2298498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Settins (Cog)</a:t>
            </a:r>
          </a:p>
        </p:txBody>
      </p:sp>
      <p:grpSp>
        <p:nvGrpSpPr>
          <p:cNvPr id="9" name="Group 892">
            <a:extLst>
              <a:ext uri="{FF2B5EF4-FFF2-40B4-BE49-F238E27FC236}">
                <a16:creationId xmlns:a16="http://schemas.microsoft.com/office/drawing/2014/main" id="{739A495C-2426-5347-A8AB-8415871BC2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71340" y="2759846"/>
            <a:ext cx="369021" cy="370106"/>
            <a:chOff x="4270" y="3457"/>
            <a:chExt cx="340" cy="341"/>
          </a:xfrm>
          <a:solidFill>
            <a:srgbClr val="ED1B24"/>
          </a:solidFill>
        </p:grpSpPr>
        <p:sp>
          <p:nvSpPr>
            <p:cNvPr id="10" name="Freeform 893">
              <a:extLst>
                <a:ext uri="{FF2B5EF4-FFF2-40B4-BE49-F238E27FC236}">
                  <a16:creationId xmlns:a16="http://schemas.microsoft.com/office/drawing/2014/main" id="{95E23A5D-452F-DF46-A678-119E4A8971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4" y="3521"/>
              <a:ext cx="192" cy="192"/>
            </a:xfrm>
            <a:custGeom>
              <a:avLst/>
              <a:gdLst>
                <a:gd name="T0" fmla="*/ 285 w 289"/>
                <a:gd name="T1" fmla="*/ 269 h 288"/>
                <a:gd name="T2" fmla="*/ 189 w 289"/>
                <a:gd name="T3" fmla="*/ 174 h 288"/>
                <a:gd name="T4" fmla="*/ 213 w 289"/>
                <a:gd name="T5" fmla="*/ 106 h 288"/>
                <a:gd name="T6" fmla="*/ 106 w 289"/>
                <a:gd name="T7" fmla="*/ 0 h 288"/>
                <a:gd name="T8" fmla="*/ 0 w 289"/>
                <a:gd name="T9" fmla="*/ 106 h 288"/>
                <a:gd name="T10" fmla="*/ 106 w 289"/>
                <a:gd name="T11" fmla="*/ 213 h 288"/>
                <a:gd name="T12" fmla="*/ 174 w 289"/>
                <a:gd name="T13" fmla="*/ 189 h 288"/>
                <a:gd name="T14" fmla="*/ 269 w 289"/>
                <a:gd name="T15" fmla="*/ 285 h 288"/>
                <a:gd name="T16" fmla="*/ 277 w 289"/>
                <a:gd name="T17" fmla="*/ 288 h 288"/>
                <a:gd name="T18" fmla="*/ 285 w 289"/>
                <a:gd name="T19" fmla="*/ 285 h 288"/>
                <a:gd name="T20" fmla="*/ 285 w 289"/>
                <a:gd name="T21" fmla="*/ 269 h 288"/>
                <a:gd name="T22" fmla="*/ 106 w 289"/>
                <a:gd name="T23" fmla="*/ 192 h 288"/>
                <a:gd name="T24" fmla="*/ 21 w 289"/>
                <a:gd name="T25" fmla="*/ 106 h 288"/>
                <a:gd name="T26" fmla="*/ 106 w 289"/>
                <a:gd name="T27" fmla="*/ 21 h 288"/>
                <a:gd name="T28" fmla="*/ 192 w 289"/>
                <a:gd name="T29" fmla="*/ 106 h 288"/>
                <a:gd name="T30" fmla="*/ 106 w 289"/>
                <a:gd name="T31" fmla="*/ 19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9" h="288">
                  <a:moveTo>
                    <a:pt x="285" y="269"/>
                  </a:moveTo>
                  <a:cubicBezTo>
                    <a:pt x="189" y="174"/>
                    <a:pt x="189" y="174"/>
                    <a:pt x="189" y="174"/>
                  </a:cubicBezTo>
                  <a:cubicBezTo>
                    <a:pt x="204" y="155"/>
                    <a:pt x="213" y="132"/>
                    <a:pt x="213" y="106"/>
                  </a:cubicBezTo>
                  <a:cubicBezTo>
                    <a:pt x="213" y="48"/>
                    <a:pt x="165" y="0"/>
                    <a:pt x="106" y="0"/>
                  </a:cubicBezTo>
                  <a:cubicBezTo>
                    <a:pt x="48" y="0"/>
                    <a:pt x="0" y="48"/>
                    <a:pt x="0" y="106"/>
                  </a:cubicBezTo>
                  <a:cubicBezTo>
                    <a:pt x="0" y="165"/>
                    <a:pt x="48" y="213"/>
                    <a:pt x="106" y="213"/>
                  </a:cubicBezTo>
                  <a:cubicBezTo>
                    <a:pt x="132" y="213"/>
                    <a:pt x="155" y="204"/>
                    <a:pt x="174" y="189"/>
                  </a:cubicBezTo>
                  <a:cubicBezTo>
                    <a:pt x="269" y="285"/>
                    <a:pt x="269" y="285"/>
                    <a:pt x="269" y="285"/>
                  </a:cubicBezTo>
                  <a:cubicBezTo>
                    <a:pt x="272" y="287"/>
                    <a:pt x="274" y="288"/>
                    <a:pt x="277" y="288"/>
                  </a:cubicBezTo>
                  <a:cubicBezTo>
                    <a:pt x="280" y="288"/>
                    <a:pt x="282" y="287"/>
                    <a:pt x="285" y="285"/>
                  </a:cubicBezTo>
                  <a:cubicBezTo>
                    <a:pt x="289" y="280"/>
                    <a:pt x="289" y="274"/>
                    <a:pt x="285" y="269"/>
                  </a:cubicBezTo>
                  <a:close/>
                  <a:moveTo>
                    <a:pt x="106" y="192"/>
                  </a:moveTo>
                  <a:cubicBezTo>
                    <a:pt x="59" y="192"/>
                    <a:pt x="21" y="153"/>
                    <a:pt x="21" y="106"/>
                  </a:cubicBezTo>
                  <a:cubicBezTo>
                    <a:pt x="21" y="59"/>
                    <a:pt x="59" y="21"/>
                    <a:pt x="106" y="21"/>
                  </a:cubicBezTo>
                  <a:cubicBezTo>
                    <a:pt x="153" y="21"/>
                    <a:pt x="192" y="59"/>
                    <a:pt x="192" y="106"/>
                  </a:cubicBezTo>
                  <a:cubicBezTo>
                    <a:pt x="192" y="153"/>
                    <a:pt x="153" y="192"/>
                    <a:pt x="106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1" name="Freeform 894">
              <a:extLst>
                <a:ext uri="{FF2B5EF4-FFF2-40B4-BE49-F238E27FC236}">
                  <a16:creationId xmlns:a16="http://schemas.microsoft.com/office/drawing/2014/main" id="{C989C107-FA81-9247-80D9-58552E6D23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0" y="3457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2" name="Group 925">
            <a:extLst>
              <a:ext uri="{FF2B5EF4-FFF2-40B4-BE49-F238E27FC236}">
                <a16:creationId xmlns:a16="http://schemas.microsoft.com/office/drawing/2014/main" id="{507B9115-8EC9-F745-B009-4894C72F49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49097" y="1926680"/>
            <a:ext cx="378373" cy="356628"/>
            <a:chOff x="1152" y="3440"/>
            <a:chExt cx="348" cy="328"/>
          </a:xfrm>
          <a:solidFill>
            <a:srgbClr val="ED1B24"/>
          </a:solidFill>
        </p:grpSpPr>
        <p:sp>
          <p:nvSpPr>
            <p:cNvPr id="13" name="Freeform 926">
              <a:extLst>
                <a:ext uri="{FF2B5EF4-FFF2-40B4-BE49-F238E27FC236}">
                  <a16:creationId xmlns:a16="http://schemas.microsoft.com/office/drawing/2014/main" id="{900FBE1E-9E92-1E4C-9FF4-29DE349C8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" y="3539"/>
              <a:ext cx="71" cy="71"/>
            </a:xfrm>
            <a:custGeom>
              <a:avLst/>
              <a:gdLst>
                <a:gd name="T0" fmla="*/ 96 w 107"/>
                <a:gd name="T1" fmla="*/ 43 h 107"/>
                <a:gd name="T2" fmla="*/ 64 w 107"/>
                <a:gd name="T3" fmla="*/ 43 h 107"/>
                <a:gd name="T4" fmla="*/ 64 w 107"/>
                <a:gd name="T5" fmla="*/ 11 h 107"/>
                <a:gd name="T6" fmla="*/ 53 w 107"/>
                <a:gd name="T7" fmla="*/ 0 h 107"/>
                <a:gd name="T8" fmla="*/ 43 w 107"/>
                <a:gd name="T9" fmla="*/ 11 h 107"/>
                <a:gd name="T10" fmla="*/ 43 w 107"/>
                <a:gd name="T11" fmla="*/ 43 h 107"/>
                <a:gd name="T12" fmla="*/ 11 w 107"/>
                <a:gd name="T13" fmla="*/ 43 h 107"/>
                <a:gd name="T14" fmla="*/ 0 w 107"/>
                <a:gd name="T15" fmla="*/ 53 h 107"/>
                <a:gd name="T16" fmla="*/ 11 w 107"/>
                <a:gd name="T17" fmla="*/ 64 h 107"/>
                <a:gd name="T18" fmla="*/ 43 w 107"/>
                <a:gd name="T19" fmla="*/ 64 h 107"/>
                <a:gd name="T20" fmla="*/ 43 w 107"/>
                <a:gd name="T21" fmla="*/ 96 h 107"/>
                <a:gd name="T22" fmla="*/ 53 w 107"/>
                <a:gd name="T23" fmla="*/ 107 h 107"/>
                <a:gd name="T24" fmla="*/ 64 w 107"/>
                <a:gd name="T25" fmla="*/ 96 h 107"/>
                <a:gd name="T26" fmla="*/ 64 w 107"/>
                <a:gd name="T27" fmla="*/ 64 h 107"/>
                <a:gd name="T28" fmla="*/ 96 w 107"/>
                <a:gd name="T29" fmla="*/ 64 h 107"/>
                <a:gd name="T30" fmla="*/ 107 w 107"/>
                <a:gd name="T31" fmla="*/ 53 h 107"/>
                <a:gd name="T32" fmla="*/ 96 w 107"/>
                <a:gd name="T33" fmla="*/ 4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107">
                  <a:moveTo>
                    <a:pt x="96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5"/>
                    <a:pt x="59" y="0"/>
                    <a:pt x="53" y="0"/>
                  </a:cubicBezTo>
                  <a:cubicBezTo>
                    <a:pt x="47" y="0"/>
                    <a:pt x="43" y="5"/>
                    <a:pt x="43" y="11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5" y="43"/>
                    <a:pt x="0" y="47"/>
                    <a:pt x="0" y="53"/>
                  </a:cubicBezTo>
                  <a:cubicBezTo>
                    <a:pt x="0" y="59"/>
                    <a:pt x="5" y="64"/>
                    <a:pt x="11" y="64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02"/>
                    <a:pt x="47" y="107"/>
                    <a:pt x="53" y="107"/>
                  </a:cubicBezTo>
                  <a:cubicBezTo>
                    <a:pt x="59" y="107"/>
                    <a:pt x="64" y="102"/>
                    <a:pt x="64" y="9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02" y="64"/>
                    <a:pt x="107" y="59"/>
                    <a:pt x="107" y="53"/>
                  </a:cubicBezTo>
                  <a:cubicBezTo>
                    <a:pt x="107" y="47"/>
                    <a:pt x="102" y="43"/>
                    <a:pt x="96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4" name="Freeform 927">
              <a:extLst>
                <a:ext uri="{FF2B5EF4-FFF2-40B4-BE49-F238E27FC236}">
                  <a16:creationId xmlns:a16="http://schemas.microsoft.com/office/drawing/2014/main" id="{D8655316-ABD7-644D-8978-06B8A86309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4" y="3504"/>
              <a:ext cx="192" cy="191"/>
            </a:xfrm>
            <a:custGeom>
              <a:avLst/>
              <a:gdLst>
                <a:gd name="T0" fmla="*/ 189 w 289"/>
                <a:gd name="T1" fmla="*/ 174 h 288"/>
                <a:gd name="T2" fmla="*/ 213 w 289"/>
                <a:gd name="T3" fmla="*/ 106 h 288"/>
                <a:gd name="T4" fmla="*/ 106 w 289"/>
                <a:gd name="T5" fmla="*/ 0 h 288"/>
                <a:gd name="T6" fmla="*/ 0 w 289"/>
                <a:gd name="T7" fmla="*/ 106 h 288"/>
                <a:gd name="T8" fmla="*/ 106 w 289"/>
                <a:gd name="T9" fmla="*/ 213 h 288"/>
                <a:gd name="T10" fmla="*/ 174 w 289"/>
                <a:gd name="T11" fmla="*/ 189 h 288"/>
                <a:gd name="T12" fmla="*/ 269 w 289"/>
                <a:gd name="T13" fmla="*/ 285 h 288"/>
                <a:gd name="T14" fmla="*/ 277 w 289"/>
                <a:gd name="T15" fmla="*/ 288 h 288"/>
                <a:gd name="T16" fmla="*/ 285 w 289"/>
                <a:gd name="T17" fmla="*/ 285 h 288"/>
                <a:gd name="T18" fmla="*/ 285 w 289"/>
                <a:gd name="T19" fmla="*/ 269 h 288"/>
                <a:gd name="T20" fmla="*/ 189 w 289"/>
                <a:gd name="T21" fmla="*/ 174 h 288"/>
                <a:gd name="T22" fmla="*/ 106 w 289"/>
                <a:gd name="T23" fmla="*/ 192 h 288"/>
                <a:gd name="T24" fmla="*/ 21 w 289"/>
                <a:gd name="T25" fmla="*/ 106 h 288"/>
                <a:gd name="T26" fmla="*/ 106 w 289"/>
                <a:gd name="T27" fmla="*/ 21 h 288"/>
                <a:gd name="T28" fmla="*/ 192 w 289"/>
                <a:gd name="T29" fmla="*/ 106 h 288"/>
                <a:gd name="T30" fmla="*/ 106 w 289"/>
                <a:gd name="T31" fmla="*/ 19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9" h="288">
                  <a:moveTo>
                    <a:pt x="189" y="174"/>
                  </a:moveTo>
                  <a:cubicBezTo>
                    <a:pt x="204" y="155"/>
                    <a:pt x="213" y="132"/>
                    <a:pt x="213" y="106"/>
                  </a:cubicBezTo>
                  <a:cubicBezTo>
                    <a:pt x="213" y="48"/>
                    <a:pt x="165" y="0"/>
                    <a:pt x="106" y="0"/>
                  </a:cubicBezTo>
                  <a:cubicBezTo>
                    <a:pt x="48" y="0"/>
                    <a:pt x="0" y="48"/>
                    <a:pt x="0" y="106"/>
                  </a:cubicBezTo>
                  <a:cubicBezTo>
                    <a:pt x="0" y="165"/>
                    <a:pt x="48" y="213"/>
                    <a:pt x="106" y="213"/>
                  </a:cubicBezTo>
                  <a:cubicBezTo>
                    <a:pt x="132" y="213"/>
                    <a:pt x="155" y="204"/>
                    <a:pt x="174" y="189"/>
                  </a:cubicBezTo>
                  <a:cubicBezTo>
                    <a:pt x="269" y="285"/>
                    <a:pt x="269" y="285"/>
                    <a:pt x="269" y="285"/>
                  </a:cubicBezTo>
                  <a:cubicBezTo>
                    <a:pt x="272" y="287"/>
                    <a:pt x="274" y="288"/>
                    <a:pt x="277" y="288"/>
                  </a:cubicBezTo>
                  <a:cubicBezTo>
                    <a:pt x="280" y="288"/>
                    <a:pt x="282" y="287"/>
                    <a:pt x="285" y="285"/>
                  </a:cubicBezTo>
                  <a:cubicBezTo>
                    <a:pt x="289" y="280"/>
                    <a:pt x="289" y="274"/>
                    <a:pt x="285" y="269"/>
                  </a:cubicBezTo>
                  <a:lnTo>
                    <a:pt x="189" y="174"/>
                  </a:lnTo>
                  <a:close/>
                  <a:moveTo>
                    <a:pt x="106" y="192"/>
                  </a:moveTo>
                  <a:cubicBezTo>
                    <a:pt x="59" y="192"/>
                    <a:pt x="21" y="153"/>
                    <a:pt x="21" y="106"/>
                  </a:cubicBezTo>
                  <a:cubicBezTo>
                    <a:pt x="21" y="59"/>
                    <a:pt x="59" y="21"/>
                    <a:pt x="106" y="21"/>
                  </a:cubicBezTo>
                  <a:cubicBezTo>
                    <a:pt x="153" y="21"/>
                    <a:pt x="192" y="59"/>
                    <a:pt x="192" y="106"/>
                  </a:cubicBezTo>
                  <a:cubicBezTo>
                    <a:pt x="192" y="153"/>
                    <a:pt x="153" y="192"/>
                    <a:pt x="106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5" name="Freeform 928">
              <a:extLst>
                <a:ext uri="{FF2B5EF4-FFF2-40B4-BE49-F238E27FC236}">
                  <a16:creationId xmlns:a16="http://schemas.microsoft.com/office/drawing/2014/main" id="{01DABA20-2DB1-8C45-9744-0D27734EA0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2" y="3440"/>
              <a:ext cx="348" cy="328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56 w 512"/>
                <a:gd name="T11" fmla="*/ 490 h 512"/>
                <a:gd name="T12" fmla="*/ 21 w 512"/>
                <a:gd name="T13" fmla="*/ 256 h 512"/>
                <a:gd name="T14" fmla="*/ 256 w 512"/>
                <a:gd name="T15" fmla="*/ 21 h 512"/>
                <a:gd name="T16" fmla="*/ 490 w 512"/>
                <a:gd name="T17" fmla="*/ 256 h 512"/>
                <a:gd name="T18" fmla="*/ 256 w 512"/>
                <a:gd name="T19" fmla="*/ 49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56" y="490"/>
                  </a:move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6" name="Group 915">
            <a:extLst>
              <a:ext uri="{FF2B5EF4-FFF2-40B4-BE49-F238E27FC236}">
                <a16:creationId xmlns:a16="http://schemas.microsoft.com/office/drawing/2014/main" id="{07EF6746-2720-9948-9162-D5145EBE4B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71013" y="1894181"/>
            <a:ext cx="369676" cy="369676"/>
            <a:chOff x="1926" y="3440"/>
            <a:chExt cx="340" cy="340"/>
          </a:xfrm>
          <a:solidFill>
            <a:srgbClr val="ED1B24"/>
          </a:solidFill>
        </p:grpSpPr>
        <p:sp>
          <p:nvSpPr>
            <p:cNvPr id="17" name="Freeform 916">
              <a:extLst>
                <a:ext uri="{FF2B5EF4-FFF2-40B4-BE49-F238E27FC236}">
                  <a16:creationId xmlns:a16="http://schemas.microsoft.com/office/drawing/2014/main" id="{4FF46754-DA15-E24E-9DDE-4258CB3995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0" y="3504"/>
              <a:ext cx="192" cy="191"/>
            </a:xfrm>
            <a:custGeom>
              <a:avLst/>
              <a:gdLst>
                <a:gd name="T0" fmla="*/ 189 w 289"/>
                <a:gd name="T1" fmla="*/ 174 h 288"/>
                <a:gd name="T2" fmla="*/ 213 w 289"/>
                <a:gd name="T3" fmla="*/ 106 h 288"/>
                <a:gd name="T4" fmla="*/ 106 w 289"/>
                <a:gd name="T5" fmla="*/ 0 h 288"/>
                <a:gd name="T6" fmla="*/ 0 w 289"/>
                <a:gd name="T7" fmla="*/ 106 h 288"/>
                <a:gd name="T8" fmla="*/ 106 w 289"/>
                <a:gd name="T9" fmla="*/ 213 h 288"/>
                <a:gd name="T10" fmla="*/ 174 w 289"/>
                <a:gd name="T11" fmla="*/ 189 h 288"/>
                <a:gd name="T12" fmla="*/ 269 w 289"/>
                <a:gd name="T13" fmla="*/ 285 h 288"/>
                <a:gd name="T14" fmla="*/ 277 w 289"/>
                <a:gd name="T15" fmla="*/ 288 h 288"/>
                <a:gd name="T16" fmla="*/ 285 w 289"/>
                <a:gd name="T17" fmla="*/ 285 h 288"/>
                <a:gd name="T18" fmla="*/ 285 w 289"/>
                <a:gd name="T19" fmla="*/ 269 h 288"/>
                <a:gd name="T20" fmla="*/ 189 w 289"/>
                <a:gd name="T21" fmla="*/ 174 h 288"/>
                <a:gd name="T22" fmla="*/ 106 w 289"/>
                <a:gd name="T23" fmla="*/ 192 h 288"/>
                <a:gd name="T24" fmla="*/ 21 w 289"/>
                <a:gd name="T25" fmla="*/ 106 h 288"/>
                <a:gd name="T26" fmla="*/ 106 w 289"/>
                <a:gd name="T27" fmla="*/ 21 h 288"/>
                <a:gd name="T28" fmla="*/ 192 w 289"/>
                <a:gd name="T29" fmla="*/ 106 h 288"/>
                <a:gd name="T30" fmla="*/ 106 w 289"/>
                <a:gd name="T31" fmla="*/ 19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9" h="288">
                  <a:moveTo>
                    <a:pt x="189" y="174"/>
                  </a:moveTo>
                  <a:cubicBezTo>
                    <a:pt x="204" y="155"/>
                    <a:pt x="213" y="132"/>
                    <a:pt x="213" y="106"/>
                  </a:cubicBezTo>
                  <a:cubicBezTo>
                    <a:pt x="213" y="48"/>
                    <a:pt x="165" y="0"/>
                    <a:pt x="106" y="0"/>
                  </a:cubicBezTo>
                  <a:cubicBezTo>
                    <a:pt x="48" y="0"/>
                    <a:pt x="0" y="48"/>
                    <a:pt x="0" y="106"/>
                  </a:cubicBezTo>
                  <a:cubicBezTo>
                    <a:pt x="0" y="165"/>
                    <a:pt x="48" y="213"/>
                    <a:pt x="106" y="213"/>
                  </a:cubicBezTo>
                  <a:cubicBezTo>
                    <a:pt x="132" y="213"/>
                    <a:pt x="155" y="204"/>
                    <a:pt x="174" y="189"/>
                  </a:cubicBezTo>
                  <a:cubicBezTo>
                    <a:pt x="269" y="285"/>
                    <a:pt x="269" y="285"/>
                    <a:pt x="269" y="285"/>
                  </a:cubicBezTo>
                  <a:cubicBezTo>
                    <a:pt x="272" y="287"/>
                    <a:pt x="274" y="288"/>
                    <a:pt x="277" y="288"/>
                  </a:cubicBezTo>
                  <a:cubicBezTo>
                    <a:pt x="280" y="288"/>
                    <a:pt x="282" y="287"/>
                    <a:pt x="285" y="285"/>
                  </a:cubicBezTo>
                  <a:cubicBezTo>
                    <a:pt x="289" y="280"/>
                    <a:pt x="289" y="274"/>
                    <a:pt x="285" y="269"/>
                  </a:cubicBezTo>
                  <a:lnTo>
                    <a:pt x="189" y="174"/>
                  </a:lnTo>
                  <a:close/>
                  <a:moveTo>
                    <a:pt x="106" y="192"/>
                  </a:moveTo>
                  <a:cubicBezTo>
                    <a:pt x="59" y="192"/>
                    <a:pt x="21" y="153"/>
                    <a:pt x="21" y="106"/>
                  </a:cubicBezTo>
                  <a:cubicBezTo>
                    <a:pt x="21" y="59"/>
                    <a:pt x="59" y="21"/>
                    <a:pt x="106" y="21"/>
                  </a:cubicBezTo>
                  <a:cubicBezTo>
                    <a:pt x="153" y="21"/>
                    <a:pt x="192" y="59"/>
                    <a:pt x="192" y="106"/>
                  </a:cubicBezTo>
                  <a:cubicBezTo>
                    <a:pt x="192" y="153"/>
                    <a:pt x="153" y="192"/>
                    <a:pt x="106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8" name="Freeform 917">
              <a:extLst>
                <a:ext uri="{FF2B5EF4-FFF2-40B4-BE49-F238E27FC236}">
                  <a16:creationId xmlns:a16="http://schemas.microsoft.com/office/drawing/2014/main" id="{3503E478-D5A8-2641-AA4B-2DE4A6EA0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5" y="3567"/>
              <a:ext cx="71" cy="14"/>
            </a:xfrm>
            <a:custGeom>
              <a:avLst/>
              <a:gdLst>
                <a:gd name="T0" fmla="*/ 96 w 107"/>
                <a:gd name="T1" fmla="*/ 0 h 21"/>
                <a:gd name="T2" fmla="*/ 11 w 107"/>
                <a:gd name="T3" fmla="*/ 0 h 21"/>
                <a:gd name="T4" fmla="*/ 0 w 107"/>
                <a:gd name="T5" fmla="*/ 10 h 21"/>
                <a:gd name="T6" fmla="*/ 11 w 107"/>
                <a:gd name="T7" fmla="*/ 21 h 21"/>
                <a:gd name="T8" fmla="*/ 96 w 107"/>
                <a:gd name="T9" fmla="*/ 21 h 21"/>
                <a:gd name="T10" fmla="*/ 107 w 107"/>
                <a:gd name="T11" fmla="*/ 10 h 21"/>
                <a:gd name="T12" fmla="*/ 96 w 107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21">
                  <a:moveTo>
                    <a:pt x="96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102" y="21"/>
                    <a:pt x="107" y="16"/>
                    <a:pt x="107" y="10"/>
                  </a:cubicBezTo>
                  <a:cubicBezTo>
                    <a:pt x="107" y="4"/>
                    <a:pt x="102" y="0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9" name="Freeform 918">
              <a:extLst>
                <a:ext uri="{FF2B5EF4-FFF2-40B4-BE49-F238E27FC236}">
                  <a16:creationId xmlns:a16="http://schemas.microsoft.com/office/drawing/2014/main" id="{4EEF6C3E-1EA4-D947-8586-3E51C7629C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6" y="3440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56 w 512"/>
                <a:gd name="T11" fmla="*/ 490 h 512"/>
                <a:gd name="T12" fmla="*/ 21 w 512"/>
                <a:gd name="T13" fmla="*/ 256 h 512"/>
                <a:gd name="T14" fmla="*/ 256 w 512"/>
                <a:gd name="T15" fmla="*/ 21 h 512"/>
                <a:gd name="T16" fmla="*/ 490 w 512"/>
                <a:gd name="T17" fmla="*/ 256 h 512"/>
                <a:gd name="T18" fmla="*/ 256 w 512"/>
                <a:gd name="T19" fmla="*/ 49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56" y="490"/>
                  </a:move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0" name="Group 29">
            <a:extLst>
              <a:ext uri="{FF2B5EF4-FFF2-40B4-BE49-F238E27FC236}">
                <a16:creationId xmlns:a16="http://schemas.microsoft.com/office/drawing/2014/main" id="{213DCCB7-5A59-794A-92EA-DD34EB6F67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07942" y="1893231"/>
            <a:ext cx="367631" cy="367631"/>
            <a:chOff x="2899" y="653"/>
            <a:chExt cx="340" cy="340"/>
          </a:xfrm>
          <a:solidFill>
            <a:srgbClr val="ED1B24"/>
          </a:solidFill>
        </p:grpSpPr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1ECA798D-74E4-FF4D-9698-0BB87E0505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3" y="717"/>
              <a:ext cx="212" cy="213"/>
            </a:xfrm>
            <a:custGeom>
              <a:avLst/>
              <a:gdLst>
                <a:gd name="T0" fmla="*/ 316 w 320"/>
                <a:gd name="T1" fmla="*/ 126 h 321"/>
                <a:gd name="T2" fmla="*/ 275 w 320"/>
                <a:gd name="T3" fmla="*/ 105 h 321"/>
                <a:gd name="T4" fmla="*/ 289 w 320"/>
                <a:gd name="T5" fmla="*/ 66 h 321"/>
                <a:gd name="T6" fmla="*/ 287 w 320"/>
                <a:gd name="T7" fmla="*/ 63 h 321"/>
                <a:gd name="T8" fmla="*/ 254 w 320"/>
                <a:gd name="T9" fmla="*/ 31 h 321"/>
                <a:gd name="T10" fmla="*/ 215 w 320"/>
                <a:gd name="T11" fmla="*/ 45 h 321"/>
                <a:gd name="T12" fmla="*/ 194 w 320"/>
                <a:gd name="T13" fmla="*/ 4 h 321"/>
                <a:gd name="T14" fmla="*/ 125 w 320"/>
                <a:gd name="T15" fmla="*/ 4 h 321"/>
                <a:gd name="T16" fmla="*/ 105 w 320"/>
                <a:gd name="T17" fmla="*/ 45 h 321"/>
                <a:gd name="T18" fmla="*/ 64 w 320"/>
                <a:gd name="T19" fmla="*/ 32 h 321"/>
                <a:gd name="T20" fmla="*/ 26 w 320"/>
                <a:gd name="T21" fmla="*/ 87 h 321"/>
                <a:gd name="T22" fmla="*/ 14 w 320"/>
                <a:gd name="T23" fmla="*/ 118 h 321"/>
                <a:gd name="T24" fmla="*/ 0 w 320"/>
                <a:gd name="T25" fmla="*/ 147 h 321"/>
                <a:gd name="T26" fmla="*/ 0 w 320"/>
                <a:gd name="T27" fmla="*/ 156 h 321"/>
                <a:gd name="T28" fmla="*/ 0 w 320"/>
                <a:gd name="T29" fmla="*/ 160 h 321"/>
                <a:gd name="T30" fmla="*/ 3 w 320"/>
                <a:gd name="T31" fmla="*/ 195 h 321"/>
                <a:gd name="T32" fmla="*/ 44 w 320"/>
                <a:gd name="T33" fmla="*/ 215 h 321"/>
                <a:gd name="T34" fmla="*/ 31 w 320"/>
                <a:gd name="T35" fmla="*/ 254 h 321"/>
                <a:gd name="T36" fmla="*/ 33 w 320"/>
                <a:gd name="T37" fmla="*/ 257 h 321"/>
                <a:gd name="T38" fmla="*/ 65 w 320"/>
                <a:gd name="T39" fmla="*/ 289 h 321"/>
                <a:gd name="T40" fmla="*/ 105 w 320"/>
                <a:gd name="T41" fmla="*/ 275 h 321"/>
                <a:gd name="T42" fmla="*/ 125 w 320"/>
                <a:gd name="T43" fmla="*/ 317 h 321"/>
                <a:gd name="T44" fmla="*/ 147 w 320"/>
                <a:gd name="T45" fmla="*/ 321 h 321"/>
                <a:gd name="T46" fmla="*/ 160 w 320"/>
                <a:gd name="T47" fmla="*/ 321 h 321"/>
                <a:gd name="T48" fmla="*/ 168 w 320"/>
                <a:gd name="T49" fmla="*/ 321 h 321"/>
                <a:gd name="T50" fmla="*/ 173 w 320"/>
                <a:gd name="T51" fmla="*/ 321 h 321"/>
                <a:gd name="T52" fmla="*/ 202 w 320"/>
                <a:gd name="T53" fmla="*/ 306 h 321"/>
                <a:gd name="T54" fmla="*/ 233 w 320"/>
                <a:gd name="T55" fmla="*/ 293 h 321"/>
                <a:gd name="T56" fmla="*/ 288 w 320"/>
                <a:gd name="T57" fmla="*/ 256 h 321"/>
                <a:gd name="T58" fmla="*/ 275 w 320"/>
                <a:gd name="T59" fmla="*/ 215 h 321"/>
                <a:gd name="T60" fmla="*/ 316 w 320"/>
                <a:gd name="T61" fmla="*/ 195 h 321"/>
                <a:gd name="T62" fmla="*/ 320 w 320"/>
                <a:gd name="T63" fmla="*/ 147 h 321"/>
                <a:gd name="T64" fmla="*/ 272 w 320"/>
                <a:gd name="T65" fmla="*/ 182 h 321"/>
                <a:gd name="T66" fmla="*/ 255 w 320"/>
                <a:gd name="T67" fmla="*/ 225 h 321"/>
                <a:gd name="T68" fmla="*/ 243 w 320"/>
                <a:gd name="T69" fmla="*/ 271 h 321"/>
                <a:gd name="T70" fmla="*/ 212 w 320"/>
                <a:gd name="T71" fmla="*/ 253 h 321"/>
                <a:gd name="T72" fmla="*/ 181 w 320"/>
                <a:gd name="T73" fmla="*/ 297 h 321"/>
                <a:gd name="T74" fmla="*/ 149 w 320"/>
                <a:gd name="T75" fmla="*/ 299 h 321"/>
                <a:gd name="T76" fmla="*/ 138 w 320"/>
                <a:gd name="T77" fmla="*/ 297 h 321"/>
                <a:gd name="T78" fmla="*/ 108 w 320"/>
                <a:gd name="T79" fmla="*/ 253 h 321"/>
                <a:gd name="T80" fmla="*/ 77 w 320"/>
                <a:gd name="T81" fmla="*/ 271 h 321"/>
                <a:gd name="T82" fmla="*/ 50 w 320"/>
                <a:gd name="T83" fmla="*/ 244 h 321"/>
                <a:gd name="T84" fmla="*/ 48 w 320"/>
                <a:gd name="T85" fmla="*/ 242 h 321"/>
                <a:gd name="T86" fmla="*/ 57 w 320"/>
                <a:gd name="T87" fmla="*/ 189 h 321"/>
                <a:gd name="T88" fmla="*/ 22 w 320"/>
                <a:gd name="T89" fmla="*/ 171 h 321"/>
                <a:gd name="T90" fmla="*/ 23 w 320"/>
                <a:gd name="T91" fmla="*/ 139 h 321"/>
                <a:gd name="T92" fmla="*/ 67 w 320"/>
                <a:gd name="T93" fmla="*/ 108 h 321"/>
                <a:gd name="T94" fmla="*/ 49 w 320"/>
                <a:gd name="T95" fmla="*/ 77 h 321"/>
                <a:gd name="T96" fmla="*/ 95 w 320"/>
                <a:gd name="T97" fmla="*/ 65 h 321"/>
                <a:gd name="T98" fmla="*/ 138 w 320"/>
                <a:gd name="T99" fmla="*/ 47 h 321"/>
                <a:gd name="T100" fmla="*/ 171 w 320"/>
                <a:gd name="T101" fmla="*/ 22 h 321"/>
                <a:gd name="T102" fmla="*/ 189 w 320"/>
                <a:gd name="T103" fmla="*/ 58 h 321"/>
                <a:gd name="T104" fmla="*/ 241 w 320"/>
                <a:gd name="T105" fmla="*/ 48 h 321"/>
                <a:gd name="T106" fmla="*/ 244 w 320"/>
                <a:gd name="T107" fmla="*/ 50 h 321"/>
                <a:gd name="T108" fmla="*/ 270 w 320"/>
                <a:gd name="T109" fmla="*/ 77 h 321"/>
                <a:gd name="T110" fmla="*/ 253 w 320"/>
                <a:gd name="T111" fmla="*/ 108 h 321"/>
                <a:gd name="T112" fmla="*/ 297 w 320"/>
                <a:gd name="T113" fmla="*/ 139 h 321"/>
                <a:gd name="T114" fmla="*/ 298 w 320"/>
                <a:gd name="T115" fmla="*/ 17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0" h="321">
                  <a:moveTo>
                    <a:pt x="320" y="147"/>
                  </a:moveTo>
                  <a:cubicBezTo>
                    <a:pt x="320" y="147"/>
                    <a:pt x="320" y="147"/>
                    <a:pt x="320" y="147"/>
                  </a:cubicBezTo>
                  <a:cubicBezTo>
                    <a:pt x="318" y="140"/>
                    <a:pt x="318" y="133"/>
                    <a:pt x="316" y="126"/>
                  </a:cubicBezTo>
                  <a:cubicBezTo>
                    <a:pt x="315" y="121"/>
                    <a:pt x="310" y="118"/>
                    <a:pt x="305" y="118"/>
                  </a:cubicBezTo>
                  <a:cubicBezTo>
                    <a:pt x="280" y="118"/>
                    <a:pt x="280" y="118"/>
                    <a:pt x="280" y="118"/>
                  </a:cubicBezTo>
                  <a:cubicBezTo>
                    <a:pt x="279" y="113"/>
                    <a:pt x="277" y="109"/>
                    <a:pt x="275" y="105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6" y="84"/>
                    <a:pt x="297" y="78"/>
                    <a:pt x="294" y="74"/>
                  </a:cubicBezTo>
                  <a:cubicBezTo>
                    <a:pt x="293" y="71"/>
                    <a:pt x="291" y="68"/>
                    <a:pt x="289" y="66"/>
                  </a:cubicBezTo>
                  <a:cubicBezTo>
                    <a:pt x="289" y="66"/>
                    <a:pt x="289" y="66"/>
                    <a:pt x="289" y="66"/>
                  </a:cubicBezTo>
                  <a:cubicBezTo>
                    <a:pt x="288" y="65"/>
                    <a:pt x="288" y="65"/>
                    <a:pt x="288" y="64"/>
                  </a:cubicBezTo>
                  <a:cubicBezTo>
                    <a:pt x="287" y="64"/>
                    <a:pt x="287" y="63"/>
                    <a:pt x="287" y="63"/>
                  </a:cubicBezTo>
                  <a:cubicBezTo>
                    <a:pt x="278" y="52"/>
                    <a:pt x="268" y="42"/>
                    <a:pt x="257" y="33"/>
                  </a:cubicBezTo>
                  <a:cubicBezTo>
                    <a:pt x="257" y="33"/>
                    <a:pt x="256" y="32"/>
                    <a:pt x="255" y="32"/>
                  </a:cubicBezTo>
                  <a:cubicBezTo>
                    <a:pt x="255" y="32"/>
                    <a:pt x="254" y="31"/>
                    <a:pt x="254" y="31"/>
                  </a:cubicBezTo>
                  <a:cubicBezTo>
                    <a:pt x="251" y="29"/>
                    <a:pt x="249" y="27"/>
                    <a:pt x="246" y="25"/>
                  </a:cubicBezTo>
                  <a:cubicBezTo>
                    <a:pt x="242" y="23"/>
                    <a:pt x="236" y="23"/>
                    <a:pt x="233" y="27"/>
                  </a:cubicBezTo>
                  <a:cubicBezTo>
                    <a:pt x="215" y="45"/>
                    <a:pt x="215" y="45"/>
                    <a:pt x="215" y="45"/>
                  </a:cubicBezTo>
                  <a:cubicBezTo>
                    <a:pt x="211" y="43"/>
                    <a:pt x="207" y="41"/>
                    <a:pt x="202" y="39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2" y="9"/>
                    <a:pt x="199" y="5"/>
                    <a:pt x="194" y="4"/>
                  </a:cubicBezTo>
                  <a:cubicBezTo>
                    <a:pt x="187" y="2"/>
                    <a:pt x="180" y="1"/>
                    <a:pt x="172" y="1"/>
                  </a:cubicBezTo>
                  <a:cubicBezTo>
                    <a:pt x="164" y="0"/>
                    <a:pt x="155" y="0"/>
                    <a:pt x="147" y="1"/>
                  </a:cubicBezTo>
                  <a:cubicBezTo>
                    <a:pt x="140" y="1"/>
                    <a:pt x="132" y="2"/>
                    <a:pt x="125" y="4"/>
                  </a:cubicBezTo>
                  <a:cubicBezTo>
                    <a:pt x="120" y="5"/>
                    <a:pt x="117" y="9"/>
                    <a:pt x="117" y="14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3" y="41"/>
                    <a:pt x="109" y="43"/>
                    <a:pt x="105" y="45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3" y="23"/>
                    <a:pt x="78" y="23"/>
                    <a:pt x="73" y="25"/>
                  </a:cubicBezTo>
                  <a:cubicBezTo>
                    <a:pt x="70" y="27"/>
                    <a:pt x="67" y="30"/>
                    <a:pt x="64" y="32"/>
                  </a:cubicBezTo>
                  <a:cubicBezTo>
                    <a:pt x="52" y="41"/>
                    <a:pt x="41" y="52"/>
                    <a:pt x="32" y="64"/>
                  </a:cubicBezTo>
                  <a:cubicBezTo>
                    <a:pt x="29" y="67"/>
                    <a:pt x="27" y="71"/>
                    <a:pt x="25" y="74"/>
                  </a:cubicBezTo>
                  <a:cubicBezTo>
                    <a:pt x="22" y="78"/>
                    <a:pt x="23" y="84"/>
                    <a:pt x="26" y="87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42" y="109"/>
                    <a:pt x="41" y="113"/>
                    <a:pt x="39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9" y="118"/>
                    <a:pt x="4" y="121"/>
                    <a:pt x="3" y="126"/>
                  </a:cubicBezTo>
                  <a:cubicBezTo>
                    <a:pt x="2" y="133"/>
                    <a:pt x="1" y="140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0"/>
                    <a:pt x="0" y="153"/>
                    <a:pt x="0" y="156"/>
                  </a:cubicBezTo>
                  <a:cubicBezTo>
                    <a:pt x="0" y="157"/>
                    <a:pt x="0" y="159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3"/>
                    <a:pt x="0" y="164"/>
                  </a:cubicBezTo>
                  <a:cubicBezTo>
                    <a:pt x="0" y="167"/>
                    <a:pt x="0" y="170"/>
                    <a:pt x="0" y="173"/>
                  </a:cubicBezTo>
                  <a:cubicBezTo>
                    <a:pt x="1" y="180"/>
                    <a:pt x="2" y="188"/>
                    <a:pt x="3" y="195"/>
                  </a:cubicBezTo>
                  <a:cubicBezTo>
                    <a:pt x="4" y="200"/>
                    <a:pt x="9" y="203"/>
                    <a:pt x="14" y="203"/>
                  </a:cubicBezTo>
                  <a:cubicBezTo>
                    <a:pt x="39" y="203"/>
                    <a:pt x="39" y="203"/>
                    <a:pt x="39" y="203"/>
                  </a:cubicBezTo>
                  <a:cubicBezTo>
                    <a:pt x="41" y="207"/>
                    <a:pt x="42" y="211"/>
                    <a:pt x="44" y="215"/>
                  </a:cubicBezTo>
                  <a:cubicBezTo>
                    <a:pt x="26" y="233"/>
                    <a:pt x="26" y="233"/>
                    <a:pt x="26" y="233"/>
                  </a:cubicBezTo>
                  <a:cubicBezTo>
                    <a:pt x="23" y="237"/>
                    <a:pt x="22" y="242"/>
                    <a:pt x="25" y="246"/>
                  </a:cubicBezTo>
                  <a:cubicBezTo>
                    <a:pt x="27" y="249"/>
                    <a:pt x="29" y="252"/>
                    <a:pt x="31" y="254"/>
                  </a:cubicBezTo>
                  <a:cubicBezTo>
                    <a:pt x="31" y="254"/>
                    <a:pt x="31" y="254"/>
                    <a:pt x="31" y="254"/>
                  </a:cubicBezTo>
                  <a:cubicBezTo>
                    <a:pt x="31" y="255"/>
                    <a:pt x="31" y="255"/>
                    <a:pt x="32" y="256"/>
                  </a:cubicBezTo>
                  <a:cubicBezTo>
                    <a:pt x="32" y="256"/>
                    <a:pt x="32" y="257"/>
                    <a:pt x="33" y="257"/>
                  </a:cubicBezTo>
                  <a:cubicBezTo>
                    <a:pt x="41" y="268"/>
                    <a:pt x="51" y="278"/>
                    <a:pt x="62" y="287"/>
                  </a:cubicBezTo>
                  <a:cubicBezTo>
                    <a:pt x="63" y="287"/>
                    <a:pt x="64" y="288"/>
                    <a:pt x="64" y="288"/>
                  </a:cubicBezTo>
                  <a:cubicBezTo>
                    <a:pt x="64" y="288"/>
                    <a:pt x="65" y="289"/>
                    <a:pt x="65" y="289"/>
                  </a:cubicBezTo>
                  <a:cubicBezTo>
                    <a:pt x="68" y="291"/>
                    <a:pt x="71" y="293"/>
                    <a:pt x="73" y="295"/>
                  </a:cubicBezTo>
                  <a:cubicBezTo>
                    <a:pt x="78" y="297"/>
                    <a:pt x="83" y="297"/>
                    <a:pt x="87" y="293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09" y="277"/>
                    <a:pt x="113" y="279"/>
                    <a:pt x="117" y="281"/>
                  </a:cubicBezTo>
                  <a:cubicBezTo>
                    <a:pt x="117" y="306"/>
                    <a:pt x="117" y="306"/>
                    <a:pt x="117" y="306"/>
                  </a:cubicBezTo>
                  <a:cubicBezTo>
                    <a:pt x="117" y="311"/>
                    <a:pt x="120" y="316"/>
                    <a:pt x="125" y="317"/>
                  </a:cubicBezTo>
                  <a:cubicBezTo>
                    <a:pt x="132" y="318"/>
                    <a:pt x="139" y="321"/>
                    <a:pt x="147" y="321"/>
                  </a:cubicBezTo>
                  <a:cubicBezTo>
                    <a:pt x="147" y="321"/>
                    <a:pt x="147" y="321"/>
                    <a:pt x="147" y="321"/>
                  </a:cubicBezTo>
                  <a:cubicBezTo>
                    <a:pt x="147" y="321"/>
                    <a:pt x="147" y="321"/>
                    <a:pt x="147" y="321"/>
                  </a:cubicBezTo>
                  <a:cubicBezTo>
                    <a:pt x="147" y="321"/>
                    <a:pt x="147" y="321"/>
                    <a:pt x="147" y="321"/>
                  </a:cubicBezTo>
                  <a:cubicBezTo>
                    <a:pt x="149" y="321"/>
                    <a:pt x="151" y="321"/>
                    <a:pt x="153" y="321"/>
                  </a:cubicBezTo>
                  <a:cubicBezTo>
                    <a:pt x="155" y="321"/>
                    <a:pt x="157" y="321"/>
                    <a:pt x="160" y="321"/>
                  </a:cubicBezTo>
                  <a:cubicBezTo>
                    <a:pt x="160" y="321"/>
                    <a:pt x="160" y="321"/>
                    <a:pt x="160" y="321"/>
                  </a:cubicBezTo>
                  <a:cubicBezTo>
                    <a:pt x="160" y="321"/>
                    <a:pt x="160" y="321"/>
                    <a:pt x="160" y="321"/>
                  </a:cubicBezTo>
                  <a:cubicBezTo>
                    <a:pt x="162" y="321"/>
                    <a:pt x="165" y="321"/>
                    <a:pt x="168" y="321"/>
                  </a:cubicBezTo>
                  <a:cubicBezTo>
                    <a:pt x="169" y="320"/>
                    <a:pt x="171" y="321"/>
                    <a:pt x="172" y="321"/>
                  </a:cubicBezTo>
                  <a:cubicBezTo>
                    <a:pt x="172" y="321"/>
                    <a:pt x="172" y="321"/>
                    <a:pt x="172" y="321"/>
                  </a:cubicBezTo>
                  <a:cubicBezTo>
                    <a:pt x="172" y="321"/>
                    <a:pt x="172" y="321"/>
                    <a:pt x="173" y="321"/>
                  </a:cubicBezTo>
                  <a:cubicBezTo>
                    <a:pt x="173" y="321"/>
                    <a:pt x="173" y="320"/>
                    <a:pt x="173" y="320"/>
                  </a:cubicBezTo>
                  <a:cubicBezTo>
                    <a:pt x="180" y="319"/>
                    <a:pt x="187" y="318"/>
                    <a:pt x="194" y="317"/>
                  </a:cubicBezTo>
                  <a:cubicBezTo>
                    <a:pt x="199" y="315"/>
                    <a:pt x="202" y="311"/>
                    <a:pt x="202" y="306"/>
                  </a:cubicBezTo>
                  <a:cubicBezTo>
                    <a:pt x="202" y="281"/>
                    <a:pt x="202" y="281"/>
                    <a:pt x="202" y="281"/>
                  </a:cubicBezTo>
                  <a:cubicBezTo>
                    <a:pt x="207" y="279"/>
                    <a:pt x="211" y="277"/>
                    <a:pt x="215" y="275"/>
                  </a:cubicBezTo>
                  <a:cubicBezTo>
                    <a:pt x="233" y="293"/>
                    <a:pt x="233" y="293"/>
                    <a:pt x="233" y="293"/>
                  </a:cubicBezTo>
                  <a:cubicBezTo>
                    <a:pt x="236" y="297"/>
                    <a:pt x="242" y="297"/>
                    <a:pt x="246" y="295"/>
                  </a:cubicBezTo>
                  <a:cubicBezTo>
                    <a:pt x="249" y="293"/>
                    <a:pt x="252" y="290"/>
                    <a:pt x="255" y="288"/>
                  </a:cubicBezTo>
                  <a:cubicBezTo>
                    <a:pt x="268" y="279"/>
                    <a:pt x="279" y="268"/>
                    <a:pt x="288" y="256"/>
                  </a:cubicBezTo>
                  <a:cubicBezTo>
                    <a:pt x="290" y="253"/>
                    <a:pt x="292" y="249"/>
                    <a:pt x="294" y="246"/>
                  </a:cubicBezTo>
                  <a:cubicBezTo>
                    <a:pt x="297" y="242"/>
                    <a:pt x="296" y="236"/>
                    <a:pt x="293" y="233"/>
                  </a:cubicBezTo>
                  <a:cubicBezTo>
                    <a:pt x="275" y="215"/>
                    <a:pt x="275" y="215"/>
                    <a:pt x="275" y="215"/>
                  </a:cubicBezTo>
                  <a:cubicBezTo>
                    <a:pt x="277" y="211"/>
                    <a:pt x="279" y="207"/>
                    <a:pt x="280" y="203"/>
                  </a:cubicBezTo>
                  <a:cubicBezTo>
                    <a:pt x="305" y="203"/>
                    <a:pt x="305" y="203"/>
                    <a:pt x="305" y="203"/>
                  </a:cubicBezTo>
                  <a:cubicBezTo>
                    <a:pt x="310" y="203"/>
                    <a:pt x="315" y="200"/>
                    <a:pt x="316" y="195"/>
                  </a:cubicBezTo>
                  <a:cubicBezTo>
                    <a:pt x="317" y="188"/>
                    <a:pt x="318" y="180"/>
                    <a:pt x="319" y="173"/>
                  </a:cubicBezTo>
                  <a:cubicBezTo>
                    <a:pt x="319" y="169"/>
                    <a:pt x="320" y="164"/>
                    <a:pt x="320" y="160"/>
                  </a:cubicBezTo>
                  <a:cubicBezTo>
                    <a:pt x="320" y="156"/>
                    <a:pt x="320" y="152"/>
                    <a:pt x="320" y="147"/>
                  </a:cubicBezTo>
                  <a:close/>
                  <a:moveTo>
                    <a:pt x="298" y="171"/>
                  </a:moveTo>
                  <a:cubicBezTo>
                    <a:pt x="297" y="175"/>
                    <a:pt x="297" y="178"/>
                    <a:pt x="297" y="182"/>
                  </a:cubicBezTo>
                  <a:cubicBezTo>
                    <a:pt x="272" y="182"/>
                    <a:pt x="272" y="182"/>
                    <a:pt x="272" y="182"/>
                  </a:cubicBezTo>
                  <a:cubicBezTo>
                    <a:pt x="268" y="182"/>
                    <a:pt x="263" y="185"/>
                    <a:pt x="262" y="189"/>
                  </a:cubicBezTo>
                  <a:cubicBezTo>
                    <a:pt x="260" y="197"/>
                    <a:pt x="257" y="205"/>
                    <a:pt x="253" y="212"/>
                  </a:cubicBezTo>
                  <a:cubicBezTo>
                    <a:pt x="250" y="216"/>
                    <a:pt x="251" y="221"/>
                    <a:pt x="255" y="225"/>
                  </a:cubicBezTo>
                  <a:cubicBezTo>
                    <a:pt x="272" y="242"/>
                    <a:pt x="272" y="242"/>
                    <a:pt x="272" y="242"/>
                  </a:cubicBezTo>
                  <a:cubicBezTo>
                    <a:pt x="271" y="242"/>
                    <a:pt x="271" y="243"/>
                    <a:pt x="271" y="243"/>
                  </a:cubicBezTo>
                  <a:cubicBezTo>
                    <a:pt x="263" y="254"/>
                    <a:pt x="253" y="263"/>
                    <a:pt x="243" y="271"/>
                  </a:cubicBezTo>
                  <a:cubicBezTo>
                    <a:pt x="242" y="271"/>
                    <a:pt x="242" y="272"/>
                    <a:pt x="241" y="272"/>
                  </a:cubicBezTo>
                  <a:cubicBezTo>
                    <a:pt x="224" y="255"/>
                    <a:pt x="224" y="255"/>
                    <a:pt x="224" y="255"/>
                  </a:cubicBezTo>
                  <a:cubicBezTo>
                    <a:pt x="221" y="251"/>
                    <a:pt x="216" y="251"/>
                    <a:pt x="212" y="253"/>
                  </a:cubicBezTo>
                  <a:cubicBezTo>
                    <a:pt x="204" y="257"/>
                    <a:pt x="197" y="260"/>
                    <a:pt x="189" y="262"/>
                  </a:cubicBezTo>
                  <a:cubicBezTo>
                    <a:pt x="184" y="264"/>
                    <a:pt x="181" y="268"/>
                    <a:pt x="181" y="273"/>
                  </a:cubicBezTo>
                  <a:cubicBezTo>
                    <a:pt x="181" y="297"/>
                    <a:pt x="181" y="297"/>
                    <a:pt x="181" y="297"/>
                  </a:cubicBezTo>
                  <a:cubicBezTo>
                    <a:pt x="178" y="297"/>
                    <a:pt x="174" y="298"/>
                    <a:pt x="171" y="299"/>
                  </a:cubicBezTo>
                  <a:cubicBezTo>
                    <a:pt x="163" y="299"/>
                    <a:pt x="156" y="299"/>
                    <a:pt x="149" y="299"/>
                  </a:cubicBezTo>
                  <a:cubicBezTo>
                    <a:pt x="149" y="299"/>
                    <a:pt x="149" y="299"/>
                    <a:pt x="149" y="299"/>
                  </a:cubicBezTo>
                  <a:cubicBezTo>
                    <a:pt x="149" y="299"/>
                    <a:pt x="149" y="299"/>
                    <a:pt x="149" y="299"/>
                  </a:cubicBezTo>
                  <a:cubicBezTo>
                    <a:pt x="149" y="299"/>
                    <a:pt x="149" y="299"/>
                    <a:pt x="149" y="299"/>
                  </a:cubicBezTo>
                  <a:cubicBezTo>
                    <a:pt x="145" y="299"/>
                    <a:pt x="142" y="297"/>
                    <a:pt x="138" y="297"/>
                  </a:cubicBezTo>
                  <a:cubicBezTo>
                    <a:pt x="138" y="273"/>
                    <a:pt x="138" y="273"/>
                    <a:pt x="138" y="273"/>
                  </a:cubicBezTo>
                  <a:cubicBezTo>
                    <a:pt x="138" y="268"/>
                    <a:pt x="135" y="264"/>
                    <a:pt x="131" y="262"/>
                  </a:cubicBezTo>
                  <a:cubicBezTo>
                    <a:pt x="123" y="260"/>
                    <a:pt x="115" y="257"/>
                    <a:pt x="108" y="253"/>
                  </a:cubicBezTo>
                  <a:cubicBezTo>
                    <a:pt x="104" y="251"/>
                    <a:pt x="98" y="251"/>
                    <a:pt x="95" y="255"/>
                  </a:cubicBezTo>
                  <a:cubicBezTo>
                    <a:pt x="78" y="272"/>
                    <a:pt x="78" y="272"/>
                    <a:pt x="78" y="272"/>
                  </a:cubicBezTo>
                  <a:cubicBezTo>
                    <a:pt x="77" y="271"/>
                    <a:pt x="77" y="271"/>
                    <a:pt x="77" y="271"/>
                  </a:cubicBezTo>
                  <a:cubicBezTo>
                    <a:pt x="77" y="271"/>
                    <a:pt x="76" y="270"/>
                    <a:pt x="76" y="270"/>
                  </a:cubicBezTo>
                  <a:cubicBezTo>
                    <a:pt x="76" y="270"/>
                    <a:pt x="76" y="270"/>
                    <a:pt x="76" y="270"/>
                  </a:cubicBezTo>
                  <a:cubicBezTo>
                    <a:pt x="66" y="262"/>
                    <a:pt x="57" y="254"/>
                    <a:pt x="50" y="244"/>
                  </a:cubicBezTo>
                  <a:cubicBezTo>
                    <a:pt x="50" y="244"/>
                    <a:pt x="49" y="244"/>
                    <a:pt x="49" y="244"/>
                  </a:cubicBezTo>
                  <a:cubicBezTo>
                    <a:pt x="49" y="243"/>
                    <a:pt x="49" y="243"/>
                    <a:pt x="49" y="243"/>
                  </a:cubicBezTo>
                  <a:cubicBezTo>
                    <a:pt x="48" y="242"/>
                    <a:pt x="48" y="242"/>
                    <a:pt x="48" y="242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8" y="221"/>
                    <a:pt x="69" y="216"/>
                    <a:pt x="67" y="212"/>
                  </a:cubicBezTo>
                  <a:cubicBezTo>
                    <a:pt x="63" y="205"/>
                    <a:pt x="59" y="197"/>
                    <a:pt x="57" y="189"/>
                  </a:cubicBezTo>
                  <a:cubicBezTo>
                    <a:pt x="56" y="185"/>
                    <a:pt x="52" y="182"/>
                    <a:pt x="47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2" y="178"/>
                    <a:pt x="22" y="175"/>
                    <a:pt x="22" y="171"/>
                  </a:cubicBezTo>
                  <a:cubicBezTo>
                    <a:pt x="21" y="168"/>
                    <a:pt x="21" y="164"/>
                    <a:pt x="21" y="160"/>
                  </a:cubicBezTo>
                  <a:cubicBezTo>
                    <a:pt x="21" y="156"/>
                    <a:pt x="21" y="153"/>
                    <a:pt x="22" y="149"/>
                  </a:cubicBezTo>
                  <a:cubicBezTo>
                    <a:pt x="22" y="146"/>
                    <a:pt x="22" y="142"/>
                    <a:pt x="23" y="139"/>
                  </a:cubicBezTo>
                  <a:cubicBezTo>
                    <a:pt x="47" y="139"/>
                    <a:pt x="47" y="139"/>
                    <a:pt x="47" y="139"/>
                  </a:cubicBezTo>
                  <a:cubicBezTo>
                    <a:pt x="52" y="139"/>
                    <a:pt x="56" y="136"/>
                    <a:pt x="57" y="131"/>
                  </a:cubicBezTo>
                  <a:cubicBezTo>
                    <a:pt x="59" y="123"/>
                    <a:pt x="63" y="115"/>
                    <a:pt x="67" y="108"/>
                  </a:cubicBezTo>
                  <a:cubicBezTo>
                    <a:pt x="69" y="104"/>
                    <a:pt x="68" y="99"/>
                    <a:pt x="65" y="95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8" y="78"/>
                    <a:pt x="49" y="77"/>
                  </a:cubicBezTo>
                  <a:cubicBezTo>
                    <a:pt x="57" y="66"/>
                    <a:pt x="66" y="57"/>
                    <a:pt x="77" y="49"/>
                  </a:cubicBezTo>
                  <a:cubicBezTo>
                    <a:pt x="77" y="49"/>
                    <a:pt x="78" y="48"/>
                    <a:pt x="78" y="48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8" y="69"/>
                    <a:pt x="104" y="69"/>
                    <a:pt x="108" y="67"/>
                  </a:cubicBezTo>
                  <a:cubicBezTo>
                    <a:pt x="115" y="63"/>
                    <a:pt x="123" y="60"/>
                    <a:pt x="131" y="58"/>
                  </a:cubicBezTo>
                  <a:cubicBezTo>
                    <a:pt x="135" y="56"/>
                    <a:pt x="138" y="52"/>
                    <a:pt x="138" y="47"/>
                  </a:cubicBezTo>
                  <a:cubicBezTo>
                    <a:pt x="138" y="23"/>
                    <a:pt x="138" y="23"/>
                    <a:pt x="138" y="23"/>
                  </a:cubicBezTo>
                  <a:cubicBezTo>
                    <a:pt x="142" y="23"/>
                    <a:pt x="145" y="22"/>
                    <a:pt x="149" y="22"/>
                  </a:cubicBezTo>
                  <a:cubicBezTo>
                    <a:pt x="156" y="21"/>
                    <a:pt x="163" y="21"/>
                    <a:pt x="171" y="22"/>
                  </a:cubicBezTo>
                  <a:cubicBezTo>
                    <a:pt x="174" y="22"/>
                    <a:pt x="178" y="23"/>
                    <a:pt x="181" y="23"/>
                  </a:cubicBezTo>
                  <a:cubicBezTo>
                    <a:pt x="181" y="47"/>
                    <a:pt x="181" y="47"/>
                    <a:pt x="181" y="47"/>
                  </a:cubicBezTo>
                  <a:cubicBezTo>
                    <a:pt x="181" y="52"/>
                    <a:pt x="184" y="56"/>
                    <a:pt x="189" y="58"/>
                  </a:cubicBezTo>
                  <a:cubicBezTo>
                    <a:pt x="197" y="60"/>
                    <a:pt x="204" y="63"/>
                    <a:pt x="212" y="67"/>
                  </a:cubicBezTo>
                  <a:cubicBezTo>
                    <a:pt x="216" y="69"/>
                    <a:pt x="221" y="69"/>
                    <a:pt x="224" y="65"/>
                  </a:cubicBezTo>
                  <a:cubicBezTo>
                    <a:pt x="241" y="48"/>
                    <a:pt x="241" y="48"/>
                    <a:pt x="241" y="48"/>
                  </a:cubicBezTo>
                  <a:cubicBezTo>
                    <a:pt x="242" y="49"/>
                    <a:pt x="242" y="49"/>
                    <a:pt x="242" y="49"/>
                  </a:cubicBezTo>
                  <a:cubicBezTo>
                    <a:pt x="243" y="49"/>
                    <a:pt x="243" y="50"/>
                    <a:pt x="243" y="50"/>
                  </a:cubicBezTo>
                  <a:cubicBezTo>
                    <a:pt x="244" y="50"/>
                    <a:pt x="244" y="50"/>
                    <a:pt x="244" y="50"/>
                  </a:cubicBezTo>
                  <a:cubicBezTo>
                    <a:pt x="253" y="58"/>
                    <a:pt x="262" y="66"/>
                    <a:pt x="270" y="76"/>
                  </a:cubicBezTo>
                  <a:cubicBezTo>
                    <a:pt x="270" y="76"/>
                    <a:pt x="270" y="76"/>
                    <a:pt x="270" y="76"/>
                  </a:cubicBezTo>
                  <a:cubicBezTo>
                    <a:pt x="270" y="77"/>
                    <a:pt x="270" y="77"/>
                    <a:pt x="270" y="77"/>
                  </a:cubicBezTo>
                  <a:cubicBezTo>
                    <a:pt x="271" y="78"/>
                    <a:pt x="271" y="78"/>
                    <a:pt x="271" y="78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1" y="99"/>
                    <a:pt x="250" y="104"/>
                    <a:pt x="253" y="108"/>
                  </a:cubicBezTo>
                  <a:cubicBezTo>
                    <a:pt x="257" y="115"/>
                    <a:pt x="260" y="123"/>
                    <a:pt x="262" y="131"/>
                  </a:cubicBezTo>
                  <a:cubicBezTo>
                    <a:pt x="263" y="136"/>
                    <a:pt x="268" y="139"/>
                    <a:pt x="272" y="139"/>
                  </a:cubicBezTo>
                  <a:cubicBezTo>
                    <a:pt x="297" y="139"/>
                    <a:pt x="297" y="139"/>
                    <a:pt x="297" y="139"/>
                  </a:cubicBezTo>
                  <a:cubicBezTo>
                    <a:pt x="297" y="142"/>
                    <a:pt x="297" y="146"/>
                    <a:pt x="298" y="149"/>
                  </a:cubicBezTo>
                  <a:cubicBezTo>
                    <a:pt x="298" y="153"/>
                    <a:pt x="298" y="157"/>
                    <a:pt x="298" y="160"/>
                  </a:cubicBezTo>
                  <a:cubicBezTo>
                    <a:pt x="298" y="164"/>
                    <a:pt x="298" y="168"/>
                    <a:pt x="298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A386BB67-0A7C-3F42-9F99-6750BF4408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6" y="781"/>
              <a:ext cx="85" cy="85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07 h 128"/>
                <a:gd name="T12" fmla="*/ 21 w 128"/>
                <a:gd name="T13" fmla="*/ 64 h 128"/>
                <a:gd name="T14" fmla="*/ 64 w 128"/>
                <a:gd name="T15" fmla="*/ 21 h 128"/>
                <a:gd name="T16" fmla="*/ 106 w 128"/>
                <a:gd name="T17" fmla="*/ 64 h 128"/>
                <a:gd name="T18" fmla="*/ 64 w 128"/>
                <a:gd name="T19" fmla="*/ 10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8" y="0"/>
                    <a:pt x="0" y="29"/>
                    <a:pt x="0" y="64"/>
                  </a:cubicBezTo>
                  <a:cubicBezTo>
                    <a:pt x="0" y="99"/>
                    <a:pt x="28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07"/>
                  </a:moveTo>
                  <a:cubicBezTo>
                    <a:pt x="40" y="107"/>
                    <a:pt x="21" y="88"/>
                    <a:pt x="21" y="64"/>
                  </a:cubicBezTo>
                  <a:cubicBezTo>
                    <a:pt x="21" y="40"/>
                    <a:pt x="40" y="21"/>
                    <a:pt x="64" y="21"/>
                  </a:cubicBezTo>
                  <a:cubicBezTo>
                    <a:pt x="87" y="21"/>
                    <a:pt x="106" y="40"/>
                    <a:pt x="106" y="64"/>
                  </a:cubicBezTo>
                  <a:cubicBezTo>
                    <a:pt x="106" y="88"/>
                    <a:pt x="87" y="107"/>
                    <a:pt x="64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3" name="Freeform 32">
              <a:extLst>
                <a:ext uri="{FF2B5EF4-FFF2-40B4-BE49-F238E27FC236}">
                  <a16:creationId xmlns:a16="http://schemas.microsoft.com/office/drawing/2014/main" id="{6EFD1EC6-F8CA-3A4F-BD03-DCC2EF3BC8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9" y="653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7"/>
                    <a:pt x="490" y="256"/>
                  </a:cubicBezTo>
                  <a:cubicBezTo>
                    <a:pt x="490" y="385"/>
                    <a:pt x="385" y="491"/>
                    <a:pt x="256" y="491"/>
                  </a:cubicBezTo>
                  <a:cubicBezTo>
                    <a:pt x="126" y="491"/>
                    <a:pt x="21" y="385"/>
                    <a:pt x="21" y="256"/>
                  </a:cubicBezTo>
                  <a:cubicBezTo>
                    <a:pt x="21" y="127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976C750-7CDF-A140-ACC2-B63B11AB7851}"/>
              </a:ext>
            </a:extLst>
          </p:cNvPr>
          <p:cNvSpPr txBox="1"/>
          <p:nvPr/>
        </p:nvSpPr>
        <p:spPr>
          <a:xfrm>
            <a:off x="3935830" y="2298498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Crop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9377E1-4C96-9346-A96D-E94BC27C172E}"/>
              </a:ext>
            </a:extLst>
          </p:cNvPr>
          <p:cNvSpPr txBox="1"/>
          <p:nvPr/>
        </p:nvSpPr>
        <p:spPr>
          <a:xfrm>
            <a:off x="4806323" y="2298498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External link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6FD949-64E3-DD4C-BEC7-D5806274FA78}"/>
              </a:ext>
            </a:extLst>
          </p:cNvPr>
          <p:cNvSpPr txBox="1"/>
          <p:nvPr/>
        </p:nvSpPr>
        <p:spPr>
          <a:xfrm>
            <a:off x="5676816" y="2298498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Cursor</a:t>
            </a:r>
          </a:p>
        </p:txBody>
      </p:sp>
      <p:grpSp>
        <p:nvGrpSpPr>
          <p:cNvPr id="27" name="Group 540">
            <a:extLst>
              <a:ext uri="{FF2B5EF4-FFF2-40B4-BE49-F238E27FC236}">
                <a16:creationId xmlns:a16="http://schemas.microsoft.com/office/drawing/2014/main" id="{2FBDF24E-C7AE-9140-B638-78BD02D90E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33175" y="1890896"/>
            <a:ext cx="367631" cy="367631"/>
            <a:chOff x="4969" y="2016"/>
            <a:chExt cx="340" cy="340"/>
          </a:xfrm>
          <a:solidFill>
            <a:srgbClr val="ED1B24"/>
          </a:solidFill>
        </p:grpSpPr>
        <p:sp>
          <p:nvSpPr>
            <p:cNvPr id="28" name="Freeform 541">
              <a:extLst>
                <a:ext uri="{FF2B5EF4-FFF2-40B4-BE49-F238E27FC236}">
                  <a16:creationId xmlns:a16="http://schemas.microsoft.com/office/drawing/2014/main" id="{4420E934-9572-B24B-A3C6-485F09FB1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7" y="2094"/>
              <a:ext cx="184" cy="184"/>
            </a:xfrm>
            <a:custGeom>
              <a:avLst/>
              <a:gdLst>
                <a:gd name="T0" fmla="*/ 267 w 277"/>
                <a:gd name="T1" fmla="*/ 139 h 277"/>
                <a:gd name="T2" fmla="*/ 256 w 277"/>
                <a:gd name="T3" fmla="*/ 149 h 277"/>
                <a:gd name="T4" fmla="*/ 256 w 277"/>
                <a:gd name="T5" fmla="*/ 256 h 277"/>
                <a:gd name="T6" fmla="*/ 21 w 277"/>
                <a:gd name="T7" fmla="*/ 256 h 277"/>
                <a:gd name="T8" fmla="*/ 21 w 277"/>
                <a:gd name="T9" fmla="*/ 21 h 277"/>
                <a:gd name="T10" fmla="*/ 128 w 277"/>
                <a:gd name="T11" fmla="*/ 21 h 277"/>
                <a:gd name="T12" fmla="*/ 139 w 277"/>
                <a:gd name="T13" fmla="*/ 11 h 277"/>
                <a:gd name="T14" fmla="*/ 128 w 277"/>
                <a:gd name="T15" fmla="*/ 0 h 277"/>
                <a:gd name="T16" fmla="*/ 11 w 277"/>
                <a:gd name="T17" fmla="*/ 0 h 277"/>
                <a:gd name="T18" fmla="*/ 0 w 277"/>
                <a:gd name="T19" fmla="*/ 11 h 277"/>
                <a:gd name="T20" fmla="*/ 0 w 277"/>
                <a:gd name="T21" fmla="*/ 267 h 277"/>
                <a:gd name="T22" fmla="*/ 11 w 277"/>
                <a:gd name="T23" fmla="*/ 277 h 277"/>
                <a:gd name="T24" fmla="*/ 267 w 277"/>
                <a:gd name="T25" fmla="*/ 277 h 277"/>
                <a:gd name="T26" fmla="*/ 277 w 277"/>
                <a:gd name="T27" fmla="*/ 267 h 277"/>
                <a:gd name="T28" fmla="*/ 277 w 277"/>
                <a:gd name="T29" fmla="*/ 149 h 277"/>
                <a:gd name="T30" fmla="*/ 267 w 277"/>
                <a:gd name="T31" fmla="*/ 13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77">
                  <a:moveTo>
                    <a:pt x="267" y="139"/>
                  </a:moveTo>
                  <a:cubicBezTo>
                    <a:pt x="261" y="139"/>
                    <a:pt x="256" y="143"/>
                    <a:pt x="256" y="149"/>
                  </a:cubicBezTo>
                  <a:cubicBezTo>
                    <a:pt x="256" y="256"/>
                    <a:pt x="256" y="256"/>
                    <a:pt x="256" y="256"/>
                  </a:cubicBezTo>
                  <a:cubicBezTo>
                    <a:pt x="21" y="256"/>
                    <a:pt x="21" y="256"/>
                    <a:pt x="21" y="256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34" y="21"/>
                    <a:pt x="139" y="17"/>
                    <a:pt x="139" y="11"/>
                  </a:cubicBezTo>
                  <a:cubicBezTo>
                    <a:pt x="139" y="5"/>
                    <a:pt x="134" y="0"/>
                    <a:pt x="12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73"/>
                    <a:pt x="5" y="277"/>
                    <a:pt x="11" y="277"/>
                  </a:cubicBezTo>
                  <a:cubicBezTo>
                    <a:pt x="267" y="277"/>
                    <a:pt x="267" y="277"/>
                    <a:pt x="267" y="277"/>
                  </a:cubicBezTo>
                  <a:cubicBezTo>
                    <a:pt x="273" y="277"/>
                    <a:pt x="277" y="273"/>
                    <a:pt x="277" y="267"/>
                  </a:cubicBezTo>
                  <a:cubicBezTo>
                    <a:pt x="277" y="149"/>
                    <a:pt x="277" y="149"/>
                    <a:pt x="277" y="149"/>
                  </a:cubicBezTo>
                  <a:cubicBezTo>
                    <a:pt x="277" y="143"/>
                    <a:pt x="273" y="139"/>
                    <a:pt x="267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9" name="Freeform 542">
              <a:extLst>
                <a:ext uri="{FF2B5EF4-FFF2-40B4-BE49-F238E27FC236}">
                  <a16:creationId xmlns:a16="http://schemas.microsoft.com/office/drawing/2014/main" id="{331519CD-DA61-F84F-B2B4-C227374B5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1" y="2094"/>
              <a:ext cx="100" cy="99"/>
            </a:xfrm>
            <a:custGeom>
              <a:avLst/>
              <a:gdLst>
                <a:gd name="T0" fmla="*/ 150 w 150"/>
                <a:gd name="T1" fmla="*/ 7 h 149"/>
                <a:gd name="T2" fmla="*/ 144 w 150"/>
                <a:gd name="T3" fmla="*/ 1 h 149"/>
                <a:gd name="T4" fmla="*/ 140 w 150"/>
                <a:gd name="T5" fmla="*/ 0 h 149"/>
                <a:gd name="T6" fmla="*/ 54 w 150"/>
                <a:gd name="T7" fmla="*/ 0 h 149"/>
                <a:gd name="T8" fmla="*/ 44 w 150"/>
                <a:gd name="T9" fmla="*/ 11 h 149"/>
                <a:gd name="T10" fmla="*/ 54 w 150"/>
                <a:gd name="T11" fmla="*/ 21 h 149"/>
                <a:gd name="T12" fmla="*/ 114 w 150"/>
                <a:gd name="T13" fmla="*/ 21 h 149"/>
                <a:gd name="T14" fmla="*/ 4 w 150"/>
                <a:gd name="T15" fmla="*/ 131 h 149"/>
                <a:gd name="T16" fmla="*/ 4 w 150"/>
                <a:gd name="T17" fmla="*/ 146 h 149"/>
                <a:gd name="T18" fmla="*/ 12 w 150"/>
                <a:gd name="T19" fmla="*/ 149 h 149"/>
                <a:gd name="T20" fmla="*/ 19 w 150"/>
                <a:gd name="T21" fmla="*/ 146 h 149"/>
                <a:gd name="T22" fmla="*/ 129 w 150"/>
                <a:gd name="T23" fmla="*/ 36 h 149"/>
                <a:gd name="T24" fmla="*/ 129 w 150"/>
                <a:gd name="T25" fmla="*/ 96 h 149"/>
                <a:gd name="T26" fmla="*/ 140 w 150"/>
                <a:gd name="T27" fmla="*/ 107 h 149"/>
                <a:gd name="T28" fmla="*/ 150 w 150"/>
                <a:gd name="T29" fmla="*/ 96 h 149"/>
                <a:gd name="T30" fmla="*/ 150 w 150"/>
                <a:gd name="T31" fmla="*/ 11 h 149"/>
                <a:gd name="T32" fmla="*/ 150 w 150"/>
                <a:gd name="T33" fmla="*/ 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0" h="149">
                  <a:moveTo>
                    <a:pt x="150" y="7"/>
                  </a:moveTo>
                  <a:cubicBezTo>
                    <a:pt x="148" y="4"/>
                    <a:pt x="146" y="2"/>
                    <a:pt x="144" y="1"/>
                  </a:cubicBezTo>
                  <a:cubicBezTo>
                    <a:pt x="142" y="0"/>
                    <a:pt x="141" y="0"/>
                    <a:pt x="1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5"/>
                    <a:pt x="44" y="11"/>
                  </a:cubicBezTo>
                  <a:cubicBezTo>
                    <a:pt x="44" y="17"/>
                    <a:pt x="48" y="21"/>
                    <a:pt x="54" y="2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0" y="135"/>
                    <a:pt x="0" y="142"/>
                    <a:pt x="4" y="146"/>
                  </a:cubicBezTo>
                  <a:cubicBezTo>
                    <a:pt x="6" y="148"/>
                    <a:pt x="9" y="149"/>
                    <a:pt x="12" y="149"/>
                  </a:cubicBezTo>
                  <a:cubicBezTo>
                    <a:pt x="14" y="149"/>
                    <a:pt x="17" y="148"/>
                    <a:pt x="19" y="14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29" y="102"/>
                    <a:pt x="134" y="107"/>
                    <a:pt x="140" y="107"/>
                  </a:cubicBezTo>
                  <a:cubicBezTo>
                    <a:pt x="146" y="107"/>
                    <a:pt x="150" y="102"/>
                    <a:pt x="150" y="96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0" y="9"/>
                    <a:pt x="150" y="8"/>
                    <a:pt x="1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0" name="Freeform 543">
              <a:extLst>
                <a:ext uri="{FF2B5EF4-FFF2-40B4-BE49-F238E27FC236}">
                  <a16:creationId xmlns:a16="http://schemas.microsoft.com/office/drawing/2014/main" id="{23660EF2-CFFE-0F47-91C3-581B061508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9" y="201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1" name="Group 126">
            <a:extLst>
              <a:ext uri="{FF2B5EF4-FFF2-40B4-BE49-F238E27FC236}">
                <a16:creationId xmlns:a16="http://schemas.microsoft.com/office/drawing/2014/main" id="{D2358CC1-C945-1649-9B00-BB0AAAAC6E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80180" y="1893231"/>
            <a:ext cx="367631" cy="367631"/>
            <a:chOff x="3018" y="929"/>
            <a:chExt cx="340" cy="340"/>
          </a:xfrm>
          <a:solidFill>
            <a:srgbClr val="ED1B24"/>
          </a:solidFill>
        </p:grpSpPr>
        <p:sp>
          <p:nvSpPr>
            <p:cNvPr id="32" name="Freeform 127">
              <a:extLst>
                <a:ext uri="{FF2B5EF4-FFF2-40B4-BE49-F238E27FC236}">
                  <a16:creationId xmlns:a16="http://schemas.microsoft.com/office/drawing/2014/main" id="{BBA3A21F-554A-124E-96C8-2FD53BA506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18" y="929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3" name="Freeform 128">
              <a:extLst>
                <a:ext uri="{FF2B5EF4-FFF2-40B4-BE49-F238E27FC236}">
                  <a16:creationId xmlns:a16="http://schemas.microsoft.com/office/drawing/2014/main" id="{E30DDEE7-160B-4E40-AD45-6330DED8FF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2" y="993"/>
              <a:ext cx="212" cy="212"/>
            </a:xfrm>
            <a:custGeom>
              <a:avLst/>
              <a:gdLst>
                <a:gd name="T0" fmla="*/ 96 w 320"/>
                <a:gd name="T1" fmla="*/ 64 h 320"/>
                <a:gd name="T2" fmla="*/ 106 w 320"/>
                <a:gd name="T3" fmla="*/ 53 h 320"/>
                <a:gd name="T4" fmla="*/ 256 w 320"/>
                <a:gd name="T5" fmla="*/ 53 h 320"/>
                <a:gd name="T6" fmla="*/ 266 w 320"/>
                <a:gd name="T7" fmla="*/ 64 h 320"/>
                <a:gd name="T8" fmla="*/ 266 w 320"/>
                <a:gd name="T9" fmla="*/ 213 h 320"/>
                <a:gd name="T10" fmla="*/ 256 w 320"/>
                <a:gd name="T11" fmla="*/ 224 h 320"/>
                <a:gd name="T12" fmla="*/ 245 w 320"/>
                <a:gd name="T13" fmla="*/ 213 h 320"/>
                <a:gd name="T14" fmla="*/ 245 w 320"/>
                <a:gd name="T15" fmla="*/ 74 h 320"/>
                <a:gd name="T16" fmla="*/ 106 w 320"/>
                <a:gd name="T17" fmla="*/ 74 h 320"/>
                <a:gd name="T18" fmla="*/ 96 w 320"/>
                <a:gd name="T19" fmla="*/ 64 h 320"/>
                <a:gd name="T20" fmla="*/ 309 w 320"/>
                <a:gd name="T21" fmla="*/ 245 h 320"/>
                <a:gd name="T22" fmla="*/ 74 w 320"/>
                <a:gd name="T23" fmla="*/ 245 h 320"/>
                <a:gd name="T24" fmla="*/ 74 w 320"/>
                <a:gd name="T25" fmla="*/ 10 h 320"/>
                <a:gd name="T26" fmla="*/ 64 w 320"/>
                <a:gd name="T27" fmla="*/ 0 h 320"/>
                <a:gd name="T28" fmla="*/ 53 w 320"/>
                <a:gd name="T29" fmla="*/ 10 h 320"/>
                <a:gd name="T30" fmla="*/ 53 w 320"/>
                <a:gd name="T31" fmla="*/ 53 h 320"/>
                <a:gd name="T32" fmla="*/ 10 w 320"/>
                <a:gd name="T33" fmla="*/ 53 h 320"/>
                <a:gd name="T34" fmla="*/ 0 w 320"/>
                <a:gd name="T35" fmla="*/ 64 h 320"/>
                <a:gd name="T36" fmla="*/ 10 w 320"/>
                <a:gd name="T37" fmla="*/ 74 h 320"/>
                <a:gd name="T38" fmla="*/ 53 w 320"/>
                <a:gd name="T39" fmla="*/ 74 h 320"/>
                <a:gd name="T40" fmla="*/ 53 w 320"/>
                <a:gd name="T41" fmla="*/ 256 h 320"/>
                <a:gd name="T42" fmla="*/ 64 w 320"/>
                <a:gd name="T43" fmla="*/ 266 h 320"/>
                <a:gd name="T44" fmla="*/ 245 w 320"/>
                <a:gd name="T45" fmla="*/ 266 h 320"/>
                <a:gd name="T46" fmla="*/ 245 w 320"/>
                <a:gd name="T47" fmla="*/ 309 h 320"/>
                <a:gd name="T48" fmla="*/ 256 w 320"/>
                <a:gd name="T49" fmla="*/ 320 h 320"/>
                <a:gd name="T50" fmla="*/ 266 w 320"/>
                <a:gd name="T51" fmla="*/ 309 h 320"/>
                <a:gd name="T52" fmla="*/ 266 w 320"/>
                <a:gd name="T53" fmla="*/ 266 h 320"/>
                <a:gd name="T54" fmla="*/ 309 w 320"/>
                <a:gd name="T55" fmla="*/ 266 h 320"/>
                <a:gd name="T56" fmla="*/ 320 w 320"/>
                <a:gd name="T57" fmla="*/ 256 h 320"/>
                <a:gd name="T58" fmla="*/ 309 w 320"/>
                <a:gd name="T59" fmla="*/ 2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0" h="320">
                  <a:moveTo>
                    <a:pt x="96" y="64"/>
                  </a:moveTo>
                  <a:cubicBezTo>
                    <a:pt x="96" y="58"/>
                    <a:pt x="100" y="53"/>
                    <a:pt x="106" y="53"/>
                  </a:cubicBezTo>
                  <a:cubicBezTo>
                    <a:pt x="256" y="53"/>
                    <a:pt x="256" y="53"/>
                    <a:pt x="256" y="53"/>
                  </a:cubicBezTo>
                  <a:cubicBezTo>
                    <a:pt x="262" y="53"/>
                    <a:pt x="266" y="58"/>
                    <a:pt x="266" y="64"/>
                  </a:cubicBezTo>
                  <a:cubicBezTo>
                    <a:pt x="266" y="213"/>
                    <a:pt x="266" y="213"/>
                    <a:pt x="266" y="213"/>
                  </a:cubicBezTo>
                  <a:cubicBezTo>
                    <a:pt x="266" y="219"/>
                    <a:pt x="262" y="224"/>
                    <a:pt x="256" y="224"/>
                  </a:cubicBezTo>
                  <a:cubicBezTo>
                    <a:pt x="250" y="224"/>
                    <a:pt x="245" y="219"/>
                    <a:pt x="245" y="213"/>
                  </a:cubicBezTo>
                  <a:cubicBezTo>
                    <a:pt x="245" y="74"/>
                    <a:pt x="245" y="74"/>
                    <a:pt x="245" y="74"/>
                  </a:cubicBezTo>
                  <a:cubicBezTo>
                    <a:pt x="106" y="74"/>
                    <a:pt x="106" y="74"/>
                    <a:pt x="106" y="74"/>
                  </a:cubicBezTo>
                  <a:cubicBezTo>
                    <a:pt x="100" y="74"/>
                    <a:pt x="96" y="70"/>
                    <a:pt x="96" y="64"/>
                  </a:cubicBezTo>
                  <a:close/>
                  <a:moveTo>
                    <a:pt x="309" y="245"/>
                  </a:moveTo>
                  <a:cubicBezTo>
                    <a:pt x="74" y="245"/>
                    <a:pt x="74" y="245"/>
                    <a:pt x="74" y="245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58" y="0"/>
                    <a:pt x="53" y="4"/>
                    <a:pt x="53" y="10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4" y="53"/>
                    <a:pt x="0" y="58"/>
                    <a:pt x="0" y="64"/>
                  </a:cubicBezTo>
                  <a:cubicBezTo>
                    <a:pt x="0" y="70"/>
                    <a:pt x="4" y="74"/>
                    <a:pt x="10" y="74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256"/>
                    <a:pt x="53" y="256"/>
                    <a:pt x="53" y="256"/>
                  </a:cubicBezTo>
                  <a:cubicBezTo>
                    <a:pt x="53" y="262"/>
                    <a:pt x="58" y="266"/>
                    <a:pt x="64" y="266"/>
                  </a:cubicBezTo>
                  <a:cubicBezTo>
                    <a:pt x="245" y="266"/>
                    <a:pt x="245" y="266"/>
                    <a:pt x="245" y="266"/>
                  </a:cubicBezTo>
                  <a:cubicBezTo>
                    <a:pt x="245" y="309"/>
                    <a:pt x="245" y="309"/>
                    <a:pt x="245" y="309"/>
                  </a:cubicBezTo>
                  <a:cubicBezTo>
                    <a:pt x="245" y="315"/>
                    <a:pt x="250" y="320"/>
                    <a:pt x="256" y="320"/>
                  </a:cubicBezTo>
                  <a:cubicBezTo>
                    <a:pt x="262" y="320"/>
                    <a:pt x="266" y="315"/>
                    <a:pt x="266" y="309"/>
                  </a:cubicBezTo>
                  <a:cubicBezTo>
                    <a:pt x="266" y="266"/>
                    <a:pt x="266" y="266"/>
                    <a:pt x="266" y="266"/>
                  </a:cubicBezTo>
                  <a:cubicBezTo>
                    <a:pt x="309" y="266"/>
                    <a:pt x="309" y="266"/>
                    <a:pt x="309" y="266"/>
                  </a:cubicBezTo>
                  <a:cubicBezTo>
                    <a:pt x="315" y="266"/>
                    <a:pt x="320" y="262"/>
                    <a:pt x="320" y="256"/>
                  </a:cubicBezTo>
                  <a:cubicBezTo>
                    <a:pt x="320" y="250"/>
                    <a:pt x="315" y="245"/>
                    <a:pt x="309" y="2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4" name="Group 153">
            <a:extLst>
              <a:ext uri="{FF2B5EF4-FFF2-40B4-BE49-F238E27FC236}">
                <a16:creationId xmlns:a16="http://schemas.microsoft.com/office/drawing/2014/main" id="{B09AEF53-C9D9-304C-8047-072FAA3028D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18295" y="1927264"/>
            <a:ext cx="368712" cy="367631"/>
            <a:chOff x="3641" y="1708"/>
            <a:chExt cx="341" cy="340"/>
          </a:xfrm>
          <a:solidFill>
            <a:srgbClr val="ED1B24"/>
          </a:solidFill>
        </p:grpSpPr>
        <p:sp>
          <p:nvSpPr>
            <p:cNvPr id="35" name="Freeform 154">
              <a:extLst>
                <a:ext uri="{FF2B5EF4-FFF2-40B4-BE49-F238E27FC236}">
                  <a16:creationId xmlns:a16="http://schemas.microsoft.com/office/drawing/2014/main" id="{20C0EEF3-51C0-884A-9AD2-B86C8D77B7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1" y="1708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6" name="Freeform 155">
              <a:extLst>
                <a:ext uri="{FF2B5EF4-FFF2-40B4-BE49-F238E27FC236}">
                  <a16:creationId xmlns:a16="http://schemas.microsoft.com/office/drawing/2014/main" id="{757061C5-59B1-9640-A9B8-7CDD5CD059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" y="1774"/>
              <a:ext cx="145" cy="210"/>
            </a:xfrm>
            <a:custGeom>
              <a:avLst/>
              <a:gdLst>
                <a:gd name="T0" fmla="*/ 110 w 219"/>
                <a:gd name="T1" fmla="*/ 316 h 316"/>
                <a:gd name="T2" fmla="*/ 100 w 219"/>
                <a:gd name="T3" fmla="*/ 309 h 316"/>
                <a:gd name="T4" fmla="*/ 73 w 219"/>
                <a:gd name="T5" fmla="*/ 245 h 316"/>
                <a:gd name="T6" fmla="*/ 18 w 219"/>
                <a:gd name="T7" fmla="*/ 296 h 316"/>
                <a:gd name="T8" fmla="*/ 6 w 219"/>
                <a:gd name="T9" fmla="*/ 298 h 316"/>
                <a:gd name="T10" fmla="*/ 0 w 219"/>
                <a:gd name="T11" fmla="*/ 288 h 316"/>
                <a:gd name="T12" fmla="*/ 0 w 219"/>
                <a:gd name="T13" fmla="*/ 11 h 316"/>
                <a:gd name="T14" fmla="*/ 7 w 219"/>
                <a:gd name="T15" fmla="*/ 1 h 316"/>
                <a:gd name="T16" fmla="*/ 18 w 219"/>
                <a:gd name="T17" fmla="*/ 4 h 316"/>
                <a:gd name="T18" fmla="*/ 215 w 219"/>
                <a:gd name="T19" fmla="*/ 199 h 316"/>
                <a:gd name="T20" fmla="*/ 218 w 219"/>
                <a:gd name="T21" fmla="*/ 211 h 316"/>
                <a:gd name="T22" fmla="*/ 208 w 219"/>
                <a:gd name="T23" fmla="*/ 217 h 316"/>
                <a:gd name="T24" fmla="*/ 132 w 219"/>
                <a:gd name="T25" fmla="*/ 220 h 316"/>
                <a:gd name="T26" fmla="*/ 159 w 219"/>
                <a:gd name="T27" fmla="*/ 285 h 316"/>
                <a:gd name="T28" fmla="*/ 159 w 219"/>
                <a:gd name="T29" fmla="*/ 293 h 316"/>
                <a:gd name="T30" fmla="*/ 153 w 219"/>
                <a:gd name="T31" fmla="*/ 298 h 316"/>
                <a:gd name="T32" fmla="*/ 114 w 219"/>
                <a:gd name="T33" fmla="*/ 315 h 316"/>
                <a:gd name="T34" fmla="*/ 110 w 219"/>
                <a:gd name="T35" fmla="*/ 316 h 316"/>
                <a:gd name="T36" fmla="*/ 77 w 219"/>
                <a:gd name="T37" fmla="*/ 216 h 316"/>
                <a:gd name="T38" fmla="*/ 79 w 219"/>
                <a:gd name="T39" fmla="*/ 216 h 316"/>
                <a:gd name="T40" fmla="*/ 87 w 219"/>
                <a:gd name="T41" fmla="*/ 222 h 316"/>
                <a:gd name="T42" fmla="*/ 116 w 219"/>
                <a:gd name="T43" fmla="*/ 291 h 316"/>
                <a:gd name="T44" fmla="*/ 135 w 219"/>
                <a:gd name="T45" fmla="*/ 283 h 316"/>
                <a:gd name="T46" fmla="*/ 107 w 219"/>
                <a:gd name="T47" fmla="*/ 214 h 316"/>
                <a:gd name="T48" fmla="*/ 108 w 219"/>
                <a:gd name="T49" fmla="*/ 204 h 316"/>
                <a:gd name="T50" fmla="*/ 116 w 219"/>
                <a:gd name="T51" fmla="*/ 199 h 316"/>
                <a:gd name="T52" fmla="*/ 183 w 219"/>
                <a:gd name="T53" fmla="*/ 197 h 316"/>
                <a:gd name="T54" fmla="*/ 22 w 219"/>
                <a:gd name="T55" fmla="*/ 37 h 316"/>
                <a:gd name="T56" fmla="*/ 21 w 219"/>
                <a:gd name="T57" fmla="*/ 264 h 316"/>
                <a:gd name="T58" fmla="*/ 70 w 219"/>
                <a:gd name="T59" fmla="*/ 218 h 316"/>
                <a:gd name="T60" fmla="*/ 77 w 219"/>
                <a:gd name="T61" fmla="*/ 2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316">
                  <a:moveTo>
                    <a:pt x="110" y="316"/>
                  </a:moveTo>
                  <a:cubicBezTo>
                    <a:pt x="106" y="316"/>
                    <a:pt x="102" y="313"/>
                    <a:pt x="100" y="309"/>
                  </a:cubicBezTo>
                  <a:cubicBezTo>
                    <a:pt x="73" y="245"/>
                    <a:pt x="73" y="245"/>
                    <a:pt x="73" y="245"/>
                  </a:cubicBezTo>
                  <a:cubicBezTo>
                    <a:pt x="18" y="296"/>
                    <a:pt x="18" y="296"/>
                    <a:pt x="18" y="296"/>
                  </a:cubicBezTo>
                  <a:cubicBezTo>
                    <a:pt x="15" y="299"/>
                    <a:pt x="10" y="300"/>
                    <a:pt x="6" y="298"/>
                  </a:cubicBezTo>
                  <a:cubicBezTo>
                    <a:pt x="3" y="297"/>
                    <a:pt x="0" y="293"/>
                    <a:pt x="0" y="28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3" y="3"/>
                    <a:pt x="7" y="1"/>
                  </a:cubicBezTo>
                  <a:cubicBezTo>
                    <a:pt x="11" y="0"/>
                    <a:pt x="15" y="1"/>
                    <a:pt x="18" y="4"/>
                  </a:cubicBezTo>
                  <a:cubicBezTo>
                    <a:pt x="215" y="199"/>
                    <a:pt x="215" y="199"/>
                    <a:pt x="215" y="199"/>
                  </a:cubicBezTo>
                  <a:cubicBezTo>
                    <a:pt x="218" y="202"/>
                    <a:pt x="219" y="207"/>
                    <a:pt x="218" y="211"/>
                  </a:cubicBezTo>
                  <a:cubicBezTo>
                    <a:pt x="216" y="215"/>
                    <a:pt x="212" y="217"/>
                    <a:pt x="208" y="217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59" y="285"/>
                    <a:pt x="159" y="285"/>
                    <a:pt x="159" y="285"/>
                  </a:cubicBezTo>
                  <a:cubicBezTo>
                    <a:pt x="160" y="287"/>
                    <a:pt x="160" y="290"/>
                    <a:pt x="159" y="293"/>
                  </a:cubicBezTo>
                  <a:cubicBezTo>
                    <a:pt x="158" y="295"/>
                    <a:pt x="156" y="297"/>
                    <a:pt x="153" y="298"/>
                  </a:cubicBezTo>
                  <a:cubicBezTo>
                    <a:pt x="114" y="315"/>
                    <a:pt x="114" y="315"/>
                    <a:pt x="114" y="315"/>
                  </a:cubicBezTo>
                  <a:cubicBezTo>
                    <a:pt x="113" y="315"/>
                    <a:pt x="111" y="316"/>
                    <a:pt x="110" y="316"/>
                  </a:cubicBezTo>
                  <a:close/>
                  <a:moveTo>
                    <a:pt x="77" y="216"/>
                  </a:moveTo>
                  <a:cubicBezTo>
                    <a:pt x="78" y="216"/>
                    <a:pt x="79" y="216"/>
                    <a:pt x="79" y="216"/>
                  </a:cubicBezTo>
                  <a:cubicBezTo>
                    <a:pt x="83" y="217"/>
                    <a:pt x="86" y="219"/>
                    <a:pt x="87" y="222"/>
                  </a:cubicBezTo>
                  <a:cubicBezTo>
                    <a:pt x="116" y="291"/>
                    <a:pt x="116" y="291"/>
                    <a:pt x="116" y="291"/>
                  </a:cubicBezTo>
                  <a:cubicBezTo>
                    <a:pt x="135" y="283"/>
                    <a:pt x="135" y="283"/>
                    <a:pt x="135" y="283"/>
                  </a:cubicBezTo>
                  <a:cubicBezTo>
                    <a:pt x="107" y="214"/>
                    <a:pt x="107" y="214"/>
                    <a:pt x="107" y="214"/>
                  </a:cubicBezTo>
                  <a:cubicBezTo>
                    <a:pt x="105" y="211"/>
                    <a:pt x="106" y="207"/>
                    <a:pt x="108" y="204"/>
                  </a:cubicBezTo>
                  <a:cubicBezTo>
                    <a:pt x="110" y="201"/>
                    <a:pt x="113" y="199"/>
                    <a:pt x="116" y="199"/>
                  </a:cubicBezTo>
                  <a:cubicBezTo>
                    <a:pt x="183" y="197"/>
                    <a:pt x="183" y="197"/>
                    <a:pt x="183" y="19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264"/>
                    <a:pt x="21" y="264"/>
                    <a:pt x="21" y="264"/>
                  </a:cubicBezTo>
                  <a:cubicBezTo>
                    <a:pt x="70" y="218"/>
                    <a:pt x="70" y="218"/>
                    <a:pt x="70" y="218"/>
                  </a:cubicBezTo>
                  <a:cubicBezTo>
                    <a:pt x="72" y="217"/>
                    <a:pt x="75" y="216"/>
                    <a:pt x="77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6B5F3F-E59C-274E-8E2C-7E25223EFAFB}"/>
              </a:ext>
            </a:extLst>
          </p:cNvPr>
          <p:cNvSpPr txBox="1"/>
          <p:nvPr/>
        </p:nvSpPr>
        <p:spPr>
          <a:xfrm>
            <a:off x="7417802" y="2298496"/>
            <a:ext cx="8191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Backup complete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555596-9A7C-2245-9C5B-F73F88956198}"/>
              </a:ext>
            </a:extLst>
          </p:cNvPr>
          <p:cNvSpPr txBox="1"/>
          <p:nvPr/>
        </p:nvSpPr>
        <p:spPr>
          <a:xfrm>
            <a:off x="8276655" y="2298498"/>
            <a:ext cx="8339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Backup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AD309D-C6B1-4F46-8F60-A703DBC9F702}"/>
              </a:ext>
            </a:extLst>
          </p:cNvPr>
          <p:cNvSpPr txBox="1"/>
          <p:nvPr/>
        </p:nvSpPr>
        <p:spPr>
          <a:xfrm>
            <a:off x="9150321" y="2298498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Download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70F067-3E82-1447-A1FC-5FD64AEEAA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42845" y="1945273"/>
            <a:ext cx="369064" cy="367982"/>
            <a:chOff x="3100" y="2384"/>
            <a:chExt cx="341" cy="340"/>
          </a:xfrm>
          <a:solidFill>
            <a:srgbClr val="ED1B24"/>
          </a:solidFill>
        </p:grpSpPr>
        <p:sp>
          <p:nvSpPr>
            <p:cNvPr id="41" name="Freeform 342">
              <a:extLst>
                <a:ext uri="{FF2B5EF4-FFF2-40B4-BE49-F238E27FC236}">
                  <a16:creationId xmlns:a16="http://schemas.microsoft.com/office/drawing/2014/main" id="{655C4801-8FCA-A243-B57B-2F1E51CFAF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0" y="2384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2" name="Freeform 343">
              <a:extLst>
                <a:ext uri="{FF2B5EF4-FFF2-40B4-BE49-F238E27FC236}">
                  <a16:creationId xmlns:a16="http://schemas.microsoft.com/office/drawing/2014/main" id="{7E0F1C3C-1EE1-3141-8184-53CD18BAA5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5" y="2462"/>
              <a:ext cx="171" cy="184"/>
            </a:xfrm>
            <a:custGeom>
              <a:avLst/>
              <a:gdLst>
                <a:gd name="T0" fmla="*/ 224 w 256"/>
                <a:gd name="T1" fmla="*/ 213 h 277"/>
                <a:gd name="T2" fmla="*/ 224 w 256"/>
                <a:gd name="T3" fmla="*/ 267 h 277"/>
                <a:gd name="T4" fmla="*/ 213 w 256"/>
                <a:gd name="T5" fmla="*/ 277 h 277"/>
                <a:gd name="T6" fmla="*/ 202 w 256"/>
                <a:gd name="T7" fmla="*/ 267 h 277"/>
                <a:gd name="T8" fmla="*/ 202 w 256"/>
                <a:gd name="T9" fmla="*/ 242 h 277"/>
                <a:gd name="T10" fmla="*/ 128 w 256"/>
                <a:gd name="T11" fmla="*/ 267 h 277"/>
                <a:gd name="T12" fmla="*/ 0 w 256"/>
                <a:gd name="T13" fmla="*/ 139 h 277"/>
                <a:gd name="T14" fmla="*/ 10 w 256"/>
                <a:gd name="T15" fmla="*/ 128 h 277"/>
                <a:gd name="T16" fmla="*/ 21 w 256"/>
                <a:gd name="T17" fmla="*/ 139 h 277"/>
                <a:gd name="T18" fmla="*/ 128 w 256"/>
                <a:gd name="T19" fmla="*/ 245 h 277"/>
                <a:gd name="T20" fmla="*/ 192 w 256"/>
                <a:gd name="T21" fmla="*/ 224 h 277"/>
                <a:gd name="T22" fmla="*/ 160 w 256"/>
                <a:gd name="T23" fmla="*/ 224 h 277"/>
                <a:gd name="T24" fmla="*/ 149 w 256"/>
                <a:gd name="T25" fmla="*/ 213 h 277"/>
                <a:gd name="T26" fmla="*/ 160 w 256"/>
                <a:gd name="T27" fmla="*/ 203 h 277"/>
                <a:gd name="T28" fmla="*/ 213 w 256"/>
                <a:gd name="T29" fmla="*/ 203 h 277"/>
                <a:gd name="T30" fmla="*/ 224 w 256"/>
                <a:gd name="T31" fmla="*/ 213 h 277"/>
                <a:gd name="T32" fmla="*/ 128 w 256"/>
                <a:gd name="T33" fmla="*/ 11 h 277"/>
                <a:gd name="T34" fmla="*/ 53 w 256"/>
                <a:gd name="T35" fmla="*/ 35 h 277"/>
                <a:gd name="T36" fmla="*/ 53 w 256"/>
                <a:gd name="T37" fmla="*/ 11 h 277"/>
                <a:gd name="T38" fmla="*/ 42 w 256"/>
                <a:gd name="T39" fmla="*/ 0 h 277"/>
                <a:gd name="T40" fmla="*/ 32 w 256"/>
                <a:gd name="T41" fmla="*/ 11 h 277"/>
                <a:gd name="T42" fmla="*/ 32 w 256"/>
                <a:gd name="T43" fmla="*/ 64 h 277"/>
                <a:gd name="T44" fmla="*/ 42 w 256"/>
                <a:gd name="T45" fmla="*/ 75 h 277"/>
                <a:gd name="T46" fmla="*/ 96 w 256"/>
                <a:gd name="T47" fmla="*/ 75 h 277"/>
                <a:gd name="T48" fmla="*/ 106 w 256"/>
                <a:gd name="T49" fmla="*/ 64 h 277"/>
                <a:gd name="T50" fmla="*/ 96 w 256"/>
                <a:gd name="T51" fmla="*/ 53 h 277"/>
                <a:gd name="T52" fmla="*/ 64 w 256"/>
                <a:gd name="T53" fmla="*/ 53 h 277"/>
                <a:gd name="T54" fmla="*/ 128 w 256"/>
                <a:gd name="T55" fmla="*/ 32 h 277"/>
                <a:gd name="T56" fmla="*/ 234 w 256"/>
                <a:gd name="T57" fmla="*/ 139 h 277"/>
                <a:gd name="T58" fmla="*/ 245 w 256"/>
                <a:gd name="T59" fmla="*/ 149 h 277"/>
                <a:gd name="T60" fmla="*/ 256 w 256"/>
                <a:gd name="T61" fmla="*/ 139 h 277"/>
                <a:gd name="T62" fmla="*/ 128 w 256"/>
                <a:gd name="T63" fmla="*/ 11 h 277"/>
                <a:gd name="T64" fmla="*/ 117 w 256"/>
                <a:gd name="T65" fmla="*/ 181 h 277"/>
                <a:gd name="T66" fmla="*/ 125 w 256"/>
                <a:gd name="T67" fmla="*/ 178 h 277"/>
                <a:gd name="T68" fmla="*/ 189 w 256"/>
                <a:gd name="T69" fmla="*/ 114 h 277"/>
                <a:gd name="T70" fmla="*/ 189 w 256"/>
                <a:gd name="T71" fmla="*/ 99 h 277"/>
                <a:gd name="T72" fmla="*/ 173 w 256"/>
                <a:gd name="T73" fmla="*/ 99 h 277"/>
                <a:gd name="T74" fmla="*/ 117 w 256"/>
                <a:gd name="T75" fmla="*/ 156 h 277"/>
                <a:gd name="T76" fmla="*/ 93 w 256"/>
                <a:gd name="T77" fmla="*/ 131 h 277"/>
                <a:gd name="T78" fmla="*/ 77 w 256"/>
                <a:gd name="T79" fmla="*/ 131 h 277"/>
                <a:gd name="T80" fmla="*/ 77 w 256"/>
                <a:gd name="T81" fmla="*/ 146 h 277"/>
                <a:gd name="T82" fmla="*/ 109 w 256"/>
                <a:gd name="T83" fmla="*/ 178 h 277"/>
                <a:gd name="T84" fmla="*/ 117 w 256"/>
                <a:gd name="T85" fmla="*/ 181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6" h="277">
                  <a:moveTo>
                    <a:pt x="224" y="213"/>
                  </a:moveTo>
                  <a:cubicBezTo>
                    <a:pt x="224" y="267"/>
                    <a:pt x="224" y="267"/>
                    <a:pt x="224" y="267"/>
                  </a:cubicBezTo>
                  <a:cubicBezTo>
                    <a:pt x="224" y="273"/>
                    <a:pt x="219" y="277"/>
                    <a:pt x="213" y="277"/>
                  </a:cubicBezTo>
                  <a:cubicBezTo>
                    <a:pt x="207" y="277"/>
                    <a:pt x="202" y="273"/>
                    <a:pt x="202" y="267"/>
                  </a:cubicBezTo>
                  <a:cubicBezTo>
                    <a:pt x="202" y="242"/>
                    <a:pt x="202" y="242"/>
                    <a:pt x="202" y="242"/>
                  </a:cubicBezTo>
                  <a:cubicBezTo>
                    <a:pt x="181" y="258"/>
                    <a:pt x="155" y="267"/>
                    <a:pt x="128" y="267"/>
                  </a:cubicBezTo>
                  <a:cubicBezTo>
                    <a:pt x="57" y="267"/>
                    <a:pt x="0" y="209"/>
                    <a:pt x="0" y="139"/>
                  </a:cubicBezTo>
                  <a:cubicBezTo>
                    <a:pt x="0" y="133"/>
                    <a:pt x="4" y="128"/>
                    <a:pt x="10" y="128"/>
                  </a:cubicBezTo>
                  <a:cubicBezTo>
                    <a:pt x="16" y="128"/>
                    <a:pt x="21" y="133"/>
                    <a:pt x="21" y="139"/>
                  </a:cubicBezTo>
                  <a:cubicBezTo>
                    <a:pt x="21" y="197"/>
                    <a:pt x="69" y="245"/>
                    <a:pt x="128" y="245"/>
                  </a:cubicBezTo>
                  <a:cubicBezTo>
                    <a:pt x="151" y="245"/>
                    <a:pt x="173" y="238"/>
                    <a:pt x="192" y="224"/>
                  </a:cubicBezTo>
                  <a:cubicBezTo>
                    <a:pt x="160" y="224"/>
                    <a:pt x="160" y="224"/>
                    <a:pt x="160" y="224"/>
                  </a:cubicBezTo>
                  <a:cubicBezTo>
                    <a:pt x="154" y="224"/>
                    <a:pt x="149" y="219"/>
                    <a:pt x="149" y="213"/>
                  </a:cubicBezTo>
                  <a:cubicBezTo>
                    <a:pt x="149" y="207"/>
                    <a:pt x="154" y="203"/>
                    <a:pt x="160" y="203"/>
                  </a:cubicBezTo>
                  <a:cubicBezTo>
                    <a:pt x="213" y="203"/>
                    <a:pt x="213" y="203"/>
                    <a:pt x="213" y="203"/>
                  </a:cubicBezTo>
                  <a:cubicBezTo>
                    <a:pt x="219" y="203"/>
                    <a:pt x="224" y="207"/>
                    <a:pt x="224" y="213"/>
                  </a:cubicBezTo>
                  <a:close/>
                  <a:moveTo>
                    <a:pt x="128" y="11"/>
                  </a:moveTo>
                  <a:cubicBezTo>
                    <a:pt x="101" y="11"/>
                    <a:pt x="75" y="19"/>
                    <a:pt x="53" y="35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5"/>
                    <a:pt x="48" y="0"/>
                    <a:pt x="42" y="0"/>
                  </a:cubicBezTo>
                  <a:cubicBezTo>
                    <a:pt x="36" y="0"/>
                    <a:pt x="32" y="5"/>
                    <a:pt x="32" y="11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70"/>
                    <a:pt x="36" y="75"/>
                    <a:pt x="42" y="75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102" y="75"/>
                    <a:pt x="106" y="70"/>
                    <a:pt x="106" y="64"/>
                  </a:cubicBezTo>
                  <a:cubicBezTo>
                    <a:pt x="106" y="58"/>
                    <a:pt x="102" y="53"/>
                    <a:pt x="96" y="53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82" y="40"/>
                    <a:pt x="104" y="32"/>
                    <a:pt x="128" y="32"/>
                  </a:cubicBezTo>
                  <a:cubicBezTo>
                    <a:pt x="186" y="32"/>
                    <a:pt x="234" y="80"/>
                    <a:pt x="234" y="139"/>
                  </a:cubicBezTo>
                  <a:cubicBezTo>
                    <a:pt x="234" y="145"/>
                    <a:pt x="239" y="149"/>
                    <a:pt x="245" y="149"/>
                  </a:cubicBezTo>
                  <a:cubicBezTo>
                    <a:pt x="251" y="149"/>
                    <a:pt x="256" y="145"/>
                    <a:pt x="256" y="139"/>
                  </a:cubicBezTo>
                  <a:cubicBezTo>
                    <a:pt x="256" y="68"/>
                    <a:pt x="198" y="11"/>
                    <a:pt x="128" y="11"/>
                  </a:cubicBezTo>
                  <a:close/>
                  <a:moveTo>
                    <a:pt x="117" y="181"/>
                  </a:moveTo>
                  <a:cubicBezTo>
                    <a:pt x="120" y="181"/>
                    <a:pt x="122" y="180"/>
                    <a:pt x="125" y="178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93" y="110"/>
                    <a:pt x="193" y="103"/>
                    <a:pt x="189" y="99"/>
                  </a:cubicBezTo>
                  <a:cubicBezTo>
                    <a:pt x="184" y="95"/>
                    <a:pt x="178" y="95"/>
                    <a:pt x="173" y="99"/>
                  </a:cubicBezTo>
                  <a:cubicBezTo>
                    <a:pt x="117" y="156"/>
                    <a:pt x="117" y="156"/>
                    <a:pt x="117" y="156"/>
                  </a:cubicBezTo>
                  <a:cubicBezTo>
                    <a:pt x="93" y="131"/>
                    <a:pt x="93" y="131"/>
                    <a:pt x="93" y="131"/>
                  </a:cubicBezTo>
                  <a:cubicBezTo>
                    <a:pt x="88" y="127"/>
                    <a:pt x="82" y="127"/>
                    <a:pt x="77" y="131"/>
                  </a:cubicBezTo>
                  <a:cubicBezTo>
                    <a:pt x="73" y="135"/>
                    <a:pt x="73" y="142"/>
                    <a:pt x="77" y="146"/>
                  </a:cubicBezTo>
                  <a:cubicBezTo>
                    <a:pt x="109" y="178"/>
                    <a:pt x="109" y="178"/>
                    <a:pt x="109" y="178"/>
                  </a:cubicBezTo>
                  <a:cubicBezTo>
                    <a:pt x="112" y="180"/>
                    <a:pt x="114" y="181"/>
                    <a:pt x="117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43" name="Freeform 351">
            <a:extLst>
              <a:ext uri="{FF2B5EF4-FFF2-40B4-BE49-F238E27FC236}">
                <a16:creationId xmlns:a16="http://schemas.microsoft.com/office/drawing/2014/main" id="{79875FFE-46D8-3A48-876A-2CD66DE633E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09645" y="1930514"/>
            <a:ext cx="367982" cy="367982"/>
          </a:xfrm>
          <a:custGeom>
            <a:avLst/>
            <a:gdLst>
              <a:gd name="T0" fmla="*/ 128 w 512"/>
              <a:gd name="T1" fmla="*/ 331 h 512"/>
              <a:gd name="T2" fmla="*/ 152 w 512"/>
              <a:gd name="T3" fmla="*/ 331 h 512"/>
              <a:gd name="T4" fmla="*/ 128 w 512"/>
              <a:gd name="T5" fmla="*/ 256 h 512"/>
              <a:gd name="T6" fmla="*/ 256 w 512"/>
              <a:gd name="T7" fmla="*/ 128 h 512"/>
              <a:gd name="T8" fmla="*/ 384 w 512"/>
              <a:gd name="T9" fmla="*/ 256 h 512"/>
              <a:gd name="T10" fmla="*/ 256 w 512"/>
              <a:gd name="T11" fmla="*/ 384 h 512"/>
              <a:gd name="T12" fmla="*/ 245 w 512"/>
              <a:gd name="T13" fmla="*/ 373 h 512"/>
              <a:gd name="T14" fmla="*/ 256 w 512"/>
              <a:gd name="T15" fmla="*/ 363 h 512"/>
              <a:gd name="T16" fmla="*/ 362 w 512"/>
              <a:gd name="T17" fmla="*/ 256 h 512"/>
              <a:gd name="T18" fmla="*/ 256 w 512"/>
              <a:gd name="T19" fmla="*/ 149 h 512"/>
              <a:gd name="T20" fmla="*/ 149 w 512"/>
              <a:gd name="T21" fmla="*/ 256 h 512"/>
              <a:gd name="T22" fmla="*/ 170 w 512"/>
              <a:gd name="T23" fmla="*/ 320 h 512"/>
              <a:gd name="T24" fmla="*/ 170 w 512"/>
              <a:gd name="T25" fmla="*/ 288 h 512"/>
              <a:gd name="T26" fmla="*/ 180 w 512"/>
              <a:gd name="T27" fmla="*/ 277 h 512"/>
              <a:gd name="T28" fmla="*/ 191 w 512"/>
              <a:gd name="T29" fmla="*/ 288 h 512"/>
              <a:gd name="T30" fmla="*/ 191 w 512"/>
              <a:gd name="T31" fmla="*/ 341 h 512"/>
              <a:gd name="T32" fmla="*/ 181 w 512"/>
              <a:gd name="T33" fmla="*/ 353 h 512"/>
              <a:gd name="T34" fmla="*/ 128 w 512"/>
              <a:gd name="T35" fmla="*/ 353 h 512"/>
              <a:gd name="T36" fmla="*/ 117 w 512"/>
              <a:gd name="T37" fmla="*/ 342 h 512"/>
              <a:gd name="T38" fmla="*/ 128 w 512"/>
              <a:gd name="T39" fmla="*/ 331 h 512"/>
              <a:gd name="T40" fmla="*/ 280 w 512"/>
              <a:gd name="T41" fmla="*/ 227 h 512"/>
              <a:gd name="T42" fmla="*/ 256 w 512"/>
              <a:gd name="T43" fmla="*/ 252 h 512"/>
              <a:gd name="T44" fmla="*/ 213 w 512"/>
              <a:gd name="T45" fmla="*/ 208 h 512"/>
              <a:gd name="T46" fmla="*/ 197 w 512"/>
              <a:gd name="T47" fmla="*/ 208 h 512"/>
              <a:gd name="T48" fmla="*/ 197 w 512"/>
              <a:gd name="T49" fmla="*/ 224 h 512"/>
              <a:gd name="T50" fmla="*/ 248 w 512"/>
              <a:gd name="T51" fmla="*/ 274 h 512"/>
              <a:gd name="T52" fmla="*/ 256 w 512"/>
              <a:gd name="T53" fmla="*/ 277 h 512"/>
              <a:gd name="T54" fmla="*/ 263 w 512"/>
              <a:gd name="T55" fmla="*/ 274 h 512"/>
              <a:gd name="T56" fmla="*/ 295 w 512"/>
              <a:gd name="T57" fmla="*/ 242 h 512"/>
              <a:gd name="T58" fmla="*/ 295 w 512"/>
              <a:gd name="T59" fmla="*/ 227 h 512"/>
              <a:gd name="T60" fmla="*/ 280 w 512"/>
              <a:gd name="T61" fmla="*/ 227 h 512"/>
              <a:gd name="T62" fmla="*/ 256 w 512"/>
              <a:gd name="T63" fmla="*/ 21 h 512"/>
              <a:gd name="T64" fmla="*/ 490 w 512"/>
              <a:gd name="T65" fmla="*/ 256 h 512"/>
              <a:gd name="T66" fmla="*/ 256 w 512"/>
              <a:gd name="T67" fmla="*/ 491 h 512"/>
              <a:gd name="T68" fmla="*/ 21 w 512"/>
              <a:gd name="T69" fmla="*/ 256 h 512"/>
              <a:gd name="T70" fmla="*/ 256 w 512"/>
              <a:gd name="T71" fmla="*/ 21 h 512"/>
              <a:gd name="T72" fmla="*/ 256 w 512"/>
              <a:gd name="T73" fmla="*/ 0 h 512"/>
              <a:gd name="T74" fmla="*/ 0 w 512"/>
              <a:gd name="T75" fmla="*/ 256 h 512"/>
              <a:gd name="T76" fmla="*/ 256 w 512"/>
              <a:gd name="T77" fmla="*/ 512 h 512"/>
              <a:gd name="T78" fmla="*/ 512 w 512"/>
              <a:gd name="T79" fmla="*/ 256 h 512"/>
              <a:gd name="T80" fmla="*/ 256 w 512"/>
              <a:gd name="T81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2" h="512">
                <a:moveTo>
                  <a:pt x="128" y="331"/>
                </a:moveTo>
                <a:cubicBezTo>
                  <a:pt x="152" y="331"/>
                  <a:pt x="152" y="331"/>
                  <a:pt x="152" y="331"/>
                </a:cubicBezTo>
                <a:cubicBezTo>
                  <a:pt x="136" y="310"/>
                  <a:pt x="128" y="283"/>
                  <a:pt x="128" y="256"/>
                </a:cubicBezTo>
                <a:cubicBezTo>
                  <a:pt x="128" y="186"/>
                  <a:pt x="185" y="128"/>
                  <a:pt x="256" y="128"/>
                </a:cubicBezTo>
                <a:cubicBezTo>
                  <a:pt x="326" y="128"/>
                  <a:pt x="384" y="186"/>
                  <a:pt x="384" y="256"/>
                </a:cubicBezTo>
                <a:cubicBezTo>
                  <a:pt x="384" y="327"/>
                  <a:pt x="326" y="384"/>
                  <a:pt x="256" y="384"/>
                </a:cubicBezTo>
                <a:cubicBezTo>
                  <a:pt x="250" y="384"/>
                  <a:pt x="245" y="379"/>
                  <a:pt x="245" y="373"/>
                </a:cubicBezTo>
                <a:cubicBezTo>
                  <a:pt x="245" y="367"/>
                  <a:pt x="250" y="363"/>
                  <a:pt x="256" y="363"/>
                </a:cubicBezTo>
                <a:cubicBezTo>
                  <a:pt x="314" y="363"/>
                  <a:pt x="362" y="315"/>
                  <a:pt x="362" y="256"/>
                </a:cubicBezTo>
                <a:cubicBezTo>
                  <a:pt x="362" y="197"/>
                  <a:pt x="314" y="149"/>
                  <a:pt x="256" y="149"/>
                </a:cubicBezTo>
                <a:cubicBezTo>
                  <a:pt x="197" y="149"/>
                  <a:pt x="149" y="197"/>
                  <a:pt x="149" y="256"/>
                </a:cubicBezTo>
                <a:cubicBezTo>
                  <a:pt x="149" y="279"/>
                  <a:pt x="156" y="302"/>
                  <a:pt x="170" y="320"/>
                </a:cubicBezTo>
                <a:cubicBezTo>
                  <a:pt x="170" y="288"/>
                  <a:pt x="170" y="288"/>
                  <a:pt x="170" y="288"/>
                </a:cubicBezTo>
                <a:cubicBezTo>
                  <a:pt x="170" y="282"/>
                  <a:pt x="174" y="277"/>
                  <a:pt x="180" y="277"/>
                </a:cubicBezTo>
                <a:cubicBezTo>
                  <a:pt x="186" y="277"/>
                  <a:pt x="191" y="282"/>
                  <a:pt x="191" y="288"/>
                </a:cubicBezTo>
                <a:cubicBezTo>
                  <a:pt x="191" y="341"/>
                  <a:pt x="191" y="341"/>
                  <a:pt x="191" y="341"/>
                </a:cubicBezTo>
                <a:cubicBezTo>
                  <a:pt x="191" y="347"/>
                  <a:pt x="187" y="353"/>
                  <a:pt x="181" y="353"/>
                </a:cubicBezTo>
                <a:cubicBezTo>
                  <a:pt x="128" y="353"/>
                  <a:pt x="128" y="353"/>
                  <a:pt x="128" y="353"/>
                </a:cubicBezTo>
                <a:cubicBezTo>
                  <a:pt x="122" y="353"/>
                  <a:pt x="117" y="348"/>
                  <a:pt x="117" y="342"/>
                </a:cubicBezTo>
                <a:cubicBezTo>
                  <a:pt x="117" y="336"/>
                  <a:pt x="122" y="331"/>
                  <a:pt x="128" y="331"/>
                </a:cubicBezTo>
                <a:close/>
                <a:moveTo>
                  <a:pt x="280" y="227"/>
                </a:moveTo>
                <a:cubicBezTo>
                  <a:pt x="256" y="252"/>
                  <a:pt x="256" y="252"/>
                  <a:pt x="256" y="252"/>
                </a:cubicBezTo>
                <a:cubicBezTo>
                  <a:pt x="213" y="208"/>
                  <a:pt x="213" y="208"/>
                  <a:pt x="213" y="208"/>
                </a:cubicBezTo>
                <a:cubicBezTo>
                  <a:pt x="208" y="204"/>
                  <a:pt x="202" y="204"/>
                  <a:pt x="197" y="208"/>
                </a:cubicBezTo>
                <a:cubicBezTo>
                  <a:pt x="193" y="213"/>
                  <a:pt x="193" y="219"/>
                  <a:pt x="197" y="224"/>
                </a:cubicBezTo>
                <a:cubicBezTo>
                  <a:pt x="248" y="274"/>
                  <a:pt x="248" y="274"/>
                  <a:pt x="248" y="274"/>
                </a:cubicBezTo>
                <a:cubicBezTo>
                  <a:pt x="250" y="276"/>
                  <a:pt x="253" y="277"/>
                  <a:pt x="256" y="277"/>
                </a:cubicBezTo>
                <a:cubicBezTo>
                  <a:pt x="258" y="277"/>
                  <a:pt x="261" y="276"/>
                  <a:pt x="263" y="274"/>
                </a:cubicBezTo>
                <a:cubicBezTo>
                  <a:pt x="295" y="242"/>
                  <a:pt x="295" y="242"/>
                  <a:pt x="295" y="242"/>
                </a:cubicBezTo>
                <a:cubicBezTo>
                  <a:pt x="299" y="238"/>
                  <a:pt x="299" y="231"/>
                  <a:pt x="295" y="227"/>
                </a:cubicBezTo>
                <a:cubicBezTo>
                  <a:pt x="291" y="223"/>
                  <a:pt x="284" y="223"/>
                  <a:pt x="280" y="227"/>
                </a:cubicBezTo>
                <a:close/>
                <a:moveTo>
                  <a:pt x="256" y="21"/>
                </a:moveTo>
                <a:cubicBezTo>
                  <a:pt x="385" y="21"/>
                  <a:pt x="490" y="127"/>
                  <a:pt x="490" y="256"/>
                </a:cubicBezTo>
                <a:cubicBezTo>
                  <a:pt x="490" y="385"/>
                  <a:pt x="385" y="491"/>
                  <a:pt x="256" y="491"/>
                </a:cubicBezTo>
                <a:cubicBezTo>
                  <a:pt x="126" y="491"/>
                  <a:pt x="21" y="385"/>
                  <a:pt x="21" y="256"/>
                </a:cubicBezTo>
                <a:cubicBezTo>
                  <a:pt x="21" y="127"/>
                  <a:pt x="126" y="21"/>
                  <a:pt x="256" y="21"/>
                </a:cubicBezTo>
                <a:moveTo>
                  <a:pt x="256" y="0"/>
                </a:moveTo>
                <a:cubicBezTo>
                  <a:pt x="114" y="0"/>
                  <a:pt x="0" y="115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</a:path>
            </a:pathLst>
          </a:custGeom>
          <a:solidFill>
            <a:srgbClr val="ED1B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grpSp>
        <p:nvGrpSpPr>
          <p:cNvPr id="44" name="Group 417">
            <a:extLst>
              <a:ext uri="{FF2B5EF4-FFF2-40B4-BE49-F238E27FC236}">
                <a16:creationId xmlns:a16="http://schemas.microsoft.com/office/drawing/2014/main" id="{8FDDCB16-4B58-8F4B-9FBE-4BC771A1D5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81901" y="1929069"/>
            <a:ext cx="367631" cy="368712"/>
            <a:chOff x="2725" y="1609"/>
            <a:chExt cx="340" cy="341"/>
          </a:xfrm>
          <a:solidFill>
            <a:srgbClr val="ED1B24"/>
          </a:solidFill>
        </p:grpSpPr>
        <p:sp>
          <p:nvSpPr>
            <p:cNvPr id="45" name="Freeform 418">
              <a:extLst>
                <a:ext uri="{FF2B5EF4-FFF2-40B4-BE49-F238E27FC236}">
                  <a16:creationId xmlns:a16="http://schemas.microsoft.com/office/drawing/2014/main" id="{5A7D19F4-B504-BA42-B83D-789250541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5" y="1609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6" name="Freeform 419">
              <a:extLst>
                <a:ext uri="{FF2B5EF4-FFF2-40B4-BE49-F238E27FC236}">
                  <a16:creationId xmlns:a16="http://schemas.microsoft.com/office/drawing/2014/main" id="{6B8AD455-E179-A44E-B590-9268A623D4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17" y="1673"/>
              <a:ext cx="156" cy="213"/>
            </a:xfrm>
            <a:custGeom>
              <a:avLst/>
              <a:gdLst>
                <a:gd name="T0" fmla="*/ 25 w 235"/>
                <a:gd name="T1" fmla="*/ 189 h 320"/>
                <a:gd name="T2" fmla="*/ 25 w 235"/>
                <a:gd name="T3" fmla="*/ 173 h 320"/>
                <a:gd name="T4" fmla="*/ 40 w 235"/>
                <a:gd name="T5" fmla="*/ 173 h 320"/>
                <a:gd name="T6" fmla="*/ 107 w 235"/>
                <a:gd name="T7" fmla="*/ 241 h 320"/>
                <a:gd name="T8" fmla="*/ 107 w 235"/>
                <a:gd name="T9" fmla="*/ 10 h 320"/>
                <a:gd name="T10" fmla="*/ 118 w 235"/>
                <a:gd name="T11" fmla="*/ 0 h 320"/>
                <a:gd name="T12" fmla="*/ 128 w 235"/>
                <a:gd name="T13" fmla="*/ 10 h 320"/>
                <a:gd name="T14" fmla="*/ 128 w 235"/>
                <a:gd name="T15" fmla="*/ 241 h 320"/>
                <a:gd name="T16" fmla="*/ 195 w 235"/>
                <a:gd name="T17" fmla="*/ 173 h 320"/>
                <a:gd name="T18" fmla="*/ 211 w 235"/>
                <a:gd name="T19" fmla="*/ 173 h 320"/>
                <a:gd name="T20" fmla="*/ 211 w 235"/>
                <a:gd name="T21" fmla="*/ 189 h 320"/>
                <a:gd name="T22" fmla="*/ 125 w 235"/>
                <a:gd name="T23" fmla="*/ 274 h 320"/>
                <a:gd name="T24" fmla="*/ 122 w 235"/>
                <a:gd name="T25" fmla="*/ 276 h 320"/>
                <a:gd name="T26" fmla="*/ 118 w 235"/>
                <a:gd name="T27" fmla="*/ 277 h 320"/>
                <a:gd name="T28" fmla="*/ 114 w 235"/>
                <a:gd name="T29" fmla="*/ 276 h 320"/>
                <a:gd name="T30" fmla="*/ 110 w 235"/>
                <a:gd name="T31" fmla="*/ 274 h 320"/>
                <a:gd name="T32" fmla="*/ 25 w 235"/>
                <a:gd name="T33" fmla="*/ 189 h 320"/>
                <a:gd name="T34" fmla="*/ 224 w 235"/>
                <a:gd name="T35" fmla="*/ 256 h 320"/>
                <a:gd name="T36" fmla="*/ 214 w 235"/>
                <a:gd name="T37" fmla="*/ 266 h 320"/>
                <a:gd name="T38" fmla="*/ 214 w 235"/>
                <a:gd name="T39" fmla="*/ 298 h 320"/>
                <a:gd name="T40" fmla="*/ 22 w 235"/>
                <a:gd name="T41" fmla="*/ 298 h 320"/>
                <a:gd name="T42" fmla="*/ 22 w 235"/>
                <a:gd name="T43" fmla="*/ 266 h 320"/>
                <a:gd name="T44" fmla="*/ 11 w 235"/>
                <a:gd name="T45" fmla="*/ 256 h 320"/>
                <a:gd name="T46" fmla="*/ 0 w 235"/>
                <a:gd name="T47" fmla="*/ 266 h 320"/>
                <a:gd name="T48" fmla="*/ 0 w 235"/>
                <a:gd name="T49" fmla="*/ 309 h 320"/>
                <a:gd name="T50" fmla="*/ 11 w 235"/>
                <a:gd name="T51" fmla="*/ 320 h 320"/>
                <a:gd name="T52" fmla="*/ 224 w 235"/>
                <a:gd name="T53" fmla="*/ 320 h 320"/>
                <a:gd name="T54" fmla="*/ 235 w 235"/>
                <a:gd name="T55" fmla="*/ 309 h 320"/>
                <a:gd name="T56" fmla="*/ 235 w 235"/>
                <a:gd name="T57" fmla="*/ 266 h 320"/>
                <a:gd name="T58" fmla="*/ 224 w 235"/>
                <a:gd name="T59" fmla="*/ 25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5" h="320">
                  <a:moveTo>
                    <a:pt x="25" y="189"/>
                  </a:moveTo>
                  <a:cubicBezTo>
                    <a:pt x="21" y="184"/>
                    <a:pt x="21" y="178"/>
                    <a:pt x="25" y="173"/>
                  </a:cubicBezTo>
                  <a:cubicBezTo>
                    <a:pt x="29" y="169"/>
                    <a:pt x="36" y="169"/>
                    <a:pt x="40" y="173"/>
                  </a:cubicBezTo>
                  <a:cubicBezTo>
                    <a:pt x="107" y="241"/>
                    <a:pt x="107" y="241"/>
                    <a:pt x="107" y="24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4"/>
                    <a:pt x="112" y="0"/>
                    <a:pt x="118" y="0"/>
                  </a:cubicBezTo>
                  <a:cubicBezTo>
                    <a:pt x="124" y="0"/>
                    <a:pt x="128" y="4"/>
                    <a:pt x="128" y="10"/>
                  </a:cubicBezTo>
                  <a:cubicBezTo>
                    <a:pt x="128" y="241"/>
                    <a:pt x="128" y="241"/>
                    <a:pt x="128" y="241"/>
                  </a:cubicBezTo>
                  <a:cubicBezTo>
                    <a:pt x="195" y="173"/>
                    <a:pt x="195" y="173"/>
                    <a:pt x="195" y="173"/>
                  </a:cubicBezTo>
                  <a:cubicBezTo>
                    <a:pt x="200" y="169"/>
                    <a:pt x="206" y="169"/>
                    <a:pt x="211" y="173"/>
                  </a:cubicBezTo>
                  <a:cubicBezTo>
                    <a:pt x="215" y="178"/>
                    <a:pt x="215" y="184"/>
                    <a:pt x="211" y="189"/>
                  </a:cubicBezTo>
                  <a:cubicBezTo>
                    <a:pt x="125" y="274"/>
                    <a:pt x="125" y="274"/>
                    <a:pt x="125" y="274"/>
                  </a:cubicBezTo>
                  <a:cubicBezTo>
                    <a:pt x="124" y="275"/>
                    <a:pt x="123" y="276"/>
                    <a:pt x="122" y="276"/>
                  </a:cubicBezTo>
                  <a:cubicBezTo>
                    <a:pt x="120" y="277"/>
                    <a:pt x="119" y="277"/>
                    <a:pt x="118" y="277"/>
                  </a:cubicBezTo>
                  <a:cubicBezTo>
                    <a:pt x="116" y="277"/>
                    <a:pt x="115" y="277"/>
                    <a:pt x="114" y="276"/>
                  </a:cubicBezTo>
                  <a:cubicBezTo>
                    <a:pt x="112" y="276"/>
                    <a:pt x="111" y="275"/>
                    <a:pt x="110" y="274"/>
                  </a:cubicBezTo>
                  <a:lnTo>
                    <a:pt x="25" y="189"/>
                  </a:lnTo>
                  <a:close/>
                  <a:moveTo>
                    <a:pt x="224" y="256"/>
                  </a:moveTo>
                  <a:cubicBezTo>
                    <a:pt x="218" y="256"/>
                    <a:pt x="214" y="260"/>
                    <a:pt x="214" y="266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2" y="298"/>
                    <a:pt x="22" y="298"/>
                    <a:pt x="22" y="298"/>
                  </a:cubicBezTo>
                  <a:cubicBezTo>
                    <a:pt x="22" y="266"/>
                    <a:pt x="22" y="266"/>
                    <a:pt x="22" y="266"/>
                  </a:cubicBezTo>
                  <a:cubicBezTo>
                    <a:pt x="22" y="260"/>
                    <a:pt x="17" y="256"/>
                    <a:pt x="11" y="256"/>
                  </a:cubicBezTo>
                  <a:cubicBezTo>
                    <a:pt x="5" y="256"/>
                    <a:pt x="0" y="260"/>
                    <a:pt x="0" y="266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5" y="315"/>
                    <a:pt x="235" y="309"/>
                  </a:cubicBezTo>
                  <a:cubicBezTo>
                    <a:pt x="235" y="266"/>
                    <a:pt x="235" y="266"/>
                    <a:pt x="235" y="266"/>
                  </a:cubicBezTo>
                  <a:cubicBezTo>
                    <a:pt x="235" y="260"/>
                    <a:pt x="230" y="256"/>
                    <a:pt x="224" y="2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AE24DA8-D948-8C4E-95E1-D3B878DC09E8}"/>
              </a:ext>
            </a:extLst>
          </p:cNvPr>
          <p:cNvSpPr txBox="1"/>
          <p:nvPr/>
        </p:nvSpPr>
        <p:spPr>
          <a:xfrm>
            <a:off x="10020814" y="2298498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Refresh</a:t>
            </a:r>
          </a:p>
        </p:txBody>
      </p:sp>
      <p:grpSp>
        <p:nvGrpSpPr>
          <p:cNvPr id="48" name="Group 577">
            <a:extLst>
              <a:ext uri="{FF2B5EF4-FFF2-40B4-BE49-F238E27FC236}">
                <a16:creationId xmlns:a16="http://schemas.microsoft.com/office/drawing/2014/main" id="{FA4AFC5C-05A6-0B40-AF25-28732FEEB8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36486" y="1925523"/>
            <a:ext cx="369021" cy="369021"/>
            <a:chOff x="7356" y="2314"/>
            <a:chExt cx="340" cy="340"/>
          </a:xfrm>
          <a:solidFill>
            <a:srgbClr val="ED1B24"/>
          </a:solidFill>
        </p:grpSpPr>
        <p:sp>
          <p:nvSpPr>
            <p:cNvPr id="49" name="Freeform 578">
              <a:extLst>
                <a:ext uri="{FF2B5EF4-FFF2-40B4-BE49-F238E27FC236}">
                  <a16:creationId xmlns:a16="http://schemas.microsoft.com/office/drawing/2014/main" id="{0F1E7768-A1B0-084E-A0DF-83844CEEB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" y="2399"/>
              <a:ext cx="177" cy="170"/>
            </a:xfrm>
            <a:custGeom>
              <a:avLst/>
              <a:gdLst>
                <a:gd name="T0" fmla="*/ 266 w 266"/>
                <a:gd name="T1" fmla="*/ 213 h 256"/>
                <a:gd name="T2" fmla="*/ 256 w 266"/>
                <a:gd name="T3" fmla="*/ 224 h 256"/>
                <a:gd name="T4" fmla="*/ 202 w 266"/>
                <a:gd name="T5" fmla="*/ 224 h 256"/>
                <a:gd name="T6" fmla="*/ 192 w 266"/>
                <a:gd name="T7" fmla="*/ 213 h 256"/>
                <a:gd name="T8" fmla="*/ 192 w 266"/>
                <a:gd name="T9" fmla="*/ 160 h 256"/>
                <a:gd name="T10" fmla="*/ 202 w 266"/>
                <a:gd name="T11" fmla="*/ 149 h 256"/>
                <a:gd name="T12" fmla="*/ 213 w 266"/>
                <a:gd name="T13" fmla="*/ 160 h 256"/>
                <a:gd name="T14" fmla="*/ 213 w 266"/>
                <a:gd name="T15" fmla="*/ 192 h 256"/>
                <a:gd name="T16" fmla="*/ 234 w 266"/>
                <a:gd name="T17" fmla="*/ 128 h 256"/>
                <a:gd name="T18" fmla="*/ 128 w 266"/>
                <a:gd name="T19" fmla="*/ 21 h 256"/>
                <a:gd name="T20" fmla="*/ 21 w 266"/>
                <a:gd name="T21" fmla="*/ 128 h 256"/>
                <a:gd name="T22" fmla="*/ 128 w 266"/>
                <a:gd name="T23" fmla="*/ 234 h 256"/>
                <a:gd name="T24" fmla="*/ 138 w 266"/>
                <a:gd name="T25" fmla="*/ 245 h 256"/>
                <a:gd name="T26" fmla="*/ 128 w 266"/>
                <a:gd name="T27" fmla="*/ 256 h 256"/>
                <a:gd name="T28" fmla="*/ 0 w 266"/>
                <a:gd name="T29" fmla="*/ 128 h 256"/>
                <a:gd name="T30" fmla="*/ 128 w 266"/>
                <a:gd name="T31" fmla="*/ 0 h 256"/>
                <a:gd name="T32" fmla="*/ 256 w 266"/>
                <a:gd name="T33" fmla="*/ 128 h 256"/>
                <a:gd name="T34" fmla="*/ 231 w 266"/>
                <a:gd name="T35" fmla="*/ 202 h 256"/>
                <a:gd name="T36" fmla="*/ 256 w 266"/>
                <a:gd name="T37" fmla="*/ 202 h 256"/>
                <a:gd name="T38" fmla="*/ 266 w 266"/>
                <a:gd name="T39" fmla="*/ 21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6" h="256">
                  <a:moveTo>
                    <a:pt x="266" y="213"/>
                  </a:moveTo>
                  <a:cubicBezTo>
                    <a:pt x="266" y="219"/>
                    <a:pt x="262" y="224"/>
                    <a:pt x="256" y="224"/>
                  </a:cubicBezTo>
                  <a:cubicBezTo>
                    <a:pt x="202" y="224"/>
                    <a:pt x="202" y="224"/>
                    <a:pt x="202" y="224"/>
                  </a:cubicBezTo>
                  <a:cubicBezTo>
                    <a:pt x="196" y="224"/>
                    <a:pt x="192" y="219"/>
                    <a:pt x="192" y="213"/>
                  </a:cubicBezTo>
                  <a:cubicBezTo>
                    <a:pt x="192" y="160"/>
                    <a:pt x="192" y="160"/>
                    <a:pt x="192" y="160"/>
                  </a:cubicBezTo>
                  <a:cubicBezTo>
                    <a:pt x="192" y="154"/>
                    <a:pt x="196" y="149"/>
                    <a:pt x="202" y="149"/>
                  </a:cubicBezTo>
                  <a:cubicBezTo>
                    <a:pt x="208" y="149"/>
                    <a:pt x="213" y="154"/>
                    <a:pt x="213" y="160"/>
                  </a:cubicBezTo>
                  <a:cubicBezTo>
                    <a:pt x="213" y="192"/>
                    <a:pt x="213" y="192"/>
                    <a:pt x="213" y="192"/>
                  </a:cubicBezTo>
                  <a:cubicBezTo>
                    <a:pt x="227" y="173"/>
                    <a:pt x="234" y="151"/>
                    <a:pt x="234" y="128"/>
                  </a:cubicBezTo>
                  <a:cubicBezTo>
                    <a:pt x="234" y="69"/>
                    <a:pt x="186" y="21"/>
                    <a:pt x="128" y="21"/>
                  </a:cubicBezTo>
                  <a:cubicBezTo>
                    <a:pt x="69" y="21"/>
                    <a:pt x="21" y="69"/>
                    <a:pt x="21" y="128"/>
                  </a:cubicBezTo>
                  <a:cubicBezTo>
                    <a:pt x="21" y="186"/>
                    <a:pt x="69" y="234"/>
                    <a:pt x="128" y="234"/>
                  </a:cubicBezTo>
                  <a:cubicBezTo>
                    <a:pt x="134" y="234"/>
                    <a:pt x="138" y="239"/>
                    <a:pt x="138" y="245"/>
                  </a:cubicBezTo>
                  <a:cubicBezTo>
                    <a:pt x="138" y="251"/>
                    <a:pt x="134" y="256"/>
                    <a:pt x="128" y="256"/>
                  </a:cubicBezTo>
                  <a:cubicBezTo>
                    <a:pt x="57" y="256"/>
                    <a:pt x="0" y="198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8" y="0"/>
                    <a:pt x="256" y="57"/>
                    <a:pt x="256" y="128"/>
                  </a:cubicBezTo>
                  <a:cubicBezTo>
                    <a:pt x="256" y="155"/>
                    <a:pt x="247" y="181"/>
                    <a:pt x="231" y="202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62" y="202"/>
                    <a:pt x="266" y="207"/>
                    <a:pt x="266" y="2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50" name="Freeform 579">
              <a:extLst>
                <a:ext uri="{FF2B5EF4-FFF2-40B4-BE49-F238E27FC236}">
                  <a16:creationId xmlns:a16="http://schemas.microsoft.com/office/drawing/2014/main" id="{F125C524-7FF4-7748-8756-66905B53E9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6" y="2314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5BBDECA-5342-604E-BD79-E844B2068E64}"/>
              </a:ext>
            </a:extLst>
          </p:cNvPr>
          <p:cNvSpPr txBox="1"/>
          <p:nvPr/>
        </p:nvSpPr>
        <p:spPr>
          <a:xfrm>
            <a:off x="6547309" y="2298498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Shuffle</a:t>
            </a:r>
          </a:p>
        </p:txBody>
      </p:sp>
      <p:grpSp>
        <p:nvGrpSpPr>
          <p:cNvPr id="52" name="Group 977">
            <a:extLst>
              <a:ext uri="{FF2B5EF4-FFF2-40B4-BE49-F238E27FC236}">
                <a16:creationId xmlns:a16="http://schemas.microsoft.com/office/drawing/2014/main" id="{C966D4B2-8C73-7446-B124-1C5FC79390B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84557" y="1928390"/>
            <a:ext cx="369021" cy="370106"/>
            <a:chOff x="5095" y="4001"/>
            <a:chExt cx="340" cy="341"/>
          </a:xfrm>
          <a:solidFill>
            <a:srgbClr val="ED1B24"/>
          </a:solidFill>
        </p:grpSpPr>
        <p:sp>
          <p:nvSpPr>
            <p:cNvPr id="53" name="Freeform 978">
              <a:extLst>
                <a:ext uri="{FF2B5EF4-FFF2-40B4-BE49-F238E27FC236}">
                  <a16:creationId xmlns:a16="http://schemas.microsoft.com/office/drawing/2014/main" id="{491539FC-9095-7F41-934D-21332712A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9" y="4086"/>
              <a:ext cx="212" cy="171"/>
            </a:xfrm>
            <a:custGeom>
              <a:avLst/>
              <a:gdLst>
                <a:gd name="T0" fmla="*/ 259 w 320"/>
                <a:gd name="T1" fmla="*/ 90 h 257"/>
                <a:gd name="T2" fmla="*/ 284 w 320"/>
                <a:gd name="T3" fmla="*/ 65 h 257"/>
                <a:gd name="T4" fmla="*/ 256 w 320"/>
                <a:gd name="T5" fmla="*/ 65 h 257"/>
                <a:gd name="T6" fmla="*/ 191 w 320"/>
                <a:gd name="T7" fmla="*/ 110 h 257"/>
                <a:gd name="T8" fmla="*/ 179 w 320"/>
                <a:gd name="T9" fmla="*/ 124 h 257"/>
                <a:gd name="T10" fmla="*/ 174 w 320"/>
                <a:gd name="T11" fmla="*/ 129 h 257"/>
                <a:gd name="T12" fmla="*/ 179 w 320"/>
                <a:gd name="T13" fmla="*/ 135 h 257"/>
                <a:gd name="T14" fmla="*/ 191 w 320"/>
                <a:gd name="T15" fmla="*/ 149 h 257"/>
                <a:gd name="T16" fmla="*/ 256 w 320"/>
                <a:gd name="T17" fmla="*/ 193 h 257"/>
                <a:gd name="T18" fmla="*/ 284 w 320"/>
                <a:gd name="T19" fmla="*/ 193 h 257"/>
                <a:gd name="T20" fmla="*/ 259 w 320"/>
                <a:gd name="T21" fmla="*/ 169 h 257"/>
                <a:gd name="T22" fmla="*/ 259 w 320"/>
                <a:gd name="T23" fmla="*/ 154 h 257"/>
                <a:gd name="T24" fmla="*/ 274 w 320"/>
                <a:gd name="T25" fmla="*/ 154 h 257"/>
                <a:gd name="T26" fmla="*/ 317 w 320"/>
                <a:gd name="T27" fmla="*/ 196 h 257"/>
                <a:gd name="T28" fmla="*/ 319 w 320"/>
                <a:gd name="T29" fmla="*/ 200 h 257"/>
                <a:gd name="T30" fmla="*/ 319 w 320"/>
                <a:gd name="T31" fmla="*/ 208 h 257"/>
                <a:gd name="T32" fmla="*/ 317 w 320"/>
                <a:gd name="T33" fmla="*/ 212 h 257"/>
                <a:gd name="T34" fmla="*/ 274 w 320"/>
                <a:gd name="T35" fmla="*/ 254 h 257"/>
                <a:gd name="T36" fmla="*/ 267 w 320"/>
                <a:gd name="T37" fmla="*/ 257 h 257"/>
                <a:gd name="T38" fmla="*/ 259 w 320"/>
                <a:gd name="T39" fmla="*/ 254 h 257"/>
                <a:gd name="T40" fmla="*/ 259 w 320"/>
                <a:gd name="T41" fmla="*/ 239 h 257"/>
                <a:gd name="T42" fmla="*/ 284 w 320"/>
                <a:gd name="T43" fmla="*/ 215 h 257"/>
                <a:gd name="T44" fmla="*/ 256 w 320"/>
                <a:gd name="T45" fmla="*/ 215 h 257"/>
                <a:gd name="T46" fmla="*/ 174 w 320"/>
                <a:gd name="T47" fmla="*/ 162 h 257"/>
                <a:gd name="T48" fmla="*/ 163 w 320"/>
                <a:gd name="T49" fmla="*/ 149 h 257"/>
                <a:gd name="T50" fmla="*/ 160 w 320"/>
                <a:gd name="T51" fmla="*/ 146 h 257"/>
                <a:gd name="T52" fmla="*/ 157 w 320"/>
                <a:gd name="T53" fmla="*/ 149 h 257"/>
                <a:gd name="T54" fmla="*/ 146 w 320"/>
                <a:gd name="T55" fmla="*/ 162 h 257"/>
                <a:gd name="T56" fmla="*/ 64 w 320"/>
                <a:gd name="T57" fmla="*/ 215 h 257"/>
                <a:gd name="T58" fmla="*/ 11 w 320"/>
                <a:gd name="T59" fmla="*/ 215 h 257"/>
                <a:gd name="T60" fmla="*/ 0 w 320"/>
                <a:gd name="T61" fmla="*/ 204 h 257"/>
                <a:gd name="T62" fmla="*/ 11 w 320"/>
                <a:gd name="T63" fmla="*/ 193 h 257"/>
                <a:gd name="T64" fmla="*/ 64 w 320"/>
                <a:gd name="T65" fmla="*/ 193 h 257"/>
                <a:gd name="T66" fmla="*/ 129 w 320"/>
                <a:gd name="T67" fmla="*/ 149 h 257"/>
                <a:gd name="T68" fmla="*/ 141 w 320"/>
                <a:gd name="T69" fmla="*/ 134 h 257"/>
                <a:gd name="T70" fmla="*/ 146 w 320"/>
                <a:gd name="T71" fmla="*/ 129 h 257"/>
                <a:gd name="T72" fmla="*/ 141 w 320"/>
                <a:gd name="T73" fmla="*/ 124 h 257"/>
                <a:gd name="T74" fmla="*/ 129 w 320"/>
                <a:gd name="T75" fmla="*/ 110 h 257"/>
                <a:gd name="T76" fmla="*/ 64 w 320"/>
                <a:gd name="T77" fmla="*/ 65 h 257"/>
                <a:gd name="T78" fmla="*/ 11 w 320"/>
                <a:gd name="T79" fmla="*/ 65 h 257"/>
                <a:gd name="T80" fmla="*/ 0 w 320"/>
                <a:gd name="T81" fmla="*/ 55 h 257"/>
                <a:gd name="T82" fmla="*/ 11 w 320"/>
                <a:gd name="T83" fmla="*/ 44 h 257"/>
                <a:gd name="T84" fmla="*/ 64 w 320"/>
                <a:gd name="T85" fmla="*/ 44 h 257"/>
                <a:gd name="T86" fmla="*/ 146 w 320"/>
                <a:gd name="T87" fmla="*/ 96 h 257"/>
                <a:gd name="T88" fmla="*/ 157 w 320"/>
                <a:gd name="T89" fmla="*/ 110 h 257"/>
                <a:gd name="T90" fmla="*/ 160 w 320"/>
                <a:gd name="T91" fmla="*/ 113 h 257"/>
                <a:gd name="T92" fmla="*/ 163 w 320"/>
                <a:gd name="T93" fmla="*/ 110 h 257"/>
                <a:gd name="T94" fmla="*/ 174 w 320"/>
                <a:gd name="T95" fmla="*/ 96 h 257"/>
                <a:gd name="T96" fmla="*/ 256 w 320"/>
                <a:gd name="T97" fmla="*/ 44 h 257"/>
                <a:gd name="T98" fmla="*/ 284 w 320"/>
                <a:gd name="T99" fmla="*/ 44 h 257"/>
                <a:gd name="T100" fmla="*/ 259 w 320"/>
                <a:gd name="T101" fmla="*/ 20 h 257"/>
                <a:gd name="T102" fmla="*/ 259 w 320"/>
                <a:gd name="T103" fmla="*/ 4 h 257"/>
                <a:gd name="T104" fmla="*/ 274 w 320"/>
                <a:gd name="T105" fmla="*/ 4 h 257"/>
                <a:gd name="T106" fmla="*/ 317 w 320"/>
                <a:gd name="T107" fmla="*/ 47 h 257"/>
                <a:gd name="T108" fmla="*/ 319 w 320"/>
                <a:gd name="T109" fmla="*/ 51 h 257"/>
                <a:gd name="T110" fmla="*/ 319 w 320"/>
                <a:gd name="T111" fmla="*/ 59 h 257"/>
                <a:gd name="T112" fmla="*/ 317 w 320"/>
                <a:gd name="T113" fmla="*/ 62 h 257"/>
                <a:gd name="T114" fmla="*/ 274 w 320"/>
                <a:gd name="T115" fmla="*/ 105 h 257"/>
                <a:gd name="T116" fmla="*/ 267 w 320"/>
                <a:gd name="T117" fmla="*/ 108 h 257"/>
                <a:gd name="T118" fmla="*/ 259 w 320"/>
                <a:gd name="T119" fmla="*/ 105 h 257"/>
                <a:gd name="T120" fmla="*/ 259 w 320"/>
                <a:gd name="T121" fmla="*/ 9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0" h="257">
                  <a:moveTo>
                    <a:pt x="259" y="90"/>
                  </a:moveTo>
                  <a:cubicBezTo>
                    <a:pt x="284" y="65"/>
                    <a:pt x="284" y="65"/>
                    <a:pt x="284" y="65"/>
                  </a:cubicBezTo>
                  <a:cubicBezTo>
                    <a:pt x="256" y="65"/>
                    <a:pt x="256" y="65"/>
                    <a:pt x="256" y="65"/>
                  </a:cubicBezTo>
                  <a:cubicBezTo>
                    <a:pt x="225" y="65"/>
                    <a:pt x="207" y="89"/>
                    <a:pt x="191" y="110"/>
                  </a:cubicBezTo>
                  <a:cubicBezTo>
                    <a:pt x="186" y="115"/>
                    <a:pt x="182" y="120"/>
                    <a:pt x="179" y="124"/>
                  </a:cubicBezTo>
                  <a:cubicBezTo>
                    <a:pt x="174" y="129"/>
                    <a:pt x="174" y="129"/>
                    <a:pt x="174" y="129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82" y="139"/>
                    <a:pt x="186" y="144"/>
                    <a:pt x="191" y="149"/>
                  </a:cubicBezTo>
                  <a:cubicBezTo>
                    <a:pt x="207" y="170"/>
                    <a:pt x="225" y="193"/>
                    <a:pt x="256" y="193"/>
                  </a:cubicBezTo>
                  <a:cubicBezTo>
                    <a:pt x="284" y="193"/>
                    <a:pt x="284" y="193"/>
                    <a:pt x="284" y="193"/>
                  </a:cubicBezTo>
                  <a:cubicBezTo>
                    <a:pt x="259" y="169"/>
                    <a:pt x="259" y="169"/>
                    <a:pt x="259" y="169"/>
                  </a:cubicBezTo>
                  <a:cubicBezTo>
                    <a:pt x="255" y="165"/>
                    <a:pt x="255" y="158"/>
                    <a:pt x="259" y="154"/>
                  </a:cubicBezTo>
                  <a:cubicBezTo>
                    <a:pt x="263" y="150"/>
                    <a:pt x="270" y="150"/>
                    <a:pt x="274" y="154"/>
                  </a:cubicBezTo>
                  <a:cubicBezTo>
                    <a:pt x="317" y="196"/>
                    <a:pt x="317" y="196"/>
                    <a:pt x="317" y="196"/>
                  </a:cubicBezTo>
                  <a:cubicBezTo>
                    <a:pt x="318" y="197"/>
                    <a:pt x="319" y="199"/>
                    <a:pt x="319" y="200"/>
                  </a:cubicBezTo>
                  <a:cubicBezTo>
                    <a:pt x="320" y="203"/>
                    <a:pt x="320" y="205"/>
                    <a:pt x="319" y="208"/>
                  </a:cubicBezTo>
                  <a:cubicBezTo>
                    <a:pt x="319" y="209"/>
                    <a:pt x="318" y="211"/>
                    <a:pt x="317" y="212"/>
                  </a:cubicBezTo>
                  <a:cubicBezTo>
                    <a:pt x="274" y="254"/>
                    <a:pt x="274" y="254"/>
                    <a:pt x="274" y="254"/>
                  </a:cubicBezTo>
                  <a:cubicBezTo>
                    <a:pt x="272" y="256"/>
                    <a:pt x="269" y="257"/>
                    <a:pt x="267" y="257"/>
                  </a:cubicBezTo>
                  <a:cubicBezTo>
                    <a:pt x="264" y="257"/>
                    <a:pt x="261" y="256"/>
                    <a:pt x="259" y="254"/>
                  </a:cubicBezTo>
                  <a:cubicBezTo>
                    <a:pt x="255" y="250"/>
                    <a:pt x="255" y="243"/>
                    <a:pt x="259" y="239"/>
                  </a:cubicBezTo>
                  <a:cubicBezTo>
                    <a:pt x="284" y="215"/>
                    <a:pt x="284" y="215"/>
                    <a:pt x="284" y="215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15" y="215"/>
                    <a:pt x="191" y="184"/>
                    <a:pt x="174" y="162"/>
                  </a:cubicBezTo>
                  <a:cubicBezTo>
                    <a:pt x="170" y="157"/>
                    <a:pt x="166" y="153"/>
                    <a:pt x="163" y="149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4" y="153"/>
                    <a:pt x="150" y="157"/>
                    <a:pt x="146" y="162"/>
                  </a:cubicBezTo>
                  <a:cubicBezTo>
                    <a:pt x="129" y="184"/>
                    <a:pt x="105" y="215"/>
                    <a:pt x="64" y="215"/>
                  </a:cubicBezTo>
                  <a:cubicBezTo>
                    <a:pt x="11" y="215"/>
                    <a:pt x="11" y="215"/>
                    <a:pt x="11" y="215"/>
                  </a:cubicBezTo>
                  <a:cubicBezTo>
                    <a:pt x="5" y="215"/>
                    <a:pt x="0" y="210"/>
                    <a:pt x="0" y="204"/>
                  </a:cubicBezTo>
                  <a:cubicBezTo>
                    <a:pt x="0" y="198"/>
                    <a:pt x="5" y="193"/>
                    <a:pt x="11" y="193"/>
                  </a:cubicBezTo>
                  <a:cubicBezTo>
                    <a:pt x="64" y="193"/>
                    <a:pt x="64" y="193"/>
                    <a:pt x="64" y="193"/>
                  </a:cubicBezTo>
                  <a:cubicBezTo>
                    <a:pt x="95" y="193"/>
                    <a:pt x="113" y="170"/>
                    <a:pt x="129" y="149"/>
                  </a:cubicBezTo>
                  <a:cubicBezTo>
                    <a:pt x="134" y="144"/>
                    <a:pt x="138" y="139"/>
                    <a:pt x="141" y="134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41" y="124"/>
                    <a:pt x="141" y="124"/>
                    <a:pt x="141" y="124"/>
                  </a:cubicBezTo>
                  <a:cubicBezTo>
                    <a:pt x="138" y="120"/>
                    <a:pt x="134" y="115"/>
                    <a:pt x="129" y="110"/>
                  </a:cubicBezTo>
                  <a:cubicBezTo>
                    <a:pt x="113" y="89"/>
                    <a:pt x="95" y="65"/>
                    <a:pt x="64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5" y="65"/>
                    <a:pt x="0" y="61"/>
                    <a:pt x="0" y="55"/>
                  </a:cubicBezTo>
                  <a:cubicBezTo>
                    <a:pt x="0" y="49"/>
                    <a:pt x="5" y="44"/>
                    <a:pt x="11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105" y="44"/>
                    <a:pt x="129" y="74"/>
                    <a:pt x="146" y="96"/>
                  </a:cubicBezTo>
                  <a:cubicBezTo>
                    <a:pt x="150" y="101"/>
                    <a:pt x="154" y="106"/>
                    <a:pt x="157" y="110"/>
                  </a:cubicBezTo>
                  <a:cubicBezTo>
                    <a:pt x="160" y="113"/>
                    <a:pt x="160" y="113"/>
                    <a:pt x="160" y="113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6" y="106"/>
                    <a:pt x="170" y="101"/>
                    <a:pt x="174" y="96"/>
                  </a:cubicBezTo>
                  <a:cubicBezTo>
                    <a:pt x="191" y="74"/>
                    <a:pt x="215" y="44"/>
                    <a:pt x="256" y="44"/>
                  </a:cubicBezTo>
                  <a:cubicBezTo>
                    <a:pt x="284" y="44"/>
                    <a:pt x="284" y="44"/>
                    <a:pt x="284" y="44"/>
                  </a:cubicBezTo>
                  <a:cubicBezTo>
                    <a:pt x="259" y="20"/>
                    <a:pt x="259" y="20"/>
                    <a:pt x="259" y="20"/>
                  </a:cubicBezTo>
                  <a:cubicBezTo>
                    <a:pt x="255" y="15"/>
                    <a:pt x="255" y="9"/>
                    <a:pt x="259" y="4"/>
                  </a:cubicBezTo>
                  <a:cubicBezTo>
                    <a:pt x="263" y="0"/>
                    <a:pt x="270" y="0"/>
                    <a:pt x="274" y="4"/>
                  </a:cubicBezTo>
                  <a:cubicBezTo>
                    <a:pt x="317" y="47"/>
                    <a:pt x="317" y="47"/>
                    <a:pt x="317" y="47"/>
                  </a:cubicBezTo>
                  <a:cubicBezTo>
                    <a:pt x="318" y="48"/>
                    <a:pt x="319" y="49"/>
                    <a:pt x="319" y="51"/>
                  </a:cubicBezTo>
                  <a:cubicBezTo>
                    <a:pt x="320" y="53"/>
                    <a:pt x="320" y="56"/>
                    <a:pt x="319" y="59"/>
                  </a:cubicBezTo>
                  <a:cubicBezTo>
                    <a:pt x="319" y="60"/>
                    <a:pt x="318" y="61"/>
                    <a:pt x="317" y="62"/>
                  </a:cubicBezTo>
                  <a:cubicBezTo>
                    <a:pt x="274" y="105"/>
                    <a:pt x="274" y="105"/>
                    <a:pt x="274" y="105"/>
                  </a:cubicBezTo>
                  <a:cubicBezTo>
                    <a:pt x="272" y="107"/>
                    <a:pt x="269" y="108"/>
                    <a:pt x="267" y="108"/>
                  </a:cubicBezTo>
                  <a:cubicBezTo>
                    <a:pt x="264" y="108"/>
                    <a:pt x="261" y="107"/>
                    <a:pt x="259" y="105"/>
                  </a:cubicBezTo>
                  <a:cubicBezTo>
                    <a:pt x="255" y="101"/>
                    <a:pt x="255" y="94"/>
                    <a:pt x="259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54" name="Freeform 979">
              <a:extLst>
                <a:ext uri="{FF2B5EF4-FFF2-40B4-BE49-F238E27FC236}">
                  <a16:creationId xmlns:a16="http://schemas.microsoft.com/office/drawing/2014/main" id="{1F922557-C9D5-C543-A986-CC1C3B4519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5" y="4001"/>
              <a:ext cx="340" cy="341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56 w 512"/>
                <a:gd name="T11" fmla="*/ 491 h 512"/>
                <a:gd name="T12" fmla="*/ 21 w 512"/>
                <a:gd name="T13" fmla="*/ 256 h 512"/>
                <a:gd name="T14" fmla="*/ 256 w 512"/>
                <a:gd name="T15" fmla="*/ 22 h 512"/>
                <a:gd name="T16" fmla="*/ 491 w 512"/>
                <a:gd name="T17" fmla="*/ 256 h 512"/>
                <a:gd name="T18" fmla="*/ 256 w 512"/>
                <a:gd name="T19" fmla="*/ 49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  <a:moveTo>
                    <a:pt x="256" y="491"/>
                  </a:move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A39BB2B-D5E1-9743-B8DB-DF31F556BBDE}"/>
              </a:ext>
            </a:extLst>
          </p:cNvPr>
          <p:cNvSpPr txBox="1"/>
          <p:nvPr/>
        </p:nvSpPr>
        <p:spPr>
          <a:xfrm>
            <a:off x="3998657" y="313204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File code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E46CEC-4E66-3E41-9331-D330373EFD7E}"/>
              </a:ext>
            </a:extLst>
          </p:cNvPr>
          <p:cNvSpPr txBox="1"/>
          <p:nvPr/>
        </p:nvSpPr>
        <p:spPr>
          <a:xfrm>
            <a:off x="3091145" y="313226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Speaker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9F1BCE-F32C-DC49-8974-7FD99C8EFC22}"/>
              </a:ext>
            </a:extLst>
          </p:cNvPr>
          <p:cNvSpPr txBox="1"/>
          <p:nvPr/>
        </p:nvSpPr>
        <p:spPr>
          <a:xfrm>
            <a:off x="1314578" y="3136636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Blog</a:t>
            </a:r>
          </a:p>
        </p:txBody>
      </p:sp>
      <p:grpSp>
        <p:nvGrpSpPr>
          <p:cNvPr id="58" name="Group 555">
            <a:extLst>
              <a:ext uri="{FF2B5EF4-FFF2-40B4-BE49-F238E27FC236}">
                <a16:creationId xmlns:a16="http://schemas.microsoft.com/office/drawing/2014/main" id="{0CDA0966-99C8-E744-ABDA-57F1CA61C3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54293" y="2742434"/>
            <a:ext cx="367982" cy="367982"/>
            <a:chOff x="4144" y="3013"/>
            <a:chExt cx="340" cy="340"/>
          </a:xfrm>
          <a:solidFill>
            <a:srgbClr val="ED1B24"/>
          </a:solidFill>
        </p:grpSpPr>
        <p:sp>
          <p:nvSpPr>
            <p:cNvPr id="59" name="Freeform 556">
              <a:extLst>
                <a:ext uri="{FF2B5EF4-FFF2-40B4-BE49-F238E27FC236}">
                  <a16:creationId xmlns:a16="http://schemas.microsoft.com/office/drawing/2014/main" id="{DC48AB86-3166-8145-8ADC-97DE3EB17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4" y="3013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60" name="Freeform 557">
              <a:extLst>
                <a:ext uri="{FF2B5EF4-FFF2-40B4-BE49-F238E27FC236}">
                  <a16:creationId xmlns:a16="http://schemas.microsoft.com/office/drawing/2014/main" id="{585D95EE-29A8-8845-973C-4DBAB9B8D7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36" y="3098"/>
              <a:ext cx="163" cy="163"/>
            </a:xfrm>
            <a:custGeom>
              <a:avLst/>
              <a:gdLst>
                <a:gd name="T0" fmla="*/ 54 w 246"/>
                <a:gd name="T1" fmla="*/ 245 h 245"/>
                <a:gd name="T2" fmla="*/ 0 w 246"/>
                <a:gd name="T3" fmla="*/ 192 h 245"/>
                <a:gd name="T4" fmla="*/ 0 w 246"/>
                <a:gd name="T5" fmla="*/ 85 h 245"/>
                <a:gd name="T6" fmla="*/ 11 w 246"/>
                <a:gd name="T7" fmla="*/ 74 h 245"/>
                <a:gd name="T8" fmla="*/ 22 w 246"/>
                <a:gd name="T9" fmla="*/ 85 h 245"/>
                <a:gd name="T10" fmla="*/ 22 w 246"/>
                <a:gd name="T11" fmla="*/ 192 h 245"/>
                <a:gd name="T12" fmla="*/ 54 w 246"/>
                <a:gd name="T13" fmla="*/ 224 h 245"/>
                <a:gd name="T14" fmla="*/ 86 w 246"/>
                <a:gd name="T15" fmla="*/ 192 h 245"/>
                <a:gd name="T16" fmla="*/ 54 w 246"/>
                <a:gd name="T17" fmla="*/ 160 h 245"/>
                <a:gd name="T18" fmla="*/ 43 w 246"/>
                <a:gd name="T19" fmla="*/ 149 h 245"/>
                <a:gd name="T20" fmla="*/ 54 w 246"/>
                <a:gd name="T21" fmla="*/ 138 h 245"/>
                <a:gd name="T22" fmla="*/ 107 w 246"/>
                <a:gd name="T23" fmla="*/ 192 h 245"/>
                <a:gd name="T24" fmla="*/ 54 w 246"/>
                <a:gd name="T25" fmla="*/ 245 h 245"/>
                <a:gd name="T26" fmla="*/ 171 w 246"/>
                <a:gd name="T27" fmla="*/ 192 h 245"/>
                <a:gd name="T28" fmla="*/ 54 w 246"/>
                <a:gd name="T29" fmla="*/ 74 h 245"/>
                <a:gd name="T30" fmla="*/ 43 w 246"/>
                <a:gd name="T31" fmla="*/ 85 h 245"/>
                <a:gd name="T32" fmla="*/ 54 w 246"/>
                <a:gd name="T33" fmla="*/ 96 h 245"/>
                <a:gd name="T34" fmla="*/ 150 w 246"/>
                <a:gd name="T35" fmla="*/ 192 h 245"/>
                <a:gd name="T36" fmla="*/ 160 w 246"/>
                <a:gd name="T37" fmla="*/ 202 h 245"/>
                <a:gd name="T38" fmla="*/ 171 w 246"/>
                <a:gd name="T39" fmla="*/ 192 h 245"/>
                <a:gd name="T40" fmla="*/ 246 w 246"/>
                <a:gd name="T41" fmla="*/ 192 h 245"/>
                <a:gd name="T42" fmla="*/ 54 w 246"/>
                <a:gd name="T43" fmla="*/ 0 h 245"/>
                <a:gd name="T44" fmla="*/ 43 w 246"/>
                <a:gd name="T45" fmla="*/ 10 h 245"/>
                <a:gd name="T46" fmla="*/ 54 w 246"/>
                <a:gd name="T47" fmla="*/ 21 h 245"/>
                <a:gd name="T48" fmla="*/ 224 w 246"/>
                <a:gd name="T49" fmla="*/ 192 h 245"/>
                <a:gd name="T50" fmla="*/ 235 w 246"/>
                <a:gd name="T51" fmla="*/ 202 h 245"/>
                <a:gd name="T52" fmla="*/ 246 w 246"/>
                <a:gd name="T53" fmla="*/ 19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6" h="245">
                  <a:moveTo>
                    <a:pt x="54" y="245"/>
                  </a:moveTo>
                  <a:cubicBezTo>
                    <a:pt x="24" y="245"/>
                    <a:pt x="0" y="221"/>
                    <a:pt x="0" y="19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9"/>
                    <a:pt x="5" y="74"/>
                    <a:pt x="11" y="74"/>
                  </a:cubicBezTo>
                  <a:cubicBezTo>
                    <a:pt x="17" y="74"/>
                    <a:pt x="22" y="79"/>
                    <a:pt x="22" y="85"/>
                  </a:cubicBezTo>
                  <a:cubicBezTo>
                    <a:pt x="22" y="192"/>
                    <a:pt x="22" y="192"/>
                    <a:pt x="22" y="192"/>
                  </a:cubicBezTo>
                  <a:cubicBezTo>
                    <a:pt x="22" y="209"/>
                    <a:pt x="36" y="224"/>
                    <a:pt x="54" y="224"/>
                  </a:cubicBezTo>
                  <a:cubicBezTo>
                    <a:pt x="71" y="224"/>
                    <a:pt x="86" y="209"/>
                    <a:pt x="86" y="192"/>
                  </a:cubicBezTo>
                  <a:cubicBezTo>
                    <a:pt x="86" y="174"/>
                    <a:pt x="71" y="160"/>
                    <a:pt x="54" y="160"/>
                  </a:cubicBezTo>
                  <a:cubicBezTo>
                    <a:pt x="48" y="160"/>
                    <a:pt x="43" y="155"/>
                    <a:pt x="43" y="149"/>
                  </a:cubicBezTo>
                  <a:cubicBezTo>
                    <a:pt x="43" y="143"/>
                    <a:pt x="48" y="138"/>
                    <a:pt x="54" y="138"/>
                  </a:cubicBezTo>
                  <a:cubicBezTo>
                    <a:pt x="83" y="138"/>
                    <a:pt x="107" y="162"/>
                    <a:pt x="107" y="192"/>
                  </a:cubicBezTo>
                  <a:cubicBezTo>
                    <a:pt x="107" y="221"/>
                    <a:pt x="83" y="245"/>
                    <a:pt x="54" y="245"/>
                  </a:cubicBezTo>
                  <a:close/>
                  <a:moveTo>
                    <a:pt x="171" y="192"/>
                  </a:moveTo>
                  <a:cubicBezTo>
                    <a:pt x="171" y="127"/>
                    <a:pt x="118" y="74"/>
                    <a:pt x="54" y="74"/>
                  </a:cubicBezTo>
                  <a:cubicBezTo>
                    <a:pt x="48" y="74"/>
                    <a:pt x="43" y="79"/>
                    <a:pt x="43" y="85"/>
                  </a:cubicBezTo>
                  <a:cubicBezTo>
                    <a:pt x="43" y="91"/>
                    <a:pt x="48" y="96"/>
                    <a:pt x="54" y="96"/>
                  </a:cubicBezTo>
                  <a:cubicBezTo>
                    <a:pt x="107" y="96"/>
                    <a:pt x="150" y="139"/>
                    <a:pt x="150" y="192"/>
                  </a:cubicBezTo>
                  <a:cubicBezTo>
                    <a:pt x="150" y="198"/>
                    <a:pt x="154" y="202"/>
                    <a:pt x="160" y="202"/>
                  </a:cubicBezTo>
                  <a:cubicBezTo>
                    <a:pt x="166" y="202"/>
                    <a:pt x="171" y="198"/>
                    <a:pt x="171" y="192"/>
                  </a:cubicBezTo>
                  <a:close/>
                  <a:moveTo>
                    <a:pt x="246" y="192"/>
                  </a:moveTo>
                  <a:cubicBezTo>
                    <a:pt x="246" y="86"/>
                    <a:pt x="160" y="0"/>
                    <a:pt x="54" y="0"/>
                  </a:cubicBezTo>
                  <a:cubicBezTo>
                    <a:pt x="48" y="0"/>
                    <a:pt x="43" y="4"/>
                    <a:pt x="43" y="10"/>
                  </a:cubicBezTo>
                  <a:cubicBezTo>
                    <a:pt x="43" y="16"/>
                    <a:pt x="48" y="21"/>
                    <a:pt x="54" y="21"/>
                  </a:cubicBezTo>
                  <a:cubicBezTo>
                    <a:pt x="148" y="21"/>
                    <a:pt x="224" y="98"/>
                    <a:pt x="224" y="192"/>
                  </a:cubicBezTo>
                  <a:cubicBezTo>
                    <a:pt x="224" y="198"/>
                    <a:pt x="229" y="202"/>
                    <a:pt x="235" y="202"/>
                  </a:cubicBezTo>
                  <a:cubicBezTo>
                    <a:pt x="241" y="202"/>
                    <a:pt x="246" y="198"/>
                    <a:pt x="246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DD666E7-8E11-1C4B-9511-9E8047F99341}"/>
              </a:ext>
            </a:extLst>
          </p:cNvPr>
          <p:cNvGrpSpPr>
            <a:grpSpLocks noChangeAspect="1"/>
          </p:cNvGrpSpPr>
          <p:nvPr/>
        </p:nvGrpSpPr>
        <p:grpSpPr>
          <a:xfrm>
            <a:off x="4208983" y="2766092"/>
            <a:ext cx="372865" cy="370800"/>
            <a:chOff x="5157788" y="2657475"/>
            <a:chExt cx="3159125" cy="3141663"/>
          </a:xfrm>
          <a:solidFill>
            <a:srgbClr val="ED1B24"/>
          </a:solidFill>
        </p:grpSpPr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D18F0EA-2490-214C-B832-8C00C7B56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3451" y="3246438"/>
              <a:ext cx="1447800" cy="1963738"/>
            </a:xfrm>
            <a:custGeom>
              <a:avLst/>
              <a:gdLst>
                <a:gd name="T0" fmla="*/ 175 w 176"/>
                <a:gd name="T1" fmla="*/ 61 h 240"/>
                <a:gd name="T2" fmla="*/ 173 w 176"/>
                <a:gd name="T3" fmla="*/ 58 h 240"/>
                <a:gd name="T4" fmla="*/ 117 w 176"/>
                <a:gd name="T5" fmla="*/ 2 h 240"/>
                <a:gd name="T6" fmla="*/ 117 w 176"/>
                <a:gd name="T7" fmla="*/ 2 h 240"/>
                <a:gd name="T8" fmla="*/ 117 w 176"/>
                <a:gd name="T9" fmla="*/ 2 h 240"/>
                <a:gd name="T10" fmla="*/ 117 w 176"/>
                <a:gd name="T11" fmla="*/ 2 h 240"/>
                <a:gd name="T12" fmla="*/ 112 w 176"/>
                <a:gd name="T13" fmla="*/ 0 h 240"/>
                <a:gd name="T14" fmla="*/ 8 w 176"/>
                <a:gd name="T15" fmla="*/ 0 h 240"/>
                <a:gd name="T16" fmla="*/ 0 w 176"/>
                <a:gd name="T17" fmla="*/ 8 h 240"/>
                <a:gd name="T18" fmla="*/ 0 w 176"/>
                <a:gd name="T19" fmla="*/ 232 h 240"/>
                <a:gd name="T20" fmla="*/ 8 w 176"/>
                <a:gd name="T21" fmla="*/ 240 h 240"/>
                <a:gd name="T22" fmla="*/ 168 w 176"/>
                <a:gd name="T23" fmla="*/ 240 h 240"/>
                <a:gd name="T24" fmla="*/ 176 w 176"/>
                <a:gd name="T25" fmla="*/ 232 h 240"/>
                <a:gd name="T26" fmla="*/ 176 w 176"/>
                <a:gd name="T27" fmla="*/ 64 h 240"/>
                <a:gd name="T28" fmla="*/ 176 w 176"/>
                <a:gd name="T29" fmla="*/ 64 h 240"/>
                <a:gd name="T30" fmla="*/ 175 w 176"/>
                <a:gd name="T31" fmla="*/ 61 h 240"/>
                <a:gd name="T32" fmla="*/ 120 w 176"/>
                <a:gd name="T33" fmla="*/ 27 h 240"/>
                <a:gd name="T34" fmla="*/ 148 w 176"/>
                <a:gd name="T35" fmla="*/ 56 h 240"/>
                <a:gd name="T36" fmla="*/ 120 w 176"/>
                <a:gd name="T37" fmla="*/ 56 h 240"/>
                <a:gd name="T38" fmla="*/ 120 w 176"/>
                <a:gd name="T39" fmla="*/ 27 h 240"/>
                <a:gd name="T40" fmla="*/ 160 w 176"/>
                <a:gd name="T41" fmla="*/ 224 h 240"/>
                <a:gd name="T42" fmla="*/ 16 w 176"/>
                <a:gd name="T43" fmla="*/ 224 h 240"/>
                <a:gd name="T44" fmla="*/ 16 w 176"/>
                <a:gd name="T45" fmla="*/ 16 h 240"/>
                <a:gd name="T46" fmla="*/ 104 w 176"/>
                <a:gd name="T47" fmla="*/ 16 h 240"/>
                <a:gd name="T48" fmla="*/ 104 w 176"/>
                <a:gd name="T49" fmla="*/ 64 h 240"/>
                <a:gd name="T50" fmla="*/ 112 w 176"/>
                <a:gd name="T51" fmla="*/ 72 h 240"/>
                <a:gd name="T52" fmla="*/ 160 w 176"/>
                <a:gd name="T53" fmla="*/ 72 h 240"/>
                <a:gd name="T54" fmla="*/ 160 w 176"/>
                <a:gd name="T55" fmla="*/ 22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6" h="240">
                  <a:moveTo>
                    <a:pt x="175" y="61"/>
                  </a:moveTo>
                  <a:cubicBezTo>
                    <a:pt x="175" y="60"/>
                    <a:pt x="174" y="59"/>
                    <a:pt x="173" y="58"/>
                  </a:cubicBezTo>
                  <a:cubicBezTo>
                    <a:pt x="117" y="2"/>
                    <a:pt x="117" y="2"/>
                    <a:pt x="117" y="2"/>
                  </a:cubicBezTo>
                  <a:cubicBezTo>
                    <a:pt x="117" y="2"/>
                    <a:pt x="117" y="2"/>
                    <a:pt x="117" y="2"/>
                  </a:cubicBezTo>
                  <a:cubicBezTo>
                    <a:pt x="117" y="2"/>
                    <a:pt x="117" y="2"/>
                    <a:pt x="117" y="2"/>
                  </a:cubicBezTo>
                  <a:cubicBezTo>
                    <a:pt x="117" y="2"/>
                    <a:pt x="117" y="2"/>
                    <a:pt x="117" y="2"/>
                  </a:cubicBezTo>
                  <a:cubicBezTo>
                    <a:pt x="116" y="0"/>
                    <a:pt x="114" y="0"/>
                    <a:pt x="11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6"/>
                    <a:pt x="3" y="240"/>
                    <a:pt x="8" y="240"/>
                  </a:cubicBezTo>
                  <a:cubicBezTo>
                    <a:pt x="168" y="240"/>
                    <a:pt x="168" y="240"/>
                    <a:pt x="168" y="240"/>
                  </a:cubicBezTo>
                  <a:cubicBezTo>
                    <a:pt x="172" y="240"/>
                    <a:pt x="176" y="236"/>
                    <a:pt x="176" y="232"/>
                  </a:cubicBezTo>
                  <a:cubicBezTo>
                    <a:pt x="176" y="64"/>
                    <a:pt x="176" y="64"/>
                    <a:pt x="176" y="64"/>
                  </a:cubicBezTo>
                  <a:cubicBezTo>
                    <a:pt x="176" y="64"/>
                    <a:pt x="176" y="64"/>
                    <a:pt x="176" y="64"/>
                  </a:cubicBezTo>
                  <a:cubicBezTo>
                    <a:pt x="176" y="63"/>
                    <a:pt x="175" y="62"/>
                    <a:pt x="175" y="61"/>
                  </a:cubicBezTo>
                  <a:close/>
                  <a:moveTo>
                    <a:pt x="120" y="27"/>
                  </a:moveTo>
                  <a:cubicBezTo>
                    <a:pt x="148" y="56"/>
                    <a:pt x="148" y="56"/>
                    <a:pt x="148" y="56"/>
                  </a:cubicBezTo>
                  <a:cubicBezTo>
                    <a:pt x="120" y="56"/>
                    <a:pt x="120" y="56"/>
                    <a:pt x="120" y="56"/>
                  </a:cubicBezTo>
                  <a:lnTo>
                    <a:pt x="120" y="27"/>
                  </a:lnTo>
                  <a:close/>
                  <a:moveTo>
                    <a:pt x="160" y="224"/>
                  </a:moveTo>
                  <a:cubicBezTo>
                    <a:pt x="16" y="224"/>
                    <a:pt x="16" y="224"/>
                    <a:pt x="16" y="22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8"/>
                    <a:pt x="107" y="72"/>
                    <a:pt x="112" y="72"/>
                  </a:cubicBezTo>
                  <a:cubicBezTo>
                    <a:pt x="160" y="72"/>
                    <a:pt x="160" y="72"/>
                    <a:pt x="160" y="72"/>
                  </a:cubicBezTo>
                  <a:lnTo>
                    <a:pt x="160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CED1EB77-1E7B-4144-9D45-C653FEC5D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4024313"/>
              <a:ext cx="542925" cy="727075"/>
            </a:xfrm>
            <a:custGeom>
              <a:avLst/>
              <a:gdLst>
                <a:gd name="T0" fmla="*/ 2 w 66"/>
                <a:gd name="T1" fmla="*/ 76 h 89"/>
                <a:gd name="T2" fmla="*/ 4 w 66"/>
                <a:gd name="T3" fmla="*/ 87 h 89"/>
                <a:gd name="T4" fmla="*/ 9 w 66"/>
                <a:gd name="T5" fmla="*/ 89 h 89"/>
                <a:gd name="T6" fmla="*/ 15 w 66"/>
                <a:gd name="T7" fmla="*/ 85 h 89"/>
                <a:gd name="T8" fmla="*/ 63 w 66"/>
                <a:gd name="T9" fmla="*/ 13 h 89"/>
                <a:gd name="T10" fmla="*/ 61 w 66"/>
                <a:gd name="T11" fmla="*/ 2 h 89"/>
                <a:gd name="T12" fmla="*/ 50 w 66"/>
                <a:gd name="T13" fmla="*/ 4 h 89"/>
                <a:gd name="T14" fmla="*/ 2 w 66"/>
                <a:gd name="T15" fmla="*/ 7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89">
                  <a:moveTo>
                    <a:pt x="2" y="76"/>
                  </a:moveTo>
                  <a:cubicBezTo>
                    <a:pt x="0" y="80"/>
                    <a:pt x="1" y="85"/>
                    <a:pt x="4" y="87"/>
                  </a:cubicBezTo>
                  <a:cubicBezTo>
                    <a:pt x="6" y="88"/>
                    <a:pt x="7" y="89"/>
                    <a:pt x="9" y="89"/>
                  </a:cubicBezTo>
                  <a:cubicBezTo>
                    <a:pt x="11" y="89"/>
                    <a:pt x="14" y="87"/>
                    <a:pt x="15" y="85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6" y="9"/>
                    <a:pt x="65" y="4"/>
                    <a:pt x="61" y="2"/>
                  </a:cubicBezTo>
                  <a:cubicBezTo>
                    <a:pt x="57" y="0"/>
                    <a:pt x="52" y="1"/>
                    <a:pt x="50" y="4"/>
                  </a:cubicBezTo>
                  <a:lnTo>
                    <a:pt x="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18AB9A2F-3AB4-CC42-BD5B-81F4E6E21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6" y="3957638"/>
              <a:ext cx="336550" cy="401638"/>
            </a:xfrm>
            <a:custGeom>
              <a:avLst/>
              <a:gdLst>
                <a:gd name="T0" fmla="*/ 32 w 41"/>
                <a:gd name="T1" fmla="*/ 49 h 49"/>
                <a:gd name="T2" fmla="*/ 38 w 41"/>
                <a:gd name="T3" fmla="*/ 45 h 49"/>
                <a:gd name="T4" fmla="*/ 36 w 41"/>
                <a:gd name="T5" fmla="*/ 34 h 49"/>
                <a:gd name="T6" fmla="*/ 22 w 41"/>
                <a:gd name="T7" fmla="*/ 25 h 49"/>
                <a:gd name="T8" fmla="*/ 36 w 41"/>
                <a:gd name="T9" fmla="*/ 15 h 49"/>
                <a:gd name="T10" fmla="*/ 38 w 41"/>
                <a:gd name="T11" fmla="*/ 4 h 49"/>
                <a:gd name="T12" fmla="*/ 27 w 41"/>
                <a:gd name="T13" fmla="*/ 2 h 49"/>
                <a:gd name="T14" fmla="*/ 3 w 41"/>
                <a:gd name="T15" fmla="*/ 18 h 49"/>
                <a:gd name="T16" fmla="*/ 0 w 41"/>
                <a:gd name="T17" fmla="*/ 25 h 49"/>
                <a:gd name="T18" fmla="*/ 3 w 41"/>
                <a:gd name="T19" fmla="*/ 31 h 49"/>
                <a:gd name="T20" fmla="*/ 27 w 41"/>
                <a:gd name="T21" fmla="*/ 47 h 49"/>
                <a:gd name="T22" fmla="*/ 32 w 41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49">
                  <a:moveTo>
                    <a:pt x="32" y="49"/>
                  </a:moveTo>
                  <a:cubicBezTo>
                    <a:pt x="34" y="49"/>
                    <a:pt x="37" y="47"/>
                    <a:pt x="38" y="45"/>
                  </a:cubicBezTo>
                  <a:cubicBezTo>
                    <a:pt x="41" y="41"/>
                    <a:pt x="40" y="36"/>
                    <a:pt x="36" y="34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0" y="13"/>
                    <a:pt x="41" y="8"/>
                    <a:pt x="38" y="4"/>
                  </a:cubicBezTo>
                  <a:cubicBezTo>
                    <a:pt x="36" y="1"/>
                    <a:pt x="31" y="0"/>
                    <a:pt x="27" y="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" y="19"/>
                    <a:pt x="0" y="22"/>
                    <a:pt x="0" y="25"/>
                  </a:cubicBezTo>
                  <a:cubicBezTo>
                    <a:pt x="0" y="27"/>
                    <a:pt x="1" y="30"/>
                    <a:pt x="3" y="31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9" y="48"/>
                    <a:pt x="30" y="49"/>
                    <a:pt x="32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AA182912-1A23-F548-9044-3B837E47D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1176" y="4416425"/>
              <a:ext cx="336550" cy="401638"/>
            </a:xfrm>
            <a:custGeom>
              <a:avLst/>
              <a:gdLst>
                <a:gd name="T0" fmla="*/ 2 w 41"/>
                <a:gd name="T1" fmla="*/ 4 h 49"/>
                <a:gd name="T2" fmla="*/ 4 w 41"/>
                <a:gd name="T3" fmla="*/ 15 h 49"/>
                <a:gd name="T4" fmla="*/ 18 w 41"/>
                <a:gd name="T5" fmla="*/ 25 h 49"/>
                <a:gd name="T6" fmla="*/ 4 w 41"/>
                <a:gd name="T7" fmla="*/ 34 h 49"/>
                <a:gd name="T8" fmla="*/ 2 w 41"/>
                <a:gd name="T9" fmla="*/ 45 h 49"/>
                <a:gd name="T10" fmla="*/ 9 w 41"/>
                <a:gd name="T11" fmla="*/ 49 h 49"/>
                <a:gd name="T12" fmla="*/ 13 w 41"/>
                <a:gd name="T13" fmla="*/ 47 h 49"/>
                <a:gd name="T14" fmla="*/ 37 w 41"/>
                <a:gd name="T15" fmla="*/ 31 h 49"/>
                <a:gd name="T16" fmla="*/ 41 w 41"/>
                <a:gd name="T17" fmla="*/ 25 h 49"/>
                <a:gd name="T18" fmla="*/ 37 w 41"/>
                <a:gd name="T19" fmla="*/ 18 h 49"/>
                <a:gd name="T20" fmla="*/ 13 w 41"/>
                <a:gd name="T21" fmla="*/ 2 h 49"/>
                <a:gd name="T22" fmla="*/ 2 w 41"/>
                <a:gd name="T23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49">
                  <a:moveTo>
                    <a:pt x="2" y="4"/>
                  </a:moveTo>
                  <a:cubicBezTo>
                    <a:pt x="0" y="8"/>
                    <a:pt x="1" y="13"/>
                    <a:pt x="4" y="1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1" y="36"/>
                    <a:pt x="0" y="41"/>
                    <a:pt x="2" y="45"/>
                  </a:cubicBezTo>
                  <a:cubicBezTo>
                    <a:pt x="4" y="47"/>
                    <a:pt x="6" y="49"/>
                    <a:pt x="9" y="49"/>
                  </a:cubicBezTo>
                  <a:cubicBezTo>
                    <a:pt x="10" y="49"/>
                    <a:pt x="12" y="48"/>
                    <a:pt x="13" y="47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9" y="30"/>
                    <a:pt x="41" y="27"/>
                    <a:pt x="41" y="25"/>
                  </a:cubicBezTo>
                  <a:cubicBezTo>
                    <a:pt x="41" y="22"/>
                    <a:pt x="39" y="19"/>
                    <a:pt x="37" y="18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9" y="0"/>
                    <a:pt x="4" y="1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BBCE25EB-14AA-A949-A11B-5137C130E0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7788" y="2657475"/>
              <a:ext cx="3159125" cy="3141663"/>
            </a:xfrm>
            <a:custGeom>
              <a:avLst/>
              <a:gdLst>
                <a:gd name="T0" fmla="*/ 192 w 384"/>
                <a:gd name="T1" fmla="*/ 16 h 384"/>
                <a:gd name="T2" fmla="*/ 368 w 384"/>
                <a:gd name="T3" fmla="*/ 192 h 384"/>
                <a:gd name="T4" fmla="*/ 192 w 384"/>
                <a:gd name="T5" fmla="*/ 368 h 384"/>
                <a:gd name="T6" fmla="*/ 16 w 384"/>
                <a:gd name="T7" fmla="*/ 192 h 384"/>
                <a:gd name="T8" fmla="*/ 192 w 384"/>
                <a:gd name="T9" fmla="*/ 16 h 384"/>
                <a:gd name="T10" fmla="*/ 192 w 384"/>
                <a:gd name="T11" fmla="*/ 0 h 384"/>
                <a:gd name="T12" fmla="*/ 0 w 384"/>
                <a:gd name="T13" fmla="*/ 192 h 384"/>
                <a:gd name="T14" fmla="*/ 192 w 384"/>
                <a:gd name="T15" fmla="*/ 384 h 384"/>
                <a:gd name="T16" fmla="*/ 384 w 384"/>
                <a:gd name="T17" fmla="*/ 192 h 384"/>
                <a:gd name="T18" fmla="*/ 192 w 384"/>
                <a:gd name="T1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16"/>
                  </a:moveTo>
                  <a:cubicBezTo>
                    <a:pt x="289" y="16"/>
                    <a:pt x="368" y="95"/>
                    <a:pt x="368" y="192"/>
                  </a:cubicBezTo>
                  <a:cubicBezTo>
                    <a:pt x="368" y="289"/>
                    <a:pt x="289" y="368"/>
                    <a:pt x="192" y="368"/>
                  </a:cubicBezTo>
                  <a:cubicBezTo>
                    <a:pt x="95" y="368"/>
                    <a:pt x="16" y="289"/>
                    <a:pt x="16" y="192"/>
                  </a:cubicBezTo>
                  <a:cubicBezTo>
                    <a:pt x="16" y="95"/>
                    <a:pt x="95" y="16"/>
                    <a:pt x="192" y="16"/>
                  </a:cubicBezTo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67" name="Freeform 33">
            <a:extLst>
              <a:ext uri="{FF2B5EF4-FFF2-40B4-BE49-F238E27FC236}">
                <a16:creationId xmlns:a16="http://schemas.microsoft.com/office/drawing/2014/main" id="{452C476C-9CD3-5147-AA9F-31A7857052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08442" y="2770803"/>
            <a:ext cx="372926" cy="370800"/>
          </a:xfrm>
          <a:custGeom>
            <a:avLst/>
            <a:gdLst>
              <a:gd name="T0" fmla="*/ 192 w 384"/>
              <a:gd name="T1" fmla="*/ 16 h 384"/>
              <a:gd name="T2" fmla="*/ 368 w 384"/>
              <a:gd name="T3" fmla="*/ 192 h 384"/>
              <a:gd name="T4" fmla="*/ 192 w 384"/>
              <a:gd name="T5" fmla="*/ 368 h 384"/>
              <a:gd name="T6" fmla="*/ 16 w 384"/>
              <a:gd name="T7" fmla="*/ 192 h 384"/>
              <a:gd name="T8" fmla="*/ 192 w 384"/>
              <a:gd name="T9" fmla="*/ 16 h 384"/>
              <a:gd name="T10" fmla="*/ 192 w 384"/>
              <a:gd name="T11" fmla="*/ 0 h 384"/>
              <a:gd name="T12" fmla="*/ 0 w 384"/>
              <a:gd name="T13" fmla="*/ 192 h 384"/>
              <a:gd name="T14" fmla="*/ 192 w 384"/>
              <a:gd name="T15" fmla="*/ 384 h 384"/>
              <a:gd name="T16" fmla="*/ 384 w 384"/>
              <a:gd name="T17" fmla="*/ 192 h 384"/>
              <a:gd name="T18" fmla="*/ 192 w 384"/>
              <a:gd name="T19" fmla="*/ 0 h 384"/>
              <a:gd name="T20" fmla="*/ 249 w 384"/>
              <a:gd name="T21" fmla="*/ 312 h 384"/>
              <a:gd name="T22" fmla="*/ 134 w 384"/>
              <a:gd name="T23" fmla="*/ 312 h 384"/>
              <a:gd name="T24" fmla="*/ 104 w 384"/>
              <a:gd name="T25" fmla="*/ 281 h 384"/>
              <a:gd name="T26" fmla="*/ 104 w 384"/>
              <a:gd name="T27" fmla="*/ 102 h 384"/>
              <a:gd name="T28" fmla="*/ 134 w 384"/>
              <a:gd name="T29" fmla="*/ 72 h 384"/>
              <a:gd name="T30" fmla="*/ 249 w 384"/>
              <a:gd name="T31" fmla="*/ 72 h 384"/>
              <a:gd name="T32" fmla="*/ 280 w 384"/>
              <a:gd name="T33" fmla="*/ 102 h 384"/>
              <a:gd name="T34" fmla="*/ 280 w 384"/>
              <a:gd name="T35" fmla="*/ 281 h 384"/>
              <a:gd name="T36" fmla="*/ 249 w 384"/>
              <a:gd name="T37" fmla="*/ 312 h 384"/>
              <a:gd name="T38" fmla="*/ 134 w 384"/>
              <a:gd name="T39" fmla="*/ 88 h 384"/>
              <a:gd name="T40" fmla="*/ 120 w 384"/>
              <a:gd name="T41" fmla="*/ 102 h 384"/>
              <a:gd name="T42" fmla="*/ 120 w 384"/>
              <a:gd name="T43" fmla="*/ 281 h 384"/>
              <a:gd name="T44" fmla="*/ 134 w 384"/>
              <a:gd name="T45" fmla="*/ 296 h 384"/>
              <a:gd name="T46" fmla="*/ 249 w 384"/>
              <a:gd name="T47" fmla="*/ 296 h 384"/>
              <a:gd name="T48" fmla="*/ 264 w 384"/>
              <a:gd name="T49" fmla="*/ 281 h 384"/>
              <a:gd name="T50" fmla="*/ 264 w 384"/>
              <a:gd name="T51" fmla="*/ 102 h 384"/>
              <a:gd name="T52" fmla="*/ 249 w 384"/>
              <a:gd name="T53" fmla="*/ 88 h 384"/>
              <a:gd name="T54" fmla="*/ 134 w 384"/>
              <a:gd name="T55" fmla="*/ 88 h 384"/>
              <a:gd name="T56" fmla="*/ 192 w 384"/>
              <a:gd name="T57" fmla="*/ 280 h 384"/>
              <a:gd name="T58" fmla="*/ 136 w 384"/>
              <a:gd name="T59" fmla="*/ 224 h 384"/>
              <a:gd name="T60" fmla="*/ 192 w 384"/>
              <a:gd name="T61" fmla="*/ 168 h 384"/>
              <a:gd name="T62" fmla="*/ 248 w 384"/>
              <a:gd name="T63" fmla="*/ 224 h 384"/>
              <a:gd name="T64" fmla="*/ 192 w 384"/>
              <a:gd name="T65" fmla="*/ 280 h 384"/>
              <a:gd name="T66" fmla="*/ 192 w 384"/>
              <a:gd name="T67" fmla="*/ 184 h 384"/>
              <a:gd name="T68" fmla="*/ 152 w 384"/>
              <a:gd name="T69" fmla="*/ 224 h 384"/>
              <a:gd name="T70" fmla="*/ 192 w 384"/>
              <a:gd name="T71" fmla="*/ 264 h 384"/>
              <a:gd name="T72" fmla="*/ 232 w 384"/>
              <a:gd name="T73" fmla="*/ 224 h 384"/>
              <a:gd name="T74" fmla="*/ 192 w 384"/>
              <a:gd name="T75" fmla="*/ 184 h 384"/>
              <a:gd name="T76" fmla="*/ 192 w 384"/>
              <a:gd name="T77" fmla="*/ 152 h 384"/>
              <a:gd name="T78" fmla="*/ 168 w 384"/>
              <a:gd name="T79" fmla="*/ 128 h 384"/>
              <a:gd name="T80" fmla="*/ 192 w 384"/>
              <a:gd name="T81" fmla="*/ 104 h 384"/>
              <a:gd name="T82" fmla="*/ 216 w 384"/>
              <a:gd name="T83" fmla="*/ 128 h 384"/>
              <a:gd name="T84" fmla="*/ 192 w 384"/>
              <a:gd name="T85" fmla="*/ 152 h 384"/>
              <a:gd name="T86" fmla="*/ 192 w 384"/>
              <a:gd name="T87" fmla="*/ 120 h 384"/>
              <a:gd name="T88" fmla="*/ 184 w 384"/>
              <a:gd name="T89" fmla="*/ 128 h 384"/>
              <a:gd name="T90" fmla="*/ 192 w 384"/>
              <a:gd name="T91" fmla="*/ 136 h 384"/>
              <a:gd name="T92" fmla="*/ 200 w 384"/>
              <a:gd name="T93" fmla="*/ 128 h 384"/>
              <a:gd name="T94" fmla="*/ 192 w 384"/>
              <a:gd name="T95" fmla="*/ 120 h 384"/>
              <a:gd name="T96" fmla="*/ 200 w 384"/>
              <a:gd name="T97" fmla="*/ 224 h 384"/>
              <a:gd name="T98" fmla="*/ 192 w 384"/>
              <a:gd name="T99" fmla="*/ 216 h 384"/>
              <a:gd name="T100" fmla="*/ 192 w 384"/>
              <a:gd name="T101" fmla="*/ 216 h 384"/>
              <a:gd name="T102" fmla="*/ 184 w 384"/>
              <a:gd name="T103" fmla="*/ 224 h 384"/>
              <a:gd name="T104" fmla="*/ 192 w 384"/>
              <a:gd name="T105" fmla="*/ 232 h 384"/>
              <a:gd name="T106" fmla="*/ 200 w 384"/>
              <a:gd name="T107" fmla="*/ 22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4" h="384">
                <a:moveTo>
                  <a:pt x="192" y="16"/>
                </a:move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249" y="312"/>
                </a:moveTo>
                <a:cubicBezTo>
                  <a:pt x="134" y="312"/>
                  <a:pt x="134" y="312"/>
                  <a:pt x="134" y="312"/>
                </a:cubicBezTo>
                <a:cubicBezTo>
                  <a:pt x="117" y="312"/>
                  <a:pt x="104" y="298"/>
                  <a:pt x="104" y="281"/>
                </a:cubicBezTo>
                <a:cubicBezTo>
                  <a:pt x="104" y="102"/>
                  <a:pt x="104" y="102"/>
                  <a:pt x="104" y="102"/>
                </a:cubicBezTo>
                <a:cubicBezTo>
                  <a:pt x="104" y="85"/>
                  <a:pt x="117" y="72"/>
                  <a:pt x="134" y="72"/>
                </a:cubicBezTo>
                <a:cubicBezTo>
                  <a:pt x="249" y="72"/>
                  <a:pt x="249" y="72"/>
                  <a:pt x="249" y="72"/>
                </a:cubicBezTo>
                <a:cubicBezTo>
                  <a:pt x="266" y="72"/>
                  <a:pt x="280" y="85"/>
                  <a:pt x="280" y="102"/>
                </a:cubicBezTo>
                <a:cubicBezTo>
                  <a:pt x="280" y="281"/>
                  <a:pt x="280" y="281"/>
                  <a:pt x="280" y="281"/>
                </a:cubicBezTo>
                <a:cubicBezTo>
                  <a:pt x="280" y="298"/>
                  <a:pt x="266" y="312"/>
                  <a:pt x="249" y="312"/>
                </a:cubicBezTo>
                <a:close/>
                <a:moveTo>
                  <a:pt x="134" y="88"/>
                </a:moveTo>
                <a:cubicBezTo>
                  <a:pt x="126" y="88"/>
                  <a:pt x="120" y="94"/>
                  <a:pt x="120" y="102"/>
                </a:cubicBezTo>
                <a:cubicBezTo>
                  <a:pt x="120" y="281"/>
                  <a:pt x="120" y="281"/>
                  <a:pt x="120" y="281"/>
                </a:cubicBezTo>
                <a:cubicBezTo>
                  <a:pt x="120" y="289"/>
                  <a:pt x="126" y="296"/>
                  <a:pt x="134" y="296"/>
                </a:cubicBezTo>
                <a:cubicBezTo>
                  <a:pt x="249" y="296"/>
                  <a:pt x="249" y="296"/>
                  <a:pt x="249" y="296"/>
                </a:cubicBezTo>
                <a:cubicBezTo>
                  <a:pt x="257" y="296"/>
                  <a:pt x="264" y="289"/>
                  <a:pt x="264" y="281"/>
                </a:cubicBezTo>
                <a:cubicBezTo>
                  <a:pt x="264" y="102"/>
                  <a:pt x="264" y="102"/>
                  <a:pt x="264" y="102"/>
                </a:cubicBezTo>
                <a:cubicBezTo>
                  <a:pt x="264" y="94"/>
                  <a:pt x="257" y="88"/>
                  <a:pt x="249" y="88"/>
                </a:cubicBezTo>
                <a:lnTo>
                  <a:pt x="134" y="88"/>
                </a:lnTo>
                <a:close/>
                <a:moveTo>
                  <a:pt x="192" y="280"/>
                </a:moveTo>
                <a:cubicBezTo>
                  <a:pt x="161" y="280"/>
                  <a:pt x="136" y="255"/>
                  <a:pt x="136" y="224"/>
                </a:cubicBezTo>
                <a:cubicBezTo>
                  <a:pt x="136" y="193"/>
                  <a:pt x="161" y="168"/>
                  <a:pt x="192" y="168"/>
                </a:cubicBezTo>
                <a:cubicBezTo>
                  <a:pt x="223" y="168"/>
                  <a:pt x="248" y="193"/>
                  <a:pt x="248" y="224"/>
                </a:cubicBezTo>
                <a:cubicBezTo>
                  <a:pt x="248" y="255"/>
                  <a:pt x="223" y="280"/>
                  <a:pt x="192" y="280"/>
                </a:cubicBezTo>
                <a:close/>
                <a:moveTo>
                  <a:pt x="192" y="184"/>
                </a:moveTo>
                <a:cubicBezTo>
                  <a:pt x="170" y="184"/>
                  <a:pt x="152" y="202"/>
                  <a:pt x="152" y="224"/>
                </a:cubicBezTo>
                <a:cubicBezTo>
                  <a:pt x="152" y="246"/>
                  <a:pt x="170" y="264"/>
                  <a:pt x="192" y="264"/>
                </a:cubicBezTo>
                <a:cubicBezTo>
                  <a:pt x="214" y="264"/>
                  <a:pt x="232" y="246"/>
                  <a:pt x="232" y="224"/>
                </a:cubicBezTo>
                <a:cubicBezTo>
                  <a:pt x="232" y="202"/>
                  <a:pt x="214" y="184"/>
                  <a:pt x="192" y="184"/>
                </a:cubicBezTo>
                <a:close/>
                <a:moveTo>
                  <a:pt x="192" y="152"/>
                </a:moveTo>
                <a:cubicBezTo>
                  <a:pt x="178" y="152"/>
                  <a:pt x="168" y="141"/>
                  <a:pt x="168" y="128"/>
                </a:cubicBezTo>
                <a:cubicBezTo>
                  <a:pt x="168" y="114"/>
                  <a:pt x="178" y="104"/>
                  <a:pt x="192" y="104"/>
                </a:cubicBezTo>
                <a:cubicBezTo>
                  <a:pt x="205" y="104"/>
                  <a:pt x="216" y="114"/>
                  <a:pt x="216" y="128"/>
                </a:cubicBezTo>
                <a:cubicBezTo>
                  <a:pt x="216" y="141"/>
                  <a:pt x="205" y="152"/>
                  <a:pt x="192" y="152"/>
                </a:cubicBezTo>
                <a:close/>
                <a:moveTo>
                  <a:pt x="192" y="120"/>
                </a:moveTo>
                <a:cubicBezTo>
                  <a:pt x="187" y="120"/>
                  <a:pt x="184" y="123"/>
                  <a:pt x="184" y="128"/>
                </a:cubicBezTo>
                <a:cubicBezTo>
                  <a:pt x="184" y="132"/>
                  <a:pt x="187" y="136"/>
                  <a:pt x="192" y="136"/>
                </a:cubicBezTo>
                <a:cubicBezTo>
                  <a:pt x="196" y="136"/>
                  <a:pt x="200" y="132"/>
                  <a:pt x="200" y="128"/>
                </a:cubicBezTo>
                <a:cubicBezTo>
                  <a:pt x="200" y="123"/>
                  <a:pt x="196" y="120"/>
                  <a:pt x="192" y="120"/>
                </a:cubicBezTo>
                <a:close/>
                <a:moveTo>
                  <a:pt x="200" y="224"/>
                </a:moveTo>
                <a:cubicBezTo>
                  <a:pt x="200" y="219"/>
                  <a:pt x="196" y="216"/>
                  <a:pt x="192" y="216"/>
                </a:cubicBezTo>
                <a:cubicBezTo>
                  <a:pt x="192" y="216"/>
                  <a:pt x="192" y="216"/>
                  <a:pt x="192" y="216"/>
                </a:cubicBezTo>
                <a:cubicBezTo>
                  <a:pt x="187" y="216"/>
                  <a:pt x="184" y="219"/>
                  <a:pt x="184" y="224"/>
                </a:cubicBezTo>
                <a:cubicBezTo>
                  <a:pt x="184" y="228"/>
                  <a:pt x="187" y="232"/>
                  <a:pt x="192" y="232"/>
                </a:cubicBezTo>
                <a:cubicBezTo>
                  <a:pt x="196" y="232"/>
                  <a:pt x="200" y="228"/>
                  <a:pt x="200" y="224"/>
                </a:cubicBezTo>
                <a:close/>
              </a:path>
            </a:pathLst>
          </a:custGeom>
          <a:solidFill>
            <a:srgbClr val="ED1B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BD9DF2-7755-6F4F-A3DE-84A1053FAA81}"/>
              </a:ext>
            </a:extLst>
          </p:cNvPr>
          <p:cNvSpPr txBox="1"/>
          <p:nvPr/>
        </p:nvSpPr>
        <p:spPr>
          <a:xfrm>
            <a:off x="1316837" y="3978976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Volume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4518D3-AC16-7B4A-95C6-6E915F4AE280}"/>
              </a:ext>
            </a:extLst>
          </p:cNvPr>
          <p:cNvSpPr txBox="1"/>
          <p:nvPr/>
        </p:nvSpPr>
        <p:spPr>
          <a:xfrm>
            <a:off x="2188367" y="3978976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Volume2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F7C43FD-2C47-8D44-A82D-5D0FBF61C53D}"/>
              </a:ext>
            </a:extLst>
          </p:cNvPr>
          <p:cNvSpPr txBox="1"/>
          <p:nvPr/>
        </p:nvSpPr>
        <p:spPr>
          <a:xfrm>
            <a:off x="3059897" y="3978976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Volume 3</a:t>
            </a:r>
          </a:p>
        </p:txBody>
      </p:sp>
      <p:grpSp>
        <p:nvGrpSpPr>
          <p:cNvPr id="71" name="Group 700">
            <a:extLst>
              <a:ext uri="{FF2B5EF4-FFF2-40B4-BE49-F238E27FC236}">
                <a16:creationId xmlns:a16="http://schemas.microsoft.com/office/drawing/2014/main" id="{02F2C1A5-FBE9-664A-9607-E365B3DF4FF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27618" y="3611714"/>
            <a:ext cx="369676" cy="369676"/>
            <a:chOff x="7347" y="2631"/>
            <a:chExt cx="340" cy="340"/>
          </a:xfrm>
          <a:solidFill>
            <a:srgbClr val="ED1B24"/>
          </a:solidFill>
        </p:grpSpPr>
        <p:sp>
          <p:nvSpPr>
            <p:cNvPr id="72" name="Freeform 701">
              <a:extLst>
                <a:ext uri="{FF2B5EF4-FFF2-40B4-BE49-F238E27FC236}">
                  <a16:creationId xmlns:a16="http://schemas.microsoft.com/office/drawing/2014/main" id="{3E8826EC-75DC-5F48-A815-44B5581D9B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1" y="2715"/>
              <a:ext cx="106" cy="171"/>
            </a:xfrm>
            <a:custGeom>
              <a:avLst/>
              <a:gdLst>
                <a:gd name="T0" fmla="*/ 153 w 160"/>
                <a:gd name="T1" fmla="*/ 2 h 257"/>
                <a:gd name="T2" fmla="*/ 142 w 160"/>
                <a:gd name="T3" fmla="*/ 3 h 257"/>
                <a:gd name="T4" fmla="*/ 60 w 160"/>
                <a:gd name="T5" fmla="*/ 75 h 257"/>
                <a:gd name="T6" fmla="*/ 10 w 160"/>
                <a:gd name="T7" fmla="*/ 75 h 257"/>
                <a:gd name="T8" fmla="*/ 0 w 160"/>
                <a:gd name="T9" fmla="*/ 86 h 257"/>
                <a:gd name="T10" fmla="*/ 0 w 160"/>
                <a:gd name="T11" fmla="*/ 171 h 257"/>
                <a:gd name="T12" fmla="*/ 10 w 160"/>
                <a:gd name="T13" fmla="*/ 182 h 257"/>
                <a:gd name="T14" fmla="*/ 60 w 160"/>
                <a:gd name="T15" fmla="*/ 182 h 257"/>
                <a:gd name="T16" fmla="*/ 142 w 160"/>
                <a:gd name="T17" fmla="*/ 254 h 257"/>
                <a:gd name="T18" fmla="*/ 149 w 160"/>
                <a:gd name="T19" fmla="*/ 257 h 257"/>
                <a:gd name="T20" fmla="*/ 153 w 160"/>
                <a:gd name="T21" fmla="*/ 256 h 257"/>
                <a:gd name="T22" fmla="*/ 160 w 160"/>
                <a:gd name="T23" fmla="*/ 246 h 257"/>
                <a:gd name="T24" fmla="*/ 160 w 160"/>
                <a:gd name="T25" fmla="*/ 11 h 257"/>
                <a:gd name="T26" fmla="*/ 153 w 160"/>
                <a:gd name="T27" fmla="*/ 2 h 257"/>
                <a:gd name="T28" fmla="*/ 138 w 160"/>
                <a:gd name="T29" fmla="*/ 222 h 257"/>
                <a:gd name="T30" fmla="*/ 71 w 160"/>
                <a:gd name="T31" fmla="*/ 163 h 257"/>
                <a:gd name="T32" fmla="*/ 64 w 160"/>
                <a:gd name="T33" fmla="*/ 161 h 257"/>
                <a:gd name="T34" fmla="*/ 21 w 160"/>
                <a:gd name="T35" fmla="*/ 161 h 257"/>
                <a:gd name="T36" fmla="*/ 21 w 160"/>
                <a:gd name="T37" fmla="*/ 97 h 257"/>
                <a:gd name="T38" fmla="*/ 64 w 160"/>
                <a:gd name="T39" fmla="*/ 97 h 257"/>
                <a:gd name="T40" fmla="*/ 71 w 160"/>
                <a:gd name="T41" fmla="*/ 94 h 257"/>
                <a:gd name="T42" fmla="*/ 138 w 160"/>
                <a:gd name="T43" fmla="*/ 35 h 257"/>
                <a:gd name="T44" fmla="*/ 138 w 160"/>
                <a:gd name="T45" fmla="*/ 22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0" h="257">
                  <a:moveTo>
                    <a:pt x="153" y="2"/>
                  </a:moveTo>
                  <a:cubicBezTo>
                    <a:pt x="150" y="0"/>
                    <a:pt x="145" y="1"/>
                    <a:pt x="142" y="3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4" y="75"/>
                    <a:pt x="0" y="80"/>
                    <a:pt x="0" y="8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7"/>
                    <a:pt x="4" y="182"/>
                    <a:pt x="10" y="182"/>
                  </a:cubicBezTo>
                  <a:cubicBezTo>
                    <a:pt x="60" y="182"/>
                    <a:pt x="60" y="182"/>
                    <a:pt x="60" y="182"/>
                  </a:cubicBezTo>
                  <a:cubicBezTo>
                    <a:pt x="142" y="254"/>
                    <a:pt x="142" y="254"/>
                    <a:pt x="142" y="254"/>
                  </a:cubicBezTo>
                  <a:cubicBezTo>
                    <a:pt x="144" y="256"/>
                    <a:pt x="146" y="257"/>
                    <a:pt x="149" y="257"/>
                  </a:cubicBezTo>
                  <a:cubicBezTo>
                    <a:pt x="150" y="257"/>
                    <a:pt x="152" y="256"/>
                    <a:pt x="153" y="256"/>
                  </a:cubicBezTo>
                  <a:cubicBezTo>
                    <a:pt x="157" y="254"/>
                    <a:pt x="160" y="250"/>
                    <a:pt x="160" y="246"/>
                  </a:cubicBezTo>
                  <a:cubicBezTo>
                    <a:pt x="160" y="11"/>
                    <a:pt x="160" y="11"/>
                    <a:pt x="160" y="11"/>
                  </a:cubicBezTo>
                  <a:cubicBezTo>
                    <a:pt x="160" y="7"/>
                    <a:pt x="157" y="3"/>
                    <a:pt x="153" y="2"/>
                  </a:cubicBezTo>
                  <a:close/>
                  <a:moveTo>
                    <a:pt x="138" y="222"/>
                  </a:moveTo>
                  <a:cubicBezTo>
                    <a:pt x="71" y="163"/>
                    <a:pt x="71" y="163"/>
                    <a:pt x="71" y="163"/>
                  </a:cubicBezTo>
                  <a:cubicBezTo>
                    <a:pt x="69" y="162"/>
                    <a:pt x="66" y="161"/>
                    <a:pt x="64" y="161"/>
                  </a:cubicBezTo>
                  <a:cubicBezTo>
                    <a:pt x="21" y="161"/>
                    <a:pt x="21" y="161"/>
                    <a:pt x="21" y="161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6" y="97"/>
                    <a:pt x="69" y="96"/>
                    <a:pt x="71" y="94"/>
                  </a:cubicBezTo>
                  <a:cubicBezTo>
                    <a:pt x="138" y="35"/>
                    <a:pt x="138" y="35"/>
                    <a:pt x="138" y="35"/>
                  </a:cubicBezTo>
                  <a:lnTo>
                    <a:pt x="138" y="2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73" name="Freeform 702">
              <a:extLst>
                <a:ext uri="{FF2B5EF4-FFF2-40B4-BE49-F238E27FC236}">
                  <a16:creationId xmlns:a16="http://schemas.microsoft.com/office/drawing/2014/main" id="{DA97F7FF-7AF3-8340-B7FC-CB7B20F93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2" y="2778"/>
              <a:ext cx="20" cy="44"/>
            </a:xfrm>
            <a:custGeom>
              <a:avLst/>
              <a:gdLst>
                <a:gd name="T0" fmla="*/ 5 w 31"/>
                <a:gd name="T1" fmla="*/ 4 h 66"/>
                <a:gd name="T2" fmla="*/ 4 w 31"/>
                <a:gd name="T3" fmla="*/ 19 h 66"/>
                <a:gd name="T4" fmla="*/ 10 w 31"/>
                <a:gd name="T5" fmla="*/ 34 h 66"/>
                <a:gd name="T6" fmla="*/ 4 w 31"/>
                <a:gd name="T7" fmla="*/ 48 h 66"/>
                <a:gd name="T8" fmla="*/ 5 w 31"/>
                <a:gd name="T9" fmla="*/ 63 h 66"/>
                <a:gd name="T10" fmla="*/ 12 w 31"/>
                <a:gd name="T11" fmla="*/ 66 h 66"/>
                <a:gd name="T12" fmla="*/ 20 w 31"/>
                <a:gd name="T13" fmla="*/ 62 h 66"/>
                <a:gd name="T14" fmla="*/ 31 w 31"/>
                <a:gd name="T15" fmla="*/ 34 h 66"/>
                <a:gd name="T16" fmla="*/ 20 w 31"/>
                <a:gd name="T17" fmla="*/ 5 h 66"/>
                <a:gd name="T18" fmla="*/ 5 w 31"/>
                <a:gd name="T19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6">
                  <a:moveTo>
                    <a:pt x="5" y="4"/>
                  </a:moveTo>
                  <a:cubicBezTo>
                    <a:pt x="1" y="8"/>
                    <a:pt x="0" y="15"/>
                    <a:pt x="4" y="19"/>
                  </a:cubicBezTo>
                  <a:cubicBezTo>
                    <a:pt x="8" y="23"/>
                    <a:pt x="10" y="28"/>
                    <a:pt x="10" y="34"/>
                  </a:cubicBezTo>
                  <a:cubicBezTo>
                    <a:pt x="10" y="39"/>
                    <a:pt x="8" y="44"/>
                    <a:pt x="4" y="48"/>
                  </a:cubicBezTo>
                  <a:cubicBezTo>
                    <a:pt x="0" y="52"/>
                    <a:pt x="1" y="59"/>
                    <a:pt x="5" y="63"/>
                  </a:cubicBezTo>
                  <a:cubicBezTo>
                    <a:pt x="7" y="65"/>
                    <a:pt x="10" y="66"/>
                    <a:pt x="12" y="66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27" y="54"/>
                    <a:pt x="31" y="44"/>
                    <a:pt x="31" y="34"/>
                  </a:cubicBezTo>
                  <a:cubicBezTo>
                    <a:pt x="31" y="23"/>
                    <a:pt x="27" y="13"/>
                    <a:pt x="20" y="5"/>
                  </a:cubicBezTo>
                  <a:cubicBezTo>
                    <a:pt x="16" y="1"/>
                    <a:pt x="9" y="0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74" name="Freeform 703">
              <a:extLst>
                <a:ext uri="{FF2B5EF4-FFF2-40B4-BE49-F238E27FC236}">
                  <a16:creationId xmlns:a16="http://schemas.microsoft.com/office/drawing/2014/main" id="{05936491-3063-2A45-9677-32F9095CC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4" y="2751"/>
              <a:ext cx="33" cy="99"/>
            </a:xfrm>
            <a:custGeom>
              <a:avLst/>
              <a:gdLst>
                <a:gd name="T0" fmla="*/ 19 w 51"/>
                <a:gd name="T1" fmla="*/ 4 h 150"/>
                <a:gd name="T2" fmla="*/ 4 w 51"/>
                <a:gd name="T3" fmla="*/ 5 h 150"/>
                <a:gd name="T4" fmla="*/ 5 w 51"/>
                <a:gd name="T5" fmla="*/ 20 h 150"/>
                <a:gd name="T6" fmla="*/ 30 w 51"/>
                <a:gd name="T7" fmla="*/ 76 h 150"/>
                <a:gd name="T8" fmla="*/ 5 w 51"/>
                <a:gd name="T9" fmla="*/ 132 h 150"/>
                <a:gd name="T10" fmla="*/ 4 w 51"/>
                <a:gd name="T11" fmla="*/ 147 h 150"/>
                <a:gd name="T12" fmla="*/ 12 w 51"/>
                <a:gd name="T13" fmla="*/ 150 h 150"/>
                <a:gd name="T14" fmla="*/ 19 w 51"/>
                <a:gd name="T15" fmla="*/ 148 h 150"/>
                <a:gd name="T16" fmla="*/ 51 w 51"/>
                <a:gd name="T17" fmla="*/ 76 h 150"/>
                <a:gd name="T18" fmla="*/ 19 w 51"/>
                <a:gd name="T19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50">
                  <a:moveTo>
                    <a:pt x="19" y="4"/>
                  </a:moveTo>
                  <a:cubicBezTo>
                    <a:pt x="14" y="0"/>
                    <a:pt x="8" y="0"/>
                    <a:pt x="4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1" y="34"/>
                    <a:pt x="30" y="54"/>
                    <a:pt x="30" y="76"/>
                  </a:cubicBezTo>
                  <a:cubicBezTo>
                    <a:pt x="30" y="97"/>
                    <a:pt x="21" y="117"/>
                    <a:pt x="5" y="132"/>
                  </a:cubicBezTo>
                  <a:cubicBezTo>
                    <a:pt x="0" y="136"/>
                    <a:pt x="0" y="142"/>
                    <a:pt x="4" y="147"/>
                  </a:cubicBezTo>
                  <a:cubicBezTo>
                    <a:pt x="6" y="149"/>
                    <a:pt x="9" y="150"/>
                    <a:pt x="12" y="150"/>
                  </a:cubicBezTo>
                  <a:cubicBezTo>
                    <a:pt x="14" y="150"/>
                    <a:pt x="17" y="149"/>
                    <a:pt x="19" y="148"/>
                  </a:cubicBezTo>
                  <a:cubicBezTo>
                    <a:pt x="39" y="129"/>
                    <a:pt x="51" y="103"/>
                    <a:pt x="51" y="76"/>
                  </a:cubicBezTo>
                  <a:cubicBezTo>
                    <a:pt x="51" y="48"/>
                    <a:pt x="39" y="22"/>
                    <a:pt x="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75" name="Freeform 704">
              <a:extLst>
                <a:ext uri="{FF2B5EF4-FFF2-40B4-BE49-F238E27FC236}">
                  <a16:creationId xmlns:a16="http://schemas.microsoft.com/office/drawing/2014/main" id="{89A751F7-859B-4344-8529-DEDCD805DC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7" y="2631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76" name="Group 711">
            <a:extLst>
              <a:ext uri="{FF2B5EF4-FFF2-40B4-BE49-F238E27FC236}">
                <a16:creationId xmlns:a16="http://schemas.microsoft.com/office/drawing/2014/main" id="{555F19B2-C28D-DF48-A3F9-111DA9949F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53446" y="3589887"/>
            <a:ext cx="369676" cy="370763"/>
            <a:chOff x="6611" y="2635"/>
            <a:chExt cx="340" cy="341"/>
          </a:xfrm>
          <a:solidFill>
            <a:srgbClr val="ED1B24"/>
          </a:solidFill>
        </p:grpSpPr>
        <p:sp>
          <p:nvSpPr>
            <p:cNvPr id="77" name="Freeform 712">
              <a:extLst>
                <a:ext uri="{FF2B5EF4-FFF2-40B4-BE49-F238E27FC236}">
                  <a16:creationId xmlns:a16="http://schemas.microsoft.com/office/drawing/2014/main" id="{AFF4D07E-DACE-5544-9146-7DB53AD2BF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75" y="2720"/>
              <a:ext cx="106" cy="171"/>
            </a:xfrm>
            <a:custGeom>
              <a:avLst/>
              <a:gdLst>
                <a:gd name="T0" fmla="*/ 153 w 160"/>
                <a:gd name="T1" fmla="*/ 2 h 257"/>
                <a:gd name="T2" fmla="*/ 142 w 160"/>
                <a:gd name="T3" fmla="*/ 3 h 257"/>
                <a:gd name="T4" fmla="*/ 60 w 160"/>
                <a:gd name="T5" fmla="*/ 75 h 257"/>
                <a:gd name="T6" fmla="*/ 10 w 160"/>
                <a:gd name="T7" fmla="*/ 75 h 257"/>
                <a:gd name="T8" fmla="*/ 0 w 160"/>
                <a:gd name="T9" fmla="*/ 86 h 257"/>
                <a:gd name="T10" fmla="*/ 0 w 160"/>
                <a:gd name="T11" fmla="*/ 171 h 257"/>
                <a:gd name="T12" fmla="*/ 10 w 160"/>
                <a:gd name="T13" fmla="*/ 182 h 257"/>
                <a:gd name="T14" fmla="*/ 60 w 160"/>
                <a:gd name="T15" fmla="*/ 182 h 257"/>
                <a:gd name="T16" fmla="*/ 142 w 160"/>
                <a:gd name="T17" fmla="*/ 254 h 257"/>
                <a:gd name="T18" fmla="*/ 149 w 160"/>
                <a:gd name="T19" fmla="*/ 257 h 257"/>
                <a:gd name="T20" fmla="*/ 153 w 160"/>
                <a:gd name="T21" fmla="*/ 256 h 257"/>
                <a:gd name="T22" fmla="*/ 160 w 160"/>
                <a:gd name="T23" fmla="*/ 246 h 257"/>
                <a:gd name="T24" fmla="*/ 160 w 160"/>
                <a:gd name="T25" fmla="*/ 11 h 257"/>
                <a:gd name="T26" fmla="*/ 153 w 160"/>
                <a:gd name="T27" fmla="*/ 2 h 257"/>
                <a:gd name="T28" fmla="*/ 138 w 160"/>
                <a:gd name="T29" fmla="*/ 222 h 257"/>
                <a:gd name="T30" fmla="*/ 71 w 160"/>
                <a:gd name="T31" fmla="*/ 163 h 257"/>
                <a:gd name="T32" fmla="*/ 64 w 160"/>
                <a:gd name="T33" fmla="*/ 161 h 257"/>
                <a:gd name="T34" fmla="*/ 21 w 160"/>
                <a:gd name="T35" fmla="*/ 161 h 257"/>
                <a:gd name="T36" fmla="*/ 21 w 160"/>
                <a:gd name="T37" fmla="*/ 97 h 257"/>
                <a:gd name="T38" fmla="*/ 64 w 160"/>
                <a:gd name="T39" fmla="*/ 97 h 257"/>
                <a:gd name="T40" fmla="*/ 71 w 160"/>
                <a:gd name="T41" fmla="*/ 94 h 257"/>
                <a:gd name="T42" fmla="*/ 138 w 160"/>
                <a:gd name="T43" fmla="*/ 35 h 257"/>
                <a:gd name="T44" fmla="*/ 138 w 160"/>
                <a:gd name="T45" fmla="*/ 22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0" h="257">
                  <a:moveTo>
                    <a:pt x="153" y="2"/>
                  </a:moveTo>
                  <a:cubicBezTo>
                    <a:pt x="150" y="0"/>
                    <a:pt x="145" y="1"/>
                    <a:pt x="142" y="3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4" y="75"/>
                    <a:pt x="0" y="80"/>
                    <a:pt x="0" y="8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7"/>
                    <a:pt x="4" y="182"/>
                    <a:pt x="10" y="182"/>
                  </a:cubicBezTo>
                  <a:cubicBezTo>
                    <a:pt x="60" y="182"/>
                    <a:pt x="60" y="182"/>
                    <a:pt x="60" y="182"/>
                  </a:cubicBezTo>
                  <a:cubicBezTo>
                    <a:pt x="142" y="254"/>
                    <a:pt x="142" y="254"/>
                    <a:pt x="142" y="254"/>
                  </a:cubicBezTo>
                  <a:cubicBezTo>
                    <a:pt x="144" y="256"/>
                    <a:pt x="146" y="257"/>
                    <a:pt x="149" y="257"/>
                  </a:cubicBezTo>
                  <a:cubicBezTo>
                    <a:pt x="150" y="257"/>
                    <a:pt x="152" y="256"/>
                    <a:pt x="153" y="256"/>
                  </a:cubicBezTo>
                  <a:cubicBezTo>
                    <a:pt x="157" y="254"/>
                    <a:pt x="160" y="250"/>
                    <a:pt x="160" y="246"/>
                  </a:cubicBezTo>
                  <a:cubicBezTo>
                    <a:pt x="160" y="11"/>
                    <a:pt x="160" y="11"/>
                    <a:pt x="160" y="11"/>
                  </a:cubicBezTo>
                  <a:cubicBezTo>
                    <a:pt x="160" y="7"/>
                    <a:pt x="157" y="3"/>
                    <a:pt x="153" y="2"/>
                  </a:cubicBezTo>
                  <a:close/>
                  <a:moveTo>
                    <a:pt x="138" y="222"/>
                  </a:moveTo>
                  <a:cubicBezTo>
                    <a:pt x="71" y="163"/>
                    <a:pt x="71" y="163"/>
                    <a:pt x="71" y="163"/>
                  </a:cubicBezTo>
                  <a:cubicBezTo>
                    <a:pt x="69" y="162"/>
                    <a:pt x="66" y="161"/>
                    <a:pt x="64" y="161"/>
                  </a:cubicBezTo>
                  <a:cubicBezTo>
                    <a:pt x="21" y="161"/>
                    <a:pt x="21" y="161"/>
                    <a:pt x="21" y="161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6" y="97"/>
                    <a:pt x="69" y="96"/>
                    <a:pt x="71" y="94"/>
                  </a:cubicBezTo>
                  <a:cubicBezTo>
                    <a:pt x="138" y="35"/>
                    <a:pt x="138" y="35"/>
                    <a:pt x="138" y="35"/>
                  </a:cubicBezTo>
                  <a:lnTo>
                    <a:pt x="138" y="2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78" name="Freeform 713">
              <a:extLst>
                <a:ext uri="{FF2B5EF4-FFF2-40B4-BE49-F238E27FC236}">
                  <a16:creationId xmlns:a16="http://schemas.microsoft.com/office/drawing/2014/main" id="{0028A649-ACCB-724A-AD5C-78E2D91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6" y="2783"/>
              <a:ext cx="20" cy="44"/>
            </a:xfrm>
            <a:custGeom>
              <a:avLst/>
              <a:gdLst>
                <a:gd name="T0" fmla="*/ 20 w 31"/>
                <a:gd name="T1" fmla="*/ 5 h 66"/>
                <a:gd name="T2" fmla="*/ 5 w 31"/>
                <a:gd name="T3" fmla="*/ 4 h 66"/>
                <a:gd name="T4" fmla="*/ 4 w 31"/>
                <a:gd name="T5" fmla="*/ 19 h 66"/>
                <a:gd name="T6" fmla="*/ 10 w 31"/>
                <a:gd name="T7" fmla="*/ 34 h 66"/>
                <a:gd name="T8" fmla="*/ 4 w 31"/>
                <a:gd name="T9" fmla="*/ 48 h 66"/>
                <a:gd name="T10" fmla="*/ 5 w 31"/>
                <a:gd name="T11" fmla="*/ 63 h 66"/>
                <a:gd name="T12" fmla="*/ 12 w 31"/>
                <a:gd name="T13" fmla="*/ 66 h 66"/>
                <a:gd name="T14" fmla="*/ 20 w 31"/>
                <a:gd name="T15" fmla="*/ 62 h 66"/>
                <a:gd name="T16" fmla="*/ 31 w 31"/>
                <a:gd name="T17" fmla="*/ 34 h 66"/>
                <a:gd name="T18" fmla="*/ 20 w 31"/>
                <a:gd name="T19" fmla="*/ 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6">
                  <a:moveTo>
                    <a:pt x="20" y="5"/>
                  </a:moveTo>
                  <a:cubicBezTo>
                    <a:pt x="16" y="1"/>
                    <a:pt x="9" y="0"/>
                    <a:pt x="5" y="4"/>
                  </a:cubicBezTo>
                  <a:cubicBezTo>
                    <a:pt x="1" y="8"/>
                    <a:pt x="0" y="15"/>
                    <a:pt x="4" y="19"/>
                  </a:cubicBezTo>
                  <a:cubicBezTo>
                    <a:pt x="8" y="23"/>
                    <a:pt x="10" y="28"/>
                    <a:pt x="10" y="34"/>
                  </a:cubicBezTo>
                  <a:cubicBezTo>
                    <a:pt x="10" y="39"/>
                    <a:pt x="8" y="44"/>
                    <a:pt x="4" y="48"/>
                  </a:cubicBezTo>
                  <a:cubicBezTo>
                    <a:pt x="0" y="52"/>
                    <a:pt x="1" y="59"/>
                    <a:pt x="5" y="63"/>
                  </a:cubicBezTo>
                  <a:cubicBezTo>
                    <a:pt x="7" y="65"/>
                    <a:pt x="10" y="66"/>
                    <a:pt x="12" y="66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27" y="54"/>
                    <a:pt x="31" y="44"/>
                    <a:pt x="31" y="34"/>
                  </a:cubicBezTo>
                  <a:cubicBezTo>
                    <a:pt x="31" y="23"/>
                    <a:pt x="27" y="13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79" name="Freeform 714">
              <a:extLst>
                <a:ext uri="{FF2B5EF4-FFF2-40B4-BE49-F238E27FC236}">
                  <a16:creationId xmlns:a16="http://schemas.microsoft.com/office/drawing/2014/main" id="{69319D2E-3E07-FC49-8820-05E0D71A65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1" y="2635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0" name="Group 903">
            <a:extLst>
              <a:ext uri="{FF2B5EF4-FFF2-40B4-BE49-F238E27FC236}">
                <a16:creationId xmlns:a16="http://schemas.microsoft.com/office/drawing/2014/main" id="{1727BC60-C400-3748-AFD1-9C229A6B81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9911" y="3591731"/>
            <a:ext cx="370763" cy="369676"/>
            <a:chOff x="396" y="3068"/>
            <a:chExt cx="341" cy="340"/>
          </a:xfrm>
          <a:solidFill>
            <a:srgbClr val="ED1B24"/>
          </a:solidFill>
        </p:grpSpPr>
        <p:sp>
          <p:nvSpPr>
            <p:cNvPr id="81" name="Freeform 504">
              <a:extLst>
                <a:ext uri="{FF2B5EF4-FFF2-40B4-BE49-F238E27FC236}">
                  <a16:creationId xmlns:a16="http://schemas.microsoft.com/office/drawing/2014/main" id="{227EA2F2-F591-9B4F-A7A3-D49A395C4B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" y="3152"/>
              <a:ext cx="106" cy="171"/>
            </a:xfrm>
            <a:custGeom>
              <a:avLst/>
              <a:gdLst>
                <a:gd name="T0" fmla="*/ 153 w 160"/>
                <a:gd name="T1" fmla="*/ 2 h 257"/>
                <a:gd name="T2" fmla="*/ 142 w 160"/>
                <a:gd name="T3" fmla="*/ 3 h 257"/>
                <a:gd name="T4" fmla="*/ 60 w 160"/>
                <a:gd name="T5" fmla="*/ 75 h 257"/>
                <a:gd name="T6" fmla="*/ 10 w 160"/>
                <a:gd name="T7" fmla="*/ 75 h 257"/>
                <a:gd name="T8" fmla="*/ 0 w 160"/>
                <a:gd name="T9" fmla="*/ 86 h 257"/>
                <a:gd name="T10" fmla="*/ 0 w 160"/>
                <a:gd name="T11" fmla="*/ 171 h 257"/>
                <a:gd name="T12" fmla="*/ 10 w 160"/>
                <a:gd name="T13" fmla="*/ 182 h 257"/>
                <a:gd name="T14" fmla="*/ 60 w 160"/>
                <a:gd name="T15" fmla="*/ 182 h 257"/>
                <a:gd name="T16" fmla="*/ 142 w 160"/>
                <a:gd name="T17" fmla="*/ 254 h 257"/>
                <a:gd name="T18" fmla="*/ 149 w 160"/>
                <a:gd name="T19" fmla="*/ 257 h 257"/>
                <a:gd name="T20" fmla="*/ 153 w 160"/>
                <a:gd name="T21" fmla="*/ 256 h 257"/>
                <a:gd name="T22" fmla="*/ 160 w 160"/>
                <a:gd name="T23" fmla="*/ 246 h 257"/>
                <a:gd name="T24" fmla="*/ 160 w 160"/>
                <a:gd name="T25" fmla="*/ 11 h 257"/>
                <a:gd name="T26" fmla="*/ 153 w 160"/>
                <a:gd name="T27" fmla="*/ 2 h 257"/>
                <a:gd name="T28" fmla="*/ 138 w 160"/>
                <a:gd name="T29" fmla="*/ 222 h 257"/>
                <a:gd name="T30" fmla="*/ 71 w 160"/>
                <a:gd name="T31" fmla="*/ 163 h 257"/>
                <a:gd name="T32" fmla="*/ 64 w 160"/>
                <a:gd name="T33" fmla="*/ 161 h 257"/>
                <a:gd name="T34" fmla="*/ 21 w 160"/>
                <a:gd name="T35" fmla="*/ 161 h 257"/>
                <a:gd name="T36" fmla="*/ 21 w 160"/>
                <a:gd name="T37" fmla="*/ 97 h 257"/>
                <a:gd name="T38" fmla="*/ 64 w 160"/>
                <a:gd name="T39" fmla="*/ 97 h 257"/>
                <a:gd name="T40" fmla="*/ 71 w 160"/>
                <a:gd name="T41" fmla="*/ 94 h 257"/>
                <a:gd name="T42" fmla="*/ 138 w 160"/>
                <a:gd name="T43" fmla="*/ 35 h 257"/>
                <a:gd name="T44" fmla="*/ 138 w 160"/>
                <a:gd name="T45" fmla="*/ 22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0" h="257">
                  <a:moveTo>
                    <a:pt x="153" y="2"/>
                  </a:moveTo>
                  <a:cubicBezTo>
                    <a:pt x="150" y="0"/>
                    <a:pt x="145" y="1"/>
                    <a:pt x="142" y="3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4" y="75"/>
                    <a:pt x="0" y="80"/>
                    <a:pt x="0" y="8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7"/>
                    <a:pt x="4" y="182"/>
                    <a:pt x="10" y="182"/>
                  </a:cubicBezTo>
                  <a:cubicBezTo>
                    <a:pt x="60" y="182"/>
                    <a:pt x="60" y="182"/>
                    <a:pt x="60" y="182"/>
                  </a:cubicBezTo>
                  <a:cubicBezTo>
                    <a:pt x="142" y="254"/>
                    <a:pt x="142" y="254"/>
                    <a:pt x="142" y="254"/>
                  </a:cubicBezTo>
                  <a:cubicBezTo>
                    <a:pt x="144" y="256"/>
                    <a:pt x="146" y="257"/>
                    <a:pt x="149" y="257"/>
                  </a:cubicBezTo>
                  <a:cubicBezTo>
                    <a:pt x="150" y="257"/>
                    <a:pt x="152" y="256"/>
                    <a:pt x="153" y="256"/>
                  </a:cubicBezTo>
                  <a:cubicBezTo>
                    <a:pt x="157" y="254"/>
                    <a:pt x="160" y="250"/>
                    <a:pt x="160" y="246"/>
                  </a:cubicBezTo>
                  <a:cubicBezTo>
                    <a:pt x="160" y="11"/>
                    <a:pt x="160" y="11"/>
                    <a:pt x="160" y="11"/>
                  </a:cubicBezTo>
                  <a:cubicBezTo>
                    <a:pt x="160" y="7"/>
                    <a:pt x="157" y="3"/>
                    <a:pt x="153" y="2"/>
                  </a:cubicBezTo>
                  <a:close/>
                  <a:moveTo>
                    <a:pt x="138" y="222"/>
                  </a:moveTo>
                  <a:cubicBezTo>
                    <a:pt x="71" y="163"/>
                    <a:pt x="71" y="163"/>
                    <a:pt x="71" y="163"/>
                  </a:cubicBezTo>
                  <a:cubicBezTo>
                    <a:pt x="69" y="162"/>
                    <a:pt x="66" y="161"/>
                    <a:pt x="64" y="161"/>
                  </a:cubicBezTo>
                  <a:cubicBezTo>
                    <a:pt x="21" y="161"/>
                    <a:pt x="21" y="161"/>
                    <a:pt x="21" y="161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6" y="97"/>
                    <a:pt x="69" y="96"/>
                    <a:pt x="71" y="94"/>
                  </a:cubicBezTo>
                  <a:cubicBezTo>
                    <a:pt x="138" y="35"/>
                    <a:pt x="138" y="35"/>
                    <a:pt x="138" y="35"/>
                  </a:cubicBezTo>
                  <a:lnTo>
                    <a:pt x="138" y="2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82" name="Freeform 505">
              <a:extLst>
                <a:ext uri="{FF2B5EF4-FFF2-40B4-BE49-F238E27FC236}">
                  <a16:creationId xmlns:a16="http://schemas.microsoft.com/office/drawing/2014/main" id="{E64C9C93-B07D-7D42-B0BF-6B64DE269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" y="3215"/>
              <a:ext cx="21" cy="44"/>
            </a:xfrm>
            <a:custGeom>
              <a:avLst/>
              <a:gdLst>
                <a:gd name="T0" fmla="*/ 5 w 31"/>
                <a:gd name="T1" fmla="*/ 4 h 66"/>
                <a:gd name="T2" fmla="*/ 4 w 31"/>
                <a:gd name="T3" fmla="*/ 19 h 66"/>
                <a:gd name="T4" fmla="*/ 10 w 31"/>
                <a:gd name="T5" fmla="*/ 34 h 66"/>
                <a:gd name="T6" fmla="*/ 4 w 31"/>
                <a:gd name="T7" fmla="*/ 48 h 66"/>
                <a:gd name="T8" fmla="*/ 5 w 31"/>
                <a:gd name="T9" fmla="*/ 63 h 66"/>
                <a:gd name="T10" fmla="*/ 12 w 31"/>
                <a:gd name="T11" fmla="*/ 66 h 66"/>
                <a:gd name="T12" fmla="*/ 20 w 31"/>
                <a:gd name="T13" fmla="*/ 62 h 66"/>
                <a:gd name="T14" fmla="*/ 31 w 31"/>
                <a:gd name="T15" fmla="*/ 34 h 66"/>
                <a:gd name="T16" fmla="*/ 20 w 31"/>
                <a:gd name="T17" fmla="*/ 5 h 66"/>
                <a:gd name="T18" fmla="*/ 5 w 31"/>
                <a:gd name="T19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6">
                  <a:moveTo>
                    <a:pt x="5" y="4"/>
                  </a:moveTo>
                  <a:cubicBezTo>
                    <a:pt x="1" y="8"/>
                    <a:pt x="0" y="15"/>
                    <a:pt x="4" y="19"/>
                  </a:cubicBezTo>
                  <a:cubicBezTo>
                    <a:pt x="8" y="23"/>
                    <a:pt x="10" y="28"/>
                    <a:pt x="10" y="34"/>
                  </a:cubicBezTo>
                  <a:cubicBezTo>
                    <a:pt x="10" y="39"/>
                    <a:pt x="8" y="44"/>
                    <a:pt x="4" y="48"/>
                  </a:cubicBezTo>
                  <a:cubicBezTo>
                    <a:pt x="0" y="52"/>
                    <a:pt x="1" y="59"/>
                    <a:pt x="5" y="63"/>
                  </a:cubicBezTo>
                  <a:cubicBezTo>
                    <a:pt x="7" y="65"/>
                    <a:pt x="10" y="66"/>
                    <a:pt x="12" y="66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27" y="54"/>
                    <a:pt x="31" y="44"/>
                    <a:pt x="31" y="34"/>
                  </a:cubicBezTo>
                  <a:cubicBezTo>
                    <a:pt x="31" y="23"/>
                    <a:pt x="27" y="13"/>
                    <a:pt x="20" y="5"/>
                  </a:cubicBezTo>
                  <a:cubicBezTo>
                    <a:pt x="16" y="1"/>
                    <a:pt x="9" y="0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83" name="Freeform 506">
              <a:extLst>
                <a:ext uri="{FF2B5EF4-FFF2-40B4-BE49-F238E27FC236}">
                  <a16:creationId xmlns:a16="http://schemas.microsoft.com/office/drawing/2014/main" id="{5084D70E-9124-6C48-938E-1ACDAA08D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" y="3188"/>
              <a:ext cx="34" cy="99"/>
            </a:xfrm>
            <a:custGeom>
              <a:avLst/>
              <a:gdLst>
                <a:gd name="T0" fmla="*/ 19 w 51"/>
                <a:gd name="T1" fmla="*/ 4 h 150"/>
                <a:gd name="T2" fmla="*/ 4 w 51"/>
                <a:gd name="T3" fmla="*/ 5 h 150"/>
                <a:gd name="T4" fmla="*/ 5 w 51"/>
                <a:gd name="T5" fmla="*/ 20 h 150"/>
                <a:gd name="T6" fmla="*/ 30 w 51"/>
                <a:gd name="T7" fmla="*/ 76 h 150"/>
                <a:gd name="T8" fmla="*/ 5 w 51"/>
                <a:gd name="T9" fmla="*/ 132 h 150"/>
                <a:gd name="T10" fmla="*/ 4 w 51"/>
                <a:gd name="T11" fmla="*/ 147 h 150"/>
                <a:gd name="T12" fmla="*/ 12 w 51"/>
                <a:gd name="T13" fmla="*/ 150 h 150"/>
                <a:gd name="T14" fmla="*/ 19 w 51"/>
                <a:gd name="T15" fmla="*/ 148 h 150"/>
                <a:gd name="T16" fmla="*/ 51 w 51"/>
                <a:gd name="T17" fmla="*/ 76 h 150"/>
                <a:gd name="T18" fmla="*/ 19 w 51"/>
                <a:gd name="T19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50">
                  <a:moveTo>
                    <a:pt x="19" y="4"/>
                  </a:moveTo>
                  <a:cubicBezTo>
                    <a:pt x="14" y="0"/>
                    <a:pt x="8" y="0"/>
                    <a:pt x="4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1" y="34"/>
                    <a:pt x="30" y="54"/>
                    <a:pt x="30" y="76"/>
                  </a:cubicBezTo>
                  <a:cubicBezTo>
                    <a:pt x="30" y="97"/>
                    <a:pt x="21" y="117"/>
                    <a:pt x="5" y="132"/>
                  </a:cubicBezTo>
                  <a:cubicBezTo>
                    <a:pt x="0" y="136"/>
                    <a:pt x="0" y="142"/>
                    <a:pt x="4" y="147"/>
                  </a:cubicBezTo>
                  <a:cubicBezTo>
                    <a:pt x="6" y="149"/>
                    <a:pt x="9" y="150"/>
                    <a:pt x="12" y="150"/>
                  </a:cubicBezTo>
                  <a:cubicBezTo>
                    <a:pt x="14" y="150"/>
                    <a:pt x="17" y="149"/>
                    <a:pt x="19" y="148"/>
                  </a:cubicBezTo>
                  <a:cubicBezTo>
                    <a:pt x="39" y="129"/>
                    <a:pt x="51" y="103"/>
                    <a:pt x="51" y="76"/>
                  </a:cubicBezTo>
                  <a:cubicBezTo>
                    <a:pt x="51" y="48"/>
                    <a:pt x="39" y="22"/>
                    <a:pt x="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84" name="Freeform 507">
              <a:extLst>
                <a:ext uri="{FF2B5EF4-FFF2-40B4-BE49-F238E27FC236}">
                  <a16:creationId xmlns:a16="http://schemas.microsoft.com/office/drawing/2014/main" id="{AC0D6856-6D7D-FC4E-A92B-8D92ABCCA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3159"/>
              <a:ext cx="49" cy="157"/>
            </a:xfrm>
            <a:custGeom>
              <a:avLst/>
              <a:gdLst>
                <a:gd name="T0" fmla="*/ 19 w 73"/>
                <a:gd name="T1" fmla="*/ 4 h 236"/>
                <a:gd name="T2" fmla="*/ 4 w 73"/>
                <a:gd name="T3" fmla="*/ 5 h 236"/>
                <a:gd name="T4" fmla="*/ 5 w 73"/>
                <a:gd name="T5" fmla="*/ 20 h 236"/>
                <a:gd name="T6" fmla="*/ 51 w 73"/>
                <a:gd name="T7" fmla="*/ 119 h 236"/>
                <a:gd name="T8" fmla="*/ 5 w 73"/>
                <a:gd name="T9" fmla="*/ 217 h 236"/>
                <a:gd name="T10" fmla="*/ 4 w 73"/>
                <a:gd name="T11" fmla="*/ 232 h 236"/>
                <a:gd name="T12" fmla="*/ 12 w 73"/>
                <a:gd name="T13" fmla="*/ 236 h 236"/>
                <a:gd name="T14" fmla="*/ 19 w 73"/>
                <a:gd name="T15" fmla="*/ 234 h 236"/>
                <a:gd name="T16" fmla="*/ 73 w 73"/>
                <a:gd name="T17" fmla="*/ 119 h 236"/>
                <a:gd name="T18" fmla="*/ 19 w 73"/>
                <a:gd name="T19" fmla="*/ 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236">
                  <a:moveTo>
                    <a:pt x="19" y="4"/>
                  </a:moveTo>
                  <a:cubicBezTo>
                    <a:pt x="14" y="0"/>
                    <a:pt x="8" y="1"/>
                    <a:pt x="4" y="5"/>
                  </a:cubicBezTo>
                  <a:cubicBezTo>
                    <a:pt x="0" y="10"/>
                    <a:pt x="1" y="16"/>
                    <a:pt x="5" y="20"/>
                  </a:cubicBezTo>
                  <a:cubicBezTo>
                    <a:pt x="34" y="45"/>
                    <a:pt x="51" y="81"/>
                    <a:pt x="51" y="119"/>
                  </a:cubicBezTo>
                  <a:cubicBezTo>
                    <a:pt x="51" y="157"/>
                    <a:pt x="34" y="193"/>
                    <a:pt x="5" y="217"/>
                  </a:cubicBezTo>
                  <a:cubicBezTo>
                    <a:pt x="1" y="221"/>
                    <a:pt x="0" y="228"/>
                    <a:pt x="4" y="232"/>
                  </a:cubicBezTo>
                  <a:cubicBezTo>
                    <a:pt x="6" y="235"/>
                    <a:pt x="9" y="236"/>
                    <a:pt x="12" y="236"/>
                  </a:cubicBezTo>
                  <a:cubicBezTo>
                    <a:pt x="14" y="236"/>
                    <a:pt x="17" y="235"/>
                    <a:pt x="19" y="234"/>
                  </a:cubicBezTo>
                  <a:cubicBezTo>
                    <a:pt x="53" y="205"/>
                    <a:pt x="73" y="163"/>
                    <a:pt x="73" y="119"/>
                  </a:cubicBezTo>
                  <a:cubicBezTo>
                    <a:pt x="73" y="74"/>
                    <a:pt x="53" y="32"/>
                    <a:pt x="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85" name="Freeform 508">
              <a:extLst>
                <a:ext uri="{FF2B5EF4-FFF2-40B4-BE49-F238E27FC236}">
                  <a16:creationId xmlns:a16="http://schemas.microsoft.com/office/drawing/2014/main" id="{564CC968-B994-9F49-AED2-AC74B70E0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" y="3068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3B563F67-AF66-8946-9EFC-5DDA325C82F1}"/>
              </a:ext>
            </a:extLst>
          </p:cNvPr>
          <p:cNvSpPr txBox="1"/>
          <p:nvPr/>
        </p:nvSpPr>
        <p:spPr>
          <a:xfrm>
            <a:off x="6546019" y="3978976"/>
            <a:ext cx="8339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File movie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6CF437-D764-CD4D-A27F-7390CB064DBD}"/>
              </a:ext>
            </a:extLst>
          </p:cNvPr>
          <p:cNvSpPr txBox="1"/>
          <p:nvPr/>
        </p:nvSpPr>
        <p:spPr>
          <a:xfrm>
            <a:off x="7420722" y="3978976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File new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597084-6159-C149-8BFA-8E03E52E90BB}"/>
              </a:ext>
            </a:extLst>
          </p:cNvPr>
          <p:cNvSpPr txBox="1"/>
          <p:nvPr/>
        </p:nvSpPr>
        <p:spPr>
          <a:xfrm>
            <a:off x="7496972" y="3104916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File picture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CB3F88-3C49-1044-B377-E1D2FDDCC3D5}"/>
              </a:ext>
            </a:extLst>
          </p:cNvPr>
          <p:cNvSpPr txBox="1"/>
          <p:nvPr/>
        </p:nvSpPr>
        <p:spPr>
          <a:xfrm>
            <a:off x="8368502" y="3104916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File Ppt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E36115C-B40B-3345-8B50-1A1A80309836}"/>
              </a:ext>
            </a:extLst>
          </p:cNvPr>
          <p:cNvSpPr txBox="1"/>
          <p:nvPr/>
        </p:nvSpPr>
        <p:spPr>
          <a:xfrm>
            <a:off x="6625442" y="3104916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File Pdf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9B2F89-7FD5-5E45-8956-C21F7EA59C02}"/>
              </a:ext>
            </a:extLst>
          </p:cNvPr>
          <p:cNvSpPr txBox="1"/>
          <p:nvPr/>
        </p:nvSpPr>
        <p:spPr>
          <a:xfrm>
            <a:off x="4868955" y="3136989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File Xls</a:t>
            </a:r>
          </a:p>
        </p:txBody>
      </p:sp>
      <p:grpSp>
        <p:nvGrpSpPr>
          <p:cNvPr id="92" name="Group 695">
            <a:extLst>
              <a:ext uri="{FF2B5EF4-FFF2-40B4-BE49-F238E27FC236}">
                <a16:creationId xmlns:a16="http://schemas.microsoft.com/office/drawing/2014/main" id="{10EE19B0-73B1-9A49-9123-6CE4E95A048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77339" y="3617354"/>
            <a:ext cx="367631" cy="367631"/>
            <a:chOff x="1174" y="2776"/>
            <a:chExt cx="340" cy="340"/>
          </a:xfrm>
          <a:solidFill>
            <a:srgbClr val="ED1B24"/>
          </a:solidFill>
        </p:grpSpPr>
        <p:sp>
          <p:nvSpPr>
            <p:cNvPr id="93" name="Freeform 696">
              <a:extLst>
                <a:ext uri="{FF2B5EF4-FFF2-40B4-BE49-F238E27FC236}">
                  <a16:creationId xmlns:a16="http://schemas.microsoft.com/office/drawing/2014/main" id="{5331BCD3-0B8C-1641-A370-61AD8E5AD2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6" y="2840"/>
              <a:ext cx="156" cy="212"/>
            </a:xfrm>
            <a:custGeom>
              <a:avLst/>
              <a:gdLst>
                <a:gd name="T0" fmla="*/ 234 w 235"/>
                <a:gd name="T1" fmla="*/ 81 h 320"/>
                <a:gd name="T2" fmla="*/ 232 w 235"/>
                <a:gd name="T3" fmla="*/ 77 h 320"/>
                <a:gd name="T4" fmla="*/ 157 w 235"/>
                <a:gd name="T5" fmla="*/ 3 h 320"/>
                <a:gd name="T6" fmla="*/ 154 w 235"/>
                <a:gd name="T7" fmla="*/ 0 h 320"/>
                <a:gd name="T8" fmla="*/ 150 w 235"/>
                <a:gd name="T9" fmla="*/ 0 h 320"/>
                <a:gd name="T10" fmla="*/ 11 w 235"/>
                <a:gd name="T11" fmla="*/ 0 h 320"/>
                <a:gd name="T12" fmla="*/ 0 w 235"/>
                <a:gd name="T13" fmla="*/ 10 h 320"/>
                <a:gd name="T14" fmla="*/ 0 w 235"/>
                <a:gd name="T15" fmla="*/ 309 h 320"/>
                <a:gd name="T16" fmla="*/ 11 w 235"/>
                <a:gd name="T17" fmla="*/ 320 h 320"/>
                <a:gd name="T18" fmla="*/ 224 w 235"/>
                <a:gd name="T19" fmla="*/ 320 h 320"/>
                <a:gd name="T20" fmla="*/ 235 w 235"/>
                <a:gd name="T21" fmla="*/ 309 h 320"/>
                <a:gd name="T22" fmla="*/ 235 w 235"/>
                <a:gd name="T23" fmla="*/ 85 h 320"/>
                <a:gd name="T24" fmla="*/ 234 w 235"/>
                <a:gd name="T25" fmla="*/ 81 h 320"/>
                <a:gd name="T26" fmla="*/ 160 w 235"/>
                <a:gd name="T27" fmla="*/ 36 h 320"/>
                <a:gd name="T28" fmla="*/ 199 w 235"/>
                <a:gd name="T29" fmla="*/ 74 h 320"/>
                <a:gd name="T30" fmla="*/ 160 w 235"/>
                <a:gd name="T31" fmla="*/ 74 h 320"/>
                <a:gd name="T32" fmla="*/ 160 w 235"/>
                <a:gd name="T33" fmla="*/ 36 h 320"/>
                <a:gd name="T34" fmla="*/ 22 w 235"/>
                <a:gd name="T35" fmla="*/ 298 h 320"/>
                <a:gd name="T36" fmla="*/ 22 w 235"/>
                <a:gd name="T37" fmla="*/ 21 h 320"/>
                <a:gd name="T38" fmla="*/ 139 w 235"/>
                <a:gd name="T39" fmla="*/ 21 h 320"/>
                <a:gd name="T40" fmla="*/ 139 w 235"/>
                <a:gd name="T41" fmla="*/ 85 h 320"/>
                <a:gd name="T42" fmla="*/ 150 w 235"/>
                <a:gd name="T43" fmla="*/ 96 h 320"/>
                <a:gd name="T44" fmla="*/ 214 w 235"/>
                <a:gd name="T45" fmla="*/ 96 h 320"/>
                <a:gd name="T46" fmla="*/ 214 w 235"/>
                <a:gd name="T47" fmla="*/ 298 h 320"/>
                <a:gd name="T48" fmla="*/ 22 w 235"/>
                <a:gd name="T49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0">
                  <a:moveTo>
                    <a:pt x="234" y="81"/>
                  </a:moveTo>
                  <a:cubicBezTo>
                    <a:pt x="234" y="80"/>
                    <a:pt x="233" y="78"/>
                    <a:pt x="232" y="77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2"/>
                    <a:pt x="155" y="1"/>
                    <a:pt x="154" y="0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5" y="315"/>
                    <a:pt x="235" y="309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4"/>
                    <a:pt x="235" y="82"/>
                    <a:pt x="234" y="81"/>
                  </a:cubicBezTo>
                  <a:close/>
                  <a:moveTo>
                    <a:pt x="160" y="36"/>
                  </a:moveTo>
                  <a:cubicBezTo>
                    <a:pt x="199" y="74"/>
                    <a:pt x="199" y="74"/>
                    <a:pt x="199" y="74"/>
                  </a:cubicBezTo>
                  <a:cubicBezTo>
                    <a:pt x="160" y="74"/>
                    <a:pt x="160" y="74"/>
                    <a:pt x="160" y="74"/>
                  </a:cubicBezTo>
                  <a:lnTo>
                    <a:pt x="160" y="36"/>
                  </a:lnTo>
                  <a:close/>
                  <a:moveTo>
                    <a:pt x="22" y="298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91"/>
                    <a:pt x="144" y="96"/>
                    <a:pt x="150" y="96"/>
                  </a:cubicBezTo>
                  <a:cubicBezTo>
                    <a:pt x="214" y="96"/>
                    <a:pt x="214" y="96"/>
                    <a:pt x="214" y="96"/>
                  </a:cubicBezTo>
                  <a:cubicBezTo>
                    <a:pt x="214" y="298"/>
                    <a:pt x="214" y="298"/>
                    <a:pt x="214" y="298"/>
                  </a:cubicBezTo>
                  <a:lnTo>
                    <a:pt x="22" y="2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94" name="Freeform 697">
              <a:extLst>
                <a:ext uri="{FF2B5EF4-FFF2-40B4-BE49-F238E27FC236}">
                  <a16:creationId xmlns:a16="http://schemas.microsoft.com/office/drawing/2014/main" id="{F33163F4-86FC-1C4E-8544-F075BDB676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8" y="2917"/>
              <a:ext cx="71" cy="85"/>
            </a:xfrm>
            <a:custGeom>
              <a:avLst/>
              <a:gdLst>
                <a:gd name="T0" fmla="*/ 102 w 107"/>
                <a:gd name="T1" fmla="*/ 56 h 129"/>
                <a:gd name="T2" fmla="*/ 17 w 107"/>
                <a:gd name="T3" fmla="*/ 3 h 129"/>
                <a:gd name="T4" fmla="*/ 6 w 107"/>
                <a:gd name="T5" fmla="*/ 2 h 129"/>
                <a:gd name="T6" fmla="*/ 0 w 107"/>
                <a:gd name="T7" fmla="*/ 12 h 129"/>
                <a:gd name="T8" fmla="*/ 0 w 107"/>
                <a:gd name="T9" fmla="*/ 118 h 129"/>
                <a:gd name="T10" fmla="*/ 6 w 107"/>
                <a:gd name="T11" fmla="*/ 128 h 129"/>
                <a:gd name="T12" fmla="*/ 11 w 107"/>
                <a:gd name="T13" fmla="*/ 129 h 129"/>
                <a:gd name="T14" fmla="*/ 17 w 107"/>
                <a:gd name="T15" fmla="*/ 127 h 129"/>
                <a:gd name="T16" fmla="*/ 102 w 107"/>
                <a:gd name="T17" fmla="*/ 74 h 129"/>
                <a:gd name="T18" fmla="*/ 107 w 107"/>
                <a:gd name="T19" fmla="*/ 65 h 129"/>
                <a:gd name="T20" fmla="*/ 102 w 107"/>
                <a:gd name="T21" fmla="*/ 56 h 129"/>
                <a:gd name="T22" fmla="*/ 22 w 107"/>
                <a:gd name="T23" fmla="*/ 99 h 129"/>
                <a:gd name="T24" fmla="*/ 22 w 107"/>
                <a:gd name="T25" fmla="*/ 31 h 129"/>
                <a:gd name="T26" fmla="*/ 76 w 107"/>
                <a:gd name="T27" fmla="*/ 65 h 129"/>
                <a:gd name="T28" fmla="*/ 22 w 107"/>
                <a:gd name="T29" fmla="*/ 9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29">
                  <a:moveTo>
                    <a:pt x="102" y="56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3" y="1"/>
                    <a:pt x="9" y="0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2" y="126"/>
                    <a:pt x="6" y="128"/>
                  </a:cubicBezTo>
                  <a:cubicBezTo>
                    <a:pt x="7" y="129"/>
                    <a:pt x="9" y="129"/>
                    <a:pt x="11" y="129"/>
                  </a:cubicBezTo>
                  <a:cubicBezTo>
                    <a:pt x="13" y="129"/>
                    <a:pt x="15" y="128"/>
                    <a:pt x="17" y="127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105" y="72"/>
                    <a:pt x="107" y="69"/>
                    <a:pt x="107" y="65"/>
                  </a:cubicBezTo>
                  <a:cubicBezTo>
                    <a:pt x="107" y="61"/>
                    <a:pt x="105" y="58"/>
                    <a:pt x="102" y="56"/>
                  </a:cubicBezTo>
                  <a:close/>
                  <a:moveTo>
                    <a:pt x="22" y="99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76" y="65"/>
                    <a:pt x="76" y="65"/>
                    <a:pt x="76" y="65"/>
                  </a:cubicBezTo>
                  <a:lnTo>
                    <a:pt x="2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95" name="Freeform 698">
              <a:extLst>
                <a:ext uri="{FF2B5EF4-FFF2-40B4-BE49-F238E27FC236}">
                  <a16:creationId xmlns:a16="http://schemas.microsoft.com/office/drawing/2014/main" id="{D2B370A3-A8A3-514D-BADD-C0D3F3AF9A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4" y="277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96" name="Group 705">
            <a:extLst>
              <a:ext uri="{FF2B5EF4-FFF2-40B4-BE49-F238E27FC236}">
                <a16:creationId xmlns:a16="http://schemas.microsoft.com/office/drawing/2014/main" id="{C2A7F61C-95D6-6245-8315-9BC933CD2CA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59079" y="3611345"/>
            <a:ext cx="367631" cy="367631"/>
            <a:chOff x="1962" y="2775"/>
            <a:chExt cx="340" cy="340"/>
          </a:xfrm>
          <a:solidFill>
            <a:srgbClr val="ED1B24"/>
          </a:solidFill>
        </p:grpSpPr>
        <p:sp>
          <p:nvSpPr>
            <p:cNvPr id="97" name="Freeform 706">
              <a:extLst>
                <a:ext uri="{FF2B5EF4-FFF2-40B4-BE49-F238E27FC236}">
                  <a16:creationId xmlns:a16="http://schemas.microsoft.com/office/drawing/2014/main" id="{21BB6222-744E-B441-B400-6F3D1BA1DF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" y="277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98" name="Freeform 707">
              <a:extLst>
                <a:ext uri="{FF2B5EF4-FFF2-40B4-BE49-F238E27FC236}">
                  <a16:creationId xmlns:a16="http://schemas.microsoft.com/office/drawing/2014/main" id="{CAC4AA45-8293-014C-B301-080835A931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4" y="2839"/>
              <a:ext cx="156" cy="212"/>
            </a:xfrm>
            <a:custGeom>
              <a:avLst/>
              <a:gdLst>
                <a:gd name="T0" fmla="*/ 234 w 235"/>
                <a:gd name="T1" fmla="*/ 81 h 320"/>
                <a:gd name="T2" fmla="*/ 232 w 235"/>
                <a:gd name="T3" fmla="*/ 77 h 320"/>
                <a:gd name="T4" fmla="*/ 157 w 235"/>
                <a:gd name="T5" fmla="*/ 3 h 320"/>
                <a:gd name="T6" fmla="*/ 157 w 235"/>
                <a:gd name="T7" fmla="*/ 2 h 320"/>
                <a:gd name="T8" fmla="*/ 157 w 235"/>
                <a:gd name="T9" fmla="*/ 2 h 320"/>
                <a:gd name="T10" fmla="*/ 157 w 235"/>
                <a:gd name="T11" fmla="*/ 2 h 320"/>
                <a:gd name="T12" fmla="*/ 150 w 235"/>
                <a:gd name="T13" fmla="*/ 0 h 320"/>
                <a:gd name="T14" fmla="*/ 11 w 235"/>
                <a:gd name="T15" fmla="*/ 0 h 320"/>
                <a:gd name="T16" fmla="*/ 0 w 235"/>
                <a:gd name="T17" fmla="*/ 10 h 320"/>
                <a:gd name="T18" fmla="*/ 0 w 235"/>
                <a:gd name="T19" fmla="*/ 309 h 320"/>
                <a:gd name="T20" fmla="*/ 11 w 235"/>
                <a:gd name="T21" fmla="*/ 320 h 320"/>
                <a:gd name="T22" fmla="*/ 224 w 235"/>
                <a:gd name="T23" fmla="*/ 320 h 320"/>
                <a:gd name="T24" fmla="*/ 235 w 235"/>
                <a:gd name="T25" fmla="*/ 309 h 320"/>
                <a:gd name="T26" fmla="*/ 235 w 235"/>
                <a:gd name="T27" fmla="*/ 85 h 320"/>
                <a:gd name="T28" fmla="*/ 235 w 235"/>
                <a:gd name="T29" fmla="*/ 85 h 320"/>
                <a:gd name="T30" fmla="*/ 234 w 235"/>
                <a:gd name="T31" fmla="*/ 81 h 320"/>
                <a:gd name="T32" fmla="*/ 160 w 235"/>
                <a:gd name="T33" fmla="*/ 36 h 320"/>
                <a:gd name="T34" fmla="*/ 199 w 235"/>
                <a:gd name="T35" fmla="*/ 74 h 320"/>
                <a:gd name="T36" fmla="*/ 160 w 235"/>
                <a:gd name="T37" fmla="*/ 74 h 320"/>
                <a:gd name="T38" fmla="*/ 160 w 235"/>
                <a:gd name="T39" fmla="*/ 36 h 320"/>
                <a:gd name="T40" fmla="*/ 214 w 235"/>
                <a:gd name="T41" fmla="*/ 298 h 320"/>
                <a:gd name="T42" fmla="*/ 22 w 235"/>
                <a:gd name="T43" fmla="*/ 298 h 320"/>
                <a:gd name="T44" fmla="*/ 22 w 235"/>
                <a:gd name="T45" fmla="*/ 21 h 320"/>
                <a:gd name="T46" fmla="*/ 139 w 235"/>
                <a:gd name="T47" fmla="*/ 21 h 320"/>
                <a:gd name="T48" fmla="*/ 139 w 235"/>
                <a:gd name="T49" fmla="*/ 85 h 320"/>
                <a:gd name="T50" fmla="*/ 150 w 235"/>
                <a:gd name="T51" fmla="*/ 96 h 320"/>
                <a:gd name="T52" fmla="*/ 214 w 235"/>
                <a:gd name="T53" fmla="*/ 96 h 320"/>
                <a:gd name="T54" fmla="*/ 214 w 235"/>
                <a:gd name="T55" fmla="*/ 298 h 320"/>
                <a:gd name="T56" fmla="*/ 128 w 235"/>
                <a:gd name="T57" fmla="*/ 181 h 320"/>
                <a:gd name="T58" fmla="*/ 171 w 235"/>
                <a:gd name="T59" fmla="*/ 181 h 320"/>
                <a:gd name="T60" fmla="*/ 182 w 235"/>
                <a:gd name="T61" fmla="*/ 192 h 320"/>
                <a:gd name="T62" fmla="*/ 171 w 235"/>
                <a:gd name="T63" fmla="*/ 202 h 320"/>
                <a:gd name="T64" fmla="*/ 128 w 235"/>
                <a:gd name="T65" fmla="*/ 202 h 320"/>
                <a:gd name="T66" fmla="*/ 128 w 235"/>
                <a:gd name="T67" fmla="*/ 245 h 320"/>
                <a:gd name="T68" fmla="*/ 118 w 235"/>
                <a:gd name="T69" fmla="*/ 256 h 320"/>
                <a:gd name="T70" fmla="*/ 107 w 235"/>
                <a:gd name="T71" fmla="*/ 245 h 320"/>
                <a:gd name="T72" fmla="*/ 107 w 235"/>
                <a:gd name="T73" fmla="*/ 202 h 320"/>
                <a:gd name="T74" fmla="*/ 64 w 235"/>
                <a:gd name="T75" fmla="*/ 202 h 320"/>
                <a:gd name="T76" fmla="*/ 54 w 235"/>
                <a:gd name="T77" fmla="*/ 192 h 320"/>
                <a:gd name="T78" fmla="*/ 64 w 235"/>
                <a:gd name="T79" fmla="*/ 181 h 320"/>
                <a:gd name="T80" fmla="*/ 107 w 235"/>
                <a:gd name="T81" fmla="*/ 181 h 320"/>
                <a:gd name="T82" fmla="*/ 107 w 235"/>
                <a:gd name="T83" fmla="*/ 138 h 320"/>
                <a:gd name="T84" fmla="*/ 118 w 235"/>
                <a:gd name="T85" fmla="*/ 128 h 320"/>
                <a:gd name="T86" fmla="*/ 128 w 235"/>
                <a:gd name="T87" fmla="*/ 138 h 320"/>
                <a:gd name="T88" fmla="*/ 128 w 235"/>
                <a:gd name="T89" fmla="*/ 18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5" h="320">
                  <a:moveTo>
                    <a:pt x="234" y="81"/>
                  </a:moveTo>
                  <a:cubicBezTo>
                    <a:pt x="234" y="80"/>
                    <a:pt x="233" y="78"/>
                    <a:pt x="232" y="77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7" y="3"/>
                    <a:pt x="157" y="3"/>
                    <a:pt x="157" y="2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5" y="1"/>
                    <a:pt x="152" y="0"/>
                    <a:pt x="15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5" y="315"/>
                    <a:pt x="235" y="309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4"/>
                    <a:pt x="235" y="82"/>
                    <a:pt x="234" y="81"/>
                  </a:cubicBezTo>
                  <a:close/>
                  <a:moveTo>
                    <a:pt x="160" y="36"/>
                  </a:moveTo>
                  <a:cubicBezTo>
                    <a:pt x="199" y="74"/>
                    <a:pt x="199" y="74"/>
                    <a:pt x="199" y="74"/>
                  </a:cubicBezTo>
                  <a:cubicBezTo>
                    <a:pt x="160" y="74"/>
                    <a:pt x="160" y="74"/>
                    <a:pt x="160" y="74"/>
                  </a:cubicBezTo>
                  <a:lnTo>
                    <a:pt x="160" y="36"/>
                  </a:lnTo>
                  <a:close/>
                  <a:moveTo>
                    <a:pt x="214" y="298"/>
                  </a:moveTo>
                  <a:cubicBezTo>
                    <a:pt x="22" y="298"/>
                    <a:pt x="22" y="298"/>
                    <a:pt x="22" y="298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91"/>
                    <a:pt x="144" y="96"/>
                    <a:pt x="150" y="96"/>
                  </a:cubicBezTo>
                  <a:cubicBezTo>
                    <a:pt x="214" y="96"/>
                    <a:pt x="214" y="96"/>
                    <a:pt x="214" y="96"/>
                  </a:cubicBezTo>
                  <a:lnTo>
                    <a:pt x="214" y="298"/>
                  </a:lnTo>
                  <a:close/>
                  <a:moveTo>
                    <a:pt x="128" y="181"/>
                  </a:moveTo>
                  <a:cubicBezTo>
                    <a:pt x="171" y="181"/>
                    <a:pt x="171" y="181"/>
                    <a:pt x="171" y="181"/>
                  </a:cubicBezTo>
                  <a:cubicBezTo>
                    <a:pt x="177" y="181"/>
                    <a:pt x="182" y="186"/>
                    <a:pt x="182" y="192"/>
                  </a:cubicBezTo>
                  <a:cubicBezTo>
                    <a:pt x="182" y="198"/>
                    <a:pt x="177" y="202"/>
                    <a:pt x="171" y="202"/>
                  </a:cubicBezTo>
                  <a:cubicBezTo>
                    <a:pt x="128" y="202"/>
                    <a:pt x="128" y="202"/>
                    <a:pt x="128" y="202"/>
                  </a:cubicBezTo>
                  <a:cubicBezTo>
                    <a:pt x="128" y="245"/>
                    <a:pt x="128" y="245"/>
                    <a:pt x="128" y="245"/>
                  </a:cubicBezTo>
                  <a:cubicBezTo>
                    <a:pt x="128" y="251"/>
                    <a:pt x="124" y="256"/>
                    <a:pt x="118" y="256"/>
                  </a:cubicBezTo>
                  <a:cubicBezTo>
                    <a:pt x="112" y="256"/>
                    <a:pt x="107" y="251"/>
                    <a:pt x="107" y="245"/>
                  </a:cubicBezTo>
                  <a:cubicBezTo>
                    <a:pt x="107" y="202"/>
                    <a:pt x="107" y="202"/>
                    <a:pt x="107" y="202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58" y="202"/>
                    <a:pt x="54" y="198"/>
                    <a:pt x="54" y="192"/>
                  </a:cubicBezTo>
                  <a:cubicBezTo>
                    <a:pt x="54" y="186"/>
                    <a:pt x="58" y="181"/>
                    <a:pt x="64" y="181"/>
                  </a:cubicBezTo>
                  <a:cubicBezTo>
                    <a:pt x="107" y="181"/>
                    <a:pt x="107" y="181"/>
                    <a:pt x="107" y="181"/>
                  </a:cubicBezTo>
                  <a:cubicBezTo>
                    <a:pt x="107" y="138"/>
                    <a:pt x="107" y="138"/>
                    <a:pt x="107" y="138"/>
                  </a:cubicBezTo>
                  <a:cubicBezTo>
                    <a:pt x="107" y="132"/>
                    <a:pt x="112" y="128"/>
                    <a:pt x="118" y="128"/>
                  </a:cubicBezTo>
                  <a:cubicBezTo>
                    <a:pt x="124" y="128"/>
                    <a:pt x="128" y="132"/>
                    <a:pt x="128" y="138"/>
                  </a:cubicBezTo>
                  <a:lnTo>
                    <a:pt x="128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99" name="Group 720">
            <a:extLst>
              <a:ext uri="{FF2B5EF4-FFF2-40B4-BE49-F238E27FC236}">
                <a16:creationId xmlns:a16="http://schemas.microsoft.com/office/drawing/2014/main" id="{F86D3957-E057-C448-9FDB-CE9AE6A21D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56482" y="2747394"/>
            <a:ext cx="368712" cy="368712"/>
            <a:chOff x="2731" y="2789"/>
            <a:chExt cx="341" cy="341"/>
          </a:xfrm>
          <a:solidFill>
            <a:srgbClr val="ED1B24"/>
          </a:solidFill>
        </p:grpSpPr>
        <p:sp>
          <p:nvSpPr>
            <p:cNvPr id="100" name="Freeform 721">
              <a:extLst>
                <a:ext uri="{FF2B5EF4-FFF2-40B4-BE49-F238E27FC236}">
                  <a16:creationId xmlns:a16="http://schemas.microsoft.com/office/drawing/2014/main" id="{0EA8390A-6198-E74A-9A6D-48F45073D0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1" y="2789"/>
              <a:ext cx="341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01" name="Freeform 722">
              <a:extLst>
                <a:ext uri="{FF2B5EF4-FFF2-40B4-BE49-F238E27FC236}">
                  <a16:creationId xmlns:a16="http://schemas.microsoft.com/office/drawing/2014/main" id="{4CC8D0B4-8C57-A94B-A052-FD7B47A9DA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2" y="2853"/>
              <a:ext cx="199" cy="213"/>
            </a:xfrm>
            <a:custGeom>
              <a:avLst/>
              <a:gdLst>
                <a:gd name="T0" fmla="*/ 267 w 299"/>
                <a:gd name="T1" fmla="*/ 117 h 320"/>
                <a:gd name="T2" fmla="*/ 266 w 299"/>
                <a:gd name="T3" fmla="*/ 81 h 320"/>
                <a:gd name="T4" fmla="*/ 189 w 299"/>
                <a:gd name="T5" fmla="*/ 3 h 320"/>
                <a:gd name="T6" fmla="*/ 182 w 299"/>
                <a:gd name="T7" fmla="*/ 0 h 320"/>
                <a:gd name="T8" fmla="*/ 32 w 299"/>
                <a:gd name="T9" fmla="*/ 10 h 320"/>
                <a:gd name="T10" fmla="*/ 11 w 299"/>
                <a:gd name="T11" fmla="*/ 117 h 320"/>
                <a:gd name="T12" fmla="*/ 0 w 299"/>
                <a:gd name="T13" fmla="*/ 266 h 320"/>
                <a:gd name="T14" fmla="*/ 32 w 299"/>
                <a:gd name="T15" fmla="*/ 277 h 320"/>
                <a:gd name="T16" fmla="*/ 43 w 299"/>
                <a:gd name="T17" fmla="*/ 320 h 320"/>
                <a:gd name="T18" fmla="*/ 267 w 299"/>
                <a:gd name="T19" fmla="*/ 309 h 320"/>
                <a:gd name="T20" fmla="*/ 288 w 299"/>
                <a:gd name="T21" fmla="*/ 277 h 320"/>
                <a:gd name="T22" fmla="*/ 299 w 299"/>
                <a:gd name="T23" fmla="*/ 128 h 320"/>
                <a:gd name="T24" fmla="*/ 192 w 299"/>
                <a:gd name="T25" fmla="*/ 36 h 320"/>
                <a:gd name="T26" fmla="*/ 192 w 299"/>
                <a:gd name="T27" fmla="*/ 74 h 320"/>
                <a:gd name="T28" fmla="*/ 54 w 299"/>
                <a:gd name="T29" fmla="*/ 21 h 320"/>
                <a:gd name="T30" fmla="*/ 171 w 299"/>
                <a:gd name="T31" fmla="*/ 85 h 320"/>
                <a:gd name="T32" fmla="*/ 246 w 299"/>
                <a:gd name="T33" fmla="*/ 96 h 320"/>
                <a:gd name="T34" fmla="*/ 54 w 299"/>
                <a:gd name="T35" fmla="*/ 117 h 320"/>
                <a:gd name="T36" fmla="*/ 246 w 299"/>
                <a:gd name="T37" fmla="*/ 298 h 320"/>
                <a:gd name="T38" fmla="*/ 54 w 299"/>
                <a:gd name="T39" fmla="*/ 277 h 320"/>
                <a:gd name="T40" fmla="*/ 246 w 299"/>
                <a:gd name="T41" fmla="*/ 298 h 320"/>
                <a:gd name="T42" fmla="*/ 22 w 299"/>
                <a:gd name="T43" fmla="*/ 256 h 320"/>
                <a:gd name="T44" fmla="*/ 278 w 299"/>
                <a:gd name="T45" fmla="*/ 138 h 320"/>
                <a:gd name="T46" fmla="*/ 168 w 299"/>
                <a:gd name="T47" fmla="*/ 225 h 320"/>
                <a:gd name="T48" fmla="*/ 169 w 299"/>
                <a:gd name="T49" fmla="*/ 169 h 320"/>
                <a:gd name="T50" fmla="*/ 117 w 299"/>
                <a:gd name="T51" fmla="*/ 160 h 320"/>
                <a:gd name="T52" fmla="*/ 138 w 299"/>
                <a:gd name="T53" fmla="*/ 234 h 320"/>
                <a:gd name="T54" fmla="*/ 133 w 299"/>
                <a:gd name="T55" fmla="*/ 173 h 320"/>
                <a:gd name="T56" fmla="*/ 162 w 299"/>
                <a:gd name="T57" fmla="*/ 197 h 320"/>
                <a:gd name="T58" fmla="*/ 133 w 299"/>
                <a:gd name="T59" fmla="*/ 221 h 320"/>
                <a:gd name="T60" fmla="*/ 69 w 299"/>
                <a:gd name="T61" fmla="*/ 208 h 320"/>
                <a:gd name="T62" fmla="*/ 98 w 299"/>
                <a:gd name="T63" fmla="*/ 201 h 320"/>
                <a:gd name="T64" fmla="*/ 98 w 299"/>
                <a:gd name="T65" fmla="*/ 166 h 320"/>
                <a:gd name="T66" fmla="*/ 54 w 299"/>
                <a:gd name="T67" fmla="*/ 160 h 320"/>
                <a:gd name="T68" fmla="*/ 69 w 299"/>
                <a:gd name="T69" fmla="*/ 234 h 320"/>
                <a:gd name="T70" fmla="*/ 69 w 299"/>
                <a:gd name="T71" fmla="*/ 173 h 320"/>
                <a:gd name="T72" fmla="*/ 86 w 299"/>
                <a:gd name="T73" fmla="*/ 175 h 320"/>
                <a:gd name="T74" fmla="*/ 86 w 299"/>
                <a:gd name="T75" fmla="*/ 192 h 320"/>
                <a:gd name="T76" fmla="*/ 69 w 299"/>
                <a:gd name="T77" fmla="*/ 195 h 320"/>
                <a:gd name="T78" fmla="*/ 207 w 299"/>
                <a:gd name="T79" fmla="*/ 234 h 320"/>
                <a:gd name="T80" fmla="*/ 191 w 299"/>
                <a:gd name="T81" fmla="*/ 160 h 320"/>
                <a:gd name="T82" fmla="*/ 234 w 299"/>
                <a:gd name="T83" fmla="*/ 173 h 320"/>
                <a:gd name="T84" fmla="*/ 207 w 299"/>
                <a:gd name="T85" fmla="*/ 192 h 320"/>
                <a:gd name="T86" fmla="*/ 232 w 299"/>
                <a:gd name="T87" fmla="*/ 205 h 320"/>
                <a:gd name="T88" fmla="*/ 207 w 299"/>
                <a:gd name="T89" fmla="*/ 23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9" h="320">
                  <a:moveTo>
                    <a:pt x="288" y="117"/>
                  </a:moveTo>
                  <a:cubicBezTo>
                    <a:pt x="267" y="117"/>
                    <a:pt x="267" y="117"/>
                    <a:pt x="267" y="117"/>
                  </a:cubicBezTo>
                  <a:cubicBezTo>
                    <a:pt x="267" y="85"/>
                    <a:pt x="267" y="85"/>
                    <a:pt x="267" y="85"/>
                  </a:cubicBezTo>
                  <a:cubicBezTo>
                    <a:pt x="267" y="84"/>
                    <a:pt x="267" y="82"/>
                    <a:pt x="266" y="81"/>
                  </a:cubicBezTo>
                  <a:cubicBezTo>
                    <a:pt x="266" y="80"/>
                    <a:pt x="265" y="78"/>
                    <a:pt x="264" y="77"/>
                  </a:cubicBezTo>
                  <a:cubicBezTo>
                    <a:pt x="189" y="3"/>
                    <a:pt x="189" y="3"/>
                    <a:pt x="189" y="3"/>
                  </a:cubicBezTo>
                  <a:cubicBezTo>
                    <a:pt x="188" y="2"/>
                    <a:pt x="187" y="1"/>
                    <a:pt x="186" y="0"/>
                  </a:cubicBezTo>
                  <a:cubicBezTo>
                    <a:pt x="184" y="0"/>
                    <a:pt x="183" y="0"/>
                    <a:pt x="18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0"/>
                    <a:pt x="32" y="4"/>
                    <a:pt x="32" y="10"/>
                  </a:cubicBezTo>
                  <a:cubicBezTo>
                    <a:pt x="32" y="117"/>
                    <a:pt x="32" y="117"/>
                    <a:pt x="32" y="117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5" y="117"/>
                    <a:pt x="0" y="122"/>
                    <a:pt x="0" y="128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72"/>
                    <a:pt x="5" y="277"/>
                    <a:pt x="11" y="277"/>
                  </a:cubicBezTo>
                  <a:cubicBezTo>
                    <a:pt x="32" y="277"/>
                    <a:pt x="32" y="277"/>
                    <a:pt x="32" y="277"/>
                  </a:cubicBezTo>
                  <a:cubicBezTo>
                    <a:pt x="32" y="309"/>
                    <a:pt x="32" y="309"/>
                    <a:pt x="32" y="309"/>
                  </a:cubicBezTo>
                  <a:cubicBezTo>
                    <a:pt x="32" y="315"/>
                    <a:pt x="37" y="320"/>
                    <a:pt x="43" y="320"/>
                  </a:cubicBezTo>
                  <a:cubicBezTo>
                    <a:pt x="256" y="320"/>
                    <a:pt x="256" y="320"/>
                    <a:pt x="256" y="320"/>
                  </a:cubicBezTo>
                  <a:cubicBezTo>
                    <a:pt x="262" y="320"/>
                    <a:pt x="267" y="315"/>
                    <a:pt x="267" y="309"/>
                  </a:cubicBezTo>
                  <a:cubicBezTo>
                    <a:pt x="267" y="277"/>
                    <a:pt x="267" y="277"/>
                    <a:pt x="267" y="277"/>
                  </a:cubicBezTo>
                  <a:cubicBezTo>
                    <a:pt x="288" y="277"/>
                    <a:pt x="288" y="277"/>
                    <a:pt x="288" y="277"/>
                  </a:cubicBezTo>
                  <a:cubicBezTo>
                    <a:pt x="294" y="277"/>
                    <a:pt x="299" y="272"/>
                    <a:pt x="299" y="266"/>
                  </a:cubicBezTo>
                  <a:cubicBezTo>
                    <a:pt x="299" y="128"/>
                    <a:pt x="299" y="128"/>
                    <a:pt x="299" y="128"/>
                  </a:cubicBezTo>
                  <a:cubicBezTo>
                    <a:pt x="299" y="122"/>
                    <a:pt x="294" y="117"/>
                    <a:pt x="288" y="117"/>
                  </a:cubicBezTo>
                  <a:close/>
                  <a:moveTo>
                    <a:pt x="192" y="36"/>
                  </a:moveTo>
                  <a:cubicBezTo>
                    <a:pt x="231" y="74"/>
                    <a:pt x="231" y="74"/>
                    <a:pt x="231" y="74"/>
                  </a:cubicBezTo>
                  <a:cubicBezTo>
                    <a:pt x="192" y="74"/>
                    <a:pt x="192" y="74"/>
                    <a:pt x="192" y="74"/>
                  </a:cubicBezTo>
                  <a:lnTo>
                    <a:pt x="192" y="36"/>
                  </a:lnTo>
                  <a:close/>
                  <a:moveTo>
                    <a:pt x="54" y="21"/>
                  </a:moveTo>
                  <a:cubicBezTo>
                    <a:pt x="171" y="21"/>
                    <a:pt x="171" y="21"/>
                    <a:pt x="171" y="21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91"/>
                    <a:pt x="176" y="96"/>
                    <a:pt x="182" y="96"/>
                  </a:cubicBezTo>
                  <a:cubicBezTo>
                    <a:pt x="246" y="96"/>
                    <a:pt x="246" y="96"/>
                    <a:pt x="246" y="96"/>
                  </a:cubicBezTo>
                  <a:cubicBezTo>
                    <a:pt x="246" y="117"/>
                    <a:pt x="246" y="117"/>
                    <a:pt x="246" y="117"/>
                  </a:cubicBezTo>
                  <a:cubicBezTo>
                    <a:pt x="54" y="117"/>
                    <a:pt x="54" y="117"/>
                    <a:pt x="54" y="117"/>
                  </a:cubicBezTo>
                  <a:lnTo>
                    <a:pt x="54" y="21"/>
                  </a:lnTo>
                  <a:close/>
                  <a:moveTo>
                    <a:pt x="246" y="298"/>
                  </a:moveTo>
                  <a:cubicBezTo>
                    <a:pt x="54" y="298"/>
                    <a:pt x="54" y="298"/>
                    <a:pt x="54" y="298"/>
                  </a:cubicBezTo>
                  <a:cubicBezTo>
                    <a:pt x="54" y="277"/>
                    <a:pt x="54" y="277"/>
                    <a:pt x="54" y="277"/>
                  </a:cubicBezTo>
                  <a:cubicBezTo>
                    <a:pt x="246" y="277"/>
                    <a:pt x="246" y="277"/>
                    <a:pt x="246" y="277"/>
                  </a:cubicBezTo>
                  <a:lnTo>
                    <a:pt x="246" y="298"/>
                  </a:lnTo>
                  <a:close/>
                  <a:moveTo>
                    <a:pt x="278" y="256"/>
                  </a:moveTo>
                  <a:cubicBezTo>
                    <a:pt x="22" y="256"/>
                    <a:pt x="22" y="256"/>
                    <a:pt x="22" y="256"/>
                  </a:cubicBezTo>
                  <a:cubicBezTo>
                    <a:pt x="22" y="138"/>
                    <a:pt x="22" y="138"/>
                    <a:pt x="22" y="138"/>
                  </a:cubicBezTo>
                  <a:cubicBezTo>
                    <a:pt x="278" y="138"/>
                    <a:pt x="278" y="138"/>
                    <a:pt x="278" y="138"/>
                  </a:cubicBezTo>
                  <a:lnTo>
                    <a:pt x="278" y="256"/>
                  </a:lnTo>
                  <a:close/>
                  <a:moveTo>
                    <a:pt x="168" y="225"/>
                  </a:moveTo>
                  <a:cubicBezTo>
                    <a:pt x="175" y="218"/>
                    <a:pt x="179" y="209"/>
                    <a:pt x="179" y="196"/>
                  </a:cubicBezTo>
                  <a:cubicBezTo>
                    <a:pt x="179" y="185"/>
                    <a:pt x="175" y="176"/>
                    <a:pt x="169" y="169"/>
                  </a:cubicBezTo>
                  <a:cubicBezTo>
                    <a:pt x="162" y="163"/>
                    <a:pt x="152" y="160"/>
                    <a:pt x="140" y="160"/>
                  </a:cubicBezTo>
                  <a:cubicBezTo>
                    <a:pt x="117" y="160"/>
                    <a:pt x="117" y="160"/>
                    <a:pt x="117" y="160"/>
                  </a:cubicBezTo>
                  <a:cubicBezTo>
                    <a:pt x="117" y="234"/>
                    <a:pt x="117" y="234"/>
                    <a:pt x="117" y="234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51" y="234"/>
                    <a:pt x="161" y="231"/>
                    <a:pt x="168" y="225"/>
                  </a:cubicBezTo>
                  <a:close/>
                  <a:moveTo>
                    <a:pt x="133" y="173"/>
                  </a:moveTo>
                  <a:cubicBezTo>
                    <a:pt x="141" y="173"/>
                    <a:pt x="141" y="173"/>
                    <a:pt x="141" y="173"/>
                  </a:cubicBezTo>
                  <a:cubicBezTo>
                    <a:pt x="155" y="173"/>
                    <a:pt x="162" y="181"/>
                    <a:pt x="162" y="197"/>
                  </a:cubicBezTo>
                  <a:cubicBezTo>
                    <a:pt x="162" y="213"/>
                    <a:pt x="155" y="221"/>
                    <a:pt x="139" y="221"/>
                  </a:cubicBezTo>
                  <a:cubicBezTo>
                    <a:pt x="133" y="221"/>
                    <a:pt x="133" y="221"/>
                    <a:pt x="133" y="221"/>
                  </a:cubicBezTo>
                  <a:lnTo>
                    <a:pt x="133" y="173"/>
                  </a:lnTo>
                  <a:close/>
                  <a:moveTo>
                    <a:pt x="69" y="208"/>
                  </a:moveTo>
                  <a:cubicBezTo>
                    <a:pt x="76" y="208"/>
                    <a:pt x="76" y="208"/>
                    <a:pt x="76" y="208"/>
                  </a:cubicBezTo>
                  <a:cubicBezTo>
                    <a:pt x="86" y="208"/>
                    <a:pt x="93" y="206"/>
                    <a:pt x="98" y="201"/>
                  </a:cubicBezTo>
                  <a:cubicBezTo>
                    <a:pt x="103" y="197"/>
                    <a:pt x="105" y="191"/>
                    <a:pt x="105" y="183"/>
                  </a:cubicBezTo>
                  <a:cubicBezTo>
                    <a:pt x="105" y="175"/>
                    <a:pt x="103" y="169"/>
                    <a:pt x="98" y="166"/>
                  </a:cubicBezTo>
                  <a:cubicBezTo>
                    <a:pt x="93" y="162"/>
                    <a:pt x="87" y="160"/>
                    <a:pt x="78" y="160"/>
                  </a:cubicBezTo>
                  <a:cubicBezTo>
                    <a:pt x="54" y="160"/>
                    <a:pt x="54" y="160"/>
                    <a:pt x="54" y="160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69" y="234"/>
                    <a:pt x="69" y="234"/>
                    <a:pt x="69" y="234"/>
                  </a:cubicBezTo>
                  <a:lnTo>
                    <a:pt x="69" y="208"/>
                  </a:lnTo>
                  <a:close/>
                  <a:moveTo>
                    <a:pt x="69" y="173"/>
                  </a:moveTo>
                  <a:cubicBezTo>
                    <a:pt x="77" y="173"/>
                    <a:pt x="77" y="173"/>
                    <a:pt x="77" y="173"/>
                  </a:cubicBezTo>
                  <a:cubicBezTo>
                    <a:pt x="81" y="173"/>
                    <a:pt x="84" y="174"/>
                    <a:pt x="86" y="175"/>
                  </a:cubicBezTo>
                  <a:cubicBezTo>
                    <a:pt x="88" y="177"/>
                    <a:pt x="89" y="180"/>
                    <a:pt x="89" y="184"/>
                  </a:cubicBezTo>
                  <a:cubicBezTo>
                    <a:pt x="89" y="187"/>
                    <a:pt x="88" y="190"/>
                    <a:pt x="86" y="192"/>
                  </a:cubicBezTo>
                  <a:cubicBezTo>
                    <a:pt x="83" y="194"/>
                    <a:pt x="80" y="195"/>
                    <a:pt x="75" y="195"/>
                  </a:cubicBezTo>
                  <a:cubicBezTo>
                    <a:pt x="69" y="195"/>
                    <a:pt x="69" y="195"/>
                    <a:pt x="69" y="195"/>
                  </a:cubicBezTo>
                  <a:lnTo>
                    <a:pt x="69" y="173"/>
                  </a:lnTo>
                  <a:close/>
                  <a:moveTo>
                    <a:pt x="207" y="234"/>
                  </a:moveTo>
                  <a:cubicBezTo>
                    <a:pt x="191" y="234"/>
                    <a:pt x="191" y="234"/>
                    <a:pt x="191" y="234"/>
                  </a:cubicBezTo>
                  <a:cubicBezTo>
                    <a:pt x="191" y="160"/>
                    <a:pt x="191" y="160"/>
                    <a:pt x="191" y="160"/>
                  </a:cubicBezTo>
                  <a:cubicBezTo>
                    <a:pt x="234" y="160"/>
                    <a:pt x="234" y="160"/>
                    <a:pt x="234" y="160"/>
                  </a:cubicBezTo>
                  <a:cubicBezTo>
                    <a:pt x="234" y="173"/>
                    <a:pt x="234" y="173"/>
                    <a:pt x="234" y="173"/>
                  </a:cubicBezTo>
                  <a:cubicBezTo>
                    <a:pt x="207" y="173"/>
                    <a:pt x="207" y="173"/>
                    <a:pt x="207" y="173"/>
                  </a:cubicBezTo>
                  <a:cubicBezTo>
                    <a:pt x="207" y="192"/>
                    <a:pt x="207" y="192"/>
                    <a:pt x="207" y="192"/>
                  </a:cubicBezTo>
                  <a:cubicBezTo>
                    <a:pt x="232" y="192"/>
                    <a:pt x="232" y="192"/>
                    <a:pt x="232" y="192"/>
                  </a:cubicBezTo>
                  <a:cubicBezTo>
                    <a:pt x="232" y="205"/>
                    <a:pt x="232" y="205"/>
                    <a:pt x="232" y="205"/>
                  </a:cubicBezTo>
                  <a:cubicBezTo>
                    <a:pt x="207" y="205"/>
                    <a:pt x="207" y="205"/>
                    <a:pt x="207" y="205"/>
                  </a:cubicBezTo>
                  <a:lnTo>
                    <a:pt x="207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2" name="Group 729">
            <a:extLst>
              <a:ext uri="{FF2B5EF4-FFF2-40B4-BE49-F238E27FC236}">
                <a16:creationId xmlns:a16="http://schemas.microsoft.com/office/drawing/2014/main" id="{1C9B8402-F599-9C4D-9AAA-D7838A1A51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28552" y="2748475"/>
            <a:ext cx="367631" cy="367631"/>
            <a:chOff x="3568" y="2909"/>
            <a:chExt cx="340" cy="340"/>
          </a:xfrm>
          <a:solidFill>
            <a:srgbClr val="ED1B24"/>
          </a:solidFill>
        </p:grpSpPr>
        <p:sp>
          <p:nvSpPr>
            <p:cNvPr id="103" name="Freeform 730">
              <a:extLst>
                <a:ext uri="{FF2B5EF4-FFF2-40B4-BE49-F238E27FC236}">
                  <a16:creationId xmlns:a16="http://schemas.microsoft.com/office/drawing/2014/main" id="{9CE0AB72-1D53-7741-BB33-F155BC2CD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8" y="2909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04" name="Freeform 731">
              <a:extLst>
                <a:ext uri="{FF2B5EF4-FFF2-40B4-BE49-F238E27FC236}">
                  <a16:creationId xmlns:a16="http://schemas.microsoft.com/office/drawing/2014/main" id="{3DB386F7-482E-5F40-9CC5-DA313BE29B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0" y="2973"/>
              <a:ext cx="156" cy="212"/>
            </a:xfrm>
            <a:custGeom>
              <a:avLst/>
              <a:gdLst>
                <a:gd name="T0" fmla="*/ 43 w 235"/>
                <a:gd name="T1" fmla="*/ 138 h 320"/>
                <a:gd name="T2" fmla="*/ 43 w 235"/>
                <a:gd name="T3" fmla="*/ 256 h 320"/>
                <a:gd name="T4" fmla="*/ 54 w 235"/>
                <a:gd name="T5" fmla="*/ 266 h 320"/>
                <a:gd name="T6" fmla="*/ 182 w 235"/>
                <a:gd name="T7" fmla="*/ 266 h 320"/>
                <a:gd name="T8" fmla="*/ 192 w 235"/>
                <a:gd name="T9" fmla="*/ 256 h 320"/>
                <a:gd name="T10" fmla="*/ 192 w 235"/>
                <a:gd name="T11" fmla="*/ 138 h 320"/>
                <a:gd name="T12" fmla="*/ 182 w 235"/>
                <a:gd name="T13" fmla="*/ 128 h 320"/>
                <a:gd name="T14" fmla="*/ 54 w 235"/>
                <a:gd name="T15" fmla="*/ 128 h 320"/>
                <a:gd name="T16" fmla="*/ 43 w 235"/>
                <a:gd name="T17" fmla="*/ 138 h 320"/>
                <a:gd name="T18" fmla="*/ 74 w 235"/>
                <a:gd name="T19" fmla="*/ 245 h 320"/>
                <a:gd name="T20" fmla="*/ 96 w 235"/>
                <a:gd name="T21" fmla="*/ 211 h 320"/>
                <a:gd name="T22" fmla="*/ 119 w 235"/>
                <a:gd name="T23" fmla="*/ 245 h 320"/>
                <a:gd name="T24" fmla="*/ 74 w 235"/>
                <a:gd name="T25" fmla="*/ 245 h 320"/>
                <a:gd name="T26" fmla="*/ 171 w 235"/>
                <a:gd name="T27" fmla="*/ 149 h 320"/>
                <a:gd name="T28" fmla="*/ 171 w 235"/>
                <a:gd name="T29" fmla="*/ 245 h 320"/>
                <a:gd name="T30" fmla="*/ 145 w 235"/>
                <a:gd name="T31" fmla="*/ 245 h 320"/>
                <a:gd name="T32" fmla="*/ 105 w 235"/>
                <a:gd name="T33" fmla="*/ 186 h 320"/>
                <a:gd name="T34" fmla="*/ 87 w 235"/>
                <a:gd name="T35" fmla="*/ 186 h 320"/>
                <a:gd name="T36" fmla="*/ 64 w 235"/>
                <a:gd name="T37" fmla="*/ 220 h 320"/>
                <a:gd name="T38" fmla="*/ 64 w 235"/>
                <a:gd name="T39" fmla="*/ 149 h 320"/>
                <a:gd name="T40" fmla="*/ 171 w 235"/>
                <a:gd name="T41" fmla="*/ 149 h 320"/>
                <a:gd name="T42" fmla="*/ 128 w 235"/>
                <a:gd name="T43" fmla="*/ 181 h 320"/>
                <a:gd name="T44" fmla="*/ 139 w 235"/>
                <a:gd name="T45" fmla="*/ 170 h 320"/>
                <a:gd name="T46" fmla="*/ 150 w 235"/>
                <a:gd name="T47" fmla="*/ 181 h 320"/>
                <a:gd name="T48" fmla="*/ 139 w 235"/>
                <a:gd name="T49" fmla="*/ 192 h 320"/>
                <a:gd name="T50" fmla="*/ 128 w 235"/>
                <a:gd name="T51" fmla="*/ 181 h 320"/>
                <a:gd name="T52" fmla="*/ 234 w 235"/>
                <a:gd name="T53" fmla="*/ 81 h 320"/>
                <a:gd name="T54" fmla="*/ 232 w 235"/>
                <a:gd name="T55" fmla="*/ 77 h 320"/>
                <a:gd name="T56" fmla="*/ 157 w 235"/>
                <a:gd name="T57" fmla="*/ 3 h 320"/>
                <a:gd name="T58" fmla="*/ 157 w 235"/>
                <a:gd name="T59" fmla="*/ 2 h 320"/>
                <a:gd name="T60" fmla="*/ 157 w 235"/>
                <a:gd name="T61" fmla="*/ 2 h 320"/>
                <a:gd name="T62" fmla="*/ 157 w 235"/>
                <a:gd name="T63" fmla="*/ 2 h 320"/>
                <a:gd name="T64" fmla="*/ 150 w 235"/>
                <a:gd name="T65" fmla="*/ 0 h 320"/>
                <a:gd name="T66" fmla="*/ 11 w 235"/>
                <a:gd name="T67" fmla="*/ 0 h 320"/>
                <a:gd name="T68" fmla="*/ 0 w 235"/>
                <a:gd name="T69" fmla="*/ 10 h 320"/>
                <a:gd name="T70" fmla="*/ 0 w 235"/>
                <a:gd name="T71" fmla="*/ 309 h 320"/>
                <a:gd name="T72" fmla="*/ 11 w 235"/>
                <a:gd name="T73" fmla="*/ 320 h 320"/>
                <a:gd name="T74" fmla="*/ 224 w 235"/>
                <a:gd name="T75" fmla="*/ 320 h 320"/>
                <a:gd name="T76" fmla="*/ 235 w 235"/>
                <a:gd name="T77" fmla="*/ 309 h 320"/>
                <a:gd name="T78" fmla="*/ 235 w 235"/>
                <a:gd name="T79" fmla="*/ 85 h 320"/>
                <a:gd name="T80" fmla="*/ 235 w 235"/>
                <a:gd name="T81" fmla="*/ 85 h 320"/>
                <a:gd name="T82" fmla="*/ 234 w 235"/>
                <a:gd name="T83" fmla="*/ 81 h 320"/>
                <a:gd name="T84" fmla="*/ 160 w 235"/>
                <a:gd name="T85" fmla="*/ 36 h 320"/>
                <a:gd name="T86" fmla="*/ 199 w 235"/>
                <a:gd name="T87" fmla="*/ 74 h 320"/>
                <a:gd name="T88" fmla="*/ 160 w 235"/>
                <a:gd name="T89" fmla="*/ 74 h 320"/>
                <a:gd name="T90" fmla="*/ 160 w 235"/>
                <a:gd name="T91" fmla="*/ 36 h 320"/>
                <a:gd name="T92" fmla="*/ 214 w 235"/>
                <a:gd name="T93" fmla="*/ 298 h 320"/>
                <a:gd name="T94" fmla="*/ 22 w 235"/>
                <a:gd name="T95" fmla="*/ 298 h 320"/>
                <a:gd name="T96" fmla="*/ 22 w 235"/>
                <a:gd name="T97" fmla="*/ 21 h 320"/>
                <a:gd name="T98" fmla="*/ 139 w 235"/>
                <a:gd name="T99" fmla="*/ 21 h 320"/>
                <a:gd name="T100" fmla="*/ 139 w 235"/>
                <a:gd name="T101" fmla="*/ 85 h 320"/>
                <a:gd name="T102" fmla="*/ 150 w 235"/>
                <a:gd name="T103" fmla="*/ 96 h 320"/>
                <a:gd name="T104" fmla="*/ 214 w 235"/>
                <a:gd name="T105" fmla="*/ 96 h 320"/>
                <a:gd name="T106" fmla="*/ 214 w 235"/>
                <a:gd name="T107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5" h="320">
                  <a:moveTo>
                    <a:pt x="43" y="138"/>
                  </a:moveTo>
                  <a:cubicBezTo>
                    <a:pt x="43" y="256"/>
                    <a:pt x="43" y="256"/>
                    <a:pt x="43" y="256"/>
                  </a:cubicBezTo>
                  <a:cubicBezTo>
                    <a:pt x="43" y="262"/>
                    <a:pt x="48" y="266"/>
                    <a:pt x="54" y="266"/>
                  </a:cubicBezTo>
                  <a:cubicBezTo>
                    <a:pt x="182" y="266"/>
                    <a:pt x="182" y="266"/>
                    <a:pt x="182" y="266"/>
                  </a:cubicBezTo>
                  <a:cubicBezTo>
                    <a:pt x="188" y="266"/>
                    <a:pt x="192" y="262"/>
                    <a:pt x="192" y="256"/>
                  </a:cubicBezTo>
                  <a:cubicBezTo>
                    <a:pt x="192" y="138"/>
                    <a:pt x="192" y="138"/>
                    <a:pt x="192" y="138"/>
                  </a:cubicBezTo>
                  <a:cubicBezTo>
                    <a:pt x="192" y="132"/>
                    <a:pt x="188" y="128"/>
                    <a:pt x="182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48" y="128"/>
                    <a:pt x="43" y="132"/>
                    <a:pt x="43" y="138"/>
                  </a:cubicBezTo>
                  <a:close/>
                  <a:moveTo>
                    <a:pt x="74" y="245"/>
                  </a:moveTo>
                  <a:cubicBezTo>
                    <a:pt x="96" y="211"/>
                    <a:pt x="96" y="211"/>
                    <a:pt x="96" y="211"/>
                  </a:cubicBezTo>
                  <a:cubicBezTo>
                    <a:pt x="119" y="245"/>
                    <a:pt x="119" y="245"/>
                    <a:pt x="119" y="245"/>
                  </a:cubicBezTo>
                  <a:lnTo>
                    <a:pt x="74" y="245"/>
                  </a:lnTo>
                  <a:close/>
                  <a:moveTo>
                    <a:pt x="171" y="149"/>
                  </a:moveTo>
                  <a:cubicBezTo>
                    <a:pt x="171" y="245"/>
                    <a:pt x="171" y="245"/>
                    <a:pt x="171" y="245"/>
                  </a:cubicBezTo>
                  <a:cubicBezTo>
                    <a:pt x="145" y="245"/>
                    <a:pt x="145" y="245"/>
                    <a:pt x="145" y="245"/>
                  </a:cubicBezTo>
                  <a:cubicBezTo>
                    <a:pt x="105" y="186"/>
                    <a:pt x="105" y="186"/>
                    <a:pt x="105" y="186"/>
                  </a:cubicBezTo>
                  <a:cubicBezTo>
                    <a:pt x="101" y="180"/>
                    <a:pt x="91" y="180"/>
                    <a:pt x="87" y="186"/>
                  </a:cubicBezTo>
                  <a:cubicBezTo>
                    <a:pt x="64" y="220"/>
                    <a:pt x="64" y="220"/>
                    <a:pt x="64" y="220"/>
                  </a:cubicBezTo>
                  <a:cubicBezTo>
                    <a:pt x="64" y="149"/>
                    <a:pt x="64" y="149"/>
                    <a:pt x="64" y="149"/>
                  </a:cubicBezTo>
                  <a:lnTo>
                    <a:pt x="171" y="149"/>
                  </a:lnTo>
                  <a:close/>
                  <a:moveTo>
                    <a:pt x="128" y="181"/>
                  </a:moveTo>
                  <a:cubicBezTo>
                    <a:pt x="128" y="175"/>
                    <a:pt x="133" y="170"/>
                    <a:pt x="139" y="170"/>
                  </a:cubicBezTo>
                  <a:cubicBezTo>
                    <a:pt x="145" y="170"/>
                    <a:pt x="150" y="175"/>
                    <a:pt x="150" y="181"/>
                  </a:cubicBezTo>
                  <a:cubicBezTo>
                    <a:pt x="150" y="187"/>
                    <a:pt x="145" y="192"/>
                    <a:pt x="139" y="192"/>
                  </a:cubicBezTo>
                  <a:cubicBezTo>
                    <a:pt x="133" y="192"/>
                    <a:pt x="128" y="187"/>
                    <a:pt x="128" y="181"/>
                  </a:cubicBezTo>
                  <a:close/>
                  <a:moveTo>
                    <a:pt x="234" y="81"/>
                  </a:moveTo>
                  <a:cubicBezTo>
                    <a:pt x="234" y="80"/>
                    <a:pt x="233" y="78"/>
                    <a:pt x="232" y="77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7" y="3"/>
                    <a:pt x="157" y="3"/>
                    <a:pt x="157" y="2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5" y="1"/>
                    <a:pt x="152" y="0"/>
                    <a:pt x="15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5" y="315"/>
                    <a:pt x="235" y="309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4"/>
                    <a:pt x="235" y="82"/>
                    <a:pt x="234" y="81"/>
                  </a:cubicBezTo>
                  <a:close/>
                  <a:moveTo>
                    <a:pt x="160" y="36"/>
                  </a:moveTo>
                  <a:cubicBezTo>
                    <a:pt x="199" y="74"/>
                    <a:pt x="199" y="74"/>
                    <a:pt x="199" y="74"/>
                  </a:cubicBezTo>
                  <a:cubicBezTo>
                    <a:pt x="160" y="74"/>
                    <a:pt x="160" y="74"/>
                    <a:pt x="160" y="74"/>
                  </a:cubicBezTo>
                  <a:lnTo>
                    <a:pt x="160" y="36"/>
                  </a:lnTo>
                  <a:close/>
                  <a:moveTo>
                    <a:pt x="214" y="298"/>
                  </a:moveTo>
                  <a:cubicBezTo>
                    <a:pt x="22" y="298"/>
                    <a:pt x="22" y="298"/>
                    <a:pt x="22" y="298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91"/>
                    <a:pt x="144" y="96"/>
                    <a:pt x="150" y="96"/>
                  </a:cubicBezTo>
                  <a:cubicBezTo>
                    <a:pt x="214" y="96"/>
                    <a:pt x="214" y="96"/>
                    <a:pt x="214" y="96"/>
                  </a:cubicBezTo>
                  <a:lnTo>
                    <a:pt x="214" y="2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5" name="Group 744">
            <a:extLst>
              <a:ext uri="{FF2B5EF4-FFF2-40B4-BE49-F238E27FC236}">
                <a16:creationId xmlns:a16="http://schemas.microsoft.com/office/drawing/2014/main" id="{F0E9C76F-F9B3-3647-B2CE-20EA677D97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00082" y="2723892"/>
            <a:ext cx="367631" cy="367631"/>
            <a:chOff x="4629" y="3018"/>
            <a:chExt cx="340" cy="340"/>
          </a:xfrm>
          <a:solidFill>
            <a:srgbClr val="ED1B24"/>
          </a:solidFill>
        </p:grpSpPr>
        <p:sp>
          <p:nvSpPr>
            <p:cNvPr id="106" name="Freeform 745">
              <a:extLst>
                <a:ext uri="{FF2B5EF4-FFF2-40B4-BE49-F238E27FC236}">
                  <a16:creationId xmlns:a16="http://schemas.microsoft.com/office/drawing/2014/main" id="{40E85FF7-C1C7-C44D-BD33-564F5942F4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9" y="301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07" name="Freeform 746">
              <a:extLst>
                <a:ext uri="{FF2B5EF4-FFF2-40B4-BE49-F238E27FC236}">
                  <a16:creationId xmlns:a16="http://schemas.microsoft.com/office/drawing/2014/main" id="{12DA1574-EDA4-B942-B2BC-62E0040B27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9" y="3082"/>
              <a:ext cx="199" cy="212"/>
            </a:xfrm>
            <a:custGeom>
              <a:avLst/>
              <a:gdLst>
                <a:gd name="T0" fmla="*/ 267 w 299"/>
                <a:gd name="T1" fmla="*/ 117 h 320"/>
                <a:gd name="T2" fmla="*/ 266 w 299"/>
                <a:gd name="T3" fmla="*/ 81 h 320"/>
                <a:gd name="T4" fmla="*/ 189 w 299"/>
                <a:gd name="T5" fmla="*/ 3 h 320"/>
                <a:gd name="T6" fmla="*/ 182 w 299"/>
                <a:gd name="T7" fmla="*/ 0 h 320"/>
                <a:gd name="T8" fmla="*/ 32 w 299"/>
                <a:gd name="T9" fmla="*/ 10 h 320"/>
                <a:gd name="T10" fmla="*/ 11 w 299"/>
                <a:gd name="T11" fmla="*/ 117 h 320"/>
                <a:gd name="T12" fmla="*/ 0 w 299"/>
                <a:gd name="T13" fmla="*/ 266 h 320"/>
                <a:gd name="T14" fmla="*/ 32 w 299"/>
                <a:gd name="T15" fmla="*/ 277 h 320"/>
                <a:gd name="T16" fmla="*/ 43 w 299"/>
                <a:gd name="T17" fmla="*/ 320 h 320"/>
                <a:gd name="T18" fmla="*/ 267 w 299"/>
                <a:gd name="T19" fmla="*/ 309 h 320"/>
                <a:gd name="T20" fmla="*/ 288 w 299"/>
                <a:gd name="T21" fmla="*/ 277 h 320"/>
                <a:gd name="T22" fmla="*/ 299 w 299"/>
                <a:gd name="T23" fmla="*/ 128 h 320"/>
                <a:gd name="T24" fmla="*/ 192 w 299"/>
                <a:gd name="T25" fmla="*/ 36 h 320"/>
                <a:gd name="T26" fmla="*/ 192 w 299"/>
                <a:gd name="T27" fmla="*/ 74 h 320"/>
                <a:gd name="T28" fmla="*/ 54 w 299"/>
                <a:gd name="T29" fmla="*/ 21 h 320"/>
                <a:gd name="T30" fmla="*/ 171 w 299"/>
                <a:gd name="T31" fmla="*/ 85 h 320"/>
                <a:gd name="T32" fmla="*/ 246 w 299"/>
                <a:gd name="T33" fmla="*/ 96 h 320"/>
                <a:gd name="T34" fmla="*/ 54 w 299"/>
                <a:gd name="T35" fmla="*/ 117 h 320"/>
                <a:gd name="T36" fmla="*/ 246 w 299"/>
                <a:gd name="T37" fmla="*/ 298 h 320"/>
                <a:gd name="T38" fmla="*/ 54 w 299"/>
                <a:gd name="T39" fmla="*/ 277 h 320"/>
                <a:gd name="T40" fmla="*/ 246 w 299"/>
                <a:gd name="T41" fmla="*/ 298 h 320"/>
                <a:gd name="T42" fmla="*/ 22 w 299"/>
                <a:gd name="T43" fmla="*/ 256 h 320"/>
                <a:gd name="T44" fmla="*/ 278 w 299"/>
                <a:gd name="T45" fmla="*/ 138 h 320"/>
                <a:gd name="T46" fmla="*/ 80 w 299"/>
                <a:gd name="T47" fmla="*/ 208 h 320"/>
                <a:gd name="T48" fmla="*/ 108 w 299"/>
                <a:gd name="T49" fmla="*/ 201 h 320"/>
                <a:gd name="T50" fmla="*/ 109 w 299"/>
                <a:gd name="T51" fmla="*/ 166 h 320"/>
                <a:gd name="T52" fmla="*/ 64 w 299"/>
                <a:gd name="T53" fmla="*/ 160 h 320"/>
                <a:gd name="T54" fmla="*/ 80 w 299"/>
                <a:gd name="T55" fmla="*/ 234 h 320"/>
                <a:gd name="T56" fmla="*/ 80 w 299"/>
                <a:gd name="T57" fmla="*/ 173 h 320"/>
                <a:gd name="T58" fmla="*/ 97 w 299"/>
                <a:gd name="T59" fmla="*/ 175 h 320"/>
                <a:gd name="T60" fmla="*/ 96 w 299"/>
                <a:gd name="T61" fmla="*/ 192 h 320"/>
                <a:gd name="T62" fmla="*/ 80 w 299"/>
                <a:gd name="T63" fmla="*/ 195 h 320"/>
                <a:gd name="T64" fmla="*/ 142 w 299"/>
                <a:gd name="T65" fmla="*/ 208 h 320"/>
                <a:gd name="T66" fmla="*/ 170 w 299"/>
                <a:gd name="T67" fmla="*/ 201 h 320"/>
                <a:gd name="T68" fmla="*/ 170 w 299"/>
                <a:gd name="T69" fmla="*/ 166 h 320"/>
                <a:gd name="T70" fmla="*/ 126 w 299"/>
                <a:gd name="T71" fmla="*/ 160 h 320"/>
                <a:gd name="T72" fmla="*/ 142 w 299"/>
                <a:gd name="T73" fmla="*/ 234 h 320"/>
                <a:gd name="T74" fmla="*/ 142 w 299"/>
                <a:gd name="T75" fmla="*/ 173 h 320"/>
                <a:gd name="T76" fmla="*/ 158 w 299"/>
                <a:gd name="T77" fmla="*/ 175 h 320"/>
                <a:gd name="T78" fmla="*/ 158 w 299"/>
                <a:gd name="T79" fmla="*/ 192 h 320"/>
                <a:gd name="T80" fmla="*/ 142 w 299"/>
                <a:gd name="T81" fmla="*/ 195 h 320"/>
                <a:gd name="T82" fmla="*/ 204 w 299"/>
                <a:gd name="T83" fmla="*/ 173 h 320"/>
                <a:gd name="T84" fmla="*/ 184 w 299"/>
                <a:gd name="T85" fmla="*/ 160 h 320"/>
                <a:gd name="T86" fmla="*/ 241 w 299"/>
                <a:gd name="T87" fmla="*/ 173 h 320"/>
                <a:gd name="T88" fmla="*/ 220 w 299"/>
                <a:gd name="T89" fmla="*/ 234 h 320"/>
                <a:gd name="T90" fmla="*/ 204 w 299"/>
                <a:gd name="T91" fmla="*/ 17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9" h="320">
                  <a:moveTo>
                    <a:pt x="288" y="117"/>
                  </a:moveTo>
                  <a:cubicBezTo>
                    <a:pt x="267" y="117"/>
                    <a:pt x="267" y="117"/>
                    <a:pt x="267" y="117"/>
                  </a:cubicBezTo>
                  <a:cubicBezTo>
                    <a:pt x="267" y="85"/>
                    <a:pt x="267" y="85"/>
                    <a:pt x="267" y="85"/>
                  </a:cubicBezTo>
                  <a:cubicBezTo>
                    <a:pt x="267" y="84"/>
                    <a:pt x="267" y="82"/>
                    <a:pt x="266" y="81"/>
                  </a:cubicBezTo>
                  <a:cubicBezTo>
                    <a:pt x="266" y="80"/>
                    <a:pt x="265" y="78"/>
                    <a:pt x="264" y="77"/>
                  </a:cubicBezTo>
                  <a:cubicBezTo>
                    <a:pt x="189" y="3"/>
                    <a:pt x="189" y="3"/>
                    <a:pt x="189" y="3"/>
                  </a:cubicBezTo>
                  <a:cubicBezTo>
                    <a:pt x="188" y="2"/>
                    <a:pt x="187" y="1"/>
                    <a:pt x="186" y="0"/>
                  </a:cubicBezTo>
                  <a:cubicBezTo>
                    <a:pt x="184" y="0"/>
                    <a:pt x="183" y="0"/>
                    <a:pt x="18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0"/>
                    <a:pt x="32" y="4"/>
                    <a:pt x="32" y="10"/>
                  </a:cubicBezTo>
                  <a:cubicBezTo>
                    <a:pt x="32" y="117"/>
                    <a:pt x="32" y="117"/>
                    <a:pt x="32" y="117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5" y="117"/>
                    <a:pt x="0" y="122"/>
                    <a:pt x="0" y="128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72"/>
                    <a:pt x="5" y="277"/>
                    <a:pt x="11" y="277"/>
                  </a:cubicBezTo>
                  <a:cubicBezTo>
                    <a:pt x="32" y="277"/>
                    <a:pt x="32" y="277"/>
                    <a:pt x="32" y="277"/>
                  </a:cubicBezTo>
                  <a:cubicBezTo>
                    <a:pt x="32" y="309"/>
                    <a:pt x="32" y="309"/>
                    <a:pt x="32" y="309"/>
                  </a:cubicBezTo>
                  <a:cubicBezTo>
                    <a:pt x="32" y="315"/>
                    <a:pt x="37" y="320"/>
                    <a:pt x="43" y="320"/>
                  </a:cubicBezTo>
                  <a:cubicBezTo>
                    <a:pt x="256" y="320"/>
                    <a:pt x="256" y="320"/>
                    <a:pt x="256" y="320"/>
                  </a:cubicBezTo>
                  <a:cubicBezTo>
                    <a:pt x="262" y="320"/>
                    <a:pt x="267" y="315"/>
                    <a:pt x="267" y="309"/>
                  </a:cubicBezTo>
                  <a:cubicBezTo>
                    <a:pt x="267" y="277"/>
                    <a:pt x="267" y="277"/>
                    <a:pt x="267" y="277"/>
                  </a:cubicBezTo>
                  <a:cubicBezTo>
                    <a:pt x="288" y="277"/>
                    <a:pt x="288" y="277"/>
                    <a:pt x="288" y="277"/>
                  </a:cubicBezTo>
                  <a:cubicBezTo>
                    <a:pt x="294" y="277"/>
                    <a:pt x="299" y="272"/>
                    <a:pt x="299" y="266"/>
                  </a:cubicBezTo>
                  <a:cubicBezTo>
                    <a:pt x="299" y="128"/>
                    <a:pt x="299" y="128"/>
                    <a:pt x="299" y="128"/>
                  </a:cubicBezTo>
                  <a:cubicBezTo>
                    <a:pt x="299" y="122"/>
                    <a:pt x="294" y="117"/>
                    <a:pt x="288" y="117"/>
                  </a:cubicBezTo>
                  <a:close/>
                  <a:moveTo>
                    <a:pt x="192" y="36"/>
                  </a:moveTo>
                  <a:cubicBezTo>
                    <a:pt x="231" y="74"/>
                    <a:pt x="231" y="74"/>
                    <a:pt x="231" y="74"/>
                  </a:cubicBezTo>
                  <a:cubicBezTo>
                    <a:pt x="192" y="74"/>
                    <a:pt x="192" y="74"/>
                    <a:pt x="192" y="74"/>
                  </a:cubicBezTo>
                  <a:lnTo>
                    <a:pt x="192" y="36"/>
                  </a:lnTo>
                  <a:close/>
                  <a:moveTo>
                    <a:pt x="54" y="21"/>
                  </a:moveTo>
                  <a:cubicBezTo>
                    <a:pt x="171" y="21"/>
                    <a:pt x="171" y="21"/>
                    <a:pt x="171" y="21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91"/>
                    <a:pt x="176" y="96"/>
                    <a:pt x="182" y="96"/>
                  </a:cubicBezTo>
                  <a:cubicBezTo>
                    <a:pt x="246" y="96"/>
                    <a:pt x="246" y="96"/>
                    <a:pt x="246" y="96"/>
                  </a:cubicBezTo>
                  <a:cubicBezTo>
                    <a:pt x="246" y="117"/>
                    <a:pt x="246" y="117"/>
                    <a:pt x="246" y="117"/>
                  </a:cubicBezTo>
                  <a:cubicBezTo>
                    <a:pt x="54" y="117"/>
                    <a:pt x="54" y="117"/>
                    <a:pt x="54" y="117"/>
                  </a:cubicBezTo>
                  <a:lnTo>
                    <a:pt x="54" y="21"/>
                  </a:lnTo>
                  <a:close/>
                  <a:moveTo>
                    <a:pt x="246" y="298"/>
                  </a:moveTo>
                  <a:cubicBezTo>
                    <a:pt x="54" y="298"/>
                    <a:pt x="54" y="298"/>
                    <a:pt x="54" y="298"/>
                  </a:cubicBezTo>
                  <a:cubicBezTo>
                    <a:pt x="54" y="277"/>
                    <a:pt x="54" y="277"/>
                    <a:pt x="54" y="277"/>
                  </a:cubicBezTo>
                  <a:cubicBezTo>
                    <a:pt x="246" y="277"/>
                    <a:pt x="246" y="277"/>
                    <a:pt x="246" y="277"/>
                  </a:cubicBezTo>
                  <a:lnTo>
                    <a:pt x="246" y="298"/>
                  </a:lnTo>
                  <a:close/>
                  <a:moveTo>
                    <a:pt x="278" y="256"/>
                  </a:moveTo>
                  <a:cubicBezTo>
                    <a:pt x="22" y="256"/>
                    <a:pt x="22" y="256"/>
                    <a:pt x="22" y="256"/>
                  </a:cubicBezTo>
                  <a:cubicBezTo>
                    <a:pt x="22" y="138"/>
                    <a:pt x="22" y="138"/>
                    <a:pt x="22" y="138"/>
                  </a:cubicBezTo>
                  <a:cubicBezTo>
                    <a:pt x="278" y="138"/>
                    <a:pt x="278" y="138"/>
                    <a:pt x="278" y="138"/>
                  </a:cubicBezTo>
                  <a:lnTo>
                    <a:pt x="278" y="256"/>
                  </a:lnTo>
                  <a:close/>
                  <a:moveTo>
                    <a:pt x="80" y="208"/>
                  </a:moveTo>
                  <a:cubicBezTo>
                    <a:pt x="87" y="208"/>
                    <a:pt x="87" y="208"/>
                    <a:pt x="87" y="208"/>
                  </a:cubicBezTo>
                  <a:cubicBezTo>
                    <a:pt x="96" y="208"/>
                    <a:pt x="103" y="206"/>
                    <a:pt x="108" y="201"/>
                  </a:cubicBezTo>
                  <a:cubicBezTo>
                    <a:pt x="113" y="197"/>
                    <a:pt x="116" y="191"/>
                    <a:pt x="116" y="183"/>
                  </a:cubicBezTo>
                  <a:cubicBezTo>
                    <a:pt x="116" y="175"/>
                    <a:pt x="114" y="169"/>
                    <a:pt x="109" y="166"/>
                  </a:cubicBezTo>
                  <a:cubicBezTo>
                    <a:pt x="104" y="162"/>
                    <a:pt x="97" y="160"/>
                    <a:pt x="88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234"/>
                    <a:pt x="64" y="234"/>
                    <a:pt x="64" y="234"/>
                  </a:cubicBezTo>
                  <a:cubicBezTo>
                    <a:pt x="80" y="234"/>
                    <a:pt x="80" y="234"/>
                    <a:pt x="80" y="234"/>
                  </a:cubicBezTo>
                  <a:lnTo>
                    <a:pt x="80" y="208"/>
                  </a:lnTo>
                  <a:close/>
                  <a:moveTo>
                    <a:pt x="80" y="173"/>
                  </a:moveTo>
                  <a:cubicBezTo>
                    <a:pt x="87" y="173"/>
                    <a:pt x="87" y="173"/>
                    <a:pt x="87" y="173"/>
                  </a:cubicBezTo>
                  <a:cubicBezTo>
                    <a:pt x="92" y="173"/>
                    <a:pt x="95" y="174"/>
                    <a:pt x="97" y="175"/>
                  </a:cubicBezTo>
                  <a:cubicBezTo>
                    <a:pt x="99" y="177"/>
                    <a:pt x="100" y="180"/>
                    <a:pt x="100" y="184"/>
                  </a:cubicBezTo>
                  <a:cubicBezTo>
                    <a:pt x="100" y="187"/>
                    <a:pt x="99" y="190"/>
                    <a:pt x="96" y="192"/>
                  </a:cubicBezTo>
                  <a:cubicBezTo>
                    <a:pt x="94" y="194"/>
                    <a:pt x="90" y="195"/>
                    <a:pt x="85" y="195"/>
                  </a:cubicBezTo>
                  <a:cubicBezTo>
                    <a:pt x="80" y="195"/>
                    <a:pt x="80" y="195"/>
                    <a:pt x="80" y="195"/>
                  </a:cubicBezTo>
                  <a:lnTo>
                    <a:pt x="80" y="173"/>
                  </a:lnTo>
                  <a:close/>
                  <a:moveTo>
                    <a:pt x="142" y="208"/>
                  </a:moveTo>
                  <a:cubicBezTo>
                    <a:pt x="148" y="208"/>
                    <a:pt x="148" y="208"/>
                    <a:pt x="148" y="208"/>
                  </a:cubicBezTo>
                  <a:cubicBezTo>
                    <a:pt x="158" y="208"/>
                    <a:pt x="165" y="206"/>
                    <a:pt x="170" y="201"/>
                  </a:cubicBezTo>
                  <a:cubicBezTo>
                    <a:pt x="175" y="197"/>
                    <a:pt x="177" y="191"/>
                    <a:pt x="177" y="183"/>
                  </a:cubicBezTo>
                  <a:cubicBezTo>
                    <a:pt x="177" y="175"/>
                    <a:pt x="175" y="169"/>
                    <a:pt x="170" y="166"/>
                  </a:cubicBezTo>
                  <a:cubicBezTo>
                    <a:pt x="166" y="162"/>
                    <a:pt x="159" y="160"/>
                    <a:pt x="150" y="160"/>
                  </a:cubicBezTo>
                  <a:cubicBezTo>
                    <a:pt x="126" y="160"/>
                    <a:pt x="126" y="160"/>
                    <a:pt x="126" y="160"/>
                  </a:cubicBezTo>
                  <a:cubicBezTo>
                    <a:pt x="126" y="234"/>
                    <a:pt x="126" y="234"/>
                    <a:pt x="126" y="234"/>
                  </a:cubicBezTo>
                  <a:cubicBezTo>
                    <a:pt x="142" y="234"/>
                    <a:pt x="142" y="234"/>
                    <a:pt x="142" y="234"/>
                  </a:cubicBezTo>
                  <a:lnTo>
                    <a:pt x="142" y="208"/>
                  </a:lnTo>
                  <a:close/>
                  <a:moveTo>
                    <a:pt x="142" y="173"/>
                  </a:moveTo>
                  <a:cubicBezTo>
                    <a:pt x="149" y="173"/>
                    <a:pt x="149" y="173"/>
                    <a:pt x="149" y="173"/>
                  </a:cubicBezTo>
                  <a:cubicBezTo>
                    <a:pt x="153" y="173"/>
                    <a:pt x="156" y="174"/>
                    <a:pt x="158" y="175"/>
                  </a:cubicBezTo>
                  <a:cubicBezTo>
                    <a:pt x="160" y="177"/>
                    <a:pt x="161" y="180"/>
                    <a:pt x="161" y="184"/>
                  </a:cubicBezTo>
                  <a:cubicBezTo>
                    <a:pt x="161" y="187"/>
                    <a:pt x="160" y="190"/>
                    <a:pt x="158" y="192"/>
                  </a:cubicBezTo>
                  <a:cubicBezTo>
                    <a:pt x="155" y="194"/>
                    <a:pt x="152" y="195"/>
                    <a:pt x="147" y="195"/>
                  </a:cubicBezTo>
                  <a:cubicBezTo>
                    <a:pt x="142" y="195"/>
                    <a:pt x="142" y="195"/>
                    <a:pt x="142" y="195"/>
                  </a:cubicBezTo>
                  <a:lnTo>
                    <a:pt x="142" y="173"/>
                  </a:lnTo>
                  <a:close/>
                  <a:moveTo>
                    <a:pt x="204" y="173"/>
                  </a:moveTo>
                  <a:cubicBezTo>
                    <a:pt x="184" y="173"/>
                    <a:pt x="184" y="173"/>
                    <a:pt x="184" y="173"/>
                  </a:cubicBezTo>
                  <a:cubicBezTo>
                    <a:pt x="184" y="160"/>
                    <a:pt x="184" y="160"/>
                    <a:pt x="184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41" y="173"/>
                    <a:pt x="241" y="173"/>
                    <a:pt x="241" y="173"/>
                  </a:cubicBezTo>
                  <a:cubicBezTo>
                    <a:pt x="220" y="173"/>
                    <a:pt x="220" y="173"/>
                    <a:pt x="220" y="173"/>
                  </a:cubicBezTo>
                  <a:cubicBezTo>
                    <a:pt x="220" y="234"/>
                    <a:pt x="220" y="234"/>
                    <a:pt x="220" y="234"/>
                  </a:cubicBezTo>
                  <a:cubicBezTo>
                    <a:pt x="204" y="234"/>
                    <a:pt x="204" y="234"/>
                    <a:pt x="204" y="234"/>
                  </a:cubicBezTo>
                  <a:lnTo>
                    <a:pt x="204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8" name="Group 757">
            <a:extLst>
              <a:ext uri="{FF2B5EF4-FFF2-40B4-BE49-F238E27FC236}">
                <a16:creationId xmlns:a16="http://schemas.microsoft.com/office/drawing/2014/main" id="{C5669707-7BE6-A344-AD87-8486D25F654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97646" y="2783613"/>
            <a:ext cx="367631" cy="367631"/>
            <a:chOff x="5285" y="3084"/>
            <a:chExt cx="340" cy="340"/>
          </a:xfrm>
          <a:solidFill>
            <a:srgbClr val="ED1B24"/>
          </a:solidFill>
        </p:grpSpPr>
        <p:sp>
          <p:nvSpPr>
            <p:cNvPr id="109" name="Freeform 758">
              <a:extLst>
                <a:ext uri="{FF2B5EF4-FFF2-40B4-BE49-F238E27FC236}">
                  <a16:creationId xmlns:a16="http://schemas.microsoft.com/office/drawing/2014/main" id="{445DCE37-18FB-FC47-BFC3-94E164DBFD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5" y="3084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10" name="Freeform 759">
              <a:extLst>
                <a:ext uri="{FF2B5EF4-FFF2-40B4-BE49-F238E27FC236}">
                  <a16:creationId xmlns:a16="http://schemas.microsoft.com/office/drawing/2014/main" id="{177366C0-32EF-7C40-A0FE-33C8768328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5" y="3148"/>
              <a:ext cx="199" cy="212"/>
            </a:xfrm>
            <a:custGeom>
              <a:avLst/>
              <a:gdLst>
                <a:gd name="T0" fmla="*/ 267 w 299"/>
                <a:gd name="T1" fmla="*/ 117 h 320"/>
                <a:gd name="T2" fmla="*/ 266 w 299"/>
                <a:gd name="T3" fmla="*/ 81 h 320"/>
                <a:gd name="T4" fmla="*/ 189 w 299"/>
                <a:gd name="T5" fmla="*/ 3 h 320"/>
                <a:gd name="T6" fmla="*/ 182 w 299"/>
                <a:gd name="T7" fmla="*/ 0 h 320"/>
                <a:gd name="T8" fmla="*/ 32 w 299"/>
                <a:gd name="T9" fmla="*/ 10 h 320"/>
                <a:gd name="T10" fmla="*/ 11 w 299"/>
                <a:gd name="T11" fmla="*/ 117 h 320"/>
                <a:gd name="T12" fmla="*/ 0 w 299"/>
                <a:gd name="T13" fmla="*/ 266 h 320"/>
                <a:gd name="T14" fmla="*/ 32 w 299"/>
                <a:gd name="T15" fmla="*/ 277 h 320"/>
                <a:gd name="T16" fmla="*/ 43 w 299"/>
                <a:gd name="T17" fmla="*/ 320 h 320"/>
                <a:gd name="T18" fmla="*/ 267 w 299"/>
                <a:gd name="T19" fmla="*/ 309 h 320"/>
                <a:gd name="T20" fmla="*/ 288 w 299"/>
                <a:gd name="T21" fmla="*/ 277 h 320"/>
                <a:gd name="T22" fmla="*/ 299 w 299"/>
                <a:gd name="T23" fmla="*/ 128 h 320"/>
                <a:gd name="T24" fmla="*/ 192 w 299"/>
                <a:gd name="T25" fmla="*/ 36 h 320"/>
                <a:gd name="T26" fmla="*/ 192 w 299"/>
                <a:gd name="T27" fmla="*/ 74 h 320"/>
                <a:gd name="T28" fmla="*/ 54 w 299"/>
                <a:gd name="T29" fmla="*/ 21 h 320"/>
                <a:gd name="T30" fmla="*/ 171 w 299"/>
                <a:gd name="T31" fmla="*/ 85 h 320"/>
                <a:gd name="T32" fmla="*/ 246 w 299"/>
                <a:gd name="T33" fmla="*/ 96 h 320"/>
                <a:gd name="T34" fmla="*/ 54 w 299"/>
                <a:gd name="T35" fmla="*/ 117 h 320"/>
                <a:gd name="T36" fmla="*/ 246 w 299"/>
                <a:gd name="T37" fmla="*/ 298 h 320"/>
                <a:gd name="T38" fmla="*/ 54 w 299"/>
                <a:gd name="T39" fmla="*/ 277 h 320"/>
                <a:gd name="T40" fmla="*/ 246 w 299"/>
                <a:gd name="T41" fmla="*/ 298 h 320"/>
                <a:gd name="T42" fmla="*/ 22 w 299"/>
                <a:gd name="T43" fmla="*/ 256 h 320"/>
                <a:gd name="T44" fmla="*/ 278 w 299"/>
                <a:gd name="T45" fmla="*/ 138 h 320"/>
                <a:gd name="T46" fmla="*/ 208 w 299"/>
                <a:gd name="T47" fmla="*/ 235 h 320"/>
                <a:gd name="T48" fmla="*/ 187 w 299"/>
                <a:gd name="T49" fmla="*/ 216 h 320"/>
                <a:gd name="T50" fmla="*/ 210 w 299"/>
                <a:gd name="T51" fmla="*/ 222 h 320"/>
                <a:gd name="T52" fmla="*/ 220 w 299"/>
                <a:gd name="T53" fmla="*/ 214 h 320"/>
                <a:gd name="T54" fmla="*/ 216 w 299"/>
                <a:gd name="T55" fmla="*/ 207 h 320"/>
                <a:gd name="T56" fmla="*/ 196 w 299"/>
                <a:gd name="T57" fmla="*/ 196 h 320"/>
                <a:gd name="T58" fmla="*/ 188 w 299"/>
                <a:gd name="T59" fmla="*/ 180 h 320"/>
                <a:gd name="T60" fmla="*/ 213 w 299"/>
                <a:gd name="T61" fmla="*/ 159 h 320"/>
                <a:gd name="T62" fmla="*/ 236 w 299"/>
                <a:gd name="T63" fmla="*/ 164 h 320"/>
                <a:gd name="T64" fmla="*/ 221 w 299"/>
                <a:gd name="T65" fmla="*/ 173 h 320"/>
                <a:gd name="T66" fmla="*/ 206 w 299"/>
                <a:gd name="T67" fmla="*/ 174 h 320"/>
                <a:gd name="T68" fmla="*/ 205 w 299"/>
                <a:gd name="T69" fmla="*/ 183 h 320"/>
                <a:gd name="T70" fmla="*/ 218 w 299"/>
                <a:gd name="T71" fmla="*/ 191 h 320"/>
                <a:gd name="T72" fmla="*/ 236 w 299"/>
                <a:gd name="T73" fmla="*/ 214 h 320"/>
                <a:gd name="T74" fmla="*/ 208 w 299"/>
                <a:gd name="T75" fmla="*/ 235 h 320"/>
                <a:gd name="T76" fmla="*/ 78 w 299"/>
                <a:gd name="T77" fmla="*/ 196 h 320"/>
                <a:gd name="T78" fmla="*/ 73 w 299"/>
                <a:gd name="T79" fmla="*/ 160 h 320"/>
                <a:gd name="T80" fmla="*/ 105 w 299"/>
                <a:gd name="T81" fmla="*/ 160 h 320"/>
                <a:gd name="T82" fmla="*/ 98 w 299"/>
                <a:gd name="T83" fmla="*/ 197 h 320"/>
                <a:gd name="T84" fmla="*/ 105 w 299"/>
                <a:gd name="T85" fmla="*/ 234 h 320"/>
                <a:gd name="T86" fmla="*/ 71 w 299"/>
                <a:gd name="T87" fmla="*/ 234 h 320"/>
                <a:gd name="T88" fmla="*/ 179 w 299"/>
                <a:gd name="T89" fmla="*/ 234 h 320"/>
                <a:gd name="T90" fmla="*/ 133 w 299"/>
                <a:gd name="T91" fmla="*/ 160 h 320"/>
                <a:gd name="T92" fmla="*/ 149 w 299"/>
                <a:gd name="T93" fmla="*/ 221 h 320"/>
                <a:gd name="T94" fmla="*/ 179 w 299"/>
                <a:gd name="T95" fmla="*/ 23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9" h="320">
                  <a:moveTo>
                    <a:pt x="288" y="117"/>
                  </a:moveTo>
                  <a:cubicBezTo>
                    <a:pt x="267" y="117"/>
                    <a:pt x="267" y="117"/>
                    <a:pt x="267" y="117"/>
                  </a:cubicBezTo>
                  <a:cubicBezTo>
                    <a:pt x="267" y="85"/>
                    <a:pt x="267" y="85"/>
                    <a:pt x="267" y="85"/>
                  </a:cubicBezTo>
                  <a:cubicBezTo>
                    <a:pt x="267" y="84"/>
                    <a:pt x="267" y="82"/>
                    <a:pt x="266" y="81"/>
                  </a:cubicBezTo>
                  <a:cubicBezTo>
                    <a:pt x="266" y="80"/>
                    <a:pt x="265" y="78"/>
                    <a:pt x="264" y="77"/>
                  </a:cubicBezTo>
                  <a:cubicBezTo>
                    <a:pt x="189" y="3"/>
                    <a:pt x="189" y="3"/>
                    <a:pt x="189" y="3"/>
                  </a:cubicBezTo>
                  <a:cubicBezTo>
                    <a:pt x="188" y="2"/>
                    <a:pt x="187" y="1"/>
                    <a:pt x="186" y="0"/>
                  </a:cubicBezTo>
                  <a:cubicBezTo>
                    <a:pt x="184" y="0"/>
                    <a:pt x="183" y="0"/>
                    <a:pt x="18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0"/>
                    <a:pt x="32" y="4"/>
                    <a:pt x="32" y="10"/>
                  </a:cubicBezTo>
                  <a:cubicBezTo>
                    <a:pt x="32" y="117"/>
                    <a:pt x="32" y="117"/>
                    <a:pt x="32" y="117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5" y="117"/>
                    <a:pt x="0" y="122"/>
                    <a:pt x="0" y="128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72"/>
                    <a:pt x="5" y="277"/>
                    <a:pt x="11" y="277"/>
                  </a:cubicBezTo>
                  <a:cubicBezTo>
                    <a:pt x="32" y="277"/>
                    <a:pt x="32" y="277"/>
                    <a:pt x="32" y="277"/>
                  </a:cubicBezTo>
                  <a:cubicBezTo>
                    <a:pt x="32" y="309"/>
                    <a:pt x="32" y="309"/>
                    <a:pt x="32" y="309"/>
                  </a:cubicBezTo>
                  <a:cubicBezTo>
                    <a:pt x="32" y="315"/>
                    <a:pt x="37" y="320"/>
                    <a:pt x="43" y="320"/>
                  </a:cubicBezTo>
                  <a:cubicBezTo>
                    <a:pt x="256" y="320"/>
                    <a:pt x="256" y="320"/>
                    <a:pt x="256" y="320"/>
                  </a:cubicBezTo>
                  <a:cubicBezTo>
                    <a:pt x="262" y="320"/>
                    <a:pt x="267" y="315"/>
                    <a:pt x="267" y="309"/>
                  </a:cubicBezTo>
                  <a:cubicBezTo>
                    <a:pt x="267" y="277"/>
                    <a:pt x="267" y="277"/>
                    <a:pt x="267" y="277"/>
                  </a:cubicBezTo>
                  <a:cubicBezTo>
                    <a:pt x="288" y="277"/>
                    <a:pt x="288" y="277"/>
                    <a:pt x="288" y="277"/>
                  </a:cubicBezTo>
                  <a:cubicBezTo>
                    <a:pt x="294" y="277"/>
                    <a:pt x="299" y="272"/>
                    <a:pt x="299" y="266"/>
                  </a:cubicBezTo>
                  <a:cubicBezTo>
                    <a:pt x="299" y="128"/>
                    <a:pt x="299" y="128"/>
                    <a:pt x="299" y="128"/>
                  </a:cubicBezTo>
                  <a:cubicBezTo>
                    <a:pt x="299" y="122"/>
                    <a:pt x="294" y="117"/>
                    <a:pt x="288" y="117"/>
                  </a:cubicBezTo>
                  <a:close/>
                  <a:moveTo>
                    <a:pt x="192" y="36"/>
                  </a:moveTo>
                  <a:cubicBezTo>
                    <a:pt x="231" y="74"/>
                    <a:pt x="231" y="74"/>
                    <a:pt x="231" y="74"/>
                  </a:cubicBezTo>
                  <a:cubicBezTo>
                    <a:pt x="192" y="74"/>
                    <a:pt x="192" y="74"/>
                    <a:pt x="192" y="74"/>
                  </a:cubicBezTo>
                  <a:lnTo>
                    <a:pt x="192" y="36"/>
                  </a:lnTo>
                  <a:close/>
                  <a:moveTo>
                    <a:pt x="54" y="21"/>
                  </a:moveTo>
                  <a:cubicBezTo>
                    <a:pt x="171" y="21"/>
                    <a:pt x="171" y="21"/>
                    <a:pt x="171" y="21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91"/>
                    <a:pt x="176" y="96"/>
                    <a:pt x="182" y="96"/>
                  </a:cubicBezTo>
                  <a:cubicBezTo>
                    <a:pt x="246" y="96"/>
                    <a:pt x="246" y="96"/>
                    <a:pt x="246" y="96"/>
                  </a:cubicBezTo>
                  <a:cubicBezTo>
                    <a:pt x="246" y="117"/>
                    <a:pt x="246" y="117"/>
                    <a:pt x="246" y="117"/>
                  </a:cubicBezTo>
                  <a:cubicBezTo>
                    <a:pt x="54" y="117"/>
                    <a:pt x="54" y="117"/>
                    <a:pt x="54" y="117"/>
                  </a:cubicBezTo>
                  <a:lnTo>
                    <a:pt x="54" y="21"/>
                  </a:lnTo>
                  <a:close/>
                  <a:moveTo>
                    <a:pt x="246" y="298"/>
                  </a:moveTo>
                  <a:cubicBezTo>
                    <a:pt x="54" y="298"/>
                    <a:pt x="54" y="298"/>
                    <a:pt x="54" y="298"/>
                  </a:cubicBezTo>
                  <a:cubicBezTo>
                    <a:pt x="54" y="277"/>
                    <a:pt x="54" y="277"/>
                    <a:pt x="54" y="277"/>
                  </a:cubicBezTo>
                  <a:cubicBezTo>
                    <a:pt x="246" y="277"/>
                    <a:pt x="246" y="277"/>
                    <a:pt x="246" y="277"/>
                  </a:cubicBezTo>
                  <a:lnTo>
                    <a:pt x="246" y="298"/>
                  </a:lnTo>
                  <a:close/>
                  <a:moveTo>
                    <a:pt x="278" y="256"/>
                  </a:moveTo>
                  <a:cubicBezTo>
                    <a:pt x="22" y="256"/>
                    <a:pt x="22" y="256"/>
                    <a:pt x="22" y="256"/>
                  </a:cubicBezTo>
                  <a:cubicBezTo>
                    <a:pt x="22" y="138"/>
                    <a:pt x="22" y="138"/>
                    <a:pt x="22" y="138"/>
                  </a:cubicBezTo>
                  <a:cubicBezTo>
                    <a:pt x="278" y="138"/>
                    <a:pt x="278" y="138"/>
                    <a:pt x="278" y="138"/>
                  </a:cubicBezTo>
                  <a:lnTo>
                    <a:pt x="278" y="256"/>
                  </a:lnTo>
                  <a:close/>
                  <a:moveTo>
                    <a:pt x="208" y="235"/>
                  </a:moveTo>
                  <a:cubicBezTo>
                    <a:pt x="200" y="235"/>
                    <a:pt x="193" y="234"/>
                    <a:pt x="187" y="231"/>
                  </a:cubicBezTo>
                  <a:cubicBezTo>
                    <a:pt x="187" y="216"/>
                    <a:pt x="187" y="216"/>
                    <a:pt x="187" y="216"/>
                  </a:cubicBezTo>
                  <a:cubicBezTo>
                    <a:pt x="192" y="218"/>
                    <a:pt x="197" y="220"/>
                    <a:pt x="200" y="221"/>
                  </a:cubicBezTo>
                  <a:cubicBezTo>
                    <a:pt x="204" y="222"/>
                    <a:pt x="207" y="222"/>
                    <a:pt x="210" y="222"/>
                  </a:cubicBezTo>
                  <a:cubicBezTo>
                    <a:pt x="213" y="222"/>
                    <a:pt x="216" y="222"/>
                    <a:pt x="218" y="220"/>
                  </a:cubicBezTo>
                  <a:cubicBezTo>
                    <a:pt x="219" y="219"/>
                    <a:pt x="220" y="217"/>
                    <a:pt x="220" y="214"/>
                  </a:cubicBezTo>
                  <a:cubicBezTo>
                    <a:pt x="220" y="213"/>
                    <a:pt x="220" y="212"/>
                    <a:pt x="219" y="210"/>
                  </a:cubicBezTo>
                  <a:cubicBezTo>
                    <a:pt x="218" y="209"/>
                    <a:pt x="217" y="208"/>
                    <a:pt x="216" y="207"/>
                  </a:cubicBezTo>
                  <a:cubicBezTo>
                    <a:pt x="214" y="206"/>
                    <a:pt x="211" y="204"/>
                    <a:pt x="206" y="202"/>
                  </a:cubicBezTo>
                  <a:cubicBezTo>
                    <a:pt x="201" y="200"/>
                    <a:pt x="198" y="198"/>
                    <a:pt x="196" y="196"/>
                  </a:cubicBezTo>
                  <a:cubicBezTo>
                    <a:pt x="193" y="194"/>
                    <a:pt x="192" y="192"/>
                    <a:pt x="190" y="189"/>
                  </a:cubicBezTo>
                  <a:cubicBezTo>
                    <a:pt x="189" y="186"/>
                    <a:pt x="188" y="183"/>
                    <a:pt x="188" y="180"/>
                  </a:cubicBezTo>
                  <a:cubicBezTo>
                    <a:pt x="188" y="173"/>
                    <a:pt x="190" y="168"/>
                    <a:pt x="195" y="164"/>
                  </a:cubicBezTo>
                  <a:cubicBezTo>
                    <a:pt x="199" y="161"/>
                    <a:pt x="206" y="159"/>
                    <a:pt x="213" y="159"/>
                  </a:cubicBezTo>
                  <a:cubicBezTo>
                    <a:pt x="217" y="159"/>
                    <a:pt x="221" y="159"/>
                    <a:pt x="225" y="160"/>
                  </a:cubicBezTo>
                  <a:cubicBezTo>
                    <a:pt x="228" y="161"/>
                    <a:pt x="232" y="162"/>
                    <a:pt x="236" y="164"/>
                  </a:cubicBezTo>
                  <a:cubicBezTo>
                    <a:pt x="230" y="176"/>
                    <a:pt x="230" y="176"/>
                    <a:pt x="230" y="176"/>
                  </a:cubicBezTo>
                  <a:cubicBezTo>
                    <a:pt x="226" y="175"/>
                    <a:pt x="223" y="173"/>
                    <a:pt x="221" y="173"/>
                  </a:cubicBezTo>
                  <a:cubicBezTo>
                    <a:pt x="218" y="172"/>
                    <a:pt x="215" y="172"/>
                    <a:pt x="213" y="172"/>
                  </a:cubicBezTo>
                  <a:cubicBezTo>
                    <a:pt x="210" y="172"/>
                    <a:pt x="208" y="173"/>
                    <a:pt x="206" y="174"/>
                  </a:cubicBezTo>
                  <a:cubicBezTo>
                    <a:pt x="204" y="175"/>
                    <a:pt x="204" y="177"/>
                    <a:pt x="204" y="179"/>
                  </a:cubicBezTo>
                  <a:cubicBezTo>
                    <a:pt x="204" y="181"/>
                    <a:pt x="204" y="182"/>
                    <a:pt x="205" y="183"/>
                  </a:cubicBezTo>
                  <a:cubicBezTo>
                    <a:pt x="205" y="184"/>
                    <a:pt x="206" y="185"/>
                    <a:pt x="208" y="186"/>
                  </a:cubicBezTo>
                  <a:cubicBezTo>
                    <a:pt x="209" y="187"/>
                    <a:pt x="212" y="189"/>
                    <a:pt x="218" y="191"/>
                  </a:cubicBezTo>
                  <a:cubicBezTo>
                    <a:pt x="225" y="195"/>
                    <a:pt x="229" y="198"/>
                    <a:pt x="232" y="201"/>
                  </a:cubicBezTo>
                  <a:cubicBezTo>
                    <a:pt x="235" y="205"/>
                    <a:pt x="236" y="209"/>
                    <a:pt x="236" y="214"/>
                  </a:cubicBezTo>
                  <a:cubicBezTo>
                    <a:pt x="236" y="220"/>
                    <a:pt x="233" y="226"/>
                    <a:pt x="229" y="230"/>
                  </a:cubicBezTo>
                  <a:cubicBezTo>
                    <a:pt x="224" y="233"/>
                    <a:pt x="217" y="235"/>
                    <a:pt x="208" y="235"/>
                  </a:cubicBezTo>
                  <a:close/>
                  <a:moveTo>
                    <a:pt x="54" y="234"/>
                  </a:moveTo>
                  <a:cubicBezTo>
                    <a:pt x="78" y="196"/>
                    <a:pt x="78" y="196"/>
                    <a:pt x="78" y="196"/>
                  </a:cubicBezTo>
                  <a:cubicBezTo>
                    <a:pt x="55" y="160"/>
                    <a:pt x="55" y="160"/>
                    <a:pt x="55" y="160"/>
                  </a:cubicBezTo>
                  <a:cubicBezTo>
                    <a:pt x="73" y="160"/>
                    <a:pt x="73" y="160"/>
                    <a:pt x="73" y="160"/>
                  </a:cubicBezTo>
                  <a:cubicBezTo>
                    <a:pt x="89" y="187"/>
                    <a:pt x="89" y="187"/>
                    <a:pt x="89" y="187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98" y="197"/>
                    <a:pt x="98" y="197"/>
                    <a:pt x="98" y="197"/>
                  </a:cubicBezTo>
                  <a:cubicBezTo>
                    <a:pt x="123" y="234"/>
                    <a:pt x="123" y="234"/>
                    <a:pt x="123" y="234"/>
                  </a:cubicBezTo>
                  <a:cubicBezTo>
                    <a:pt x="105" y="234"/>
                    <a:pt x="105" y="234"/>
                    <a:pt x="105" y="234"/>
                  </a:cubicBezTo>
                  <a:cubicBezTo>
                    <a:pt x="88" y="206"/>
                    <a:pt x="88" y="206"/>
                    <a:pt x="88" y="206"/>
                  </a:cubicBezTo>
                  <a:cubicBezTo>
                    <a:pt x="71" y="234"/>
                    <a:pt x="71" y="234"/>
                    <a:pt x="71" y="234"/>
                  </a:cubicBezTo>
                  <a:lnTo>
                    <a:pt x="54" y="234"/>
                  </a:lnTo>
                  <a:close/>
                  <a:moveTo>
                    <a:pt x="179" y="234"/>
                  </a:moveTo>
                  <a:cubicBezTo>
                    <a:pt x="133" y="234"/>
                    <a:pt x="133" y="234"/>
                    <a:pt x="133" y="234"/>
                  </a:cubicBezTo>
                  <a:cubicBezTo>
                    <a:pt x="133" y="160"/>
                    <a:pt x="133" y="160"/>
                    <a:pt x="133" y="160"/>
                  </a:cubicBezTo>
                  <a:cubicBezTo>
                    <a:pt x="149" y="160"/>
                    <a:pt x="149" y="160"/>
                    <a:pt x="149" y="160"/>
                  </a:cubicBezTo>
                  <a:cubicBezTo>
                    <a:pt x="149" y="221"/>
                    <a:pt x="149" y="221"/>
                    <a:pt x="149" y="221"/>
                  </a:cubicBezTo>
                  <a:cubicBezTo>
                    <a:pt x="179" y="221"/>
                    <a:pt x="179" y="221"/>
                    <a:pt x="179" y="221"/>
                  </a:cubicBezTo>
                  <a:lnTo>
                    <a:pt x="179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A514D383-1205-7A49-B26E-963671DD6356}"/>
              </a:ext>
            </a:extLst>
          </p:cNvPr>
          <p:cNvSpPr txBox="1"/>
          <p:nvPr/>
        </p:nvSpPr>
        <p:spPr>
          <a:xfrm>
            <a:off x="3948600" y="4710367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Copy</a:t>
            </a:r>
          </a:p>
        </p:txBody>
      </p:sp>
      <p:grpSp>
        <p:nvGrpSpPr>
          <p:cNvPr id="112" name="Group 99">
            <a:extLst>
              <a:ext uri="{FF2B5EF4-FFF2-40B4-BE49-F238E27FC236}">
                <a16:creationId xmlns:a16="http://schemas.microsoft.com/office/drawing/2014/main" id="{4B97661F-F10A-BE47-AD06-190BDB5F82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80180" y="4340735"/>
            <a:ext cx="367631" cy="367631"/>
            <a:chOff x="5779" y="1137"/>
            <a:chExt cx="340" cy="340"/>
          </a:xfrm>
          <a:solidFill>
            <a:srgbClr val="ED1B24"/>
          </a:solidFill>
        </p:grpSpPr>
        <p:sp>
          <p:nvSpPr>
            <p:cNvPr id="113" name="Freeform 100">
              <a:extLst>
                <a:ext uri="{FF2B5EF4-FFF2-40B4-BE49-F238E27FC236}">
                  <a16:creationId xmlns:a16="http://schemas.microsoft.com/office/drawing/2014/main" id="{412429FF-995B-8947-8239-0D925DF6E0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8" y="1207"/>
              <a:ext cx="163" cy="199"/>
            </a:xfrm>
            <a:custGeom>
              <a:avLst/>
              <a:gdLst>
                <a:gd name="T0" fmla="*/ 244 w 245"/>
                <a:gd name="T1" fmla="*/ 60 h 299"/>
                <a:gd name="T2" fmla="*/ 242 w 245"/>
                <a:gd name="T3" fmla="*/ 56 h 299"/>
                <a:gd name="T4" fmla="*/ 190 w 245"/>
                <a:gd name="T5" fmla="*/ 3 h 299"/>
                <a:gd name="T6" fmla="*/ 182 w 245"/>
                <a:gd name="T7" fmla="*/ 0 h 299"/>
                <a:gd name="T8" fmla="*/ 85 w 245"/>
                <a:gd name="T9" fmla="*/ 0 h 299"/>
                <a:gd name="T10" fmla="*/ 75 w 245"/>
                <a:gd name="T11" fmla="*/ 11 h 299"/>
                <a:gd name="T12" fmla="*/ 75 w 245"/>
                <a:gd name="T13" fmla="*/ 64 h 299"/>
                <a:gd name="T14" fmla="*/ 11 w 245"/>
                <a:gd name="T15" fmla="*/ 64 h 299"/>
                <a:gd name="T16" fmla="*/ 0 w 245"/>
                <a:gd name="T17" fmla="*/ 75 h 299"/>
                <a:gd name="T18" fmla="*/ 0 w 245"/>
                <a:gd name="T19" fmla="*/ 288 h 299"/>
                <a:gd name="T20" fmla="*/ 11 w 245"/>
                <a:gd name="T21" fmla="*/ 299 h 299"/>
                <a:gd name="T22" fmla="*/ 160 w 245"/>
                <a:gd name="T23" fmla="*/ 299 h 299"/>
                <a:gd name="T24" fmla="*/ 171 w 245"/>
                <a:gd name="T25" fmla="*/ 288 h 299"/>
                <a:gd name="T26" fmla="*/ 171 w 245"/>
                <a:gd name="T27" fmla="*/ 235 h 299"/>
                <a:gd name="T28" fmla="*/ 235 w 245"/>
                <a:gd name="T29" fmla="*/ 235 h 299"/>
                <a:gd name="T30" fmla="*/ 245 w 245"/>
                <a:gd name="T31" fmla="*/ 224 h 299"/>
                <a:gd name="T32" fmla="*/ 245 w 245"/>
                <a:gd name="T33" fmla="*/ 64 h 299"/>
                <a:gd name="T34" fmla="*/ 244 w 245"/>
                <a:gd name="T35" fmla="*/ 60 h 299"/>
                <a:gd name="T36" fmla="*/ 192 w 245"/>
                <a:gd name="T37" fmla="*/ 36 h 299"/>
                <a:gd name="T38" fmla="*/ 210 w 245"/>
                <a:gd name="T39" fmla="*/ 54 h 299"/>
                <a:gd name="T40" fmla="*/ 192 w 245"/>
                <a:gd name="T41" fmla="*/ 54 h 299"/>
                <a:gd name="T42" fmla="*/ 192 w 245"/>
                <a:gd name="T43" fmla="*/ 36 h 299"/>
                <a:gd name="T44" fmla="*/ 149 w 245"/>
                <a:gd name="T45" fmla="*/ 278 h 299"/>
                <a:gd name="T46" fmla="*/ 21 w 245"/>
                <a:gd name="T47" fmla="*/ 278 h 299"/>
                <a:gd name="T48" fmla="*/ 21 w 245"/>
                <a:gd name="T49" fmla="*/ 86 h 299"/>
                <a:gd name="T50" fmla="*/ 96 w 245"/>
                <a:gd name="T51" fmla="*/ 86 h 299"/>
                <a:gd name="T52" fmla="*/ 96 w 245"/>
                <a:gd name="T53" fmla="*/ 128 h 299"/>
                <a:gd name="T54" fmla="*/ 107 w 245"/>
                <a:gd name="T55" fmla="*/ 139 h 299"/>
                <a:gd name="T56" fmla="*/ 149 w 245"/>
                <a:gd name="T57" fmla="*/ 139 h 299"/>
                <a:gd name="T58" fmla="*/ 149 w 245"/>
                <a:gd name="T59" fmla="*/ 278 h 299"/>
                <a:gd name="T60" fmla="*/ 117 w 245"/>
                <a:gd name="T61" fmla="*/ 118 h 299"/>
                <a:gd name="T62" fmla="*/ 117 w 245"/>
                <a:gd name="T63" fmla="*/ 100 h 299"/>
                <a:gd name="T64" fmla="*/ 135 w 245"/>
                <a:gd name="T65" fmla="*/ 118 h 299"/>
                <a:gd name="T66" fmla="*/ 117 w 245"/>
                <a:gd name="T67" fmla="*/ 118 h 299"/>
                <a:gd name="T68" fmla="*/ 224 w 245"/>
                <a:gd name="T69" fmla="*/ 214 h 299"/>
                <a:gd name="T70" fmla="*/ 171 w 245"/>
                <a:gd name="T71" fmla="*/ 214 h 299"/>
                <a:gd name="T72" fmla="*/ 171 w 245"/>
                <a:gd name="T73" fmla="*/ 128 h 299"/>
                <a:gd name="T74" fmla="*/ 169 w 245"/>
                <a:gd name="T75" fmla="*/ 123 h 299"/>
                <a:gd name="T76" fmla="*/ 167 w 245"/>
                <a:gd name="T77" fmla="*/ 120 h 299"/>
                <a:gd name="T78" fmla="*/ 115 w 245"/>
                <a:gd name="T79" fmla="*/ 67 h 299"/>
                <a:gd name="T80" fmla="*/ 108 w 245"/>
                <a:gd name="T81" fmla="*/ 64 h 299"/>
                <a:gd name="T82" fmla="*/ 96 w 245"/>
                <a:gd name="T83" fmla="*/ 64 h 299"/>
                <a:gd name="T84" fmla="*/ 96 w 245"/>
                <a:gd name="T85" fmla="*/ 22 h 299"/>
                <a:gd name="T86" fmla="*/ 171 w 245"/>
                <a:gd name="T87" fmla="*/ 22 h 299"/>
                <a:gd name="T88" fmla="*/ 171 w 245"/>
                <a:gd name="T89" fmla="*/ 64 h 299"/>
                <a:gd name="T90" fmla="*/ 181 w 245"/>
                <a:gd name="T91" fmla="*/ 75 h 299"/>
                <a:gd name="T92" fmla="*/ 224 w 245"/>
                <a:gd name="T93" fmla="*/ 75 h 299"/>
                <a:gd name="T94" fmla="*/ 224 w 245"/>
                <a:gd name="T95" fmla="*/ 214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5" h="299">
                  <a:moveTo>
                    <a:pt x="244" y="60"/>
                  </a:moveTo>
                  <a:cubicBezTo>
                    <a:pt x="244" y="58"/>
                    <a:pt x="243" y="57"/>
                    <a:pt x="242" y="56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88" y="1"/>
                    <a:pt x="185" y="0"/>
                    <a:pt x="18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9" y="0"/>
                    <a:pt x="75" y="5"/>
                    <a:pt x="75" y="11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5" y="64"/>
                    <a:pt x="0" y="69"/>
                    <a:pt x="0" y="75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94"/>
                    <a:pt x="5" y="299"/>
                    <a:pt x="11" y="299"/>
                  </a:cubicBezTo>
                  <a:cubicBezTo>
                    <a:pt x="160" y="299"/>
                    <a:pt x="160" y="299"/>
                    <a:pt x="160" y="299"/>
                  </a:cubicBezTo>
                  <a:cubicBezTo>
                    <a:pt x="166" y="299"/>
                    <a:pt x="171" y="294"/>
                    <a:pt x="171" y="288"/>
                  </a:cubicBezTo>
                  <a:cubicBezTo>
                    <a:pt x="171" y="235"/>
                    <a:pt x="171" y="235"/>
                    <a:pt x="171" y="235"/>
                  </a:cubicBezTo>
                  <a:cubicBezTo>
                    <a:pt x="235" y="235"/>
                    <a:pt x="235" y="235"/>
                    <a:pt x="235" y="235"/>
                  </a:cubicBezTo>
                  <a:cubicBezTo>
                    <a:pt x="241" y="235"/>
                    <a:pt x="245" y="230"/>
                    <a:pt x="245" y="224"/>
                  </a:cubicBezTo>
                  <a:cubicBezTo>
                    <a:pt x="245" y="64"/>
                    <a:pt x="245" y="64"/>
                    <a:pt x="245" y="64"/>
                  </a:cubicBezTo>
                  <a:cubicBezTo>
                    <a:pt x="245" y="63"/>
                    <a:pt x="245" y="61"/>
                    <a:pt x="244" y="60"/>
                  </a:cubicBezTo>
                  <a:close/>
                  <a:moveTo>
                    <a:pt x="192" y="36"/>
                  </a:moveTo>
                  <a:cubicBezTo>
                    <a:pt x="210" y="54"/>
                    <a:pt x="210" y="54"/>
                    <a:pt x="210" y="54"/>
                  </a:cubicBezTo>
                  <a:cubicBezTo>
                    <a:pt x="192" y="54"/>
                    <a:pt x="192" y="54"/>
                    <a:pt x="192" y="54"/>
                  </a:cubicBezTo>
                  <a:lnTo>
                    <a:pt x="192" y="36"/>
                  </a:lnTo>
                  <a:close/>
                  <a:moveTo>
                    <a:pt x="149" y="278"/>
                  </a:moveTo>
                  <a:cubicBezTo>
                    <a:pt x="21" y="278"/>
                    <a:pt x="21" y="278"/>
                    <a:pt x="21" y="278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34"/>
                    <a:pt x="101" y="139"/>
                    <a:pt x="107" y="139"/>
                  </a:cubicBezTo>
                  <a:cubicBezTo>
                    <a:pt x="149" y="139"/>
                    <a:pt x="149" y="139"/>
                    <a:pt x="149" y="139"/>
                  </a:cubicBezTo>
                  <a:lnTo>
                    <a:pt x="149" y="278"/>
                  </a:lnTo>
                  <a:close/>
                  <a:moveTo>
                    <a:pt x="117" y="118"/>
                  </a:moveTo>
                  <a:cubicBezTo>
                    <a:pt x="117" y="100"/>
                    <a:pt x="117" y="100"/>
                    <a:pt x="117" y="100"/>
                  </a:cubicBezTo>
                  <a:cubicBezTo>
                    <a:pt x="135" y="118"/>
                    <a:pt x="135" y="118"/>
                    <a:pt x="135" y="118"/>
                  </a:cubicBezTo>
                  <a:lnTo>
                    <a:pt x="117" y="118"/>
                  </a:lnTo>
                  <a:close/>
                  <a:moveTo>
                    <a:pt x="224" y="214"/>
                  </a:moveTo>
                  <a:cubicBezTo>
                    <a:pt x="171" y="214"/>
                    <a:pt x="171" y="214"/>
                    <a:pt x="171" y="214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171" y="126"/>
                    <a:pt x="170" y="125"/>
                    <a:pt x="169" y="123"/>
                  </a:cubicBezTo>
                  <a:cubicBezTo>
                    <a:pt x="169" y="122"/>
                    <a:pt x="168" y="121"/>
                    <a:pt x="167" y="120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3" y="65"/>
                    <a:pt x="111" y="64"/>
                    <a:pt x="108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171" y="22"/>
                    <a:pt x="171" y="22"/>
                    <a:pt x="171" y="22"/>
                  </a:cubicBezTo>
                  <a:cubicBezTo>
                    <a:pt x="171" y="64"/>
                    <a:pt x="171" y="64"/>
                    <a:pt x="171" y="64"/>
                  </a:cubicBezTo>
                  <a:cubicBezTo>
                    <a:pt x="171" y="70"/>
                    <a:pt x="175" y="75"/>
                    <a:pt x="181" y="75"/>
                  </a:cubicBezTo>
                  <a:cubicBezTo>
                    <a:pt x="224" y="75"/>
                    <a:pt x="224" y="75"/>
                    <a:pt x="224" y="75"/>
                  </a:cubicBezTo>
                  <a:lnTo>
                    <a:pt x="224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14" name="Freeform 101">
              <a:extLst>
                <a:ext uri="{FF2B5EF4-FFF2-40B4-BE49-F238E27FC236}">
                  <a16:creationId xmlns:a16="http://schemas.microsoft.com/office/drawing/2014/main" id="{56104354-718E-E34B-B98E-5CE3CE1513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9" y="1137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A9A0A15-DA35-AA40-ACEA-24159321F2EB}"/>
              </a:ext>
            </a:extLst>
          </p:cNvPr>
          <p:cNvSpPr txBox="1"/>
          <p:nvPr/>
        </p:nvSpPr>
        <p:spPr>
          <a:xfrm>
            <a:off x="4820838" y="4710367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Print</a:t>
            </a:r>
          </a:p>
        </p:txBody>
      </p:sp>
      <p:grpSp>
        <p:nvGrpSpPr>
          <p:cNvPr id="116" name="Group 567">
            <a:extLst>
              <a:ext uri="{FF2B5EF4-FFF2-40B4-BE49-F238E27FC236}">
                <a16:creationId xmlns:a16="http://schemas.microsoft.com/office/drawing/2014/main" id="{4B1B4CA2-84C1-E54E-8030-11B108F63E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51181" y="4339345"/>
            <a:ext cx="370106" cy="369021"/>
            <a:chOff x="410" y="1934"/>
            <a:chExt cx="341" cy="340"/>
          </a:xfrm>
          <a:solidFill>
            <a:srgbClr val="ED1B24"/>
          </a:solidFill>
        </p:grpSpPr>
        <p:sp>
          <p:nvSpPr>
            <p:cNvPr id="117" name="Freeform 568">
              <a:extLst>
                <a:ext uri="{FF2B5EF4-FFF2-40B4-BE49-F238E27FC236}">
                  <a16:creationId xmlns:a16="http://schemas.microsoft.com/office/drawing/2014/main" id="{9ADEB99A-F9FE-5642-956D-A09102A7E0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" y="1998"/>
              <a:ext cx="213" cy="212"/>
            </a:xfrm>
            <a:custGeom>
              <a:avLst/>
              <a:gdLst>
                <a:gd name="T0" fmla="*/ 309 w 320"/>
                <a:gd name="T1" fmla="*/ 85 h 320"/>
                <a:gd name="T2" fmla="*/ 256 w 320"/>
                <a:gd name="T3" fmla="*/ 85 h 320"/>
                <a:gd name="T4" fmla="*/ 256 w 320"/>
                <a:gd name="T5" fmla="*/ 10 h 320"/>
                <a:gd name="T6" fmla="*/ 245 w 320"/>
                <a:gd name="T7" fmla="*/ 0 h 320"/>
                <a:gd name="T8" fmla="*/ 74 w 320"/>
                <a:gd name="T9" fmla="*/ 0 h 320"/>
                <a:gd name="T10" fmla="*/ 64 w 320"/>
                <a:gd name="T11" fmla="*/ 10 h 320"/>
                <a:gd name="T12" fmla="*/ 64 w 320"/>
                <a:gd name="T13" fmla="*/ 85 h 320"/>
                <a:gd name="T14" fmla="*/ 10 w 320"/>
                <a:gd name="T15" fmla="*/ 85 h 320"/>
                <a:gd name="T16" fmla="*/ 0 w 320"/>
                <a:gd name="T17" fmla="*/ 96 h 320"/>
                <a:gd name="T18" fmla="*/ 0 w 320"/>
                <a:gd name="T19" fmla="*/ 266 h 320"/>
                <a:gd name="T20" fmla="*/ 10 w 320"/>
                <a:gd name="T21" fmla="*/ 277 h 320"/>
                <a:gd name="T22" fmla="*/ 64 w 320"/>
                <a:gd name="T23" fmla="*/ 277 h 320"/>
                <a:gd name="T24" fmla="*/ 64 w 320"/>
                <a:gd name="T25" fmla="*/ 309 h 320"/>
                <a:gd name="T26" fmla="*/ 74 w 320"/>
                <a:gd name="T27" fmla="*/ 320 h 320"/>
                <a:gd name="T28" fmla="*/ 245 w 320"/>
                <a:gd name="T29" fmla="*/ 320 h 320"/>
                <a:gd name="T30" fmla="*/ 256 w 320"/>
                <a:gd name="T31" fmla="*/ 309 h 320"/>
                <a:gd name="T32" fmla="*/ 256 w 320"/>
                <a:gd name="T33" fmla="*/ 277 h 320"/>
                <a:gd name="T34" fmla="*/ 309 w 320"/>
                <a:gd name="T35" fmla="*/ 277 h 320"/>
                <a:gd name="T36" fmla="*/ 320 w 320"/>
                <a:gd name="T37" fmla="*/ 266 h 320"/>
                <a:gd name="T38" fmla="*/ 320 w 320"/>
                <a:gd name="T39" fmla="*/ 96 h 320"/>
                <a:gd name="T40" fmla="*/ 309 w 320"/>
                <a:gd name="T41" fmla="*/ 85 h 320"/>
                <a:gd name="T42" fmla="*/ 85 w 320"/>
                <a:gd name="T43" fmla="*/ 21 h 320"/>
                <a:gd name="T44" fmla="*/ 234 w 320"/>
                <a:gd name="T45" fmla="*/ 21 h 320"/>
                <a:gd name="T46" fmla="*/ 234 w 320"/>
                <a:gd name="T47" fmla="*/ 85 h 320"/>
                <a:gd name="T48" fmla="*/ 85 w 320"/>
                <a:gd name="T49" fmla="*/ 85 h 320"/>
                <a:gd name="T50" fmla="*/ 85 w 320"/>
                <a:gd name="T51" fmla="*/ 21 h 320"/>
                <a:gd name="T52" fmla="*/ 234 w 320"/>
                <a:gd name="T53" fmla="*/ 298 h 320"/>
                <a:gd name="T54" fmla="*/ 85 w 320"/>
                <a:gd name="T55" fmla="*/ 298 h 320"/>
                <a:gd name="T56" fmla="*/ 85 w 320"/>
                <a:gd name="T57" fmla="*/ 213 h 320"/>
                <a:gd name="T58" fmla="*/ 234 w 320"/>
                <a:gd name="T59" fmla="*/ 213 h 320"/>
                <a:gd name="T60" fmla="*/ 234 w 320"/>
                <a:gd name="T61" fmla="*/ 298 h 320"/>
                <a:gd name="T62" fmla="*/ 298 w 320"/>
                <a:gd name="T63" fmla="*/ 256 h 320"/>
                <a:gd name="T64" fmla="*/ 256 w 320"/>
                <a:gd name="T65" fmla="*/ 256 h 320"/>
                <a:gd name="T66" fmla="*/ 256 w 320"/>
                <a:gd name="T67" fmla="*/ 202 h 320"/>
                <a:gd name="T68" fmla="*/ 245 w 320"/>
                <a:gd name="T69" fmla="*/ 192 h 320"/>
                <a:gd name="T70" fmla="*/ 74 w 320"/>
                <a:gd name="T71" fmla="*/ 192 h 320"/>
                <a:gd name="T72" fmla="*/ 64 w 320"/>
                <a:gd name="T73" fmla="*/ 202 h 320"/>
                <a:gd name="T74" fmla="*/ 64 w 320"/>
                <a:gd name="T75" fmla="*/ 256 h 320"/>
                <a:gd name="T76" fmla="*/ 21 w 320"/>
                <a:gd name="T77" fmla="*/ 256 h 320"/>
                <a:gd name="T78" fmla="*/ 21 w 320"/>
                <a:gd name="T79" fmla="*/ 106 h 320"/>
                <a:gd name="T80" fmla="*/ 298 w 320"/>
                <a:gd name="T81" fmla="*/ 106 h 320"/>
                <a:gd name="T82" fmla="*/ 298 w 320"/>
                <a:gd name="T83" fmla="*/ 25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0" h="320">
                  <a:moveTo>
                    <a:pt x="309" y="85"/>
                  </a:moveTo>
                  <a:cubicBezTo>
                    <a:pt x="256" y="85"/>
                    <a:pt x="256" y="85"/>
                    <a:pt x="256" y="85"/>
                  </a:cubicBezTo>
                  <a:cubicBezTo>
                    <a:pt x="256" y="10"/>
                    <a:pt x="256" y="10"/>
                    <a:pt x="256" y="10"/>
                  </a:cubicBezTo>
                  <a:cubicBezTo>
                    <a:pt x="256" y="4"/>
                    <a:pt x="251" y="0"/>
                    <a:pt x="245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8" y="0"/>
                    <a:pt x="64" y="4"/>
                    <a:pt x="64" y="10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4" y="85"/>
                    <a:pt x="0" y="90"/>
                    <a:pt x="0" y="9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72"/>
                    <a:pt x="4" y="277"/>
                    <a:pt x="10" y="277"/>
                  </a:cubicBezTo>
                  <a:cubicBezTo>
                    <a:pt x="64" y="277"/>
                    <a:pt x="64" y="277"/>
                    <a:pt x="64" y="277"/>
                  </a:cubicBezTo>
                  <a:cubicBezTo>
                    <a:pt x="64" y="309"/>
                    <a:pt x="64" y="309"/>
                    <a:pt x="64" y="309"/>
                  </a:cubicBezTo>
                  <a:cubicBezTo>
                    <a:pt x="64" y="315"/>
                    <a:pt x="68" y="320"/>
                    <a:pt x="74" y="320"/>
                  </a:cubicBezTo>
                  <a:cubicBezTo>
                    <a:pt x="245" y="320"/>
                    <a:pt x="245" y="320"/>
                    <a:pt x="245" y="320"/>
                  </a:cubicBezTo>
                  <a:cubicBezTo>
                    <a:pt x="251" y="320"/>
                    <a:pt x="256" y="315"/>
                    <a:pt x="256" y="309"/>
                  </a:cubicBezTo>
                  <a:cubicBezTo>
                    <a:pt x="256" y="277"/>
                    <a:pt x="256" y="277"/>
                    <a:pt x="256" y="277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15" y="277"/>
                    <a:pt x="320" y="272"/>
                    <a:pt x="320" y="266"/>
                  </a:cubicBezTo>
                  <a:cubicBezTo>
                    <a:pt x="320" y="96"/>
                    <a:pt x="320" y="96"/>
                    <a:pt x="320" y="96"/>
                  </a:cubicBezTo>
                  <a:cubicBezTo>
                    <a:pt x="320" y="90"/>
                    <a:pt x="315" y="85"/>
                    <a:pt x="309" y="85"/>
                  </a:cubicBezTo>
                  <a:close/>
                  <a:moveTo>
                    <a:pt x="85" y="21"/>
                  </a:moveTo>
                  <a:cubicBezTo>
                    <a:pt x="234" y="21"/>
                    <a:pt x="234" y="21"/>
                    <a:pt x="234" y="21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85" y="85"/>
                    <a:pt x="85" y="85"/>
                    <a:pt x="85" y="85"/>
                  </a:cubicBezTo>
                  <a:lnTo>
                    <a:pt x="85" y="21"/>
                  </a:lnTo>
                  <a:close/>
                  <a:moveTo>
                    <a:pt x="234" y="298"/>
                  </a:moveTo>
                  <a:cubicBezTo>
                    <a:pt x="85" y="298"/>
                    <a:pt x="85" y="298"/>
                    <a:pt x="85" y="298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234" y="213"/>
                    <a:pt x="234" y="213"/>
                    <a:pt x="234" y="213"/>
                  </a:cubicBezTo>
                  <a:lnTo>
                    <a:pt x="234" y="298"/>
                  </a:lnTo>
                  <a:close/>
                  <a:moveTo>
                    <a:pt x="298" y="256"/>
                  </a:moveTo>
                  <a:cubicBezTo>
                    <a:pt x="256" y="256"/>
                    <a:pt x="256" y="256"/>
                    <a:pt x="256" y="25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74" y="192"/>
                    <a:pt x="74" y="192"/>
                    <a:pt x="74" y="192"/>
                  </a:cubicBezTo>
                  <a:cubicBezTo>
                    <a:pt x="68" y="192"/>
                    <a:pt x="64" y="196"/>
                    <a:pt x="64" y="202"/>
                  </a:cubicBezTo>
                  <a:cubicBezTo>
                    <a:pt x="64" y="256"/>
                    <a:pt x="64" y="256"/>
                    <a:pt x="64" y="256"/>
                  </a:cubicBezTo>
                  <a:cubicBezTo>
                    <a:pt x="21" y="256"/>
                    <a:pt x="21" y="256"/>
                    <a:pt x="21" y="25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98" y="106"/>
                    <a:pt x="298" y="106"/>
                    <a:pt x="298" y="106"/>
                  </a:cubicBezTo>
                  <a:lnTo>
                    <a:pt x="298" y="2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18" name="Freeform 569">
              <a:extLst>
                <a:ext uri="{FF2B5EF4-FFF2-40B4-BE49-F238E27FC236}">
                  <a16:creationId xmlns:a16="http://schemas.microsoft.com/office/drawing/2014/main" id="{5A2065E5-25C1-B446-8C42-617197D59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" y="2083"/>
              <a:ext cx="28" cy="14"/>
            </a:xfrm>
            <a:custGeom>
              <a:avLst/>
              <a:gdLst>
                <a:gd name="T0" fmla="*/ 0 w 43"/>
                <a:gd name="T1" fmla="*/ 10 h 21"/>
                <a:gd name="T2" fmla="*/ 11 w 43"/>
                <a:gd name="T3" fmla="*/ 21 h 21"/>
                <a:gd name="T4" fmla="*/ 32 w 43"/>
                <a:gd name="T5" fmla="*/ 21 h 21"/>
                <a:gd name="T6" fmla="*/ 43 w 43"/>
                <a:gd name="T7" fmla="*/ 10 h 21"/>
                <a:gd name="T8" fmla="*/ 32 w 43"/>
                <a:gd name="T9" fmla="*/ 0 h 21"/>
                <a:gd name="T10" fmla="*/ 11 w 43"/>
                <a:gd name="T11" fmla="*/ 0 h 21"/>
                <a:gd name="T12" fmla="*/ 0 w 43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0" y="10"/>
                  </a:moveTo>
                  <a:cubicBezTo>
                    <a:pt x="0" y="16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6"/>
                    <a:pt x="43" y="10"/>
                  </a:cubicBezTo>
                  <a:cubicBezTo>
                    <a:pt x="43" y="4"/>
                    <a:pt x="38" y="0"/>
                    <a:pt x="3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19" name="Freeform 570">
              <a:extLst>
                <a:ext uri="{FF2B5EF4-FFF2-40B4-BE49-F238E27FC236}">
                  <a16:creationId xmlns:a16="http://schemas.microsoft.com/office/drawing/2014/main" id="{8F9BE5D2-83A4-4A45-89AE-1615ABA741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" y="1934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10B26C7-9549-C94E-B9A2-221CB5C4E707}"/>
              </a:ext>
            </a:extLst>
          </p:cNvPr>
          <p:cNvSpPr txBox="1"/>
          <p:nvPr/>
        </p:nvSpPr>
        <p:spPr>
          <a:xfrm>
            <a:off x="5693076" y="4710367"/>
            <a:ext cx="8191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Unlink</a:t>
            </a:r>
          </a:p>
        </p:txBody>
      </p:sp>
      <p:grpSp>
        <p:nvGrpSpPr>
          <p:cNvPr id="121" name="Group 611">
            <a:extLst>
              <a:ext uri="{FF2B5EF4-FFF2-40B4-BE49-F238E27FC236}">
                <a16:creationId xmlns:a16="http://schemas.microsoft.com/office/drawing/2014/main" id="{B87AF6A8-1036-8142-AE30-E0B7691D4F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06170" y="4338690"/>
            <a:ext cx="369676" cy="369676"/>
            <a:chOff x="6597" y="2260"/>
            <a:chExt cx="340" cy="340"/>
          </a:xfrm>
          <a:solidFill>
            <a:srgbClr val="ED1B24"/>
          </a:solidFill>
        </p:grpSpPr>
        <p:sp>
          <p:nvSpPr>
            <p:cNvPr id="122" name="Freeform 612">
              <a:extLst>
                <a:ext uri="{FF2B5EF4-FFF2-40B4-BE49-F238E27FC236}">
                  <a16:creationId xmlns:a16="http://schemas.microsoft.com/office/drawing/2014/main" id="{9BF91846-B003-8D4A-8239-93F4271767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23" name="Freeform 613">
              <a:extLst>
                <a:ext uri="{FF2B5EF4-FFF2-40B4-BE49-F238E27FC236}">
                  <a16:creationId xmlns:a16="http://schemas.microsoft.com/office/drawing/2014/main" id="{417D6CBF-526D-0C47-9614-100421EEF6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76" y="2339"/>
              <a:ext cx="182" cy="181"/>
            </a:xfrm>
            <a:custGeom>
              <a:avLst/>
              <a:gdLst>
                <a:gd name="T0" fmla="*/ 262 w 274"/>
                <a:gd name="T1" fmla="*/ 198 h 273"/>
                <a:gd name="T2" fmla="*/ 237 w 274"/>
                <a:gd name="T3" fmla="*/ 222 h 273"/>
                <a:gd name="T4" fmla="*/ 262 w 274"/>
                <a:gd name="T5" fmla="*/ 246 h 273"/>
                <a:gd name="T6" fmla="*/ 262 w 274"/>
                <a:gd name="T7" fmla="*/ 262 h 273"/>
                <a:gd name="T8" fmla="*/ 254 w 274"/>
                <a:gd name="T9" fmla="*/ 265 h 273"/>
                <a:gd name="T10" fmla="*/ 246 w 274"/>
                <a:gd name="T11" fmla="*/ 262 h 273"/>
                <a:gd name="T12" fmla="*/ 222 w 274"/>
                <a:gd name="T13" fmla="*/ 237 h 273"/>
                <a:gd name="T14" fmla="*/ 198 w 274"/>
                <a:gd name="T15" fmla="*/ 262 h 273"/>
                <a:gd name="T16" fmla="*/ 190 w 274"/>
                <a:gd name="T17" fmla="*/ 265 h 273"/>
                <a:gd name="T18" fmla="*/ 182 w 274"/>
                <a:gd name="T19" fmla="*/ 262 h 273"/>
                <a:gd name="T20" fmla="*/ 182 w 274"/>
                <a:gd name="T21" fmla="*/ 246 h 273"/>
                <a:gd name="T22" fmla="*/ 207 w 274"/>
                <a:gd name="T23" fmla="*/ 222 h 273"/>
                <a:gd name="T24" fmla="*/ 182 w 274"/>
                <a:gd name="T25" fmla="*/ 198 h 273"/>
                <a:gd name="T26" fmla="*/ 182 w 274"/>
                <a:gd name="T27" fmla="*/ 182 h 273"/>
                <a:gd name="T28" fmla="*/ 198 w 274"/>
                <a:gd name="T29" fmla="*/ 182 h 273"/>
                <a:gd name="T30" fmla="*/ 222 w 274"/>
                <a:gd name="T31" fmla="*/ 207 h 273"/>
                <a:gd name="T32" fmla="*/ 246 w 274"/>
                <a:gd name="T33" fmla="*/ 182 h 273"/>
                <a:gd name="T34" fmla="*/ 262 w 274"/>
                <a:gd name="T35" fmla="*/ 182 h 273"/>
                <a:gd name="T36" fmla="*/ 262 w 274"/>
                <a:gd name="T37" fmla="*/ 198 h 273"/>
                <a:gd name="T38" fmla="*/ 122 w 274"/>
                <a:gd name="T39" fmla="*/ 197 h 273"/>
                <a:gd name="T40" fmla="*/ 76 w 274"/>
                <a:gd name="T41" fmla="*/ 242 h 273"/>
                <a:gd name="T42" fmla="*/ 54 w 274"/>
                <a:gd name="T43" fmla="*/ 252 h 273"/>
                <a:gd name="T44" fmla="*/ 31 w 274"/>
                <a:gd name="T45" fmla="*/ 242 h 273"/>
                <a:gd name="T46" fmla="*/ 21 w 274"/>
                <a:gd name="T47" fmla="*/ 219 h 273"/>
                <a:gd name="T48" fmla="*/ 31 w 274"/>
                <a:gd name="T49" fmla="*/ 197 h 273"/>
                <a:gd name="T50" fmla="*/ 99 w 274"/>
                <a:gd name="T51" fmla="*/ 129 h 273"/>
                <a:gd name="T52" fmla="*/ 121 w 274"/>
                <a:gd name="T53" fmla="*/ 119 h 273"/>
                <a:gd name="T54" fmla="*/ 144 w 274"/>
                <a:gd name="T55" fmla="*/ 129 h 273"/>
                <a:gd name="T56" fmla="*/ 159 w 274"/>
                <a:gd name="T57" fmla="*/ 129 h 273"/>
                <a:gd name="T58" fmla="*/ 159 w 274"/>
                <a:gd name="T59" fmla="*/ 114 h 273"/>
                <a:gd name="T60" fmla="*/ 120 w 274"/>
                <a:gd name="T61" fmla="*/ 98 h 273"/>
                <a:gd name="T62" fmla="*/ 84 w 274"/>
                <a:gd name="T63" fmla="*/ 114 h 273"/>
                <a:gd name="T64" fmla="*/ 16 w 274"/>
                <a:gd name="T65" fmla="*/ 182 h 273"/>
                <a:gd name="T66" fmla="*/ 0 w 274"/>
                <a:gd name="T67" fmla="*/ 219 h 273"/>
                <a:gd name="T68" fmla="*/ 16 w 274"/>
                <a:gd name="T69" fmla="*/ 257 h 273"/>
                <a:gd name="T70" fmla="*/ 53 w 274"/>
                <a:gd name="T71" fmla="*/ 273 h 273"/>
                <a:gd name="T72" fmla="*/ 55 w 274"/>
                <a:gd name="T73" fmla="*/ 273 h 273"/>
                <a:gd name="T74" fmla="*/ 91 w 274"/>
                <a:gd name="T75" fmla="*/ 257 h 273"/>
                <a:gd name="T76" fmla="*/ 137 w 274"/>
                <a:gd name="T77" fmla="*/ 212 h 273"/>
                <a:gd name="T78" fmla="*/ 137 w 274"/>
                <a:gd name="T79" fmla="*/ 197 h 273"/>
                <a:gd name="T80" fmla="*/ 122 w 274"/>
                <a:gd name="T81" fmla="*/ 197 h 273"/>
                <a:gd name="T82" fmla="*/ 257 w 274"/>
                <a:gd name="T83" fmla="*/ 91 h 273"/>
                <a:gd name="T84" fmla="*/ 273 w 274"/>
                <a:gd name="T85" fmla="*/ 55 h 273"/>
                <a:gd name="T86" fmla="*/ 257 w 274"/>
                <a:gd name="T87" fmla="*/ 16 h 273"/>
                <a:gd name="T88" fmla="*/ 219 w 274"/>
                <a:gd name="T89" fmla="*/ 0 h 273"/>
                <a:gd name="T90" fmla="*/ 182 w 274"/>
                <a:gd name="T91" fmla="*/ 16 h 273"/>
                <a:gd name="T92" fmla="*/ 137 w 274"/>
                <a:gd name="T93" fmla="*/ 61 h 273"/>
                <a:gd name="T94" fmla="*/ 137 w 274"/>
                <a:gd name="T95" fmla="*/ 76 h 273"/>
                <a:gd name="T96" fmla="*/ 152 w 274"/>
                <a:gd name="T97" fmla="*/ 76 h 273"/>
                <a:gd name="T98" fmla="*/ 197 w 274"/>
                <a:gd name="T99" fmla="*/ 31 h 273"/>
                <a:gd name="T100" fmla="*/ 219 w 274"/>
                <a:gd name="T101" fmla="*/ 21 h 273"/>
                <a:gd name="T102" fmla="*/ 242 w 274"/>
                <a:gd name="T103" fmla="*/ 31 h 273"/>
                <a:gd name="T104" fmla="*/ 252 w 274"/>
                <a:gd name="T105" fmla="*/ 54 h 273"/>
                <a:gd name="T106" fmla="*/ 242 w 274"/>
                <a:gd name="T107" fmla="*/ 76 h 273"/>
                <a:gd name="T108" fmla="*/ 174 w 274"/>
                <a:gd name="T109" fmla="*/ 144 h 273"/>
                <a:gd name="T110" fmla="*/ 152 w 274"/>
                <a:gd name="T111" fmla="*/ 154 h 273"/>
                <a:gd name="T112" fmla="*/ 129 w 274"/>
                <a:gd name="T113" fmla="*/ 144 h 273"/>
                <a:gd name="T114" fmla="*/ 114 w 274"/>
                <a:gd name="T115" fmla="*/ 144 h 273"/>
                <a:gd name="T116" fmla="*/ 114 w 274"/>
                <a:gd name="T117" fmla="*/ 159 h 273"/>
                <a:gd name="T118" fmla="*/ 152 w 274"/>
                <a:gd name="T119" fmla="*/ 175 h 273"/>
                <a:gd name="T120" fmla="*/ 153 w 274"/>
                <a:gd name="T121" fmla="*/ 175 h 273"/>
                <a:gd name="T122" fmla="*/ 189 w 274"/>
                <a:gd name="T123" fmla="*/ 159 h 273"/>
                <a:gd name="T124" fmla="*/ 257 w 274"/>
                <a:gd name="T125" fmla="*/ 91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4" h="273">
                  <a:moveTo>
                    <a:pt x="262" y="198"/>
                  </a:moveTo>
                  <a:cubicBezTo>
                    <a:pt x="237" y="222"/>
                    <a:pt x="237" y="222"/>
                    <a:pt x="237" y="222"/>
                  </a:cubicBezTo>
                  <a:cubicBezTo>
                    <a:pt x="262" y="246"/>
                    <a:pt x="262" y="246"/>
                    <a:pt x="262" y="246"/>
                  </a:cubicBezTo>
                  <a:cubicBezTo>
                    <a:pt x="266" y="251"/>
                    <a:pt x="266" y="257"/>
                    <a:pt x="262" y="262"/>
                  </a:cubicBezTo>
                  <a:cubicBezTo>
                    <a:pt x="259" y="264"/>
                    <a:pt x="257" y="265"/>
                    <a:pt x="254" y="265"/>
                  </a:cubicBezTo>
                  <a:cubicBezTo>
                    <a:pt x="251" y="265"/>
                    <a:pt x="249" y="264"/>
                    <a:pt x="246" y="262"/>
                  </a:cubicBezTo>
                  <a:cubicBezTo>
                    <a:pt x="222" y="237"/>
                    <a:pt x="222" y="237"/>
                    <a:pt x="222" y="237"/>
                  </a:cubicBezTo>
                  <a:cubicBezTo>
                    <a:pt x="198" y="262"/>
                    <a:pt x="198" y="262"/>
                    <a:pt x="198" y="262"/>
                  </a:cubicBezTo>
                  <a:cubicBezTo>
                    <a:pt x="195" y="264"/>
                    <a:pt x="193" y="265"/>
                    <a:pt x="190" y="265"/>
                  </a:cubicBezTo>
                  <a:cubicBezTo>
                    <a:pt x="187" y="265"/>
                    <a:pt x="185" y="264"/>
                    <a:pt x="182" y="262"/>
                  </a:cubicBezTo>
                  <a:cubicBezTo>
                    <a:pt x="178" y="257"/>
                    <a:pt x="178" y="251"/>
                    <a:pt x="182" y="246"/>
                  </a:cubicBezTo>
                  <a:cubicBezTo>
                    <a:pt x="207" y="222"/>
                    <a:pt x="207" y="222"/>
                    <a:pt x="207" y="222"/>
                  </a:cubicBezTo>
                  <a:cubicBezTo>
                    <a:pt x="182" y="198"/>
                    <a:pt x="182" y="198"/>
                    <a:pt x="182" y="198"/>
                  </a:cubicBezTo>
                  <a:cubicBezTo>
                    <a:pt x="178" y="193"/>
                    <a:pt x="178" y="187"/>
                    <a:pt x="182" y="182"/>
                  </a:cubicBezTo>
                  <a:cubicBezTo>
                    <a:pt x="187" y="178"/>
                    <a:pt x="193" y="178"/>
                    <a:pt x="198" y="182"/>
                  </a:cubicBezTo>
                  <a:cubicBezTo>
                    <a:pt x="222" y="207"/>
                    <a:pt x="222" y="207"/>
                    <a:pt x="222" y="207"/>
                  </a:cubicBezTo>
                  <a:cubicBezTo>
                    <a:pt x="246" y="182"/>
                    <a:pt x="246" y="182"/>
                    <a:pt x="246" y="182"/>
                  </a:cubicBezTo>
                  <a:cubicBezTo>
                    <a:pt x="251" y="178"/>
                    <a:pt x="257" y="178"/>
                    <a:pt x="262" y="182"/>
                  </a:cubicBezTo>
                  <a:cubicBezTo>
                    <a:pt x="266" y="187"/>
                    <a:pt x="266" y="193"/>
                    <a:pt x="262" y="198"/>
                  </a:cubicBezTo>
                  <a:close/>
                  <a:moveTo>
                    <a:pt x="122" y="197"/>
                  </a:moveTo>
                  <a:cubicBezTo>
                    <a:pt x="76" y="242"/>
                    <a:pt x="76" y="242"/>
                    <a:pt x="76" y="242"/>
                  </a:cubicBezTo>
                  <a:cubicBezTo>
                    <a:pt x="70" y="248"/>
                    <a:pt x="62" y="252"/>
                    <a:pt x="54" y="252"/>
                  </a:cubicBezTo>
                  <a:cubicBezTo>
                    <a:pt x="46" y="252"/>
                    <a:pt x="38" y="249"/>
                    <a:pt x="31" y="242"/>
                  </a:cubicBezTo>
                  <a:cubicBezTo>
                    <a:pt x="24" y="236"/>
                    <a:pt x="21" y="228"/>
                    <a:pt x="21" y="219"/>
                  </a:cubicBezTo>
                  <a:cubicBezTo>
                    <a:pt x="22" y="211"/>
                    <a:pt x="25" y="203"/>
                    <a:pt x="31" y="197"/>
                  </a:cubicBezTo>
                  <a:cubicBezTo>
                    <a:pt x="99" y="129"/>
                    <a:pt x="99" y="129"/>
                    <a:pt x="99" y="129"/>
                  </a:cubicBezTo>
                  <a:cubicBezTo>
                    <a:pt x="105" y="123"/>
                    <a:pt x="113" y="120"/>
                    <a:pt x="121" y="119"/>
                  </a:cubicBezTo>
                  <a:cubicBezTo>
                    <a:pt x="130" y="119"/>
                    <a:pt x="138" y="123"/>
                    <a:pt x="144" y="129"/>
                  </a:cubicBezTo>
                  <a:cubicBezTo>
                    <a:pt x="148" y="133"/>
                    <a:pt x="155" y="133"/>
                    <a:pt x="159" y="129"/>
                  </a:cubicBezTo>
                  <a:cubicBezTo>
                    <a:pt x="163" y="125"/>
                    <a:pt x="163" y="118"/>
                    <a:pt x="159" y="114"/>
                  </a:cubicBezTo>
                  <a:cubicBezTo>
                    <a:pt x="149" y="103"/>
                    <a:pt x="135" y="98"/>
                    <a:pt x="120" y="98"/>
                  </a:cubicBezTo>
                  <a:cubicBezTo>
                    <a:pt x="107" y="98"/>
                    <a:pt x="94" y="104"/>
                    <a:pt x="84" y="114"/>
                  </a:cubicBezTo>
                  <a:cubicBezTo>
                    <a:pt x="16" y="182"/>
                    <a:pt x="16" y="182"/>
                    <a:pt x="16" y="182"/>
                  </a:cubicBezTo>
                  <a:cubicBezTo>
                    <a:pt x="6" y="192"/>
                    <a:pt x="0" y="205"/>
                    <a:pt x="0" y="219"/>
                  </a:cubicBezTo>
                  <a:cubicBezTo>
                    <a:pt x="0" y="233"/>
                    <a:pt x="5" y="247"/>
                    <a:pt x="16" y="257"/>
                  </a:cubicBezTo>
                  <a:cubicBezTo>
                    <a:pt x="26" y="268"/>
                    <a:pt x="40" y="273"/>
                    <a:pt x="53" y="273"/>
                  </a:cubicBezTo>
                  <a:cubicBezTo>
                    <a:pt x="54" y="273"/>
                    <a:pt x="54" y="273"/>
                    <a:pt x="55" y="273"/>
                  </a:cubicBezTo>
                  <a:cubicBezTo>
                    <a:pt x="68" y="273"/>
                    <a:pt x="81" y="267"/>
                    <a:pt x="91" y="257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1" y="208"/>
                    <a:pt x="141" y="201"/>
                    <a:pt x="137" y="197"/>
                  </a:cubicBezTo>
                  <a:cubicBezTo>
                    <a:pt x="133" y="193"/>
                    <a:pt x="126" y="193"/>
                    <a:pt x="122" y="197"/>
                  </a:cubicBezTo>
                  <a:close/>
                  <a:moveTo>
                    <a:pt x="257" y="91"/>
                  </a:moveTo>
                  <a:cubicBezTo>
                    <a:pt x="267" y="81"/>
                    <a:pt x="273" y="68"/>
                    <a:pt x="273" y="55"/>
                  </a:cubicBezTo>
                  <a:cubicBezTo>
                    <a:pt x="274" y="40"/>
                    <a:pt x="268" y="27"/>
                    <a:pt x="257" y="16"/>
                  </a:cubicBezTo>
                  <a:cubicBezTo>
                    <a:pt x="247" y="5"/>
                    <a:pt x="233" y="0"/>
                    <a:pt x="219" y="0"/>
                  </a:cubicBezTo>
                  <a:cubicBezTo>
                    <a:pt x="205" y="0"/>
                    <a:pt x="192" y="6"/>
                    <a:pt x="182" y="16"/>
                  </a:cubicBezTo>
                  <a:cubicBezTo>
                    <a:pt x="137" y="61"/>
                    <a:pt x="137" y="61"/>
                    <a:pt x="137" y="61"/>
                  </a:cubicBezTo>
                  <a:cubicBezTo>
                    <a:pt x="133" y="65"/>
                    <a:pt x="133" y="72"/>
                    <a:pt x="137" y="76"/>
                  </a:cubicBezTo>
                  <a:cubicBezTo>
                    <a:pt x="141" y="80"/>
                    <a:pt x="148" y="80"/>
                    <a:pt x="152" y="76"/>
                  </a:cubicBezTo>
                  <a:cubicBezTo>
                    <a:pt x="197" y="31"/>
                    <a:pt x="197" y="31"/>
                    <a:pt x="197" y="31"/>
                  </a:cubicBezTo>
                  <a:cubicBezTo>
                    <a:pt x="203" y="25"/>
                    <a:pt x="211" y="22"/>
                    <a:pt x="219" y="21"/>
                  </a:cubicBezTo>
                  <a:cubicBezTo>
                    <a:pt x="228" y="21"/>
                    <a:pt x="236" y="24"/>
                    <a:pt x="242" y="31"/>
                  </a:cubicBezTo>
                  <a:cubicBezTo>
                    <a:pt x="249" y="38"/>
                    <a:pt x="252" y="46"/>
                    <a:pt x="252" y="54"/>
                  </a:cubicBezTo>
                  <a:cubicBezTo>
                    <a:pt x="252" y="62"/>
                    <a:pt x="248" y="70"/>
                    <a:pt x="242" y="76"/>
                  </a:cubicBezTo>
                  <a:cubicBezTo>
                    <a:pt x="174" y="144"/>
                    <a:pt x="174" y="144"/>
                    <a:pt x="174" y="144"/>
                  </a:cubicBezTo>
                  <a:cubicBezTo>
                    <a:pt x="168" y="150"/>
                    <a:pt x="160" y="154"/>
                    <a:pt x="152" y="154"/>
                  </a:cubicBezTo>
                  <a:cubicBezTo>
                    <a:pt x="144" y="154"/>
                    <a:pt x="136" y="151"/>
                    <a:pt x="129" y="144"/>
                  </a:cubicBezTo>
                  <a:cubicBezTo>
                    <a:pt x="125" y="140"/>
                    <a:pt x="118" y="140"/>
                    <a:pt x="114" y="144"/>
                  </a:cubicBezTo>
                  <a:cubicBezTo>
                    <a:pt x="110" y="148"/>
                    <a:pt x="110" y="155"/>
                    <a:pt x="114" y="159"/>
                  </a:cubicBezTo>
                  <a:cubicBezTo>
                    <a:pt x="124" y="170"/>
                    <a:pt x="138" y="175"/>
                    <a:pt x="152" y="175"/>
                  </a:cubicBezTo>
                  <a:cubicBezTo>
                    <a:pt x="152" y="175"/>
                    <a:pt x="152" y="175"/>
                    <a:pt x="153" y="175"/>
                  </a:cubicBezTo>
                  <a:cubicBezTo>
                    <a:pt x="167" y="175"/>
                    <a:pt x="180" y="169"/>
                    <a:pt x="189" y="159"/>
                  </a:cubicBezTo>
                  <a:lnTo>
                    <a:pt x="257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D38F8862-BDA1-3C45-A584-EA7BAE210262}"/>
              </a:ext>
            </a:extLst>
          </p:cNvPr>
          <p:cNvSpPr txBox="1"/>
          <p:nvPr/>
        </p:nvSpPr>
        <p:spPr>
          <a:xfrm>
            <a:off x="7425912" y="4710367"/>
            <a:ext cx="8339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Picture</a:t>
            </a:r>
          </a:p>
        </p:txBody>
      </p:sp>
      <p:grpSp>
        <p:nvGrpSpPr>
          <p:cNvPr id="125" name="Group 373">
            <a:extLst>
              <a:ext uri="{FF2B5EF4-FFF2-40B4-BE49-F238E27FC236}">
                <a16:creationId xmlns:a16="http://schemas.microsoft.com/office/drawing/2014/main" id="{3AE347C8-AC3F-1745-AC22-6D367DC787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58384" y="4339345"/>
            <a:ext cx="369021" cy="369021"/>
            <a:chOff x="1147" y="1180"/>
            <a:chExt cx="340" cy="340"/>
          </a:xfrm>
          <a:solidFill>
            <a:srgbClr val="ED1B24"/>
          </a:solidFill>
        </p:grpSpPr>
        <p:sp>
          <p:nvSpPr>
            <p:cNvPr id="126" name="Freeform 374">
              <a:extLst>
                <a:ext uri="{FF2B5EF4-FFF2-40B4-BE49-F238E27FC236}">
                  <a16:creationId xmlns:a16="http://schemas.microsoft.com/office/drawing/2014/main" id="{00B9EF19-1DE3-F045-BCAF-A597876BA4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" y="118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27" name="Freeform 375">
              <a:extLst>
                <a:ext uri="{FF2B5EF4-FFF2-40B4-BE49-F238E27FC236}">
                  <a16:creationId xmlns:a16="http://schemas.microsoft.com/office/drawing/2014/main" id="{188DCB7F-2A4A-7C49-AF2B-6C027919B0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1" y="1272"/>
              <a:ext cx="212" cy="156"/>
            </a:xfrm>
            <a:custGeom>
              <a:avLst/>
              <a:gdLst>
                <a:gd name="T0" fmla="*/ 309 w 320"/>
                <a:gd name="T1" fmla="*/ 0 h 235"/>
                <a:gd name="T2" fmla="*/ 10 w 320"/>
                <a:gd name="T3" fmla="*/ 0 h 235"/>
                <a:gd name="T4" fmla="*/ 0 w 320"/>
                <a:gd name="T5" fmla="*/ 11 h 235"/>
                <a:gd name="T6" fmla="*/ 0 w 320"/>
                <a:gd name="T7" fmla="*/ 224 h 235"/>
                <a:gd name="T8" fmla="*/ 10 w 320"/>
                <a:gd name="T9" fmla="*/ 235 h 235"/>
                <a:gd name="T10" fmla="*/ 309 w 320"/>
                <a:gd name="T11" fmla="*/ 235 h 235"/>
                <a:gd name="T12" fmla="*/ 320 w 320"/>
                <a:gd name="T13" fmla="*/ 224 h 235"/>
                <a:gd name="T14" fmla="*/ 320 w 320"/>
                <a:gd name="T15" fmla="*/ 11 h 235"/>
                <a:gd name="T16" fmla="*/ 309 w 320"/>
                <a:gd name="T17" fmla="*/ 0 h 235"/>
                <a:gd name="T18" fmla="*/ 298 w 320"/>
                <a:gd name="T19" fmla="*/ 22 h 235"/>
                <a:gd name="T20" fmla="*/ 298 w 320"/>
                <a:gd name="T21" fmla="*/ 170 h 235"/>
                <a:gd name="T22" fmla="*/ 264 w 320"/>
                <a:gd name="T23" fmla="*/ 122 h 235"/>
                <a:gd name="T24" fmla="*/ 257 w 320"/>
                <a:gd name="T25" fmla="*/ 118 h 235"/>
                <a:gd name="T26" fmla="*/ 248 w 320"/>
                <a:gd name="T27" fmla="*/ 121 h 235"/>
                <a:gd name="T28" fmla="*/ 208 w 320"/>
                <a:gd name="T29" fmla="*/ 161 h 235"/>
                <a:gd name="T30" fmla="*/ 119 w 320"/>
                <a:gd name="T31" fmla="*/ 73 h 235"/>
                <a:gd name="T32" fmla="*/ 104 w 320"/>
                <a:gd name="T33" fmla="*/ 73 h 235"/>
                <a:gd name="T34" fmla="*/ 21 w 320"/>
                <a:gd name="T35" fmla="*/ 156 h 235"/>
                <a:gd name="T36" fmla="*/ 21 w 320"/>
                <a:gd name="T37" fmla="*/ 22 h 235"/>
                <a:gd name="T38" fmla="*/ 298 w 320"/>
                <a:gd name="T39" fmla="*/ 22 h 235"/>
                <a:gd name="T40" fmla="*/ 21 w 320"/>
                <a:gd name="T41" fmla="*/ 214 h 235"/>
                <a:gd name="T42" fmla="*/ 21 w 320"/>
                <a:gd name="T43" fmla="*/ 186 h 235"/>
                <a:gd name="T44" fmla="*/ 112 w 320"/>
                <a:gd name="T45" fmla="*/ 95 h 235"/>
                <a:gd name="T46" fmla="*/ 200 w 320"/>
                <a:gd name="T47" fmla="*/ 184 h 235"/>
                <a:gd name="T48" fmla="*/ 215 w 320"/>
                <a:gd name="T49" fmla="*/ 184 h 235"/>
                <a:gd name="T50" fmla="*/ 254 w 320"/>
                <a:gd name="T51" fmla="*/ 145 h 235"/>
                <a:gd name="T52" fmla="*/ 298 w 320"/>
                <a:gd name="T53" fmla="*/ 206 h 235"/>
                <a:gd name="T54" fmla="*/ 298 w 320"/>
                <a:gd name="T55" fmla="*/ 214 h 235"/>
                <a:gd name="T56" fmla="*/ 21 w 320"/>
                <a:gd name="T57" fmla="*/ 214 h 235"/>
                <a:gd name="T58" fmla="*/ 192 w 320"/>
                <a:gd name="T59" fmla="*/ 75 h 235"/>
                <a:gd name="T60" fmla="*/ 213 w 320"/>
                <a:gd name="T61" fmla="*/ 54 h 235"/>
                <a:gd name="T62" fmla="*/ 234 w 320"/>
                <a:gd name="T63" fmla="*/ 75 h 235"/>
                <a:gd name="T64" fmla="*/ 213 w 320"/>
                <a:gd name="T65" fmla="*/ 96 h 235"/>
                <a:gd name="T66" fmla="*/ 192 w 320"/>
                <a:gd name="T67" fmla="*/ 7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0" h="235">
                  <a:moveTo>
                    <a:pt x="30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0"/>
                    <a:pt x="4" y="235"/>
                    <a:pt x="10" y="235"/>
                  </a:cubicBezTo>
                  <a:cubicBezTo>
                    <a:pt x="309" y="235"/>
                    <a:pt x="309" y="235"/>
                    <a:pt x="309" y="235"/>
                  </a:cubicBezTo>
                  <a:cubicBezTo>
                    <a:pt x="315" y="235"/>
                    <a:pt x="320" y="230"/>
                    <a:pt x="320" y="224"/>
                  </a:cubicBezTo>
                  <a:cubicBezTo>
                    <a:pt x="320" y="11"/>
                    <a:pt x="320" y="11"/>
                    <a:pt x="320" y="11"/>
                  </a:cubicBezTo>
                  <a:cubicBezTo>
                    <a:pt x="320" y="5"/>
                    <a:pt x="315" y="0"/>
                    <a:pt x="309" y="0"/>
                  </a:cubicBezTo>
                  <a:close/>
                  <a:moveTo>
                    <a:pt x="298" y="22"/>
                  </a:moveTo>
                  <a:cubicBezTo>
                    <a:pt x="298" y="170"/>
                    <a:pt x="298" y="170"/>
                    <a:pt x="298" y="170"/>
                  </a:cubicBezTo>
                  <a:cubicBezTo>
                    <a:pt x="264" y="122"/>
                    <a:pt x="264" y="122"/>
                    <a:pt x="264" y="122"/>
                  </a:cubicBezTo>
                  <a:cubicBezTo>
                    <a:pt x="263" y="120"/>
                    <a:pt x="260" y="118"/>
                    <a:pt x="257" y="118"/>
                  </a:cubicBezTo>
                  <a:cubicBezTo>
                    <a:pt x="253" y="117"/>
                    <a:pt x="250" y="119"/>
                    <a:pt x="248" y="121"/>
                  </a:cubicBezTo>
                  <a:cubicBezTo>
                    <a:pt x="208" y="161"/>
                    <a:pt x="208" y="161"/>
                    <a:pt x="208" y="161"/>
                  </a:cubicBezTo>
                  <a:cubicBezTo>
                    <a:pt x="119" y="73"/>
                    <a:pt x="119" y="73"/>
                    <a:pt x="119" y="73"/>
                  </a:cubicBezTo>
                  <a:cubicBezTo>
                    <a:pt x="115" y="69"/>
                    <a:pt x="108" y="69"/>
                    <a:pt x="104" y="73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1" y="22"/>
                    <a:pt x="21" y="22"/>
                    <a:pt x="21" y="22"/>
                  </a:cubicBezTo>
                  <a:lnTo>
                    <a:pt x="298" y="22"/>
                  </a:lnTo>
                  <a:close/>
                  <a:moveTo>
                    <a:pt x="21" y="214"/>
                  </a:moveTo>
                  <a:cubicBezTo>
                    <a:pt x="21" y="186"/>
                    <a:pt x="21" y="186"/>
                    <a:pt x="21" y="186"/>
                  </a:cubicBezTo>
                  <a:cubicBezTo>
                    <a:pt x="112" y="95"/>
                    <a:pt x="112" y="95"/>
                    <a:pt x="112" y="95"/>
                  </a:cubicBezTo>
                  <a:cubicBezTo>
                    <a:pt x="200" y="184"/>
                    <a:pt x="200" y="184"/>
                    <a:pt x="200" y="184"/>
                  </a:cubicBezTo>
                  <a:cubicBezTo>
                    <a:pt x="204" y="188"/>
                    <a:pt x="211" y="188"/>
                    <a:pt x="215" y="184"/>
                  </a:cubicBezTo>
                  <a:cubicBezTo>
                    <a:pt x="254" y="145"/>
                    <a:pt x="254" y="145"/>
                    <a:pt x="254" y="145"/>
                  </a:cubicBezTo>
                  <a:cubicBezTo>
                    <a:pt x="298" y="206"/>
                    <a:pt x="298" y="206"/>
                    <a:pt x="298" y="206"/>
                  </a:cubicBezTo>
                  <a:cubicBezTo>
                    <a:pt x="298" y="214"/>
                    <a:pt x="298" y="214"/>
                    <a:pt x="298" y="214"/>
                  </a:cubicBezTo>
                  <a:lnTo>
                    <a:pt x="21" y="214"/>
                  </a:lnTo>
                  <a:close/>
                  <a:moveTo>
                    <a:pt x="192" y="75"/>
                  </a:moveTo>
                  <a:cubicBezTo>
                    <a:pt x="192" y="63"/>
                    <a:pt x="201" y="54"/>
                    <a:pt x="213" y="54"/>
                  </a:cubicBezTo>
                  <a:cubicBezTo>
                    <a:pt x="225" y="54"/>
                    <a:pt x="234" y="63"/>
                    <a:pt x="234" y="75"/>
                  </a:cubicBezTo>
                  <a:cubicBezTo>
                    <a:pt x="234" y="87"/>
                    <a:pt x="225" y="96"/>
                    <a:pt x="213" y="96"/>
                  </a:cubicBezTo>
                  <a:cubicBezTo>
                    <a:pt x="201" y="96"/>
                    <a:pt x="192" y="87"/>
                    <a:pt x="19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B902DB67-1073-1F41-934E-03FE7D786F04}"/>
              </a:ext>
            </a:extLst>
          </p:cNvPr>
          <p:cNvSpPr txBox="1"/>
          <p:nvPr/>
        </p:nvSpPr>
        <p:spPr>
          <a:xfrm>
            <a:off x="3931427" y="3978976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Power</a:t>
            </a:r>
          </a:p>
        </p:txBody>
      </p:sp>
      <p:grpSp>
        <p:nvGrpSpPr>
          <p:cNvPr id="129" name="Group 414">
            <a:extLst>
              <a:ext uri="{FF2B5EF4-FFF2-40B4-BE49-F238E27FC236}">
                <a16:creationId xmlns:a16="http://schemas.microsoft.com/office/drawing/2014/main" id="{590FF044-A55C-644A-B2B6-C730EE91A6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62312" y="3605825"/>
            <a:ext cx="369021" cy="369021"/>
            <a:chOff x="5036" y="1587"/>
            <a:chExt cx="340" cy="340"/>
          </a:xfrm>
          <a:solidFill>
            <a:srgbClr val="ED1B24"/>
          </a:solidFill>
        </p:grpSpPr>
        <p:sp>
          <p:nvSpPr>
            <p:cNvPr id="130" name="Freeform 415">
              <a:extLst>
                <a:ext uri="{FF2B5EF4-FFF2-40B4-BE49-F238E27FC236}">
                  <a16:creationId xmlns:a16="http://schemas.microsoft.com/office/drawing/2014/main" id="{3DB81953-39AA-6049-918C-BA994CE6EE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7" y="1651"/>
              <a:ext cx="198" cy="205"/>
            </a:xfrm>
            <a:custGeom>
              <a:avLst/>
              <a:gdLst>
                <a:gd name="T0" fmla="*/ 149 w 298"/>
                <a:gd name="T1" fmla="*/ 309 h 309"/>
                <a:gd name="T2" fmla="*/ 0 w 298"/>
                <a:gd name="T3" fmla="*/ 160 h 309"/>
                <a:gd name="T4" fmla="*/ 99 w 298"/>
                <a:gd name="T5" fmla="*/ 20 h 309"/>
                <a:gd name="T6" fmla="*/ 113 w 298"/>
                <a:gd name="T7" fmla="*/ 27 h 309"/>
                <a:gd name="T8" fmla="*/ 106 w 298"/>
                <a:gd name="T9" fmla="*/ 40 h 309"/>
                <a:gd name="T10" fmla="*/ 21 w 298"/>
                <a:gd name="T11" fmla="*/ 160 h 309"/>
                <a:gd name="T12" fmla="*/ 149 w 298"/>
                <a:gd name="T13" fmla="*/ 288 h 309"/>
                <a:gd name="T14" fmla="*/ 276 w 298"/>
                <a:gd name="T15" fmla="*/ 160 h 309"/>
                <a:gd name="T16" fmla="*/ 191 w 298"/>
                <a:gd name="T17" fmla="*/ 40 h 309"/>
                <a:gd name="T18" fmla="*/ 185 w 298"/>
                <a:gd name="T19" fmla="*/ 26 h 309"/>
                <a:gd name="T20" fmla="*/ 198 w 298"/>
                <a:gd name="T21" fmla="*/ 20 h 309"/>
                <a:gd name="T22" fmla="*/ 298 w 298"/>
                <a:gd name="T23" fmla="*/ 160 h 309"/>
                <a:gd name="T24" fmla="*/ 149 w 298"/>
                <a:gd name="T25" fmla="*/ 309 h 309"/>
                <a:gd name="T26" fmla="*/ 159 w 298"/>
                <a:gd name="T27" fmla="*/ 107 h 309"/>
                <a:gd name="T28" fmla="*/ 159 w 298"/>
                <a:gd name="T29" fmla="*/ 11 h 309"/>
                <a:gd name="T30" fmla="*/ 149 w 298"/>
                <a:gd name="T31" fmla="*/ 0 h 309"/>
                <a:gd name="T32" fmla="*/ 138 w 298"/>
                <a:gd name="T33" fmla="*/ 11 h 309"/>
                <a:gd name="T34" fmla="*/ 138 w 298"/>
                <a:gd name="T35" fmla="*/ 107 h 309"/>
                <a:gd name="T36" fmla="*/ 149 w 298"/>
                <a:gd name="T37" fmla="*/ 117 h 309"/>
                <a:gd name="T38" fmla="*/ 159 w 298"/>
                <a:gd name="T39" fmla="*/ 107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09">
                  <a:moveTo>
                    <a:pt x="149" y="309"/>
                  </a:moveTo>
                  <a:cubicBezTo>
                    <a:pt x="67" y="309"/>
                    <a:pt x="0" y="243"/>
                    <a:pt x="0" y="160"/>
                  </a:cubicBezTo>
                  <a:cubicBezTo>
                    <a:pt x="0" y="97"/>
                    <a:pt x="40" y="41"/>
                    <a:pt x="99" y="20"/>
                  </a:cubicBezTo>
                  <a:cubicBezTo>
                    <a:pt x="105" y="18"/>
                    <a:pt x="111" y="21"/>
                    <a:pt x="113" y="27"/>
                  </a:cubicBezTo>
                  <a:cubicBezTo>
                    <a:pt x="115" y="32"/>
                    <a:pt x="112" y="38"/>
                    <a:pt x="106" y="40"/>
                  </a:cubicBezTo>
                  <a:cubicBezTo>
                    <a:pt x="55" y="58"/>
                    <a:pt x="21" y="106"/>
                    <a:pt x="21" y="160"/>
                  </a:cubicBezTo>
                  <a:cubicBezTo>
                    <a:pt x="21" y="231"/>
                    <a:pt x="78" y="288"/>
                    <a:pt x="149" y="288"/>
                  </a:cubicBezTo>
                  <a:cubicBezTo>
                    <a:pt x="219" y="288"/>
                    <a:pt x="276" y="231"/>
                    <a:pt x="276" y="160"/>
                  </a:cubicBezTo>
                  <a:cubicBezTo>
                    <a:pt x="276" y="106"/>
                    <a:pt x="242" y="58"/>
                    <a:pt x="191" y="40"/>
                  </a:cubicBezTo>
                  <a:cubicBezTo>
                    <a:pt x="186" y="38"/>
                    <a:pt x="183" y="32"/>
                    <a:pt x="185" y="26"/>
                  </a:cubicBezTo>
                  <a:cubicBezTo>
                    <a:pt x="187" y="21"/>
                    <a:pt x="193" y="18"/>
                    <a:pt x="198" y="20"/>
                  </a:cubicBezTo>
                  <a:cubicBezTo>
                    <a:pt x="258" y="41"/>
                    <a:pt x="298" y="97"/>
                    <a:pt x="298" y="160"/>
                  </a:cubicBezTo>
                  <a:cubicBezTo>
                    <a:pt x="298" y="243"/>
                    <a:pt x="231" y="309"/>
                    <a:pt x="149" y="309"/>
                  </a:cubicBezTo>
                  <a:close/>
                  <a:moveTo>
                    <a:pt x="159" y="107"/>
                  </a:moveTo>
                  <a:cubicBezTo>
                    <a:pt x="159" y="11"/>
                    <a:pt x="159" y="11"/>
                    <a:pt x="159" y="11"/>
                  </a:cubicBezTo>
                  <a:cubicBezTo>
                    <a:pt x="159" y="5"/>
                    <a:pt x="155" y="0"/>
                    <a:pt x="149" y="0"/>
                  </a:cubicBezTo>
                  <a:cubicBezTo>
                    <a:pt x="143" y="0"/>
                    <a:pt x="138" y="5"/>
                    <a:pt x="138" y="11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8" y="113"/>
                    <a:pt x="143" y="117"/>
                    <a:pt x="149" y="117"/>
                  </a:cubicBezTo>
                  <a:cubicBezTo>
                    <a:pt x="155" y="117"/>
                    <a:pt x="159" y="113"/>
                    <a:pt x="159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31" name="Freeform 416">
              <a:extLst>
                <a:ext uri="{FF2B5EF4-FFF2-40B4-BE49-F238E27FC236}">
                  <a16:creationId xmlns:a16="http://schemas.microsoft.com/office/drawing/2014/main" id="{44A8FE10-35B9-FB4E-8D32-E40868F917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6" y="1587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7"/>
                    <a:pt x="490" y="256"/>
                  </a:cubicBezTo>
                  <a:cubicBezTo>
                    <a:pt x="490" y="385"/>
                    <a:pt x="385" y="491"/>
                    <a:pt x="256" y="491"/>
                  </a:cubicBezTo>
                  <a:cubicBezTo>
                    <a:pt x="126" y="491"/>
                    <a:pt x="21" y="385"/>
                    <a:pt x="21" y="256"/>
                  </a:cubicBezTo>
                  <a:cubicBezTo>
                    <a:pt x="21" y="127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54F82032-DEB1-2A48-8981-F7012F121D2F}"/>
              </a:ext>
            </a:extLst>
          </p:cNvPr>
          <p:cNvSpPr txBox="1"/>
          <p:nvPr/>
        </p:nvSpPr>
        <p:spPr>
          <a:xfrm>
            <a:off x="8301323" y="4710367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Upload</a:t>
            </a:r>
          </a:p>
        </p:txBody>
      </p:sp>
      <p:grpSp>
        <p:nvGrpSpPr>
          <p:cNvPr id="133" name="Group 786">
            <a:extLst>
              <a:ext uri="{FF2B5EF4-FFF2-40B4-BE49-F238E27FC236}">
                <a16:creationId xmlns:a16="http://schemas.microsoft.com/office/drawing/2014/main" id="{E2607D69-B0D7-EA4B-85F3-17EFEF5571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31881" y="4338690"/>
            <a:ext cx="369676" cy="369676"/>
            <a:chOff x="405" y="2684"/>
            <a:chExt cx="340" cy="340"/>
          </a:xfrm>
          <a:solidFill>
            <a:srgbClr val="ED1B24"/>
          </a:solidFill>
        </p:grpSpPr>
        <p:sp>
          <p:nvSpPr>
            <p:cNvPr id="134" name="Freeform 670">
              <a:extLst>
                <a:ext uri="{FF2B5EF4-FFF2-40B4-BE49-F238E27FC236}">
                  <a16:creationId xmlns:a16="http://schemas.microsoft.com/office/drawing/2014/main" id="{147F09BB-8E04-C745-B62F-6ACAEA1220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" y="2747"/>
              <a:ext cx="156" cy="213"/>
            </a:xfrm>
            <a:custGeom>
              <a:avLst/>
              <a:gdLst>
                <a:gd name="T0" fmla="*/ 25 w 235"/>
                <a:gd name="T1" fmla="*/ 104 h 321"/>
                <a:gd name="T2" fmla="*/ 25 w 235"/>
                <a:gd name="T3" fmla="*/ 89 h 321"/>
                <a:gd name="T4" fmla="*/ 110 w 235"/>
                <a:gd name="T5" fmla="*/ 4 h 321"/>
                <a:gd name="T6" fmla="*/ 114 w 235"/>
                <a:gd name="T7" fmla="*/ 1 h 321"/>
                <a:gd name="T8" fmla="*/ 122 w 235"/>
                <a:gd name="T9" fmla="*/ 1 h 321"/>
                <a:gd name="T10" fmla="*/ 125 w 235"/>
                <a:gd name="T11" fmla="*/ 4 h 321"/>
                <a:gd name="T12" fmla="*/ 211 w 235"/>
                <a:gd name="T13" fmla="*/ 89 h 321"/>
                <a:gd name="T14" fmla="*/ 211 w 235"/>
                <a:gd name="T15" fmla="*/ 104 h 321"/>
                <a:gd name="T16" fmla="*/ 203 w 235"/>
                <a:gd name="T17" fmla="*/ 107 h 321"/>
                <a:gd name="T18" fmla="*/ 195 w 235"/>
                <a:gd name="T19" fmla="*/ 104 h 321"/>
                <a:gd name="T20" fmla="*/ 128 w 235"/>
                <a:gd name="T21" fmla="*/ 37 h 321"/>
                <a:gd name="T22" fmla="*/ 128 w 235"/>
                <a:gd name="T23" fmla="*/ 267 h 321"/>
                <a:gd name="T24" fmla="*/ 118 w 235"/>
                <a:gd name="T25" fmla="*/ 278 h 321"/>
                <a:gd name="T26" fmla="*/ 107 w 235"/>
                <a:gd name="T27" fmla="*/ 267 h 321"/>
                <a:gd name="T28" fmla="*/ 107 w 235"/>
                <a:gd name="T29" fmla="*/ 37 h 321"/>
                <a:gd name="T30" fmla="*/ 40 w 235"/>
                <a:gd name="T31" fmla="*/ 104 h 321"/>
                <a:gd name="T32" fmla="*/ 32 w 235"/>
                <a:gd name="T33" fmla="*/ 107 h 321"/>
                <a:gd name="T34" fmla="*/ 25 w 235"/>
                <a:gd name="T35" fmla="*/ 104 h 321"/>
                <a:gd name="T36" fmla="*/ 224 w 235"/>
                <a:gd name="T37" fmla="*/ 257 h 321"/>
                <a:gd name="T38" fmla="*/ 214 w 235"/>
                <a:gd name="T39" fmla="*/ 267 h 321"/>
                <a:gd name="T40" fmla="*/ 214 w 235"/>
                <a:gd name="T41" fmla="*/ 299 h 321"/>
                <a:gd name="T42" fmla="*/ 22 w 235"/>
                <a:gd name="T43" fmla="*/ 299 h 321"/>
                <a:gd name="T44" fmla="*/ 22 w 235"/>
                <a:gd name="T45" fmla="*/ 267 h 321"/>
                <a:gd name="T46" fmla="*/ 11 w 235"/>
                <a:gd name="T47" fmla="*/ 257 h 321"/>
                <a:gd name="T48" fmla="*/ 0 w 235"/>
                <a:gd name="T49" fmla="*/ 267 h 321"/>
                <a:gd name="T50" fmla="*/ 0 w 235"/>
                <a:gd name="T51" fmla="*/ 310 h 321"/>
                <a:gd name="T52" fmla="*/ 11 w 235"/>
                <a:gd name="T53" fmla="*/ 321 h 321"/>
                <a:gd name="T54" fmla="*/ 224 w 235"/>
                <a:gd name="T55" fmla="*/ 321 h 321"/>
                <a:gd name="T56" fmla="*/ 235 w 235"/>
                <a:gd name="T57" fmla="*/ 310 h 321"/>
                <a:gd name="T58" fmla="*/ 235 w 235"/>
                <a:gd name="T59" fmla="*/ 267 h 321"/>
                <a:gd name="T60" fmla="*/ 224 w 235"/>
                <a:gd name="T61" fmla="*/ 25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5" h="321">
                  <a:moveTo>
                    <a:pt x="25" y="104"/>
                  </a:moveTo>
                  <a:cubicBezTo>
                    <a:pt x="21" y="100"/>
                    <a:pt x="21" y="93"/>
                    <a:pt x="25" y="89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1" y="3"/>
                    <a:pt x="112" y="2"/>
                    <a:pt x="114" y="1"/>
                  </a:cubicBezTo>
                  <a:cubicBezTo>
                    <a:pt x="116" y="0"/>
                    <a:pt x="119" y="0"/>
                    <a:pt x="122" y="1"/>
                  </a:cubicBezTo>
                  <a:cubicBezTo>
                    <a:pt x="123" y="2"/>
                    <a:pt x="124" y="3"/>
                    <a:pt x="125" y="4"/>
                  </a:cubicBezTo>
                  <a:cubicBezTo>
                    <a:pt x="211" y="89"/>
                    <a:pt x="211" y="89"/>
                    <a:pt x="211" y="89"/>
                  </a:cubicBezTo>
                  <a:cubicBezTo>
                    <a:pt x="215" y="93"/>
                    <a:pt x="215" y="100"/>
                    <a:pt x="211" y="104"/>
                  </a:cubicBezTo>
                  <a:cubicBezTo>
                    <a:pt x="208" y="106"/>
                    <a:pt x="206" y="107"/>
                    <a:pt x="203" y="107"/>
                  </a:cubicBezTo>
                  <a:cubicBezTo>
                    <a:pt x="200" y="107"/>
                    <a:pt x="198" y="106"/>
                    <a:pt x="195" y="10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8" y="267"/>
                    <a:pt x="128" y="267"/>
                    <a:pt x="128" y="267"/>
                  </a:cubicBezTo>
                  <a:cubicBezTo>
                    <a:pt x="128" y="273"/>
                    <a:pt x="124" y="278"/>
                    <a:pt x="118" y="278"/>
                  </a:cubicBezTo>
                  <a:cubicBezTo>
                    <a:pt x="112" y="278"/>
                    <a:pt x="107" y="273"/>
                    <a:pt x="107" y="26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8" y="106"/>
                    <a:pt x="35" y="107"/>
                    <a:pt x="32" y="107"/>
                  </a:cubicBezTo>
                  <a:cubicBezTo>
                    <a:pt x="30" y="107"/>
                    <a:pt x="27" y="106"/>
                    <a:pt x="25" y="104"/>
                  </a:cubicBezTo>
                  <a:close/>
                  <a:moveTo>
                    <a:pt x="224" y="257"/>
                  </a:moveTo>
                  <a:cubicBezTo>
                    <a:pt x="218" y="257"/>
                    <a:pt x="214" y="261"/>
                    <a:pt x="214" y="267"/>
                  </a:cubicBezTo>
                  <a:cubicBezTo>
                    <a:pt x="214" y="299"/>
                    <a:pt x="214" y="299"/>
                    <a:pt x="214" y="299"/>
                  </a:cubicBezTo>
                  <a:cubicBezTo>
                    <a:pt x="22" y="299"/>
                    <a:pt x="22" y="299"/>
                    <a:pt x="22" y="299"/>
                  </a:cubicBezTo>
                  <a:cubicBezTo>
                    <a:pt x="22" y="267"/>
                    <a:pt x="22" y="267"/>
                    <a:pt x="22" y="267"/>
                  </a:cubicBezTo>
                  <a:cubicBezTo>
                    <a:pt x="22" y="261"/>
                    <a:pt x="17" y="257"/>
                    <a:pt x="11" y="257"/>
                  </a:cubicBezTo>
                  <a:cubicBezTo>
                    <a:pt x="5" y="257"/>
                    <a:pt x="0" y="261"/>
                    <a:pt x="0" y="267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6"/>
                    <a:pt x="5" y="321"/>
                    <a:pt x="11" y="321"/>
                  </a:cubicBezTo>
                  <a:cubicBezTo>
                    <a:pt x="224" y="321"/>
                    <a:pt x="224" y="321"/>
                    <a:pt x="224" y="321"/>
                  </a:cubicBezTo>
                  <a:cubicBezTo>
                    <a:pt x="230" y="321"/>
                    <a:pt x="235" y="316"/>
                    <a:pt x="235" y="310"/>
                  </a:cubicBezTo>
                  <a:cubicBezTo>
                    <a:pt x="235" y="267"/>
                    <a:pt x="235" y="267"/>
                    <a:pt x="235" y="267"/>
                  </a:cubicBezTo>
                  <a:cubicBezTo>
                    <a:pt x="235" y="261"/>
                    <a:pt x="230" y="257"/>
                    <a:pt x="224" y="2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35" name="Freeform 671">
              <a:extLst>
                <a:ext uri="{FF2B5EF4-FFF2-40B4-BE49-F238E27FC236}">
                  <a16:creationId xmlns:a16="http://schemas.microsoft.com/office/drawing/2014/main" id="{27102780-16A7-C941-BD6E-93E28876A5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" y="2684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8A3C95C9-9817-414B-B2AF-796DF41206C7}"/>
              </a:ext>
            </a:extLst>
          </p:cNvPr>
          <p:cNvSpPr txBox="1"/>
          <p:nvPr/>
        </p:nvSpPr>
        <p:spPr>
          <a:xfrm>
            <a:off x="5776467" y="3116106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Save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0CAAA28-31AE-3948-9534-202F614D1074}"/>
              </a:ext>
            </a:extLst>
          </p:cNvPr>
          <p:cNvSpPr txBox="1"/>
          <p:nvPr/>
        </p:nvSpPr>
        <p:spPr>
          <a:xfrm>
            <a:off x="6553672" y="4710367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Link</a:t>
            </a:r>
          </a:p>
        </p:txBody>
      </p:sp>
      <p:grpSp>
        <p:nvGrpSpPr>
          <p:cNvPr id="138" name="Group 597">
            <a:extLst>
              <a:ext uri="{FF2B5EF4-FFF2-40B4-BE49-F238E27FC236}">
                <a16:creationId xmlns:a16="http://schemas.microsoft.com/office/drawing/2014/main" id="{20A91B57-8D67-6E47-9471-26B8D18C2CB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85008" y="4341325"/>
            <a:ext cx="368120" cy="367041"/>
            <a:chOff x="2745" y="2621"/>
            <a:chExt cx="341" cy="340"/>
          </a:xfrm>
          <a:solidFill>
            <a:srgbClr val="ED1B24"/>
          </a:solidFill>
        </p:grpSpPr>
        <p:sp>
          <p:nvSpPr>
            <p:cNvPr id="139" name="Freeform 598">
              <a:extLst>
                <a:ext uri="{FF2B5EF4-FFF2-40B4-BE49-F238E27FC236}">
                  <a16:creationId xmlns:a16="http://schemas.microsoft.com/office/drawing/2014/main" id="{40EA75DC-72FE-4E44-BDD2-F9DC8720D2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4" y="2700"/>
              <a:ext cx="183" cy="181"/>
            </a:xfrm>
            <a:custGeom>
              <a:avLst/>
              <a:gdLst>
                <a:gd name="T0" fmla="*/ 137 w 274"/>
                <a:gd name="T1" fmla="*/ 197 h 273"/>
                <a:gd name="T2" fmla="*/ 137 w 274"/>
                <a:gd name="T3" fmla="*/ 212 h 273"/>
                <a:gd name="T4" fmla="*/ 91 w 274"/>
                <a:gd name="T5" fmla="*/ 257 h 273"/>
                <a:gd name="T6" fmla="*/ 55 w 274"/>
                <a:gd name="T7" fmla="*/ 273 h 273"/>
                <a:gd name="T8" fmla="*/ 53 w 274"/>
                <a:gd name="T9" fmla="*/ 273 h 273"/>
                <a:gd name="T10" fmla="*/ 16 w 274"/>
                <a:gd name="T11" fmla="*/ 257 h 273"/>
                <a:gd name="T12" fmla="*/ 0 w 274"/>
                <a:gd name="T13" fmla="*/ 219 h 273"/>
                <a:gd name="T14" fmla="*/ 16 w 274"/>
                <a:gd name="T15" fmla="*/ 182 h 273"/>
                <a:gd name="T16" fmla="*/ 84 w 274"/>
                <a:gd name="T17" fmla="*/ 114 h 273"/>
                <a:gd name="T18" fmla="*/ 120 w 274"/>
                <a:gd name="T19" fmla="*/ 98 h 273"/>
                <a:gd name="T20" fmla="*/ 159 w 274"/>
                <a:gd name="T21" fmla="*/ 114 h 273"/>
                <a:gd name="T22" fmla="*/ 159 w 274"/>
                <a:gd name="T23" fmla="*/ 129 h 273"/>
                <a:gd name="T24" fmla="*/ 144 w 274"/>
                <a:gd name="T25" fmla="*/ 129 h 273"/>
                <a:gd name="T26" fmla="*/ 121 w 274"/>
                <a:gd name="T27" fmla="*/ 119 h 273"/>
                <a:gd name="T28" fmla="*/ 99 w 274"/>
                <a:gd name="T29" fmla="*/ 129 h 273"/>
                <a:gd name="T30" fmla="*/ 31 w 274"/>
                <a:gd name="T31" fmla="*/ 197 h 273"/>
                <a:gd name="T32" fmla="*/ 21 w 274"/>
                <a:gd name="T33" fmla="*/ 219 h 273"/>
                <a:gd name="T34" fmla="*/ 31 w 274"/>
                <a:gd name="T35" fmla="*/ 242 h 273"/>
                <a:gd name="T36" fmla="*/ 54 w 274"/>
                <a:gd name="T37" fmla="*/ 252 h 273"/>
                <a:gd name="T38" fmla="*/ 76 w 274"/>
                <a:gd name="T39" fmla="*/ 242 h 273"/>
                <a:gd name="T40" fmla="*/ 122 w 274"/>
                <a:gd name="T41" fmla="*/ 197 h 273"/>
                <a:gd name="T42" fmla="*/ 137 w 274"/>
                <a:gd name="T43" fmla="*/ 197 h 273"/>
                <a:gd name="T44" fmla="*/ 257 w 274"/>
                <a:gd name="T45" fmla="*/ 16 h 273"/>
                <a:gd name="T46" fmla="*/ 219 w 274"/>
                <a:gd name="T47" fmla="*/ 0 h 273"/>
                <a:gd name="T48" fmla="*/ 182 w 274"/>
                <a:gd name="T49" fmla="*/ 16 h 273"/>
                <a:gd name="T50" fmla="*/ 137 w 274"/>
                <a:gd name="T51" fmla="*/ 61 h 273"/>
                <a:gd name="T52" fmla="*/ 137 w 274"/>
                <a:gd name="T53" fmla="*/ 76 h 273"/>
                <a:gd name="T54" fmla="*/ 152 w 274"/>
                <a:gd name="T55" fmla="*/ 76 h 273"/>
                <a:gd name="T56" fmla="*/ 197 w 274"/>
                <a:gd name="T57" fmla="*/ 31 h 273"/>
                <a:gd name="T58" fmla="*/ 219 w 274"/>
                <a:gd name="T59" fmla="*/ 21 h 273"/>
                <a:gd name="T60" fmla="*/ 242 w 274"/>
                <a:gd name="T61" fmla="*/ 31 h 273"/>
                <a:gd name="T62" fmla="*/ 252 w 274"/>
                <a:gd name="T63" fmla="*/ 54 h 273"/>
                <a:gd name="T64" fmla="*/ 242 w 274"/>
                <a:gd name="T65" fmla="*/ 76 h 273"/>
                <a:gd name="T66" fmla="*/ 174 w 274"/>
                <a:gd name="T67" fmla="*/ 144 h 273"/>
                <a:gd name="T68" fmla="*/ 152 w 274"/>
                <a:gd name="T69" fmla="*/ 154 h 273"/>
                <a:gd name="T70" fmla="*/ 129 w 274"/>
                <a:gd name="T71" fmla="*/ 144 h 273"/>
                <a:gd name="T72" fmla="*/ 114 w 274"/>
                <a:gd name="T73" fmla="*/ 144 h 273"/>
                <a:gd name="T74" fmla="*/ 114 w 274"/>
                <a:gd name="T75" fmla="*/ 159 h 273"/>
                <a:gd name="T76" fmla="*/ 152 w 274"/>
                <a:gd name="T77" fmla="*/ 175 h 273"/>
                <a:gd name="T78" fmla="*/ 153 w 274"/>
                <a:gd name="T79" fmla="*/ 175 h 273"/>
                <a:gd name="T80" fmla="*/ 189 w 274"/>
                <a:gd name="T81" fmla="*/ 159 h 273"/>
                <a:gd name="T82" fmla="*/ 257 w 274"/>
                <a:gd name="T83" fmla="*/ 91 h 273"/>
                <a:gd name="T84" fmla="*/ 273 w 274"/>
                <a:gd name="T85" fmla="*/ 55 h 273"/>
                <a:gd name="T86" fmla="*/ 257 w 274"/>
                <a:gd name="T87" fmla="*/ 1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4" h="273">
                  <a:moveTo>
                    <a:pt x="137" y="197"/>
                  </a:moveTo>
                  <a:cubicBezTo>
                    <a:pt x="141" y="201"/>
                    <a:pt x="141" y="208"/>
                    <a:pt x="137" y="212"/>
                  </a:cubicBezTo>
                  <a:cubicBezTo>
                    <a:pt x="91" y="257"/>
                    <a:pt x="91" y="257"/>
                    <a:pt x="91" y="257"/>
                  </a:cubicBezTo>
                  <a:cubicBezTo>
                    <a:pt x="81" y="267"/>
                    <a:pt x="68" y="273"/>
                    <a:pt x="55" y="273"/>
                  </a:cubicBezTo>
                  <a:cubicBezTo>
                    <a:pt x="54" y="273"/>
                    <a:pt x="54" y="273"/>
                    <a:pt x="53" y="273"/>
                  </a:cubicBezTo>
                  <a:cubicBezTo>
                    <a:pt x="40" y="273"/>
                    <a:pt x="26" y="268"/>
                    <a:pt x="16" y="257"/>
                  </a:cubicBezTo>
                  <a:cubicBezTo>
                    <a:pt x="5" y="247"/>
                    <a:pt x="0" y="233"/>
                    <a:pt x="0" y="219"/>
                  </a:cubicBezTo>
                  <a:cubicBezTo>
                    <a:pt x="0" y="205"/>
                    <a:pt x="6" y="192"/>
                    <a:pt x="16" y="182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94" y="104"/>
                    <a:pt x="107" y="98"/>
                    <a:pt x="120" y="98"/>
                  </a:cubicBezTo>
                  <a:cubicBezTo>
                    <a:pt x="135" y="98"/>
                    <a:pt x="149" y="103"/>
                    <a:pt x="159" y="114"/>
                  </a:cubicBezTo>
                  <a:cubicBezTo>
                    <a:pt x="163" y="118"/>
                    <a:pt x="163" y="125"/>
                    <a:pt x="159" y="129"/>
                  </a:cubicBezTo>
                  <a:cubicBezTo>
                    <a:pt x="155" y="133"/>
                    <a:pt x="148" y="133"/>
                    <a:pt x="144" y="129"/>
                  </a:cubicBezTo>
                  <a:cubicBezTo>
                    <a:pt x="138" y="123"/>
                    <a:pt x="130" y="119"/>
                    <a:pt x="121" y="119"/>
                  </a:cubicBezTo>
                  <a:cubicBezTo>
                    <a:pt x="113" y="120"/>
                    <a:pt x="105" y="123"/>
                    <a:pt x="99" y="129"/>
                  </a:cubicBezTo>
                  <a:cubicBezTo>
                    <a:pt x="31" y="197"/>
                    <a:pt x="31" y="197"/>
                    <a:pt x="31" y="197"/>
                  </a:cubicBezTo>
                  <a:cubicBezTo>
                    <a:pt x="25" y="203"/>
                    <a:pt x="22" y="211"/>
                    <a:pt x="21" y="219"/>
                  </a:cubicBezTo>
                  <a:cubicBezTo>
                    <a:pt x="21" y="228"/>
                    <a:pt x="24" y="236"/>
                    <a:pt x="31" y="242"/>
                  </a:cubicBezTo>
                  <a:cubicBezTo>
                    <a:pt x="38" y="249"/>
                    <a:pt x="46" y="252"/>
                    <a:pt x="54" y="252"/>
                  </a:cubicBezTo>
                  <a:cubicBezTo>
                    <a:pt x="62" y="252"/>
                    <a:pt x="70" y="248"/>
                    <a:pt x="76" y="242"/>
                  </a:cubicBezTo>
                  <a:cubicBezTo>
                    <a:pt x="122" y="197"/>
                    <a:pt x="122" y="197"/>
                    <a:pt x="122" y="197"/>
                  </a:cubicBezTo>
                  <a:cubicBezTo>
                    <a:pt x="126" y="193"/>
                    <a:pt x="133" y="193"/>
                    <a:pt x="137" y="197"/>
                  </a:cubicBezTo>
                  <a:close/>
                  <a:moveTo>
                    <a:pt x="257" y="16"/>
                  </a:moveTo>
                  <a:cubicBezTo>
                    <a:pt x="247" y="5"/>
                    <a:pt x="233" y="0"/>
                    <a:pt x="219" y="0"/>
                  </a:cubicBezTo>
                  <a:cubicBezTo>
                    <a:pt x="205" y="0"/>
                    <a:pt x="192" y="6"/>
                    <a:pt x="182" y="16"/>
                  </a:cubicBezTo>
                  <a:cubicBezTo>
                    <a:pt x="137" y="61"/>
                    <a:pt x="137" y="61"/>
                    <a:pt x="137" y="61"/>
                  </a:cubicBezTo>
                  <a:cubicBezTo>
                    <a:pt x="133" y="65"/>
                    <a:pt x="133" y="72"/>
                    <a:pt x="137" y="76"/>
                  </a:cubicBezTo>
                  <a:cubicBezTo>
                    <a:pt x="141" y="80"/>
                    <a:pt x="148" y="80"/>
                    <a:pt x="152" y="76"/>
                  </a:cubicBezTo>
                  <a:cubicBezTo>
                    <a:pt x="197" y="31"/>
                    <a:pt x="197" y="31"/>
                    <a:pt x="197" y="31"/>
                  </a:cubicBezTo>
                  <a:cubicBezTo>
                    <a:pt x="203" y="25"/>
                    <a:pt x="211" y="22"/>
                    <a:pt x="219" y="21"/>
                  </a:cubicBezTo>
                  <a:cubicBezTo>
                    <a:pt x="228" y="21"/>
                    <a:pt x="236" y="24"/>
                    <a:pt x="242" y="31"/>
                  </a:cubicBezTo>
                  <a:cubicBezTo>
                    <a:pt x="249" y="38"/>
                    <a:pt x="252" y="46"/>
                    <a:pt x="252" y="54"/>
                  </a:cubicBezTo>
                  <a:cubicBezTo>
                    <a:pt x="252" y="62"/>
                    <a:pt x="248" y="70"/>
                    <a:pt x="242" y="76"/>
                  </a:cubicBezTo>
                  <a:cubicBezTo>
                    <a:pt x="174" y="144"/>
                    <a:pt x="174" y="144"/>
                    <a:pt x="174" y="144"/>
                  </a:cubicBezTo>
                  <a:cubicBezTo>
                    <a:pt x="168" y="150"/>
                    <a:pt x="160" y="154"/>
                    <a:pt x="152" y="154"/>
                  </a:cubicBezTo>
                  <a:cubicBezTo>
                    <a:pt x="144" y="154"/>
                    <a:pt x="136" y="151"/>
                    <a:pt x="129" y="144"/>
                  </a:cubicBezTo>
                  <a:cubicBezTo>
                    <a:pt x="125" y="140"/>
                    <a:pt x="118" y="140"/>
                    <a:pt x="114" y="144"/>
                  </a:cubicBezTo>
                  <a:cubicBezTo>
                    <a:pt x="110" y="148"/>
                    <a:pt x="110" y="155"/>
                    <a:pt x="114" y="159"/>
                  </a:cubicBezTo>
                  <a:cubicBezTo>
                    <a:pt x="124" y="170"/>
                    <a:pt x="138" y="175"/>
                    <a:pt x="152" y="175"/>
                  </a:cubicBezTo>
                  <a:cubicBezTo>
                    <a:pt x="152" y="175"/>
                    <a:pt x="152" y="175"/>
                    <a:pt x="153" y="175"/>
                  </a:cubicBezTo>
                  <a:cubicBezTo>
                    <a:pt x="167" y="175"/>
                    <a:pt x="180" y="169"/>
                    <a:pt x="189" y="159"/>
                  </a:cubicBezTo>
                  <a:cubicBezTo>
                    <a:pt x="257" y="91"/>
                    <a:pt x="257" y="91"/>
                    <a:pt x="257" y="91"/>
                  </a:cubicBezTo>
                  <a:cubicBezTo>
                    <a:pt x="267" y="81"/>
                    <a:pt x="273" y="68"/>
                    <a:pt x="273" y="55"/>
                  </a:cubicBezTo>
                  <a:cubicBezTo>
                    <a:pt x="274" y="40"/>
                    <a:pt x="268" y="27"/>
                    <a:pt x="25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40" name="Freeform 599">
              <a:extLst>
                <a:ext uri="{FF2B5EF4-FFF2-40B4-BE49-F238E27FC236}">
                  <a16:creationId xmlns:a16="http://schemas.microsoft.com/office/drawing/2014/main" id="{1DACFA5F-AAC2-5348-83AF-377C3B33C2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5" y="2621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3BBB37B4-7CC0-0549-BA09-4F542A0C28E7}"/>
              </a:ext>
            </a:extLst>
          </p:cNvPr>
          <p:cNvSpPr txBox="1"/>
          <p:nvPr/>
        </p:nvSpPr>
        <p:spPr>
          <a:xfrm>
            <a:off x="1325438" y="5553949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Inbox</a:t>
            </a:r>
          </a:p>
        </p:txBody>
      </p:sp>
      <p:grpSp>
        <p:nvGrpSpPr>
          <p:cNvPr id="142" name="Group 368">
            <a:extLst>
              <a:ext uri="{FF2B5EF4-FFF2-40B4-BE49-F238E27FC236}">
                <a16:creationId xmlns:a16="http://schemas.microsoft.com/office/drawing/2014/main" id="{10688E96-1018-1245-8F00-0DF0C938BB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54763" y="5153743"/>
            <a:ext cx="367041" cy="368120"/>
            <a:chOff x="6849" y="1569"/>
            <a:chExt cx="340" cy="341"/>
          </a:xfrm>
          <a:solidFill>
            <a:srgbClr val="ED1B24"/>
          </a:solidFill>
        </p:grpSpPr>
        <p:sp>
          <p:nvSpPr>
            <p:cNvPr id="143" name="Freeform 369">
              <a:extLst>
                <a:ext uri="{FF2B5EF4-FFF2-40B4-BE49-F238E27FC236}">
                  <a16:creationId xmlns:a16="http://schemas.microsoft.com/office/drawing/2014/main" id="{A93A1BD1-10BD-514C-A562-1A94450215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9" y="1569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44" name="Freeform 370">
              <a:extLst>
                <a:ext uri="{FF2B5EF4-FFF2-40B4-BE49-F238E27FC236}">
                  <a16:creationId xmlns:a16="http://schemas.microsoft.com/office/drawing/2014/main" id="{A6083586-8B4E-854E-B722-3F06565694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27" y="1654"/>
              <a:ext cx="184" cy="156"/>
            </a:xfrm>
            <a:custGeom>
              <a:avLst/>
              <a:gdLst>
                <a:gd name="T0" fmla="*/ 277 w 277"/>
                <a:gd name="T1" fmla="*/ 147 h 234"/>
                <a:gd name="T2" fmla="*/ 277 w 277"/>
                <a:gd name="T3" fmla="*/ 145 h 234"/>
                <a:gd name="T4" fmla="*/ 223 w 277"/>
                <a:gd name="T5" fmla="*/ 6 h 234"/>
                <a:gd name="T6" fmla="*/ 213 w 277"/>
                <a:gd name="T7" fmla="*/ 0 h 234"/>
                <a:gd name="T8" fmla="*/ 213 w 277"/>
                <a:gd name="T9" fmla="*/ 0 h 234"/>
                <a:gd name="T10" fmla="*/ 64 w 277"/>
                <a:gd name="T11" fmla="*/ 0 h 234"/>
                <a:gd name="T12" fmla="*/ 64 w 277"/>
                <a:gd name="T13" fmla="*/ 0 h 234"/>
                <a:gd name="T14" fmla="*/ 54 w 277"/>
                <a:gd name="T15" fmla="*/ 6 h 234"/>
                <a:gd name="T16" fmla="*/ 1 w 277"/>
                <a:gd name="T17" fmla="*/ 145 h 234"/>
                <a:gd name="T18" fmla="*/ 0 w 277"/>
                <a:gd name="T19" fmla="*/ 147 h 234"/>
                <a:gd name="T20" fmla="*/ 0 w 277"/>
                <a:gd name="T21" fmla="*/ 149 h 234"/>
                <a:gd name="T22" fmla="*/ 0 w 277"/>
                <a:gd name="T23" fmla="*/ 224 h 234"/>
                <a:gd name="T24" fmla="*/ 11 w 277"/>
                <a:gd name="T25" fmla="*/ 234 h 234"/>
                <a:gd name="T26" fmla="*/ 267 w 277"/>
                <a:gd name="T27" fmla="*/ 234 h 234"/>
                <a:gd name="T28" fmla="*/ 277 w 277"/>
                <a:gd name="T29" fmla="*/ 224 h 234"/>
                <a:gd name="T30" fmla="*/ 277 w 277"/>
                <a:gd name="T31" fmla="*/ 149 h 234"/>
                <a:gd name="T32" fmla="*/ 277 w 277"/>
                <a:gd name="T33" fmla="*/ 147 h 234"/>
                <a:gd name="T34" fmla="*/ 71 w 277"/>
                <a:gd name="T35" fmla="*/ 21 h 234"/>
                <a:gd name="T36" fmla="*/ 206 w 277"/>
                <a:gd name="T37" fmla="*/ 21 h 234"/>
                <a:gd name="T38" fmla="*/ 251 w 277"/>
                <a:gd name="T39" fmla="*/ 138 h 234"/>
                <a:gd name="T40" fmla="*/ 203 w 277"/>
                <a:gd name="T41" fmla="*/ 138 h 234"/>
                <a:gd name="T42" fmla="*/ 192 w 277"/>
                <a:gd name="T43" fmla="*/ 149 h 234"/>
                <a:gd name="T44" fmla="*/ 181 w 277"/>
                <a:gd name="T45" fmla="*/ 170 h 234"/>
                <a:gd name="T46" fmla="*/ 96 w 277"/>
                <a:gd name="T47" fmla="*/ 170 h 234"/>
                <a:gd name="T48" fmla="*/ 85 w 277"/>
                <a:gd name="T49" fmla="*/ 149 h 234"/>
                <a:gd name="T50" fmla="*/ 75 w 277"/>
                <a:gd name="T51" fmla="*/ 138 h 234"/>
                <a:gd name="T52" fmla="*/ 26 w 277"/>
                <a:gd name="T53" fmla="*/ 138 h 234"/>
                <a:gd name="T54" fmla="*/ 71 w 277"/>
                <a:gd name="T55" fmla="*/ 21 h 234"/>
                <a:gd name="T56" fmla="*/ 256 w 277"/>
                <a:gd name="T57" fmla="*/ 213 h 234"/>
                <a:gd name="T58" fmla="*/ 21 w 277"/>
                <a:gd name="T59" fmla="*/ 213 h 234"/>
                <a:gd name="T60" fmla="*/ 21 w 277"/>
                <a:gd name="T61" fmla="*/ 160 h 234"/>
                <a:gd name="T62" fmla="*/ 65 w 277"/>
                <a:gd name="T63" fmla="*/ 160 h 234"/>
                <a:gd name="T64" fmla="*/ 96 w 277"/>
                <a:gd name="T65" fmla="*/ 192 h 234"/>
                <a:gd name="T66" fmla="*/ 181 w 277"/>
                <a:gd name="T67" fmla="*/ 192 h 234"/>
                <a:gd name="T68" fmla="*/ 212 w 277"/>
                <a:gd name="T69" fmla="*/ 160 h 234"/>
                <a:gd name="T70" fmla="*/ 256 w 277"/>
                <a:gd name="T71" fmla="*/ 160 h 234"/>
                <a:gd name="T72" fmla="*/ 256 w 277"/>
                <a:gd name="T73" fmla="*/ 21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7" h="234">
                  <a:moveTo>
                    <a:pt x="277" y="147"/>
                  </a:moveTo>
                  <a:cubicBezTo>
                    <a:pt x="277" y="147"/>
                    <a:pt x="277" y="146"/>
                    <a:pt x="277" y="145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222" y="2"/>
                    <a:pt x="218" y="0"/>
                    <a:pt x="213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0" y="0"/>
                    <a:pt x="56" y="2"/>
                    <a:pt x="54" y="6"/>
                  </a:cubicBezTo>
                  <a:cubicBezTo>
                    <a:pt x="1" y="145"/>
                    <a:pt x="1" y="145"/>
                    <a:pt x="1" y="145"/>
                  </a:cubicBezTo>
                  <a:cubicBezTo>
                    <a:pt x="0" y="146"/>
                    <a:pt x="0" y="147"/>
                    <a:pt x="0" y="147"/>
                  </a:cubicBezTo>
                  <a:cubicBezTo>
                    <a:pt x="0" y="148"/>
                    <a:pt x="0" y="148"/>
                    <a:pt x="0" y="149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0"/>
                    <a:pt x="5" y="234"/>
                    <a:pt x="11" y="234"/>
                  </a:cubicBezTo>
                  <a:cubicBezTo>
                    <a:pt x="267" y="234"/>
                    <a:pt x="267" y="234"/>
                    <a:pt x="267" y="234"/>
                  </a:cubicBezTo>
                  <a:cubicBezTo>
                    <a:pt x="273" y="234"/>
                    <a:pt x="277" y="230"/>
                    <a:pt x="277" y="224"/>
                  </a:cubicBezTo>
                  <a:cubicBezTo>
                    <a:pt x="277" y="149"/>
                    <a:pt x="277" y="149"/>
                    <a:pt x="277" y="149"/>
                  </a:cubicBezTo>
                  <a:cubicBezTo>
                    <a:pt x="277" y="148"/>
                    <a:pt x="277" y="148"/>
                    <a:pt x="277" y="147"/>
                  </a:cubicBezTo>
                  <a:close/>
                  <a:moveTo>
                    <a:pt x="71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51" y="138"/>
                    <a:pt x="251" y="138"/>
                    <a:pt x="251" y="138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197" y="138"/>
                    <a:pt x="192" y="143"/>
                    <a:pt x="192" y="149"/>
                  </a:cubicBezTo>
                  <a:cubicBezTo>
                    <a:pt x="192" y="162"/>
                    <a:pt x="186" y="170"/>
                    <a:pt x="181" y="170"/>
                  </a:cubicBezTo>
                  <a:cubicBezTo>
                    <a:pt x="96" y="170"/>
                    <a:pt x="96" y="170"/>
                    <a:pt x="96" y="170"/>
                  </a:cubicBezTo>
                  <a:cubicBezTo>
                    <a:pt x="92" y="170"/>
                    <a:pt x="85" y="162"/>
                    <a:pt x="85" y="149"/>
                  </a:cubicBezTo>
                  <a:cubicBezTo>
                    <a:pt x="85" y="143"/>
                    <a:pt x="81" y="138"/>
                    <a:pt x="75" y="138"/>
                  </a:cubicBezTo>
                  <a:cubicBezTo>
                    <a:pt x="26" y="138"/>
                    <a:pt x="26" y="138"/>
                    <a:pt x="26" y="138"/>
                  </a:cubicBezTo>
                  <a:lnTo>
                    <a:pt x="71" y="21"/>
                  </a:lnTo>
                  <a:close/>
                  <a:moveTo>
                    <a:pt x="256" y="213"/>
                  </a:moveTo>
                  <a:cubicBezTo>
                    <a:pt x="21" y="213"/>
                    <a:pt x="21" y="213"/>
                    <a:pt x="21" y="213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9" y="178"/>
                    <a:pt x="81" y="192"/>
                    <a:pt x="96" y="192"/>
                  </a:cubicBezTo>
                  <a:cubicBezTo>
                    <a:pt x="181" y="192"/>
                    <a:pt x="181" y="192"/>
                    <a:pt x="181" y="192"/>
                  </a:cubicBezTo>
                  <a:cubicBezTo>
                    <a:pt x="196" y="192"/>
                    <a:pt x="209" y="178"/>
                    <a:pt x="212" y="160"/>
                  </a:cubicBezTo>
                  <a:cubicBezTo>
                    <a:pt x="256" y="160"/>
                    <a:pt x="256" y="160"/>
                    <a:pt x="256" y="160"/>
                  </a:cubicBezTo>
                  <a:lnTo>
                    <a:pt x="256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F8F2AC14-1DE8-A147-9EAC-6BA71A2E2B64}"/>
              </a:ext>
            </a:extLst>
          </p:cNvPr>
          <p:cNvSpPr txBox="1"/>
          <p:nvPr/>
        </p:nvSpPr>
        <p:spPr>
          <a:xfrm>
            <a:off x="2198843" y="5553949"/>
            <a:ext cx="8191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Folder in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037123D-F6FC-C745-B656-4C4C2AC52345}"/>
              </a:ext>
            </a:extLst>
          </p:cNvPr>
          <p:cNvSpPr txBox="1"/>
          <p:nvPr/>
        </p:nvSpPr>
        <p:spPr>
          <a:xfrm>
            <a:off x="3060606" y="5553949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Folder out</a:t>
            </a:r>
          </a:p>
        </p:txBody>
      </p:sp>
      <p:sp>
        <p:nvSpPr>
          <p:cNvPr id="147" name="Freeform 889">
            <a:extLst>
              <a:ext uri="{FF2B5EF4-FFF2-40B4-BE49-F238E27FC236}">
                <a16:creationId xmlns:a16="http://schemas.microsoft.com/office/drawing/2014/main" id="{9BC35A60-3240-8440-80CC-520814814B5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87828" y="5186318"/>
            <a:ext cx="404394" cy="368712"/>
          </a:xfrm>
          <a:custGeom>
            <a:avLst/>
            <a:gdLst>
              <a:gd name="T0" fmla="*/ 281 w 562"/>
              <a:gd name="T1" fmla="*/ 21 h 512"/>
              <a:gd name="T2" fmla="*/ 447 w 562"/>
              <a:gd name="T3" fmla="*/ 90 h 512"/>
              <a:gd name="T4" fmla="*/ 447 w 562"/>
              <a:gd name="T5" fmla="*/ 422 h 512"/>
              <a:gd name="T6" fmla="*/ 281 w 562"/>
              <a:gd name="T7" fmla="*/ 490 h 512"/>
              <a:gd name="T8" fmla="*/ 115 w 562"/>
              <a:gd name="T9" fmla="*/ 422 h 512"/>
              <a:gd name="T10" fmla="*/ 115 w 562"/>
              <a:gd name="T11" fmla="*/ 90 h 512"/>
              <a:gd name="T12" fmla="*/ 281 w 562"/>
              <a:gd name="T13" fmla="*/ 21 h 512"/>
              <a:gd name="T14" fmla="*/ 281 w 562"/>
              <a:gd name="T15" fmla="*/ 0 h 512"/>
              <a:gd name="T16" fmla="*/ 100 w 562"/>
              <a:gd name="T17" fmla="*/ 75 h 512"/>
              <a:gd name="T18" fmla="*/ 100 w 562"/>
              <a:gd name="T19" fmla="*/ 437 h 512"/>
              <a:gd name="T20" fmla="*/ 281 w 562"/>
              <a:gd name="T21" fmla="*/ 512 h 512"/>
              <a:gd name="T22" fmla="*/ 462 w 562"/>
              <a:gd name="T23" fmla="*/ 437 h 512"/>
              <a:gd name="T24" fmla="*/ 462 w 562"/>
              <a:gd name="T25" fmla="*/ 75 h 512"/>
              <a:gd name="T26" fmla="*/ 281 w 562"/>
              <a:gd name="T27" fmla="*/ 0 h 512"/>
              <a:gd name="T28" fmla="*/ 409 w 562"/>
              <a:gd name="T29" fmla="*/ 213 h 512"/>
              <a:gd name="T30" fmla="*/ 302 w 562"/>
              <a:gd name="T31" fmla="*/ 213 h 512"/>
              <a:gd name="T32" fmla="*/ 403 w 562"/>
              <a:gd name="T33" fmla="*/ 149 h 512"/>
              <a:gd name="T34" fmla="*/ 414 w 562"/>
              <a:gd name="T35" fmla="*/ 138 h 512"/>
              <a:gd name="T36" fmla="*/ 403 w 562"/>
              <a:gd name="T37" fmla="*/ 128 h 512"/>
              <a:gd name="T38" fmla="*/ 280 w 562"/>
              <a:gd name="T39" fmla="*/ 213 h 512"/>
              <a:gd name="T40" fmla="*/ 246 w 562"/>
              <a:gd name="T41" fmla="*/ 213 h 512"/>
              <a:gd name="T42" fmla="*/ 232 w 562"/>
              <a:gd name="T43" fmla="*/ 196 h 512"/>
              <a:gd name="T44" fmla="*/ 224 w 562"/>
              <a:gd name="T45" fmla="*/ 192 h 512"/>
              <a:gd name="T46" fmla="*/ 153 w 562"/>
              <a:gd name="T47" fmla="*/ 192 h 512"/>
              <a:gd name="T48" fmla="*/ 142 w 562"/>
              <a:gd name="T49" fmla="*/ 202 h 512"/>
              <a:gd name="T50" fmla="*/ 142 w 562"/>
              <a:gd name="T51" fmla="*/ 384 h 512"/>
              <a:gd name="T52" fmla="*/ 153 w 562"/>
              <a:gd name="T53" fmla="*/ 394 h 512"/>
              <a:gd name="T54" fmla="*/ 409 w 562"/>
              <a:gd name="T55" fmla="*/ 394 h 512"/>
              <a:gd name="T56" fmla="*/ 419 w 562"/>
              <a:gd name="T57" fmla="*/ 384 h 512"/>
              <a:gd name="T58" fmla="*/ 419 w 562"/>
              <a:gd name="T59" fmla="*/ 224 h 512"/>
              <a:gd name="T60" fmla="*/ 409 w 562"/>
              <a:gd name="T61" fmla="*/ 213 h 512"/>
              <a:gd name="T62" fmla="*/ 398 w 562"/>
              <a:gd name="T63" fmla="*/ 373 h 512"/>
              <a:gd name="T64" fmla="*/ 163 w 562"/>
              <a:gd name="T65" fmla="*/ 373 h 512"/>
              <a:gd name="T66" fmla="*/ 163 w 562"/>
              <a:gd name="T67" fmla="*/ 213 h 512"/>
              <a:gd name="T68" fmla="*/ 219 w 562"/>
              <a:gd name="T69" fmla="*/ 213 h 512"/>
              <a:gd name="T70" fmla="*/ 233 w 562"/>
              <a:gd name="T71" fmla="*/ 230 h 512"/>
              <a:gd name="T72" fmla="*/ 241 w 562"/>
              <a:gd name="T73" fmla="*/ 234 h 512"/>
              <a:gd name="T74" fmla="*/ 275 w 562"/>
              <a:gd name="T75" fmla="*/ 234 h 512"/>
              <a:gd name="T76" fmla="*/ 270 w 562"/>
              <a:gd name="T77" fmla="*/ 283 h 512"/>
              <a:gd name="T78" fmla="*/ 246 w 562"/>
              <a:gd name="T79" fmla="*/ 259 h 512"/>
              <a:gd name="T80" fmla="*/ 230 w 562"/>
              <a:gd name="T81" fmla="*/ 259 h 512"/>
              <a:gd name="T82" fmla="*/ 230 w 562"/>
              <a:gd name="T83" fmla="*/ 274 h 512"/>
              <a:gd name="T84" fmla="*/ 273 w 562"/>
              <a:gd name="T85" fmla="*/ 317 h 512"/>
              <a:gd name="T86" fmla="*/ 281 w 562"/>
              <a:gd name="T87" fmla="*/ 320 h 512"/>
              <a:gd name="T88" fmla="*/ 288 w 562"/>
              <a:gd name="T89" fmla="*/ 317 h 512"/>
              <a:gd name="T90" fmla="*/ 331 w 562"/>
              <a:gd name="T91" fmla="*/ 274 h 512"/>
              <a:gd name="T92" fmla="*/ 331 w 562"/>
              <a:gd name="T93" fmla="*/ 259 h 512"/>
              <a:gd name="T94" fmla="*/ 316 w 562"/>
              <a:gd name="T95" fmla="*/ 259 h 512"/>
              <a:gd name="T96" fmla="*/ 291 w 562"/>
              <a:gd name="T97" fmla="*/ 283 h 512"/>
              <a:gd name="T98" fmla="*/ 296 w 562"/>
              <a:gd name="T99" fmla="*/ 234 h 512"/>
              <a:gd name="T100" fmla="*/ 398 w 562"/>
              <a:gd name="T101" fmla="*/ 234 h 512"/>
              <a:gd name="T102" fmla="*/ 398 w 562"/>
              <a:gd name="T103" fmla="*/ 37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62" h="512">
                <a:moveTo>
                  <a:pt x="281" y="21"/>
                </a:moveTo>
                <a:cubicBezTo>
                  <a:pt x="343" y="21"/>
                  <a:pt x="402" y="45"/>
                  <a:pt x="447" y="90"/>
                </a:cubicBezTo>
                <a:cubicBezTo>
                  <a:pt x="538" y="181"/>
                  <a:pt x="538" y="330"/>
                  <a:pt x="447" y="422"/>
                </a:cubicBezTo>
                <a:cubicBezTo>
                  <a:pt x="402" y="466"/>
                  <a:pt x="343" y="490"/>
                  <a:pt x="281" y="490"/>
                </a:cubicBezTo>
                <a:cubicBezTo>
                  <a:pt x="218" y="490"/>
                  <a:pt x="159" y="466"/>
                  <a:pt x="115" y="422"/>
                </a:cubicBezTo>
                <a:cubicBezTo>
                  <a:pt x="23" y="330"/>
                  <a:pt x="23" y="181"/>
                  <a:pt x="115" y="90"/>
                </a:cubicBezTo>
                <a:cubicBezTo>
                  <a:pt x="159" y="45"/>
                  <a:pt x="218" y="21"/>
                  <a:pt x="281" y="21"/>
                </a:cubicBezTo>
                <a:moveTo>
                  <a:pt x="281" y="0"/>
                </a:moveTo>
                <a:cubicBezTo>
                  <a:pt x="215" y="0"/>
                  <a:pt x="150" y="25"/>
                  <a:pt x="100" y="75"/>
                </a:cubicBezTo>
                <a:cubicBezTo>
                  <a:pt x="0" y="175"/>
                  <a:pt x="0" y="337"/>
                  <a:pt x="100" y="437"/>
                </a:cubicBezTo>
                <a:cubicBezTo>
                  <a:pt x="150" y="487"/>
                  <a:pt x="215" y="512"/>
                  <a:pt x="281" y="512"/>
                </a:cubicBezTo>
                <a:cubicBezTo>
                  <a:pt x="346" y="512"/>
                  <a:pt x="412" y="487"/>
                  <a:pt x="462" y="437"/>
                </a:cubicBezTo>
                <a:cubicBezTo>
                  <a:pt x="562" y="337"/>
                  <a:pt x="562" y="175"/>
                  <a:pt x="462" y="75"/>
                </a:cubicBezTo>
                <a:cubicBezTo>
                  <a:pt x="412" y="25"/>
                  <a:pt x="346" y="0"/>
                  <a:pt x="281" y="0"/>
                </a:cubicBezTo>
                <a:close/>
                <a:moveTo>
                  <a:pt x="409" y="213"/>
                </a:moveTo>
                <a:cubicBezTo>
                  <a:pt x="302" y="213"/>
                  <a:pt x="302" y="213"/>
                  <a:pt x="302" y="213"/>
                </a:cubicBezTo>
                <a:cubicBezTo>
                  <a:pt x="318" y="170"/>
                  <a:pt x="351" y="149"/>
                  <a:pt x="403" y="149"/>
                </a:cubicBezTo>
                <a:cubicBezTo>
                  <a:pt x="409" y="149"/>
                  <a:pt x="414" y="144"/>
                  <a:pt x="414" y="138"/>
                </a:cubicBezTo>
                <a:cubicBezTo>
                  <a:pt x="414" y="132"/>
                  <a:pt x="409" y="128"/>
                  <a:pt x="403" y="128"/>
                </a:cubicBezTo>
                <a:cubicBezTo>
                  <a:pt x="339" y="128"/>
                  <a:pt x="298" y="156"/>
                  <a:pt x="280" y="213"/>
                </a:cubicBezTo>
                <a:cubicBezTo>
                  <a:pt x="246" y="213"/>
                  <a:pt x="246" y="213"/>
                  <a:pt x="246" y="213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0" y="193"/>
                  <a:pt x="227" y="192"/>
                  <a:pt x="224" y="192"/>
                </a:cubicBezTo>
                <a:cubicBezTo>
                  <a:pt x="153" y="192"/>
                  <a:pt x="153" y="192"/>
                  <a:pt x="153" y="192"/>
                </a:cubicBezTo>
                <a:cubicBezTo>
                  <a:pt x="147" y="192"/>
                  <a:pt x="142" y="196"/>
                  <a:pt x="142" y="202"/>
                </a:cubicBezTo>
                <a:cubicBezTo>
                  <a:pt x="142" y="384"/>
                  <a:pt x="142" y="384"/>
                  <a:pt x="142" y="384"/>
                </a:cubicBezTo>
                <a:cubicBezTo>
                  <a:pt x="142" y="390"/>
                  <a:pt x="147" y="394"/>
                  <a:pt x="153" y="394"/>
                </a:cubicBezTo>
                <a:cubicBezTo>
                  <a:pt x="409" y="394"/>
                  <a:pt x="409" y="394"/>
                  <a:pt x="409" y="394"/>
                </a:cubicBezTo>
                <a:cubicBezTo>
                  <a:pt x="415" y="394"/>
                  <a:pt x="419" y="390"/>
                  <a:pt x="419" y="384"/>
                </a:cubicBezTo>
                <a:cubicBezTo>
                  <a:pt x="419" y="224"/>
                  <a:pt x="419" y="224"/>
                  <a:pt x="419" y="224"/>
                </a:cubicBezTo>
                <a:cubicBezTo>
                  <a:pt x="419" y="218"/>
                  <a:pt x="415" y="213"/>
                  <a:pt x="409" y="213"/>
                </a:cubicBezTo>
                <a:close/>
                <a:moveTo>
                  <a:pt x="398" y="373"/>
                </a:moveTo>
                <a:cubicBezTo>
                  <a:pt x="163" y="373"/>
                  <a:pt x="163" y="373"/>
                  <a:pt x="163" y="37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219" y="213"/>
                  <a:pt x="219" y="213"/>
                  <a:pt x="219" y="213"/>
                </a:cubicBezTo>
                <a:cubicBezTo>
                  <a:pt x="233" y="230"/>
                  <a:pt x="233" y="230"/>
                  <a:pt x="233" y="230"/>
                </a:cubicBezTo>
                <a:cubicBezTo>
                  <a:pt x="235" y="233"/>
                  <a:pt x="238" y="234"/>
                  <a:pt x="241" y="234"/>
                </a:cubicBezTo>
                <a:cubicBezTo>
                  <a:pt x="275" y="234"/>
                  <a:pt x="275" y="234"/>
                  <a:pt x="275" y="234"/>
                </a:cubicBezTo>
                <a:cubicBezTo>
                  <a:pt x="272" y="249"/>
                  <a:pt x="270" y="266"/>
                  <a:pt x="270" y="283"/>
                </a:cubicBezTo>
                <a:cubicBezTo>
                  <a:pt x="246" y="259"/>
                  <a:pt x="246" y="259"/>
                  <a:pt x="246" y="259"/>
                </a:cubicBezTo>
                <a:cubicBezTo>
                  <a:pt x="241" y="255"/>
                  <a:pt x="235" y="255"/>
                  <a:pt x="230" y="259"/>
                </a:cubicBezTo>
                <a:cubicBezTo>
                  <a:pt x="226" y="263"/>
                  <a:pt x="226" y="270"/>
                  <a:pt x="230" y="274"/>
                </a:cubicBezTo>
                <a:cubicBezTo>
                  <a:pt x="273" y="317"/>
                  <a:pt x="273" y="317"/>
                  <a:pt x="273" y="317"/>
                </a:cubicBezTo>
                <a:cubicBezTo>
                  <a:pt x="275" y="319"/>
                  <a:pt x="278" y="320"/>
                  <a:pt x="281" y="320"/>
                </a:cubicBezTo>
                <a:cubicBezTo>
                  <a:pt x="283" y="320"/>
                  <a:pt x="286" y="319"/>
                  <a:pt x="288" y="317"/>
                </a:cubicBezTo>
                <a:cubicBezTo>
                  <a:pt x="331" y="274"/>
                  <a:pt x="331" y="274"/>
                  <a:pt x="331" y="274"/>
                </a:cubicBezTo>
                <a:cubicBezTo>
                  <a:pt x="335" y="270"/>
                  <a:pt x="335" y="263"/>
                  <a:pt x="331" y="259"/>
                </a:cubicBezTo>
                <a:cubicBezTo>
                  <a:pt x="327" y="255"/>
                  <a:pt x="320" y="255"/>
                  <a:pt x="316" y="259"/>
                </a:cubicBezTo>
                <a:cubicBezTo>
                  <a:pt x="291" y="283"/>
                  <a:pt x="291" y="283"/>
                  <a:pt x="291" y="283"/>
                </a:cubicBezTo>
                <a:cubicBezTo>
                  <a:pt x="292" y="265"/>
                  <a:pt x="293" y="249"/>
                  <a:pt x="296" y="234"/>
                </a:cubicBezTo>
                <a:cubicBezTo>
                  <a:pt x="398" y="234"/>
                  <a:pt x="398" y="234"/>
                  <a:pt x="398" y="234"/>
                </a:cubicBezTo>
                <a:lnTo>
                  <a:pt x="398" y="373"/>
                </a:lnTo>
                <a:close/>
              </a:path>
            </a:pathLst>
          </a:custGeom>
          <a:solidFill>
            <a:srgbClr val="ED1B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148" name="Freeform 901">
            <a:extLst>
              <a:ext uri="{FF2B5EF4-FFF2-40B4-BE49-F238E27FC236}">
                <a16:creationId xmlns:a16="http://schemas.microsoft.com/office/drawing/2014/main" id="{B97C8E7A-6743-6146-B2A5-2EC5F18192C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90127" y="5186318"/>
            <a:ext cx="404394" cy="367631"/>
          </a:xfrm>
          <a:custGeom>
            <a:avLst/>
            <a:gdLst>
              <a:gd name="T0" fmla="*/ 281 w 562"/>
              <a:gd name="T1" fmla="*/ 21 h 512"/>
              <a:gd name="T2" fmla="*/ 447 w 562"/>
              <a:gd name="T3" fmla="*/ 90 h 512"/>
              <a:gd name="T4" fmla="*/ 447 w 562"/>
              <a:gd name="T5" fmla="*/ 422 h 512"/>
              <a:gd name="T6" fmla="*/ 281 w 562"/>
              <a:gd name="T7" fmla="*/ 490 h 512"/>
              <a:gd name="T8" fmla="*/ 115 w 562"/>
              <a:gd name="T9" fmla="*/ 422 h 512"/>
              <a:gd name="T10" fmla="*/ 115 w 562"/>
              <a:gd name="T11" fmla="*/ 90 h 512"/>
              <a:gd name="T12" fmla="*/ 281 w 562"/>
              <a:gd name="T13" fmla="*/ 21 h 512"/>
              <a:gd name="T14" fmla="*/ 281 w 562"/>
              <a:gd name="T15" fmla="*/ 0 h 512"/>
              <a:gd name="T16" fmla="*/ 100 w 562"/>
              <a:gd name="T17" fmla="*/ 75 h 512"/>
              <a:gd name="T18" fmla="*/ 100 w 562"/>
              <a:gd name="T19" fmla="*/ 437 h 512"/>
              <a:gd name="T20" fmla="*/ 281 w 562"/>
              <a:gd name="T21" fmla="*/ 512 h 512"/>
              <a:gd name="T22" fmla="*/ 462 w 562"/>
              <a:gd name="T23" fmla="*/ 437 h 512"/>
              <a:gd name="T24" fmla="*/ 462 w 562"/>
              <a:gd name="T25" fmla="*/ 75 h 512"/>
              <a:gd name="T26" fmla="*/ 281 w 562"/>
              <a:gd name="T27" fmla="*/ 0 h 512"/>
              <a:gd name="T28" fmla="*/ 409 w 562"/>
              <a:gd name="T29" fmla="*/ 213 h 512"/>
              <a:gd name="T30" fmla="*/ 302 w 562"/>
              <a:gd name="T31" fmla="*/ 213 h 512"/>
              <a:gd name="T32" fmla="*/ 386 w 562"/>
              <a:gd name="T33" fmla="*/ 150 h 512"/>
              <a:gd name="T34" fmla="*/ 367 w 562"/>
              <a:gd name="T35" fmla="*/ 174 h 512"/>
              <a:gd name="T36" fmla="*/ 369 w 562"/>
              <a:gd name="T37" fmla="*/ 189 h 512"/>
              <a:gd name="T38" fmla="*/ 376 w 562"/>
              <a:gd name="T39" fmla="*/ 191 h 512"/>
              <a:gd name="T40" fmla="*/ 384 w 562"/>
              <a:gd name="T41" fmla="*/ 187 h 512"/>
              <a:gd name="T42" fmla="*/ 417 w 562"/>
              <a:gd name="T43" fmla="*/ 145 h 512"/>
              <a:gd name="T44" fmla="*/ 415 w 562"/>
              <a:gd name="T45" fmla="*/ 130 h 512"/>
              <a:gd name="T46" fmla="*/ 373 w 562"/>
              <a:gd name="T47" fmla="*/ 97 h 512"/>
              <a:gd name="T48" fmla="*/ 358 w 562"/>
              <a:gd name="T49" fmla="*/ 99 h 512"/>
              <a:gd name="T50" fmla="*/ 360 w 562"/>
              <a:gd name="T51" fmla="*/ 114 h 512"/>
              <a:gd name="T52" fmla="*/ 380 w 562"/>
              <a:gd name="T53" fmla="*/ 129 h 512"/>
              <a:gd name="T54" fmla="*/ 280 w 562"/>
              <a:gd name="T55" fmla="*/ 213 h 512"/>
              <a:gd name="T56" fmla="*/ 246 w 562"/>
              <a:gd name="T57" fmla="*/ 213 h 512"/>
              <a:gd name="T58" fmla="*/ 232 w 562"/>
              <a:gd name="T59" fmla="*/ 196 h 512"/>
              <a:gd name="T60" fmla="*/ 224 w 562"/>
              <a:gd name="T61" fmla="*/ 192 h 512"/>
              <a:gd name="T62" fmla="*/ 153 w 562"/>
              <a:gd name="T63" fmla="*/ 192 h 512"/>
              <a:gd name="T64" fmla="*/ 142 w 562"/>
              <a:gd name="T65" fmla="*/ 202 h 512"/>
              <a:gd name="T66" fmla="*/ 142 w 562"/>
              <a:gd name="T67" fmla="*/ 384 h 512"/>
              <a:gd name="T68" fmla="*/ 153 w 562"/>
              <a:gd name="T69" fmla="*/ 394 h 512"/>
              <a:gd name="T70" fmla="*/ 409 w 562"/>
              <a:gd name="T71" fmla="*/ 394 h 512"/>
              <a:gd name="T72" fmla="*/ 419 w 562"/>
              <a:gd name="T73" fmla="*/ 384 h 512"/>
              <a:gd name="T74" fmla="*/ 419 w 562"/>
              <a:gd name="T75" fmla="*/ 224 h 512"/>
              <a:gd name="T76" fmla="*/ 409 w 562"/>
              <a:gd name="T77" fmla="*/ 213 h 512"/>
              <a:gd name="T78" fmla="*/ 398 w 562"/>
              <a:gd name="T79" fmla="*/ 373 h 512"/>
              <a:gd name="T80" fmla="*/ 163 w 562"/>
              <a:gd name="T81" fmla="*/ 373 h 512"/>
              <a:gd name="T82" fmla="*/ 163 w 562"/>
              <a:gd name="T83" fmla="*/ 213 h 512"/>
              <a:gd name="T84" fmla="*/ 219 w 562"/>
              <a:gd name="T85" fmla="*/ 213 h 512"/>
              <a:gd name="T86" fmla="*/ 233 w 562"/>
              <a:gd name="T87" fmla="*/ 230 h 512"/>
              <a:gd name="T88" fmla="*/ 241 w 562"/>
              <a:gd name="T89" fmla="*/ 234 h 512"/>
              <a:gd name="T90" fmla="*/ 275 w 562"/>
              <a:gd name="T91" fmla="*/ 234 h 512"/>
              <a:gd name="T92" fmla="*/ 270 w 562"/>
              <a:gd name="T93" fmla="*/ 288 h 512"/>
              <a:gd name="T94" fmla="*/ 281 w 562"/>
              <a:gd name="T95" fmla="*/ 298 h 512"/>
              <a:gd name="T96" fmla="*/ 291 w 562"/>
              <a:gd name="T97" fmla="*/ 288 h 512"/>
              <a:gd name="T98" fmla="*/ 296 w 562"/>
              <a:gd name="T99" fmla="*/ 234 h 512"/>
              <a:gd name="T100" fmla="*/ 398 w 562"/>
              <a:gd name="T101" fmla="*/ 234 h 512"/>
              <a:gd name="T102" fmla="*/ 398 w 562"/>
              <a:gd name="T103" fmla="*/ 37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62" h="512">
                <a:moveTo>
                  <a:pt x="281" y="21"/>
                </a:moveTo>
                <a:cubicBezTo>
                  <a:pt x="343" y="21"/>
                  <a:pt x="402" y="45"/>
                  <a:pt x="447" y="90"/>
                </a:cubicBezTo>
                <a:cubicBezTo>
                  <a:pt x="538" y="181"/>
                  <a:pt x="538" y="330"/>
                  <a:pt x="447" y="422"/>
                </a:cubicBezTo>
                <a:cubicBezTo>
                  <a:pt x="402" y="466"/>
                  <a:pt x="343" y="490"/>
                  <a:pt x="281" y="490"/>
                </a:cubicBezTo>
                <a:cubicBezTo>
                  <a:pt x="218" y="490"/>
                  <a:pt x="159" y="466"/>
                  <a:pt x="115" y="422"/>
                </a:cubicBezTo>
                <a:cubicBezTo>
                  <a:pt x="23" y="330"/>
                  <a:pt x="23" y="181"/>
                  <a:pt x="115" y="90"/>
                </a:cubicBezTo>
                <a:cubicBezTo>
                  <a:pt x="159" y="45"/>
                  <a:pt x="218" y="21"/>
                  <a:pt x="281" y="21"/>
                </a:cubicBezTo>
                <a:moveTo>
                  <a:pt x="281" y="0"/>
                </a:moveTo>
                <a:cubicBezTo>
                  <a:pt x="215" y="0"/>
                  <a:pt x="150" y="25"/>
                  <a:pt x="100" y="75"/>
                </a:cubicBezTo>
                <a:cubicBezTo>
                  <a:pt x="0" y="175"/>
                  <a:pt x="0" y="337"/>
                  <a:pt x="100" y="437"/>
                </a:cubicBezTo>
                <a:cubicBezTo>
                  <a:pt x="150" y="487"/>
                  <a:pt x="215" y="512"/>
                  <a:pt x="281" y="512"/>
                </a:cubicBezTo>
                <a:cubicBezTo>
                  <a:pt x="346" y="512"/>
                  <a:pt x="412" y="487"/>
                  <a:pt x="462" y="437"/>
                </a:cubicBezTo>
                <a:cubicBezTo>
                  <a:pt x="562" y="337"/>
                  <a:pt x="562" y="175"/>
                  <a:pt x="462" y="75"/>
                </a:cubicBezTo>
                <a:cubicBezTo>
                  <a:pt x="412" y="25"/>
                  <a:pt x="346" y="0"/>
                  <a:pt x="281" y="0"/>
                </a:cubicBezTo>
                <a:close/>
                <a:moveTo>
                  <a:pt x="409" y="213"/>
                </a:moveTo>
                <a:cubicBezTo>
                  <a:pt x="302" y="213"/>
                  <a:pt x="302" y="213"/>
                  <a:pt x="302" y="213"/>
                </a:cubicBezTo>
                <a:cubicBezTo>
                  <a:pt x="316" y="175"/>
                  <a:pt x="344" y="154"/>
                  <a:pt x="386" y="150"/>
                </a:cubicBezTo>
                <a:cubicBezTo>
                  <a:pt x="367" y="174"/>
                  <a:pt x="367" y="174"/>
                  <a:pt x="367" y="174"/>
                </a:cubicBezTo>
                <a:cubicBezTo>
                  <a:pt x="364" y="178"/>
                  <a:pt x="365" y="185"/>
                  <a:pt x="369" y="189"/>
                </a:cubicBezTo>
                <a:cubicBezTo>
                  <a:pt x="371" y="190"/>
                  <a:pt x="373" y="191"/>
                  <a:pt x="376" y="191"/>
                </a:cubicBezTo>
                <a:cubicBezTo>
                  <a:pt x="379" y="191"/>
                  <a:pt x="382" y="190"/>
                  <a:pt x="384" y="187"/>
                </a:cubicBezTo>
                <a:cubicBezTo>
                  <a:pt x="417" y="145"/>
                  <a:pt x="417" y="145"/>
                  <a:pt x="417" y="145"/>
                </a:cubicBezTo>
                <a:cubicBezTo>
                  <a:pt x="421" y="140"/>
                  <a:pt x="420" y="134"/>
                  <a:pt x="415" y="130"/>
                </a:cubicBezTo>
                <a:cubicBezTo>
                  <a:pt x="373" y="97"/>
                  <a:pt x="373" y="97"/>
                  <a:pt x="373" y="97"/>
                </a:cubicBezTo>
                <a:cubicBezTo>
                  <a:pt x="369" y="93"/>
                  <a:pt x="362" y="94"/>
                  <a:pt x="358" y="99"/>
                </a:cubicBezTo>
                <a:cubicBezTo>
                  <a:pt x="355" y="104"/>
                  <a:pt x="355" y="110"/>
                  <a:pt x="360" y="114"/>
                </a:cubicBezTo>
                <a:cubicBezTo>
                  <a:pt x="380" y="129"/>
                  <a:pt x="380" y="129"/>
                  <a:pt x="380" y="129"/>
                </a:cubicBezTo>
                <a:cubicBezTo>
                  <a:pt x="329" y="136"/>
                  <a:pt x="295" y="164"/>
                  <a:pt x="280" y="213"/>
                </a:cubicBezTo>
                <a:cubicBezTo>
                  <a:pt x="246" y="213"/>
                  <a:pt x="246" y="213"/>
                  <a:pt x="246" y="213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0" y="193"/>
                  <a:pt x="227" y="192"/>
                  <a:pt x="224" y="192"/>
                </a:cubicBezTo>
                <a:cubicBezTo>
                  <a:pt x="153" y="192"/>
                  <a:pt x="153" y="192"/>
                  <a:pt x="153" y="192"/>
                </a:cubicBezTo>
                <a:cubicBezTo>
                  <a:pt x="147" y="192"/>
                  <a:pt x="142" y="196"/>
                  <a:pt x="142" y="202"/>
                </a:cubicBezTo>
                <a:cubicBezTo>
                  <a:pt x="142" y="384"/>
                  <a:pt x="142" y="384"/>
                  <a:pt x="142" y="384"/>
                </a:cubicBezTo>
                <a:cubicBezTo>
                  <a:pt x="142" y="390"/>
                  <a:pt x="147" y="394"/>
                  <a:pt x="153" y="394"/>
                </a:cubicBezTo>
                <a:cubicBezTo>
                  <a:pt x="409" y="394"/>
                  <a:pt x="409" y="394"/>
                  <a:pt x="409" y="394"/>
                </a:cubicBezTo>
                <a:cubicBezTo>
                  <a:pt x="415" y="394"/>
                  <a:pt x="419" y="390"/>
                  <a:pt x="419" y="384"/>
                </a:cubicBezTo>
                <a:cubicBezTo>
                  <a:pt x="419" y="224"/>
                  <a:pt x="419" y="224"/>
                  <a:pt x="419" y="224"/>
                </a:cubicBezTo>
                <a:cubicBezTo>
                  <a:pt x="419" y="218"/>
                  <a:pt x="415" y="213"/>
                  <a:pt x="409" y="213"/>
                </a:cubicBezTo>
                <a:close/>
                <a:moveTo>
                  <a:pt x="398" y="373"/>
                </a:moveTo>
                <a:cubicBezTo>
                  <a:pt x="163" y="373"/>
                  <a:pt x="163" y="373"/>
                  <a:pt x="163" y="37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219" y="213"/>
                  <a:pt x="219" y="213"/>
                  <a:pt x="219" y="213"/>
                </a:cubicBezTo>
                <a:cubicBezTo>
                  <a:pt x="233" y="230"/>
                  <a:pt x="233" y="230"/>
                  <a:pt x="233" y="230"/>
                </a:cubicBezTo>
                <a:cubicBezTo>
                  <a:pt x="235" y="233"/>
                  <a:pt x="238" y="234"/>
                  <a:pt x="241" y="234"/>
                </a:cubicBezTo>
                <a:cubicBezTo>
                  <a:pt x="275" y="234"/>
                  <a:pt x="275" y="234"/>
                  <a:pt x="275" y="234"/>
                </a:cubicBezTo>
                <a:cubicBezTo>
                  <a:pt x="272" y="250"/>
                  <a:pt x="270" y="268"/>
                  <a:pt x="270" y="288"/>
                </a:cubicBezTo>
                <a:cubicBezTo>
                  <a:pt x="270" y="294"/>
                  <a:pt x="275" y="298"/>
                  <a:pt x="281" y="298"/>
                </a:cubicBezTo>
                <a:cubicBezTo>
                  <a:pt x="287" y="298"/>
                  <a:pt x="291" y="294"/>
                  <a:pt x="291" y="288"/>
                </a:cubicBezTo>
                <a:cubicBezTo>
                  <a:pt x="291" y="268"/>
                  <a:pt x="293" y="250"/>
                  <a:pt x="296" y="234"/>
                </a:cubicBezTo>
                <a:cubicBezTo>
                  <a:pt x="398" y="234"/>
                  <a:pt x="398" y="234"/>
                  <a:pt x="398" y="234"/>
                </a:cubicBezTo>
                <a:lnTo>
                  <a:pt x="398" y="373"/>
                </a:lnTo>
                <a:close/>
              </a:path>
            </a:pathLst>
          </a:custGeom>
          <a:solidFill>
            <a:srgbClr val="ED1B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FCD2EB8-C738-9942-A2EF-B32E4061DDBB}"/>
              </a:ext>
            </a:extLst>
          </p:cNvPr>
          <p:cNvSpPr txBox="1"/>
          <p:nvPr/>
        </p:nvSpPr>
        <p:spPr>
          <a:xfrm>
            <a:off x="3934011" y="5553949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Folders</a:t>
            </a:r>
          </a:p>
        </p:txBody>
      </p:sp>
      <p:grpSp>
        <p:nvGrpSpPr>
          <p:cNvPr id="150" name="Group 917">
            <a:extLst>
              <a:ext uri="{FF2B5EF4-FFF2-40B4-BE49-F238E27FC236}">
                <a16:creationId xmlns:a16="http://schemas.microsoft.com/office/drawing/2014/main" id="{A515933B-5D3D-894B-AEEB-05A529AD1B6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63007" y="5169265"/>
            <a:ext cx="367631" cy="367631"/>
            <a:chOff x="2725" y="3572"/>
            <a:chExt cx="340" cy="340"/>
          </a:xfrm>
          <a:solidFill>
            <a:srgbClr val="ED1B24"/>
          </a:solidFill>
        </p:grpSpPr>
        <p:sp>
          <p:nvSpPr>
            <p:cNvPr id="151" name="Freeform 918">
              <a:extLst>
                <a:ext uri="{FF2B5EF4-FFF2-40B4-BE49-F238E27FC236}">
                  <a16:creationId xmlns:a16="http://schemas.microsoft.com/office/drawing/2014/main" id="{D7393C4A-33AA-9F41-9134-C6BB15AD12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9" y="3664"/>
              <a:ext cx="212" cy="156"/>
            </a:xfrm>
            <a:custGeom>
              <a:avLst/>
              <a:gdLst>
                <a:gd name="T0" fmla="*/ 266 w 320"/>
                <a:gd name="T1" fmla="*/ 235 h 235"/>
                <a:gd name="T2" fmla="*/ 10 w 320"/>
                <a:gd name="T3" fmla="*/ 235 h 235"/>
                <a:gd name="T4" fmla="*/ 0 w 320"/>
                <a:gd name="T5" fmla="*/ 224 h 235"/>
                <a:gd name="T6" fmla="*/ 0 w 320"/>
                <a:gd name="T7" fmla="*/ 54 h 235"/>
                <a:gd name="T8" fmla="*/ 10 w 320"/>
                <a:gd name="T9" fmla="*/ 43 h 235"/>
                <a:gd name="T10" fmla="*/ 85 w 320"/>
                <a:gd name="T11" fmla="*/ 43 h 235"/>
                <a:gd name="T12" fmla="*/ 95 w 320"/>
                <a:gd name="T13" fmla="*/ 49 h 235"/>
                <a:gd name="T14" fmla="*/ 102 w 320"/>
                <a:gd name="T15" fmla="*/ 64 h 235"/>
                <a:gd name="T16" fmla="*/ 266 w 320"/>
                <a:gd name="T17" fmla="*/ 64 h 235"/>
                <a:gd name="T18" fmla="*/ 277 w 320"/>
                <a:gd name="T19" fmla="*/ 75 h 235"/>
                <a:gd name="T20" fmla="*/ 277 w 320"/>
                <a:gd name="T21" fmla="*/ 224 h 235"/>
                <a:gd name="T22" fmla="*/ 266 w 320"/>
                <a:gd name="T23" fmla="*/ 235 h 235"/>
                <a:gd name="T24" fmla="*/ 21 w 320"/>
                <a:gd name="T25" fmla="*/ 214 h 235"/>
                <a:gd name="T26" fmla="*/ 256 w 320"/>
                <a:gd name="T27" fmla="*/ 214 h 235"/>
                <a:gd name="T28" fmla="*/ 256 w 320"/>
                <a:gd name="T29" fmla="*/ 86 h 235"/>
                <a:gd name="T30" fmla="*/ 96 w 320"/>
                <a:gd name="T31" fmla="*/ 86 h 235"/>
                <a:gd name="T32" fmla="*/ 86 w 320"/>
                <a:gd name="T33" fmla="*/ 80 h 235"/>
                <a:gd name="T34" fmla="*/ 78 w 320"/>
                <a:gd name="T35" fmla="*/ 64 h 235"/>
                <a:gd name="T36" fmla="*/ 21 w 320"/>
                <a:gd name="T37" fmla="*/ 64 h 235"/>
                <a:gd name="T38" fmla="*/ 21 w 320"/>
                <a:gd name="T39" fmla="*/ 214 h 235"/>
                <a:gd name="T40" fmla="*/ 320 w 320"/>
                <a:gd name="T41" fmla="*/ 182 h 235"/>
                <a:gd name="T42" fmla="*/ 320 w 320"/>
                <a:gd name="T43" fmla="*/ 32 h 235"/>
                <a:gd name="T44" fmla="*/ 309 w 320"/>
                <a:gd name="T45" fmla="*/ 22 h 235"/>
                <a:gd name="T46" fmla="*/ 145 w 320"/>
                <a:gd name="T47" fmla="*/ 22 h 235"/>
                <a:gd name="T48" fmla="*/ 137 w 320"/>
                <a:gd name="T49" fmla="*/ 6 h 235"/>
                <a:gd name="T50" fmla="*/ 128 w 320"/>
                <a:gd name="T51" fmla="*/ 0 h 235"/>
                <a:gd name="T52" fmla="*/ 53 w 320"/>
                <a:gd name="T53" fmla="*/ 0 h 235"/>
                <a:gd name="T54" fmla="*/ 42 w 320"/>
                <a:gd name="T55" fmla="*/ 11 h 235"/>
                <a:gd name="T56" fmla="*/ 53 w 320"/>
                <a:gd name="T57" fmla="*/ 22 h 235"/>
                <a:gd name="T58" fmla="*/ 121 w 320"/>
                <a:gd name="T59" fmla="*/ 22 h 235"/>
                <a:gd name="T60" fmla="*/ 129 w 320"/>
                <a:gd name="T61" fmla="*/ 37 h 235"/>
                <a:gd name="T62" fmla="*/ 138 w 320"/>
                <a:gd name="T63" fmla="*/ 43 h 235"/>
                <a:gd name="T64" fmla="*/ 298 w 320"/>
                <a:gd name="T65" fmla="*/ 43 h 235"/>
                <a:gd name="T66" fmla="*/ 298 w 320"/>
                <a:gd name="T67" fmla="*/ 182 h 235"/>
                <a:gd name="T68" fmla="*/ 309 w 320"/>
                <a:gd name="T69" fmla="*/ 192 h 235"/>
                <a:gd name="T70" fmla="*/ 320 w 320"/>
                <a:gd name="T71" fmla="*/ 18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0" h="235">
                  <a:moveTo>
                    <a:pt x="266" y="235"/>
                  </a:moveTo>
                  <a:cubicBezTo>
                    <a:pt x="10" y="235"/>
                    <a:pt x="10" y="235"/>
                    <a:pt x="10" y="235"/>
                  </a:cubicBezTo>
                  <a:cubicBezTo>
                    <a:pt x="4" y="235"/>
                    <a:pt x="0" y="230"/>
                    <a:pt x="0" y="2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8"/>
                    <a:pt x="4" y="43"/>
                    <a:pt x="10" y="43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9" y="43"/>
                    <a:pt x="93" y="45"/>
                    <a:pt x="95" y="49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72" y="64"/>
                    <a:pt x="277" y="69"/>
                    <a:pt x="277" y="75"/>
                  </a:cubicBezTo>
                  <a:cubicBezTo>
                    <a:pt x="277" y="224"/>
                    <a:pt x="277" y="224"/>
                    <a:pt x="277" y="224"/>
                  </a:cubicBezTo>
                  <a:cubicBezTo>
                    <a:pt x="277" y="230"/>
                    <a:pt x="272" y="235"/>
                    <a:pt x="266" y="235"/>
                  </a:cubicBezTo>
                  <a:close/>
                  <a:moveTo>
                    <a:pt x="21" y="214"/>
                  </a:moveTo>
                  <a:cubicBezTo>
                    <a:pt x="256" y="214"/>
                    <a:pt x="256" y="214"/>
                    <a:pt x="256" y="214"/>
                  </a:cubicBezTo>
                  <a:cubicBezTo>
                    <a:pt x="256" y="86"/>
                    <a:pt x="256" y="86"/>
                    <a:pt x="256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2" y="86"/>
                    <a:pt x="88" y="83"/>
                    <a:pt x="86" y="80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21" y="64"/>
                    <a:pt x="21" y="64"/>
                    <a:pt x="21" y="64"/>
                  </a:cubicBezTo>
                  <a:lnTo>
                    <a:pt x="21" y="214"/>
                  </a:lnTo>
                  <a:close/>
                  <a:moveTo>
                    <a:pt x="320" y="182"/>
                  </a:moveTo>
                  <a:cubicBezTo>
                    <a:pt x="320" y="32"/>
                    <a:pt x="320" y="32"/>
                    <a:pt x="320" y="32"/>
                  </a:cubicBezTo>
                  <a:cubicBezTo>
                    <a:pt x="320" y="26"/>
                    <a:pt x="315" y="22"/>
                    <a:pt x="309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5" y="3"/>
                    <a:pt x="132" y="0"/>
                    <a:pt x="128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7" y="0"/>
                    <a:pt x="42" y="5"/>
                    <a:pt x="42" y="11"/>
                  </a:cubicBezTo>
                  <a:cubicBezTo>
                    <a:pt x="42" y="17"/>
                    <a:pt x="47" y="22"/>
                    <a:pt x="53" y="22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31" y="41"/>
                    <a:pt x="134" y="43"/>
                    <a:pt x="138" y="43"/>
                  </a:cubicBezTo>
                  <a:cubicBezTo>
                    <a:pt x="298" y="43"/>
                    <a:pt x="298" y="43"/>
                    <a:pt x="298" y="43"/>
                  </a:cubicBezTo>
                  <a:cubicBezTo>
                    <a:pt x="298" y="182"/>
                    <a:pt x="298" y="182"/>
                    <a:pt x="298" y="182"/>
                  </a:cubicBezTo>
                  <a:cubicBezTo>
                    <a:pt x="298" y="188"/>
                    <a:pt x="303" y="192"/>
                    <a:pt x="309" y="192"/>
                  </a:cubicBezTo>
                  <a:cubicBezTo>
                    <a:pt x="315" y="192"/>
                    <a:pt x="320" y="188"/>
                    <a:pt x="320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52" name="Freeform 919">
              <a:extLst>
                <a:ext uri="{FF2B5EF4-FFF2-40B4-BE49-F238E27FC236}">
                  <a16:creationId xmlns:a16="http://schemas.microsoft.com/office/drawing/2014/main" id="{BF0120BD-8379-6E48-8E3E-A714D89140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5" y="3572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29A66056-D458-E14D-9914-447B4F06F8D6}"/>
              </a:ext>
            </a:extLst>
          </p:cNvPr>
          <p:cNvSpPr txBox="1"/>
          <p:nvPr/>
        </p:nvSpPr>
        <p:spPr>
          <a:xfrm>
            <a:off x="5674487" y="3978976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Frame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94450E0-A851-014D-A962-33A563511D73}"/>
              </a:ext>
            </a:extLst>
          </p:cNvPr>
          <p:cNvSpPr txBox="1"/>
          <p:nvPr/>
        </p:nvSpPr>
        <p:spPr>
          <a:xfrm>
            <a:off x="4802957" y="3978976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Full frame</a:t>
            </a:r>
          </a:p>
        </p:txBody>
      </p:sp>
      <p:sp>
        <p:nvSpPr>
          <p:cNvPr id="155" name="Freeform 955">
            <a:extLst>
              <a:ext uri="{FF2B5EF4-FFF2-40B4-BE49-F238E27FC236}">
                <a16:creationId xmlns:a16="http://schemas.microsoft.com/office/drawing/2014/main" id="{58FC1CAD-D6D3-B943-9D4E-580025D445E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33175" y="3616293"/>
            <a:ext cx="367631" cy="367631"/>
          </a:xfrm>
          <a:custGeom>
            <a:avLst/>
            <a:gdLst>
              <a:gd name="T0" fmla="*/ 490 w 512"/>
              <a:gd name="T1" fmla="*/ 256 h 512"/>
              <a:gd name="T2" fmla="*/ 21 w 512"/>
              <a:gd name="T3" fmla="*/ 256 h 512"/>
              <a:gd name="T4" fmla="*/ 256 w 512"/>
              <a:gd name="T5" fmla="*/ 0 h 512"/>
              <a:gd name="T6" fmla="*/ 256 w 512"/>
              <a:gd name="T7" fmla="*/ 512 h 512"/>
              <a:gd name="T8" fmla="*/ 256 w 512"/>
              <a:gd name="T9" fmla="*/ 0 h 512"/>
              <a:gd name="T10" fmla="*/ 138 w 512"/>
              <a:gd name="T11" fmla="*/ 202 h 512"/>
              <a:gd name="T12" fmla="*/ 202 w 512"/>
              <a:gd name="T13" fmla="*/ 138 h 512"/>
              <a:gd name="T14" fmla="*/ 202 w 512"/>
              <a:gd name="T15" fmla="*/ 117 h 512"/>
              <a:gd name="T16" fmla="*/ 117 w 512"/>
              <a:gd name="T17" fmla="*/ 128 h 512"/>
              <a:gd name="T18" fmla="*/ 128 w 512"/>
              <a:gd name="T19" fmla="*/ 213 h 512"/>
              <a:gd name="T20" fmla="*/ 138 w 512"/>
              <a:gd name="T21" fmla="*/ 373 h 512"/>
              <a:gd name="T22" fmla="*/ 128 w 512"/>
              <a:gd name="T23" fmla="*/ 298 h 512"/>
              <a:gd name="T24" fmla="*/ 117 w 512"/>
              <a:gd name="T25" fmla="*/ 384 h 512"/>
              <a:gd name="T26" fmla="*/ 202 w 512"/>
              <a:gd name="T27" fmla="*/ 394 h 512"/>
              <a:gd name="T28" fmla="*/ 202 w 512"/>
              <a:gd name="T29" fmla="*/ 373 h 512"/>
              <a:gd name="T30" fmla="*/ 373 w 512"/>
              <a:gd name="T31" fmla="*/ 309 h 512"/>
              <a:gd name="T32" fmla="*/ 309 w 512"/>
              <a:gd name="T33" fmla="*/ 373 h 512"/>
              <a:gd name="T34" fmla="*/ 309 w 512"/>
              <a:gd name="T35" fmla="*/ 394 h 512"/>
              <a:gd name="T36" fmla="*/ 394 w 512"/>
              <a:gd name="T37" fmla="*/ 384 h 512"/>
              <a:gd name="T38" fmla="*/ 384 w 512"/>
              <a:gd name="T39" fmla="*/ 298 h 512"/>
              <a:gd name="T40" fmla="*/ 309 w 512"/>
              <a:gd name="T41" fmla="*/ 117 h 512"/>
              <a:gd name="T42" fmla="*/ 309 w 512"/>
              <a:gd name="T43" fmla="*/ 138 h 512"/>
              <a:gd name="T44" fmla="*/ 373 w 512"/>
              <a:gd name="T45" fmla="*/ 202 h 512"/>
              <a:gd name="T46" fmla="*/ 394 w 512"/>
              <a:gd name="T47" fmla="*/ 202 h 512"/>
              <a:gd name="T48" fmla="*/ 384 w 512"/>
              <a:gd name="T49" fmla="*/ 117 h 512"/>
              <a:gd name="T50" fmla="*/ 170 w 512"/>
              <a:gd name="T51" fmla="*/ 330 h 512"/>
              <a:gd name="T52" fmla="*/ 330 w 512"/>
              <a:gd name="T53" fmla="*/ 341 h 512"/>
              <a:gd name="T54" fmla="*/ 341 w 512"/>
              <a:gd name="T55" fmla="*/ 181 h 512"/>
              <a:gd name="T56" fmla="*/ 181 w 512"/>
              <a:gd name="T57" fmla="*/ 170 h 512"/>
              <a:gd name="T58" fmla="*/ 192 w 512"/>
              <a:gd name="T59" fmla="*/ 192 h 512"/>
              <a:gd name="T60" fmla="*/ 320 w 512"/>
              <a:gd name="T61" fmla="*/ 320 h 512"/>
              <a:gd name="T62" fmla="*/ 192 w 512"/>
              <a:gd name="T63" fmla="*/ 19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2" h="512">
                <a:moveTo>
                  <a:pt x="256" y="21"/>
                </a:moveTo>
                <a:cubicBezTo>
                  <a:pt x="385" y="21"/>
                  <a:pt x="490" y="126"/>
                  <a:pt x="490" y="256"/>
                </a:cubicBezTo>
                <a:cubicBezTo>
                  <a:pt x="490" y="385"/>
                  <a:pt x="385" y="490"/>
                  <a:pt x="256" y="490"/>
                </a:cubicBezTo>
                <a:cubicBezTo>
                  <a:pt x="126" y="490"/>
                  <a:pt x="21" y="385"/>
                  <a:pt x="21" y="256"/>
                </a:cubicBezTo>
                <a:cubicBezTo>
                  <a:pt x="21" y="126"/>
                  <a:pt x="126" y="21"/>
                  <a:pt x="256" y="21"/>
                </a:cubicBezTo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128" y="213"/>
                </a:moveTo>
                <a:cubicBezTo>
                  <a:pt x="134" y="213"/>
                  <a:pt x="138" y="208"/>
                  <a:pt x="138" y="202"/>
                </a:cubicBezTo>
                <a:cubicBezTo>
                  <a:pt x="138" y="138"/>
                  <a:pt x="138" y="138"/>
                  <a:pt x="138" y="138"/>
                </a:cubicBezTo>
                <a:cubicBezTo>
                  <a:pt x="202" y="138"/>
                  <a:pt x="202" y="138"/>
                  <a:pt x="202" y="138"/>
                </a:cubicBezTo>
                <a:cubicBezTo>
                  <a:pt x="208" y="138"/>
                  <a:pt x="213" y="134"/>
                  <a:pt x="213" y="128"/>
                </a:cubicBezTo>
                <a:cubicBezTo>
                  <a:pt x="213" y="122"/>
                  <a:pt x="208" y="117"/>
                  <a:pt x="202" y="117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2" y="117"/>
                  <a:pt x="117" y="122"/>
                  <a:pt x="117" y="128"/>
                </a:cubicBezTo>
                <a:cubicBezTo>
                  <a:pt x="117" y="202"/>
                  <a:pt x="117" y="202"/>
                  <a:pt x="117" y="202"/>
                </a:cubicBezTo>
                <a:cubicBezTo>
                  <a:pt x="117" y="208"/>
                  <a:pt x="122" y="213"/>
                  <a:pt x="128" y="213"/>
                </a:cubicBezTo>
                <a:close/>
                <a:moveTo>
                  <a:pt x="202" y="373"/>
                </a:moveTo>
                <a:cubicBezTo>
                  <a:pt x="138" y="373"/>
                  <a:pt x="138" y="373"/>
                  <a:pt x="138" y="373"/>
                </a:cubicBezTo>
                <a:cubicBezTo>
                  <a:pt x="138" y="309"/>
                  <a:pt x="138" y="309"/>
                  <a:pt x="138" y="309"/>
                </a:cubicBezTo>
                <a:cubicBezTo>
                  <a:pt x="138" y="303"/>
                  <a:pt x="134" y="298"/>
                  <a:pt x="128" y="298"/>
                </a:cubicBezTo>
                <a:cubicBezTo>
                  <a:pt x="122" y="298"/>
                  <a:pt x="117" y="303"/>
                  <a:pt x="117" y="309"/>
                </a:cubicBezTo>
                <a:cubicBezTo>
                  <a:pt x="117" y="384"/>
                  <a:pt x="117" y="384"/>
                  <a:pt x="117" y="384"/>
                </a:cubicBezTo>
                <a:cubicBezTo>
                  <a:pt x="117" y="390"/>
                  <a:pt x="122" y="394"/>
                  <a:pt x="128" y="394"/>
                </a:cubicBezTo>
                <a:cubicBezTo>
                  <a:pt x="202" y="394"/>
                  <a:pt x="202" y="394"/>
                  <a:pt x="202" y="394"/>
                </a:cubicBezTo>
                <a:cubicBezTo>
                  <a:pt x="208" y="394"/>
                  <a:pt x="213" y="390"/>
                  <a:pt x="213" y="384"/>
                </a:cubicBezTo>
                <a:cubicBezTo>
                  <a:pt x="213" y="378"/>
                  <a:pt x="208" y="373"/>
                  <a:pt x="202" y="373"/>
                </a:cubicBezTo>
                <a:close/>
                <a:moveTo>
                  <a:pt x="384" y="298"/>
                </a:moveTo>
                <a:cubicBezTo>
                  <a:pt x="378" y="298"/>
                  <a:pt x="373" y="303"/>
                  <a:pt x="373" y="309"/>
                </a:cubicBezTo>
                <a:cubicBezTo>
                  <a:pt x="373" y="373"/>
                  <a:pt x="373" y="373"/>
                  <a:pt x="373" y="373"/>
                </a:cubicBezTo>
                <a:cubicBezTo>
                  <a:pt x="309" y="373"/>
                  <a:pt x="309" y="373"/>
                  <a:pt x="309" y="373"/>
                </a:cubicBezTo>
                <a:cubicBezTo>
                  <a:pt x="303" y="373"/>
                  <a:pt x="298" y="378"/>
                  <a:pt x="298" y="384"/>
                </a:cubicBezTo>
                <a:cubicBezTo>
                  <a:pt x="298" y="390"/>
                  <a:pt x="303" y="394"/>
                  <a:pt x="309" y="394"/>
                </a:cubicBezTo>
                <a:cubicBezTo>
                  <a:pt x="384" y="394"/>
                  <a:pt x="384" y="394"/>
                  <a:pt x="384" y="394"/>
                </a:cubicBezTo>
                <a:cubicBezTo>
                  <a:pt x="390" y="394"/>
                  <a:pt x="394" y="390"/>
                  <a:pt x="394" y="384"/>
                </a:cubicBezTo>
                <a:cubicBezTo>
                  <a:pt x="394" y="309"/>
                  <a:pt x="394" y="309"/>
                  <a:pt x="394" y="309"/>
                </a:cubicBezTo>
                <a:cubicBezTo>
                  <a:pt x="394" y="303"/>
                  <a:pt x="390" y="298"/>
                  <a:pt x="384" y="298"/>
                </a:cubicBezTo>
                <a:close/>
                <a:moveTo>
                  <a:pt x="384" y="117"/>
                </a:moveTo>
                <a:cubicBezTo>
                  <a:pt x="309" y="117"/>
                  <a:pt x="309" y="117"/>
                  <a:pt x="309" y="117"/>
                </a:cubicBezTo>
                <a:cubicBezTo>
                  <a:pt x="303" y="117"/>
                  <a:pt x="298" y="122"/>
                  <a:pt x="298" y="128"/>
                </a:cubicBezTo>
                <a:cubicBezTo>
                  <a:pt x="298" y="134"/>
                  <a:pt x="303" y="138"/>
                  <a:pt x="309" y="138"/>
                </a:cubicBezTo>
                <a:cubicBezTo>
                  <a:pt x="373" y="138"/>
                  <a:pt x="373" y="138"/>
                  <a:pt x="373" y="138"/>
                </a:cubicBezTo>
                <a:cubicBezTo>
                  <a:pt x="373" y="202"/>
                  <a:pt x="373" y="202"/>
                  <a:pt x="373" y="202"/>
                </a:cubicBezTo>
                <a:cubicBezTo>
                  <a:pt x="373" y="208"/>
                  <a:pt x="378" y="213"/>
                  <a:pt x="384" y="213"/>
                </a:cubicBezTo>
                <a:cubicBezTo>
                  <a:pt x="390" y="213"/>
                  <a:pt x="394" y="208"/>
                  <a:pt x="394" y="202"/>
                </a:cubicBezTo>
                <a:cubicBezTo>
                  <a:pt x="394" y="128"/>
                  <a:pt x="394" y="128"/>
                  <a:pt x="394" y="128"/>
                </a:cubicBezTo>
                <a:cubicBezTo>
                  <a:pt x="394" y="122"/>
                  <a:pt x="390" y="117"/>
                  <a:pt x="384" y="117"/>
                </a:cubicBezTo>
                <a:close/>
                <a:moveTo>
                  <a:pt x="170" y="181"/>
                </a:moveTo>
                <a:cubicBezTo>
                  <a:pt x="170" y="330"/>
                  <a:pt x="170" y="330"/>
                  <a:pt x="170" y="330"/>
                </a:cubicBezTo>
                <a:cubicBezTo>
                  <a:pt x="170" y="336"/>
                  <a:pt x="175" y="341"/>
                  <a:pt x="181" y="341"/>
                </a:cubicBezTo>
                <a:cubicBezTo>
                  <a:pt x="330" y="341"/>
                  <a:pt x="330" y="341"/>
                  <a:pt x="330" y="341"/>
                </a:cubicBezTo>
                <a:cubicBezTo>
                  <a:pt x="336" y="341"/>
                  <a:pt x="341" y="336"/>
                  <a:pt x="341" y="330"/>
                </a:cubicBezTo>
                <a:cubicBezTo>
                  <a:pt x="341" y="181"/>
                  <a:pt x="341" y="181"/>
                  <a:pt x="341" y="181"/>
                </a:cubicBezTo>
                <a:cubicBezTo>
                  <a:pt x="341" y="175"/>
                  <a:pt x="336" y="170"/>
                  <a:pt x="330" y="170"/>
                </a:cubicBezTo>
                <a:cubicBezTo>
                  <a:pt x="181" y="170"/>
                  <a:pt x="181" y="170"/>
                  <a:pt x="181" y="170"/>
                </a:cubicBezTo>
                <a:cubicBezTo>
                  <a:pt x="175" y="170"/>
                  <a:pt x="170" y="175"/>
                  <a:pt x="170" y="181"/>
                </a:cubicBezTo>
                <a:close/>
                <a:moveTo>
                  <a:pt x="192" y="192"/>
                </a:moveTo>
                <a:cubicBezTo>
                  <a:pt x="320" y="192"/>
                  <a:pt x="320" y="192"/>
                  <a:pt x="320" y="192"/>
                </a:cubicBezTo>
                <a:cubicBezTo>
                  <a:pt x="320" y="320"/>
                  <a:pt x="320" y="320"/>
                  <a:pt x="320" y="320"/>
                </a:cubicBezTo>
                <a:cubicBezTo>
                  <a:pt x="192" y="320"/>
                  <a:pt x="192" y="320"/>
                  <a:pt x="192" y="320"/>
                </a:cubicBezTo>
                <a:lnTo>
                  <a:pt x="192" y="192"/>
                </a:lnTo>
                <a:close/>
              </a:path>
            </a:pathLst>
          </a:custGeom>
          <a:solidFill>
            <a:srgbClr val="ED1B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156" name="Freeform 963">
            <a:extLst>
              <a:ext uri="{FF2B5EF4-FFF2-40B4-BE49-F238E27FC236}">
                <a16:creationId xmlns:a16="http://schemas.microsoft.com/office/drawing/2014/main" id="{B85CF60F-4352-A64F-931F-D0CC336A9A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27543" y="3611345"/>
            <a:ext cx="367631" cy="367631"/>
          </a:xfrm>
          <a:custGeom>
            <a:avLst/>
            <a:gdLst>
              <a:gd name="T0" fmla="*/ 256 w 512"/>
              <a:gd name="T1" fmla="*/ 21 h 512"/>
              <a:gd name="T2" fmla="*/ 490 w 512"/>
              <a:gd name="T3" fmla="*/ 256 h 512"/>
              <a:gd name="T4" fmla="*/ 256 w 512"/>
              <a:gd name="T5" fmla="*/ 490 h 512"/>
              <a:gd name="T6" fmla="*/ 21 w 512"/>
              <a:gd name="T7" fmla="*/ 256 h 512"/>
              <a:gd name="T8" fmla="*/ 256 w 512"/>
              <a:gd name="T9" fmla="*/ 21 h 512"/>
              <a:gd name="T10" fmla="*/ 256 w 512"/>
              <a:gd name="T11" fmla="*/ 0 h 512"/>
              <a:gd name="T12" fmla="*/ 0 w 512"/>
              <a:gd name="T13" fmla="*/ 256 h 512"/>
              <a:gd name="T14" fmla="*/ 256 w 512"/>
              <a:gd name="T15" fmla="*/ 512 h 512"/>
              <a:gd name="T16" fmla="*/ 512 w 512"/>
              <a:gd name="T17" fmla="*/ 256 h 512"/>
              <a:gd name="T18" fmla="*/ 256 w 512"/>
              <a:gd name="T19" fmla="*/ 0 h 512"/>
              <a:gd name="T20" fmla="*/ 202 w 512"/>
              <a:gd name="T21" fmla="*/ 117 h 512"/>
              <a:gd name="T22" fmla="*/ 128 w 512"/>
              <a:gd name="T23" fmla="*/ 117 h 512"/>
              <a:gd name="T24" fmla="*/ 117 w 512"/>
              <a:gd name="T25" fmla="*/ 128 h 512"/>
              <a:gd name="T26" fmla="*/ 117 w 512"/>
              <a:gd name="T27" fmla="*/ 202 h 512"/>
              <a:gd name="T28" fmla="*/ 128 w 512"/>
              <a:gd name="T29" fmla="*/ 213 h 512"/>
              <a:gd name="T30" fmla="*/ 138 w 512"/>
              <a:gd name="T31" fmla="*/ 202 h 512"/>
              <a:gd name="T32" fmla="*/ 138 w 512"/>
              <a:gd name="T33" fmla="*/ 138 h 512"/>
              <a:gd name="T34" fmla="*/ 202 w 512"/>
              <a:gd name="T35" fmla="*/ 138 h 512"/>
              <a:gd name="T36" fmla="*/ 213 w 512"/>
              <a:gd name="T37" fmla="*/ 128 h 512"/>
              <a:gd name="T38" fmla="*/ 202 w 512"/>
              <a:gd name="T39" fmla="*/ 117 h 512"/>
              <a:gd name="T40" fmla="*/ 202 w 512"/>
              <a:gd name="T41" fmla="*/ 373 h 512"/>
              <a:gd name="T42" fmla="*/ 138 w 512"/>
              <a:gd name="T43" fmla="*/ 373 h 512"/>
              <a:gd name="T44" fmla="*/ 138 w 512"/>
              <a:gd name="T45" fmla="*/ 309 h 512"/>
              <a:gd name="T46" fmla="*/ 128 w 512"/>
              <a:gd name="T47" fmla="*/ 298 h 512"/>
              <a:gd name="T48" fmla="*/ 117 w 512"/>
              <a:gd name="T49" fmla="*/ 309 h 512"/>
              <a:gd name="T50" fmla="*/ 117 w 512"/>
              <a:gd name="T51" fmla="*/ 384 h 512"/>
              <a:gd name="T52" fmla="*/ 128 w 512"/>
              <a:gd name="T53" fmla="*/ 394 h 512"/>
              <a:gd name="T54" fmla="*/ 202 w 512"/>
              <a:gd name="T55" fmla="*/ 394 h 512"/>
              <a:gd name="T56" fmla="*/ 213 w 512"/>
              <a:gd name="T57" fmla="*/ 384 h 512"/>
              <a:gd name="T58" fmla="*/ 202 w 512"/>
              <a:gd name="T59" fmla="*/ 373 h 512"/>
              <a:gd name="T60" fmla="*/ 384 w 512"/>
              <a:gd name="T61" fmla="*/ 298 h 512"/>
              <a:gd name="T62" fmla="*/ 373 w 512"/>
              <a:gd name="T63" fmla="*/ 309 h 512"/>
              <a:gd name="T64" fmla="*/ 373 w 512"/>
              <a:gd name="T65" fmla="*/ 373 h 512"/>
              <a:gd name="T66" fmla="*/ 309 w 512"/>
              <a:gd name="T67" fmla="*/ 373 h 512"/>
              <a:gd name="T68" fmla="*/ 298 w 512"/>
              <a:gd name="T69" fmla="*/ 384 h 512"/>
              <a:gd name="T70" fmla="*/ 309 w 512"/>
              <a:gd name="T71" fmla="*/ 394 h 512"/>
              <a:gd name="T72" fmla="*/ 384 w 512"/>
              <a:gd name="T73" fmla="*/ 394 h 512"/>
              <a:gd name="T74" fmla="*/ 394 w 512"/>
              <a:gd name="T75" fmla="*/ 384 h 512"/>
              <a:gd name="T76" fmla="*/ 394 w 512"/>
              <a:gd name="T77" fmla="*/ 309 h 512"/>
              <a:gd name="T78" fmla="*/ 384 w 512"/>
              <a:gd name="T79" fmla="*/ 298 h 512"/>
              <a:gd name="T80" fmla="*/ 384 w 512"/>
              <a:gd name="T81" fmla="*/ 117 h 512"/>
              <a:gd name="T82" fmla="*/ 309 w 512"/>
              <a:gd name="T83" fmla="*/ 117 h 512"/>
              <a:gd name="T84" fmla="*/ 298 w 512"/>
              <a:gd name="T85" fmla="*/ 128 h 512"/>
              <a:gd name="T86" fmla="*/ 309 w 512"/>
              <a:gd name="T87" fmla="*/ 138 h 512"/>
              <a:gd name="T88" fmla="*/ 373 w 512"/>
              <a:gd name="T89" fmla="*/ 138 h 512"/>
              <a:gd name="T90" fmla="*/ 373 w 512"/>
              <a:gd name="T91" fmla="*/ 202 h 512"/>
              <a:gd name="T92" fmla="*/ 384 w 512"/>
              <a:gd name="T93" fmla="*/ 213 h 512"/>
              <a:gd name="T94" fmla="*/ 394 w 512"/>
              <a:gd name="T95" fmla="*/ 202 h 512"/>
              <a:gd name="T96" fmla="*/ 394 w 512"/>
              <a:gd name="T97" fmla="*/ 128 h 512"/>
              <a:gd name="T98" fmla="*/ 384 w 512"/>
              <a:gd name="T99" fmla="*/ 11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2" h="512">
                <a:moveTo>
                  <a:pt x="256" y="21"/>
                </a:moveTo>
                <a:cubicBezTo>
                  <a:pt x="385" y="21"/>
                  <a:pt x="490" y="126"/>
                  <a:pt x="490" y="256"/>
                </a:cubicBezTo>
                <a:cubicBezTo>
                  <a:pt x="490" y="385"/>
                  <a:pt x="385" y="490"/>
                  <a:pt x="256" y="490"/>
                </a:cubicBezTo>
                <a:cubicBezTo>
                  <a:pt x="126" y="490"/>
                  <a:pt x="21" y="385"/>
                  <a:pt x="21" y="256"/>
                </a:cubicBezTo>
                <a:cubicBezTo>
                  <a:pt x="21" y="126"/>
                  <a:pt x="126" y="21"/>
                  <a:pt x="256" y="21"/>
                </a:cubicBezTo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02" y="117"/>
                </a:moveTo>
                <a:cubicBezTo>
                  <a:pt x="128" y="117"/>
                  <a:pt x="128" y="117"/>
                  <a:pt x="128" y="117"/>
                </a:cubicBezTo>
                <a:cubicBezTo>
                  <a:pt x="122" y="117"/>
                  <a:pt x="117" y="122"/>
                  <a:pt x="117" y="128"/>
                </a:cubicBezTo>
                <a:cubicBezTo>
                  <a:pt x="117" y="202"/>
                  <a:pt x="117" y="202"/>
                  <a:pt x="117" y="202"/>
                </a:cubicBezTo>
                <a:cubicBezTo>
                  <a:pt x="117" y="208"/>
                  <a:pt x="122" y="213"/>
                  <a:pt x="128" y="213"/>
                </a:cubicBezTo>
                <a:cubicBezTo>
                  <a:pt x="134" y="213"/>
                  <a:pt x="138" y="208"/>
                  <a:pt x="138" y="202"/>
                </a:cubicBezTo>
                <a:cubicBezTo>
                  <a:pt x="138" y="138"/>
                  <a:pt x="138" y="138"/>
                  <a:pt x="138" y="138"/>
                </a:cubicBezTo>
                <a:cubicBezTo>
                  <a:pt x="202" y="138"/>
                  <a:pt x="202" y="138"/>
                  <a:pt x="202" y="138"/>
                </a:cubicBezTo>
                <a:cubicBezTo>
                  <a:pt x="208" y="138"/>
                  <a:pt x="213" y="134"/>
                  <a:pt x="213" y="128"/>
                </a:cubicBezTo>
                <a:cubicBezTo>
                  <a:pt x="213" y="122"/>
                  <a:pt x="208" y="117"/>
                  <a:pt x="202" y="117"/>
                </a:cubicBezTo>
                <a:close/>
                <a:moveTo>
                  <a:pt x="202" y="373"/>
                </a:moveTo>
                <a:cubicBezTo>
                  <a:pt x="138" y="373"/>
                  <a:pt x="138" y="373"/>
                  <a:pt x="138" y="373"/>
                </a:cubicBezTo>
                <a:cubicBezTo>
                  <a:pt x="138" y="309"/>
                  <a:pt x="138" y="309"/>
                  <a:pt x="138" y="309"/>
                </a:cubicBezTo>
                <a:cubicBezTo>
                  <a:pt x="138" y="303"/>
                  <a:pt x="134" y="298"/>
                  <a:pt x="128" y="298"/>
                </a:cubicBezTo>
                <a:cubicBezTo>
                  <a:pt x="122" y="298"/>
                  <a:pt x="117" y="303"/>
                  <a:pt x="117" y="309"/>
                </a:cubicBezTo>
                <a:cubicBezTo>
                  <a:pt x="117" y="384"/>
                  <a:pt x="117" y="384"/>
                  <a:pt x="117" y="384"/>
                </a:cubicBezTo>
                <a:cubicBezTo>
                  <a:pt x="117" y="390"/>
                  <a:pt x="122" y="394"/>
                  <a:pt x="128" y="394"/>
                </a:cubicBezTo>
                <a:cubicBezTo>
                  <a:pt x="202" y="394"/>
                  <a:pt x="202" y="394"/>
                  <a:pt x="202" y="394"/>
                </a:cubicBezTo>
                <a:cubicBezTo>
                  <a:pt x="208" y="394"/>
                  <a:pt x="213" y="390"/>
                  <a:pt x="213" y="384"/>
                </a:cubicBezTo>
                <a:cubicBezTo>
                  <a:pt x="213" y="378"/>
                  <a:pt x="208" y="373"/>
                  <a:pt x="202" y="373"/>
                </a:cubicBezTo>
                <a:close/>
                <a:moveTo>
                  <a:pt x="384" y="298"/>
                </a:moveTo>
                <a:cubicBezTo>
                  <a:pt x="378" y="298"/>
                  <a:pt x="373" y="303"/>
                  <a:pt x="373" y="309"/>
                </a:cubicBezTo>
                <a:cubicBezTo>
                  <a:pt x="373" y="373"/>
                  <a:pt x="373" y="373"/>
                  <a:pt x="373" y="373"/>
                </a:cubicBezTo>
                <a:cubicBezTo>
                  <a:pt x="309" y="373"/>
                  <a:pt x="309" y="373"/>
                  <a:pt x="309" y="373"/>
                </a:cubicBezTo>
                <a:cubicBezTo>
                  <a:pt x="303" y="373"/>
                  <a:pt x="298" y="378"/>
                  <a:pt x="298" y="384"/>
                </a:cubicBezTo>
                <a:cubicBezTo>
                  <a:pt x="298" y="390"/>
                  <a:pt x="303" y="394"/>
                  <a:pt x="309" y="394"/>
                </a:cubicBezTo>
                <a:cubicBezTo>
                  <a:pt x="384" y="394"/>
                  <a:pt x="384" y="394"/>
                  <a:pt x="384" y="394"/>
                </a:cubicBezTo>
                <a:cubicBezTo>
                  <a:pt x="390" y="394"/>
                  <a:pt x="394" y="390"/>
                  <a:pt x="394" y="384"/>
                </a:cubicBezTo>
                <a:cubicBezTo>
                  <a:pt x="394" y="309"/>
                  <a:pt x="394" y="309"/>
                  <a:pt x="394" y="309"/>
                </a:cubicBezTo>
                <a:cubicBezTo>
                  <a:pt x="394" y="303"/>
                  <a:pt x="390" y="298"/>
                  <a:pt x="384" y="298"/>
                </a:cubicBezTo>
                <a:close/>
                <a:moveTo>
                  <a:pt x="384" y="117"/>
                </a:moveTo>
                <a:cubicBezTo>
                  <a:pt x="309" y="117"/>
                  <a:pt x="309" y="117"/>
                  <a:pt x="309" y="117"/>
                </a:cubicBezTo>
                <a:cubicBezTo>
                  <a:pt x="303" y="117"/>
                  <a:pt x="298" y="122"/>
                  <a:pt x="298" y="128"/>
                </a:cubicBezTo>
                <a:cubicBezTo>
                  <a:pt x="298" y="134"/>
                  <a:pt x="303" y="138"/>
                  <a:pt x="309" y="138"/>
                </a:cubicBezTo>
                <a:cubicBezTo>
                  <a:pt x="373" y="138"/>
                  <a:pt x="373" y="138"/>
                  <a:pt x="373" y="138"/>
                </a:cubicBezTo>
                <a:cubicBezTo>
                  <a:pt x="373" y="202"/>
                  <a:pt x="373" y="202"/>
                  <a:pt x="373" y="202"/>
                </a:cubicBezTo>
                <a:cubicBezTo>
                  <a:pt x="373" y="208"/>
                  <a:pt x="378" y="213"/>
                  <a:pt x="384" y="213"/>
                </a:cubicBezTo>
                <a:cubicBezTo>
                  <a:pt x="390" y="213"/>
                  <a:pt x="394" y="208"/>
                  <a:pt x="394" y="202"/>
                </a:cubicBezTo>
                <a:cubicBezTo>
                  <a:pt x="394" y="128"/>
                  <a:pt x="394" y="128"/>
                  <a:pt x="394" y="128"/>
                </a:cubicBezTo>
                <a:cubicBezTo>
                  <a:pt x="394" y="122"/>
                  <a:pt x="390" y="117"/>
                  <a:pt x="384" y="117"/>
                </a:cubicBezTo>
                <a:close/>
              </a:path>
            </a:pathLst>
          </a:custGeom>
          <a:solidFill>
            <a:srgbClr val="ED1B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93A7575-7F02-824C-A0E3-9E0C746184BE}"/>
              </a:ext>
            </a:extLst>
          </p:cNvPr>
          <p:cNvSpPr txBox="1"/>
          <p:nvPr/>
        </p:nvSpPr>
        <p:spPr>
          <a:xfrm>
            <a:off x="4807416" y="5553949"/>
            <a:ext cx="8191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Mail empty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9F7AF45-A717-C945-AC1C-DE069190A1B9}"/>
              </a:ext>
            </a:extLst>
          </p:cNvPr>
          <p:cNvSpPr txBox="1"/>
          <p:nvPr/>
        </p:nvSpPr>
        <p:spPr>
          <a:xfrm>
            <a:off x="5669181" y="5553949"/>
            <a:ext cx="8339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Mail full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F02A966-4C67-B24F-9DA7-39622D7077B5}"/>
              </a:ext>
            </a:extLst>
          </p:cNvPr>
          <p:cNvSpPr txBox="1"/>
          <p:nvPr/>
        </p:nvSpPr>
        <p:spPr>
          <a:xfrm>
            <a:off x="6545759" y="5553949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Mail in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EC1C72B-D589-9641-9A18-3E7E270A8179}"/>
              </a:ext>
            </a:extLst>
          </p:cNvPr>
          <p:cNvSpPr txBox="1"/>
          <p:nvPr/>
        </p:nvSpPr>
        <p:spPr>
          <a:xfrm>
            <a:off x="8292569" y="5553949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Mail out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E69BB8E-7375-7C44-A9B9-F3CE403F7D60}"/>
              </a:ext>
            </a:extLst>
          </p:cNvPr>
          <p:cNvSpPr txBox="1"/>
          <p:nvPr/>
        </p:nvSpPr>
        <p:spPr>
          <a:xfrm>
            <a:off x="7419164" y="5553949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Mail</a:t>
            </a:r>
          </a:p>
        </p:txBody>
      </p:sp>
      <p:grpSp>
        <p:nvGrpSpPr>
          <p:cNvPr id="162" name="Group 676">
            <a:extLst>
              <a:ext uri="{FF2B5EF4-FFF2-40B4-BE49-F238E27FC236}">
                <a16:creationId xmlns:a16="http://schemas.microsoft.com/office/drawing/2014/main" id="{20C5FB7D-CA9D-DD48-8162-45C3A3D844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43235" y="5186612"/>
            <a:ext cx="367041" cy="367041"/>
            <a:chOff x="2467" y="2974"/>
            <a:chExt cx="340" cy="340"/>
          </a:xfrm>
          <a:solidFill>
            <a:srgbClr val="ED1B24"/>
          </a:solidFill>
        </p:grpSpPr>
        <p:sp>
          <p:nvSpPr>
            <p:cNvPr id="163" name="Freeform 677">
              <a:extLst>
                <a:ext uri="{FF2B5EF4-FFF2-40B4-BE49-F238E27FC236}">
                  <a16:creationId xmlns:a16="http://schemas.microsoft.com/office/drawing/2014/main" id="{500291A3-9F98-B549-9AF1-212E00BFF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7" y="2974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64" name="Freeform 678">
              <a:extLst>
                <a:ext uri="{FF2B5EF4-FFF2-40B4-BE49-F238E27FC236}">
                  <a16:creationId xmlns:a16="http://schemas.microsoft.com/office/drawing/2014/main" id="{EBCCABA2-BD91-D94E-AE8F-EB0FCED030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2" y="3073"/>
              <a:ext cx="170" cy="177"/>
            </a:xfrm>
            <a:custGeom>
              <a:avLst/>
              <a:gdLst>
                <a:gd name="T0" fmla="*/ 202 w 256"/>
                <a:gd name="T1" fmla="*/ 53 h 267"/>
                <a:gd name="T2" fmla="*/ 202 w 256"/>
                <a:gd name="T3" fmla="*/ 75 h 267"/>
                <a:gd name="T4" fmla="*/ 192 w 256"/>
                <a:gd name="T5" fmla="*/ 85 h 267"/>
                <a:gd name="T6" fmla="*/ 181 w 256"/>
                <a:gd name="T7" fmla="*/ 75 h 267"/>
                <a:gd name="T8" fmla="*/ 181 w 256"/>
                <a:gd name="T9" fmla="*/ 64 h 267"/>
                <a:gd name="T10" fmla="*/ 106 w 256"/>
                <a:gd name="T11" fmla="*/ 64 h 267"/>
                <a:gd name="T12" fmla="*/ 96 w 256"/>
                <a:gd name="T13" fmla="*/ 53 h 267"/>
                <a:gd name="T14" fmla="*/ 106 w 256"/>
                <a:gd name="T15" fmla="*/ 43 h 267"/>
                <a:gd name="T16" fmla="*/ 192 w 256"/>
                <a:gd name="T17" fmla="*/ 43 h 267"/>
                <a:gd name="T18" fmla="*/ 202 w 256"/>
                <a:gd name="T19" fmla="*/ 53 h 267"/>
                <a:gd name="T20" fmla="*/ 256 w 256"/>
                <a:gd name="T21" fmla="*/ 43 h 267"/>
                <a:gd name="T22" fmla="*/ 256 w 256"/>
                <a:gd name="T23" fmla="*/ 128 h 267"/>
                <a:gd name="T24" fmla="*/ 245 w 256"/>
                <a:gd name="T25" fmla="*/ 139 h 267"/>
                <a:gd name="T26" fmla="*/ 160 w 256"/>
                <a:gd name="T27" fmla="*/ 139 h 267"/>
                <a:gd name="T28" fmla="*/ 160 w 256"/>
                <a:gd name="T29" fmla="*/ 256 h 267"/>
                <a:gd name="T30" fmla="*/ 149 w 256"/>
                <a:gd name="T31" fmla="*/ 267 h 267"/>
                <a:gd name="T32" fmla="*/ 106 w 256"/>
                <a:gd name="T33" fmla="*/ 267 h 267"/>
                <a:gd name="T34" fmla="*/ 96 w 256"/>
                <a:gd name="T35" fmla="*/ 256 h 267"/>
                <a:gd name="T36" fmla="*/ 96 w 256"/>
                <a:gd name="T37" fmla="*/ 139 h 267"/>
                <a:gd name="T38" fmla="*/ 10 w 256"/>
                <a:gd name="T39" fmla="*/ 139 h 267"/>
                <a:gd name="T40" fmla="*/ 0 w 256"/>
                <a:gd name="T41" fmla="*/ 128 h 267"/>
                <a:gd name="T42" fmla="*/ 0 w 256"/>
                <a:gd name="T43" fmla="*/ 43 h 267"/>
                <a:gd name="T44" fmla="*/ 42 w 256"/>
                <a:gd name="T45" fmla="*/ 0 h 267"/>
                <a:gd name="T46" fmla="*/ 213 w 256"/>
                <a:gd name="T47" fmla="*/ 0 h 267"/>
                <a:gd name="T48" fmla="*/ 256 w 256"/>
                <a:gd name="T49" fmla="*/ 43 h 267"/>
                <a:gd name="T50" fmla="*/ 138 w 256"/>
                <a:gd name="T51" fmla="*/ 139 h 267"/>
                <a:gd name="T52" fmla="*/ 117 w 256"/>
                <a:gd name="T53" fmla="*/ 139 h 267"/>
                <a:gd name="T54" fmla="*/ 117 w 256"/>
                <a:gd name="T55" fmla="*/ 245 h 267"/>
                <a:gd name="T56" fmla="*/ 138 w 256"/>
                <a:gd name="T57" fmla="*/ 245 h 267"/>
                <a:gd name="T58" fmla="*/ 138 w 256"/>
                <a:gd name="T59" fmla="*/ 139 h 267"/>
                <a:gd name="T60" fmla="*/ 234 w 256"/>
                <a:gd name="T61" fmla="*/ 43 h 267"/>
                <a:gd name="T62" fmla="*/ 213 w 256"/>
                <a:gd name="T63" fmla="*/ 21 h 267"/>
                <a:gd name="T64" fmla="*/ 42 w 256"/>
                <a:gd name="T65" fmla="*/ 21 h 267"/>
                <a:gd name="T66" fmla="*/ 21 w 256"/>
                <a:gd name="T67" fmla="*/ 43 h 267"/>
                <a:gd name="T68" fmla="*/ 21 w 256"/>
                <a:gd name="T69" fmla="*/ 117 h 267"/>
                <a:gd name="T70" fmla="*/ 234 w 256"/>
                <a:gd name="T71" fmla="*/ 117 h 267"/>
                <a:gd name="T72" fmla="*/ 234 w 256"/>
                <a:gd name="T73" fmla="*/ 4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6" h="267">
                  <a:moveTo>
                    <a:pt x="202" y="53"/>
                  </a:moveTo>
                  <a:cubicBezTo>
                    <a:pt x="202" y="75"/>
                    <a:pt x="202" y="75"/>
                    <a:pt x="202" y="75"/>
                  </a:cubicBezTo>
                  <a:cubicBezTo>
                    <a:pt x="202" y="81"/>
                    <a:pt x="198" y="85"/>
                    <a:pt x="192" y="85"/>
                  </a:cubicBezTo>
                  <a:cubicBezTo>
                    <a:pt x="186" y="85"/>
                    <a:pt x="181" y="81"/>
                    <a:pt x="181" y="75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0" y="64"/>
                    <a:pt x="96" y="59"/>
                    <a:pt x="96" y="53"/>
                  </a:cubicBezTo>
                  <a:cubicBezTo>
                    <a:pt x="96" y="47"/>
                    <a:pt x="100" y="43"/>
                    <a:pt x="106" y="43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8" y="43"/>
                    <a:pt x="202" y="47"/>
                    <a:pt x="202" y="53"/>
                  </a:cubicBezTo>
                  <a:close/>
                  <a:moveTo>
                    <a:pt x="256" y="43"/>
                  </a:moveTo>
                  <a:cubicBezTo>
                    <a:pt x="256" y="128"/>
                    <a:pt x="256" y="128"/>
                    <a:pt x="256" y="128"/>
                  </a:cubicBezTo>
                  <a:cubicBezTo>
                    <a:pt x="256" y="134"/>
                    <a:pt x="251" y="139"/>
                    <a:pt x="245" y="139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0" y="256"/>
                    <a:pt x="160" y="256"/>
                    <a:pt x="160" y="256"/>
                  </a:cubicBezTo>
                  <a:cubicBezTo>
                    <a:pt x="160" y="262"/>
                    <a:pt x="155" y="267"/>
                    <a:pt x="149" y="267"/>
                  </a:cubicBezTo>
                  <a:cubicBezTo>
                    <a:pt x="106" y="267"/>
                    <a:pt x="106" y="267"/>
                    <a:pt x="106" y="267"/>
                  </a:cubicBezTo>
                  <a:cubicBezTo>
                    <a:pt x="100" y="267"/>
                    <a:pt x="96" y="262"/>
                    <a:pt x="96" y="256"/>
                  </a:cubicBezTo>
                  <a:cubicBezTo>
                    <a:pt x="96" y="139"/>
                    <a:pt x="96" y="139"/>
                    <a:pt x="96" y="139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4" y="139"/>
                    <a:pt x="0" y="134"/>
                    <a:pt x="0" y="12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37" y="0"/>
                    <a:pt x="256" y="19"/>
                    <a:pt x="256" y="43"/>
                  </a:cubicBezTo>
                  <a:close/>
                  <a:moveTo>
                    <a:pt x="138" y="139"/>
                  </a:moveTo>
                  <a:cubicBezTo>
                    <a:pt x="117" y="139"/>
                    <a:pt x="117" y="139"/>
                    <a:pt x="117" y="139"/>
                  </a:cubicBezTo>
                  <a:cubicBezTo>
                    <a:pt x="117" y="245"/>
                    <a:pt x="117" y="245"/>
                    <a:pt x="117" y="245"/>
                  </a:cubicBezTo>
                  <a:cubicBezTo>
                    <a:pt x="138" y="245"/>
                    <a:pt x="138" y="245"/>
                    <a:pt x="138" y="245"/>
                  </a:cubicBezTo>
                  <a:lnTo>
                    <a:pt x="138" y="139"/>
                  </a:lnTo>
                  <a:close/>
                  <a:moveTo>
                    <a:pt x="234" y="43"/>
                  </a:moveTo>
                  <a:cubicBezTo>
                    <a:pt x="234" y="31"/>
                    <a:pt x="225" y="21"/>
                    <a:pt x="21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31" y="21"/>
                    <a:pt x="21" y="31"/>
                    <a:pt x="21" y="43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34" y="117"/>
                    <a:pt x="234" y="117"/>
                    <a:pt x="234" y="117"/>
                  </a:cubicBezTo>
                  <a:lnTo>
                    <a:pt x="234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65" name="Group 685">
            <a:extLst>
              <a:ext uri="{FF2B5EF4-FFF2-40B4-BE49-F238E27FC236}">
                <a16:creationId xmlns:a16="http://schemas.microsoft.com/office/drawing/2014/main" id="{323CF004-CCF9-5E47-AA6E-C576A6BD6F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02643" y="5166025"/>
            <a:ext cx="367041" cy="367041"/>
            <a:chOff x="2658" y="2904"/>
            <a:chExt cx="340" cy="340"/>
          </a:xfrm>
          <a:solidFill>
            <a:srgbClr val="ED1B24"/>
          </a:solidFill>
        </p:grpSpPr>
        <p:sp>
          <p:nvSpPr>
            <p:cNvPr id="166" name="Freeform 686">
              <a:extLst>
                <a:ext uri="{FF2B5EF4-FFF2-40B4-BE49-F238E27FC236}">
                  <a16:creationId xmlns:a16="http://schemas.microsoft.com/office/drawing/2014/main" id="{66338865-3613-5942-B4FC-3147388491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8" y="2904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67" name="Freeform 687">
              <a:extLst>
                <a:ext uri="{FF2B5EF4-FFF2-40B4-BE49-F238E27FC236}">
                  <a16:creationId xmlns:a16="http://schemas.microsoft.com/office/drawing/2014/main" id="{E0246915-1D83-704B-8BD9-87C024F352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3" y="2968"/>
              <a:ext cx="170" cy="212"/>
            </a:xfrm>
            <a:custGeom>
              <a:avLst/>
              <a:gdLst>
                <a:gd name="T0" fmla="*/ 213 w 256"/>
                <a:gd name="T1" fmla="*/ 53 h 320"/>
                <a:gd name="T2" fmla="*/ 117 w 256"/>
                <a:gd name="T3" fmla="*/ 53 h 320"/>
                <a:gd name="T4" fmla="*/ 117 w 256"/>
                <a:gd name="T5" fmla="*/ 21 h 320"/>
                <a:gd name="T6" fmla="*/ 128 w 256"/>
                <a:gd name="T7" fmla="*/ 21 h 320"/>
                <a:gd name="T8" fmla="*/ 138 w 256"/>
                <a:gd name="T9" fmla="*/ 10 h 320"/>
                <a:gd name="T10" fmla="*/ 128 w 256"/>
                <a:gd name="T11" fmla="*/ 0 h 320"/>
                <a:gd name="T12" fmla="*/ 106 w 256"/>
                <a:gd name="T13" fmla="*/ 0 h 320"/>
                <a:gd name="T14" fmla="*/ 96 w 256"/>
                <a:gd name="T15" fmla="*/ 10 h 320"/>
                <a:gd name="T16" fmla="*/ 96 w 256"/>
                <a:gd name="T17" fmla="*/ 53 h 320"/>
                <a:gd name="T18" fmla="*/ 42 w 256"/>
                <a:gd name="T19" fmla="*/ 53 h 320"/>
                <a:gd name="T20" fmla="*/ 0 w 256"/>
                <a:gd name="T21" fmla="*/ 96 h 320"/>
                <a:gd name="T22" fmla="*/ 0 w 256"/>
                <a:gd name="T23" fmla="*/ 181 h 320"/>
                <a:gd name="T24" fmla="*/ 10 w 256"/>
                <a:gd name="T25" fmla="*/ 192 h 320"/>
                <a:gd name="T26" fmla="*/ 96 w 256"/>
                <a:gd name="T27" fmla="*/ 192 h 320"/>
                <a:gd name="T28" fmla="*/ 96 w 256"/>
                <a:gd name="T29" fmla="*/ 309 h 320"/>
                <a:gd name="T30" fmla="*/ 106 w 256"/>
                <a:gd name="T31" fmla="*/ 320 h 320"/>
                <a:gd name="T32" fmla="*/ 149 w 256"/>
                <a:gd name="T33" fmla="*/ 320 h 320"/>
                <a:gd name="T34" fmla="*/ 160 w 256"/>
                <a:gd name="T35" fmla="*/ 309 h 320"/>
                <a:gd name="T36" fmla="*/ 160 w 256"/>
                <a:gd name="T37" fmla="*/ 192 h 320"/>
                <a:gd name="T38" fmla="*/ 245 w 256"/>
                <a:gd name="T39" fmla="*/ 192 h 320"/>
                <a:gd name="T40" fmla="*/ 256 w 256"/>
                <a:gd name="T41" fmla="*/ 181 h 320"/>
                <a:gd name="T42" fmla="*/ 256 w 256"/>
                <a:gd name="T43" fmla="*/ 96 h 320"/>
                <a:gd name="T44" fmla="*/ 213 w 256"/>
                <a:gd name="T45" fmla="*/ 53 h 320"/>
                <a:gd name="T46" fmla="*/ 138 w 256"/>
                <a:gd name="T47" fmla="*/ 298 h 320"/>
                <a:gd name="T48" fmla="*/ 117 w 256"/>
                <a:gd name="T49" fmla="*/ 298 h 320"/>
                <a:gd name="T50" fmla="*/ 117 w 256"/>
                <a:gd name="T51" fmla="*/ 192 h 320"/>
                <a:gd name="T52" fmla="*/ 138 w 256"/>
                <a:gd name="T53" fmla="*/ 192 h 320"/>
                <a:gd name="T54" fmla="*/ 138 w 256"/>
                <a:gd name="T55" fmla="*/ 298 h 320"/>
                <a:gd name="T56" fmla="*/ 234 w 256"/>
                <a:gd name="T57" fmla="*/ 170 h 320"/>
                <a:gd name="T58" fmla="*/ 21 w 256"/>
                <a:gd name="T59" fmla="*/ 170 h 320"/>
                <a:gd name="T60" fmla="*/ 21 w 256"/>
                <a:gd name="T61" fmla="*/ 96 h 320"/>
                <a:gd name="T62" fmla="*/ 42 w 256"/>
                <a:gd name="T63" fmla="*/ 74 h 320"/>
                <a:gd name="T64" fmla="*/ 96 w 256"/>
                <a:gd name="T65" fmla="*/ 74 h 320"/>
                <a:gd name="T66" fmla="*/ 96 w 256"/>
                <a:gd name="T67" fmla="*/ 96 h 320"/>
                <a:gd name="T68" fmla="*/ 106 w 256"/>
                <a:gd name="T69" fmla="*/ 106 h 320"/>
                <a:gd name="T70" fmla="*/ 117 w 256"/>
                <a:gd name="T71" fmla="*/ 96 h 320"/>
                <a:gd name="T72" fmla="*/ 117 w 256"/>
                <a:gd name="T73" fmla="*/ 74 h 320"/>
                <a:gd name="T74" fmla="*/ 213 w 256"/>
                <a:gd name="T75" fmla="*/ 74 h 320"/>
                <a:gd name="T76" fmla="*/ 234 w 256"/>
                <a:gd name="T77" fmla="*/ 96 h 320"/>
                <a:gd name="T78" fmla="*/ 234 w 256"/>
                <a:gd name="T79" fmla="*/ 17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" h="320">
                  <a:moveTo>
                    <a:pt x="213" y="53"/>
                  </a:moveTo>
                  <a:cubicBezTo>
                    <a:pt x="117" y="53"/>
                    <a:pt x="117" y="53"/>
                    <a:pt x="117" y="53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34" y="21"/>
                    <a:pt x="138" y="16"/>
                    <a:pt x="138" y="10"/>
                  </a:cubicBezTo>
                  <a:cubicBezTo>
                    <a:pt x="138" y="4"/>
                    <a:pt x="134" y="0"/>
                    <a:pt x="128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0" y="0"/>
                    <a:pt x="96" y="4"/>
                    <a:pt x="96" y="10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19" y="53"/>
                    <a:pt x="0" y="72"/>
                    <a:pt x="0" y="96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7"/>
                    <a:pt x="4" y="192"/>
                    <a:pt x="10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309"/>
                    <a:pt x="96" y="309"/>
                    <a:pt x="96" y="309"/>
                  </a:cubicBezTo>
                  <a:cubicBezTo>
                    <a:pt x="96" y="315"/>
                    <a:pt x="100" y="320"/>
                    <a:pt x="106" y="320"/>
                  </a:cubicBezTo>
                  <a:cubicBezTo>
                    <a:pt x="149" y="320"/>
                    <a:pt x="149" y="320"/>
                    <a:pt x="149" y="320"/>
                  </a:cubicBezTo>
                  <a:cubicBezTo>
                    <a:pt x="155" y="320"/>
                    <a:pt x="160" y="315"/>
                    <a:pt x="160" y="309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245" y="192"/>
                    <a:pt x="245" y="192"/>
                    <a:pt x="245" y="192"/>
                  </a:cubicBezTo>
                  <a:cubicBezTo>
                    <a:pt x="251" y="192"/>
                    <a:pt x="256" y="187"/>
                    <a:pt x="256" y="181"/>
                  </a:cubicBezTo>
                  <a:cubicBezTo>
                    <a:pt x="256" y="96"/>
                    <a:pt x="256" y="96"/>
                    <a:pt x="256" y="96"/>
                  </a:cubicBezTo>
                  <a:cubicBezTo>
                    <a:pt x="256" y="72"/>
                    <a:pt x="237" y="53"/>
                    <a:pt x="213" y="53"/>
                  </a:cubicBezTo>
                  <a:close/>
                  <a:moveTo>
                    <a:pt x="138" y="298"/>
                  </a:moveTo>
                  <a:cubicBezTo>
                    <a:pt x="117" y="298"/>
                    <a:pt x="117" y="298"/>
                    <a:pt x="117" y="298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138" y="192"/>
                    <a:pt x="138" y="192"/>
                    <a:pt x="138" y="192"/>
                  </a:cubicBezTo>
                  <a:lnTo>
                    <a:pt x="138" y="298"/>
                  </a:lnTo>
                  <a:close/>
                  <a:moveTo>
                    <a:pt x="234" y="170"/>
                  </a:moveTo>
                  <a:cubicBezTo>
                    <a:pt x="21" y="170"/>
                    <a:pt x="21" y="170"/>
                    <a:pt x="21" y="170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84"/>
                    <a:pt x="31" y="74"/>
                    <a:pt x="42" y="74"/>
                  </a:cubicBezTo>
                  <a:cubicBezTo>
                    <a:pt x="96" y="74"/>
                    <a:pt x="96" y="74"/>
                    <a:pt x="96" y="74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102"/>
                    <a:pt x="100" y="106"/>
                    <a:pt x="106" y="106"/>
                  </a:cubicBezTo>
                  <a:cubicBezTo>
                    <a:pt x="112" y="106"/>
                    <a:pt x="117" y="102"/>
                    <a:pt x="117" y="96"/>
                  </a:cubicBezTo>
                  <a:cubicBezTo>
                    <a:pt x="117" y="74"/>
                    <a:pt x="117" y="74"/>
                    <a:pt x="117" y="74"/>
                  </a:cubicBezTo>
                  <a:cubicBezTo>
                    <a:pt x="213" y="74"/>
                    <a:pt x="213" y="74"/>
                    <a:pt x="213" y="74"/>
                  </a:cubicBezTo>
                  <a:cubicBezTo>
                    <a:pt x="225" y="74"/>
                    <a:pt x="234" y="84"/>
                    <a:pt x="234" y="96"/>
                  </a:cubicBezTo>
                  <a:lnTo>
                    <a:pt x="234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68" name="Group 694">
            <a:extLst>
              <a:ext uri="{FF2B5EF4-FFF2-40B4-BE49-F238E27FC236}">
                <a16:creationId xmlns:a16="http://schemas.microsoft.com/office/drawing/2014/main" id="{4FC507DC-83C8-9249-8138-8EBC9D26A1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85547" y="5186318"/>
            <a:ext cx="367041" cy="367041"/>
            <a:chOff x="2437" y="2897"/>
            <a:chExt cx="340" cy="340"/>
          </a:xfrm>
          <a:solidFill>
            <a:srgbClr val="ED1B24"/>
          </a:solidFill>
        </p:grpSpPr>
        <p:sp>
          <p:nvSpPr>
            <p:cNvPr id="169" name="Freeform 695">
              <a:extLst>
                <a:ext uri="{FF2B5EF4-FFF2-40B4-BE49-F238E27FC236}">
                  <a16:creationId xmlns:a16="http://schemas.microsoft.com/office/drawing/2014/main" id="{F7AB2E0A-4CFD-DA46-B190-8CE82FA105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7" y="2897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70" name="Freeform 696">
              <a:extLst>
                <a:ext uri="{FF2B5EF4-FFF2-40B4-BE49-F238E27FC236}">
                  <a16:creationId xmlns:a16="http://schemas.microsoft.com/office/drawing/2014/main" id="{C5D88ED0-22E9-F848-983E-ED7BDA9CA2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2" y="2960"/>
              <a:ext cx="170" cy="199"/>
            </a:xfrm>
            <a:custGeom>
              <a:avLst/>
              <a:gdLst>
                <a:gd name="T0" fmla="*/ 253 w 256"/>
                <a:gd name="T1" fmla="*/ 122 h 300"/>
                <a:gd name="T2" fmla="*/ 136 w 256"/>
                <a:gd name="T3" fmla="*/ 4 h 300"/>
                <a:gd name="T4" fmla="*/ 120 w 256"/>
                <a:gd name="T5" fmla="*/ 4 h 300"/>
                <a:gd name="T6" fmla="*/ 3 w 256"/>
                <a:gd name="T7" fmla="*/ 122 h 300"/>
                <a:gd name="T8" fmla="*/ 0 w 256"/>
                <a:gd name="T9" fmla="*/ 129 h 300"/>
                <a:gd name="T10" fmla="*/ 0 w 256"/>
                <a:gd name="T11" fmla="*/ 289 h 300"/>
                <a:gd name="T12" fmla="*/ 11 w 256"/>
                <a:gd name="T13" fmla="*/ 300 h 300"/>
                <a:gd name="T14" fmla="*/ 245 w 256"/>
                <a:gd name="T15" fmla="*/ 300 h 300"/>
                <a:gd name="T16" fmla="*/ 256 w 256"/>
                <a:gd name="T17" fmla="*/ 289 h 300"/>
                <a:gd name="T18" fmla="*/ 256 w 256"/>
                <a:gd name="T19" fmla="*/ 129 h 300"/>
                <a:gd name="T20" fmla="*/ 253 w 256"/>
                <a:gd name="T21" fmla="*/ 122 h 300"/>
                <a:gd name="T22" fmla="*/ 21 w 256"/>
                <a:gd name="T23" fmla="*/ 153 h 300"/>
                <a:gd name="T24" fmla="*/ 80 w 256"/>
                <a:gd name="T25" fmla="*/ 205 h 300"/>
                <a:gd name="T26" fmla="*/ 21 w 256"/>
                <a:gd name="T27" fmla="*/ 264 h 300"/>
                <a:gd name="T28" fmla="*/ 21 w 256"/>
                <a:gd name="T29" fmla="*/ 153 h 300"/>
                <a:gd name="T30" fmla="*/ 100 w 256"/>
                <a:gd name="T31" fmla="*/ 215 h 300"/>
                <a:gd name="T32" fmla="*/ 156 w 256"/>
                <a:gd name="T33" fmla="*/ 215 h 300"/>
                <a:gd name="T34" fmla="*/ 220 w 256"/>
                <a:gd name="T35" fmla="*/ 279 h 300"/>
                <a:gd name="T36" fmla="*/ 36 w 256"/>
                <a:gd name="T37" fmla="*/ 279 h 300"/>
                <a:gd name="T38" fmla="*/ 100 w 256"/>
                <a:gd name="T39" fmla="*/ 215 h 300"/>
                <a:gd name="T40" fmla="*/ 176 w 256"/>
                <a:gd name="T41" fmla="*/ 205 h 300"/>
                <a:gd name="T42" fmla="*/ 235 w 256"/>
                <a:gd name="T43" fmla="*/ 153 h 300"/>
                <a:gd name="T44" fmla="*/ 235 w 256"/>
                <a:gd name="T45" fmla="*/ 264 h 300"/>
                <a:gd name="T46" fmla="*/ 176 w 256"/>
                <a:gd name="T47" fmla="*/ 205 h 300"/>
                <a:gd name="T48" fmla="*/ 128 w 256"/>
                <a:gd name="T49" fmla="*/ 27 h 300"/>
                <a:gd name="T50" fmla="*/ 230 w 256"/>
                <a:gd name="T51" fmla="*/ 129 h 300"/>
                <a:gd name="T52" fmla="*/ 156 w 256"/>
                <a:gd name="T53" fmla="*/ 193 h 300"/>
                <a:gd name="T54" fmla="*/ 100 w 256"/>
                <a:gd name="T55" fmla="*/ 193 h 300"/>
                <a:gd name="T56" fmla="*/ 26 w 256"/>
                <a:gd name="T57" fmla="*/ 129 h 300"/>
                <a:gd name="T58" fmla="*/ 128 w 256"/>
                <a:gd name="T59" fmla="*/ 2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6" h="300">
                  <a:moveTo>
                    <a:pt x="253" y="122"/>
                  </a:moveTo>
                  <a:cubicBezTo>
                    <a:pt x="136" y="4"/>
                    <a:pt x="136" y="4"/>
                    <a:pt x="136" y="4"/>
                  </a:cubicBezTo>
                  <a:cubicBezTo>
                    <a:pt x="131" y="0"/>
                    <a:pt x="125" y="0"/>
                    <a:pt x="120" y="4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1" y="124"/>
                    <a:pt x="0" y="127"/>
                    <a:pt x="0" y="12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95"/>
                    <a:pt x="5" y="300"/>
                    <a:pt x="11" y="300"/>
                  </a:cubicBezTo>
                  <a:cubicBezTo>
                    <a:pt x="245" y="300"/>
                    <a:pt x="245" y="300"/>
                    <a:pt x="245" y="300"/>
                  </a:cubicBezTo>
                  <a:cubicBezTo>
                    <a:pt x="251" y="300"/>
                    <a:pt x="256" y="295"/>
                    <a:pt x="256" y="289"/>
                  </a:cubicBezTo>
                  <a:cubicBezTo>
                    <a:pt x="256" y="129"/>
                    <a:pt x="256" y="129"/>
                    <a:pt x="256" y="129"/>
                  </a:cubicBezTo>
                  <a:cubicBezTo>
                    <a:pt x="256" y="127"/>
                    <a:pt x="255" y="124"/>
                    <a:pt x="253" y="122"/>
                  </a:cubicBezTo>
                  <a:close/>
                  <a:moveTo>
                    <a:pt x="21" y="153"/>
                  </a:moveTo>
                  <a:cubicBezTo>
                    <a:pt x="80" y="205"/>
                    <a:pt x="80" y="205"/>
                    <a:pt x="80" y="205"/>
                  </a:cubicBezTo>
                  <a:cubicBezTo>
                    <a:pt x="21" y="264"/>
                    <a:pt x="21" y="264"/>
                    <a:pt x="21" y="264"/>
                  </a:cubicBezTo>
                  <a:lnTo>
                    <a:pt x="21" y="153"/>
                  </a:lnTo>
                  <a:close/>
                  <a:moveTo>
                    <a:pt x="100" y="215"/>
                  </a:moveTo>
                  <a:cubicBezTo>
                    <a:pt x="156" y="215"/>
                    <a:pt x="156" y="215"/>
                    <a:pt x="156" y="215"/>
                  </a:cubicBezTo>
                  <a:cubicBezTo>
                    <a:pt x="220" y="279"/>
                    <a:pt x="220" y="279"/>
                    <a:pt x="220" y="279"/>
                  </a:cubicBezTo>
                  <a:cubicBezTo>
                    <a:pt x="36" y="279"/>
                    <a:pt x="36" y="279"/>
                    <a:pt x="36" y="279"/>
                  </a:cubicBezTo>
                  <a:lnTo>
                    <a:pt x="100" y="215"/>
                  </a:lnTo>
                  <a:close/>
                  <a:moveTo>
                    <a:pt x="176" y="205"/>
                  </a:moveTo>
                  <a:cubicBezTo>
                    <a:pt x="235" y="153"/>
                    <a:pt x="235" y="153"/>
                    <a:pt x="235" y="153"/>
                  </a:cubicBezTo>
                  <a:cubicBezTo>
                    <a:pt x="235" y="264"/>
                    <a:pt x="235" y="264"/>
                    <a:pt x="235" y="264"/>
                  </a:cubicBezTo>
                  <a:lnTo>
                    <a:pt x="176" y="205"/>
                  </a:lnTo>
                  <a:close/>
                  <a:moveTo>
                    <a:pt x="128" y="27"/>
                  </a:moveTo>
                  <a:cubicBezTo>
                    <a:pt x="230" y="129"/>
                    <a:pt x="230" y="129"/>
                    <a:pt x="230" y="129"/>
                  </a:cubicBezTo>
                  <a:cubicBezTo>
                    <a:pt x="156" y="193"/>
                    <a:pt x="156" y="193"/>
                    <a:pt x="156" y="193"/>
                  </a:cubicBezTo>
                  <a:cubicBezTo>
                    <a:pt x="100" y="193"/>
                    <a:pt x="100" y="193"/>
                    <a:pt x="100" y="193"/>
                  </a:cubicBezTo>
                  <a:cubicBezTo>
                    <a:pt x="26" y="129"/>
                    <a:pt x="26" y="129"/>
                    <a:pt x="26" y="129"/>
                  </a:cubicBezTo>
                  <a:lnTo>
                    <a:pt x="12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71" name="Freeform 697">
              <a:extLst>
                <a:ext uri="{FF2B5EF4-FFF2-40B4-BE49-F238E27FC236}">
                  <a16:creationId xmlns:a16="http://schemas.microsoft.com/office/drawing/2014/main" id="{72208F1A-C1A5-0446-85CD-65CFEF204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" y="3003"/>
              <a:ext cx="58" cy="71"/>
            </a:xfrm>
            <a:custGeom>
              <a:avLst/>
              <a:gdLst>
                <a:gd name="T0" fmla="*/ 4 w 88"/>
                <a:gd name="T1" fmla="*/ 72 h 107"/>
                <a:gd name="T2" fmla="*/ 36 w 88"/>
                <a:gd name="T3" fmla="*/ 104 h 107"/>
                <a:gd name="T4" fmla="*/ 40 w 88"/>
                <a:gd name="T5" fmla="*/ 106 h 107"/>
                <a:gd name="T6" fmla="*/ 44 w 88"/>
                <a:gd name="T7" fmla="*/ 107 h 107"/>
                <a:gd name="T8" fmla="*/ 48 w 88"/>
                <a:gd name="T9" fmla="*/ 106 h 107"/>
                <a:gd name="T10" fmla="*/ 52 w 88"/>
                <a:gd name="T11" fmla="*/ 104 h 107"/>
                <a:gd name="T12" fmla="*/ 84 w 88"/>
                <a:gd name="T13" fmla="*/ 72 h 107"/>
                <a:gd name="T14" fmla="*/ 84 w 88"/>
                <a:gd name="T15" fmla="*/ 57 h 107"/>
                <a:gd name="T16" fmla="*/ 68 w 88"/>
                <a:gd name="T17" fmla="*/ 57 h 107"/>
                <a:gd name="T18" fmla="*/ 55 w 88"/>
                <a:gd name="T19" fmla="*/ 71 h 107"/>
                <a:gd name="T20" fmla="*/ 55 w 88"/>
                <a:gd name="T21" fmla="*/ 11 h 107"/>
                <a:gd name="T22" fmla="*/ 44 w 88"/>
                <a:gd name="T23" fmla="*/ 0 h 107"/>
                <a:gd name="T24" fmla="*/ 33 w 88"/>
                <a:gd name="T25" fmla="*/ 11 h 107"/>
                <a:gd name="T26" fmla="*/ 33 w 88"/>
                <a:gd name="T27" fmla="*/ 71 h 107"/>
                <a:gd name="T28" fmla="*/ 20 w 88"/>
                <a:gd name="T29" fmla="*/ 57 h 107"/>
                <a:gd name="T30" fmla="*/ 4 w 88"/>
                <a:gd name="T31" fmla="*/ 57 h 107"/>
                <a:gd name="T32" fmla="*/ 4 w 88"/>
                <a:gd name="T33" fmla="*/ 7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107">
                  <a:moveTo>
                    <a:pt x="4" y="72"/>
                  </a:moveTo>
                  <a:cubicBezTo>
                    <a:pt x="36" y="104"/>
                    <a:pt x="36" y="104"/>
                    <a:pt x="36" y="104"/>
                  </a:cubicBezTo>
                  <a:cubicBezTo>
                    <a:pt x="37" y="105"/>
                    <a:pt x="39" y="106"/>
                    <a:pt x="40" y="106"/>
                  </a:cubicBezTo>
                  <a:cubicBezTo>
                    <a:pt x="41" y="107"/>
                    <a:pt x="43" y="107"/>
                    <a:pt x="44" y="107"/>
                  </a:cubicBezTo>
                  <a:cubicBezTo>
                    <a:pt x="45" y="107"/>
                    <a:pt x="47" y="107"/>
                    <a:pt x="48" y="106"/>
                  </a:cubicBezTo>
                  <a:cubicBezTo>
                    <a:pt x="49" y="106"/>
                    <a:pt x="51" y="105"/>
                    <a:pt x="52" y="104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8" y="68"/>
                    <a:pt x="88" y="61"/>
                    <a:pt x="84" y="57"/>
                  </a:cubicBezTo>
                  <a:cubicBezTo>
                    <a:pt x="79" y="53"/>
                    <a:pt x="73" y="53"/>
                    <a:pt x="68" y="57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5"/>
                    <a:pt x="50" y="0"/>
                    <a:pt x="44" y="0"/>
                  </a:cubicBezTo>
                  <a:cubicBezTo>
                    <a:pt x="38" y="0"/>
                    <a:pt x="33" y="5"/>
                    <a:pt x="33" y="11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15" y="53"/>
                    <a:pt x="9" y="53"/>
                    <a:pt x="4" y="57"/>
                  </a:cubicBezTo>
                  <a:cubicBezTo>
                    <a:pt x="0" y="61"/>
                    <a:pt x="0" y="68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72" name="Group 708">
            <a:extLst>
              <a:ext uri="{FF2B5EF4-FFF2-40B4-BE49-F238E27FC236}">
                <a16:creationId xmlns:a16="http://schemas.microsoft.com/office/drawing/2014/main" id="{5B1B0DF0-1877-4A42-9CFD-9C2925C4ED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3902" y="5186318"/>
            <a:ext cx="367041" cy="368120"/>
            <a:chOff x="3670" y="2977"/>
            <a:chExt cx="340" cy="341"/>
          </a:xfrm>
          <a:solidFill>
            <a:srgbClr val="ED1B24"/>
          </a:solidFill>
        </p:grpSpPr>
        <p:sp>
          <p:nvSpPr>
            <p:cNvPr id="173" name="Freeform 709">
              <a:extLst>
                <a:ext uri="{FF2B5EF4-FFF2-40B4-BE49-F238E27FC236}">
                  <a16:creationId xmlns:a16="http://schemas.microsoft.com/office/drawing/2014/main" id="{CD824FA9-8CD2-1642-8323-94BD801CD9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0" y="2977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74" name="Freeform 710">
              <a:extLst>
                <a:ext uri="{FF2B5EF4-FFF2-40B4-BE49-F238E27FC236}">
                  <a16:creationId xmlns:a16="http://schemas.microsoft.com/office/drawing/2014/main" id="{61FED6A9-F60B-314D-893A-E807E33DE4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5" y="3040"/>
              <a:ext cx="170" cy="199"/>
            </a:xfrm>
            <a:custGeom>
              <a:avLst/>
              <a:gdLst>
                <a:gd name="T0" fmla="*/ 253 w 256"/>
                <a:gd name="T1" fmla="*/ 121 h 299"/>
                <a:gd name="T2" fmla="*/ 135 w 256"/>
                <a:gd name="T3" fmla="*/ 4 h 299"/>
                <a:gd name="T4" fmla="*/ 120 w 256"/>
                <a:gd name="T5" fmla="*/ 4 h 299"/>
                <a:gd name="T6" fmla="*/ 3 w 256"/>
                <a:gd name="T7" fmla="*/ 121 h 299"/>
                <a:gd name="T8" fmla="*/ 0 w 256"/>
                <a:gd name="T9" fmla="*/ 129 h 299"/>
                <a:gd name="T10" fmla="*/ 0 w 256"/>
                <a:gd name="T11" fmla="*/ 289 h 299"/>
                <a:gd name="T12" fmla="*/ 10 w 256"/>
                <a:gd name="T13" fmla="*/ 299 h 299"/>
                <a:gd name="T14" fmla="*/ 245 w 256"/>
                <a:gd name="T15" fmla="*/ 299 h 299"/>
                <a:gd name="T16" fmla="*/ 256 w 256"/>
                <a:gd name="T17" fmla="*/ 289 h 299"/>
                <a:gd name="T18" fmla="*/ 256 w 256"/>
                <a:gd name="T19" fmla="*/ 129 h 299"/>
                <a:gd name="T20" fmla="*/ 253 w 256"/>
                <a:gd name="T21" fmla="*/ 121 h 299"/>
                <a:gd name="T22" fmla="*/ 21 w 256"/>
                <a:gd name="T23" fmla="*/ 152 h 299"/>
                <a:gd name="T24" fmla="*/ 80 w 256"/>
                <a:gd name="T25" fmla="*/ 204 h 299"/>
                <a:gd name="T26" fmla="*/ 21 w 256"/>
                <a:gd name="T27" fmla="*/ 263 h 299"/>
                <a:gd name="T28" fmla="*/ 21 w 256"/>
                <a:gd name="T29" fmla="*/ 152 h 299"/>
                <a:gd name="T30" fmla="*/ 100 w 256"/>
                <a:gd name="T31" fmla="*/ 214 h 299"/>
                <a:gd name="T32" fmla="*/ 155 w 256"/>
                <a:gd name="T33" fmla="*/ 214 h 299"/>
                <a:gd name="T34" fmla="*/ 219 w 256"/>
                <a:gd name="T35" fmla="*/ 278 h 299"/>
                <a:gd name="T36" fmla="*/ 36 w 256"/>
                <a:gd name="T37" fmla="*/ 278 h 299"/>
                <a:gd name="T38" fmla="*/ 100 w 256"/>
                <a:gd name="T39" fmla="*/ 214 h 299"/>
                <a:gd name="T40" fmla="*/ 175 w 256"/>
                <a:gd name="T41" fmla="*/ 204 h 299"/>
                <a:gd name="T42" fmla="*/ 234 w 256"/>
                <a:gd name="T43" fmla="*/ 152 h 299"/>
                <a:gd name="T44" fmla="*/ 234 w 256"/>
                <a:gd name="T45" fmla="*/ 263 h 299"/>
                <a:gd name="T46" fmla="*/ 175 w 256"/>
                <a:gd name="T47" fmla="*/ 204 h 299"/>
                <a:gd name="T48" fmla="*/ 128 w 256"/>
                <a:gd name="T49" fmla="*/ 26 h 299"/>
                <a:gd name="T50" fmla="*/ 229 w 256"/>
                <a:gd name="T51" fmla="*/ 128 h 299"/>
                <a:gd name="T52" fmla="*/ 156 w 256"/>
                <a:gd name="T53" fmla="*/ 193 h 299"/>
                <a:gd name="T54" fmla="*/ 100 w 256"/>
                <a:gd name="T55" fmla="*/ 193 h 299"/>
                <a:gd name="T56" fmla="*/ 26 w 256"/>
                <a:gd name="T57" fmla="*/ 128 h 299"/>
                <a:gd name="T58" fmla="*/ 128 w 256"/>
                <a:gd name="T59" fmla="*/ 26 h 299"/>
                <a:gd name="T60" fmla="*/ 88 w 256"/>
                <a:gd name="T61" fmla="*/ 100 h 299"/>
                <a:gd name="T62" fmla="*/ 120 w 256"/>
                <a:gd name="T63" fmla="*/ 68 h 299"/>
                <a:gd name="T64" fmla="*/ 124 w 256"/>
                <a:gd name="T65" fmla="*/ 65 h 299"/>
                <a:gd name="T66" fmla="*/ 132 w 256"/>
                <a:gd name="T67" fmla="*/ 65 h 299"/>
                <a:gd name="T68" fmla="*/ 135 w 256"/>
                <a:gd name="T69" fmla="*/ 68 h 299"/>
                <a:gd name="T70" fmla="*/ 167 w 256"/>
                <a:gd name="T71" fmla="*/ 100 h 299"/>
                <a:gd name="T72" fmla="*/ 167 w 256"/>
                <a:gd name="T73" fmla="*/ 115 h 299"/>
                <a:gd name="T74" fmla="*/ 160 w 256"/>
                <a:gd name="T75" fmla="*/ 118 h 299"/>
                <a:gd name="T76" fmla="*/ 152 w 256"/>
                <a:gd name="T77" fmla="*/ 115 h 299"/>
                <a:gd name="T78" fmla="*/ 138 w 256"/>
                <a:gd name="T79" fmla="*/ 101 h 299"/>
                <a:gd name="T80" fmla="*/ 138 w 256"/>
                <a:gd name="T81" fmla="*/ 161 h 299"/>
                <a:gd name="T82" fmla="*/ 128 w 256"/>
                <a:gd name="T83" fmla="*/ 171 h 299"/>
                <a:gd name="T84" fmla="*/ 117 w 256"/>
                <a:gd name="T85" fmla="*/ 161 h 299"/>
                <a:gd name="T86" fmla="*/ 117 w 256"/>
                <a:gd name="T87" fmla="*/ 101 h 299"/>
                <a:gd name="T88" fmla="*/ 103 w 256"/>
                <a:gd name="T89" fmla="*/ 115 h 299"/>
                <a:gd name="T90" fmla="*/ 96 w 256"/>
                <a:gd name="T91" fmla="*/ 118 h 299"/>
                <a:gd name="T92" fmla="*/ 88 w 256"/>
                <a:gd name="T93" fmla="*/ 115 h 299"/>
                <a:gd name="T94" fmla="*/ 88 w 256"/>
                <a:gd name="T95" fmla="*/ 10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6" h="299">
                  <a:moveTo>
                    <a:pt x="253" y="121"/>
                  </a:moveTo>
                  <a:cubicBezTo>
                    <a:pt x="135" y="4"/>
                    <a:pt x="135" y="4"/>
                    <a:pt x="135" y="4"/>
                  </a:cubicBezTo>
                  <a:cubicBezTo>
                    <a:pt x="131" y="0"/>
                    <a:pt x="124" y="0"/>
                    <a:pt x="120" y="4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1" y="123"/>
                    <a:pt x="0" y="126"/>
                    <a:pt x="0" y="12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95"/>
                    <a:pt x="4" y="299"/>
                    <a:pt x="10" y="299"/>
                  </a:cubicBezTo>
                  <a:cubicBezTo>
                    <a:pt x="245" y="299"/>
                    <a:pt x="245" y="299"/>
                    <a:pt x="245" y="299"/>
                  </a:cubicBezTo>
                  <a:cubicBezTo>
                    <a:pt x="251" y="299"/>
                    <a:pt x="256" y="295"/>
                    <a:pt x="256" y="289"/>
                  </a:cubicBezTo>
                  <a:cubicBezTo>
                    <a:pt x="256" y="129"/>
                    <a:pt x="256" y="129"/>
                    <a:pt x="256" y="129"/>
                  </a:cubicBezTo>
                  <a:cubicBezTo>
                    <a:pt x="256" y="126"/>
                    <a:pt x="255" y="123"/>
                    <a:pt x="253" y="121"/>
                  </a:cubicBezTo>
                  <a:close/>
                  <a:moveTo>
                    <a:pt x="21" y="152"/>
                  </a:moveTo>
                  <a:cubicBezTo>
                    <a:pt x="80" y="204"/>
                    <a:pt x="80" y="204"/>
                    <a:pt x="80" y="204"/>
                  </a:cubicBezTo>
                  <a:cubicBezTo>
                    <a:pt x="21" y="263"/>
                    <a:pt x="21" y="263"/>
                    <a:pt x="21" y="263"/>
                  </a:cubicBezTo>
                  <a:lnTo>
                    <a:pt x="21" y="152"/>
                  </a:lnTo>
                  <a:close/>
                  <a:moveTo>
                    <a:pt x="100" y="214"/>
                  </a:moveTo>
                  <a:cubicBezTo>
                    <a:pt x="155" y="214"/>
                    <a:pt x="155" y="214"/>
                    <a:pt x="155" y="214"/>
                  </a:cubicBezTo>
                  <a:cubicBezTo>
                    <a:pt x="219" y="278"/>
                    <a:pt x="219" y="278"/>
                    <a:pt x="219" y="278"/>
                  </a:cubicBezTo>
                  <a:cubicBezTo>
                    <a:pt x="36" y="278"/>
                    <a:pt x="36" y="278"/>
                    <a:pt x="36" y="278"/>
                  </a:cubicBezTo>
                  <a:lnTo>
                    <a:pt x="100" y="214"/>
                  </a:lnTo>
                  <a:close/>
                  <a:moveTo>
                    <a:pt x="175" y="204"/>
                  </a:moveTo>
                  <a:cubicBezTo>
                    <a:pt x="234" y="152"/>
                    <a:pt x="234" y="152"/>
                    <a:pt x="234" y="152"/>
                  </a:cubicBezTo>
                  <a:cubicBezTo>
                    <a:pt x="234" y="263"/>
                    <a:pt x="234" y="263"/>
                    <a:pt x="234" y="263"/>
                  </a:cubicBezTo>
                  <a:lnTo>
                    <a:pt x="175" y="204"/>
                  </a:lnTo>
                  <a:close/>
                  <a:moveTo>
                    <a:pt x="128" y="26"/>
                  </a:moveTo>
                  <a:cubicBezTo>
                    <a:pt x="229" y="128"/>
                    <a:pt x="229" y="128"/>
                    <a:pt x="229" y="128"/>
                  </a:cubicBezTo>
                  <a:cubicBezTo>
                    <a:pt x="156" y="193"/>
                    <a:pt x="156" y="193"/>
                    <a:pt x="156" y="193"/>
                  </a:cubicBezTo>
                  <a:cubicBezTo>
                    <a:pt x="100" y="193"/>
                    <a:pt x="100" y="193"/>
                    <a:pt x="100" y="193"/>
                  </a:cubicBezTo>
                  <a:cubicBezTo>
                    <a:pt x="26" y="128"/>
                    <a:pt x="26" y="128"/>
                    <a:pt x="26" y="128"/>
                  </a:cubicBezTo>
                  <a:lnTo>
                    <a:pt x="128" y="26"/>
                  </a:lnTo>
                  <a:close/>
                  <a:moveTo>
                    <a:pt x="88" y="100"/>
                  </a:moveTo>
                  <a:cubicBezTo>
                    <a:pt x="120" y="68"/>
                    <a:pt x="120" y="68"/>
                    <a:pt x="120" y="68"/>
                  </a:cubicBezTo>
                  <a:cubicBezTo>
                    <a:pt x="121" y="67"/>
                    <a:pt x="122" y="66"/>
                    <a:pt x="124" y="65"/>
                  </a:cubicBezTo>
                  <a:cubicBezTo>
                    <a:pt x="126" y="64"/>
                    <a:pt x="129" y="64"/>
                    <a:pt x="132" y="65"/>
                  </a:cubicBezTo>
                  <a:cubicBezTo>
                    <a:pt x="133" y="66"/>
                    <a:pt x="134" y="67"/>
                    <a:pt x="135" y="68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71" y="104"/>
                    <a:pt x="171" y="111"/>
                    <a:pt x="167" y="115"/>
                  </a:cubicBezTo>
                  <a:cubicBezTo>
                    <a:pt x="165" y="117"/>
                    <a:pt x="162" y="118"/>
                    <a:pt x="160" y="118"/>
                  </a:cubicBezTo>
                  <a:cubicBezTo>
                    <a:pt x="157" y="118"/>
                    <a:pt x="154" y="117"/>
                    <a:pt x="152" y="11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138" y="167"/>
                    <a:pt x="134" y="171"/>
                    <a:pt x="128" y="171"/>
                  </a:cubicBezTo>
                  <a:cubicBezTo>
                    <a:pt x="122" y="171"/>
                    <a:pt x="117" y="167"/>
                    <a:pt x="117" y="161"/>
                  </a:cubicBezTo>
                  <a:cubicBezTo>
                    <a:pt x="117" y="101"/>
                    <a:pt x="117" y="101"/>
                    <a:pt x="117" y="101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1" y="117"/>
                    <a:pt x="98" y="118"/>
                    <a:pt x="96" y="118"/>
                  </a:cubicBezTo>
                  <a:cubicBezTo>
                    <a:pt x="93" y="118"/>
                    <a:pt x="90" y="117"/>
                    <a:pt x="88" y="115"/>
                  </a:cubicBezTo>
                  <a:cubicBezTo>
                    <a:pt x="84" y="111"/>
                    <a:pt x="84" y="104"/>
                    <a:pt x="88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75" name="Group 713">
            <a:extLst>
              <a:ext uri="{FF2B5EF4-FFF2-40B4-BE49-F238E27FC236}">
                <a16:creationId xmlns:a16="http://schemas.microsoft.com/office/drawing/2014/main" id="{1F7601F6-F4CB-4B4A-BAF5-DC34FEADF45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59374" y="5186318"/>
            <a:ext cx="367041" cy="367041"/>
            <a:chOff x="3986" y="3055"/>
            <a:chExt cx="340" cy="340"/>
          </a:xfrm>
          <a:solidFill>
            <a:srgbClr val="ED1B24"/>
          </a:solidFill>
        </p:grpSpPr>
        <p:sp>
          <p:nvSpPr>
            <p:cNvPr id="176" name="Freeform 714">
              <a:extLst>
                <a:ext uri="{FF2B5EF4-FFF2-40B4-BE49-F238E27FC236}">
                  <a16:creationId xmlns:a16="http://schemas.microsoft.com/office/drawing/2014/main" id="{584E55B0-157C-374B-9443-035C32D93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6" y="305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77" name="Freeform 715">
              <a:extLst>
                <a:ext uri="{FF2B5EF4-FFF2-40B4-BE49-F238E27FC236}">
                  <a16:creationId xmlns:a16="http://schemas.microsoft.com/office/drawing/2014/main" id="{E024534C-7660-1941-B9D2-F6E2F4FF8A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0" y="3147"/>
              <a:ext cx="212" cy="156"/>
            </a:xfrm>
            <a:custGeom>
              <a:avLst/>
              <a:gdLst>
                <a:gd name="T0" fmla="*/ 309 w 320"/>
                <a:gd name="T1" fmla="*/ 0 h 235"/>
                <a:gd name="T2" fmla="*/ 10 w 320"/>
                <a:gd name="T3" fmla="*/ 0 h 235"/>
                <a:gd name="T4" fmla="*/ 0 w 320"/>
                <a:gd name="T5" fmla="*/ 11 h 235"/>
                <a:gd name="T6" fmla="*/ 0 w 320"/>
                <a:gd name="T7" fmla="*/ 224 h 235"/>
                <a:gd name="T8" fmla="*/ 10 w 320"/>
                <a:gd name="T9" fmla="*/ 235 h 235"/>
                <a:gd name="T10" fmla="*/ 309 w 320"/>
                <a:gd name="T11" fmla="*/ 235 h 235"/>
                <a:gd name="T12" fmla="*/ 320 w 320"/>
                <a:gd name="T13" fmla="*/ 224 h 235"/>
                <a:gd name="T14" fmla="*/ 320 w 320"/>
                <a:gd name="T15" fmla="*/ 11 h 235"/>
                <a:gd name="T16" fmla="*/ 309 w 320"/>
                <a:gd name="T17" fmla="*/ 0 h 235"/>
                <a:gd name="T18" fmla="*/ 298 w 320"/>
                <a:gd name="T19" fmla="*/ 199 h 235"/>
                <a:gd name="T20" fmla="*/ 214 w 320"/>
                <a:gd name="T21" fmla="*/ 114 h 235"/>
                <a:gd name="T22" fmla="*/ 298 w 320"/>
                <a:gd name="T23" fmla="*/ 35 h 235"/>
                <a:gd name="T24" fmla="*/ 298 w 320"/>
                <a:gd name="T25" fmla="*/ 199 h 235"/>
                <a:gd name="T26" fmla="*/ 282 w 320"/>
                <a:gd name="T27" fmla="*/ 22 h 235"/>
                <a:gd name="T28" fmla="*/ 160 w 320"/>
                <a:gd name="T29" fmla="*/ 135 h 235"/>
                <a:gd name="T30" fmla="*/ 37 w 320"/>
                <a:gd name="T31" fmla="*/ 22 h 235"/>
                <a:gd name="T32" fmla="*/ 282 w 320"/>
                <a:gd name="T33" fmla="*/ 22 h 235"/>
                <a:gd name="T34" fmla="*/ 21 w 320"/>
                <a:gd name="T35" fmla="*/ 35 h 235"/>
                <a:gd name="T36" fmla="*/ 106 w 320"/>
                <a:gd name="T37" fmla="*/ 114 h 235"/>
                <a:gd name="T38" fmla="*/ 21 w 320"/>
                <a:gd name="T39" fmla="*/ 199 h 235"/>
                <a:gd name="T40" fmla="*/ 21 w 320"/>
                <a:gd name="T41" fmla="*/ 35 h 235"/>
                <a:gd name="T42" fmla="*/ 121 w 320"/>
                <a:gd name="T43" fmla="*/ 129 h 235"/>
                <a:gd name="T44" fmla="*/ 152 w 320"/>
                <a:gd name="T45" fmla="*/ 157 h 235"/>
                <a:gd name="T46" fmla="*/ 160 w 320"/>
                <a:gd name="T47" fmla="*/ 160 h 235"/>
                <a:gd name="T48" fmla="*/ 167 w 320"/>
                <a:gd name="T49" fmla="*/ 157 h 235"/>
                <a:gd name="T50" fmla="*/ 198 w 320"/>
                <a:gd name="T51" fmla="*/ 129 h 235"/>
                <a:gd name="T52" fmla="*/ 283 w 320"/>
                <a:gd name="T53" fmla="*/ 214 h 235"/>
                <a:gd name="T54" fmla="*/ 36 w 320"/>
                <a:gd name="T55" fmla="*/ 214 h 235"/>
                <a:gd name="T56" fmla="*/ 121 w 320"/>
                <a:gd name="T57" fmla="*/ 12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0" h="235">
                  <a:moveTo>
                    <a:pt x="30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0"/>
                    <a:pt x="4" y="235"/>
                    <a:pt x="10" y="235"/>
                  </a:cubicBezTo>
                  <a:cubicBezTo>
                    <a:pt x="309" y="235"/>
                    <a:pt x="309" y="235"/>
                    <a:pt x="309" y="235"/>
                  </a:cubicBezTo>
                  <a:cubicBezTo>
                    <a:pt x="315" y="235"/>
                    <a:pt x="320" y="230"/>
                    <a:pt x="320" y="224"/>
                  </a:cubicBezTo>
                  <a:cubicBezTo>
                    <a:pt x="320" y="11"/>
                    <a:pt x="320" y="11"/>
                    <a:pt x="320" y="11"/>
                  </a:cubicBezTo>
                  <a:cubicBezTo>
                    <a:pt x="320" y="5"/>
                    <a:pt x="315" y="0"/>
                    <a:pt x="309" y="0"/>
                  </a:cubicBezTo>
                  <a:close/>
                  <a:moveTo>
                    <a:pt x="298" y="199"/>
                  </a:moveTo>
                  <a:cubicBezTo>
                    <a:pt x="214" y="114"/>
                    <a:pt x="214" y="114"/>
                    <a:pt x="214" y="114"/>
                  </a:cubicBezTo>
                  <a:cubicBezTo>
                    <a:pt x="298" y="35"/>
                    <a:pt x="298" y="35"/>
                    <a:pt x="298" y="35"/>
                  </a:cubicBezTo>
                  <a:lnTo>
                    <a:pt x="298" y="199"/>
                  </a:lnTo>
                  <a:close/>
                  <a:moveTo>
                    <a:pt x="282" y="22"/>
                  </a:moveTo>
                  <a:cubicBezTo>
                    <a:pt x="160" y="135"/>
                    <a:pt x="160" y="135"/>
                    <a:pt x="160" y="135"/>
                  </a:cubicBezTo>
                  <a:cubicBezTo>
                    <a:pt x="37" y="22"/>
                    <a:pt x="37" y="22"/>
                    <a:pt x="37" y="22"/>
                  </a:cubicBezTo>
                  <a:lnTo>
                    <a:pt x="282" y="22"/>
                  </a:lnTo>
                  <a:close/>
                  <a:moveTo>
                    <a:pt x="21" y="35"/>
                  </a:moveTo>
                  <a:cubicBezTo>
                    <a:pt x="106" y="114"/>
                    <a:pt x="106" y="114"/>
                    <a:pt x="106" y="114"/>
                  </a:cubicBezTo>
                  <a:cubicBezTo>
                    <a:pt x="21" y="199"/>
                    <a:pt x="21" y="199"/>
                    <a:pt x="21" y="199"/>
                  </a:cubicBezTo>
                  <a:lnTo>
                    <a:pt x="21" y="35"/>
                  </a:lnTo>
                  <a:close/>
                  <a:moveTo>
                    <a:pt x="121" y="129"/>
                  </a:moveTo>
                  <a:cubicBezTo>
                    <a:pt x="152" y="157"/>
                    <a:pt x="152" y="157"/>
                    <a:pt x="152" y="157"/>
                  </a:cubicBezTo>
                  <a:cubicBezTo>
                    <a:pt x="154" y="159"/>
                    <a:pt x="157" y="160"/>
                    <a:pt x="160" y="160"/>
                  </a:cubicBezTo>
                  <a:cubicBezTo>
                    <a:pt x="162" y="160"/>
                    <a:pt x="165" y="159"/>
                    <a:pt x="167" y="157"/>
                  </a:cubicBezTo>
                  <a:cubicBezTo>
                    <a:pt x="198" y="129"/>
                    <a:pt x="198" y="129"/>
                    <a:pt x="198" y="129"/>
                  </a:cubicBezTo>
                  <a:cubicBezTo>
                    <a:pt x="283" y="214"/>
                    <a:pt x="283" y="214"/>
                    <a:pt x="283" y="214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12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48C0DB01-42AF-2946-9F25-CD5BE1B13CD0}"/>
              </a:ext>
            </a:extLst>
          </p:cNvPr>
          <p:cNvSpPr txBox="1"/>
          <p:nvPr/>
        </p:nvSpPr>
        <p:spPr>
          <a:xfrm>
            <a:off x="10039379" y="5553949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RSS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12111B7-7D63-624A-BB1C-022BC8F85C07}"/>
              </a:ext>
            </a:extLst>
          </p:cNvPr>
          <p:cNvSpPr txBox="1"/>
          <p:nvPr/>
        </p:nvSpPr>
        <p:spPr>
          <a:xfrm>
            <a:off x="10110921" y="398166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Send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0ED8CD9-0F7A-654D-A8F4-922FCF153EC9}"/>
              </a:ext>
            </a:extLst>
          </p:cNvPr>
          <p:cNvSpPr txBox="1"/>
          <p:nvPr/>
        </p:nvSpPr>
        <p:spPr>
          <a:xfrm>
            <a:off x="9221474" y="398166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Reply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1A2E5E6-45D2-594F-B16C-ED2A7C8155A8}"/>
              </a:ext>
            </a:extLst>
          </p:cNvPr>
          <p:cNvSpPr txBox="1"/>
          <p:nvPr/>
        </p:nvSpPr>
        <p:spPr>
          <a:xfrm>
            <a:off x="8332027" y="398166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Reply all</a:t>
            </a:r>
          </a:p>
        </p:txBody>
      </p:sp>
      <p:grpSp>
        <p:nvGrpSpPr>
          <p:cNvPr id="182" name="Group 815">
            <a:extLst>
              <a:ext uri="{FF2B5EF4-FFF2-40B4-BE49-F238E27FC236}">
                <a16:creationId xmlns:a16="http://schemas.microsoft.com/office/drawing/2014/main" id="{A6E5DA7A-7415-9C47-9F41-6761FDA024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65042" y="5184928"/>
            <a:ext cx="369021" cy="369021"/>
            <a:chOff x="2629" y="3102"/>
            <a:chExt cx="340" cy="340"/>
          </a:xfrm>
          <a:solidFill>
            <a:srgbClr val="ED1B24"/>
          </a:solidFill>
        </p:grpSpPr>
        <p:sp>
          <p:nvSpPr>
            <p:cNvPr id="183" name="Freeform 816">
              <a:extLst>
                <a:ext uri="{FF2B5EF4-FFF2-40B4-BE49-F238E27FC236}">
                  <a16:creationId xmlns:a16="http://schemas.microsoft.com/office/drawing/2014/main" id="{1D6C6B56-5A9A-A344-BAD2-8B7CD3B873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9" y="3102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84" name="Oval 817">
              <a:extLst>
                <a:ext uri="{FF2B5EF4-FFF2-40B4-BE49-F238E27FC236}">
                  <a16:creationId xmlns:a16="http://schemas.microsoft.com/office/drawing/2014/main" id="{8779CD59-E8BF-3A43-BBB9-0F601102A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" y="3314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85" name="Freeform 818">
              <a:extLst>
                <a:ext uri="{FF2B5EF4-FFF2-40B4-BE49-F238E27FC236}">
                  <a16:creationId xmlns:a16="http://schemas.microsoft.com/office/drawing/2014/main" id="{CC29A824-84B1-DE4A-85E2-DF094162D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1" y="3166"/>
              <a:ext cx="184" cy="184"/>
            </a:xfrm>
            <a:custGeom>
              <a:avLst/>
              <a:gdLst>
                <a:gd name="T0" fmla="*/ 11 w 278"/>
                <a:gd name="T1" fmla="*/ 0 h 277"/>
                <a:gd name="T2" fmla="*/ 0 w 278"/>
                <a:gd name="T3" fmla="*/ 10 h 277"/>
                <a:gd name="T4" fmla="*/ 11 w 278"/>
                <a:gd name="T5" fmla="*/ 21 h 277"/>
                <a:gd name="T6" fmla="*/ 256 w 278"/>
                <a:gd name="T7" fmla="*/ 266 h 277"/>
                <a:gd name="T8" fmla="*/ 267 w 278"/>
                <a:gd name="T9" fmla="*/ 277 h 277"/>
                <a:gd name="T10" fmla="*/ 278 w 278"/>
                <a:gd name="T11" fmla="*/ 266 h 277"/>
                <a:gd name="T12" fmla="*/ 11 w 278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277">
                  <a:moveTo>
                    <a:pt x="11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46" y="21"/>
                    <a:pt x="256" y="131"/>
                    <a:pt x="256" y="266"/>
                  </a:cubicBezTo>
                  <a:cubicBezTo>
                    <a:pt x="256" y="272"/>
                    <a:pt x="261" y="277"/>
                    <a:pt x="267" y="277"/>
                  </a:cubicBezTo>
                  <a:cubicBezTo>
                    <a:pt x="273" y="277"/>
                    <a:pt x="278" y="272"/>
                    <a:pt x="278" y="266"/>
                  </a:cubicBezTo>
                  <a:cubicBezTo>
                    <a:pt x="278" y="119"/>
                    <a:pt x="158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86" name="Freeform 819">
              <a:extLst>
                <a:ext uri="{FF2B5EF4-FFF2-40B4-BE49-F238E27FC236}">
                  <a16:creationId xmlns:a16="http://schemas.microsoft.com/office/drawing/2014/main" id="{3203245E-E9F7-EF42-AE81-D4E962A44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1" y="3243"/>
              <a:ext cx="106" cy="107"/>
            </a:xfrm>
            <a:custGeom>
              <a:avLst/>
              <a:gdLst>
                <a:gd name="T0" fmla="*/ 11 w 160"/>
                <a:gd name="T1" fmla="*/ 0 h 160"/>
                <a:gd name="T2" fmla="*/ 0 w 160"/>
                <a:gd name="T3" fmla="*/ 11 h 160"/>
                <a:gd name="T4" fmla="*/ 11 w 160"/>
                <a:gd name="T5" fmla="*/ 21 h 160"/>
                <a:gd name="T6" fmla="*/ 139 w 160"/>
                <a:gd name="T7" fmla="*/ 149 h 160"/>
                <a:gd name="T8" fmla="*/ 150 w 160"/>
                <a:gd name="T9" fmla="*/ 160 h 160"/>
                <a:gd name="T10" fmla="*/ 160 w 160"/>
                <a:gd name="T11" fmla="*/ 149 h 160"/>
                <a:gd name="T12" fmla="*/ 11 w 160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6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82" y="21"/>
                    <a:pt x="139" y="79"/>
                    <a:pt x="139" y="149"/>
                  </a:cubicBezTo>
                  <a:cubicBezTo>
                    <a:pt x="139" y="155"/>
                    <a:pt x="144" y="160"/>
                    <a:pt x="150" y="160"/>
                  </a:cubicBezTo>
                  <a:cubicBezTo>
                    <a:pt x="156" y="160"/>
                    <a:pt x="160" y="155"/>
                    <a:pt x="160" y="149"/>
                  </a:cubicBezTo>
                  <a:cubicBezTo>
                    <a:pt x="160" y="67"/>
                    <a:pt x="93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87" name="Group 741">
            <a:extLst>
              <a:ext uri="{FF2B5EF4-FFF2-40B4-BE49-F238E27FC236}">
                <a16:creationId xmlns:a16="http://schemas.microsoft.com/office/drawing/2014/main" id="{6A40B1EF-41AA-D944-B583-AE0C6D5A99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57082" y="3615564"/>
            <a:ext cx="369021" cy="369021"/>
            <a:chOff x="1163" y="2706"/>
            <a:chExt cx="340" cy="340"/>
          </a:xfrm>
          <a:solidFill>
            <a:srgbClr val="ED1B24"/>
          </a:solidFill>
        </p:grpSpPr>
        <p:sp>
          <p:nvSpPr>
            <p:cNvPr id="188" name="Freeform 742">
              <a:extLst>
                <a:ext uri="{FF2B5EF4-FFF2-40B4-BE49-F238E27FC236}">
                  <a16:creationId xmlns:a16="http://schemas.microsoft.com/office/drawing/2014/main" id="{9D69141E-33F2-3048-BD02-54F439D73D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7" y="2769"/>
              <a:ext cx="178" cy="213"/>
            </a:xfrm>
            <a:custGeom>
              <a:avLst/>
              <a:gdLst>
                <a:gd name="T0" fmla="*/ 182 w 268"/>
                <a:gd name="T1" fmla="*/ 321 h 321"/>
                <a:gd name="T2" fmla="*/ 173 w 268"/>
                <a:gd name="T3" fmla="*/ 316 h 321"/>
                <a:gd name="T4" fmla="*/ 176 w 268"/>
                <a:gd name="T5" fmla="*/ 302 h 321"/>
                <a:gd name="T6" fmla="*/ 203 w 268"/>
                <a:gd name="T7" fmla="*/ 247 h 321"/>
                <a:gd name="T8" fmla="*/ 134 w 268"/>
                <a:gd name="T9" fmla="*/ 172 h 321"/>
                <a:gd name="T10" fmla="*/ 129 w 268"/>
                <a:gd name="T11" fmla="*/ 172 h 321"/>
                <a:gd name="T12" fmla="*/ 129 w 268"/>
                <a:gd name="T13" fmla="*/ 225 h 321"/>
                <a:gd name="T14" fmla="*/ 122 w 268"/>
                <a:gd name="T15" fmla="*/ 235 h 321"/>
                <a:gd name="T16" fmla="*/ 111 w 268"/>
                <a:gd name="T17" fmla="*/ 233 h 321"/>
                <a:gd name="T18" fmla="*/ 4 w 268"/>
                <a:gd name="T19" fmla="*/ 126 h 321"/>
                <a:gd name="T20" fmla="*/ 4 w 268"/>
                <a:gd name="T21" fmla="*/ 111 h 321"/>
                <a:gd name="T22" fmla="*/ 111 w 268"/>
                <a:gd name="T23" fmla="*/ 4 h 321"/>
                <a:gd name="T24" fmla="*/ 122 w 268"/>
                <a:gd name="T25" fmla="*/ 2 h 321"/>
                <a:gd name="T26" fmla="*/ 129 w 268"/>
                <a:gd name="T27" fmla="*/ 12 h 321"/>
                <a:gd name="T28" fmla="*/ 129 w 268"/>
                <a:gd name="T29" fmla="*/ 55 h 321"/>
                <a:gd name="T30" fmla="*/ 268 w 268"/>
                <a:gd name="T31" fmla="*/ 193 h 321"/>
                <a:gd name="T32" fmla="*/ 187 w 268"/>
                <a:gd name="T33" fmla="*/ 320 h 321"/>
                <a:gd name="T34" fmla="*/ 182 w 268"/>
                <a:gd name="T35" fmla="*/ 321 h 321"/>
                <a:gd name="T36" fmla="*/ 118 w 268"/>
                <a:gd name="T37" fmla="*/ 151 h 321"/>
                <a:gd name="T38" fmla="*/ 134 w 268"/>
                <a:gd name="T39" fmla="*/ 151 h 321"/>
                <a:gd name="T40" fmla="*/ 225 w 268"/>
                <a:gd name="T41" fmla="*/ 247 h 321"/>
                <a:gd name="T42" fmla="*/ 222 w 268"/>
                <a:gd name="T43" fmla="*/ 266 h 321"/>
                <a:gd name="T44" fmla="*/ 246 w 268"/>
                <a:gd name="T45" fmla="*/ 193 h 321"/>
                <a:gd name="T46" fmla="*/ 129 w 268"/>
                <a:gd name="T47" fmla="*/ 76 h 321"/>
                <a:gd name="T48" fmla="*/ 118 w 268"/>
                <a:gd name="T49" fmla="*/ 76 h 321"/>
                <a:gd name="T50" fmla="*/ 108 w 268"/>
                <a:gd name="T51" fmla="*/ 65 h 321"/>
                <a:gd name="T52" fmla="*/ 108 w 268"/>
                <a:gd name="T53" fmla="*/ 38 h 321"/>
                <a:gd name="T54" fmla="*/ 27 w 268"/>
                <a:gd name="T55" fmla="*/ 119 h 321"/>
                <a:gd name="T56" fmla="*/ 108 w 268"/>
                <a:gd name="T57" fmla="*/ 200 h 321"/>
                <a:gd name="T58" fmla="*/ 108 w 268"/>
                <a:gd name="T59" fmla="*/ 161 h 321"/>
                <a:gd name="T60" fmla="*/ 118 w 268"/>
                <a:gd name="T61" fmla="*/ 15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321">
                  <a:moveTo>
                    <a:pt x="182" y="321"/>
                  </a:moveTo>
                  <a:cubicBezTo>
                    <a:pt x="179" y="321"/>
                    <a:pt x="175" y="320"/>
                    <a:pt x="173" y="316"/>
                  </a:cubicBezTo>
                  <a:cubicBezTo>
                    <a:pt x="170" y="312"/>
                    <a:pt x="171" y="306"/>
                    <a:pt x="176" y="302"/>
                  </a:cubicBezTo>
                  <a:cubicBezTo>
                    <a:pt x="193" y="288"/>
                    <a:pt x="203" y="267"/>
                    <a:pt x="203" y="247"/>
                  </a:cubicBezTo>
                  <a:cubicBezTo>
                    <a:pt x="203" y="210"/>
                    <a:pt x="182" y="172"/>
                    <a:pt x="134" y="172"/>
                  </a:cubicBezTo>
                  <a:cubicBezTo>
                    <a:pt x="129" y="172"/>
                    <a:pt x="129" y="172"/>
                    <a:pt x="129" y="172"/>
                  </a:cubicBezTo>
                  <a:cubicBezTo>
                    <a:pt x="129" y="225"/>
                    <a:pt x="129" y="225"/>
                    <a:pt x="129" y="225"/>
                  </a:cubicBezTo>
                  <a:cubicBezTo>
                    <a:pt x="129" y="230"/>
                    <a:pt x="126" y="234"/>
                    <a:pt x="122" y="235"/>
                  </a:cubicBezTo>
                  <a:cubicBezTo>
                    <a:pt x="118" y="237"/>
                    <a:pt x="114" y="236"/>
                    <a:pt x="111" y="233"/>
                  </a:cubicBezTo>
                  <a:cubicBezTo>
                    <a:pt x="4" y="126"/>
                    <a:pt x="4" y="126"/>
                    <a:pt x="4" y="126"/>
                  </a:cubicBezTo>
                  <a:cubicBezTo>
                    <a:pt x="0" y="122"/>
                    <a:pt x="0" y="115"/>
                    <a:pt x="4" y="111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14" y="1"/>
                    <a:pt x="118" y="0"/>
                    <a:pt x="122" y="2"/>
                  </a:cubicBezTo>
                  <a:cubicBezTo>
                    <a:pt x="126" y="4"/>
                    <a:pt x="129" y="8"/>
                    <a:pt x="129" y="12"/>
                  </a:cubicBezTo>
                  <a:cubicBezTo>
                    <a:pt x="129" y="55"/>
                    <a:pt x="129" y="55"/>
                    <a:pt x="129" y="55"/>
                  </a:cubicBezTo>
                  <a:cubicBezTo>
                    <a:pt x="205" y="55"/>
                    <a:pt x="268" y="117"/>
                    <a:pt x="268" y="193"/>
                  </a:cubicBezTo>
                  <a:cubicBezTo>
                    <a:pt x="268" y="249"/>
                    <a:pt x="236" y="299"/>
                    <a:pt x="187" y="320"/>
                  </a:cubicBezTo>
                  <a:cubicBezTo>
                    <a:pt x="185" y="321"/>
                    <a:pt x="184" y="321"/>
                    <a:pt x="182" y="321"/>
                  </a:cubicBezTo>
                  <a:close/>
                  <a:moveTo>
                    <a:pt x="118" y="151"/>
                  </a:moveTo>
                  <a:cubicBezTo>
                    <a:pt x="134" y="151"/>
                    <a:pt x="134" y="151"/>
                    <a:pt x="134" y="151"/>
                  </a:cubicBezTo>
                  <a:cubicBezTo>
                    <a:pt x="187" y="151"/>
                    <a:pt x="225" y="190"/>
                    <a:pt x="225" y="247"/>
                  </a:cubicBezTo>
                  <a:cubicBezTo>
                    <a:pt x="225" y="253"/>
                    <a:pt x="224" y="260"/>
                    <a:pt x="222" y="266"/>
                  </a:cubicBezTo>
                  <a:cubicBezTo>
                    <a:pt x="238" y="246"/>
                    <a:pt x="246" y="221"/>
                    <a:pt x="246" y="193"/>
                  </a:cubicBezTo>
                  <a:cubicBezTo>
                    <a:pt x="246" y="129"/>
                    <a:pt x="194" y="76"/>
                    <a:pt x="129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2" y="76"/>
                    <a:pt x="108" y="71"/>
                    <a:pt x="108" y="65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27" y="119"/>
                    <a:pt x="27" y="119"/>
                    <a:pt x="27" y="119"/>
                  </a:cubicBezTo>
                  <a:cubicBezTo>
                    <a:pt x="108" y="200"/>
                    <a:pt x="108" y="200"/>
                    <a:pt x="108" y="200"/>
                  </a:cubicBezTo>
                  <a:cubicBezTo>
                    <a:pt x="108" y="161"/>
                    <a:pt x="108" y="161"/>
                    <a:pt x="108" y="161"/>
                  </a:cubicBezTo>
                  <a:cubicBezTo>
                    <a:pt x="108" y="155"/>
                    <a:pt x="112" y="151"/>
                    <a:pt x="118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89" name="Freeform 743">
              <a:extLst>
                <a:ext uri="{FF2B5EF4-FFF2-40B4-BE49-F238E27FC236}">
                  <a16:creationId xmlns:a16="http://schemas.microsoft.com/office/drawing/2014/main" id="{7EE75010-340E-2245-AF93-96FAE5CAD2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3" y="2706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90" name="Group 750">
            <a:extLst>
              <a:ext uri="{FF2B5EF4-FFF2-40B4-BE49-F238E27FC236}">
                <a16:creationId xmlns:a16="http://schemas.microsoft.com/office/drawing/2014/main" id="{38DCC602-5485-B540-BED2-2A55ECE9019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44415" y="3611345"/>
            <a:ext cx="370106" cy="369021"/>
            <a:chOff x="388" y="2730"/>
            <a:chExt cx="341" cy="340"/>
          </a:xfrm>
          <a:solidFill>
            <a:srgbClr val="ED1B24"/>
          </a:solidFill>
        </p:grpSpPr>
        <p:sp>
          <p:nvSpPr>
            <p:cNvPr id="191" name="Freeform 751">
              <a:extLst>
                <a:ext uri="{FF2B5EF4-FFF2-40B4-BE49-F238E27FC236}">
                  <a16:creationId xmlns:a16="http://schemas.microsoft.com/office/drawing/2014/main" id="{17E45C07-872B-9645-AE98-C2BA1C2F69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" y="2793"/>
              <a:ext cx="214" cy="213"/>
            </a:xfrm>
            <a:custGeom>
              <a:avLst/>
              <a:gdLst>
                <a:gd name="T0" fmla="*/ 236 w 321"/>
                <a:gd name="T1" fmla="*/ 321 h 321"/>
                <a:gd name="T2" fmla="*/ 227 w 321"/>
                <a:gd name="T3" fmla="*/ 316 h 321"/>
                <a:gd name="T4" fmla="*/ 229 w 321"/>
                <a:gd name="T5" fmla="*/ 302 h 321"/>
                <a:gd name="T6" fmla="*/ 257 w 321"/>
                <a:gd name="T7" fmla="*/ 247 h 321"/>
                <a:gd name="T8" fmla="*/ 187 w 321"/>
                <a:gd name="T9" fmla="*/ 172 h 321"/>
                <a:gd name="T10" fmla="*/ 182 w 321"/>
                <a:gd name="T11" fmla="*/ 172 h 321"/>
                <a:gd name="T12" fmla="*/ 182 w 321"/>
                <a:gd name="T13" fmla="*/ 225 h 321"/>
                <a:gd name="T14" fmla="*/ 176 w 321"/>
                <a:gd name="T15" fmla="*/ 235 h 321"/>
                <a:gd name="T16" fmla="*/ 164 w 321"/>
                <a:gd name="T17" fmla="*/ 233 h 321"/>
                <a:gd name="T18" fmla="*/ 57 w 321"/>
                <a:gd name="T19" fmla="*/ 126 h 321"/>
                <a:gd name="T20" fmla="*/ 57 w 321"/>
                <a:gd name="T21" fmla="*/ 111 h 321"/>
                <a:gd name="T22" fmla="*/ 164 w 321"/>
                <a:gd name="T23" fmla="*/ 4 h 321"/>
                <a:gd name="T24" fmla="*/ 176 w 321"/>
                <a:gd name="T25" fmla="*/ 2 h 321"/>
                <a:gd name="T26" fmla="*/ 182 w 321"/>
                <a:gd name="T27" fmla="*/ 12 h 321"/>
                <a:gd name="T28" fmla="*/ 182 w 321"/>
                <a:gd name="T29" fmla="*/ 55 h 321"/>
                <a:gd name="T30" fmla="*/ 321 w 321"/>
                <a:gd name="T31" fmla="*/ 193 h 321"/>
                <a:gd name="T32" fmla="*/ 240 w 321"/>
                <a:gd name="T33" fmla="*/ 320 h 321"/>
                <a:gd name="T34" fmla="*/ 236 w 321"/>
                <a:gd name="T35" fmla="*/ 321 h 321"/>
                <a:gd name="T36" fmla="*/ 172 w 321"/>
                <a:gd name="T37" fmla="*/ 151 h 321"/>
                <a:gd name="T38" fmla="*/ 187 w 321"/>
                <a:gd name="T39" fmla="*/ 151 h 321"/>
                <a:gd name="T40" fmla="*/ 278 w 321"/>
                <a:gd name="T41" fmla="*/ 247 h 321"/>
                <a:gd name="T42" fmla="*/ 276 w 321"/>
                <a:gd name="T43" fmla="*/ 266 h 321"/>
                <a:gd name="T44" fmla="*/ 300 w 321"/>
                <a:gd name="T45" fmla="*/ 193 h 321"/>
                <a:gd name="T46" fmla="*/ 182 w 321"/>
                <a:gd name="T47" fmla="*/ 76 h 321"/>
                <a:gd name="T48" fmla="*/ 172 w 321"/>
                <a:gd name="T49" fmla="*/ 76 h 321"/>
                <a:gd name="T50" fmla="*/ 161 w 321"/>
                <a:gd name="T51" fmla="*/ 65 h 321"/>
                <a:gd name="T52" fmla="*/ 161 w 321"/>
                <a:gd name="T53" fmla="*/ 38 h 321"/>
                <a:gd name="T54" fmla="*/ 80 w 321"/>
                <a:gd name="T55" fmla="*/ 119 h 321"/>
                <a:gd name="T56" fmla="*/ 161 w 321"/>
                <a:gd name="T57" fmla="*/ 200 h 321"/>
                <a:gd name="T58" fmla="*/ 161 w 321"/>
                <a:gd name="T59" fmla="*/ 161 h 321"/>
                <a:gd name="T60" fmla="*/ 172 w 321"/>
                <a:gd name="T61" fmla="*/ 151 h 321"/>
                <a:gd name="T62" fmla="*/ 126 w 321"/>
                <a:gd name="T63" fmla="*/ 233 h 321"/>
                <a:gd name="T64" fmla="*/ 126 w 321"/>
                <a:gd name="T65" fmla="*/ 218 h 321"/>
                <a:gd name="T66" fmla="*/ 27 w 321"/>
                <a:gd name="T67" fmla="*/ 119 h 321"/>
                <a:gd name="T68" fmla="*/ 126 w 321"/>
                <a:gd name="T69" fmla="*/ 20 h 321"/>
                <a:gd name="T70" fmla="*/ 126 w 321"/>
                <a:gd name="T71" fmla="*/ 4 h 321"/>
                <a:gd name="T72" fmla="*/ 111 w 321"/>
                <a:gd name="T73" fmla="*/ 4 h 321"/>
                <a:gd name="T74" fmla="*/ 4 w 321"/>
                <a:gd name="T75" fmla="*/ 111 h 321"/>
                <a:gd name="T76" fmla="*/ 4 w 321"/>
                <a:gd name="T77" fmla="*/ 126 h 321"/>
                <a:gd name="T78" fmla="*/ 111 w 321"/>
                <a:gd name="T79" fmla="*/ 233 h 321"/>
                <a:gd name="T80" fmla="*/ 118 w 321"/>
                <a:gd name="T81" fmla="*/ 236 h 321"/>
                <a:gd name="T82" fmla="*/ 126 w 321"/>
                <a:gd name="T83" fmla="*/ 23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1" h="321">
                  <a:moveTo>
                    <a:pt x="236" y="321"/>
                  </a:moveTo>
                  <a:cubicBezTo>
                    <a:pt x="232" y="321"/>
                    <a:pt x="229" y="320"/>
                    <a:pt x="227" y="316"/>
                  </a:cubicBezTo>
                  <a:cubicBezTo>
                    <a:pt x="224" y="312"/>
                    <a:pt x="225" y="306"/>
                    <a:pt x="229" y="302"/>
                  </a:cubicBezTo>
                  <a:cubicBezTo>
                    <a:pt x="247" y="288"/>
                    <a:pt x="257" y="267"/>
                    <a:pt x="257" y="247"/>
                  </a:cubicBezTo>
                  <a:cubicBezTo>
                    <a:pt x="257" y="210"/>
                    <a:pt x="235" y="172"/>
                    <a:pt x="187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82" y="225"/>
                    <a:pt x="182" y="225"/>
                    <a:pt x="182" y="225"/>
                  </a:cubicBezTo>
                  <a:cubicBezTo>
                    <a:pt x="182" y="230"/>
                    <a:pt x="180" y="234"/>
                    <a:pt x="176" y="235"/>
                  </a:cubicBezTo>
                  <a:cubicBezTo>
                    <a:pt x="172" y="237"/>
                    <a:pt x="167" y="236"/>
                    <a:pt x="164" y="233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53" y="122"/>
                    <a:pt x="53" y="115"/>
                    <a:pt x="57" y="111"/>
                  </a:cubicBezTo>
                  <a:cubicBezTo>
                    <a:pt x="164" y="4"/>
                    <a:pt x="164" y="4"/>
                    <a:pt x="164" y="4"/>
                  </a:cubicBezTo>
                  <a:cubicBezTo>
                    <a:pt x="167" y="1"/>
                    <a:pt x="172" y="0"/>
                    <a:pt x="176" y="2"/>
                  </a:cubicBezTo>
                  <a:cubicBezTo>
                    <a:pt x="180" y="4"/>
                    <a:pt x="182" y="8"/>
                    <a:pt x="182" y="12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259" y="55"/>
                    <a:pt x="321" y="117"/>
                    <a:pt x="321" y="193"/>
                  </a:cubicBezTo>
                  <a:cubicBezTo>
                    <a:pt x="321" y="249"/>
                    <a:pt x="289" y="299"/>
                    <a:pt x="240" y="320"/>
                  </a:cubicBezTo>
                  <a:cubicBezTo>
                    <a:pt x="239" y="321"/>
                    <a:pt x="237" y="321"/>
                    <a:pt x="236" y="321"/>
                  </a:cubicBezTo>
                  <a:close/>
                  <a:moveTo>
                    <a:pt x="172" y="151"/>
                  </a:moveTo>
                  <a:cubicBezTo>
                    <a:pt x="187" y="151"/>
                    <a:pt x="187" y="151"/>
                    <a:pt x="187" y="151"/>
                  </a:cubicBezTo>
                  <a:cubicBezTo>
                    <a:pt x="241" y="151"/>
                    <a:pt x="278" y="190"/>
                    <a:pt x="278" y="247"/>
                  </a:cubicBezTo>
                  <a:cubicBezTo>
                    <a:pt x="278" y="253"/>
                    <a:pt x="277" y="260"/>
                    <a:pt x="276" y="266"/>
                  </a:cubicBezTo>
                  <a:cubicBezTo>
                    <a:pt x="291" y="246"/>
                    <a:pt x="300" y="221"/>
                    <a:pt x="300" y="193"/>
                  </a:cubicBezTo>
                  <a:cubicBezTo>
                    <a:pt x="300" y="129"/>
                    <a:pt x="247" y="76"/>
                    <a:pt x="182" y="76"/>
                  </a:cubicBezTo>
                  <a:cubicBezTo>
                    <a:pt x="172" y="76"/>
                    <a:pt x="172" y="76"/>
                    <a:pt x="172" y="76"/>
                  </a:cubicBezTo>
                  <a:cubicBezTo>
                    <a:pt x="166" y="76"/>
                    <a:pt x="161" y="71"/>
                    <a:pt x="161" y="65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80" y="119"/>
                    <a:pt x="80" y="119"/>
                    <a:pt x="80" y="119"/>
                  </a:cubicBezTo>
                  <a:cubicBezTo>
                    <a:pt x="161" y="200"/>
                    <a:pt x="161" y="200"/>
                    <a:pt x="161" y="200"/>
                  </a:cubicBezTo>
                  <a:cubicBezTo>
                    <a:pt x="161" y="161"/>
                    <a:pt x="161" y="161"/>
                    <a:pt x="161" y="161"/>
                  </a:cubicBezTo>
                  <a:cubicBezTo>
                    <a:pt x="161" y="155"/>
                    <a:pt x="166" y="151"/>
                    <a:pt x="172" y="151"/>
                  </a:cubicBezTo>
                  <a:close/>
                  <a:moveTo>
                    <a:pt x="126" y="233"/>
                  </a:moveTo>
                  <a:cubicBezTo>
                    <a:pt x="130" y="229"/>
                    <a:pt x="130" y="222"/>
                    <a:pt x="126" y="218"/>
                  </a:cubicBezTo>
                  <a:cubicBezTo>
                    <a:pt x="27" y="119"/>
                    <a:pt x="27" y="119"/>
                    <a:pt x="27" y="119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30" y="15"/>
                    <a:pt x="130" y="9"/>
                    <a:pt x="126" y="4"/>
                  </a:cubicBezTo>
                  <a:cubicBezTo>
                    <a:pt x="122" y="0"/>
                    <a:pt x="115" y="0"/>
                    <a:pt x="111" y="4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0" y="115"/>
                    <a:pt x="0" y="122"/>
                    <a:pt x="4" y="126"/>
                  </a:cubicBezTo>
                  <a:cubicBezTo>
                    <a:pt x="111" y="233"/>
                    <a:pt x="111" y="233"/>
                    <a:pt x="111" y="233"/>
                  </a:cubicBezTo>
                  <a:cubicBezTo>
                    <a:pt x="113" y="235"/>
                    <a:pt x="116" y="236"/>
                    <a:pt x="118" y="236"/>
                  </a:cubicBezTo>
                  <a:cubicBezTo>
                    <a:pt x="121" y="236"/>
                    <a:pt x="124" y="235"/>
                    <a:pt x="126" y="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92" name="Freeform 752">
              <a:extLst>
                <a:ext uri="{FF2B5EF4-FFF2-40B4-BE49-F238E27FC236}">
                  <a16:creationId xmlns:a16="http://schemas.microsoft.com/office/drawing/2014/main" id="{39447D74-DBD4-FE40-BBD5-CB8BBF6C6D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" y="2730"/>
              <a:ext cx="341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93" name="Group 186">
            <a:extLst>
              <a:ext uri="{FF2B5EF4-FFF2-40B4-BE49-F238E27FC236}">
                <a16:creationId xmlns:a16="http://schemas.microsoft.com/office/drawing/2014/main" id="{7279E83A-E5C3-4844-9D22-700600895A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352515" y="3615597"/>
            <a:ext cx="369021" cy="369021"/>
            <a:chOff x="6560" y="394"/>
            <a:chExt cx="340" cy="340"/>
          </a:xfrm>
          <a:solidFill>
            <a:srgbClr val="ED1B24"/>
          </a:solidFill>
        </p:grpSpPr>
        <p:sp>
          <p:nvSpPr>
            <p:cNvPr id="194" name="Freeform 187">
              <a:extLst>
                <a:ext uri="{FF2B5EF4-FFF2-40B4-BE49-F238E27FC236}">
                  <a16:creationId xmlns:a16="http://schemas.microsoft.com/office/drawing/2014/main" id="{3868C5A3-4322-224B-A110-D9A050DE46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0" y="394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95" name="Freeform 188">
              <a:extLst>
                <a:ext uri="{FF2B5EF4-FFF2-40B4-BE49-F238E27FC236}">
                  <a16:creationId xmlns:a16="http://schemas.microsoft.com/office/drawing/2014/main" id="{E6049F28-2750-8346-9F22-D98C8DD07A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3" y="471"/>
              <a:ext cx="185" cy="185"/>
            </a:xfrm>
            <a:custGeom>
              <a:avLst/>
              <a:gdLst>
                <a:gd name="T0" fmla="*/ 273 w 278"/>
                <a:gd name="T1" fmla="*/ 3 h 278"/>
                <a:gd name="T2" fmla="*/ 262 w 278"/>
                <a:gd name="T3" fmla="*/ 2 h 278"/>
                <a:gd name="T4" fmla="*/ 6 w 278"/>
                <a:gd name="T5" fmla="*/ 152 h 278"/>
                <a:gd name="T6" fmla="*/ 1 w 278"/>
                <a:gd name="T7" fmla="*/ 162 h 278"/>
                <a:gd name="T8" fmla="*/ 7 w 278"/>
                <a:gd name="T9" fmla="*/ 171 h 278"/>
                <a:gd name="T10" fmla="*/ 89 w 278"/>
                <a:gd name="T11" fmla="*/ 204 h 278"/>
                <a:gd name="T12" fmla="*/ 108 w 278"/>
                <a:gd name="T13" fmla="*/ 271 h 278"/>
                <a:gd name="T14" fmla="*/ 117 w 278"/>
                <a:gd name="T15" fmla="*/ 278 h 278"/>
                <a:gd name="T16" fmla="*/ 118 w 278"/>
                <a:gd name="T17" fmla="*/ 278 h 278"/>
                <a:gd name="T18" fmla="*/ 127 w 278"/>
                <a:gd name="T19" fmla="*/ 274 h 278"/>
                <a:gd name="T20" fmla="*/ 127 w 278"/>
                <a:gd name="T21" fmla="*/ 274 h 278"/>
                <a:gd name="T22" fmla="*/ 157 w 278"/>
                <a:gd name="T23" fmla="*/ 232 h 278"/>
                <a:gd name="T24" fmla="*/ 242 w 278"/>
                <a:gd name="T25" fmla="*/ 267 h 278"/>
                <a:gd name="T26" fmla="*/ 246 w 278"/>
                <a:gd name="T27" fmla="*/ 268 h 278"/>
                <a:gd name="T28" fmla="*/ 252 w 278"/>
                <a:gd name="T29" fmla="*/ 266 h 278"/>
                <a:gd name="T30" fmla="*/ 257 w 278"/>
                <a:gd name="T31" fmla="*/ 258 h 278"/>
                <a:gd name="T32" fmla="*/ 278 w 278"/>
                <a:gd name="T33" fmla="*/ 13 h 278"/>
                <a:gd name="T34" fmla="*/ 273 w 278"/>
                <a:gd name="T35" fmla="*/ 3 h 278"/>
                <a:gd name="T36" fmla="*/ 92 w 278"/>
                <a:gd name="T37" fmla="*/ 182 h 278"/>
                <a:gd name="T38" fmla="*/ 35 w 278"/>
                <a:gd name="T39" fmla="*/ 159 h 278"/>
                <a:gd name="T40" fmla="*/ 209 w 278"/>
                <a:gd name="T41" fmla="*/ 58 h 278"/>
                <a:gd name="T42" fmla="*/ 92 w 278"/>
                <a:gd name="T43" fmla="*/ 182 h 278"/>
                <a:gd name="T44" fmla="*/ 199 w 278"/>
                <a:gd name="T45" fmla="*/ 100 h 278"/>
                <a:gd name="T46" fmla="*/ 130 w 278"/>
                <a:gd name="T47" fmla="*/ 209 h 278"/>
                <a:gd name="T48" fmla="*/ 129 w 278"/>
                <a:gd name="T49" fmla="*/ 210 h 278"/>
                <a:gd name="T50" fmla="*/ 120 w 278"/>
                <a:gd name="T51" fmla="*/ 235 h 278"/>
                <a:gd name="T52" fmla="*/ 109 w 278"/>
                <a:gd name="T53" fmla="*/ 196 h 278"/>
                <a:gd name="T54" fmla="*/ 199 w 278"/>
                <a:gd name="T55" fmla="*/ 100 h 278"/>
                <a:gd name="T56" fmla="*/ 237 w 278"/>
                <a:gd name="T57" fmla="*/ 242 h 278"/>
                <a:gd name="T58" fmla="*/ 156 w 278"/>
                <a:gd name="T59" fmla="*/ 209 h 278"/>
                <a:gd name="T60" fmla="*/ 253 w 278"/>
                <a:gd name="T61" fmla="*/ 54 h 278"/>
                <a:gd name="T62" fmla="*/ 237 w 278"/>
                <a:gd name="T63" fmla="*/ 24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8" h="278">
                  <a:moveTo>
                    <a:pt x="273" y="3"/>
                  </a:moveTo>
                  <a:cubicBezTo>
                    <a:pt x="270" y="1"/>
                    <a:pt x="265" y="0"/>
                    <a:pt x="262" y="2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2" y="154"/>
                    <a:pt x="0" y="158"/>
                    <a:pt x="1" y="162"/>
                  </a:cubicBezTo>
                  <a:cubicBezTo>
                    <a:pt x="1" y="166"/>
                    <a:pt x="4" y="169"/>
                    <a:pt x="7" y="171"/>
                  </a:cubicBezTo>
                  <a:cubicBezTo>
                    <a:pt x="89" y="204"/>
                    <a:pt x="89" y="204"/>
                    <a:pt x="89" y="204"/>
                  </a:cubicBezTo>
                  <a:cubicBezTo>
                    <a:pt x="108" y="271"/>
                    <a:pt x="108" y="271"/>
                    <a:pt x="108" y="271"/>
                  </a:cubicBezTo>
                  <a:cubicBezTo>
                    <a:pt x="109" y="275"/>
                    <a:pt x="113" y="278"/>
                    <a:pt x="117" y="278"/>
                  </a:cubicBezTo>
                  <a:cubicBezTo>
                    <a:pt x="118" y="278"/>
                    <a:pt x="118" y="278"/>
                    <a:pt x="118" y="278"/>
                  </a:cubicBezTo>
                  <a:cubicBezTo>
                    <a:pt x="121" y="278"/>
                    <a:pt x="125" y="277"/>
                    <a:pt x="127" y="274"/>
                  </a:cubicBezTo>
                  <a:cubicBezTo>
                    <a:pt x="127" y="274"/>
                    <a:pt x="127" y="274"/>
                    <a:pt x="127" y="274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242" y="267"/>
                    <a:pt x="242" y="267"/>
                    <a:pt x="242" y="267"/>
                  </a:cubicBezTo>
                  <a:cubicBezTo>
                    <a:pt x="243" y="267"/>
                    <a:pt x="245" y="268"/>
                    <a:pt x="246" y="268"/>
                  </a:cubicBezTo>
                  <a:cubicBezTo>
                    <a:pt x="248" y="268"/>
                    <a:pt x="250" y="267"/>
                    <a:pt x="252" y="266"/>
                  </a:cubicBezTo>
                  <a:cubicBezTo>
                    <a:pt x="254" y="264"/>
                    <a:pt x="256" y="261"/>
                    <a:pt x="257" y="258"/>
                  </a:cubicBezTo>
                  <a:cubicBezTo>
                    <a:pt x="278" y="13"/>
                    <a:pt x="278" y="13"/>
                    <a:pt x="278" y="13"/>
                  </a:cubicBezTo>
                  <a:cubicBezTo>
                    <a:pt x="278" y="9"/>
                    <a:pt x="276" y="5"/>
                    <a:pt x="273" y="3"/>
                  </a:cubicBezTo>
                  <a:close/>
                  <a:moveTo>
                    <a:pt x="92" y="182"/>
                  </a:moveTo>
                  <a:cubicBezTo>
                    <a:pt x="35" y="159"/>
                    <a:pt x="35" y="159"/>
                    <a:pt x="35" y="159"/>
                  </a:cubicBezTo>
                  <a:cubicBezTo>
                    <a:pt x="209" y="58"/>
                    <a:pt x="209" y="58"/>
                    <a:pt x="209" y="58"/>
                  </a:cubicBezTo>
                  <a:lnTo>
                    <a:pt x="92" y="182"/>
                  </a:lnTo>
                  <a:close/>
                  <a:moveTo>
                    <a:pt x="199" y="100"/>
                  </a:moveTo>
                  <a:cubicBezTo>
                    <a:pt x="130" y="209"/>
                    <a:pt x="130" y="209"/>
                    <a:pt x="130" y="209"/>
                  </a:cubicBezTo>
                  <a:cubicBezTo>
                    <a:pt x="130" y="209"/>
                    <a:pt x="130" y="210"/>
                    <a:pt x="129" y="210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09" y="196"/>
                    <a:pt x="109" y="196"/>
                    <a:pt x="109" y="196"/>
                  </a:cubicBezTo>
                  <a:lnTo>
                    <a:pt x="199" y="100"/>
                  </a:lnTo>
                  <a:close/>
                  <a:moveTo>
                    <a:pt x="237" y="242"/>
                  </a:moveTo>
                  <a:cubicBezTo>
                    <a:pt x="156" y="209"/>
                    <a:pt x="156" y="209"/>
                    <a:pt x="156" y="209"/>
                  </a:cubicBezTo>
                  <a:cubicBezTo>
                    <a:pt x="253" y="54"/>
                    <a:pt x="253" y="54"/>
                    <a:pt x="253" y="54"/>
                  </a:cubicBezTo>
                  <a:lnTo>
                    <a:pt x="237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F23C61BA-848A-4945-9268-D550762B1F7F}"/>
              </a:ext>
            </a:extLst>
          </p:cNvPr>
          <p:cNvSpPr txBox="1"/>
          <p:nvPr/>
        </p:nvSpPr>
        <p:spPr>
          <a:xfrm>
            <a:off x="9173561" y="4710367"/>
            <a:ext cx="8191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Edit profile</a:t>
            </a:r>
          </a:p>
        </p:txBody>
      </p:sp>
      <p:grpSp>
        <p:nvGrpSpPr>
          <p:cNvPr id="197" name="Group 436">
            <a:extLst>
              <a:ext uri="{FF2B5EF4-FFF2-40B4-BE49-F238E27FC236}">
                <a16:creationId xmlns:a16="http://schemas.microsoft.com/office/drawing/2014/main" id="{A42FA4B4-A9B1-244F-90E1-C6CDD3E1D75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81901" y="4340735"/>
            <a:ext cx="367631" cy="367631"/>
            <a:chOff x="4224" y="1636"/>
            <a:chExt cx="340" cy="340"/>
          </a:xfrm>
          <a:solidFill>
            <a:srgbClr val="ED1B24"/>
          </a:solidFill>
        </p:grpSpPr>
        <p:sp>
          <p:nvSpPr>
            <p:cNvPr id="198" name="Freeform 437">
              <a:extLst>
                <a:ext uri="{FF2B5EF4-FFF2-40B4-BE49-F238E27FC236}">
                  <a16:creationId xmlns:a16="http://schemas.microsoft.com/office/drawing/2014/main" id="{CCD6FE8C-4B95-DB4A-8485-71864E9F42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4" y="163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99" name="Freeform 438">
              <a:extLst>
                <a:ext uri="{FF2B5EF4-FFF2-40B4-BE49-F238E27FC236}">
                  <a16:creationId xmlns:a16="http://schemas.microsoft.com/office/drawing/2014/main" id="{E8B3C3B9-4862-CD44-896E-5A441B085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" y="1820"/>
              <a:ext cx="85" cy="14"/>
            </a:xfrm>
            <a:custGeom>
              <a:avLst/>
              <a:gdLst>
                <a:gd name="T0" fmla="*/ 117 w 128"/>
                <a:gd name="T1" fmla="*/ 0 h 21"/>
                <a:gd name="T2" fmla="*/ 10 w 128"/>
                <a:gd name="T3" fmla="*/ 0 h 21"/>
                <a:gd name="T4" fmla="*/ 0 w 128"/>
                <a:gd name="T5" fmla="*/ 11 h 21"/>
                <a:gd name="T6" fmla="*/ 10 w 128"/>
                <a:gd name="T7" fmla="*/ 21 h 21"/>
                <a:gd name="T8" fmla="*/ 117 w 128"/>
                <a:gd name="T9" fmla="*/ 21 h 21"/>
                <a:gd name="T10" fmla="*/ 128 w 128"/>
                <a:gd name="T11" fmla="*/ 11 h 21"/>
                <a:gd name="T12" fmla="*/ 117 w 128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1">
                  <a:moveTo>
                    <a:pt x="11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23" y="21"/>
                    <a:pt x="128" y="17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00" name="Freeform 439">
              <a:extLst>
                <a:ext uri="{FF2B5EF4-FFF2-40B4-BE49-F238E27FC236}">
                  <a16:creationId xmlns:a16="http://schemas.microsoft.com/office/drawing/2014/main" id="{5196D0E6-CE82-2E48-A46C-5B8251A386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93" y="1699"/>
              <a:ext cx="107" cy="107"/>
            </a:xfrm>
            <a:custGeom>
              <a:avLst/>
              <a:gdLst>
                <a:gd name="T0" fmla="*/ 100 w 161"/>
                <a:gd name="T1" fmla="*/ 147 h 161"/>
                <a:gd name="T2" fmla="*/ 105 w 161"/>
                <a:gd name="T3" fmla="*/ 150 h 161"/>
                <a:gd name="T4" fmla="*/ 147 w 161"/>
                <a:gd name="T5" fmla="*/ 160 h 161"/>
                <a:gd name="T6" fmla="*/ 150 w 161"/>
                <a:gd name="T7" fmla="*/ 161 h 161"/>
                <a:gd name="T8" fmla="*/ 158 w 161"/>
                <a:gd name="T9" fmla="*/ 158 h 161"/>
                <a:gd name="T10" fmla="*/ 160 w 161"/>
                <a:gd name="T11" fmla="*/ 147 h 161"/>
                <a:gd name="T12" fmla="*/ 150 w 161"/>
                <a:gd name="T13" fmla="*/ 105 h 161"/>
                <a:gd name="T14" fmla="*/ 147 w 161"/>
                <a:gd name="T15" fmla="*/ 100 h 161"/>
                <a:gd name="T16" fmla="*/ 51 w 161"/>
                <a:gd name="T17" fmla="*/ 4 h 161"/>
                <a:gd name="T18" fmla="*/ 36 w 161"/>
                <a:gd name="T19" fmla="*/ 4 h 161"/>
                <a:gd name="T20" fmla="*/ 4 w 161"/>
                <a:gd name="T21" fmla="*/ 36 h 161"/>
                <a:gd name="T22" fmla="*/ 4 w 161"/>
                <a:gd name="T23" fmla="*/ 51 h 161"/>
                <a:gd name="T24" fmla="*/ 100 w 161"/>
                <a:gd name="T25" fmla="*/ 147 h 161"/>
                <a:gd name="T26" fmla="*/ 43 w 161"/>
                <a:gd name="T27" fmla="*/ 26 h 161"/>
                <a:gd name="T28" fmla="*/ 130 w 161"/>
                <a:gd name="T29" fmla="*/ 113 h 161"/>
                <a:gd name="T30" fmla="*/ 135 w 161"/>
                <a:gd name="T31" fmla="*/ 135 h 161"/>
                <a:gd name="T32" fmla="*/ 113 w 161"/>
                <a:gd name="T33" fmla="*/ 130 h 161"/>
                <a:gd name="T34" fmla="*/ 26 w 161"/>
                <a:gd name="T35" fmla="*/ 43 h 161"/>
                <a:gd name="T36" fmla="*/ 43 w 161"/>
                <a:gd name="T37" fmla="*/ 2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1">
                  <a:moveTo>
                    <a:pt x="100" y="147"/>
                  </a:moveTo>
                  <a:cubicBezTo>
                    <a:pt x="101" y="148"/>
                    <a:pt x="103" y="149"/>
                    <a:pt x="105" y="150"/>
                  </a:cubicBezTo>
                  <a:cubicBezTo>
                    <a:pt x="147" y="160"/>
                    <a:pt x="147" y="160"/>
                    <a:pt x="147" y="160"/>
                  </a:cubicBezTo>
                  <a:cubicBezTo>
                    <a:pt x="148" y="161"/>
                    <a:pt x="149" y="161"/>
                    <a:pt x="150" y="161"/>
                  </a:cubicBezTo>
                  <a:cubicBezTo>
                    <a:pt x="153" y="161"/>
                    <a:pt x="156" y="160"/>
                    <a:pt x="158" y="158"/>
                  </a:cubicBezTo>
                  <a:cubicBezTo>
                    <a:pt x="160" y="155"/>
                    <a:pt x="161" y="151"/>
                    <a:pt x="160" y="147"/>
                  </a:cubicBezTo>
                  <a:cubicBezTo>
                    <a:pt x="150" y="105"/>
                    <a:pt x="150" y="105"/>
                    <a:pt x="150" y="105"/>
                  </a:cubicBezTo>
                  <a:cubicBezTo>
                    <a:pt x="149" y="103"/>
                    <a:pt x="148" y="101"/>
                    <a:pt x="147" y="100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7" y="0"/>
                    <a:pt x="40" y="0"/>
                    <a:pt x="36" y="4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40"/>
                    <a:pt x="0" y="47"/>
                    <a:pt x="4" y="51"/>
                  </a:cubicBezTo>
                  <a:lnTo>
                    <a:pt x="100" y="147"/>
                  </a:lnTo>
                  <a:close/>
                  <a:moveTo>
                    <a:pt x="43" y="26"/>
                  </a:moveTo>
                  <a:cubicBezTo>
                    <a:pt x="130" y="113"/>
                    <a:pt x="130" y="113"/>
                    <a:pt x="130" y="113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26" y="43"/>
                    <a:pt x="26" y="43"/>
                    <a:pt x="26" y="43"/>
                  </a:cubicBezTo>
                  <a:lnTo>
                    <a:pt x="43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01" name="Freeform 440">
              <a:extLst>
                <a:ext uri="{FF2B5EF4-FFF2-40B4-BE49-F238E27FC236}">
                  <a16:creationId xmlns:a16="http://schemas.microsoft.com/office/drawing/2014/main" id="{CCB90B99-1D1E-9D42-B298-D8E44C2C8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739"/>
              <a:ext cx="144" cy="139"/>
            </a:xfrm>
            <a:custGeom>
              <a:avLst/>
              <a:gdLst>
                <a:gd name="T0" fmla="*/ 209 w 216"/>
                <a:gd name="T1" fmla="*/ 187 h 209"/>
                <a:gd name="T2" fmla="*/ 173 w 216"/>
                <a:gd name="T3" fmla="*/ 179 h 209"/>
                <a:gd name="T4" fmla="*/ 156 w 216"/>
                <a:gd name="T5" fmla="*/ 176 h 209"/>
                <a:gd name="T6" fmla="*/ 145 w 216"/>
                <a:gd name="T7" fmla="*/ 147 h 209"/>
                <a:gd name="T8" fmla="*/ 167 w 216"/>
                <a:gd name="T9" fmla="*/ 96 h 209"/>
                <a:gd name="T10" fmla="*/ 157 w 216"/>
                <a:gd name="T11" fmla="*/ 22 h 209"/>
                <a:gd name="T12" fmla="*/ 109 w 216"/>
                <a:gd name="T13" fmla="*/ 0 h 209"/>
                <a:gd name="T14" fmla="*/ 59 w 216"/>
                <a:gd name="T15" fmla="*/ 22 h 209"/>
                <a:gd name="T16" fmla="*/ 50 w 216"/>
                <a:gd name="T17" fmla="*/ 96 h 209"/>
                <a:gd name="T18" fmla="*/ 72 w 216"/>
                <a:gd name="T19" fmla="*/ 147 h 209"/>
                <a:gd name="T20" fmla="*/ 61 w 216"/>
                <a:gd name="T21" fmla="*/ 176 h 209"/>
                <a:gd name="T22" fmla="*/ 43 w 216"/>
                <a:gd name="T23" fmla="*/ 179 h 209"/>
                <a:gd name="T24" fmla="*/ 7 w 216"/>
                <a:gd name="T25" fmla="*/ 187 h 209"/>
                <a:gd name="T26" fmla="*/ 3 w 216"/>
                <a:gd name="T27" fmla="*/ 202 h 209"/>
                <a:gd name="T28" fmla="*/ 17 w 216"/>
                <a:gd name="T29" fmla="*/ 206 h 209"/>
                <a:gd name="T30" fmla="*/ 45 w 216"/>
                <a:gd name="T31" fmla="*/ 201 h 209"/>
                <a:gd name="T32" fmla="*/ 70 w 216"/>
                <a:gd name="T33" fmla="*/ 196 h 209"/>
                <a:gd name="T34" fmla="*/ 91 w 216"/>
                <a:gd name="T35" fmla="*/ 163 h 209"/>
                <a:gd name="T36" fmla="*/ 90 w 216"/>
                <a:gd name="T37" fmla="*/ 135 h 209"/>
                <a:gd name="T38" fmla="*/ 71 w 216"/>
                <a:gd name="T39" fmla="*/ 91 h 209"/>
                <a:gd name="T40" fmla="*/ 76 w 216"/>
                <a:gd name="T41" fmla="*/ 36 h 209"/>
                <a:gd name="T42" fmla="*/ 109 w 216"/>
                <a:gd name="T43" fmla="*/ 22 h 209"/>
                <a:gd name="T44" fmla="*/ 141 w 216"/>
                <a:gd name="T45" fmla="*/ 36 h 209"/>
                <a:gd name="T46" fmla="*/ 146 w 216"/>
                <a:gd name="T47" fmla="*/ 91 h 209"/>
                <a:gd name="T48" fmla="*/ 127 w 216"/>
                <a:gd name="T49" fmla="*/ 135 h 209"/>
                <a:gd name="T50" fmla="*/ 125 w 216"/>
                <a:gd name="T51" fmla="*/ 163 h 209"/>
                <a:gd name="T52" fmla="*/ 146 w 216"/>
                <a:gd name="T53" fmla="*/ 196 h 209"/>
                <a:gd name="T54" fmla="*/ 171 w 216"/>
                <a:gd name="T55" fmla="*/ 201 h 209"/>
                <a:gd name="T56" fmla="*/ 199 w 216"/>
                <a:gd name="T57" fmla="*/ 206 h 209"/>
                <a:gd name="T58" fmla="*/ 204 w 216"/>
                <a:gd name="T59" fmla="*/ 207 h 209"/>
                <a:gd name="T60" fmla="*/ 214 w 216"/>
                <a:gd name="T61" fmla="*/ 202 h 209"/>
                <a:gd name="T62" fmla="*/ 209 w 216"/>
                <a:gd name="T63" fmla="*/ 18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6" h="209">
                  <a:moveTo>
                    <a:pt x="209" y="187"/>
                  </a:moveTo>
                  <a:cubicBezTo>
                    <a:pt x="199" y="182"/>
                    <a:pt x="185" y="180"/>
                    <a:pt x="173" y="179"/>
                  </a:cubicBezTo>
                  <a:cubicBezTo>
                    <a:pt x="166" y="179"/>
                    <a:pt x="158" y="178"/>
                    <a:pt x="156" y="176"/>
                  </a:cubicBezTo>
                  <a:cubicBezTo>
                    <a:pt x="149" y="173"/>
                    <a:pt x="143" y="153"/>
                    <a:pt x="145" y="147"/>
                  </a:cubicBezTo>
                  <a:cubicBezTo>
                    <a:pt x="153" y="134"/>
                    <a:pt x="162" y="114"/>
                    <a:pt x="167" y="96"/>
                  </a:cubicBezTo>
                  <a:cubicBezTo>
                    <a:pt x="174" y="64"/>
                    <a:pt x="171" y="39"/>
                    <a:pt x="157" y="22"/>
                  </a:cubicBezTo>
                  <a:cubicBezTo>
                    <a:pt x="139" y="0"/>
                    <a:pt x="109" y="0"/>
                    <a:pt x="109" y="0"/>
                  </a:cubicBezTo>
                  <a:cubicBezTo>
                    <a:pt x="107" y="0"/>
                    <a:pt x="78" y="0"/>
                    <a:pt x="59" y="22"/>
                  </a:cubicBezTo>
                  <a:cubicBezTo>
                    <a:pt x="45" y="39"/>
                    <a:pt x="42" y="64"/>
                    <a:pt x="50" y="96"/>
                  </a:cubicBezTo>
                  <a:cubicBezTo>
                    <a:pt x="54" y="114"/>
                    <a:pt x="63" y="134"/>
                    <a:pt x="72" y="147"/>
                  </a:cubicBezTo>
                  <a:cubicBezTo>
                    <a:pt x="73" y="153"/>
                    <a:pt x="67" y="173"/>
                    <a:pt x="61" y="176"/>
                  </a:cubicBezTo>
                  <a:cubicBezTo>
                    <a:pt x="58" y="178"/>
                    <a:pt x="50" y="179"/>
                    <a:pt x="43" y="179"/>
                  </a:cubicBezTo>
                  <a:cubicBezTo>
                    <a:pt x="31" y="180"/>
                    <a:pt x="18" y="182"/>
                    <a:pt x="7" y="187"/>
                  </a:cubicBezTo>
                  <a:cubicBezTo>
                    <a:pt x="2" y="190"/>
                    <a:pt x="0" y="196"/>
                    <a:pt x="3" y="202"/>
                  </a:cubicBezTo>
                  <a:cubicBezTo>
                    <a:pt x="6" y="207"/>
                    <a:pt x="12" y="209"/>
                    <a:pt x="17" y="206"/>
                  </a:cubicBezTo>
                  <a:cubicBezTo>
                    <a:pt x="24" y="202"/>
                    <a:pt x="35" y="201"/>
                    <a:pt x="45" y="201"/>
                  </a:cubicBezTo>
                  <a:cubicBezTo>
                    <a:pt x="55" y="200"/>
                    <a:pt x="64" y="199"/>
                    <a:pt x="70" y="196"/>
                  </a:cubicBezTo>
                  <a:cubicBezTo>
                    <a:pt x="84" y="189"/>
                    <a:pt x="90" y="169"/>
                    <a:pt x="91" y="163"/>
                  </a:cubicBezTo>
                  <a:cubicBezTo>
                    <a:pt x="93" y="154"/>
                    <a:pt x="95" y="142"/>
                    <a:pt x="90" y="135"/>
                  </a:cubicBezTo>
                  <a:cubicBezTo>
                    <a:pt x="82" y="125"/>
                    <a:pt x="74" y="106"/>
                    <a:pt x="71" y="91"/>
                  </a:cubicBezTo>
                  <a:cubicBezTo>
                    <a:pt x="65" y="66"/>
                    <a:pt x="66" y="47"/>
                    <a:pt x="76" y="36"/>
                  </a:cubicBezTo>
                  <a:cubicBezTo>
                    <a:pt x="87" y="21"/>
                    <a:pt x="108" y="21"/>
                    <a:pt x="109" y="22"/>
                  </a:cubicBezTo>
                  <a:cubicBezTo>
                    <a:pt x="109" y="21"/>
                    <a:pt x="129" y="21"/>
                    <a:pt x="141" y="36"/>
                  </a:cubicBezTo>
                  <a:cubicBezTo>
                    <a:pt x="150" y="47"/>
                    <a:pt x="152" y="66"/>
                    <a:pt x="146" y="91"/>
                  </a:cubicBezTo>
                  <a:cubicBezTo>
                    <a:pt x="142" y="106"/>
                    <a:pt x="134" y="125"/>
                    <a:pt x="127" y="135"/>
                  </a:cubicBezTo>
                  <a:cubicBezTo>
                    <a:pt x="122" y="142"/>
                    <a:pt x="123" y="154"/>
                    <a:pt x="125" y="163"/>
                  </a:cubicBezTo>
                  <a:cubicBezTo>
                    <a:pt x="127" y="169"/>
                    <a:pt x="133" y="189"/>
                    <a:pt x="146" y="196"/>
                  </a:cubicBezTo>
                  <a:cubicBezTo>
                    <a:pt x="153" y="199"/>
                    <a:pt x="161" y="200"/>
                    <a:pt x="171" y="201"/>
                  </a:cubicBezTo>
                  <a:cubicBezTo>
                    <a:pt x="181" y="201"/>
                    <a:pt x="192" y="202"/>
                    <a:pt x="199" y="206"/>
                  </a:cubicBezTo>
                  <a:cubicBezTo>
                    <a:pt x="201" y="207"/>
                    <a:pt x="202" y="207"/>
                    <a:pt x="204" y="207"/>
                  </a:cubicBezTo>
                  <a:cubicBezTo>
                    <a:pt x="208" y="207"/>
                    <a:pt x="212" y="205"/>
                    <a:pt x="214" y="202"/>
                  </a:cubicBezTo>
                  <a:cubicBezTo>
                    <a:pt x="216" y="196"/>
                    <a:pt x="214" y="190"/>
                    <a:pt x="209" y="1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C8C4F6B7-7231-5D4E-9EA4-5EBE3CC9E0AD}"/>
              </a:ext>
            </a:extLst>
          </p:cNvPr>
          <p:cNvSpPr txBox="1"/>
          <p:nvPr/>
        </p:nvSpPr>
        <p:spPr>
          <a:xfrm>
            <a:off x="9165974" y="5553949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Paperclip</a:t>
            </a:r>
          </a:p>
        </p:txBody>
      </p:sp>
      <p:grpSp>
        <p:nvGrpSpPr>
          <p:cNvPr id="203" name="Group 195">
            <a:extLst>
              <a:ext uri="{FF2B5EF4-FFF2-40B4-BE49-F238E27FC236}">
                <a16:creationId xmlns:a16="http://schemas.microsoft.com/office/drawing/2014/main" id="{567CCEE3-0573-0944-8805-45FF684F948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51591" y="5186318"/>
            <a:ext cx="369021" cy="369021"/>
            <a:chOff x="7340" y="410"/>
            <a:chExt cx="340" cy="340"/>
          </a:xfrm>
          <a:solidFill>
            <a:srgbClr val="ED1B24"/>
          </a:solidFill>
        </p:grpSpPr>
        <p:sp>
          <p:nvSpPr>
            <p:cNvPr id="204" name="Freeform 196">
              <a:extLst>
                <a:ext uri="{FF2B5EF4-FFF2-40B4-BE49-F238E27FC236}">
                  <a16:creationId xmlns:a16="http://schemas.microsoft.com/office/drawing/2014/main" id="{69CD945E-28AD-3249-90E0-5561D9BD5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" y="496"/>
              <a:ext cx="199" cy="178"/>
            </a:xfrm>
            <a:custGeom>
              <a:avLst/>
              <a:gdLst>
                <a:gd name="T0" fmla="*/ 278 w 299"/>
                <a:gd name="T1" fmla="*/ 21 h 269"/>
                <a:gd name="T2" fmla="*/ 203 w 299"/>
                <a:gd name="T3" fmla="*/ 21 h 269"/>
                <a:gd name="T4" fmla="*/ 52 w 299"/>
                <a:gd name="T5" fmla="*/ 172 h 269"/>
                <a:gd name="T6" fmla="*/ 43 w 299"/>
                <a:gd name="T7" fmla="*/ 195 h 269"/>
                <a:gd name="T8" fmla="*/ 52 w 299"/>
                <a:gd name="T9" fmla="*/ 217 h 269"/>
                <a:gd name="T10" fmla="*/ 75 w 299"/>
                <a:gd name="T11" fmla="*/ 227 h 269"/>
                <a:gd name="T12" fmla="*/ 97 w 299"/>
                <a:gd name="T13" fmla="*/ 217 h 269"/>
                <a:gd name="T14" fmla="*/ 203 w 299"/>
                <a:gd name="T15" fmla="*/ 112 h 269"/>
                <a:gd name="T16" fmla="*/ 203 w 299"/>
                <a:gd name="T17" fmla="*/ 97 h 269"/>
                <a:gd name="T18" fmla="*/ 188 w 299"/>
                <a:gd name="T19" fmla="*/ 97 h 269"/>
                <a:gd name="T20" fmla="*/ 82 w 299"/>
                <a:gd name="T21" fmla="*/ 202 h 269"/>
                <a:gd name="T22" fmla="*/ 67 w 299"/>
                <a:gd name="T23" fmla="*/ 202 h 269"/>
                <a:gd name="T24" fmla="*/ 64 w 299"/>
                <a:gd name="T25" fmla="*/ 195 h 269"/>
                <a:gd name="T26" fmla="*/ 67 w 299"/>
                <a:gd name="T27" fmla="*/ 187 h 269"/>
                <a:gd name="T28" fmla="*/ 218 w 299"/>
                <a:gd name="T29" fmla="*/ 36 h 269"/>
                <a:gd name="T30" fmla="*/ 263 w 299"/>
                <a:gd name="T31" fmla="*/ 36 h 269"/>
                <a:gd name="T32" fmla="*/ 263 w 299"/>
                <a:gd name="T33" fmla="*/ 81 h 269"/>
                <a:gd name="T34" fmla="*/ 113 w 299"/>
                <a:gd name="T35" fmla="*/ 232 h 269"/>
                <a:gd name="T36" fmla="*/ 75 w 299"/>
                <a:gd name="T37" fmla="*/ 248 h 269"/>
                <a:gd name="T38" fmla="*/ 37 w 299"/>
                <a:gd name="T39" fmla="*/ 232 h 269"/>
                <a:gd name="T40" fmla="*/ 21 w 299"/>
                <a:gd name="T41" fmla="*/ 195 h 269"/>
                <a:gd name="T42" fmla="*/ 37 w 299"/>
                <a:gd name="T43" fmla="*/ 157 h 269"/>
                <a:gd name="T44" fmla="*/ 143 w 299"/>
                <a:gd name="T45" fmla="*/ 51 h 269"/>
                <a:gd name="T46" fmla="*/ 143 w 299"/>
                <a:gd name="T47" fmla="*/ 36 h 269"/>
                <a:gd name="T48" fmla="*/ 128 w 299"/>
                <a:gd name="T49" fmla="*/ 36 h 269"/>
                <a:gd name="T50" fmla="*/ 22 w 299"/>
                <a:gd name="T51" fmla="*/ 142 h 269"/>
                <a:gd name="T52" fmla="*/ 0 w 299"/>
                <a:gd name="T53" fmla="*/ 195 h 269"/>
                <a:gd name="T54" fmla="*/ 22 w 299"/>
                <a:gd name="T55" fmla="*/ 247 h 269"/>
                <a:gd name="T56" fmla="*/ 75 w 299"/>
                <a:gd name="T57" fmla="*/ 269 h 269"/>
                <a:gd name="T58" fmla="*/ 128 w 299"/>
                <a:gd name="T59" fmla="*/ 247 h 269"/>
                <a:gd name="T60" fmla="*/ 278 w 299"/>
                <a:gd name="T61" fmla="*/ 97 h 269"/>
                <a:gd name="T62" fmla="*/ 278 w 299"/>
                <a:gd name="T63" fmla="*/ 2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9" h="269">
                  <a:moveTo>
                    <a:pt x="278" y="21"/>
                  </a:moveTo>
                  <a:cubicBezTo>
                    <a:pt x="258" y="0"/>
                    <a:pt x="224" y="0"/>
                    <a:pt x="203" y="21"/>
                  </a:cubicBezTo>
                  <a:cubicBezTo>
                    <a:pt x="52" y="172"/>
                    <a:pt x="52" y="172"/>
                    <a:pt x="52" y="172"/>
                  </a:cubicBezTo>
                  <a:cubicBezTo>
                    <a:pt x="46" y="178"/>
                    <a:pt x="43" y="186"/>
                    <a:pt x="43" y="195"/>
                  </a:cubicBezTo>
                  <a:cubicBezTo>
                    <a:pt x="43" y="203"/>
                    <a:pt x="46" y="211"/>
                    <a:pt x="52" y="217"/>
                  </a:cubicBezTo>
                  <a:cubicBezTo>
                    <a:pt x="58" y="223"/>
                    <a:pt x="67" y="227"/>
                    <a:pt x="75" y="227"/>
                  </a:cubicBezTo>
                  <a:cubicBezTo>
                    <a:pt x="83" y="227"/>
                    <a:pt x="91" y="223"/>
                    <a:pt x="97" y="217"/>
                  </a:cubicBezTo>
                  <a:cubicBezTo>
                    <a:pt x="203" y="112"/>
                    <a:pt x="203" y="112"/>
                    <a:pt x="203" y="112"/>
                  </a:cubicBezTo>
                  <a:cubicBezTo>
                    <a:pt x="207" y="107"/>
                    <a:pt x="207" y="101"/>
                    <a:pt x="203" y="97"/>
                  </a:cubicBezTo>
                  <a:cubicBezTo>
                    <a:pt x="199" y="92"/>
                    <a:pt x="192" y="92"/>
                    <a:pt x="188" y="97"/>
                  </a:cubicBezTo>
                  <a:cubicBezTo>
                    <a:pt x="82" y="202"/>
                    <a:pt x="82" y="202"/>
                    <a:pt x="82" y="202"/>
                  </a:cubicBezTo>
                  <a:cubicBezTo>
                    <a:pt x="78" y="206"/>
                    <a:pt x="71" y="206"/>
                    <a:pt x="67" y="202"/>
                  </a:cubicBezTo>
                  <a:cubicBezTo>
                    <a:pt x="65" y="200"/>
                    <a:pt x="64" y="197"/>
                    <a:pt x="64" y="195"/>
                  </a:cubicBezTo>
                  <a:cubicBezTo>
                    <a:pt x="64" y="192"/>
                    <a:pt x="65" y="189"/>
                    <a:pt x="67" y="187"/>
                  </a:cubicBezTo>
                  <a:cubicBezTo>
                    <a:pt x="218" y="36"/>
                    <a:pt x="218" y="36"/>
                    <a:pt x="218" y="36"/>
                  </a:cubicBezTo>
                  <a:cubicBezTo>
                    <a:pt x="231" y="24"/>
                    <a:pt x="251" y="24"/>
                    <a:pt x="263" y="36"/>
                  </a:cubicBezTo>
                  <a:cubicBezTo>
                    <a:pt x="276" y="49"/>
                    <a:pt x="276" y="69"/>
                    <a:pt x="263" y="81"/>
                  </a:cubicBezTo>
                  <a:cubicBezTo>
                    <a:pt x="113" y="232"/>
                    <a:pt x="113" y="232"/>
                    <a:pt x="113" y="232"/>
                  </a:cubicBezTo>
                  <a:cubicBezTo>
                    <a:pt x="102" y="242"/>
                    <a:pt x="89" y="248"/>
                    <a:pt x="75" y="248"/>
                  </a:cubicBezTo>
                  <a:cubicBezTo>
                    <a:pt x="61" y="248"/>
                    <a:pt x="47" y="242"/>
                    <a:pt x="37" y="232"/>
                  </a:cubicBezTo>
                  <a:cubicBezTo>
                    <a:pt x="27" y="222"/>
                    <a:pt x="21" y="209"/>
                    <a:pt x="21" y="195"/>
                  </a:cubicBezTo>
                  <a:cubicBezTo>
                    <a:pt x="21" y="180"/>
                    <a:pt x="27" y="167"/>
                    <a:pt x="37" y="157"/>
                  </a:cubicBezTo>
                  <a:cubicBezTo>
                    <a:pt x="143" y="51"/>
                    <a:pt x="143" y="51"/>
                    <a:pt x="143" y="51"/>
                  </a:cubicBezTo>
                  <a:cubicBezTo>
                    <a:pt x="147" y="47"/>
                    <a:pt x="147" y="40"/>
                    <a:pt x="143" y="36"/>
                  </a:cubicBezTo>
                  <a:cubicBezTo>
                    <a:pt x="139" y="32"/>
                    <a:pt x="132" y="32"/>
                    <a:pt x="128" y="36"/>
                  </a:cubicBezTo>
                  <a:cubicBezTo>
                    <a:pt x="22" y="142"/>
                    <a:pt x="22" y="142"/>
                    <a:pt x="22" y="142"/>
                  </a:cubicBezTo>
                  <a:cubicBezTo>
                    <a:pt x="8" y="156"/>
                    <a:pt x="0" y="175"/>
                    <a:pt x="0" y="195"/>
                  </a:cubicBezTo>
                  <a:cubicBezTo>
                    <a:pt x="0" y="215"/>
                    <a:pt x="8" y="233"/>
                    <a:pt x="22" y="247"/>
                  </a:cubicBezTo>
                  <a:cubicBezTo>
                    <a:pt x="36" y="261"/>
                    <a:pt x="55" y="269"/>
                    <a:pt x="75" y="269"/>
                  </a:cubicBezTo>
                  <a:cubicBezTo>
                    <a:pt x="95" y="269"/>
                    <a:pt x="113" y="261"/>
                    <a:pt x="128" y="247"/>
                  </a:cubicBezTo>
                  <a:cubicBezTo>
                    <a:pt x="278" y="97"/>
                    <a:pt x="278" y="97"/>
                    <a:pt x="278" y="97"/>
                  </a:cubicBezTo>
                  <a:cubicBezTo>
                    <a:pt x="299" y="76"/>
                    <a:pt x="299" y="42"/>
                    <a:pt x="27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05" name="Freeform 197">
              <a:extLst>
                <a:ext uri="{FF2B5EF4-FFF2-40B4-BE49-F238E27FC236}">
                  <a16:creationId xmlns:a16="http://schemas.microsoft.com/office/drawing/2014/main" id="{BA213642-8652-0142-80F7-221272E509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0" y="41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360ACE88-BAA4-D041-B1D8-FAC9310B8BBF}"/>
              </a:ext>
            </a:extLst>
          </p:cNvPr>
          <p:cNvSpPr txBox="1"/>
          <p:nvPr/>
        </p:nvSpPr>
        <p:spPr>
          <a:xfrm>
            <a:off x="10034157" y="4710367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Code</a:t>
            </a:r>
          </a:p>
        </p:txBody>
      </p:sp>
      <p:grpSp>
        <p:nvGrpSpPr>
          <p:cNvPr id="207" name="Group 8">
            <a:extLst>
              <a:ext uri="{FF2B5EF4-FFF2-40B4-BE49-F238E27FC236}">
                <a16:creationId xmlns:a16="http://schemas.microsoft.com/office/drawing/2014/main" id="{34F3EF20-9897-AC4B-9A08-653B37EA93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65737" y="4340735"/>
            <a:ext cx="367631" cy="367631"/>
            <a:chOff x="4229" y="1872"/>
            <a:chExt cx="340" cy="340"/>
          </a:xfrm>
          <a:solidFill>
            <a:srgbClr val="ED1B24"/>
          </a:solidFill>
        </p:grpSpPr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8A6B5A6B-F027-B94D-A762-6F21456BC7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2" y="1949"/>
              <a:ext cx="214" cy="185"/>
            </a:xfrm>
            <a:custGeom>
              <a:avLst/>
              <a:gdLst>
                <a:gd name="T0" fmla="*/ 97 w 322"/>
                <a:gd name="T1" fmla="*/ 236 h 279"/>
                <a:gd name="T2" fmla="*/ 89 w 322"/>
                <a:gd name="T3" fmla="*/ 233 h 279"/>
                <a:gd name="T4" fmla="*/ 4 w 322"/>
                <a:gd name="T5" fmla="*/ 148 h 279"/>
                <a:gd name="T6" fmla="*/ 4 w 322"/>
                <a:gd name="T7" fmla="*/ 132 h 279"/>
                <a:gd name="T8" fmla="*/ 89 w 322"/>
                <a:gd name="T9" fmla="*/ 47 h 279"/>
                <a:gd name="T10" fmla="*/ 104 w 322"/>
                <a:gd name="T11" fmla="*/ 47 h 279"/>
                <a:gd name="T12" fmla="*/ 104 w 322"/>
                <a:gd name="T13" fmla="*/ 62 h 279"/>
                <a:gd name="T14" fmla="*/ 26 w 322"/>
                <a:gd name="T15" fmla="*/ 140 h 279"/>
                <a:gd name="T16" fmla="*/ 104 w 322"/>
                <a:gd name="T17" fmla="*/ 218 h 279"/>
                <a:gd name="T18" fmla="*/ 104 w 322"/>
                <a:gd name="T19" fmla="*/ 233 h 279"/>
                <a:gd name="T20" fmla="*/ 97 w 322"/>
                <a:gd name="T21" fmla="*/ 236 h 279"/>
                <a:gd name="T22" fmla="*/ 232 w 322"/>
                <a:gd name="T23" fmla="*/ 233 h 279"/>
                <a:gd name="T24" fmla="*/ 318 w 322"/>
                <a:gd name="T25" fmla="*/ 148 h 279"/>
                <a:gd name="T26" fmla="*/ 318 w 322"/>
                <a:gd name="T27" fmla="*/ 132 h 279"/>
                <a:gd name="T28" fmla="*/ 232 w 322"/>
                <a:gd name="T29" fmla="*/ 47 h 279"/>
                <a:gd name="T30" fmla="*/ 217 w 322"/>
                <a:gd name="T31" fmla="*/ 47 h 279"/>
                <a:gd name="T32" fmla="*/ 217 w 322"/>
                <a:gd name="T33" fmla="*/ 62 h 279"/>
                <a:gd name="T34" fmla="*/ 295 w 322"/>
                <a:gd name="T35" fmla="*/ 140 h 279"/>
                <a:gd name="T36" fmla="*/ 217 w 322"/>
                <a:gd name="T37" fmla="*/ 218 h 279"/>
                <a:gd name="T38" fmla="*/ 217 w 322"/>
                <a:gd name="T39" fmla="*/ 233 h 279"/>
                <a:gd name="T40" fmla="*/ 225 w 322"/>
                <a:gd name="T41" fmla="*/ 236 h 279"/>
                <a:gd name="T42" fmla="*/ 232 w 322"/>
                <a:gd name="T43" fmla="*/ 233 h 279"/>
                <a:gd name="T44" fmla="*/ 146 w 322"/>
                <a:gd name="T45" fmla="*/ 270 h 279"/>
                <a:gd name="T46" fmla="*/ 197 w 322"/>
                <a:gd name="T47" fmla="*/ 14 h 279"/>
                <a:gd name="T48" fmla="*/ 188 w 322"/>
                <a:gd name="T49" fmla="*/ 2 h 279"/>
                <a:gd name="T50" fmla="*/ 176 w 322"/>
                <a:gd name="T51" fmla="*/ 10 h 279"/>
                <a:gd name="T52" fmla="*/ 125 w 322"/>
                <a:gd name="T53" fmla="*/ 266 h 279"/>
                <a:gd name="T54" fmla="*/ 133 w 322"/>
                <a:gd name="T55" fmla="*/ 278 h 279"/>
                <a:gd name="T56" fmla="*/ 135 w 322"/>
                <a:gd name="T57" fmla="*/ 279 h 279"/>
                <a:gd name="T58" fmla="*/ 146 w 322"/>
                <a:gd name="T59" fmla="*/ 27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2" h="279">
                  <a:moveTo>
                    <a:pt x="97" y="236"/>
                  </a:moveTo>
                  <a:cubicBezTo>
                    <a:pt x="94" y="236"/>
                    <a:pt x="91" y="235"/>
                    <a:pt x="89" y="233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0" y="143"/>
                    <a:pt x="0" y="137"/>
                    <a:pt x="4" y="132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93" y="43"/>
                    <a:pt x="100" y="43"/>
                    <a:pt x="104" y="47"/>
                  </a:cubicBezTo>
                  <a:cubicBezTo>
                    <a:pt x="108" y="51"/>
                    <a:pt x="108" y="58"/>
                    <a:pt x="104" y="62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104" y="218"/>
                    <a:pt x="104" y="218"/>
                    <a:pt x="104" y="218"/>
                  </a:cubicBezTo>
                  <a:cubicBezTo>
                    <a:pt x="108" y="222"/>
                    <a:pt x="108" y="229"/>
                    <a:pt x="104" y="233"/>
                  </a:cubicBezTo>
                  <a:cubicBezTo>
                    <a:pt x="102" y="235"/>
                    <a:pt x="99" y="236"/>
                    <a:pt x="97" y="236"/>
                  </a:cubicBezTo>
                  <a:close/>
                  <a:moveTo>
                    <a:pt x="232" y="233"/>
                  </a:moveTo>
                  <a:cubicBezTo>
                    <a:pt x="318" y="148"/>
                    <a:pt x="318" y="148"/>
                    <a:pt x="318" y="148"/>
                  </a:cubicBezTo>
                  <a:cubicBezTo>
                    <a:pt x="322" y="143"/>
                    <a:pt x="322" y="137"/>
                    <a:pt x="318" y="132"/>
                  </a:cubicBezTo>
                  <a:cubicBezTo>
                    <a:pt x="232" y="47"/>
                    <a:pt x="232" y="47"/>
                    <a:pt x="232" y="47"/>
                  </a:cubicBezTo>
                  <a:cubicBezTo>
                    <a:pt x="228" y="43"/>
                    <a:pt x="221" y="43"/>
                    <a:pt x="217" y="47"/>
                  </a:cubicBezTo>
                  <a:cubicBezTo>
                    <a:pt x="213" y="51"/>
                    <a:pt x="213" y="58"/>
                    <a:pt x="217" y="62"/>
                  </a:cubicBezTo>
                  <a:cubicBezTo>
                    <a:pt x="295" y="140"/>
                    <a:pt x="295" y="140"/>
                    <a:pt x="295" y="140"/>
                  </a:cubicBezTo>
                  <a:cubicBezTo>
                    <a:pt x="217" y="218"/>
                    <a:pt x="217" y="218"/>
                    <a:pt x="217" y="218"/>
                  </a:cubicBezTo>
                  <a:cubicBezTo>
                    <a:pt x="213" y="222"/>
                    <a:pt x="213" y="229"/>
                    <a:pt x="217" y="233"/>
                  </a:cubicBezTo>
                  <a:cubicBezTo>
                    <a:pt x="219" y="235"/>
                    <a:pt x="222" y="236"/>
                    <a:pt x="225" y="236"/>
                  </a:cubicBezTo>
                  <a:cubicBezTo>
                    <a:pt x="227" y="236"/>
                    <a:pt x="230" y="235"/>
                    <a:pt x="232" y="233"/>
                  </a:cubicBezTo>
                  <a:close/>
                  <a:moveTo>
                    <a:pt x="146" y="270"/>
                  </a:moveTo>
                  <a:cubicBezTo>
                    <a:pt x="197" y="14"/>
                    <a:pt x="197" y="14"/>
                    <a:pt x="197" y="14"/>
                  </a:cubicBezTo>
                  <a:cubicBezTo>
                    <a:pt x="198" y="8"/>
                    <a:pt x="194" y="3"/>
                    <a:pt x="188" y="2"/>
                  </a:cubicBezTo>
                  <a:cubicBezTo>
                    <a:pt x="183" y="0"/>
                    <a:pt x="177" y="4"/>
                    <a:pt x="176" y="10"/>
                  </a:cubicBezTo>
                  <a:cubicBezTo>
                    <a:pt x="125" y="266"/>
                    <a:pt x="125" y="266"/>
                    <a:pt x="125" y="266"/>
                  </a:cubicBezTo>
                  <a:cubicBezTo>
                    <a:pt x="123" y="272"/>
                    <a:pt x="127" y="277"/>
                    <a:pt x="133" y="278"/>
                  </a:cubicBezTo>
                  <a:cubicBezTo>
                    <a:pt x="134" y="279"/>
                    <a:pt x="134" y="279"/>
                    <a:pt x="135" y="279"/>
                  </a:cubicBezTo>
                  <a:cubicBezTo>
                    <a:pt x="140" y="279"/>
                    <a:pt x="145" y="275"/>
                    <a:pt x="146" y="2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35F81126-9B41-0A4C-853C-EB928058C7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9" y="1872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7"/>
                    <a:pt x="490" y="256"/>
                  </a:cubicBezTo>
                  <a:cubicBezTo>
                    <a:pt x="490" y="385"/>
                    <a:pt x="385" y="491"/>
                    <a:pt x="256" y="491"/>
                  </a:cubicBezTo>
                  <a:cubicBezTo>
                    <a:pt x="126" y="491"/>
                    <a:pt x="21" y="385"/>
                    <a:pt x="21" y="256"/>
                  </a:cubicBezTo>
                  <a:cubicBezTo>
                    <a:pt x="21" y="127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49F45675-56EE-EF47-B40A-B847AE26A5C4}"/>
              </a:ext>
            </a:extLst>
          </p:cNvPr>
          <p:cNvSpPr txBox="1"/>
          <p:nvPr/>
        </p:nvSpPr>
        <p:spPr>
          <a:xfrm>
            <a:off x="2204124" y="4710367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File audio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2A7DDD2-C314-4644-88D4-40CCBFCD16D3}"/>
              </a:ext>
            </a:extLst>
          </p:cNvPr>
          <p:cNvSpPr txBox="1"/>
          <p:nvPr/>
        </p:nvSpPr>
        <p:spPr>
          <a:xfrm>
            <a:off x="3076362" y="4710367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File code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EECA6DA-4920-2845-83DF-9D057A930CE5}"/>
              </a:ext>
            </a:extLst>
          </p:cNvPr>
          <p:cNvSpPr txBox="1"/>
          <p:nvPr/>
        </p:nvSpPr>
        <p:spPr>
          <a:xfrm>
            <a:off x="9305216" y="309114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File Doc</a:t>
            </a:r>
          </a:p>
        </p:txBody>
      </p:sp>
      <p:grpSp>
        <p:nvGrpSpPr>
          <p:cNvPr id="213" name="Group 644">
            <a:extLst>
              <a:ext uri="{FF2B5EF4-FFF2-40B4-BE49-F238E27FC236}">
                <a16:creationId xmlns:a16="http://schemas.microsoft.com/office/drawing/2014/main" id="{33AC2AD7-89A8-EA46-B9A3-CC002E1B96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26424" y="4307028"/>
            <a:ext cx="367631" cy="368713"/>
            <a:chOff x="5834" y="2368"/>
            <a:chExt cx="340" cy="341"/>
          </a:xfrm>
          <a:solidFill>
            <a:srgbClr val="ED1B24"/>
          </a:solidFill>
        </p:grpSpPr>
        <p:sp>
          <p:nvSpPr>
            <p:cNvPr id="214" name="Freeform 645">
              <a:extLst>
                <a:ext uri="{FF2B5EF4-FFF2-40B4-BE49-F238E27FC236}">
                  <a16:creationId xmlns:a16="http://schemas.microsoft.com/office/drawing/2014/main" id="{38B911CF-AE45-0A44-B9A7-DCB0A36390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6" y="2432"/>
              <a:ext cx="156" cy="213"/>
            </a:xfrm>
            <a:custGeom>
              <a:avLst/>
              <a:gdLst>
                <a:gd name="T0" fmla="*/ 234 w 235"/>
                <a:gd name="T1" fmla="*/ 81 h 320"/>
                <a:gd name="T2" fmla="*/ 232 w 235"/>
                <a:gd name="T3" fmla="*/ 77 h 320"/>
                <a:gd name="T4" fmla="*/ 157 w 235"/>
                <a:gd name="T5" fmla="*/ 3 h 320"/>
                <a:gd name="T6" fmla="*/ 154 w 235"/>
                <a:gd name="T7" fmla="*/ 0 h 320"/>
                <a:gd name="T8" fmla="*/ 150 w 235"/>
                <a:gd name="T9" fmla="*/ 0 h 320"/>
                <a:gd name="T10" fmla="*/ 11 w 235"/>
                <a:gd name="T11" fmla="*/ 0 h 320"/>
                <a:gd name="T12" fmla="*/ 0 w 235"/>
                <a:gd name="T13" fmla="*/ 10 h 320"/>
                <a:gd name="T14" fmla="*/ 0 w 235"/>
                <a:gd name="T15" fmla="*/ 309 h 320"/>
                <a:gd name="T16" fmla="*/ 11 w 235"/>
                <a:gd name="T17" fmla="*/ 320 h 320"/>
                <a:gd name="T18" fmla="*/ 224 w 235"/>
                <a:gd name="T19" fmla="*/ 320 h 320"/>
                <a:gd name="T20" fmla="*/ 235 w 235"/>
                <a:gd name="T21" fmla="*/ 309 h 320"/>
                <a:gd name="T22" fmla="*/ 235 w 235"/>
                <a:gd name="T23" fmla="*/ 85 h 320"/>
                <a:gd name="T24" fmla="*/ 234 w 235"/>
                <a:gd name="T25" fmla="*/ 81 h 320"/>
                <a:gd name="T26" fmla="*/ 160 w 235"/>
                <a:gd name="T27" fmla="*/ 36 h 320"/>
                <a:gd name="T28" fmla="*/ 199 w 235"/>
                <a:gd name="T29" fmla="*/ 74 h 320"/>
                <a:gd name="T30" fmla="*/ 160 w 235"/>
                <a:gd name="T31" fmla="*/ 74 h 320"/>
                <a:gd name="T32" fmla="*/ 160 w 235"/>
                <a:gd name="T33" fmla="*/ 36 h 320"/>
                <a:gd name="T34" fmla="*/ 214 w 235"/>
                <a:gd name="T35" fmla="*/ 298 h 320"/>
                <a:gd name="T36" fmla="*/ 22 w 235"/>
                <a:gd name="T37" fmla="*/ 298 h 320"/>
                <a:gd name="T38" fmla="*/ 22 w 235"/>
                <a:gd name="T39" fmla="*/ 21 h 320"/>
                <a:gd name="T40" fmla="*/ 139 w 235"/>
                <a:gd name="T41" fmla="*/ 21 h 320"/>
                <a:gd name="T42" fmla="*/ 139 w 235"/>
                <a:gd name="T43" fmla="*/ 85 h 320"/>
                <a:gd name="T44" fmla="*/ 150 w 235"/>
                <a:gd name="T45" fmla="*/ 96 h 320"/>
                <a:gd name="T46" fmla="*/ 214 w 235"/>
                <a:gd name="T47" fmla="*/ 96 h 320"/>
                <a:gd name="T48" fmla="*/ 214 w 235"/>
                <a:gd name="T49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0">
                  <a:moveTo>
                    <a:pt x="234" y="81"/>
                  </a:moveTo>
                  <a:cubicBezTo>
                    <a:pt x="234" y="80"/>
                    <a:pt x="233" y="78"/>
                    <a:pt x="232" y="77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2"/>
                    <a:pt x="155" y="1"/>
                    <a:pt x="154" y="0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5" y="315"/>
                    <a:pt x="235" y="309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4"/>
                    <a:pt x="235" y="82"/>
                    <a:pt x="234" y="81"/>
                  </a:cubicBezTo>
                  <a:close/>
                  <a:moveTo>
                    <a:pt x="160" y="36"/>
                  </a:moveTo>
                  <a:cubicBezTo>
                    <a:pt x="199" y="74"/>
                    <a:pt x="199" y="74"/>
                    <a:pt x="199" y="74"/>
                  </a:cubicBezTo>
                  <a:cubicBezTo>
                    <a:pt x="160" y="74"/>
                    <a:pt x="160" y="74"/>
                    <a:pt x="160" y="74"/>
                  </a:cubicBezTo>
                  <a:lnTo>
                    <a:pt x="160" y="36"/>
                  </a:lnTo>
                  <a:close/>
                  <a:moveTo>
                    <a:pt x="214" y="298"/>
                  </a:moveTo>
                  <a:cubicBezTo>
                    <a:pt x="22" y="298"/>
                    <a:pt x="22" y="298"/>
                    <a:pt x="22" y="298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91"/>
                    <a:pt x="144" y="96"/>
                    <a:pt x="150" y="96"/>
                  </a:cubicBezTo>
                  <a:cubicBezTo>
                    <a:pt x="214" y="96"/>
                    <a:pt x="214" y="96"/>
                    <a:pt x="214" y="96"/>
                  </a:cubicBezTo>
                  <a:lnTo>
                    <a:pt x="214" y="2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15" name="Freeform 646">
              <a:extLst>
                <a:ext uri="{FF2B5EF4-FFF2-40B4-BE49-F238E27FC236}">
                  <a16:creationId xmlns:a16="http://schemas.microsoft.com/office/drawing/2014/main" id="{D0FB99B6-4EAC-9B41-86F0-91468092BF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4" y="2517"/>
              <a:ext cx="99" cy="99"/>
            </a:xfrm>
            <a:custGeom>
              <a:avLst/>
              <a:gdLst>
                <a:gd name="T0" fmla="*/ 43 w 149"/>
                <a:gd name="T1" fmla="*/ 33 h 150"/>
                <a:gd name="T2" fmla="*/ 43 w 149"/>
                <a:gd name="T3" fmla="*/ 88 h 150"/>
                <a:gd name="T4" fmla="*/ 32 w 149"/>
                <a:gd name="T5" fmla="*/ 86 h 150"/>
                <a:gd name="T6" fmla="*/ 0 w 149"/>
                <a:gd name="T7" fmla="*/ 118 h 150"/>
                <a:gd name="T8" fmla="*/ 32 w 149"/>
                <a:gd name="T9" fmla="*/ 150 h 150"/>
                <a:gd name="T10" fmla="*/ 64 w 149"/>
                <a:gd name="T11" fmla="*/ 118 h 150"/>
                <a:gd name="T12" fmla="*/ 64 w 149"/>
                <a:gd name="T13" fmla="*/ 41 h 150"/>
                <a:gd name="T14" fmla="*/ 128 w 149"/>
                <a:gd name="T15" fmla="*/ 25 h 150"/>
                <a:gd name="T16" fmla="*/ 128 w 149"/>
                <a:gd name="T17" fmla="*/ 77 h 150"/>
                <a:gd name="T18" fmla="*/ 117 w 149"/>
                <a:gd name="T19" fmla="*/ 75 h 150"/>
                <a:gd name="T20" fmla="*/ 85 w 149"/>
                <a:gd name="T21" fmla="*/ 107 h 150"/>
                <a:gd name="T22" fmla="*/ 117 w 149"/>
                <a:gd name="T23" fmla="*/ 139 h 150"/>
                <a:gd name="T24" fmla="*/ 149 w 149"/>
                <a:gd name="T25" fmla="*/ 107 h 150"/>
                <a:gd name="T26" fmla="*/ 149 w 149"/>
                <a:gd name="T27" fmla="*/ 11 h 150"/>
                <a:gd name="T28" fmla="*/ 149 w 149"/>
                <a:gd name="T29" fmla="*/ 9 h 150"/>
                <a:gd name="T30" fmla="*/ 136 w 149"/>
                <a:gd name="T31" fmla="*/ 1 h 150"/>
                <a:gd name="T32" fmla="*/ 51 w 149"/>
                <a:gd name="T33" fmla="*/ 22 h 150"/>
                <a:gd name="T34" fmla="*/ 43 w 149"/>
                <a:gd name="T35" fmla="*/ 33 h 150"/>
                <a:gd name="T36" fmla="*/ 32 w 149"/>
                <a:gd name="T37" fmla="*/ 129 h 150"/>
                <a:gd name="T38" fmla="*/ 21 w 149"/>
                <a:gd name="T39" fmla="*/ 118 h 150"/>
                <a:gd name="T40" fmla="*/ 32 w 149"/>
                <a:gd name="T41" fmla="*/ 107 h 150"/>
                <a:gd name="T42" fmla="*/ 43 w 149"/>
                <a:gd name="T43" fmla="*/ 118 h 150"/>
                <a:gd name="T44" fmla="*/ 32 w 149"/>
                <a:gd name="T45" fmla="*/ 129 h 150"/>
                <a:gd name="T46" fmla="*/ 117 w 149"/>
                <a:gd name="T47" fmla="*/ 118 h 150"/>
                <a:gd name="T48" fmla="*/ 107 w 149"/>
                <a:gd name="T49" fmla="*/ 107 h 150"/>
                <a:gd name="T50" fmla="*/ 117 w 149"/>
                <a:gd name="T51" fmla="*/ 97 h 150"/>
                <a:gd name="T52" fmla="*/ 128 w 149"/>
                <a:gd name="T53" fmla="*/ 107 h 150"/>
                <a:gd name="T54" fmla="*/ 117 w 149"/>
                <a:gd name="T55" fmla="*/ 11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50">
                  <a:moveTo>
                    <a:pt x="43" y="33"/>
                  </a:moveTo>
                  <a:cubicBezTo>
                    <a:pt x="43" y="88"/>
                    <a:pt x="43" y="88"/>
                    <a:pt x="43" y="88"/>
                  </a:cubicBezTo>
                  <a:cubicBezTo>
                    <a:pt x="39" y="87"/>
                    <a:pt x="36" y="86"/>
                    <a:pt x="32" y="86"/>
                  </a:cubicBezTo>
                  <a:cubicBezTo>
                    <a:pt x="14" y="86"/>
                    <a:pt x="0" y="100"/>
                    <a:pt x="0" y="118"/>
                  </a:cubicBezTo>
                  <a:cubicBezTo>
                    <a:pt x="0" y="136"/>
                    <a:pt x="14" y="150"/>
                    <a:pt x="32" y="150"/>
                  </a:cubicBezTo>
                  <a:cubicBezTo>
                    <a:pt x="50" y="150"/>
                    <a:pt x="64" y="136"/>
                    <a:pt x="64" y="11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28" y="77"/>
                    <a:pt x="128" y="77"/>
                    <a:pt x="128" y="77"/>
                  </a:cubicBezTo>
                  <a:cubicBezTo>
                    <a:pt x="125" y="76"/>
                    <a:pt x="121" y="75"/>
                    <a:pt x="117" y="75"/>
                  </a:cubicBezTo>
                  <a:cubicBezTo>
                    <a:pt x="100" y="75"/>
                    <a:pt x="85" y="90"/>
                    <a:pt x="85" y="107"/>
                  </a:cubicBezTo>
                  <a:cubicBezTo>
                    <a:pt x="85" y="125"/>
                    <a:pt x="100" y="139"/>
                    <a:pt x="117" y="139"/>
                  </a:cubicBezTo>
                  <a:cubicBezTo>
                    <a:pt x="135" y="139"/>
                    <a:pt x="149" y="125"/>
                    <a:pt x="149" y="107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49" y="10"/>
                    <a:pt x="149" y="10"/>
                    <a:pt x="149" y="9"/>
                  </a:cubicBezTo>
                  <a:cubicBezTo>
                    <a:pt x="148" y="3"/>
                    <a:pt x="142" y="0"/>
                    <a:pt x="136" y="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6" y="24"/>
                    <a:pt x="43" y="28"/>
                    <a:pt x="43" y="33"/>
                  </a:cubicBezTo>
                  <a:close/>
                  <a:moveTo>
                    <a:pt x="32" y="129"/>
                  </a:moveTo>
                  <a:cubicBezTo>
                    <a:pt x="26" y="129"/>
                    <a:pt x="21" y="124"/>
                    <a:pt x="21" y="118"/>
                  </a:cubicBezTo>
                  <a:cubicBezTo>
                    <a:pt x="21" y="112"/>
                    <a:pt x="26" y="107"/>
                    <a:pt x="32" y="107"/>
                  </a:cubicBezTo>
                  <a:cubicBezTo>
                    <a:pt x="38" y="107"/>
                    <a:pt x="43" y="112"/>
                    <a:pt x="43" y="118"/>
                  </a:cubicBezTo>
                  <a:cubicBezTo>
                    <a:pt x="43" y="124"/>
                    <a:pt x="38" y="129"/>
                    <a:pt x="32" y="129"/>
                  </a:cubicBezTo>
                  <a:close/>
                  <a:moveTo>
                    <a:pt x="117" y="118"/>
                  </a:moveTo>
                  <a:cubicBezTo>
                    <a:pt x="111" y="118"/>
                    <a:pt x="107" y="113"/>
                    <a:pt x="107" y="107"/>
                  </a:cubicBezTo>
                  <a:cubicBezTo>
                    <a:pt x="107" y="101"/>
                    <a:pt x="111" y="97"/>
                    <a:pt x="117" y="97"/>
                  </a:cubicBezTo>
                  <a:cubicBezTo>
                    <a:pt x="123" y="97"/>
                    <a:pt x="128" y="101"/>
                    <a:pt x="128" y="107"/>
                  </a:cubicBezTo>
                  <a:cubicBezTo>
                    <a:pt x="128" y="113"/>
                    <a:pt x="123" y="118"/>
                    <a:pt x="117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16" name="Freeform 647">
              <a:extLst>
                <a:ext uri="{FF2B5EF4-FFF2-40B4-BE49-F238E27FC236}">
                  <a16:creationId xmlns:a16="http://schemas.microsoft.com/office/drawing/2014/main" id="{A78785CB-C38E-6942-BB9D-D639FF3006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34" y="2368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17" name="Group 656">
            <a:extLst>
              <a:ext uri="{FF2B5EF4-FFF2-40B4-BE49-F238E27FC236}">
                <a16:creationId xmlns:a16="http://schemas.microsoft.com/office/drawing/2014/main" id="{6018A1AC-EDC4-7C44-A037-5EEF765AB0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90937" y="4338521"/>
            <a:ext cx="368712" cy="368713"/>
            <a:chOff x="6597" y="2396"/>
            <a:chExt cx="341" cy="341"/>
          </a:xfrm>
          <a:solidFill>
            <a:srgbClr val="ED1B24"/>
          </a:solidFill>
        </p:grpSpPr>
        <p:sp>
          <p:nvSpPr>
            <p:cNvPr id="218" name="Freeform 657">
              <a:extLst>
                <a:ext uri="{FF2B5EF4-FFF2-40B4-BE49-F238E27FC236}">
                  <a16:creationId xmlns:a16="http://schemas.microsoft.com/office/drawing/2014/main" id="{36E0CFB9-0756-094E-AA44-B0734627A7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9" y="2460"/>
              <a:ext cx="156" cy="213"/>
            </a:xfrm>
            <a:custGeom>
              <a:avLst/>
              <a:gdLst>
                <a:gd name="T0" fmla="*/ 234 w 235"/>
                <a:gd name="T1" fmla="*/ 81 h 320"/>
                <a:gd name="T2" fmla="*/ 232 w 235"/>
                <a:gd name="T3" fmla="*/ 77 h 320"/>
                <a:gd name="T4" fmla="*/ 157 w 235"/>
                <a:gd name="T5" fmla="*/ 3 h 320"/>
                <a:gd name="T6" fmla="*/ 157 w 235"/>
                <a:gd name="T7" fmla="*/ 2 h 320"/>
                <a:gd name="T8" fmla="*/ 157 w 235"/>
                <a:gd name="T9" fmla="*/ 2 h 320"/>
                <a:gd name="T10" fmla="*/ 157 w 235"/>
                <a:gd name="T11" fmla="*/ 2 h 320"/>
                <a:gd name="T12" fmla="*/ 150 w 235"/>
                <a:gd name="T13" fmla="*/ 0 h 320"/>
                <a:gd name="T14" fmla="*/ 11 w 235"/>
                <a:gd name="T15" fmla="*/ 0 h 320"/>
                <a:gd name="T16" fmla="*/ 0 w 235"/>
                <a:gd name="T17" fmla="*/ 10 h 320"/>
                <a:gd name="T18" fmla="*/ 0 w 235"/>
                <a:gd name="T19" fmla="*/ 309 h 320"/>
                <a:gd name="T20" fmla="*/ 11 w 235"/>
                <a:gd name="T21" fmla="*/ 320 h 320"/>
                <a:gd name="T22" fmla="*/ 224 w 235"/>
                <a:gd name="T23" fmla="*/ 320 h 320"/>
                <a:gd name="T24" fmla="*/ 235 w 235"/>
                <a:gd name="T25" fmla="*/ 309 h 320"/>
                <a:gd name="T26" fmla="*/ 235 w 235"/>
                <a:gd name="T27" fmla="*/ 85 h 320"/>
                <a:gd name="T28" fmla="*/ 235 w 235"/>
                <a:gd name="T29" fmla="*/ 85 h 320"/>
                <a:gd name="T30" fmla="*/ 234 w 235"/>
                <a:gd name="T31" fmla="*/ 81 h 320"/>
                <a:gd name="T32" fmla="*/ 160 w 235"/>
                <a:gd name="T33" fmla="*/ 36 h 320"/>
                <a:gd name="T34" fmla="*/ 199 w 235"/>
                <a:gd name="T35" fmla="*/ 74 h 320"/>
                <a:gd name="T36" fmla="*/ 160 w 235"/>
                <a:gd name="T37" fmla="*/ 74 h 320"/>
                <a:gd name="T38" fmla="*/ 160 w 235"/>
                <a:gd name="T39" fmla="*/ 36 h 320"/>
                <a:gd name="T40" fmla="*/ 214 w 235"/>
                <a:gd name="T41" fmla="*/ 298 h 320"/>
                <a:gd name="T42" fmla="*/ 22 w 235"/>
                <a:gd name="T43" fmla="*/ 298 h 320"/>
                <a:gd name="T44" fmla="*/ 22 w 235"/>
                <a:gd name="T45" fmla="*/ 21 h 320"/>
                <a:gd name="T46" fmla="*/ 139 w 235"/>
                <a:gd name="T47" fmla="*/ 21 h 320"/>
                <a:gd name="T48" fmla="*/ 139 w 235"/>
                <a:gd name="T49" fmla="*/ 85 h 320"/>
                <a:gd name="T50" fmla="*/ 150 w 235"/>
                <a:gd name="T51" fmla="*/ 96 h 320"/>
                <a:gd name="T52" fmla="*/ 214 w 235"/>
                <a:gd name="T53" fmla="*/ 96 h 320"/>
                <a:gd name="T54" fmla="*/ 214 w 235"/>
                <a:gd name="T55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5" h="320">
                  <a:moveTo>
                    <a:pt x="234" y="81"/>
                  </a:moveTo>
                  <a:cubicBezTo>
                    <a:pt x="234" y="80"/>
                    <a:pt x="233" y="78"/>
                    <a:pt x="232" y="77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7" y="3"/>
                    <a:pt x="157" y="3"/>
                    <a:pt x="157" y="2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5" y="1"/>
                    <a:pt x="152" y="0"/>
                    <a:pt x="15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5" y="315"/>
                    <a:pt x="235" y="309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4"/>
                    <a:pt x="235" y="82"/>
                    <a:pt x="234" y="81"/>
                  </a:cubicBezTo>
                  <a:close/>
                  <a:moveTo>
                    <a:pt x="160" y="36"/>
                  </a:moveTo>
                  <a:cubicBezTo>
                    <a:pt x="199" y="74"/>
                    <a:pt x="199" y="74"/>
                    <a:pt x="199" y="74"/>
                  </a:cubicBezTo>
                  <a:cubicBezTo>
                    <a:pt x="160" y="74"/>
                    <a:pt x="160" y="74"/>
                    <a:pt x="160" y="74"/>
                  </a:cubicBezTo>
                  <a:lnTo>
                    <a:pt x="160" y="36"/>
                  </a:lnTo>
                  <a:close/>
                  <a:moveTo>
                    <a:pt x="214" y="298"/>
                  </a:moveTo>
                  <a:cubicBezTo>
                    <a:pt x="22" y="298"/>
                    <a:pt x="22" y="298"/>
                    <a:pt x="22" y="298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91"/>
                    <a:pt x="144" y="96"/>
                    <a:pt x="150" y="96"/>
                  </a:cubicBezTo>
                  <a:cubicBezTo>
                    <a:pt x="214" y="96"/>
                    <a:pt x="214" y="96"/>
                    <a:pt x="214" y="96"/>
                  </a:cubicBezTo>
                  <a:lnTo>
                    <a:pt x="214" y="2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19" name="Freeform 658">
              <a:extLst>
                <a:ext uri="{FF2B5EF4-FFF2-40B4-BE49-F238E27FC236}">
                  <a16:creationId xmlns:a16="http://schemas.microsoft.com/office/drawing/2014/main" id="{E98C3B19-4E79-F843-9440-EFFAA5E7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" y="2544"/>
              <a:ext cx="59" cy="79"/>
            </a:xfrm>
            <a:custGeom>
              <a:avLst/>
              <a:gdLst>
                <a:gd name="T0" fmla="*/ 3 w 88"/>
                <a:gd name="T1" fmla="*/ 102 h 119"/>
                <a:gd name="T2" fmla="*/ 6 w 88"/>
                <a:gd name="T3" fmla="*/ 117 h 119"/>
                <a:gd name="T4" fmla="*/ 12 w 88"/>
                <a:gd name="T5" fmla="*/ 119 h 119"/>
                <a:gd name="T6" fmla="*/ 21 w 88"/>
                <a:gd name="T7" fmla="*/ 114 h 119"/>
                <a:gd name="T8" fmla="*/ 85 w 88"/>
                <a:gd name="T9" fmla="*/ 18 h 119"/>
                <a:gd name="T10" fmla="*/ 82 w 88"/>
                <a:gd name="T11" fmla="*/ 3 h 119"/>
                <a:gd name="T12" fmla="*/ 67 w 88"/>
                <a:gd name="T13" fmla="*/ 6 h 119"/>
                <a:gd name="T14" fmla="*/ 3 w 88"/>
                <a:gd name="T15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19">
                  <a:moveTo>
                    <a:pt x="3" y="102"/>
                  </a:moveTo>
                  <a:cubicBezTo>
                    <a:pt x="0" y="107"/>
                    <a:pt x="1" y="114"/>
                    <a:pt x="6" y="117"/>
                  </a:cubicBezTo>
                  <a:cubicBezTo>
                    <a:pt x="8" y="118"/>
                    <a:pt x="10" y="119"/>
                    <a:pt x="12" y="119"/>
                  </a:cubicBezTo>
                  <a:cubicBezTo>
                    <a:pt x="15" y="119"/>
                    <a:pt x="18" y="117"/>
                    <a:pt x="21" y="114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8" y="13"/>
                    <a:pt x="86" y="7"/>
                    <a:pt x="82" y="3"/>
                  </a:cubicBezTo>
                  <a:cubicBezTo>
                    <a:pt x="77" y="0"/>
                    <a:pt x="70" y="2"/>
                    <a:pt x="67" y="6"/>
                  </a:cubicBezTo>
                  <a:lnTo>
                    <a:pt x="3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20" name="Freeform 659">
              <a:extLst>
                <a:ext uri="{FF2B5EF4-FFF2-40B4-BE49-F238E27FC236}">
                  <a16:creationId xmlns:a16="http://schemas.microsoft.com/office/drawing/2014/main" id="{D2823A5F-FCCF-5B49-B18E-E7092DD6D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" y="2537"/>
              <a:ext cx="36" cy="43"/>
            </a:xfrm>
            <a:custGeom>
              <a:avLst/>
              <a:gdLst>
                <a:gd name="T0" fmla="*/ 43 w 55"/>
                <a:gd name="T1" fmla="*/ 65 h 65"/>
                <a:gd name="T2" fmla="*/ 52 w 55"/>
                <a:gd name="T3" fmla="*/ 60 h 65"/>
                <a:gd name="T4" fmla="*/ 49 w 55"/>
                <a:gd name="T5" fmla="*/ 45 h 65"/>
                <a:gd name="T6" fmla="*/ 30 w 55"/>
                <a:gd name="T7" fmla="*/ 33 h 65"/>
                <a:gd name="T8" fmla="*/ 49 w 55"/>
                <a:gd name="T9" fmla="*/ 21 h 65"/>
                <a:gd name="T10" fmla="*/ 52 w 55"/>
                <a:gd name="T11" fmla="*/ 6 h 65"/>
                <a:gd name="T12" fmla="*/ 37 w 55"/>
                <a:gd name="T13" fmla="*/ 3 h 65"/>
                <a:gd name="T14" fmla="*/ 5 w 55"/>
                <a:gd name="T15" fmla="*/ 24 h 65"/>
                <a:gd name="T16" fmla="*/ 0 w 55"/>
                <a:gd name="T17" fmla="*/ 33 h 65"/>
                <a:gd name="T18" fmla="*/ 5 w 55"/>
                <a:gd name="T19" fmla="*/ 42 h 65"/>
                <a:gd name="T20" fmla="*/ 37 w 55"/>
                <a:gd name="T21" fmla="*/ 63 h 65"/>
                <a:gd name="T22" fmla="*/ 43 w 5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65">
                  <a:moveTo>
                    <a:pt x="43" y="65"/>
                  </a:moveTo>
                  <a:cubicBezTo>
                    <a:pt x="46" y="65"/>
                    <a:pt x="49" y="63"/>
                    <a:pt x="52" y="60"/>
                  </a:cubicBezTo>
                  <a:cubicBezTo>
                    <a:pt x="55" y="55"/>
                    <a:pt x="53" y="49"/>
                    <a:pt x="49" y="4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3" y="17"/>
                    <a:pt x="55" y="11"/>
                    <a:pt x="52" y="6"/>
                  </a:cubicBezTo>
                  <a:cubicBezTo>
                    <a:pt x="48" y="1"/>
                    <a:pt x="42" y="0"/>
                    <a:pt x="37" y="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6"/>
                    <a:pt x="0" y="29"/>
                    <a:pt x="0" y="33"/>
                  </a:cubicBezTo>
                  <a:cubicBezTo>
                    <a:pt x="0" y="37"/>
                    <a:pt x="2" y="40"/>
                    <a:pt x="5" y="42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9" y="64"/>
                    <a:pt x="41" y="65"/>
                    <a:pt x="4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21" name="Freeform 660">
              <a:extLst>
                <a:ext uri="{FF2B5EF4-FFF2-40B4-BE49-F238E27FC236}">
                  <a16:creationId xmlns:a16="http://schemas.microsoft.com/office/drawing/2014/main" id="{26F42530-A3B7-9B4D-B8C7-5F9F5E02D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" y="2586"/>
              <a:ext cx="36" cy="44"/>
            </a:xfrm>
            <a:custGeom>
              <a:avLst/>
              <a:gdLst>
                <a:gd name="T0" fmla="*/ 3 w 54"/>
                <a:gd name="T1" fmla="*/ 6 h 66"/>
                <a:gd name="T2" fmla="*/ 6 w 54"/>
                <a:gd name="T3" fmla="*/ 21 h 66"/>
                <a:gd name="T4" fmla="*/ 24 w 54"/>
                <a:gd name="T5" fmla="*/ 34 h 66"/>
                <a:gd name="T6" fmla="*/ 6 w 54"/>
                <a:gd name="T7" fmla="*/ 46 h 66"/>
                <a:gd name="T8" fmla="*/ 3 w 54"/>
                <a:gd name="T9" fmla="*/ 61 h 66"/>
                <a:gd name="T10" fmla="*/ 12 w 54"/>
                <a:gd name="T11" fmla="*/ 66 h 66"/>
                <a:gd name="T12" fmla="*/ 18 w 54"/>
                <a:gd name="T13" fmla="*/ 64 h 66"/>
                <a:gd name="T14" fmla="*/ 50 w 54"/>
                <a:gd name="T15" fmla="*/ 43 h 66"/>
                <a:gd name="T16" fmla="*/ 54 w 54"/>
                <a:gd name="T17" fmla="*/ 34 h 66"/>
                <a:gd name="T18" fmla="*/ 50 w 54"/>
                <a:gd name="T19" fmla="*/ 25 h 66"/>
                <a:gd name="T20" fmla="*/ 18 w 54"/>
                <a:gd name="T21" fmla="*/ 3 h 66"/>
                <a:gd name="T22" fmla="*/ 3 w 54"/>
                <a:gd name="T23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6">
                  <a:moveTo>
                    <a:pt x="3" y="6"/>
                  </a:moveTo>
                  <a:cubicBezTo>
                    <a:pt x="0" y="11"/>
                    <a:pt x="1" y="18"/>
                    <a:pt x="6" y="21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" y="49"/>
                    <a:pt x="0" y="56"/>
                    <a:pt x="3" y="61"/>
                  </a:cubicBezTo>
                  <a:cubicBezTo>
                    <a:pt x="5" y="64"/>
                    <a:pt x="8" y="66"/>
                    <a:pt x="12" y="66"/>
                  </a:cubicBezTo>
                  <a:cubicBezTo>
                    <a:pt x="14" y="66"/>
                    <a:pt x="16" y="65"/>
                    <a:pt x="18" y="64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3" y="41"/>
                    <a:pt x="54" y="37"/>
                    <a:pt x="54" y="34"/>
                  </a:cubicBezTo>
                  <a:cubicBezTo>
                    <a:pt x="54" y="30"/>
                    <a:pt x="53" y="27"/>
                    <a:pt x="50" y="2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3" y="0"/>
                    <a:pt x="6" y="2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22" name="Freeform 661">
              <a:extLst>
                <a:ext uri="{FF2B5EF4-FFF2-40B4-BE49-F238E27FC236}">
                  <a16:creationId xmlns:a16="http://schemas.microsoft.com/office/drawing/2014/main" id="{12089BA9-1AD9-C449-9549-64A109A4E6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" y="2396"/>
              <a:ext cx="341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23" name="Group 674">
            <a:extLst>
              <a:ext uri="{FF2B5EF4-FFF2-40B4-BE49-F238E27FC236}">
                <a16:creationId xmlns:a16="http://schemas.microsoft.com/office/drawing/2014/main" id="{97DD939F-5C88-7643-9D6D-DDEC82C4D1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36796" y="2722793"/>
            <a:ext cx="367631" cy="367631"/>
            <a:chOff x="6082" y="3636"/>
            <a:chExt cx="340" cy="340"/>
          </a:xfrm>
          <a:solidFill>
            <a:srgbClr val="ED1B24"/>
          </a:solidFill>
        </p:grpSpPr>
        <p:sp>
          <p:nvSpPr>
            <p:cNvPr id="224" name="Freeform 675">
              <a:extLst>
                <a:ext uri="{FF2B5EF4-FFF2-40B4-BE49-F238E27FC236}">
                  <a16:creationId xmlns:a16="http://schemas.microsoft.com/office/drawing/2014/main" id="{FE1F7524-85D4-CE47-9DB0-81DB3308D3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2" y="363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25" name="Freeform 676">
              <a:extLst>
                <a:ext uri="{FF2B5EF4-FFF2-40B4-BE49-F238E27FC236}">
                  <a16:creationId xmlns:a16="http://schemas.microsoft.com/office/drawing/2014/main" id="{FDCC1590-8AE8-FB45-98EA-3CB4542058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2" y="3700"/>
              <a:ext cx="199" cy="212"/>
            </a:xfrm>
            <a:custGeom>
              <a:avLst/>
              <a:gdLst>
                <a:gd name="T0" fmla="*/ 267 w 299"/>
                <a:gd name="T1" fmla="*/ 117 h 320"/>
                <a:gd name="T2" fmla="*/ 266 w 299"/>
                <a:gd name="T3" fmla="*/ 81 h 320"/>
                <a:gd name="T4" fmla="*/ 189 w 299"/>
                <a:gd name="T5" fmla="*/ 3 h 320"/>
                <a:gd name="T6" fmla="*/ 182 w 299"/>
                <a:gd name="T7" fmla="*/ 0 h 320"/>
                <a:gd name="T8" fmla="*/ 32 w 299"/>
                <a:gd name="T9" fmla="*/ 10 h 320"/>
                <a:gd name="T10" fmla="*/ 11 w 299"/>
                <a:gd name="T11" fmla="*/ 117 h 320"/>
                <a:gd name="T12" fmla="*/ 0 w 299"/>
                <a:gd name="T13" fmla="*/ 266 h 320"/>
                <a:gd name="T14" fmla="*/ 32 w 299"/>
                <a:gd name="T15" fmla="*/ 277 h 320"/>
                <a:gd name="T16" fmla="*/ 43 w 299"/>
                <a:gd name="T17" fmla="*/ 320 h 320"/>
                <a:gd name="T18" fmla="*/ 267 w 299"/>
                <a:gd name="T19" fmla="*/ 309 h 320"/>
                <a:gd name="T20" fmla="*/ 288 w 299"/>
                <a:gd name="T21" fmla="*/ 277 h 320"/>
                <a:gd name="T22" fmla="*/ 299 w 299"/>
                <a:gd name="T23" fmla="*/ 128 h 320"/>
                <a:gd name="T24" fmla="*/ 192 w 299"/>
                <a:gd name="T25" fmla="*/ 36 h 320"/>
                <a:gd name="T26" fmla="*/ 192 w 299"/>
                <a:gd name="T27" fmla="*/ 74 h 320"/>
                <a:gd name="T28" fmla="*/ 54 w 299"/>
                <a:gd name="T29" fmla="*/ 21 h 320"/>
                <a:gd name="T30" fmla="*/ 171 w 299"/>
                <a:gd name="T31" fmla="*/ 85 h 320"/>
                <a:gd name="T32" fmla="*/ 246 w 299"/>
                <a:gd name="T33" fmla="*/ 96 h 320"/>
                <a:gd name="T34" fmla="*/ 54 w 299"/>
                <a:gd name="T35" fmla="*/ 117 h 320"/>
                <a:gd name="T36" fmla="*/ 246 w 299"/>
                <a:gd name="T37" fmla="*/ 298 h 320"/>
                <a:gd name="T38" fmla="*/ 54 w 299"/>
                <a:gd name="T39" fmla="*/ 277 h 320"/>
                <a:gd name="T40" fmla="*/ 246 w 299"/>
                <a:gd name="T41" fmla="*/ 298 h 320"/>
                <a:gd name="T42" fmla="*/ 22 w 299"/>
                <a:gd name="T43" fmla="*/ 256 h 320"/>
                <a:gd name="T44" fmla="*/ 278 w 299"/>
                <a:gd name="T45" fmla="*/ 138 h 320"/>
                <a:gd name="T46" fmla="*/ 209 w 299"/>
                <a:gd name="T47" fmla="*/ 225 h 320"/>
                <a:gd name="T48" fmla="*/ 205 w 299"/>
                <a:gd name="T49" fmla="*/ 177 h 320"/>
                <a:gd name="T50" fmla="*/ 235 w 299"/>
                <a:gd name="T51" fmla="*/ 159 h 320"/>
                <a:gd name="T52" fmla="*/ 252 w 299"/>
                <a:gd name="T53" fmla="*/ 177 h 320"/>
                <a:gd name="T54" fmla="*/ 235 w 299"/>
                <a:gd name="T55" fmla="*/ 172 h 320"/>
                <a:gd name="T56" fmla="*/ 217 w 299"/>
                <a:gd name="T57" fmla="*/ 197 h 320"/>
                <a:gd name="T58" fmla="*/ 254 w 299"/>
                <a:gd name="T59" fmla="*/ 218 h 320"/>
                <a:gd name="T60" fmla="*/ 234 w 299"/>
                <a:gd name="T61" fmla="*/ 235 h 320"/>
                <a:gd name="T62" fmla="*/ 153 w 299"/>
                <a:gd name="T63" fmla="*/ 235 h 320"/>
                <a:gd name="T64" fmla="*/ 188 w 299"/>
                <a:gd name="T65" fmla="*/ 197 h 320"/>
                <a:gd name="T66" fmla="*/ 153 w 299"/>
                <a:gd name="T67" fmla="*/ 159 h 320"/>
                <a:gd name="T68" fmla="*/ 117 w 299"/>
                <a:gd name="T69" fmla="*/ 197 h 320"/>
                <a:gd name="T70" fmla="*/ 153 w 299"/>
                <a:gd name="T71" fmla="*/ 235 h 320"/>
                <a:gd name="T72" fmla="*/ 153 w 299"/>
                <a:gd name="T73" fmla="*/ 172 h 320"/>
                <a:gd name="T74" fmla="*/ 153 w 299"/>
                <a:gd name="T75" fmla="*/ 222 h 320"/>
                <a:gd name="T76" fmla="*/ 134 w 299"/>
                <a:gd name="T77" fmla="*/ 197 h 320"/>
                <a:gd name="T78" fmla="*/ 94 w 299"/>
                <a:gd name="T79" fmla="*/ 225 h 320"/>
                <a:gd name="T80" fmla="*/ 95 w 299"/>
                <a:gd name="T81" fmla="*/ 169 h 320"/>
                <a:gd name="T82" fmla="*/ 43 w 299"/>
                <a:gd name="T83" fmla="*/ 160 h 320"/>
                <a:gd name="T84" fmla="*/ 64 w 299"/>
                <a:gd name="T85" fmla="*/ 234 h 320"/>
                <a:gd name="T86" fmla="*/ 59 w 299"/>
                <a:gd name="T87" fmla="*/ 173 h 320"/>
                <a:gd name="T88" fmla="*/ 88 w 299"/>
                <a:gd name="T89" fmla="*/ 197 h 320"/>
                <a:gd name="T90" fmla="*/ 59 w 299"/>
                <a:gd name="T91" fmla="*/ 22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9" h="320">
                  <a:moveTo>
                    <a:pt x="288" y="117"/>
                  </a:moveTo>
                  <a:cubicBezTo>
                    <a:pt x="267" y="117"/>
                    <a:pt x="267" y="117"/>
                    <a:pt x="267" y="117"/>
                  </a:cubicBezTo>
                  <a:cubicBezTo>
                    <a:pt x="267" y="85"/>
                    <a:pt x="267" y="85"/>
                    <a:pt x="267" y="85"/>
                  </a:cubicBezTo>
                  <a:cubicBezTo>
                    <a:pt x="267" y="84"/>
                    <a:pt x="267" y="82"/>
                    <a:pt x="266" y="81"/>
                  </a:cubicBezTo>
                  <a:cubicBezTo>
                    <a:pt x="266" y="80"/>
                    <a:pt x="265" y="78"/>
                    <a:pt x="264" y="77"/>
                  </a:cubicBezTo>
                  <a:cubicBezTo>
                    <a:pt x="189" y="3"/>
                    <a:pt x="189" y="3"/>
                    <a:pt x="189" y="3"/>
                  </a:cubicBezTo>
                  <a:cubicBezTo>
                    <a:pt x="188" y="2"/>
                    <a:pt x="187" y="1"/>
                    <a:pt x="186" y="0"/>
                  </a:cubicBezTo>
                  <a:cubicBezTo>
                    <a:pt x="184" y="0"/>
                    <a:pt x="183" y="0"/>
                    <a:pt x="18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0"/>
                    <a:pt x="32" y="4"/>
                    <a:pt x="32" y="10"/>
                  </a:cubicBezTo>
                  <a:cubicBezTo>
                    <a:pt x="32" y="117"/>
                    <a:pt x="32" y="117"/>
                    <a:pt x="32" y="117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5" y="117"/>
                    <a:pt x="0" y="122"/>
                    <a:pt x="0" y="128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72"/>
                    <a:pt x="5" y="277"/>
                    <a:pt x="11" y="277"/>
                  </a:cubicBezTo>
                  <a:cubicBezTo>
                    <a:pt x="32" y="277"/>
                    <a:pt x="32" y="277"/>
                    <a:pt x="32" y="277"/>
                  </a:cubicBezTo>
                  <a:cubicBezTo>
                    <a:pt x="32" y="309"/>
                    <a:pt x="32" y="309"/>
                    <a:pt x="32" y="309"/>
                  </a:cubicBezTo>
                  <a:cubicBezTo>
                    <a:pt x="32" y="315"/>
                    <a:pt x="37" y="320"/>
                    <a:pt x="43" y="320"/>
                  </a:cubicBezTo>
                  <a:cubicBezTo>
                    <a:pt x="256" y="320"/>
                    <a:pt x="256" y="320"/>
                    <a:pt x="256" y="320"/>
                  </a:cubicBezTo>
                  <a:cubicBezTo>
                    <a:pt x="262" y="320"/>
                    <a:pt x="267" y="315"/>
                    <a:pt x="267" y="309"/>
                  </a:cubicBezTo>
                  <a:cubicBezTo>
                    <a:pt x="267" y="277"/>
                    <a:pt x="267" y="277"/>
                    <a:pt x="267" y="277"/>
                  </a:cubicBezTo>
                  <a:cubicBezTo>
                    <a:pt x="288" y="277"/>
                    <a:pt x="288" y="277"/>
                    <a:pt x="288" y="277"/>
                  </a:cubicBezTo>
                  <a:cubicBezTo>
                    <a:pt x="294" y="277"/>
                    <a:pt x="299" y="272"/>
                    <a:pt x="299" y="266"/>
                  </a:cubicBezTo>
                  <a:cubicBezTo>
                    <a:pt x="299" y="128"/>
                    <a:pt x="299" y="128"/>
                    <a:pt x="299" y="128"/>
                  </a:cubicBezTo>
                  <a:cubicBezTo>
                    <a:pt x="299" y="122"/>
                    <a:pt x="294" y="117"/>
                    <a:pt x="288" y="117"/>
                  </a:cubicBezTo>
                  <a:close/>
                  <a:moveTo>
                    <a:pt x="192" y="36"/>
                  </a:moveTo>
                  <a:cubicBezTo>
                    <a:pt x="231" y="74"/>
                    <a:pt x="231" y="74"/>
                    <a:pt x="231" y="74"/>
                  </a:cubicBezTo>
                  <a:cubicBezTo>
                    <a:pt x="192" y="74"/>
                    <a:pt x="192" y="74"/>
                    <a:pt x="192" y="74"/>
                  </a:cubicBezTo>
                  <a:lnTo>
                    <a:pt x="192" y="36"/>
                  </a:lnTo>
                  <a:close/>
                  <a:moveTo>
                    <a:pt x="54" y="21"/>
                  </a:moveTo>
                  <a:cubicBezTo>
                    <a:pt x="171" y="21"/>
                    <a:pt x="171" y="21"/>
                    <a:pt x="171" y="21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91"/>
                    <a:pt x="176" y="96"/>
                    <a:pt x="182" y="96"/>
                  </a:cubicBezTo>
                  <a:cubicBezTo>
                    <a:pt x="246" y="96"/>
                    <a:pt x="246" y="96"/>
                    <a:pt x="246" y="96"/>
                  </a:cubicBezTo>
                  <a:cubicBezTo>
                    <a:pt x="246" y="117"/>
                    <a:pt x="246" y="117"/>
                    <a:pt x="246" y="117"/>
                  </a:cubicBezTo>
                  <a:cubicBezTo>
                    <a:pt x="54" y="117"/>
                    <a:pt x="54" y="117"/>
                    <a:pt x="54" y="117"/>
                  </a:cubicBezTo>
                  <a:lnTo>
                    <a:pt x="54" y="21"/>
                  </a:lnTo>
                  <a:close/>
                  <a:moveTo>
                    <a:pt x="246" y="298"/>
                  </a:moveTo>
                  <a:cubicBezTo>
                    <a:pt x="54" y="298"/>
                    <a:pt x="54" y="298"/>
                    <a:pt x="54" y="298"/>
                  </a:cubicBezTo>
                  <a:cubicBezTo>
                    <a:pt x="54" y="277"/>
                    <a:pt x="54" y="277"/>
                    <a:pt x="54" y="277"/>
                  </a:cubicBezTo>
                  <a:cubicBezTo>
                    <a:pt x="246" y="277"/>
                    <a:pt x="246" y="277"/>
                    <a:pt x="246" y="277"/>
                  </a:cubicBezTo>
                  <a:lnTo>
                    <a:pt x="246" y="298"/>
                  </a:lnTo>
                  <a:close/>
                  <a:moveTo>
                    <a:pt x="278" y="256"/>
                  </a:moveTo>
                  <a:cubicBezTo>
                    <a:pt x="22" y="256"/>
                    <a:pt x="22" y="256"/>
                    <a:pt x="22" y="256"/>
                  </a:cubicBezTo>
                  <a:cubicBezTo>
                    <a:pt x="22" y="138"/>
                    <a:pt x="22" y="138"/>
                    <a:pt x="22" y="138"/>
                  </a:cubicBezTo>
                  <a:cubicBezTo>
                    <a:pt x="278" y="138"/>
                    <a:pt x="278" y="138"/>
                    <a:pt x="278" y="138"/>
                  </a:cubicBezTo>
                  <a:lnTo>
                    <a:pt x="278" y="256"/>
                  </a:lnTo>
                  <a:close/>
                  <a:moveTo>
                    <a:pt x="209" y="225"/>
                  </a:moveTo>
                  <a:cubicBezTo>
                    <a:pt x="203" y="219"/>
                    <a:pt x="200" y="209"/>
                    <a:pt x="200" y="197"/>
                  </a:cubicBezTo>
                  <a:cubicBezTo>
                    <a:pt x="200" y="189"/>
                    <a:pt x="202" y="183"/>
                    <a:pt x="205" y="177"/>
                  </a:cubicBezTo>
                  <a:cubicBezTo>
                    <a:pt x="207" y="171"/>
                    <a:pt x="211" y="166"/>
                    <a:pt x="217" y="163"/>
                  </a:cubicBezTo>
                  <a:cubicBezTo>
                    <a:pt x="222" y="160"/>
                    <a:pt x="228" y="159"/>
                    <a:pt x="235" y="159"/>
                  </a:cubicBezTo>
                  <a:cubicBezTo>
                    <a:pt x="243" y="159"/>
                    <a:pt x="250" y="160"/>
                    <a:pt x="257" y="164"/>
                  </a:cubicBezTo>
                  <a:cubicBezTo>
                    <a:pt x="252" y="177"/>
                    <a:pt x="252" y="177"/>
                    <a:pt x="252" y="177"/>
                  </a:cubicBezTo>
                  <a:cubicBezTo>
                    <a:pt x="249" y="175"/>
                    <a:pt x="246" y="174"/>
                    <a:pt x="244" y="173"/>
                  </a:cubicBezTo>
                  <a:cubicBezTo>
                    <a:pt x="241" y="172"/>
                    <a:pt x="238" y="172"/>
                    <a:pt x="235" y="172"/>
                  </a:cubicBezTo>
                  <a:cubicBezTo>
                    <a:pt x="229" y="172"/>
                    <a:pt x="225" y="174"/>
                    <a:pt x="221" y="179"/>
                  </a:cubicBezTo>
                  <a:cubicBezTo>
                    <a:pt x="218" y="183"/>
                    <a:pt x="217" y="189"/>
                    <a:pt x="217" y="197"/>
                  </a:cubicBezTo>
                  <a:cubicBezTo>
                    <a:pt x="217" y="214"/>
                    <a:pt x="223" y="222"/>
                    <a:pt x="235" y="222"/>
                  </a:cubicBezTo>
                  <a:cubicBezTo>
                    <a:pt x="241" y="222"/>
                    <a:pt x="247" y="221"/>
                    <a:pt x="254" y="218"/>
                  </a:cubicBezTo>
                  <a:cubicBezTo>
                    <a:pt x="254" y="232"/>
                    <a:pt x="254" y="232"/>
                    <a:pt x="254" y="232"/>
                  </a:cubicBezTo>
                  <a:cubicBezTo>
                    <a:pt x="248" y="234"/>
                    <a:pt x="241" y="235"/>
                    <a:pt x="234" y="235"/>
                  </a:cubicBezTo>
                  <a:cubicBezTo>
                    <a:pt x="223" y="235"/>
                    <a:pt x="215" y="232"/>
                    <a:pt x="209" y="225"/>
                  </a:cubicBezTo>
                  <a:close/>
                  <a:moveTo>
                    <a:pt x="153" y="235"/>
                  </a:moveTo>
                  <a:cubicBezTo>
                    <a:pt x="164" y="235"/>
                    <a:pt x="173" y="232"/>
                    <a:pt x="179" y="225"/>
                  </a:cubicBezTo>
                  <a:cubicBezTo>
                    <a:pt x="185" y="219"/>
                    <a:pt x="188" y="209"/>
                    <a:pt x="188" y="197"/>
                  </a:cubicBezTo>
                  <a:cubicBezTo>
                    <a:pt x="188" y="185"/>
                    <a:pt x="185" y="175"/>
                    <a:pt x="179" y="168"/>
                  </a:cubicBezTo>
                  <a:cubicBezTo>
                    <a:pt x="173" y="162"/>
                    <a:pt x="164" y="159"/>
                    <a:pt x="153" y="159"/>
                  </a:cubicBezTo>
                  <a:cubicBezTo>
                    <a:pt x="141" y="159"/>
                    <a:pt x="132" y="162"/>
                    <a:pt x="126" y="168"/>
                  </a:cubicBezTo>
                  <a:cubicBezTo>
                    <a:pt x="120" y="175"/>
                    <a:pt x="117" y="184"/>
                    <a:pt x="117" y="197"/>
                  </a:cubicBezTo>
                  <a:cubicBezTo>
                    <a:pt x="117" y="209"/>
                    <a:pt x="120" y="219"/>
                    <a:pt x="126" y="225"/>
                  </a:cubicBezTo>
                  <a:cubicBezTo>
                    <a:pt x="132" y="232"/>
                    <a:pt x="141" y="235"/>
                    <a:pt x="153" y="235"/>
                  </a:cubicBezTo>
                  <a:close/>
                  <a:moveTo>
                    <a:pt x="138" y="178"/>
                  </a:moveTo>
                  <a:cubicBezTo>
                    <a:pt x="142" y="174"/>
                    <a:pt x="146" y="172"/>
                    <a:pt x="153" y="172"/>
                  </a:cubicBezTo>
                  <a:cubicBezTo>
                    <a:pt x="165" y="172"/>
                    <a:pt x="172" y="180"/>
                    <a:pt x="172" y="197"/>
                  </a:cubicBezTo>
                  <a:cubicBezTo>
                    <a:pt x="172" y="214"/>
                    <a:pt x="165" y="222"/>
                    <a:pt x="153" y="222"/>
                  </a:cubicBezTo>
                  <a:cubicBezTo>
                    <a:pt x="146" y="222"/>
                    <a:pt x="142" y="220"/>
                    <a:pt x="138" y="216"/>
                  </a:cubicBezTo>
                  <a:cubicBezTo>
                    <a:pt x="135" y="212"/>
                    <a:pt x="134" y="205"/>
                    <a:pt x="134" y="197"/>
                  </a:cubicBezTo>
                  <a:cubicBezTo>
                    <a:pt x="134" y="189"/>
                    <a:pt x="135" y="182"/>
                    <a:pt x="138" y="178"/>
                  </a:cubicBezTo>
                  <a:close/>
                  <a:moveTo>
                    <a:pt x="94" y="225"/>
                  </a:moveTo>
                  <a:cubicBezTo>
                    <a:pt x="101" y="218"/>
                    <a:pt x="105" y="209"/>
                    <a:pt x="105" y="196"/>
                  </a:cubicBezTo>
                  <a:cubicBezTo>
                    <a:pt x="105" y="185"/>
                    <a:pt x="102" y="176"/>
                    <a:pt x="95" y="169"/>
                  </a:cubicBezTo>
                  <a:cubicBezTo>
                    <a:pt x="88" y="163"/>
                    <a:pt x="79" y="160"/>
                    <a:pt x="66" y="16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43" y="234"/>
                    <a:pt x="43" y="234"/>
                    <a:pt x="43" y="234"/>
                  </a:cubicBezTo>
                  <a:cubicBezTo>
                    <a:pt x="64" y="234"/>
                    <a:pt x="64" y="234"/>
                    <a:pt x="64" y="234"/>
                  </a:cubicBezTo>
                  <a:cubicBezTo>
                    <a:pt x="77" y="234"/>
                    <a:pt x="87" y="231"/>
                    <a:pt x="94" y="225"/>
                  </a:cubicBezTo>
                  <a:close/>
                  <a:moveTo>
                    <a:pt x="59" y="173"/>
                  </a:moveTo>
                  <a:cubicBezTo>
                    <a:pt x="67" y="173"/>
                    <a:pt x="67" y="173"/>
                    <a:pt x="67" y="173"/>
                  </a:cubicBezTo>
                  <a:cubicBezTo>
                    <a:pt x="81" y="173"/>
                    <a:pt x="88" y="181"/>
                    <a:pt x="88" y="197"/>
                  </a:cubicBezTo>
                  <a:cubicBezTo>
                    <a:pt x="88" y="213"/>
                    <a:pt x="81" y="221"/>
                    <a:pt x="66" y="221"/>
                  </a:cubicBezTo>
                  <a:cubicBezTo>
                    <a:pt x="59" y="221"/>
                    <a:pt x="59" y="221"/>
                    <a:pt x="59" y="221"/>
                  </a:cubicBezTo>
                  <a:lnTo>
                    <a:pt x="59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5B931263-D4EA-2044-8F71-A6104086EECD}"/>
              </a:ext>
            </a:extLst>
          </p:cNvPr>
          <p:cNvSpPr txBox="1"/>
          <p:nvPr/>
        </p:nvSpPr>
        <p:spPr>
          <a:xfrm>
            <a:off x="10133472" y="3089707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Hashtag</a:t>
            </a:r>
          </a:p>
        </p:txBody>
      </p:sp>
      <p:grpSp>
        <p:nvGrpSpPr>
          <p:cNvPr id="227" name="Group 201">
            <a:extLst>
              <a:ext uri="{FF2B5EF4-FFF2-40B4-BE49-F238E27FC236}">
                <a16:creationId xmlns:a16="http://schemas.microsoft.com/office/drawing/2014/main" id="{3359AE8A-5E7C-DB41-8075-05AC8C317F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342796" y="2717594"/>
            <a:ext cx="367041" cy="367041"/>
            <a:chOff x="1152" y="749"/>
            <a:chExt cx="340" cy="340"/>
          </a:xfrm>
          <a:solidFill>
            <a:srgbClr val="ED1B24"/>
          </a:solidFill>
        </p:grpSpPr>
        <p:sp>
          <p:nvSpPr>
            <p:cNvPr id="228" name="Freeform 202">
              <a:extLst>
                <a:ext uri="{FF2B5EF4-FFF2-40B4-BE49-F238E27FC236}">
                  <a16:creationId xmlns:a16="http://schemas.microsoft.com/office/drawing/2014/main" id="{C4C3E92F-5DA4-AA43-85CA-AB140CC034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2" y="749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29" name="Freeform 203">
              <a:extLst>
                <a:ext uri="{FF2B5EF4-FFF2-40B4-BE49-F238E27FC236}">
                  <a16:creationId xmlns:a16="http://schemas.microsoft.com/office/drawing/2014/main" id="{7B16C261-3778-DD4C-B303-E1DB0FCD3B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9" y="821"/>
              <a:ext cx="205" cy="195"/>
            </a:xfrm>
            <a:custGeom>
              <a:avLst/>
              <a:gdLst>
                <a:gd name="T0" fmla="*/ 299 w 309"/>
                <a:gd name="T1" fmla="*/ 77 h 294"/>
                <a:gd name="T2" fmla="*/ 235 w 309"/>
                <a:gd name="T3" fmla="*/ 77 h 294"/>
                <a:gd name="T4" fmla="*/ 244 w 309"/>
                <a:gd name="T5" fmla="*/ 13 h 294"/>
                <a:gd name="T6" fmla="*/ 234 w 309"/>
                <a:gd name="T7" fmla="*/ 1 h 294"/>
                <a:gd name="T8" fmla="*/ 222 w 309"/>
                <a:gd name="T9" fmla="*/ 10 h 294"/>
                <a:gd name="T10" fmla="*/ 214 w 309"/>
                <a:gd name="T11" fmla="*/ 77 h 294"/>
                <a:gd name="T12" fmla="*/ 114 w 309"/>
                <a:gd name="T13" fmla="*/ 77 h 294"/>
                <a:gd name="T14" fmla="*/ 123 w 309"/>
                <a:gd name="T15" fmla="*/ 13 h 294"/>
                <a:gd name="T16" fmla="*/ 114 w 309"/>
                <a:gd name="T17" fmla="*/ 1 h 294"/>
                <a:gd name="T18" fmla="*/ 102 w 309"/>
                <a:gd name="T19" fmla="*/ 10 h 294"/>
                <a:gd name="T20" fmla="*/ 93 w 309"/>
                <a:gd name="T21" fmla="*/ 77 h 294"/>
                <a:gd name="T22" fmla="*/ 27 w 309"/>
                <a:gd name="T23" fmla="*/ 77 h 294"/>
                <a:gd name="T24" fmla="*/ 16 w 309"/>
                <a:gd name="T25" fmla="*/ 87 h 294"/>
                <a:gd name="T26" fmla="*/ 27 w 309"/>
                <a:gd name="T27" fmla="*/ 98 h 294"/>
                <a:gd name="T28" fmla="*/ 90 w 309"/>
                <a:gd name="T29" fmla="*/ 98 h 294"/>
                <a:gd name="T30" fmla="*/ 77 w 309"/>
                <a:gd name="T31" fmla="*/ 197 h 294"/>
                <a:gd name="T32" fmla="*/ 11 w 309"/>
                <a:gd name="T33" fmla="*/ 197 h 294"/>
                <a:gd name="T34" fmla="*/ 0 w 309"/>
                <a:gd name="T35" fmla="*/ 208 h 294"/>
                <a:gd name="T36" fmla="*/ 11 w 309"/>
                <a:gd name="T37" fmla="*/ 219 h 294"/>
                <a:gd name="T38" fmla="*/ 74 w 309"/>
                <a:gd name="T39" fmla="*/ 219 h 294"/>
                <a:gd name="T40" fmla="*/ 66 w 309"/>
                <a:gd name="T41" fmla="*/ 282 h 294"/>
                <a:gd name="T42" fmla="*/ 75 w 309"/>
                <a:gd name="T43" fmla="*/ 294 h 294"/>
                <a:gd name="T44" fmla="*/ 76 w 309"/>
                <a:gd name="T45" fmla="*/ 294 h 294"/>
                <a:gd name="T46" fmla="*/ 87 w 309"/>
                <a:gd name="T47" fmla="*/ 285 h 294"/>
                <a:gd name="T48" fmla="*/ 96 w 309"/>
                <a:gd name="T49" fmla="*/ 219 h 294"/>
                <a:gd name="T50" fmla="*/ 195 w 309"/>
                <a:gd name="T51" fmla="*/ 219 h 294"/>
                <a:gd name="T52" fmla="*/ 187 w 309"/>
                <a:gd name="T53" fmla="*/ 282 h 294"/>
                <a:gd name="T54" fmla="*/ 196 w 309"/>
                <a:gd name="T55" fmla="*/ 294 h 294"/>
                <a:gd name="T56" fmla="*/ 197 w 309"/>
                <a:gd name="T57" fmla="*/ 294 h 294"/>
                <a:gd name="T58" fmla="*/ 208 w 309"/>
                <a:gd name="T59" fmla="*/ 285 h 294"/>
                <a:gd name="T60" fmla="*/ 217 w 309"/>
                <a:gd name="T61" fmla="*/ 219 h 294"/>
                <a:gd name="T62" fmla="*/ 283 w 309"/>
                <a:gd name="T63" fmla="*/ 219 h 294"/>
                <a:gd name="T64" fmla="*/ 293 w 309"/>
                <a:gd name="T65" fmla="*/ 208 h 294"/>
                <a:gd name="T66" fmla="*/ 283 w 309"/>
                <a:gd name="T67" fmla="*/ 197 h 294"/>
                <a:gd name="T68" fmla="*/ 219 w 309"/>
                <a:gd name="T69" fmla="*/ 197 h 294"/>
                <a:gd name="T70" fmla="*/ 232 w 309"/>
                <a:gd name="T71" fmla="*/ 98 h 294"/>
                <a:gd name="T72" fmla="*/ 299 w 309"/>
                <a:gd name="T73" fmla="*/ 98 h 294"/>
                <a:gd name="T74" fmla="*/ 309 w 309"/>
                <a:gd name="T75" fmla="*/ 87 h 294"/>
                <a:gd name="T76" fmla="*/ 299 w 309"/>
                <a:gd name="T77" fmla="*/ 77 h 294"/>
                <a:gd name="T78" fmla="*/ 198 w 309"/>
                <a:gd name="T79" fmla="*/ 197 h 294"/>
                <a:gd name="T80" fmla="*/ 98 w 309"/>
                <a:gd name="T81" fmla="*/ 197 h 294"/>
                <a:gd name="T82" fmla="*/ 112 w 309"/>
                <a:gd name="T83" fmla="*/ 98 h 294"/>
                <a:gd name="T84" fmla="*/ 211 w 309"/>
                <a:gd name="T85" fmla="*/ 98 h 294"/>
                <a:gd name="T86" fmla="*/ 198 w 309"/>
                <a:gd name="T87" fmla="*/ 197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9" h="294">
                  <a:moveTo>
                    <a:pt x="299" y="77"/>
                  </a:moveTo>
                  <a:cubicBezTo>
                    <a:pt x="235" y="77"/>
                    <a:pt x="235" y="77"/>
                    <a:pt x="235" y="77"/>
                  </a:cubicBezTo>
                  <a:cubicBezTo>
                    <a:pt x="244" y="13"/>
                    <a:pt x="244" y="13"/>
                    <a:pt x="244" y="13"/>
                  </a:cubicBezTo>
                  <a:cubicBezTo>
                    <a:pt x="244" y="7"/>
                    <a:pt x="240" y="2"/>
                    <a:pt x="234" y="1"/>
                  </a:cubicBezTo>
                  <a:cubicBezTo>
                    <a:pt x="229" y="0"/>
                    <a:pt x="223" y="4"/>
                    <a:pt x="222" y="10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114" y="77"/>
                    <a:pt x="114" y="77"/>
                    <a:pt x="114" y="77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3" y="7"/>
                    <a:pt x="119" y="2"/>
                    <a:pt x="114" y="1"/>
                  </a:cubicBezTo>
                  <a:cubicBezTo>
                    <a:pt x="108" y="0"/>
                    <a:pt x="102" y="4"/>
                    <a:pt x="102" y="10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1" y="77"/>
                    <a:pt x="16" y="81"/>
                    <a:pt x="16" y="87"/>
                  </a:cubicBezTo>
                  <a:cubicBezTo>
                    <a:pt x="16" y="93"/>
                    <a:pt x="21" y="98"/>
                    <a:pt x="27" y="98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5" y="197"/>
                    <a:pt x="0" y="202"/>
                    <a:pt x="0" y="208"/>
                  </a:cubicBezTo>
                  <a:cubicBezTo>
                    <a:pt x="0" y="214"/>
                    <a:pt x="5" y="219"/>
                    <a:pt x="11" y="219"/>
                  </a:cubicBezTo>
                  <a:cubicBezTo>
                    <a:pt x="74" y="219"/>
                    <a:pt x="74" y="219"/>
                    <a:pt x="74" y="219"/>
                  </a:cubicBezTo>
                  <a:cubicBezTo>
                    <a:pt x="66" y="282"/>
                    <a:pt x="66" y="282"/>
                    <a:pt x="66" y="282"/>
                  </a:cubicBezTo>
                  <a:cubicBezTo>
                    <a:pt x="65" y="288"/>
                    <a:pt x="69" y="294"/>
                    <a:pt x="75" y="294"/>
                  </a:cubicBezTo>
                  <a:cubicBezTo>
                    <a:pt x="76" y="294"/>
                    <a:pt x="76" y="294"/>
                    <a:pt x="76" y="294"/>
                  </a:cubicBezTo>
                  <a:cubicBezTo>
                    <a:pt x="82" y="294"/>
                    <a:pt x="86" y="290"/>
                    <a:pt x="87" y="285"/>
                  </a:cubicBezTo>
                  <a:cubicBezTo>
                    <a:pt x="96" y="219"/>
                    <a:pt x="96" y="219"/>
                    <a:pt x="96" y="219"/>
                  </a:cubicBezTo>
                  <a:cubicBezTo>
                    <a:pt x="195" y="219"/>
                    <a:pt x="195" y="219"/>
                    <a:pt x="195" y="219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6" y="288"/>
                    <a:pt x="190" y="294"/>
                    <a:pt x="196" y="294"/>
                  </a:cubicBezTo>
                  <a:cubicBezTo>
                    <a:pt x="197" y="294"/>
                    <a:pt x="197" y="294"/>
                    <a:pt x="197" y="294"/>
                  </a:cubicBezTo>
                  <a:cubicBezTo>
                    <a:pt x="203" y="294"/>
                    <a:pt x="207" y="290"/>
                    <a:pt x="208" y="285"/>
                  </a:cubicBezTo>
                  <a:cubicBezTo>
                    <a:pt x="217" y="219"/>
                    <a:pt x="217" y="219"/>
                    <a:pt x="217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9" y="219"/>
                    <a:pt x="293" y="214"/>
                    <a:pt x="293" y="208"/>
                  </a:cubicBezTo>
                  <a:cubicBezTo>
                    <a:pt x="293" y="202"/>
                    <a:pt x="289" y="197"/>
                    <a:pt x="283" y="197"/>
                  </a:cubicBezTo>
                  <a:cubicBezTo>
                    <a:pt x="219" y="197"/>
                    <a:pt x="219" y="197"/>
                    <a:pt x="219" y="197"/>
                  </a:cubicBezTo>
                  <a:cubicBezTo>
                    <a:pt x="232" y="98"/>
                    <a:pt x="232" y="98"/>
                    <a:pt x="232" y="98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305" y="98"/>
                    <a:pt x="309" y="93"/>
                    <a:pt x="309" y="87"/>
                  </a:cubicBezTo>
                  <a:cubicBezTo>
                    <a:pt x="309" y="81"/>
                    <a:pt x="305" y="77"/>
                    <a:pt x="299" y="77"/>
                  </a:cubicBezTo>
                  <a:close/>
                  <a:moveTo>
                    <a:pt x="198" y="197"/>
                  </a:moveTo>
                  <a:cubicBezTo>
                    <a:pt x="98" y="197"/>
                    <a:pt x="98" y="197"/>
                    <a:pt x="98" y="197"/>
                  </a:cubicBezTo>
                  <a:cubicBezTo>
                    <a:pt x="112" y="98"/>
                    <a:pt x="112" y="98"/>
                    <a:pt x="112" y="98"/>
                  </a:cubicBezTo>
                  <a:cubicBezTo>
                    <a:pt x="211" y="98"/>
                    <a:pt x="211" y="98"/>
                    <a:pt x="211" y="98"/>
                  </a:cubicBezTo>
                  <a:lnTo>
                    <a:pt x="198" y="1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C5E6C12-4F6D-4944-B627-37CAD96733C4}"/>
              </a:ext>
            </a:extLst>
          </p:cNvPr>
          <p:cNvSpPr txBox="1"/>
          <p:nvPr/>
        </p:nvSpPr>
        <p:spPr>
          <a:xfrm>
            <a:off x="1328709" y="4708366"/>
            <a:ext cx="8191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@</a:t>
            </a:r>
          </a:p>
        </p:txBody>
      </p:sp>
      <p:grpSp>
        <p:nvGrpSpPr>
          <p:cNvPr id="231" name="Group 22">
            <a:extLst>
              <a:ext uri="{FF2B5EF4-FFF2-40B4-BE49-F238E27FC236}">
                <a16:creationId xmlns:a16="http://schemas.microsoft.com/office/drawing/2014/main" id="{9630C5B0-67F3-E541-ACB9-4EC0D3415C4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45948" y="4347659"/>
            <a:ext cx="368051" cy="368152"/>
            <a:chOff x="299" y="531"/>
            <a:chExt cx="3635" cy="3636"/>
          </a:xfrm>
          <a:solidFill>
            <a:srgbClr val="ED1B24"/>
          </a:solidFill>
        </p:grpSpPr>
        <p:sp>
          <p:nvSpPr>
            <p:cNvPr id="232" name="Freeform 23">
              <a:extLst>
                <a:ext uri="{FF2B5EF4-FFF2-40B4-BE49-F238E27FC236}">
                  <a16:creationId xmlns:a16="http://schemas.microsoft.com/office/drawing/2014/main" id="{7583B361-671F-EA47-BC24-3058B4F19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" y="531"/>
              <a:ext cx="3635" cy="3636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33" name="Freeform 24">
              <a:extLst>
                <a:ext uri="{FF2B5EF4-FFF2-40B4-BE49-F238E27FC236}">
                  <a16:creationId xmlns:a16="http://schemas.microsoft.com/office/drawing/2014/main" id="{CAAE640B-C77D-654A-B45B-620D10633F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" y="1213"/>
              <a:ext cx="2272" cy="2272"/>
            </a:xfrm>
            <a:custGeom>
              <a:avLst/>
              <a:gdLst>
                <a:gd name="T0" fmla="*/ 160 w 320"/>
                <a:gd name="T1" fmla="*/ 320 h 320"/>
                <a:gd name="T2" fmla="*/ 0 w 320"/>
                <a:gd name="T3" fmla="*/ 160 h 320"/>
                <a:gd name="T4" fmla="*/ 160 w 320"/>
                <a:gd name="T5" fmla="*/ 0 h 320"/>
                <a:gd name="T6" fmla="*/ 320 w 320"/>
                <a:gd name="T7" fmla="*/ 160 h 320"/>
                <a:gd name="T8" fmla="*/ 308 w 320"/>
                <a:gd name="T9" fmla="*/ 220 h 320"/>
                <a:gd name="T10" fmla="*/ 236 w 320"/>
                <a:gd name="T11" fmla="*/ 263 h 320"/>
                <a:gd name="T12" fmla="*/ 192 w 320"/>
                <a:gd name="T13" fmla="*/ 209 h 320"/>
                <a:gd name="T14" fmla="*/ 120 w 320"/>
                <a:gd name="T15" fmla="*/ 241 h 320"/>
                <a:gd name="T16" fmla="*/ 83 w 320"/>
                <a:gd name="T17" fmla="*/ 201 h 320"/>
                <a:gd name="T18" fmla="*/ 106 w 320"/>
                <a:gd name="T19" fmla="*/ 101 h 320"/>
                <a:gd name="T20" fmla="*/ 222 w 320"/>
                <a:gd name="T21" fmla="*/ 94 h 320"/>
                <a:gd name="T22" fmla="*/ 227 w 320"/>
                <a:gd name="T23" fmla="*/ 105 h 320"/>
                <a:gd name="T24" fmla="*/ 213 w 320"/>
                <a:gd name="T25" fmla="*/ 190 h 320"/>
                <a:gd name="T26" fmla="*/ 242 w 320"/>
                <a:gd name="T27" fmla="*/ 242 h 320"/>
                <a:gd name="T28" fmla="*/ 288 w 320"/>
                <a:gd name="T29" fmla="*/ 211 h 320"/>
                <a:gd name="T30" fmla="*/ 298 w 320"/>
                <a:gd name="T31" fmla="*/ 160 h 320"/>
                <a:gd name="T32" fmla="*/ 160 w 320"/>
                <a:gd name="T33" fmla="*/ 21 h 320"/>
                <a:gd name="T34" fmla="*/ 21 w 320"/>
                <a:gd name="T35" fmla="*/ 160 h 320"/>
                <a:gd name="T36" fmla="*/ 160 w 320"/>
                <a:gd name="T37" fmla="*/ 298 h 320"/>
                <a:gd name="T38" fmla="*/ 223 w 320"/>
                <a:gd name="T39" fmla="*/ 283 h 320"/>
                <a:gd name="T40" fmla="*/ 237 w 320"/>
                <a:gd name="T41" fmla="*/ 288 h 320"/>
                <a:gd name="T42" fmla="*/ 232 w 320"/>
                <a:gd name="T43" fmla="*/ 302 h 320"/>
                <a:gd name="T44" fmla="*/ 160 w 320"/>
                <a:gd name="T45" fmla="*/ 320 h 320"/>
                <a:gd name="T46" fmla="*/ 163 w 320"/>
                <a:gd name="T47" fmla="*/ 96 h 320"/>
                <a:gd name="T48" fmla="*/ 122 w 320"/>
                <a:gd name="T49" fmla="*/ 115 h 320"/>
                <a:gd name="T50" fmla="*/ 103 w 320"/>
                <a:gd name="T51" fmla="*/ 195 h 320"/>
                <a:gd name="T52" fmla="*/ 126 w 320"/>
                <a:gd name="T53" fmla="*/ 221 h 320"/>
                <a:gd name="T54" fmla="*/ 194 w 320"/>
                <a:gd name="T55" fmla="*/ 169 h 320"/>
                <a:gd name="T56" fmla="*/ 204 w 320"/>
                <a:gd name="T57" fmla="*/ 109 h 320"/>
                <a:gd name="T58" fmla="*/ 163 w 320"/>
                <a:gd name="T59" fmla="*/ 9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0" h="320">
                  <a:moveTo>
                    <a:pt x="160" y="320"/>
                  </a:moveTo>
                  <a:cubicBezTo>
                    <a:pt x="72" y="320"/>
                    <a:pt x="0" y="248"/>
                    <a:pt x="0" y="160"/>
                  </a:cubicBezTo>
                  <a:cubicBezTo>
                    <a:pt x="0" y="72"/>
                    <a:pt x="72" y="0"/>
                    <a:pt x="160" y="0"/>
                  </a:cubicBezTo>
                  <a:cubicBezTo>
                    <a:pt x="248" y="0"/>
                    <a:pt x="320" y="72"/>
                    <a:pt x="320" y="160"/>
                  </a:cubicBezTo>
                  <a:cubicBezTo>
                    <a:pt x="320" y="180"/>
                    <a:pt x="316" y="201"/>
                    <a:pt x="308" y="220"/>
                  </a:cubicBezTo>
                  <a:cubicBezTo>
                    <a:pt x="306" y="223"/>
                    <a:pt x="280" y="275"/>
                    <a:pt x="236" y="263"/>
                  </a:cubicBezTo>
                  <a:cubicBezTo>
                    <a:pt x="206" y="254"/>
                    <a:pt x="195" y="230"/>
                    <a:pt x="192" y="209"/>
                  </a:cubicBezTo>
                  <a:cubicBezTo>
                    <a:pt x="174" y="229"/>
                    <a:pt x="149" y="249"/>
                    <a:pt x="120" y="241"/>
                  </a:cubicBezTo>
                  <a:cubicBezTo>
                    <a:pt x="102" y="236"/>
                    <a:pt x="89" y="222"/>
                    <a:pt x="83" y="201"/>
                  </a:cubicBezTo>
                  <a:cubicBezTo>
                    <a:pt x="73" y="168"/>
                    <a:pt x="83" y="127"/>
                    <a:pt x="106" y="101"/>
                  </a:cubicBezTo>
                  <a:cubicBezTo>
                    <a:pt x="140" y="62"/>
                    <a:pt x="188" y="72"/>
                    <a:pt x="222" y="94"/>
                  </a:cubicBezTo>
                  <a:cubicBezTo>
                    <a:pt x="226" y="97"/>
                    <a:pt x="227" y="101"/>
                    <a:pt x="227" y="105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12" y="191"/>
                    <a:pt x="207" y="233"/>
                    <a:pt x="242" y="242"/>
                  </a:cubicBezTo>
                  <a:cubicBezTo>
                    <a:pt x="269" y="250"/>
                    <a:pt x="288" y="212"/>
                    <a:pt x="288" y="211"/>
                  </a:cubicBezTo>
                  <a:cubicBezTo>
                    <a:pt x="295" y="195"/>
                    <a:pt x="298" y="178"/>
                    <a:pt x="298" y="160"/>
                  </a:cubicBezTo>
                  <a:cubicBezTo>
                    <a:pt x="298" y="83"/>
                    <a:pt x="236" y="21"/>
                    <a:pt x="160" y="21"/>
                  </a:cubicBezTo>
                  <a:cubicBezTo>
                    <a:pt x="83" y="21"/>
                    <a:pt x="21" y="83"/>
                    <a:pt x="21" y="160"/>
                  </a:cubicBezTo>
                  <a:cubicBezTo>
                    <a:pt x="21" y="236"/>
                    <a:pt x="83" y="298"/>
                    <a:pt x="160" y="298"/>
                  </a:cubicBezTo>
                  <a:cubicBezTo>
                    <a:pt x="182" y="298"/>
                    <a:pt x="203" y="293"/>
                    <a:pt x="223" y="283"/>
                  </a:cubicBezTo>
                  <a:cubicBezTo>
                    <a:pt x="228" y="280"/>
                    <a:pt x="234" y="283"/>
                    <a:pt x="237" y="288"/>
                  </a:cubicBezTo>
                  <a:cubicBezTo>
                    <a:pt x="240" y="293"/>
                    <a:pt x="237" y="299"/>
                    <a:pt x="232" y="302"/>
                  </a:cubicBezTo>
                  <a:cubicBezTo>
                    <a:pt x="210" y="314"/>
                    <a:pt x="185" y="320"/>
                    <a:pt x="160" y="320"/>
                  </a:cubicBezTo>
                  <a:close/>
                  <a:moveTo>
                    <a:pt x="163" y="96"/>
                  </a:moveTo>
                  <a:cubicBezTo>
                    <a:pt x="149" y="96"/>
                    <a:pt x="135" y="101"/>
                    <a:pt x="122" y="115"/>
                  </a:cubicBezTo>
                  <a:cubicBezTo>
                    <a:pt x="104" y="136"/>
                    <a:pt x="96" y="169"/>
                    <a:pt x="103" y="195"/>
                  </a:cubicBezTo>
                  <a:cubicBezTo>
                    <a:pt x="106" y="204"/>
                    <a:pt x="112" y="217"/>
                    <a:pt x="126" y="221"/>
                  </a:cubicBezTo>
                  <a:cubicBezTo>
                    <a:pt x="153" y="229"/>
                    <a:pt x="184" y="187"/>
                    <a:pt x="194" y="169"/>
                  </a:cubicBezTo>
                  <a:cubicBezTo>
                    <a:pt x="204" y="109"/>
                    <a:pt x="204" y="109"/>
                    <a:pt x="204" y="109"/>
                  </a:cubicBezTo>
                  <a:cubicBezTo>
                    <a:pt x="195" y="103"/>
                    <a:pt x="179" y="96"/>
                    <a:pt x="163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4" name="Group 943">
            <a:extLst>
              <a:ext uri="{FF2B5EF4-FFF2-40B4-BE49-F238E27FC236}">
                <a16:creationId xmlns:a16="http://schemas.microsoft.com/office/drawing/2014/main" id="{EA468002-1F8D-4A40-B7E6-EDF58393CD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1035" y="2750563"/>
            <a:ext cx="367631" cy="367631"/>
            <a:chOff x="397" y="3492"/>
            <a:chExt cx="340" cy="340"/>
          </a:xfrm>
          <a:solidFill>
            <a:srgbClr val="ED1B24"/>
          </a:solidFill>
        </p:grpSpPr>
        <p:sp>
          <p:nvSpPr>
            <p:cNvPr id="235" name="Freeform 944">
              <a:extLst>
                <a:ext uri="{FF2B5EF4-FFF2-40B4-BE49-F238E27FC236}">
                  <a16:creationId xmlns:a16="http://schemas.microsoft.com/office/drawing/2014/main" id="{2FE59513-4533-A541-8315-326FC2660B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" y="3492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36" name="Freeform 945">
              <a:extLst>
                <a:ext uri="{FF2B5EF4-FFF2-40B4-BE49-F238E27FC236}">
                  <a16:creationId xmlns:a16="http://schemas.microsoft.com/office/drawing/2014/main" id="{7CBF3089-1855-5349-9B9A-029382A926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5" y="3570"/>
              <a:ext cx="184" cy="184"/>
            </a:xfrm>
            <a:custGeom>
              <a:avLst/>
              <a:gdLst>
                <a:gd name="T0" fmla="*/ 274 w 277"/>
                <a:gd name="T1" fmla="*/ 46 h 277"/>
                <a:gd name="T2" fmla="*/ 232 w 277"/>
                <a:gd name="T3" fmla="*/ 3 h 277"/>
                <a:gd name="T4" fmla="*/ 224 w 277"/>
                <a:gd name="T5" fmla="*/ 0 h 277"/>
                <a:gd name="T6" fmla="*/ 11 w 277"/>
                <a:gd name="T7" fmla="*/ 0 h 277"/>
                <a:gd name="T8" fmla="*/ 0 w 277"/>
                <a:gd name="T9" fmla="*/ 11 h 277"/>
                <a:gd name="T10" fmla="*/ 0 w 277"/>
                <a:gd name="T11" fmla="*/ 267 h 277"/>
                <a:gd name="T12" fmla="*/ 11 w 277"/>
                <a:gd name="T13" fmla="*/ 277 h 277"/>
                <a:gd name="T14" fmla="*/ 267 w 277"/>
                <a:gd name="T15" fmla="*/ 277 h 277"/>
                <a:gd name="T16" fmla="*/ 277 w 277"/>
                <a:gd name="T17" fmla="*/ 267 h 277"/>
                <a:gd name="T18" fmla="*/ 277 w 277"/>
                <a:gd name="T19" fmla="*/ 53 h 277"/>
                <a:gd name="T20" fmla="*/ 274 w 277"/>
                <a:gd name="T21" fmla="*/ 46 h 277"/>
                <a:gd name="T22" fmla="*/ 85 w 277"/>
                <a:gd name="T23" fmla="*/ 21 h 277"/>
                <a:gd name="T24" fmla="*/ 192 w 277"/>
                <a:gd name="T25" fmla="*/ 21 h 277"/>
                <a:gd name="T26" fmla="*/ 192 w 277"/>
                <a:gd name="T27" fmla="*/ 85 h 277"/>
                <a:gd name="T28" fmla="*/ 85 w 277"/>
                <a:gd name="T29" fmla="*/ 85 h 277"/>
                <a:gd name="T30" fmla="*/ 85 w 277"/>
                <a:gd name="T31" fmla="*/ 21 h 277"/>
                <a:gd name="T32" fmla="*/ 213 w 277"/>
                <a:gd name="T33" fmla="*/ 256 h 277"/>
                <a:gd name="T34" fmla="*/ 64 w 277"/>
                <a:gd name="T35" fmla="*/ 256 h 277"/>
                <a:gd name="T36" fmla="*/ 64 w 277"/>
                <a:gd name="T37" fmla="*/ 149 h 277"/>
                <a:gd name="T38" fmla="*/ 213 w 277"/>
                <a:gd name="T39" fmla="*/ 149 h 277"/>
                <a:gd name="T40" fmla="*/ 213 w 277"/>
                <a:gd name="T41" fmla="*/ 256 h 277"/>
                <a:gd name="T42" fmla="*/ 256 w 277"/>
                <a:gd name="T43" fmla="*/ 256 h 277"/>
                <a:gd name="T44" fmla="*/ 235 w 277"/>
                <a:gd name="T45" fmla="*/ 256 h 277"/>
                <a:gd name="T46" fmla="*/ 235 w 277"/>
                <a:gd name="T47" fmla="*/ 139 h 277"/>
                <a:gd name="T48" fmla="*/ 224 w 277"/>
                <a:gd name="T49" fmla="*/ 128 h 277"/>
                <a:gd name="T50" fmla="*/ 53 w 277"/>
                <a:gd name="T51" fmla="*/ 128 h 277"/>
                <a:gd name="T52" fmla="*/ 43 w 277"/>
                <a:gd name="T53" fmla="*/ 139 h 277"/>
                <a:gd name="T54" fmla="*/ 43 w 277"/>
                <a:gd name="T55" fmla="*/ 256 h 277"/>
                <a:gd name="T56" fmla="*/ 21 w 277"/>
                <a:gd name="T57" fmla="*/ 256 h 277"/>
                <a:gd name="T58" fmla="*/ 21 w 277"/>
                <a:gd name="T59" fmla="*/ 21 h 277"/>
                <a:gd name="T60" fmla="*/ 64 w 277"/>
                <a:gd name="T61" fmla="*/ 21 h 277"/>
                <a:gd name="T62" fmla="*/ 64 w 277"/>
                <a:gd name="T63" fmla="*/ 96 h 277"/>
                <a:gd name="T64" fmla="*/ 75 w 277"/>
                <a:gd name="T65" fmla="*/ 107 h 277"/>
                <a:gd name="T66" fmla="*/ 203 w 277"/>
                <a:gd name="T67" fmla="*/ 107 h 277"/>
                <a:gd name="T68" fmla="*/ 213 w 277"/>
                <a:gd name="T69" fmla="*/ 96 h 277"/>
                <a:gd name="T70" fmla="*/ 213 w 277"/>
                <a:gd name="T71" fmla="*/ 21 h 277"/>
                <a:gd name="T72" fmla="*/ 220 w 277"/>
                <a:gd name="T73" fmla="*/ 21 h 277"/>
                <a:gd name="T74" fmla="*/ 256 w 277"/>
                <a:gd name="T75" fmla="*/ 58 h 277"/>
                <a:gd name="T76" fmla="*/ 256 w 277"/>
                <a:gd name="T77" fmla="*/ 256 h 277"/>
                <a:gd name="T78" fmla="*/ 85 w 277"/>
                <a:gd name="T79" fmla="*/ 181 h 277"/>
                <a:gd name="T80" fmla="*/ 96 w 277"/>
                <a:gd name="T81" fmla="*/ 171 h 277"/>
                <a:gd name="T82" fmla="*/ 181 w 277"/>
                <a:gd name="T83" fmla="*/ 171 h 277"/>
                <a:gd name="T84" fmla="*/ 192 w 277"/>
                <a:gd name="T85" fmla="*/ 181 h 277"/>
                <a:gd name="T86" fmla="*/ 181 w 277"/>
                <a:gd name="T87" fmla="*/ 192 h 277"/>
                <a:gd name="T88" fmla="*/ 96 w 277"/>
                <a:gd name="T89" fmla="*/ 192 h 277"/>
                <a:gd name="T90" fmla="*/ 85 w 277"/>
                <a:gd name="T91" fmla="*/ 181 h 277"/>
                <a:gd name="T92" fmla="*/ 85 w 277"/>
                <a:gd name="T93" fmla="*/ 224 h 277"/>
                <a:gd name="T94" fmla="*/ 96 w 277"/>
                <a:gd name="T95" fmla="*/ 213 h 277"/>
                <a:gd name="T96" fmla="*/ 181 w 277"/>
                <a:gd name="T97" fmla="*/ 213 h 277"/>
                <a:gd name="T98" fmla="*/ 192 w 277"/>
                <a:gd name="T99" fmla="*/ 224 h 277"/>
                <a:gd name="T100" fmla="*/ 181 w 277"/>
                <a:gd name="T101" fmla="*/ 235 h 277"/>
                <a:gd name="T102" fmla="*/ 96 w 277"/>
                <a:gd name="T103" fmla="*/ 235 h 277"/>
                <a:gd name="T104" fmla="*/ 85 w 277"/>
                <a:gd name="T105" fmla="*/ 224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7" h="277">
                  <a:moveTo>
                    <a:pt x="274" y="46"/>
                  </a:moveTo>
                  <a:cubicBezTo>
                    <a:pt x="232" y="3"/>
                    <a:pt x="232" y="3"/>
                    <a:pt x="232" y="3"/>
                  </a:cubicBezTo>
                  <a:cubicBezTo>
                    <a:pt x="230" y="1"/>
                    <a:pt x="227" y="0"/>
                    <a:pt x="22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73"/>
                    <a:pt x="5" y="277"/>
                    <a:pt x="11" y="277"/>
                  </a:cubicBezTo>
                  <a:cubicBezTo>
                    <a:pt x="267" y="277"/>
                    <a:pt x="267" y="277"/>
                    <a:pt x="267" y="277"/>
                  </a:cubicBezTo>
                  <a:cubicBezTo>
                    <a:pt x="273" y="277"/>
                    <a:pt x="277" y="273"/>
                    <a:pt x="277" y="267"/>
                  </a:cubicBezTo>
                  <a:cubicBezTo>
                    <a:pt x="277" y="53"/>
                    <a:pt x="277" y="53"/>
                    <a:pt x="277" y="53"/>
                  </a:cubicBezTo>
                  <a:cubicBezTo>
                    <a:pt x="277" y="50"/>
                    <a:pt x="276" y="48"/>
                    <a:pt x="274" y="46"/>
                  </a:cubicBezTo>
                  <a:close/>
                  <a:moveTo>
                    <a:pt x="85" y="21"/>
                  </a:moveTo>
                  <a:cubicBezTo>
                    <a:pt x="192" y="21"/>
                    <a:pt x="192" y="21"/>
                    <a:pt x="192" y="21"/>
                  </a:cubicBezTo>
                  <a:cubicBezTo>
                    <a:pt x="192" y="85"/>
                    <a:pt x="192" y="85"/>
                    <a:pt x="192" y="85"/>
                  </a:cubicBezTo>
                  <a:cubicBezTo>
                    <a:pt x="85" y="85"/>
                    <a:pt x="85" y="85"/>
                    <a:pt x="85" y="85"/>
                  </a:cubicBezTo>
                  <a:lnTo>
                    <a:pt x="85" y="21"/>
                  </a:lnTo>
                  <a:close/>
                  <a:moveTo>
                    <a:pt x="213" y="256"/>
                  </a:moveTo>
                  <a:cubicBezTo>
                    <a:pt x="64" y="256"/>
                    <a:pt x="64" y="256"/>
                    <a:pt x="64" y="256"/>
                  </a:cubicBezTo>
                  <a:cubicBezTo>
                    <a:pt x="64" y="149"/>
                    <a:pt x="64" y="149"/>
                    <a:pt x="64" y="149"/>
                  </a:cubicBezTo>
                  <a:cubicBezTo>
                    <a:pt x="213" y="149"/>
                    <a:pt x="213" y="149"/>
                    <a:pt x="213" y="149"/>
                  </a:cubicBezTo>
                  <a:lnTo>
                    <a:pt x="213" y="256"/>
                  </a:lnTo>
                  <a:close/>
                  <a:moveTo>
                    <a:pt x="256" y="256"/>
                  </a:moveTo>
                  <a:cubicBezTo>
                    <a:pt x="235" y="256"/>
                    <a:pt x="235" y="256"/>
                    <a:pt x="235" y="256"/>
                  </a:cubicBezTo>
                  <a:cubicBezTo>
                    <a:pt x="235" y="139"/>
                    <a:pt x="235" y="139"/>
                    <a:pt x="235" y="139"/>
                  </a:cubicBezTo>
                  <a:cubicBezTo>
                    <a:pt x="235" y="133"/>
                    <a:pt x="230" y="128"/>
                    <a:pt x="224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47" y="128"/>
                    <a:pt x="43" y="133"/>
                    <a:pt x="43" y="139"/>
                  </a:cubicBezTo>
                  <a:cubicBezTo>
                    <a:pt x="43" y="256"/>
                    <a:pt x="43" y="256"/>
                    <a:pt x="43" y="256"/>
                  </a:cubicBezTo>
                  <a:cubicBezTo>
                    <a:pt x="21" y="256"/>
                    <a:pt x="21" y="256"/>
                    <a:pt x="21" y="256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102"/>
                    <a:pt x="69" y="107"/>
                    <a:pt x="75" y="107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09" y="107"/>
                    <a:pt x="213" y="102"/>
                    <a:pt x="213" y="96"/>
                  </a:cubicBezTo>
                  <a:cubicBezTo>
                    <a:pt x="213" y="21"/>
                    <a:pt x="213" y="21"/>
                    <a:pt x="213" y="21"/>
                  </a:cubicBezTo>
                  <a:cubicBezTo>
                    <a:pt x="220" y="21"/>
                    <a:pt x="220" y="21"/>
                    <a:pt x="220" y="21"/>
                  </a:cubicBezTo>
                  <a:cubicBezTo>
                    <a:pt x="256" y="58"/>
                    <a:pt x="256" y="58"/>
                    <a:pt x="256" y="58"/>
                  </a:cubicBezTo>
                  <a:lnTo>
                    <a:pt x="256" y="256"/>
                  </a:lnTo>
                  <a:close/>
                  <a:moveTo>
                    <a:pt x="85" y="181"/>
                  </a:moveTo>
                  <a:cubicBezTo>
                    <a:pt x="85" y="175"/>
                    <a:pt x="90" y="171"/>
                    <a:pt x="96" y="171"/>
                  </a:cubicBezTo>
                  <a:cubicBezTo>
                    <a:pt x="181" y="171"/>
                    <a:pt x="181" y="171"/>
                    <a:pt x="181" y="171"/>
                  </a:cubicBezTo>
                  <a:cubicBezTo>
                    <a:pt x="187" y="171"/>
                    <a:pt x="192" y="175"/>
                    <a:pt x="192" y="181"/>
                  </a:cubicBezTo>
                  <a:cubicBezTo>
                    <a:pt x="192" y="187"/>
                    <a:pt x="187" y="192"/>
                    <a:pt x="181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0" y="192"/>
                    <a:pt x="85" y="187"/>
                    <a:pt x="85" y="181"/>
                  </a:cubicBezTo>
                  <a:close/>
                  <a:moveTo>
                    <a:pt x="85" y="224"/>
                  </a:moveTo>
                  <a:cubicBezTo>
                    <a:pt x="85" y="218"/>
                    <a:pt x="90" y="213"/>
                    <a:pt x="96" y="213"/>
                  </a:cubicBezTo>
                  <a:cubicBezTo>
                    <a:pt x="181" y="213"/>
                    <a:pt x="181" y="213"/>
                    <a:pt x="181" y="213"/>
                  </a:cubicBezTo>
                  <a:cubicBezTo>
                    <a:pt x="187" y="213"/>
                    <a:pt x="192" y="218"/>
                    <a:pt x="192" y="224"/>
                  </a:cubicBezTo>
                  <a:cubicBezTo>
                    <a:pt x="192" y="230"/>
                    <a:pt x="187" y="235"/>
                    <a:pt x="181" y="235"/>
                  </a:cubicBezTo>
                  <a:cubicBezTo>
                    <a:pt x="96" y="235"/>
                    <a:pt x="96" y="235"/>
                    <a:pt x="96" y="235"/>
                  </a:cubicBezTo>
                  <a:cubicBezTo>
                    <a:pt x="90" y="235"/>
                    <a:pt x="85" y="230"/>
                    <a:pt x="85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37" name="Text Placeholder 2">
            <a:extLst>
              <a:ext uri="{FF2B5EF4-FFF2-40B4-BE49-F238E27FC236}">
                <a16:creationId xmlns:a16="http://schemas.microsoft.com/office/drawing/2014/main" id="{C3BA4205-712A-4548-AD57-4EDE99C5EC95}"/>
              </a:ext>
            </a:extLst>
          </p:cNvPr>
          <p:cNvSpPr txBox="1">
            <a:spLocks/>
          </p:cNvSpPr>
          <p:nvPr/>
        </p:nvSpPr>
        <p:spPr>
          <a:xfrm>
            <a:off x="1349782" y="1561510"/>
            <a:ext cx="3693453" cy="244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Font typeface="Arial" panose="020B0604020202020204" pitchFamily="34" charset="0"/>
              <a:buNone/>
              <a:tabLst/>
              <a:defRPr sz="1600" b="0" i="0" kern="1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vi-VN" sz="14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DIGITAL/MEDIA</a:t>
            </a:r>
            <a:endParaRPr lang="en-VN" sz="1400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162E38-966E-46A2-AC98-B05899F34055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21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162" y="322573"/>
            <a:ext cx="8706649" cy="35234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Supporting icons for presentation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F8E5DD2-F542-1145-8EB3-5CF9E38C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983522"/>
            <a:ext cx="10801349" cy="682727"/>
          </a:xfrm>
        </p:spPr>
        <p:txBody>
          <a:bodyPr/>
          <a:lstStyle/>
          <a:p>
            <a:r>
              <a:rPr lang="en-VN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TECHNOLOGY (CONT) &amp; REAL ESTATE ICON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6971F-94FD-C143-93AE-DE74E7D2F7DA}"/>
              </a:ext>
            </a:extLst>
          </p:cNvPr>
          <p:cNvSpPr txBox="1"/>
          <p:nvPr/>
        </p:nvSpPr>
        <p:spPr>
          <a:xfrm>
            <a:off x="1328245" y="6000594"/>
            <a:ext cx="8191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Key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B8497-9044-404D-BF80-242E4C8337A0}"/>
              </a:ext>
            </a:extLst>
          </p:cNvPr>
          <p:cNvSpPr txBox="1"/>
          <p:nvPr/>
        </p:nvSpPr>
        <p:spPr>
          <a:xfrm>
            <a:off x="2220732" y="6000594"/>
            <a:ext cx="8339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Key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94865-BECD-FD47-863C-C6DB6D470BBD}"/>
              </a:ext>
            </a:extLst>
          </p:cNvPr>
          <p:cNvSpPr txBox="1"/>
          <p:nvPr/>
        </p:nvSpPr>
        <p:spPr>
          <a:xfrm>
            <a:off x="3966238" y="6000594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House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84636-96C1-E245-886E-4908FD20D7F4}"/>
              </a:ext>
            </a:extLst>
          </p:cNvPr>
          <p:cNvSpPr txBox="1"/>
          <p:nvPr/>
        </p:nvSpPr>
        <p:spPr>
          <a:xfrm>
            <a:off x="3095072" y="6000594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House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CDD5B-7C13-5040-9E27-AAD505DA0AA7}"/>
              </a:ext>
            </a:extLst>
          </p:cNvPr>
          <p:cNvSpPr txBox="1"/>
          <p:nvPr/>
        </p:nvSpPr>
        <p:spPr>
          <a:xfrm>
            <a:off x="4837404" y="6000594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Houses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9C0555-C92B-734A-B2FB-429D865B5C51}"/>
              </a:ext>
            </a:extLst>
          </p:cNvPr>
          <p:cNvSpPr txBox="1"/>
          <p:nvPr/>
        </p:nvSpPr>
        <p:spPr>
          <a:xfrm>
            <a:off x="6579736" y="6000594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Office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56347-FAED-2A44-89C5-67E61A0F5540}"/>
              </a:ext>
            </a:extLst>
          </p:cNvPr>
          <p:cNvSpPr txBox="1"/>
          <p:nvPr/>
        </p:nvSpPr>
        <p:spPr>
          <a:xfrm>
            <a:off x="9193234" y="6000594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Office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4C53AD-DD38-6E4E-9BE8-F919AB0FDDF2}"/>
              </a:ext>
            </a:extLst>
          </p:cNvPr>
          <p:cNvSpPr txBox="1"/>
          <p:nvPr/>
        </p:nvSpPr>
        <p:spPr>
          <a:xfrm>
            <a:off x="5708570" y="6000594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Office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F3786-6B77-7947-98E9-222B6CDDF59E}"/>
              </a:ext>
            </a:extLst>
          </p:cNvPr>
          <p:cNvSpPr txBox="1"/>
          <p:nvPr/>
        </p:nvSpPr>
        <p:spPr>
          <a:xfrm>
            <a:off x="8322068" y="6000594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Office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58FB3-159E-E04C-84A6-4955BCE5ED18}"/>
              </a:ext>
            </a:extLst>
          </p:cNvPr>
          <p:cNvSpPr txBox="1"/>
          <p:nvPr/>
        </p:nvSpPr>
        <p:spPr>
          <a:xfrm>
            <a:off x="10064396" y="6000594"/>
            <a:ext cx="8191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Realtor sign</a:t>
            </a:r>
          </a:p>
        </p:txBody>
      </p:sp>
      <p:grpSp>
        <p:nvGrpSpPr>
          <p:cNvPr id="15" name="Group 452">
            <a:extLst>
              <a:ext uri="{FF2B5EF4-FFF2-40B4-BE49-F238E27FC236}">
                <a16:creationId xmlns:a16="http://schemas.microsoft.com/office/drawing/2014/main" id="{FEC91CF8-F581-BE40-90EF-ED04CB3983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54299" y="5611368"/>
            <a:ext cx="367041" cy="367041"/>
            <a:chOff x="6020" y="1753"/>
            <a:chExt cx="340" cy="340"/>
          </a:xfrm>
          <a:solidFill>
            <a:srgbClr val="ED1B24"/>
          </a:solidFill>
        </p:grpSpPr>
        <p:sp>
          <p:nvSpPr>
            <p:cNvPr id="16" name="Freeform 453">
              <a:extLst>
                <a:ext uri="{FF2B5EF4-FFF2-40B4-BE49-F238E27FC236}">
                  <a16:creationId xmlns:a16="http://schemas.microsoft.com/office/drawing/2014/main" id="{163219CA-16A8-7243-AE40-AC6DA913E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0" y="1753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7"/>
                    <a:pt x="490" y="256"/>
                  </a:cubicBezTo>
                  <a:cubicBezTo>
                    <a:pt x="490" y="385"/>
                    <a:pt x="385" y="491"/>
                    <a:pt x="256" y="491"/>
                  </a:cubicBezTo>
                  <a:cubicBezTo>
                    <a:pt x="126" y="491"/>
                    <a:pt x="21" y="385"/>
                    <a:pt x="21" y="256"/>
                  </a:cubicBezTo>
                  <a:cubicBezTo>
                    <a:pt x="21" y="127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7" name="Freeform 454">
              <a:extLst>
                <a:ext uri="{FF2B5EF4-FFF2-40B4-BE49-F238E27FC236}">
                  <a16:creationId xmlns:a16="http://schemas.microsoft.com/office/drawing/2014/main" id="{7960A0CA-8A67-B446-9FA4-BCB5BBE395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4" y="1867"/>
              <a:ext cx="212" cy="113"/>
            </a:xfrm>
            <a:custGeom>
              <a:avLst/>
              <a:gdLst>
                <a:gd name="T0" fmla="*/ 318 w 320"/>
                <a:gd name="T1" fmla="*/ 79 h 171"/>
                <a:gd name="T2" fmla="*/ 297 w 320"/>
                <a:gd name="T3" fmla="*/ 47 h 171"/>
                <a:gd name="T4" fmla="*/ 288 w 320"/>
                <a:gd name="T5" fmla="*/ 43 h 171"/>
                <a:gd name="T6" fmla="*/ 159 w 320"/>
                <a:gd name="T7" fmla="*/ 43 h 171"/>
                <a:gd name="T8" fmla="*/ 85 w 320"/>
                <a:gd name="T9" fmla="*/ 0 h 171"/>
                <a:gd name="T10" fmla="*/ 0 w 320"/>
                <a:gd name="T11" fmla="*/ 85 h 171"/>
                <a:gd name="T12" fmla="*/ 85 w 320"/>
                <a:gd name="T13" fmla="*/ 171 h 171"/>
                <a:gd name="T14" fmla="*/ 159 w 320"/>
                <a:gd name="T15" fmla="*/ 128 h 171"/>
                <a:gd name="T16" fmla="*/ 202 w 320"/>
                <a:gd name="T17" fmla="*/ 128 h 171"/>
                <a:gd name="T18" fmla="*/ 210 w 320"/>
                <a:gd name="T19" fmla="*/ 125 h 171"/>
                <a:gd name="T20" fmla="*/ 224 w 320"/>
                <a:gd name="T21" fmla="*/ 111 h 171"/>
                <a:gd name="T22" fmla="*/ 237 w 320"/>
                <a:gd name="T23" fmla="*/ 125 h 171"/>
                <a:gd name="T24" fmla="*/ 253 w 320"/>
                <a:gd name="T25" fmla="*/ 125 h 171"/>
                <a:gd name="T26" fmla="*/ 266 w 320"/>
                <a:gd name="T27" fmla="*/ 111 h 171"/>
                <a:gd name="T28" fmla="*/ 280 w 320"/>
                <a:gd name="T29" fmla="*/ 125 h 171"/>
                <a:gd name="T30" fmla="*/ 289 w 320"/>
                <a:gd name="T31" fmla="*/ 128 h 171"/>
                <a:gd name="T32" fmla="*/ 297 w 320"/>
                <a:gd name="T33" fmla="*/ 123 h 171"/>
                <a:gd name="T34" fmla="*/ 318 w 320"/>
                <a:gd name="T35" fmla="*/ 91 h 171"/>
                <a:gd name="T36" fmla="*/ 318 w 320"/>
                <a:gd name="T37" fmla="*/ 79 h 171"/>
                <a:gd name="T38" fmla="*/ 286 w 320"/>
                <a:gd name="T39" fmla="*/ 100 h 171"/>
                <a:gd name="T40" fmla="*/ 274 w 320"/>
                <a:gd name="T41" fmla="*/ 88 h 171"/>
                <a:gd name="T42" fmla="*/ 259 w 320"/>
                <a:gd name="T43" fmla="*/ 88 h 171"/>
                <a:gd name="T44" fmla="*/ 245 w 320"/>
                <a:gd name="T45" fmla="*/ 102 h 171"/>
                <a:gd name="T46" fmla="*/ 231 w 320"/>
                <a:gd name="T47" fmla="*/ 88 h 171"/>
                <a:gd name="T48" fmla="*/ 216 w 320"/>
                <a:gd name="T49" fmla="*/ 88 h 171"/>
                <a:gd name="T50" fmla="*/ 198 w 320"/>
                <a:gd name="T51" fmla="*/ 107 h 171"/>
                <a:gd name="T52" fmla="*/ 152 w 320"/>
                <a:gd name="T53" fmla="*/ 107 h 171"/>
                <a:gd name="T54" fmla="*/ 143 w 320"/>
                <a:gd name="T55" fmla="*/ 113 h 171"/>
                <a:gd name="T56" fmla="*/ 85 w 320"/>
                <a:gd name="T57" fmla="*/ 149 h 171"/>
                <a:gd name="T58" fmla="*/ 21 w 320"/>
                <a:gd name="T59" fmla="*/ 85 h 171"/>
                <a:gd name="T60" fmla="*/ 85 w 320"/>
                <a:gd name="T61" fmla="*/ 21 h 171"/>
                <a:gd name="T62" fmla="*/ 143 w 320"/>
                <a:gd name="T63" fmla="*/ 58 h 171"/>
                <a:gd name="T64" fmla="*/ 152 w 320"/>
                <a:gd name="T65" fmla="*/ 64 h 171"/>
                <a:gd name="T66" fmla="*/ 282 w 320"/>
                <a:gd name="T67" fmla="*/ 64 h 171"/>
                <a:gd name="T68" fmla="*/ 296 w 320"/>
                <a:gd name="T69" fmla="*/ 85 h 171"/>
                <a:gd name="T70" fmla="*/ 286 w 320"/>
                <a:gd name="T71" fmla="*/ 10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0" h="171">
                  <a:moveTo>
                    <a:pt x="318" y="79"/>
                  </a:moveTo>
                  <a:cubicBezTo>
                    <a:pt x="297" y="47"/>
                    <a:pt x="297" y="47"/>
                    <a:pt x="297" y="47"/>
                  </a:cubicBezTo>
                  <a:cubicBezTo>
                    <a:pt x="295" y="44"/>
                    <a:pt x="291" y="43"/>
                    <a:pt x="288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44" y="16"/>
                    <a:pt x="115" y="0"/>
                    <a:pt x="85" y="0"/>
                  </a:cubicBezTo>
                  <a:cubicBezTo>
                    <a:pt x="38" y="0"/>
                    <a:pt x="0" y="38"/>
                    <a:pt x="0" y="85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15" y="171"/>
                    <a:pt x="144" y="154"/>
                    <a:pt x="159" y="128"/>
                  </a:cubicBezTo>
                  <a:cubicBezTo>
                    <a:pt x="202" y="128"/>
                    <a:pt x="202" y="128"/>
                    <a:pt x="202" y="128"/>
                  </a:cubicBezTo>
                  <a:cubicBezTo>
                    <a:pt x="205" y="128"/>
                    <a:pt x="208" y="127"/>
                    <a:pt x="210" y="125"/>
                  </a:cubicBezTo>
                  <a:cubicBezTo>
                    <a:pt x="224" y="111"/>
                    <a:pt x="224" y="111"/>
                    <a:pt x="224" y="111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42" y="129"/>
                    <a:pt x="248" y="129"/>
                    <a:pt x="253" y="125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0" y="125"/>
                    <a:pt x="280" y="125"/>
                    <a:pt x="280" y="125"/>
                  </a:cubicBezTo>
                  <a:cubicBezTo>
                    <a:pt x="282" y="127"/>
                    <a:pt x="285" y="128"/>
                    <a:pt x="289" y="128"/>
                  </a:cubicBezTo>
                  <a:cubicBezTo>
                    <a:pt x="292" y="127"/>
                    <a:pt x="295" y="126"/>
                    <a:pt x="297" y="123"/>
                  </a:cubicBezTo>
                  <a:cubicBezTo>
                    <a:pt x="318" y="91"/>
                    <a:pt x="318" y="91"/>
                    <a:pt x="318" y="91"/>
                  </a:cubicBezTo>
                  <a:cubicBezTo>
                    <a:pt x="320" y="87"/>
                    <a:pt x="320" y="83"/>
                    <a:pt x="318" y="79"/>
                  </a:cubicBezTo>
                  <a:close/>
                  <a:moveTo>
                    <a:pt x="286" y="100"/>
                  </a:moveTo>
                  <a:cubicBezTo>
                    <a:pt x="274" y="88"/>
                    <a:pt x="274" y="88"/>
                    <a:pt x="274" y="88"/>
                  </a:cubicBezTo>
                  <a:cubicBezTo>
                    <a:pt x="270" y="84"/>
                    <a:pt x="263" y="84"/>
                    <a:pt x="259" y="88"/>
                  </a:cubicBezTo>
                  <a:cubicBezTo>
                    <a:pt x="245" y="102"/>
                    <a:pt x="245" y="102"/>
                    <a:pt x="245" y="102"/>
                  </a:cubicBezTo>
                  <a:cubicBezTo>
                    <a:pt x="231" y="88"/>
                    <a:pt x="231" y="88"/>
                    <a:pt x="231" y="88"/>
                  </a:cubicBezTo>
                  <a:cubicBezTo>
                    <a:pt x="227" y="84"/>
                    <a:pt x="220" y="84"/>
                    <a:pt x="216" y="88"/>
                  </a:cubicBezTo>
                  <a:cubicBezTo>
                    <a:pt x="198" y="107"/>
                    <a:pt x="198" y="107"/>
                    <a:pt x="198" y="107"/>
                  </a:cubicBezTo>
                  <a:cubicBezTo>
                    <a:pt x="152" y="107"/>
                    <a:pt x="152" y="107"/>
                    <a:pt x="152" y="107"/>
                  </a:cubicBezTo>
                  <a:cubicBezTo>
                    <a:pt x="148" y="107"/>
                    <a:pt x="145" y="109"/>
                    <a:pt x="143" y="113"/>
                  </a:cubicBezTo>
                  <a:cubicBezTo>
                    <a:pt x="132" y="135"/>
                    <a:pt x="110" y="149"/>
                    <a:pt x="85" y="149"/>
                  </a:cubicBezTo>
                  <a:cubicBezTo>
                    <a:pt x="50" y="149"/>
                    <a:pt x="21" y="120"/>
                    <a:pt x="21" y="85"/>
                  </a:cubicBezTo>
                  <a:cubicBezTo>
                    <a:pt x="21" y="50"/>
                    <a:pt x="50" y="21"/>
                    <a:pt x="85" y="21"/>
                  </a:cubicBezTo>
                  <a:cubicBezTo>
                    <a:pt x="110" y="21"/>
                    <a:pt x="132" y="36"/>
                    <a:pt x="143" y="58"/>
                  </a:cubicBezTo>
                  <a:cubicBezTo>
                    <a:pt x="145" y="62"/>
                    <a:pt x="148" y="64"/>
                    <a:pt x="152" y="64"/>
                  </a:cubicBezTo>
                  <a:cubicBezTo>
                    <a:pt x="282" y="64"/>
                    <a:pt x="282" y="64"/>
                    <a:pt x="282" y="64"/>
                  </a:cubicBezTo>
                  <a:cubicBezTo>
                    <a:pt x="296" y="85"/>
                    <a:pt x="296" y="85"/>
                    <a:pt x="296" y="85"/>
                  </a:cubicBezTo>
                  <a:lnTo>
                    <a:pt x="286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8" name="Oval 455">
              <a:extLst>
                <a:ext uri="{FF2B5EF4-FFF2-40B4-BE49-F238E27FC236}">
                  <a16:creationId xmlns:a16="http://schemas.microsoft.com/office/drawing/2014/main" id="{AACF9222-404E-464A-8F0E-70B5FCCD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9" y="19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9" name="Group 462">
            <a:extLst>
              <a:ext uri="{FF2B5EF4-FFF2-40B4-BE49-F238E27FC236}">
                <a16:creationId xmlns:a16="http://schemas.microsoft.com/office/drawing/2014/main" id="{A58AA764-B9E2-AB4F-82EB-BAC95B32993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53654" y="5611368"/>
            <a:ext cx="368121" cy="367041"/>
            <a:chOff x="6232" y="2834"/>
            <a:chExt cx="341" cy="340"/>
          </a:xfrm>
          <a:solidFill>
            <a:srgbClr val="ED1B24"/>
          </a:solidFill>
        </p:grpSpPr>
        <p:sp>
          <p:nvSpPr>
            <p:cNvPr id="20" name="Freeform 463">
              <a:extLst>
                <a:ext uri="{FF2B5EF4-FFF2-40B4-BE49-F238E27FC236}">
                  <a16:creationId xmlns:a16="http://schemas.microsoft.com/office/drawing/2014/main" id="{421D2425-993A-FC4B-A2E3-8DADAB1FB9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32" y="2834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1" name="Freeform 464">
              <a:extLst>
                <a:ext uri="{FF2B5EF4-FFF2-40B4-BE49-F238E27FC236}">
                  <a16:creationId xmlns:a16="http://schemas.microsoft.com/office/drawing/2014/main" id="{04DC8D60-486D-CE4B-8C18-ECB5F1C07D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6" y="2961"/>
              <a:ext cx="213" cy="85"/>
            </a:xfrm>
            <a:custGeom>
              <a:avLst/>
              <a:gdLst>
                <a:gd name="T0" fmla="*/ 309 w 320"/>
                <a:gd name="T1" fmla="*/ 53 h 128"/>
                <a:gd name="T2" fmla="*/ 127 w 320"/>
                <a:gd name="T3" fmla="*/ 53 h 128"/>
                <a:gd name="T4" fmla="*/ 64 w 320"/>
                <a:gd name="T5" fmla="*/ 0 h 128"/>
                <a:gd name="T6" fmla="*/ 0 w 320"/>
                <a:gd name="T7" fmla="*/ 64 h 128"/>
                <a:gd name="T8" fmla="*/ 64 w 320"/>
                <a:gd name="T9" fmla="*/ 128 h 128"/>
                <a:gd name="T10" fmla="*/ 127 w 320"/>
                <a:gd name="T11" fmla="*/ 74 h 128"/>
                <a:gd name="T12" fmla="*/ 256 w 320"/>
                <a:gd name="T13" fmla="*/ 74 h 128"/>
                <a:gd name="T14" fmla="*/ 256 w 320"/>
                <a:gd name="T15" fmla="*/ 96 h 128"/>
                <a:gd name="T16" fmla="*/ 266 w 320"/>
                <a:gd name="T17" fmla="*/ 106 h 128"/>
                <a:gd name="T18" fmla="*/ 277 w 320"/>
                <a:gd name="T19" fmla="*/ 96 h 128"/>
                <a:gd name="T20" fmla="*/ 277 w 320"/>
                <a:gd name="T21" fmla="*/ 74 h 128"/>
                <a:gd name="T22" fmla="*/ 298 w 320"/>
                <a:gd name="T23" fmla="*/ 74 h 128"/>
                <a:gd name="T24" fmla="*/ 298 w 320"/>
                <a:gd name="T25" fmla="*/ 117 h 128"/>
                <a:gd name="T26" fmla="*/ 309 w 320"/>
                <a:gd name="T27" fmla="*/ 128 h 128"/>
                <a:gd name="T28" fmla="*/ 320 w 320"/>
                <a:gd name="T29" fmla="*/ 117 h 128"/>
                <a:gd name="T30" fmla="*/ 320 w 320"/>
                <a:gd name="T31" fmla="*/ 64 h 128"/>
                <a:gd name="T32" fmla="*/ 309 w 320"/>
                <a:gd name="T33" fmla="*/ 53 h 128"/>
                <a:gd name="T34" fmla="*/ 64 w 320"/>
                <a:gd name="T35" fmla="*/ 106 h 128"/>
                <a:gd name="T36" fmla="*/ 21 w 320"/>
                <a:gd name="T37" fmla="*/ 64 h 128"/>
                <a:gd name="T38" fmla="*/ 64 w 320"/>
                <a:gd name="T39" fmla="*/ 21 h 128"/>
                <a:gd name="T40" fmla="*/ 106 w 320"/>
                <a:gd name="T41" fmla="*/ 64 h 128"/>
                <a:gd name="T42" fmla="*/ 64 w 320"/>
                <a:gd name="T43" fmla="*/ 10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0" h="128">
                  <a:moveTo>
                    <a:pt x="309" y="53"/>
                  </a:moveTo>
                  <a:cubicBezTo>
                    <a:pt x="127" y="53"/>
                    <a:pt x="127" y="53"/>
                    <a:pt x="127" y="53"/>
                  </a:cubicBezTo>
                  <a:cubicBezTo>
                    <a:pt x="122" y="23"/>
                    <a:pt x="95" y="0"/>
                    <a:pt x="64" y="0"/>
                  </a:cubicBezTo>
                  <a:cubicBezTo>
                    <a:pt x="28" y="0"/>
                    <a:pt x="0" y="28"/>
                    <a:pt x="0" y="64"/>
                  </a:cubicBezTo>
                  <a:cubicBezTo>
                    <a:pt x="0" y="99"/>
                    <a:pt x="28" y="128"/>
                    <a:pt x="64" y="128"/>
                  </a:cubicBezTo>
                  <a:cubicBezTo>
                    <a:pt x="95" y="128"/>
                    <a:pt x="122" y="105"/>
                    <a:pt x="127" y="74"/>
                  </a:cubicBezTo>
                  <a:cubicBezTo>
                    <a:pt x="256" y="74"/>
                    <a:pt x="256" y="74"/>
                    <a:pt x="256" y="74"/>
                  </a:cubicBezTo>
                  <a:cubicBezTo>
                    <a:pt x="256" y="96"/>
                    <a:pt x="256" y="96"/>
                    <a:pt x="256" y="96"/>
                  </a:cubicBezTo>
                  <a:cubicBezTo>
                    <a:pt x="256" y="102"/>
                    <a:pt x="260" y="106"/>
                    <a:pt x="266" y="106"/>
                  </a:cubicBezTo>
                  <a:cubicBezTo>
                    <a:pt x="272" y="106"/>
                    <a:pt x="277" y="102"/>
                    <a:pt x="277" y="96"/>
                  </a:cubicBezTo>
                  <a:cubicBezTo>
                    <a:pt x="277" y="74"/>
                    <a:pt x="277" y="74"/>
                    <a:pt x="277" y="74"/>
                  </a:cubicBezTo>
                  <a:cubicBezTo>
                    <a:pt x="298" y="74"/>
                    <a:pt x="298" y="74"/>
                    <a:pt x="298" y="74"/>
                  </a:cubicBezTo>
                  <a:cubicBezTo>
                    <a:pt x="298" y="117"/>
                    <a:pt x="298" y="117"/>
                    <a:pt x="298" y="117"/>
                  </a:cubicBezTo>
                  <a:cubicBezTo>
                    <a:pt x="298" y="123"/>
                    <a:pt x="303" y="128"/>
                    <a:pt x="309" y="128"/>
                  </a:cubicBezTo>
                  <a:cubicBezTo>
                    <a:pt x="315" y="128"/>
                    <a:pt x="320" y="123"/>
                    <a:pt x="320" y="117"/>
                  </a:cubicBezTo>
                  <a:cubicBezTo>
                    <a:pt x="320" y="64"/>
                    <a:pt x="320" y="64"/>
                    <a:pt x="320" y="64"/>
                  </a:cubicBezTo>
                  <a:cubicBezTo>
                    <a:pt x="320" y="58"/>
                    <a:pt x="315" y="53"/>
                    <a:pt x="309" y="53"/>
                  </a:cubicBezTo>
                  <a:close/>
                  <a:moveTo>
                    <a:pt x="64" y="106"/>
                  </a:moveTo>
                  <a:cubicBezTo>
                    <a:pt x="40" y="106"/>
                    <a:pt x="21" y="87"/>
                    <a:pt x="21" y="64"/>
                  </a:cubicBezTo>
                  <a:cubicBezTo>
                    <a:pt x="21" y="40"/>
                    <a:pt x="40" y="21"/>
                    <a:pt x="64" y="21"/>
                  </a:cubicBezTo>
                  <a:cubicBezTo>
                    <a:pt x="87" y="21"/>
                    <a:pt x="106" y="40"/>
                    <a:pt x="106" y="64"/>
                  </a:cubicBezTo>
                  <a:cubicBezTo>
                    <a:pt x="106" y="87"/>
                    <a:pt x="87" y="106"/>
                    <a:pt x="64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2" name="Group 317">
            <a:extLst>
              <a:ext uri="{FF2B5EF4-FFF2-40B4-BE49-F238E27FC236}">
                <a16:creationId xmlns:a16="http://schemas.microsoft.com/office/drawing/2014/main" id="{A2C4F0FB-6E5D-E748-B29F-DF4183806E1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98113" y="5611368"/>
            <a:ext cx="367041" cy="367041"/>
            <a:chOff x="3039" y="1341"/>
            <a:chExt cx="340" cy="340"/>
          </a:xfrm>
          <a:solidFill>
            <a:srgbClr val="ED1B24"/>
          </a:solidFill>
        </p:grpSpPr>
        <p:sp>
          <p:nvSpPr>
            <p:cNvPr id="23" name="Freeform 318">
              <a:extLst>
                <a:ext uri="{FF2B5EF4-FFF2-40B4-BE49-F238E27FC236}">
                  <a16:creationId xmlns:a16="http://schemas.microsoft.com/office/drawing/2014/main" id="{67BFEDE8-6AF5-4745-B755-2E47C42EE1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2" y="1490"/>
              <a:ext cx="42" cy="42"/>
            </a:xfrm>
            <a:custGeom>
              <a:avLst/>
              <a:gdLst>
                <a:gd name="T0" fmla="*/ 54 w 64"/>
                <a:gd name="T1" fmla="*/ 0 h 64"/>
                <a:gd name="T2" fmla="*/ 11 w 64"/>
                <a:gd name="T3" fmla="*/ 0 h 64"/>
                <a:gd name="T4" fmla="*/ 0 w 64"/>
                <a:gd name="T5" fmla="*/ 10 h 64"/>
                <a:gd name="T6" fmla="*/ 0 w 64"/>
                <a:gd name="T7" fmla="*/ 53 h 64"/>
                <a:gd name="T8" fmla="*/ 11 w 64"/>
                <a:gd name="T9" fmla="*/ 64 h 64"/>
                <a:gd name="T10" fmla="*/ 54 w 64"/>
                <a:gd name="T11" fmla="*/ 64 h 64"/>
                <a:gd name="T12" fmla="*/ 64 w 64"/>
                <a:gd name="T13" fmla="*/ 53 h 64"/>
                <a:gd name="T14" fmla="*/ 64 w 64"/>
                <a:gd name="T15" fmla="*/ 10 h 64"/>
                <a:gd name="T16" fmla="*/ 54 w 64"/>
                <a:gd name="T17" fmla="*/ 0 h 64"/>
                <a:gd name="T18" fmla="*/ 43 w 64"/>
                <a:gd name="T19" fmla="*/ 42 h 64"/>
                <a:gd name="T20" fmla="*/ 22 w 64"/>
                <a:gd name="T21" fmla="*/ 42 h 64"/>
                <a:gd name="T22" fmla="*/ 22 w 64"/>
                <a:gd name="T23" fmla="*/ 21 h 64"/>
                <a:gd name="T24" fmla="*/ 43 w 64"/>
                <a:gd name="T25" fmla="*/ 21 h 64"/>
                <a:gd name="T26" fmla="*/ 43 w 64"/>
                <a:gd name="T27" fmla="*/ 4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5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5" y="64"/>
                    <a:pt x="11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0" y="64"/>
                    <a:pt x="64" y="59"/>
                    <a:pt x="64" y="53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4"/>
                    <a:pt x="60" y="0"/>
                    <a:pt x="54" y="0"/>
                  </a:cubicBezTo>
                  <a:close/>
                  <a:moveTo>
                    <a:pt x="43" y="42"/>
                  </a:moveTo>
                  <a:cubicBezTo>
                    <a:pt x="22" y="42"/>
                    <a:pt x="22" y="42"/>
                    <a:pt x="22" y="4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43" y="21"/>
                    <a:pt x="43" y="21"/>
                    <a:pt x="43" y="21"/>
                  </a:cubicBezTo>
                  <a:lnTo>
                    <a:pt x="4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4" name="Freeform 319">
              <a:extLst>
                <a:ext uri="{FF2B5EF4-FFF2-40B4-BE49-F238E27FC236}">
                  <a16:creationId xmlns:a16="http://schemas.microsoft.com/office/drawing/2014/main" id="{8D31936F-F953-2648-9E2C-DCA19EA5C7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3" y="1490"/>
              <a:ext cx="42" cy="42"/>
            </a:xfrm>
            <a:custGeom>
              <a:avLst/>
              <a:gdLst>
                <a:gd name="T0" fmla="*/ 11 w 64"/>
                <a:gd name="T1" fmla="*/ 64 h 64"/>
                <a:gd name="T2" fmla="*/ 53 w 64"/>
                <a:gd name="T3" fmla="*/ 64 h 64"/>
                <a:gd name="T4" fmla="*/ 64 w 64"/>
                <a:gd name="T5" fmla="*/ 53 h 64"/>
                <a:gd name="T6" fmla="*/ 64 w 64"/>
                <a:gd name="T7" fmla="*/ 10 h 64"/>
                <a:gd name="T8" fmla="*/ 53 w 64"/>
                <a:gd name="T9" fmla="*/ 0 h 64"/>
                <a:gd name="T10" fmla="*/ 11 w 64"/>
                <a:gd name="T11" fmla="*/ 0 h 64"/>
                <a:gd name="T12" fmla="*/ 0 w 64"/>
                <a:gd name="T13" fmla="*/ 10 h 64"/>
                <a:gd name="T14" fmla="*/ 0 w 64"/>
                <a:gd name="T15" fmla="*/ 53 h 64"/>
                <a:gd name="T16" fmla="*/ 11 w 64"/>
                <a:gd name="T17" fmla="*/ 64 h 64"/>
                <a:gd name="T18" fmla="*/ 21 w 64"/>
                <a:gd name="T19" fmla="*/ 21 h 64"/>
                <a:gd name="T20" fmla="*/ 43 w 64"/>
                <a:gd name="T21" fmla="*/ 21 h 64"/>
                <a:gd name="T22" fmla="*/ 43 w 64"/>
                <a:gd name="T23" fmla="*/ 42 h 64"/>
                <a:gd name="T24" fmla="*/ 21 w 64"/>
                <a:gd name="T25" fmla="*/ 42 h 64"/>
                <a:gd name="T26" fmla="*/ 21 w 64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11" y="64"/>
                  </a:moveTo>
                  <a:cubicBezTo>
                    <a:pt x="53" y="64"/>
                    <a:pt x="53" y="64"/>
                    <a:pt x="53" y="64"/>
                  </a:cubicBezTo>
                  <a:cubicBezTo>
                    <a:pt x="59" y="64"/>
                    <a:pt x="64" y="59"/>
                    <a:pt x="64" y="53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4"/>
                    <a:pt x="59" y="0"/>
                    <a:pt x="5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5" y="64"/>
                    <a:pt x="11" y="64"/>
                  </a:cubicBezTo>
                  <a:close/>
                  <a:moveTo>
                    <a:pt x="21" y="21"/>
                  </a:moveTo>
                  <a:cubicBezTo>
                    <a:pt x="43" y="21"/>
                    <a:pt x="43" y="21"/>
                    <a:pt x="43" y="21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21" y="42"/>
                    <a:pt x="21" y="42"/>
                    <a:pt x="21" y="42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5" name="Freeform 320">
              <a:extLst>
                <a:ext uri="{FF2B5EF4-FFF2-40B4-BE49-F238E27FC236}">
                  <a16:creationId xmlns:a16="http://schemas.microsoft.com/office/drawing/2014/main" id="{D95E7E34-3AA0-2F45-8AC9-1436EAAA8E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2" y="1404"/>
              <a:ext cx="214" cy="199"/>
            </a:xfrm>
            <a:custGeom>
              <a:avLst/>
              <a:gdLst>
                <a:gd name="T0" fmla="*/ 317 w 322"/>
                <a:gd name="T1" fmla="*/ 131 h 299"/>
                <a:gd name="T2" fmla="*/ 168 w 322"/>
                <a:gd name="T3" fmla="*/ 3 h 299"/>
                <a:gd name="T4" fmla="*/ 154 w 322"/>
                <a:gd name="T5" fmla="*/ 3 h 299"/>
                <a:gd name="T6" fmla="*/ 4 w 322"/>
                <a:gd name="T7" fmla="*/ 131 h 299"/>
                <a:gd name="T8" fmla="*/ 1 w 322"/>
                <a:gd name="T9" fmla="*/ 143 h 299"/>
                <a:gd name="T10" fmla="*/ 11 w 322"/>
                <a:gd name="T11" fmla="*/ 150 h 299"/>
                <a:gd name="T12" fmla="*/ 33 w 322"/>
                <a:gd name="T13" fmla="*/ 150 h 299"/>
                <a:gd name="T14" fmla="*/ 33 w 322"/>
                <a:gd name="T15" fmla="*/ 289 h 299"/>
                <a:gd name="T16" fmla="*/ 43 w 322"/>
                <a:gd name="T17" fmla="*/ 299 h 299"/>
                <a:gd name="T18" fmla="*/ 139 w 322"/>
                <a:gd name="T19" fmla="*/ 299 h 299"/>
                <a:gd name="T20" fmla="*/ 150 w 322"/>
                <a:gd name="T21" fmla="*/ 289 h 299"/>
                <a:gd name="T22" fmla="*/ 150 w 322"/>
                <a:gd name="T23" fmla="*/ 235 h 299"/>
                <a:gd name="T24" fmla="*/ 171 w 322"/>
                <a:gd name="T25" fmla="*/ 235 h 299"/>
                <a:gd name="T26" fmla="*/ 171 w 322"/>
                <a:gd name="T27" fmla="*/ 289 h 299"/>
                <a:gd name="T28" fmla="*/ 182 w 322"/>
                <a:gd name="T29" fmla="*/ 299 h 299"/>
                <a:gd name="T30" fmla="*/ 278 w 322"/>
                <a:gd name="T31" fmla="*/ 299 h 299"/>
                <a:gd name="T32" fmla="*/ 289 w 322"/>
                <a:gd name="T33" fmla="*/ 289 h 299"/>
                <a:gd name="T34" fmla="*/ 289 w 322"/>
                <a:gd name="T35" fmla="*/ 150 h 299"/>
                <a:gd name="T36" fmla="*/ 310 w 322"/>
                <a:gd name="T37" fmla="*/ 150 h 299"/>
                <a:gd name="T38" fmla="*/ 320 w 322"/>
                <a:gd name="T39" fmla="*/ 143 h 299"/>
                <a:gd name="T40" fmla="*/ 317 w 322"/>
                <a:gd name="T41" fmla="*/ 131 h 299"/>
                <a:gd name="T42" fmla="*/ 278 w 322"/>
                <a:gd name="T43" fmla="*/ 129 h 299"/>
                <a:gd name="T44" fmla="*/ 267 w 322"/>
                <a:gd name="T45" fmla="*/ 139 h 299"/>
                <a:gd name="T46" fmla="*/ 267 w 322"/>
                <a:gd name="T47" fmla="*/ 278 h 299"/>
                <a:gd name="T48" fmla="*/ 193 w 322"/>
                <a:gd name="T49" fmla="*/ 278 h 299"/>
                <a:gd name="T50" fmla="*/ 193 w 322"/>
                <a:gd name="T51" fmla="*/ 225 h 299"/>
                <a:gd name="T52" fmla="*/ 182 w 322"/>
                <a:gd name="T53" fmla="*/ 214 h 299"/>
                <a:gd name="T54" fmla="*/ 139 w 322"/>
                <a:gd name="T55" fmla="*/ 214 h 299"/>
                <a:gd name="T56" fmla="*/ 129 w 322"/>
                <a:gd name="T57" fmla="*/ 225 h 299"/>
                <a:gd name="T58" fmla="*/ 129 w 322"/>
                <a:gd name="T59" fmla="*/ 278 h 299"/>
                <a:gd name="T60" fmla="*/ 54 w 322"/>
                <a:gd name="T61" fmla="*/ 278 h 299"/>
                <a:gd name="T62" fmla="*/ 54 w 322"/>
                <a:gd name="T63" fmla="*/ 139 h 299"/>
                <a:gd name="T64" fmla="*/ 43 w 322"/>
                <a:gd name="T65" fmla="*/ 129 h 299"/>
                <a:gd name="T66" fmla="*/ 40 w 322"/>
                <a:gd name="T67" fmla="*/ 129 h 299"/>
                <a:gd name="T68" fmla="*/ 161 w 322"/>
                <a:gd name="T69" fmla="*/ 25 h 299"/>
                <a:gd name="T70" fmla="*/ 281 w 322"/>
                <a:gd name="T71" fmla="*/ 129 h 299"/>
                <a:gd name="T72" fmla="*/ 278 w 322"/>
                <a:gd name="T73" fmla="*/ 12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2" h="299">
                  <a:moveTo>
                    <a:pt x="317" y="131"/>
                  </a:moveTo>
                  <a:cubicBezTo>
                    <a:pt x="168" y="3"/>
                    <a:pt x="168" y="3"/>
                    <a:pt x="168" y="3"/>
                  </a:cubicBezTo>
                  <a:cubicBezTo>
                    <a:pt x="164" y="0"/>
                    <a:pt x="158" y="0"/>
                    <a:pt x="154" y="3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1" y="134"/>
                    <a:pt x="0" y="139"/>
                    <a:pt x="1" y="143"/>
                  </a:cubicBezTo>
                  <a:cubicBezTo>
                    <a:pt x="3" y="147"/>
                    <a:pt x="7" y="150"/>
                    <a:pt x="11" y="150"/>
                  </a:cubicBezTo>
                  <a:cubicBezTo>
                    <a:pt x="33" y="150"/>
                    <a:pt x="33" y="150"/>
                    <a:pt x="33" y="150"/>
                  </a:cubicBezTo>
                  <a:cubicBezTo>
                    <a:pt x="33" y="289"/>
                    <a:pt x="33" y="289"/>
                    <a:pt x="33" y="289"/>
                  </a:cubicBezTo>
                  <a:cubicBezTo>
                    <a:pt x="33" y="295"/>
                    <a:pt x="37" y="299"/>
                    <a:pt x="43" y="299"/>
                  </a:cubicBezTo>
                  <a:cubicBezTo>
                    <a:pt x="139" y="299"/>
                    <a:pt x="139" y="299"/>
                    <a:pt x="139" y="299"/>
                  </a:cubicBezTo>
                  <a:cubicBezTo>
                    <a:pt x="145" y="299"/>
                    <a:pt x="150" y="295"/>
                    <a:pt x="150" y="289"/>
                  </a:cubicBezTo>
                  <a:cubicBezTo>
                    <a:pt x="150" y="235"/>
                    <a:pt x="150" y="235"/>
                    <a:pt x="150" y="235"/>
                  </a:cubicBezTo>
                  <a:cubicBezTo>
                    <a:pt x="171" y="235"/>
                    <a:pt x="171" y="235"/>
                    <a:pt x="171" y="235"/>
                  </a:cubicBezTo>
                  <a:cubicBezTo>
                    <a:pt x="171" y="289"/>
                    <a:pt x="171" y="289"/>
                    <a:pt x="171" y="289"/>
                  </a:cubicBezTo>
                  <a:cubicBezTo>
                    <a:pt x="171" y="295"/>
                    <a:pt x="176" y="299"/>
                    <a:pt x="182" y="299"/>
                  </a:cubicBezTo>
                  <a:cubicBezTo>
                    <a:pt x="278" y="299"/>
                    <a:pt x="278" y="299"/>
                    <a:pt x="278" y="299"/>
                  </a:cubicBezTo>
                  <a:cubicBezTo>
                    <a:pt x="284" y="299"/>
                    <a:pt x="289" y="295"/>
                    <a:pt x="289" y="289"/>
                  </a:cubicBezTo>
                  <a:cubicBezTo>
                    <a:pt x="289" y="150"/>
                    <a:pt x="289" y="150"/>
                    <a:pt x="289" y="150"/>
                  </a:cubicBezTo>
                  <a:cubicBezTo>
                    <a:pt x="310" y="150"/>
                    <a:pt x="310" y="150"/>
                    <a:pt x="310" y="150"/>
                  </a:cubicBezTo>
                  <a:cubicBezTo>
                    <a:pt x="314" y="150"/>
                    <a:pt x="318" y="147"/>
                    <a:pt x="320" y="143"/>
                  </a:cubicBezTo>
                  <a:cubicBezTo>
                    <a:pt x="322" y="139"/>
                    <a:pt x="320" y="134"/>
                    <a:pt x="317" y="131"/>
                  </a:cubicBezTo>
                  <a:close/>
                  <a:moveTo>
                    <a:pt x="278" y="129"/>
                  </a:moveTo>
                  <a:cubicBezTo>
                    <a:pt x="272" y="129"/>
                    <a:pt x="267" y="133"/>
                    <a:pt x="267" y="139"/>
                  </a:cubicBezTo>
                  <a:cubicBezTo>
                    <a:pt x="267" y="278"/>
                    <a:pt x="267" y="278"/>
                    <a:pt x="267" y="278"/>
                  </a:cubicBezTo>
                  <a:cubicBezTo>
                    <a:pt x="193" y="278"/>
                    <a:pt x="193" y="278"/>
                    <a:pt x="193" y="278"/>
                  </a:cubicBezTo>
                  <a:cubicBezTo>
                    <a:pt x="193" y="225"/>
                    <a:pt x="193" y="225"/>
                    <a:pt x="193" y="225"/>
                  </a:cubicBezTo>
                  <a:cubicBezTo>
                    <a:pt x="193" y="219"/>
                    <a:pt x="188" y="214"/>
                    <a:pt x="182" y="214"/>
                  </a:cubicBezTo>
                  <a:cubicBezTo>
                    <a:pt x="139" y="214"/>
                    <a:pt x="139" y="214"/>
                    <a:pt x="139" y="214"/>
                  </a:cubicBezTo>
                  <a:cubicBezTo>
                    <a:pt x="133" y="214"/>
                    <a:pt x="129" y="219"/>
                    <a:pt x="129" y="225"/>
                  </a:cubicBezTo>
                  <a:cubicBezTo>
                    <a:pt x="129" y="278"/>
                    <a:pt x="129" y="278"/>
                    <a:pt x="129" y="278"/>
                  </a:cubicBezTo>
                  <a:cubicBezTo>
                    <a:pt x="54" y="278"/>
                    <a:pt x="54" y="278"/>
                    <a:pt x="54" y="278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4" y="133"/>
                    <a:pt x="49" y="129"/>
                    <a:pt x="43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161" y="25"/>
                    <a:pt x="161" y="25"/>
                    <a:pt x="161" y="25"/>
                  </a:cubicBezTo>
                  <a:cubicBezTo>
                    <a:pt x="281" y="129"/>
                    <a:pt x="281" y="129"/>
                    <a:pt x="281" y="129"/>
                  </a:cubicBezTo>
                  <a:lnTo>
                    <a:pt x="278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6" name="Freeform 321">
              <a:extLst>
                <a:ext uri="{FF2B5EF4-FFF2-40B4-BE49-F238E27FC236}">
                  <a16:creationId xmlns:a16="http://schemas.microsoft.com/office/drawing/2014/main" id="{EEA62CAD-11D9-9E4E-BC32-6F82C91A8A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9" y="1341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7" name="Group 340">
            <a:extLst>
              <a:ext uri="{FF2B5EF4-FFF2-40B4-BE49-F238E27FC236}">
                <a16:creationId xmlns:a16="http://schemas.microsoft.com/office/drawing/2014/main" id="{0CBD7042-1B85-A846-BBD8-1B69E335A03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26947" y="5604585"/>
            <a:ext cx="367041" cy="367041"/>
            <a:chOff x="4436" y="1680"/>
            <a:chExt cx="340" cy="340"/>
          </a:xfrm>
          <a:solidFill>
            <a:srgbClr val="ED1B24"/>
          </a:solidFill>
        </p:grpSpPr>
        <p:sp>
          <p:nvSpPr>
            <p:cNvPr id="28" name="Freeform 341">
              <a:extLst>
                <a:ext uri="{FF2B5EF4-FFF2-40B4-BE49-F238E27FC236}">
                  <a16:creationId xmlns:a16="http://schemas.microsoft.com/office/drawing/2014/main" id="{301D4554-37DF-9146-90EC-02E37EB291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9" y="1743"/>
              <a:ext cx="214" cy="199"/>
            </a:xfrm>
            <a:custGeom>
              <a:avLst/>
              <a:gdLst>
                <a:gd name="T0" fmla="*/ 278 w 322"/>
                <a:gd name="T1" fmla="*/ 299 h 299"/>
                <a:gd name="T2" fmla="*/ 182 w 322"/>
                <a:gd name="T3" fmla="*/ 299 h 299"/>
                <a:gd name="T4" fmla="*/ 171 w 322"/>
                <a:gd name="T5" fmla="*/ 289 h 299"/>
                <a:gd name="T6" fmla="*/ 171 w 322"/>
                <a:gd name="T7" fmla="*/ 235 h 299"/>
                <a:gd name="T8" fmla="*/ 150 w 322"/>
                <a:gd name="T9" fmla="*/ 235 h 299"/>
                <a:gd name="T10" fmla="*/ 150 w 322"/>
                <a:gd name="T11" fmla="*/ 289 h 299"/>
                <a:gd name="T12" fmla="*/ 139 w 322"/>
                <a:gd name="T13" fmla="*/ 299 h 299"/>
                <a:gd name="T14" fmla="*/ 43 w 322"/>
                <a:gd name="T15" fmla="*/ 299 h 299"/>
                <a:gd name="T16" fmla="*/ 33 w 322"/>
                <a:gd name="T17" fmla="*/ 289 h 299"/>
                <a:gd name="T18" fmla="*/ 33 w 322"/>
                <a:gd name="T19" fmla="*/ 150 h 299"/>
                <a:gd name="T20" fmla="*/ 11 w 322"/>
                <a:gd name="T21" fmla="*/ 150 h 299"/>
                <a:gd name="T22" fmla="*/ 1 w 322"/>
                <a:gd name="T23" fmla="*/ 143 h 299"/>
                <a:gd name="T24" fmla="*/ 4 w 322"/>
                <a:gd name="T25" fmla="*/ 131 h 299"/>
                <a:gd name="T26" fmla="*/ 154 w 322"/>
                <a:gd name="T27" fmla="*/ 3 h 299"/>
                <a:gd name="T28" fmla="*/ 168 w 322"/>
                <a:gd name="T29" fmla="*/ 3 h 299"/>
                <a:gd name="T30" fmla="*/ 317 w 322"/>
                <a:gd name="T31" fmla="*/ 131 h 299"/>
                <a:gd name="T32" fmla="*/ 320 w 322"/>
                <a:gd name="T33" fmla="*/ 143 h 299"/>
                <a:gd name="T34" fmla="*/ 310 w 322"/>
                <a:gd name="T35" fmla="*/ 150 h 299"/>
                <a:gd name="T36" fmla="*/ 289 w 322"/>
                <a:gd name="T37" fmla="*/ 150 h 299"/>
                <a:gd name="T38" fmla="*/ 289 w 322"/>
                <a:gd name="T39" fmla="*/ 289 h 299"/>
                <a:gd name="T40" fmla="*/ 278 w 322"/>
                <a:gd name="T41" fmla="*/ 299 h 299"/>
                <a:gd name="T42" fmla="*/ 193 w 322"/>
                <a:gd name="T43" fmla="*/ 278 h 299"/>
                <a:gd name="T44" fmla="*/ 267 w 322"/>
                <a:gd name="T45" fmla="*/ 278 h 299"/>
                <a:gd name="T46" fmla="*/ 267 w 322"/>
                <a:gd name="T47" fmla="*/ 139 h 299"/>
                <a:gd name="T48" fmla="*/ 278 w 322"/>
                <a:gd name="T49" fmla="*/ 129 h 299"/>
                <a:gd name="T50" fmla="*/ 281 w 322"/>
                <a:gd name="T51" fmla="*/ 129 h 299"/>
                <a:gd name="T52" fmla="*/ 161 w 322"/>
                <a:gd name="T53" fmla="*/ 25 h 299"/>
                <a:gd name="T54" fmla="*/ 40 w 322"/>
                <a:gd name="T55" fmla="*/ 129 h 299"/>
                <a:gd name="T56" fmla="*/ 43 w 322"/>
                <a:gd name="T57" fmla="*/ 129 h 299"/>
                <a:gd name="T58" fmla="*/ 54 w 322"/>
                <a:gd name="T59" fmla="*/ 139 h 299"/>
                <a:gd name="T60" fmla="*/ 54 w 322"/>
                <a:gd name="T61" fmla="*/ 278 h 299"/>
                <a:gd name="T62" fmla="*/ 129 w 322"/>
                <a:gd name="T63" fmla="*/ 278 h 299"/>
                <a:gd name="T64" fmla="*/ 129 w 322"/>
                <a:gd name="T65" fmla="*/ 225 h 299"/>
                <a:gd name="T66" fmla="*/ 139 w 322"/>
                <a:gd name="T67" fmla="*/ 214 h 299"/>
                <a:gd name="T68" fmla="*/ 182 w 322"/>
                <a:gd name="T69" fmla="*/ 214 h 299"/>
                <a:gd name="T70" fmla="*/ 193 w 322"/>
                <a:gd name="T71" fmla="*/ 225 h 299"/>
                <a:gd name="T72" fmla="*/ 193 w 322"/>
                <a:gd name="T73" fmla="*/ 27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2" h="299">
                  <a:moveTo>
                    <a:pt x="278" y="299"/>
                  </a:moveTo>
                  <a:cubicBezTo>
                    <a:pt x="182" y="299"/>
                    <a:pt x="182" y="299"/>
                    <a:pt x="182" y="299"/>
                  </a:cubicBezTo>
                  <a:cubicBezTo>
                    <a:pt x="176" y="299"/>
                    <a:pt x="171" y="295"/>
                    <a:pt x="171" y="289"/>
                  </a:cubicBezTo>
                  <a:cubicBezTo>
                    <a:pt x="171" y="235"/>
                    <a:pt x="171" y="235"/>
                    <a:pt x="171" y="235"/>
                  </a:cubicBezTo>
                  <a:cubicBezTo>
                    <a:pt x="150" y="235"/>
                    <a:pt x="150" y="235"/>
                    <a:pt x="150" y="235"/>
                  </a:cubicBezTo>
                  <a:cubicBezTo>
                    <a:pt x="150" y="289"/>
                    <a:pt x="150" y="289"/>
                    <a:pt x="150" y="289"/>
                  </a:cubicBezTo>
                  <a:cubicBezTo>
                    <a:pt x="150" y="295"/>
                    <a:pt x="145" y="299"/>
                    <a:pt x="139" y="299"/>
                  </a:cubicBezTo>
                  <a:cubicBezTo>
                    <a:pt x="43" y="299"/>
                    <a:pt x="43" y="299"/>
                    <a:pt x="43" y="299"/>
                  </a:cubicBezTo>
                  <a:cubicBezTo>
                    <a:pt x="37" y="299"/>
                    <a:pt x="33" y="295"/>
                    <a:pt x="33" y="289"/>
                  </a:cubicBezTo>
                  <a:cubicBezTo>
                    <a:pt x="33" y="150"/>
                    <a:pt x="33" y="150"/>
                    <a:pt x="33" y="150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7" y="150"/>
                    <a:pt x="3" y="147"/>
                    <a:pt x="1" y="143"/>
                  </a:cubicBezTo>
                  <a:cubicBezTo>
                    <a:pt x="0" y="139"/>
                    <a:pt x="1" y="134"/>
                    <a:pt x="4" y="131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8" y="0"/>
                    <a:pt x="164" y="0"/>
                    <a:pt x="168" y="3"/>
                  </a:cubicBezTo>
                  <a:cubicBezTo>
                    <a:pt x="317" y="131"/>
                    <a:pt x="317" y="131"/>
                    <a:pt x="317" y="131"/>
                  </a:cubicBezTo>
                  <a:cubicBezTo>
                    <a:pt x="320" y="134"/>
                    <a:pt x="322" y="139"/>
                    <a:pt x="320" y="143"/>
                  </a:cubicBezTo>
                  <a:cubicBezTo>
                    <a:pt x="318" y="147"/>
                    <a:pt x="314" y="150"/>
                    <a:pt x="310" y="150"/>
                  </a:cubicBezTo>
                  <a:cubicBezTo>
                    <a:pt x="289" y="150"/>
                    <a:pt x="289" y="150"/>
                    <a:pt x="289" y="150"/>
                  </a:cubicBezTo>
                  <a:cubicBezTo>
                    <a:pt x="289" y="289"/>
                    <a:pt x="289" y="289"/>
                    <a:pt x="289" y="289"/>
                  </a:cubicBezTo>
                  <a:cubicBezTo>
                    <a:pt x="289" y="295"/>
                    <a:pt x="284" y="299"/>
                    <a:pt x="278" y="299"/>
                  </a:cubicBezTo>
                  <a:close/>
                  <a:moveTo>
                    <a:pt x="193" y="278"/>
                  </a:moveTo>
                  <a:cubicBezTo>
                    <a:pt x="267" y="278"/>
                    <a:pt x="267" y="278"/>
                    <a:pt x="267" y="278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7" y="133"/>
                    <a:pt x="272" y="129"/>
                    <a:pt x="278" y="129"/>
                  </a:cubicBezTo>
                  <a:cubicBezTo>
                    <a:pt x="281" y="129"/>
                    <a:pt x="281" y="129"/>
                    <a:pt x="281" y="129"/>
                  </a:cubicBezTo>
                  <a:cubicBezTo>
                    <a:pt x="161" y="25"/>
                    <a:pt x="161" y="25"/>
                    <a:pt x="161" y="25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9" y="129"/>
                    <a:pt x="54" y="133"/>
                    <a:pt x="54" y="139"/>
                  </a:cubicBezTo>
                  <a:cubicBezTo>
                    <a:pt x="54" y="278"/>
                    <a:pt x="54" y="278"/>
                    <a:pt x="54" y="278"/>
                  </a:cubicBezTo>
                  <a:cubicBezTo>
                    <a:pt x="129" y="278"/>
                    <a:pt x="129" y="278"/>
                    <a:pt x="129" y="278"/>
                  </a:cubicBezTo>
                  <a:cubicBezTo>
                    <a:pt x="129" y="225"/>
                    <a:pt x="129" y="225"/>
                    <a:pt x="129" y="225"/>
                  </a:cubicBezTo>
                  <a:cubicBezTo>
                    <a:pt x="129" y="219"/>
                    <a:pt x="133" y="214"/>
                    <a:pt x="139" y="214"/>
                  </a:cubicBezTo>
                  <a:cubicBezTo>
                    <a:pt x="182" y="214"/>
                    <a:pt x="182" y="214"/>
                    <a:pt x="182" y="214"/>
                  </a:cubicBezTo>
                  <a:cubicBezTo>
                    <a:pt x="188" y="214"/>
                    <a:pt x="193" y="219"/>
                    <a:pt x="193" y="225"/>
                  </a:cubicBezTo>
                  <a:lnTo>
                    <a:pt x="193" y="2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9" name="Freeform 342">
              <a:extLst>
                <a:ext uri="{FF2B5EF4-FFF2-40B4-BE49-F238E27FC236}">
                  <a16:creationId xmlns:a16="http://schemas.microsoft.com/office/drawing/2014/main" id="{2DA96105-D428-7648-9E3F-B7CE372416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6" y="168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0" name="Group 349">
            <a:extLst>
              <a:ext uri="{FF2B5EF4-FFF2-40B4-BE49-F238E27FC236}">
                <a16:creationId xmlns:a16="http://schemas.microsoft.com/office/drawing/2014/main" id="{BA47EDFB-575A-CF45-B252-3F2DBB2557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88493" y="5633553"/>
            <a:ext cx="367041" cy="367041"/>
            <a:chOff x="5071" y="1628"/>
            <a:chExt cx="340" cy="340"/>
          </a:xfrm>
          <a:solidFill>
            <a:srgbClr val="ED1B24"/>
          </a:solidFill>
        </p:grpSpPr>
        <p:sp>
          <p:nvSpPr>
            <p:cNvPr id="31" name="Freeform 350">
              <a:extLst>
                <a:ext uri="{FF2B5EF4-FFF2-40B4-BE49-F238E27FC236}">
                  <a16:creationId xmlns:a16="http://schemas.microsoft.com/office/drawing/2014/main" id="{32F12A69-6037-F441-B699-AE3A7AEE4C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1" y="162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2" name="Freeform 351">
              <a:extLst>
                <a:ext uri="{FF2B5EF4-FFF2-40B4-BE49-F238E27FC236}">
                  <a16:creationId xmlns:a16="http://schemas.microsoft.com/office/drawing/2014/main" id="{79928A10-08F7-AC4A-8C23-21CB4604DF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1" y="1691"/>
              <a:ext cx="200" cy="199"/>
            </a:xfrm>
            <a:custGeom>
              <a:avLst/>
              <a:gdLst>
                <a:gd name="T0" fmla="*/ 59 w 301"/>
                <a:gd name="T1" fmla="*/ 163 h 299"/>
                <a:gd name="T2" fmla="*/ 2 w 301"/>
                <a:gd name="T3" fmla="*/ 218 h 299"/>
                <a:gd name="T4" fmla="*/ 12 w 301"/>
                <a:gd name="T5" fmla="*/ 289 h 299"/>
                <a:gd name="T6" fmla="*/ 108 w 301"/>
                <a:gd name="T7" fmla="*/ 299 h 299"/>
                <a:gd name="T8" fmla="*/ 119 w 301"/>
                <a:gd name="T9" fmla="*/ 225 h 299"/>
                <a:gd name="T10" fmla="*/ 125 w 301"/>
                <a:gd name="T11" fmla="*/ 206 h 299"/>
                <a:gd name="T12" fmla="*/ 65 w 301"/>
                <a:gd name="T13" fmla="*/ 185 h 299"/>
                <a:gd name="T14" fmla="*/ 42 w 301"/>
                <a:gd name="T15" fmla="*/ 203 h 299"/>
                <a:gd name="T16" fmla="*/ 97 w 301"/>
                <a:gd name="T17" fmla="*/ 278 h 299"/>
                <a:gd name="T18" fmla="*/ 76 w 301"/>
                <a:gd name="T19" fmla="*/ 257 h 299"/>
                <a:gd name="T20" fmla="*/ 55 w 301"/>
                <a:gd name="T21" fmla="*/ 257 h 299"/>
                <a:gd name="T22" fmla="*/ 33 w 301"/>
                <a:gd name="T23" fmla="*/ 278 h 299"/>
                <a:gd name="T24" fmla="*/ 97 w 301"/>
                <a:gd name="T25" fmla="*/ 225 h 299"/>
                <a:gd name="T26" fmla="*/ 296 w 301"/>
                <a:gd name="T27" fmla="*/ 206 h 299"/>
                <a:gd name="T28" fmla="*/ 229 w 301"/>
                <a:gd name="T29" fmla="*/ 163 h 299"/>
                <a:gd name="T30" fmla="*/ 173 w 301"/>
                <a:gd name="T31" fmla="*/ 218 h 299"/>
                <a:gd name="T32" fmla="*/ 183 w 301"/>
                <a:gd name="T33" fmla="*/ 289 h 299"/>
                <a:gd name="T34" fmla="*/ 279 w 301"/>
                <a:gd name="T35" fmla="*/ 299 h 299"/>
                <a:gd name="T36" fmla="*/ 289 w 301"/>
                <a:gd name="T37" fmla="*/ 225 h 299"/>
                <a:gd name="T38" fmla="*/ 296 w 301"/>
                <a:gd name="T39" fmla="*/ 206 h 299"/>
                <a:gd name="T40" fmla="*/ 259 w 301"/>
                <a:gd name="T41" fmla="*/ 203 h 299"/>
                <a:gd name="T42" fmla="*/ 236 w 301"/>
                <a:gd name="T43" fmla="*/ 185 h 299"/>
                <a:gd name="T44" fmla="*/ 247 w 301"/>
                <a:gd name="T45" fmla="*/ 278 h 299"/>
                <a:gd name="T46" fmla="*/ 236 w 301"/>
                <a:gd name="T47" fmla="*/ 246 h 299"/>
                <a:gd name="T48" fmla="*/ 225 w 301"/>
                <a:gd name="T49" fmla="*/ 278 h 299"/>
                <a:gd name="T50" fmla="*/ 204 w 301"/>
                <a:gd name="T51" fmla="*/ 225 h 299"/>
                <a:gd name="T52" fmla="*/ 268 w 301"/>
                <a:gd name="T53" fmla="*/ 278 h 299"/>
                <a:gd name="T54" fmla="*/ 204 w 301"/>
                <a:gd name="T55" fmla="*/ 65 h 299"/>
                <a:gd name="T56" fmla="*/ 211 w 301"/>
                <a:gd name="T57" fmla="*/ 46 h 299"/>
                <a:gd name="T58" fmla="*/ 144 w 301"/>
                <a:gd name="T59" fmla="*/ 3 h 299"/>
                <a:gd name="T60" fmla="*/ 87 w 301"/>
                <a:gd name="T61" fmla="*/ 58 h 299"/>
                <a:gd name="T62" fmla="*/ 97 w 301"/>
                <a:gd name="T63" fmla="*/ 129 h 299"/>
                <a:gd name="T64" fmla="*/ 193 w 301"/>
                <a:gd name="T65" fmla="*/ 139 h 299"/>
                <a:gd name="T66" fmla="*/ 151 w 301"/>
                <a:gd name="T67" fmla="*/ 25 h 299"/>
                <a:gd name="T68" fmla="*/ 128 w 301"/>
                <a:gd name="T69" fmla="*/ 43 h 299"/>
                <a:gd name="T70" fmla="*/ 183 w 301"/>
                <a:gd name="T71" fmla="*/ 118 h 299"/>
                <a:gd name="T72" fmla="*/ 161 w 301"/>
                <a:gd name="T73" fmla="*/ 97 h 299"/>
                <a:gd name="T74" fmla="*/ 140 w 301"/>
                <a:gd name="T75" fmla="*/ 97 h 299"/>
                <a:gd name="T76" fmla="*/ 119 w 301"/>
                <a:gd name="T77" fmla="*/ 118 h 299"/>
                <a:gd name="T78" fmla="*/ 183 w 301"/>
                <a:gd name="T79" fmla="*/ 6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1" h="299">
                  <a:moveTo>
                    <a:pt x="72" y="163"/>
                  </a:moveTo>
                  <a:cubicBezTo>
                    <a:pt x="68" y="160"/>
                    <a:pt x="63" y="160"/>
                    <a:pt x="59" y="163"/>
                  </a:cubicBezTo>
                  <a:cubicBezTo>
                    <a:pt x="5" y="206"/>
                    <a:pt x="5" y="206"/>
                    <a:pt x="5" y="206"/>
                  </a:cubicBezTo>
                  <a:cubicBezTo>
                    <a:pt x="2" y="209"/>
                    <a:pt x="0" y="213"/>
                    <a:pt x="2" y="218"/>
                  </a:cubicBezTo>
                  <a:cubicBezTo>
                    <a:pt x="3" y="222"/>
                    <a:pt x="7" y="225"/>
                    <a:pt x="12" y="225"/>
                  </a:cubicBezTo>
                  <a:cubicBezTo>
                    <a:pt x="12" y="289"/>
                    <a:pt x="12" y="289"/>
                    <a:pt x="12" y="289"/>
                  </a:cubicBezTo>
                  <a:cubicBezTo>
                    <a:pt x="12" y="295"/>
                    <a:pt x="17" y="299"/>
                    <a:pt x="23" y="299"/>
                  </a:cubicBezTo>
                  <a:cubicBezTo>
                    <a:pt x="108" y="299"/>
                    <a:pt x="108" y="299"/>
                    <a:pt x="108" y="299"/>
                  </a:cubicBezTo>
                  <a:cubicBezTo>
                    <a:pt x="114" y="299"/>
                    <a:pt x="119" y="295"/>
                    <a:pt x="119" y="289"/>
                  </a:cubicBezTo>
                  <a:cubicBezTo>
                    <a:pt x="119" y="225"/>
                    <a:pt x="119" y="225"/>
                    <a:pt x="119" y="225"/>
                  </a:cubicBezTo>
                  <a:cubicBezTo>
                    <a:pt x="123" y="225"/>
                    <a:pt x="127" y="222"/>
                    <a:pt x="129" y="218"/>
                  </a:cubicBezTo>
                  <a:cubicBezTo>
                    <a:pt x="130" y="213"/>
                    <a:pt x="129" y="209"/>
                    <a:pt x="125" y="206"/>
                  </a:cubicBezTo>
                  <a:lnTo>
                    <a:pt x="72" y="163"/>
                  </a:lnTo>
                  <a:close/>
                  <a:moveTo>
                    <a:pt x="65" y="185"/>
                  </a:moveTo>
                  <a:cubicBezTo>
                    <a:pt x="88" y="203"/>
                    <a:pt x="88" y="203"/>
                    <a:pt x="88" y="203"/>
                  </a:cubicBezTo>
                  <a:cubicBezTo>
                    <a:pt x="42" y="203"/>
                    <a:pt x="42" y="203"/>
                    <a:pt x="42" y="203"/>
                  </a:cubicBezTo>
                  <a:lnTo>
                    <a:pt x="65" y="185"/>
                  </a:lnTo>
                  <a:close/>
                  <a:moveTo>
                    <a:pt x="97" y="278"/>
                  </a:moveTo>
                  <a:cubicBezTo>
                    <a:pt x="76" y="278"/>
                    <a:pt x="76" y="278"/>
                    <a:pt x="76" y="278"/>
                  </a:cubicBezTo>
                  <a:cubicBezTo>
                    <a:pt x="76" y="257"/>
                    <a:pt x="76" y="257"/>
                    <a:pt x="76" y="257"/>
                  </a:cubicBezTo>
                  <a:cubicBezTo>
                    <a:pt x="76" y="251"/>
                    <a:pt x="71" y="246"/>
                    <a:pt x="65" y="246"/>
                  </a:cubicBezTo>
                  <a:cubicBezTo>
                    <a:pt x="59" y="246"/>
                    <a:pt x="55" y="251"/>
                    <a:pt x="55" y="257"/>
                  </a:cubicBezTo>
                  <a:cubicBezTo>
                    <a:pt x="55" y="278"/>
                    <a:pt x="55" y="278"/>
                    <a:pt x="55" y="278"/>
                  </a:cubicBezTo>
                  <a:cubicBezTo>
                    <a:pt x="33" y="278"/>
                    <a:pt x="33" y="278"/>
                    <a:pt x="33" y="278"/>
                  </a:cubicBezTo>
                  <a:cubicBezTo>
                    <a:pt x="33" y="225"/>
                    <a:pt x="33" y="225"/>
                    <a:pt x="33" y="225"/>
                  </a:cubicBezTo>
                  <a:cubicBezTo>
                    <a:pt x="97" y="225"/>
                    <a:pt x="97" y="225"/>
                    <a:pt x="97" y="225"/>
                  </a:cubicBezTo>
                  <a:lnTo>
                    <a:pt x="97" y="278"/>
                  </a:lnTo>
                  <a:close/>
                  <a:moveTo>
                    <a:pt x="296" y="206"/>
                  </a:moveTo>
                  <a:cubicBezTo>
                    <a:pt x="243" y="163"/>
                    <a:pt x="243" y="163"/>
                    <a:pt x="243" y="163"/>
                  </a:cubicBezTo>
                  <a:cubicBezTo>
                    <a:pt x="239" y="160"/>
                    <a:pt x="233" y="160"/>
                    <a:pt x="229" y="163"/>
                  </a:cubicBezTo>
                  <a:cubicBezTo>
                    <a:pt x="176" y="206"/>
                    <a:pt x="176" y="206"/>
                    <a:pt x="176" y="206"/>
                  </a:cubicBezTo>
                  <a:cubicBezTo>
                    <a:pt x="172" y="209"/>
                    <a:pt x="171" y="213"/>
                    <a:pt x="173" y="218"/>
                  </a:cubicBezTo>
                  <a:cubicBezTo>
                    <a:pt x="174" y="222"/>
                    <a:pt x="178" y="225"/>
                    <a:pt x="183" y="225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3" y="295"/>
                    <a:pt x="187" y="299"/>
                    <a:pt x="193" y="299"/>
                  </a:cubicBezTo>
                  <a:cubicBezTo>
                    <a:pt x="279" y="299"/>
                    <a:pt x="279" y="299"/>
                    <a:pt x="279" y="299"/>
                  </a:cubicBezTo>
                  <a:cubicBezTo>
                    <a:pt x="285" y="299"/>
                    <a:pt x="289" y="295"/>
                    <a:pt x="289" y="289"/>
                  </a:cubicBezTo>
                  <a:cubicBezTo>
                    <a:pt x="289" y="225"/>
                    <a:pt x="289" y="225"/>
                    <a:pt x="289" y="225"/>
                  </a:cubicBezTo>
                  <a:cubicBezTo>
                    <a:pt x="294" y="225"/>
                    <a:pt x="298" y="222"/>
                    <a:pt x="299" y="218"/>
                  </a:cubicBezTo>
                  <a:cubicBezTo>
                    <a:pt x="301" y="213"/>
                    <a:pt x="300" y="209"/>
                    <a:pt x="296" y="206"/>
                  </a:cubicBezTo>
                  <a:close/>
                  <a:moveTo>
                    <a:pt x="236" y="185"/>
                  </a:moveTo>
                  <a:cubicBezTo>
                    <a:pt x="259" y="203"/>
                    <a:pt x="259" y="203"/>
                    <a:pt x="259" y="203"/>
                  </a:cubicBezTo>
                  <a:cubicBezTo>
                    <a:pt x="213" y="203"/>
                    <a:pt x="213" y="203"/>
                    <a:pt x="213" y="203"/>
                  </a:cubicBezTo>
                  <a:lnTo>
                    <a:pt x="236" y="185"/>
                  </a:lnTo>
                  <a:close/>
                  <a:moveTo>
                    <a:pt x="268" y="278"/>
                  </a:moveTo>
                  <a:cubicBezTo>
                    <a:pt x="247" y="278"/>
                    <a:pt x="247" y="278"/>
                    <a:pt x="247" y="278"/>
                  </a:cubicBezTo>
                  <a:cubicBezTo>
                    <a:pt x="247" y="257"/>
                    <a:pt x="247" y="257"/>
                    <a:pt x="247" y="257"/>
                  </a:cubicBezTo>
                  <a:cubicBezTo>
                    <a:pt x="247" y="251"/>
                    <a:pt x="242" y="246"/>
                    <a:pt x="236" y="246"/>
                  </a:cubicBezTo>
                  <a:cubicBezTo>
                    <a:pt x="230" y="246"/>
                    <a:pt x="225" y="251"/>
                    <a:pt x="225" y="257"/>
                  </a:cubicBezTo>
                  <a:cubicBezTo>
                    <a:pt x="225" y="278"/>
                    <a:pt x="225" y="278"/>
                    <a:pt x="225" y="278"/>
                  </a:cubicBezTo>
                  <a:cubicBezTo>
                    <a:pt x="204" y="278"/>
                    <a:pt x="204" y="278"/>
                    <a:pt x="204" y="278"/>
                  </a:cubicBezTo>
                  <a:cubicBezTo>
                    <a:pt x="204" y="225"/>
                    <a:pt x="204" y="225"/>
                    <a:pt x="204" y="225"/>
                  </a:cubicBezTo>
                  <a:cubicBezTo>
                    <a:pt x="268" y="225"/>
                    <a:pt x="268" y="225"/>
                    <a:pt x="268" y="225"/>
                  </a:cubicBezTo>
                  <a:lnTo>
                    <a:pt x="268" y="278"/>
                  </a:lnTo>
                  <a:close/>
                  <a:moveTo>
                    <a:pt x="204" y="129"/>
                  </a:moveTo>
                  <a:cubicBezTo>
                    <a:pt x="204" y="65"/>
                    <a:pt x="204" y="65"/>
                    <a:pt x="204" y="65"/>
                  </a:cubicBezTo>
                  <a:cubicBezTo>
                    <a:pt x="209" y="65"/>
                    <a:pt x="213" y="62"/>
                    <a:pt x="214" y="58"/>
                  </a:cubicBezTo>
                  <a:cubicBezTo>
                    <a:pt x="216" y="53"/>
                    <a:pt x="214" y="48"/>
                    <a:pt x="211" y="46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3" y="0"/>
                    <a:pt x="148" y="0"/>
                    <a:pt x="144" y="3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87" y="48"/>
                    <a:pt x="86" y="53"/>
                    <a:pt x="87" y="58"/>
                  </a:cubicBezTo>
                  <a:cubicBezTo>
                    <a:pt x="89" y="62"/>
                    <a:pt x="93" y="65"/>
                    <a:pt x="97" y="6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7" y="135"/>
                    <a:pt x="102" y="139"/>
                    <a:pt x="108" y="139"/>
                  </a:cubicBezTo>
                  <a:cubicBezTo>
                    <a:pt x="193" y="139"/>
                    <a:pt x="193" y="139"/>
                    <a:pt x="193" y="139"/>
                  </a:cubicBezTo>
                  <a:cubicBezTo>
                    <a:pt x="199" y="139"/>
                    <a:pt x="204" y="135"/>
                    <a:pt x="204" y="129"/>
                  </a:cubicBezTo>
                  <a:close/>
                  <a:moveTo>
                    <a:pt x="151" y="25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28" y="43"/>
                    <a:pt x="128" y="43"/>
                    <a:pt x="128" y="43"/>
                  </a:cubicBezTo>
                  <a:lnTo>
                    <a:pt x="151" y="25"/>
                  </a:lnTo>
                  <a:close/>
                  <a:moveTo>
                    <a:pt x="183" y="118"/>
                  </a:moveTo>
                  <a:cubicBezTo>
                    <a:pt x="161" y="118"/>
                    <a:pt x="161" y="118"/>
                    <a:pt x="161" y="118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1"/>
                    <a:pt x="157" y="86"/>
                    <a:pt x="151" y="86"/>
                  </a:cubicBezTo>
                  <a:cubicBezTo>
                    <a:pt x="145" y="86"/>
                    <a:pt x="140" y="91"/>
                    <a:pt x="140" y="97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19" y="118"/>
                    <a:pt x="119" y="118"/>
                    <a:pt x="119" y="118"/>
                  </a:cubicBezTo>
                  <a:cubicBezTo>
                    <a:pt x="119" y="65"/>
                    <a:pt x="119" y="65"/>
                    <a:pt x="119" y="65"/>
                  </a:cubicBezTo>
                  <a:cubicBezTo>
                    <a:pt x="183" y="65"/>
                    <a:pt x="183" y="65"/>
                    <a:pt x="183" y="65"/>
                  </a:cubicBezTo>
                  <a:lnTo>
                    <a:pt x="183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3" name="Group 29">
            <a:extLst>
              <a:ext uri="{FF2B5EF4-FFF2-40B4-BE49-F238E27FC236}">
                <a16:creationId xmlns:a16="http://schemas.microsoft.com/office/drawing/2014/main" id="{1F4EE522-5793-9E41-877D-AF19F5F66B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51726" y="5629119"/>
            <a:ext cx="371475" cy="371475"/>
            <a:chOff x="2077" y="567"/>
            <a:chExt cx="234" cy="234"/>
          </a:xfrm>
          <a:solidFill>
            <a:srgbClr val="ED1B24"/>
          </a:solidFill>
        </p:grpSpPr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473FB766-6D54-BE4C-93BA-1F86F2539A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7" y="567"/>
              <a:ext cx="234" cy="234"/>
            </a:xfrm>
            <a:custGeom>
              <a:avLst/>
              <a:gdLst>
                <a:gd name="T0" fmla="*/ 97 w 194"/>
                <a:gd name="T1" fmla="*/ 8 h 194"/>
                <a:gd name="T2" fmla="*/ 186 w 194"/>
                <a:gd name="T3" fmla="*/ 97 h 194"/>
                <a:gd name="T4" fmla="*/ 97 w 194"/>
                <a:gd name="T5" fmla="*/ 186 h 194"/>
                <a:gd name="T6" fmla="*/ 8 w 194"/>
                <a:gd name="T7" fmla="*/ 97 h 194"/>
                <a:gd name="T8" fmla="*/ 97 w 194"/>
                <a:gd name="T9" fmla="*/ 8 h 194"/>
                <a:gd name="T10" fmla="*/ 97 w 194"/>
                <a:gd name="T11" fmla="*/ 0 h 194"/>
                <a:gd name="T12" fmla="*/ 0 w 194"/>
                <a:gd name="T13" fmla="*/ 97 h 194"/>
                <a:gd name="T14" fmla="*/ 97 w 194"/>
                <a:gd name="T15" fmla="*/ 194 h 194"/>
                <a:gd name="T16" fmla="*/ 194 w 194"/>
                <a:gd name="T17" fmla="*/ 97 h 194"/>
                <a:gd name="T18" fmla="*/ 97 w 194"/>
                <a:gd name="T1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94">
                  <a:moveTo>
                    <a:pt x="97" y="8"/>
                  </a:moveTo>
                  <a:cubicBezTo>
                    <a:pt x="146" y="8"/>
                    <a:pt x="186" y="48"/>
                    <a:pt x="186" y="97"/>
                  </a:cubicBezTo>
                  <a:cubicBezTo>
                    <a:pt x="186" y="146"/>
                    <a:pt x="146" y="186"/>
                    <a:pt x="97" y="186"/>
                  </a:cubicBezTo>
                  <a:cubicBezTo>
                    <a:pt x="48" y="186"/>
                    <a:pt x="8" y="146"/>
                    <a:pt x="8" y="97"/>
                  </a:cubicBezTo>
                  <a:cubicBezTo>
                    <a:pt x="8" y="48"/>
                    <a:pt x="48" y="8"/>
                    <a:pt x="97" y="8"/>
                  </a:cubicBezTo>
                  <a:moveTo>
                    <a:pt x="97" y="0"/>
                  </a:moveTo>
                  <a:cubicBezTo>
                    <a:pt x="43" y="0"/>
                    <a:pt x="0" y="43"/>
                    <a:pt x="0" y="97"/>
                  </a:cubicBezTo>
                  <a:cubicBezTo>
                    <a:pt x="0" y="151"/>
                    <a:pt x="43" y="194"/>
                    <a:pt x="97" y="194"/>
                  </a:cubicBezTo>
                  <a:cubicBezTo>
                    <a:pt x="151" y="194"/>
                    <a:pt x="194" y="151"/>
                    <a:pt x="194" y="97"/>
                  </a:cubicBezTo>
                  <a:cubicBezTo>
                    <a:pt x="194" y="43"/>
                    <a:pt x="151" y="0"/>
                    <a:pt x="9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E7FA032B-DCCC-E948-B9CB-9D1DCBFFC2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8" y="608"/>
              <a:ext cx="152" cy="129"/>
            </a:xfrm>
            <a:custGeom>
              <a:avLst/>
              <a:gdLst>
                <a:gd name="T0" fmla="*/ 91 w 126"/>
                <a:gd name="T1" fmla="*/ 19 h 107"/>
                <a:gd name="T2" fmla="*/ 87 w 126"/>
                <a:gd name="T3" fmla="*/ 0 h 107"/>
                <a:gd name="T4" fmla="*/ 35 w 126"/>
                <a:gd name="T5" fmla="*/ 6 h 107"/>
                <a:gd name="T6" fmla="*/ 6 w 126"/>
                <a:gd name="T7" fmla="*/ 19 h 107"/>
                <a:gd name="T8" fmla="*/ 0 w 126"/>
                <a:gd name="T9" fmla="*/ 104 h 107"/>
                <a:gd name="T10" fmla="*/ 120 w 126"/>
                <a:gd name="T11" fmla="*/ 107 h 107"/>
                <a:gd name="T12" fmla="*/ 126 w 126"/>
                <a:gd name="T13" fmla="*/ 22 h 107"/>
                <a:gd name="T14" fmla="*/ 35 w 126"/>
                <a:gd name="T15" fmla="*/ 100 h 107"/>
                <a:gd name="T16" fmla="*/ 26 w 126"/>
                <a:gd name="T17" fmla="*/ 87 h 107"/>
                <a:gd name="T18" fmla="*/ 19 w 126"/>
                <a:gd name="T19" fmla="*/ 87 h 107"/>
                <a:gd name="T20" fmla="*/ 11 w 126"/>
                <a:gd name="T21" fmla="*/ 100 h 107"/>
                <a:gd name="T22" fmla="*/ 35 w 126"/>
                <a:gd name="T23" fmla="*/ 26 h 107"/>
                <a:gd name="T24" fmla="*/ 83 w 126"/>
                <a:gd name="T25" fmla="*/ 100 h 107"/>
                <a:gd name="T26" fmla="*/ 58 w 126"/>
                <a:gd name="T27" fmla="*/ 87 h 107"/>
                <a:gd name="T28" fmla="*/ 52 w 126"/>
                <a:gd name="T29" fmla="*/ 87 h 107"/>
                <a:gd name="T30" fmla="*/ 43 w 126"/>
                <a:gd name="T31" fmla="*/ 100 h 107"/>
                <a:gd name="T32" fmla="*/ 83 w 126"/>
                <a:gd name="T33" fmla="*/ 11 h 107"/>
                <a:gd name="T34" fmla="*/ 115 w 126"/>
                <a:gd name="T35" fmla="*/ 100 h 107"/>
                <a:gd name="T36" fmla="*/ 107 w 126"/>
                <a:gd name="T37" fmla="*/ 87 h 107"/>
                <a:gd name="T38" fmla="*/ 100 w 126"/>
                <a:gd name="T39" fmla="*/ 87 h 107"/>
                <a:gd name="T40" fmla="*/ 91 w 126"/>
                <a:gd name="T41" fmla="*/ 100 h 107"/>
                <a:gd name="T42" fmla="*/ 115 w 126"/>
                <a:gd name="T43" fmla="*/ 26 h 107"/>
                <a:gd name="T44" fmla="*/ 18 w 126"/>
                <a:gd name="T45" fmla="*/ 71 h 107"/>
                <a:gd name="T46" fmla="*/ 26 w 126"/>
                <a:gd name="T47" fmla="*/ 71 h 107"/>
                <a:gd name="T48" fmla="*/ 18 w 126"/>
                <a:gd name="T49" fmla="*/ 71 h 107"/>
                <a:gd name="T50" fmla="*/ 22 w 126"/>
                <a:gd name="T51" fmla="*/ 51 h 107"/>
                <a:gd name="T52" fmla="*/ 22 w 126"/>
                <a:gd name="T53" fmla="*/ 59 h 107"/>
                <a:gd name="T54" fmla="*/ 18 w 126"/>
                <a:gd name="T55" fmla="*/ 39 h 107"/>
                <a:gd name="T56" fmla="*/ 26 w 126"/>
                <a:gd name="T57" fmla="*/ 39 h 107"/>
                <a:gd name="T58" fmla="*/ 18 w 126"/>
                <a:gd name="T59" fmla="*/ 39 h 107"/>
                <a:gd name="T60" fmla="*/ 55 w 126"/>
                <a:gd name="T61" fmla="*/ 67 h 107"/>
                <a:gd name="T62" fmla="*/ 55 w 126"/>
                <a:gd name="T63" fmla="*/ 75 h 107"/>
                <a:gd name="T64" fmla="*/ 51 w 126"/>
                <a:gd name="T65" fmla="*/ 55 h 107"/>
                <a:gd name="T66" fmla="*/ 59 w 126"/>
                <a:gd name="T67" fmla="*/ 55 h 107"/>
                <a:gd name="T68" fmla="*/ 51 w 126"/>
                <a:gd name="T69" fmla="*/ 55 h 107"/>
                <a:gd name="T70" fmla="*/ 55 w 126"/>
                <a:gd name="T71" fmla="*/ 35 h 107"/>
                <a:gd name="T72" fmla="*/ 55 w 126"/>
                <a:gd name="T73" fmla="*/ 43 h 107"/>
                <a:gd name="T74" fmla="*/ 67 w 126"/>
                <a:gd name="T75" fmla="*/ 71 h 107"/>
                <a:gd name="T76" fmla="*/ 75 w 126"/>
                <a:gd name="T77" fmla="*/ 71 h 107"/>
                <a:gd name="T78" fmla="*/ 67 w 126"/>
                <a:gd name="T79" fmla="*/ 71 h 107"/>
                <a:gd name="T80" fmla="*/ 71 w 126"/>
                <a:gd name="T81" fmla="*/ 51 h 107"/>
                <a:gd name="T82" fmla="*/ 71 w 126"/>
                <a:gd name="T83" fmla="*/ 59 h 107"/>
                <a:gd name="T84" fmla="*/ 67 w 126"/>
                <a:gd name="T85" fmla="*/ 39 h 107"/>
                <a:gd name="T86" fmla="*/ 75 w 126"/>
                <a:gd name="T87" fmla="*/ 39 h 107"/>
                <a:gd name="T88" fmla="*/ 67 w 126"/>
                <a:gd name="T89" fmla="*/ 39 h 107"/>
                <a:gd name="T90" fmla="*/ 104 w 126"/>
                <a:gd name="T91" fmla="*/ 67 h 107"/>
                <a:gd name="T92" fmla="*/ 104 w 126"/>
                <a:gd name="T93" fmla="*/ 75 h 107"/>
                <a:gd name="T94" fmla="*/ 100 w 126"/>
                <a:gd name="T95" fmla="*/ 55 h 107"/>
                <a:gd name="T96" fmla="*/ 108 w 126"/>
                <a:gd name="T97" fmla="*/ 55 h 107"/>
                <a:gd name="T98" fmla="*/ 100 w 126"/>
                <a:gd name="T99" fmla="*/ 55 h 107"/>
                <a:gd name="T100" fmla="*/ 104 w 126"/>
                <a:gd name="T101" fmla="*/ 35 h 107"/>
                <a:gd name="T102" fmla="*/ 104 w 126"/>
                <a:gd name="T103" fmla="*/ 43 h 107"/>
                <a:gd name="T104" fmla="*/ 51 w 126"/>
                <a:gd name="T105" fmla="*/ 22 h 107"/>
                <a:gd name="T106" fmla="*/ 59 w 126"/>
                <a:gd name="T107" fmla="*/ 22 h 107"/>
                <a:gd name="T108" fmla="*/ 51 w 126"/>
                <a:gd name="T109" fmla="*/ 22 h 107"/>
                <a:gd name="T110" fmla="*/ 71 w 126"/>
                <a:gd name="T111" fmla="*/ 18 h 107"/>
                <a:gd name="T112" fmla="*/ 71 w 126"/>
                <a:gd name="T113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6" h="107">
                  <a:moveTo>
                    <a:pt x="120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4"/>
                    <a:pt x="90" y="0"/>
                    <a:pt x="8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0"/>
                    <a:pt x="35" y="4"/>
                    <a:pt x="35" y="6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0" y="20"/>
                    <a:pt x="0" y="2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6"/>
                    <a:pt x="4" y="107"/>
                    <a:pt x="6" y="107"/>
                  </a:cubicBezTo>
                  <a:cubicBezTo>
                    <a:pt x="120" y="107"/>
                    <a:pt x="120" y="107"/>
                    <a:pt x="120" y="107"/>
                  </a:cubicBezTo>
                  <a:cubicBezTo>
                    <a:pt x="122" y="107"/>
                    <a:pt x="126" y="106"/>
                    <a:pt x="126" y="104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6" y="20"/>
                    <a:pt x="122" y="19"/>
                    <a:pt x="120" y="19"/>
                  </a:cubicBezTo>
                  <a:close/>
                  <a:moveTo>
                    <a:pt x="35" y="100"/>
                  </a:moveTo>
                  <a:cubicBezTo>
                    <a:pt x="26" y="100"/>
                    <a:pt x="26" y="100"/>
                    <a:pt x="26" y="100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6" y="85"/>
                    <a:pt x="25" y="83"/>
                    <a:pt x="22" y="83"/>
                  </a:cubicBezTo>
                  <a:cubicBezTo>
                    <a:pt x="20" y="83"/>
                    <a:pt x="19" y="85"/>
                    <a:pt x="19" y="87"/>
                  </a:cubicBezTo>
                  <a:cubicBezTo>
                    <a:pt x="19" y="100"/>
                    <a:pt x="19" y="100"/>
                    <a:pt x="19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35" y="26"/>
                    <a:pt x="35" y="26"/>
                    <a:pt x="35" y="26"/>
                  </a:cubicBezTo>
                  <a:lnTo>
                    <a:pt x="35" y="100"/>
                  </a:lnTo>
                  <a:close/>
                  <a:moveTo>
                    <a:pt x="83" y="100"/>
                  </a:moveTo>
                  <a:cubicBezTo>
                    <a:pt x="58" y="100"/>
                    <a:pt x="58" y="100"/>
                    <a:pt x="58" y="100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8" y="85"/>
                    <a:pt x="57" y="83"/>
                    <a:pt x="55" y="83"/>
                  </a:cubicBezTo>
                  <a:cubicBezTo>
                    <a:pt x="53" y="83"/>
                    <a:pt x="52" y="85"/>
                    <a:pt x="52" y="87"/>
                  </a:cubicBezTo>
                  <a:cubicBezTo>
                    <a:pt x="52" y="100"/>
                    <a:pt x="52" y="100"/>
                    <a:pt x="52" y="100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83" y="11"/>
                    <a:pt x="83" y="11"/>
                    <a:pt x="83" y="11"/>
                  </a:cubicBezTo>
                  <a:lnTo>
                    <a:pt x="83" y="100"/>
                  </a:lnTo>
                  <a:close/>
                  <a:moveTo>
                    <a:pt x="115" y="100"/>
                  </a:moveTo>
                  <a:cubicBezTo>
                    <a:pt x="107" y="100"/>
                    <a:pt x="107" y="100"/>
                    <a:pt x="107" y="100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7" y="85"/>
                    <a:pt x="106" y="83"/>
                    <a:pt x="104" y="83"/>
                  </a:cubicBezTo>
                  <a:cubicBezTo>
                    <a:pt x="101" y="83"/>
                    <a:pt x="100" y="85"/>
                    <a:pt x="100" y="87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100"/>
                  </a:lnTo>
                  <a:close/>
                  <a:moveTo>
                    <a:pt x="18" y="71"/>
                  </a:moveTo>
                  <a:cubicBezTo>
                    <a:pt x="18" y="69"/>
                    <a:pt x="20" y="67"/>
                    <a:pt x="22" y="67"/>
                  </a:cubicBezTo>
                  <a:cubicBezTo>
                    <a:pt x="25" y="67"/>
                    <a:pt x="26" y="69"/>
                    <a:pt x="26" y="71"/>
                  </a:cubicBezTo>
                  <a:cubicBezTo>
                    <a:pt x="26" y="73"/>
                    <a:pt x="25" y="75"/>
                    <a:pt x="22" y="75"/>
                  </a:cubicBezTo>
                  <a:cubicBezTo>
                    <a:pt x="20" y="75"/>
                    <a:pt x="18" y="73"/>
                    <a:pt x="18" y="71"/>
                  </a:cubicBezTo>
                  <a:close/>
                  <a:moveTo>
                    <a:pt x="18" y="55"/>
                  </a:moveTo>
                  <a:cubicBezTo>
                    <a:pt x="18" y="53"/>
                    <a:pt x="20" y="51"/>
                    <a:pt x="22" y="51"/>
                  </a:cubicBezTo>
                  <a:cubicBezTo>
                    <a:pt x="25" y="51"/>
                    <a:pt x="26" y="53"/>
                    <a:pt x="26" y="55"/>
                  </a:cubicBezTo>
                  <a:cubicBezTo>
                    <a:pt x="26" y="57"/>
                    <a:pt x="25" y="59"/>
                    <a:pt x="22" y="59"/>
                  </a:cubicBezTo>
                  <a:cubicBezTo>
                    <a:pt x="20" y="59"/>
                    <a:pt x="18" y="57"/>
                    <a:pt x="18" y="55"/>
                  </a:cubicBezTo>
                  <a:close/>
                  <a:moveTo>
                    <a:pt x="18" y="39"/>
                  </a:moveTo>
                  <a:cubicBezTo>
                    <a:pt x="18" y="36"/>
                    <a:pt x="20" y="35"/>
                    <a:pt x="22" y="35"/>
                  </a:cubicBezTo>
                  <a:cubicBezTo>
                    <a:pt x="25" y="35"/>
                    <a:pt x="26" y="36"/>
                    <a:pt x="26" y="39"/>
                  </a:cubicBezTo>
                  <a:cubicBezTo>
                    <a:pt x="26" y="41"/>
                    <a:pt x="25" y="43"/>
                    <a:pt x="22" y="43"/>
                  </a:cubicBezTo>
                  <a:cubicBezTo>
                    <a:pt x="20" y="43"/>
                    <a:pt x="18" y="41"/>
                    <a:pt x="18" y="39"/>
                  </a:cubicBezTo>
                  <a:close/>
                  <a:moveTo>
                    <a:pt x="51" y="71"/>
                  </a:moveTo>
                  <a:cubicBezTo>
                    <a:pt x="51" y="69"/>
                    <a:pt x="53" y="67"/>
                    <a:pt x="55" y="67"/>
                  </a:cubicBezTo>
                  <a:cubicBezTo>
                    <a:pt x="57" y="67"/>
                    <a:pt x="59" y="69"/>
                    <a:pt x="59" y="71"/>
                  </a:cubicBezTo>
                  <a:cubicBezTo>
                    <a:pt x="59" y="73"/>
                    <a:pt x="57" y="75"/>
                    <a:pt x="55" y="75"/>
                  </a:cubicBezTo>
                  <a:cubicBezTo>
                    <a:pt x="53" y="75"/>
                    <a:pt x="51" y="73"/>
                    <a:pt x="51" y="71"/>
                  </a:cubicBezTo>
                  <a:close/>
                  <a:moveTo>
                    <a:pt x="51" y="55"/>
                  </a:moveTo>
                  <a:cubicBezTo>
                    <a:pt x="51" y="53"/>
                    <a:pt x="53" y="51"/>
                    <a:pt x="55" y="51"/>
                  </a:cubicBezTo>
                  <a:cubicBezTo>
                    <a:pt x="57" y="51"/>
                    <a:pt x="59" y="53"/>
                    <a:pt x="59" y="55"/>
                  </a:cubicBezTo>
                  <a:cubicBezTo>
                    <a:pt x="59" y="57"/>
                    <a:pt x="57" y="59"/>
                    <a:pt x="55" y="59"/>
                  </a:cubicBezTo>
                  <a:cubicBezTo>
                    <a:pt x="53" y="59"/>
                    <a:pt x="51" y="57"/>
                    <a:pt x="51" y="55"/>
                  </a:cubicBezTo>
                  <a:close/>
                  <a:moveTo>
                    <a:pt x="51" y="39"/>
                  </a:moveTo>
                  <a:cubicBezTo>
                    <a:pt x="51" y="36"/>
                    <a:pt x="53" y="35"/>
                    <a:pt x="55" y="35"/>
                  </a:cubicBezTo>
                  <a:cubicBezTo>
                    <a:pt x="57" y="35"/>
                    <a:pt x="59" y="36"/>
                    <a:pt x="59" y="39"/>
                  </a:cubicBezTo>
                  <a:cubicBezTo>
                    <a:pt x="59" y="41"/>
                    <a:pt x="57" y="43"/>
                    <a:pt x="55" y="43"/>
                  </a:cubicBezTo>
                  <a:cubicBezTo>
                    <a:pt x="53" y="43"/>
                    <a:pt x="51" y="41"/>
                    <a:pt x="51" y="39"/>
                  </a:cubicBezTo>
                  <a:close/>
                  <a:moveTo>
                    <a:pt x="67" y="71"/>
                  </a:moveTo>
                  <a:cubicBezTo>
                    <a:pt x="67" y="69"/>
                    <a:pt x="69" y="67"/>
                    <a:pt x="71" y="67"/>
                  </a:cubicBezTo>
                  <a:cubicBezTo>
                    <a:pt x="73" y="67"/>
                    <a:pt x="75" y="69"/>
                    <a:pt x="75" y="71"/>
                  </a:cubicBezTo>
                  <a:cubicBezTo>
                    <a:pt x="75" y="73"/>
                    <a:pt x="73" y="75"/>
                    <a:pt x="71" y="75"/>
                  </a:cubicBezTo>
                  <a:cubicBezTo>
                    <a:pt x="69" y="75"/>
                    <a:pt x="67" y="73"/>
                    <a:pt x="67" y="71"/>
                  </a:cubicBezTo>
                  <a:close/>
                  <a:moveTo>
                    <a:pt x="67" y="55"/>
                  </a:moveTo>
                  <a:cubicBezTo>
                    <a:pt x="67" y="53"/>
                    <a:pt x="69" y="51"/>
                    <a:pt x="71" y="51"/>
                  </a:cubicBezTo>
                  <a:cubicBezTo>
                    <a:pt x="73" y="51"/>
                    <a:pt x="75" y="53"/>
                    <a:pt x="75" y="55"/>
                  </a:cubicBezTo>
                  <a:cubicBezTo>
                    <a:pt x="75" y="57"/>
                    <a:pt x="73" y="59"/>
                    <a:pt x="71" y="59"/>
                  </a:cubicBezTo>
                  <a:cubicBezTo>
                    <a:pt x="69" y="59"/>
                    <a:pt x="67" y="57"/>
                    <a:pt x="67" y="55"/>
                  </a:cubicBezTo>
                  <a:close/>
                  <a:moveTo>
                    <a:pt x="67" y="39"/>
                  </a:moveTo>
                  <a:cubicBezTo>
                    <a:pt x="67" y="36"/>
                    <a:pt x="69" y="35"/>
                    <a:pt x="71" y="35"/>
                  </a:cubicBezTo>
                  <a:cubicBezTo>
                    <a:pt x="73" y="35"/>
                    <a:pt x="75" y="36"/>
                    <a:pt x="75" y="39"/>
                  </a:cubicBezTo>
                  <a:cubicBezTo>
                    <a:pt x="75" y="41"/>
                    <a:pt x="73" y="43"/>
                    <a:pt x="71" y="43"/>
                  </a:cubicBezTo>
                  <a:cubicBezTo>
                    <a:pt x="69" y="43"/>
                    <a:pt x="67" y="41"/>
                    <a:pt x="67" y="39"/>
                  </a:cubicBezTo>
                  <a:close/>
                  <a:moveTo>
                    <a:pt x="100" y="71"/>
                  </a:moveTo>
                  <a:cubicBezTo>
                    <a:pt x="100" y="69"/>
                    <a:pt x="101" y="67"/>
                    <a:pt x="104" y="67"/>
                  </a:cubicBezTo>
                  <a:cubicBezTo>
                    <a:pt x="106" y="67"/>
                    <a:pt x="108" y="69"/>
                    <a:pt x="108" y="71"/>
                  </a:cubicBezTo>
                  <a:cubicBezTo>
                    <a:pt x="108" y="73"/>
                    <a:pt x="106" y="75"/>
                    <a:pt x="104" y="75"/>
                  </a:cubicBezTo>
                  <a:cubicBezTo>
                    <a:pt x="101" y="75"/>
                    <a:pt x="100" y="73"/>
                    <a:pt x="100" y="71"/>
                  </a:cubicBezTo>
                  <a:close/>
                  <a:moveTo>
                    <a:pt x="100" y="55"/>
                  </a:moveTo>
                  <a:cubicBezTo>
                    <a:pt x="100" y="53"/>
                    <a:pt x="101" y="51"/>
                    <a:pt x="104" y="51"/>
                  </a:cubicBezTo>
                  <a:cubicBezTo>
                    <a:pt x="106" y="51"/>
                    <a:pt x="108" y="53"/>
                    <a:pt x="108" y="55"/>
                  </a:cubicBezTo>
                  <a:cubicBezTo>
                    <a:pt x="108" y="57"/>
                    <a:pt x="106" y="59"/>
                    <a:pt x="104" y="59"/>
                  </a:cubicBezTo>
                  <a:cubicBezTo>
                    <a:pt x="101" y="59"/>
                    <a:pt x="100" y="57"/>
                    <a:pt x="100" y="55"/>
                  </a:cubicBezTo>
                  <a:close/>
                  <a:moveTo>
                    <a:pt x="100" y="39"/>
                  </a:moveTo>
                  <a:cubicBezTo>
                    <a:pt x="100" y="36"/>
                    <a:pt x="101" y="35"/>
                    <a:pt x="104" y="35"/>
                  </a:cubicBezTo>
                  <a:cubicBezTo>
                    <a:pt x="106" y="35"/>
                    <a:pt x="108" y="36"/>
                    <a:pt x="108" y="39"/>
                  </a:cubicBezTo>
                  <a:cubicBezTo>
                    <a:pt x="108" y="41"/>
                    <a:pt x="106" y="43"/>
                    <a:pt x="104" y="43"/>
                  </a:cubicBezTo>
                  <a:cubicBezTo>
                    <a:pt x="101" y="43"/>
                    <a:pt x="100" y="41"/>
                    <a:pt x="100" y="39"/>
                  </a:cubicBezTo>
                  <a:close/>
                  <a:moveTo>
                    <a:pt x="51" y="22"/>
                  </a:moveTo>
                  <a:cubicBezTo>
                    <a:pt x="51" y="20"/>
                    <a:pt x="53" y="18"/>
                    <a:pt x="55" y="18"/>
                  </a:cubicBezTo>
                  <a:cubicBezTo>
                    <a:pt x="57" y="18"/>
                    <a:pt x="59" y="20"/>
                    <a:pt x="59" y="22"/>
                  </a:cubicBezTo>
                  <a:cubicBezTo>
                    <a:pt x="59" y="25"/>
                    <a:pt x="57" y="26"/>
                    <a:pt x="55" y="26"/>
                  </a:cubicBezTo>
                  <a:cubicBezTo>
                    <a:pt x="53" y="26"/>
                    <a:pt x="51" y="25"/>
                    <a:pt x="51" y="22"/>
                  </a:cubicBezTo>
                  <a:close/>
                  <a:moveTo>
                    <a:pt x="67" y="22"/>
                  </a:moveTo>
                  <a:cubicBezTo>
                    <a:pt x="67" y="20"/>
                    <a:pt x="69" y="18"/>
                    <a:pt x="71" y="18"/>
                  </a:cubicBezTo>
                  <a:cubicBezTo>
                    <a:pt x="73" y="18"/>
                    <a:pt x="75" y="20"/>
                    <a:pt x="75" y="22"/>
                  </a:cubicBezTo>
                  <a:cubicBezTo>
                    <a:pt x="75" y="25"/>
                    <a:pt x="73" y="26"/>
                    <a:pt x="71" y="26"/>
                  </a:cubicBezTo>
                  <a:cubicBezTo>
                    <a:pt x="69" y="26"/>
                    <a:pt x="67" y="25"/>
                    <a:pt x="6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6" name="Group 8">
            <a:extLst>
              <a:ext uri="{FF2B5EF4-FFF2-40B4-BE49-F238E27FC236}">
                <a16:creationId xmlns:a16="http://schemas.microsoft.com/office/drawing/2014/main" id="{F78AFBF1-3FE4-954A-AAB6-1D813DA009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59156" y="5631573"/>
            <a:ext cx="370106" cy="369021"/>
            <a:chOff x="407" y="-13"/>
            <a:chExt cx="341" cy="340"/>
          </a:xfrm>
          <a:solidFill>
            <a:srgbClr val="ED1B24"/>
          </a:solidFill>
        </p:grpSpPr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AABFB40-F27C-7149-9132-82A7BD9029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" y="-13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8C90B7A8-0E04-5E42-A8CA-99A7A47005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" y="79"/>
              <a:ext cx="213" cy="156"/>
            </a:xfrm>
            <a:custGeom>
              <a:avLst/>
              <a:gdLst>
                <a:gd name="T0" fmla="*/ 10 w 320"/>
                <a:gd name="T1" fmla="*/ 0 h 235"/>
                <a:gd name="T2" fmla="*/ 0 w 320"/>
                <a:gd name="T3" fmla="*/ 224 h 235"/>
                <a:gd name="T4" fmla="*/ 309 w 320"/>
                <a:gd name="T5" fmla="*/ 235 h 235"/>
                <a:gd name="T6" fmla="*/ 320 w 320"/>
                <a:gd name="T7" fmla="*/ 11 h 235"/>
                <a:gd name="T8" fmla="*/ 85 w 320"/>
                <a:gd name="T9" fmla="*/ 214 h 235"/>
                <a:gd name="T10" fmla="*/ 64 w 320"/>
                <a:gd name="T11" fmla="*/ 150 h 235"/>
                <a:gd name="T12" fmla="*/ 85 w 320"/>
                <a:gd name="T13" fmla="*/ 214 h 235"/>
                <a:gd name="T14" fmla="*/ 106 w 320"/>
                <a:gd name="T15" fmla="*/ 214 h 235"/>
                <a:gd name="T16" fmla="*/ 96 w 320"/>
                <a:gd name="T17" fmla="*/ 128 h 235"/>
                <a:gd name="T18" fmla="*/ 42 w 320"/>
                <a:gd name="T19" fmla="*/ 139 h 235"/>
                <a:gd name="T20" fmla="*/ 21 w 320"/>
                <a:gd name="T21" fmla="*/ 214 h 235"/>
                <a:gd name="T22" fmla="*/ 298 w 320"/>
                <a:gd name="T23" fmla="*/ 22 h 235"/>
                <a:gd name="T24" fmla="*/ 42 w 320"/>
                <a:gd name="T25" fmla="*/ 96 h 235"/>
                <a:gd name="T26" fmla="*/ 64 w 320"/>
                <a:gd name="T27" fmla="*/ 96 h 235"/>
                <a:gd name="T28" fmla="*/ 42 w 320"/>
                <a:gd name="T29" fmla="*/ 96 h 235"/>
                <a:gd name="T30" fmla="*/ 53 w 320"/>
                <a:gd name="T31" fmla="*/ 43 h 235"/>
                <a:gd name="T32" fmla="*/ 53 w 320"/>
                <a:gd name="T33" fmla="*/ 64 h 235"/>
                <a:gd name="T34" fmla="*/ 85 w 320"/>
                <a:gd name="T35" fmla="*/ 96 h 235"/>
                <a:gd name="T36" fmla="*/ 106 w 320"/>
                <a:gd name="T37" fmla="*/ 96 h 235"/>
                <a:gd name="T38" fmla="*/ 85 w 320"/>
                <a:gd name="T39" fmla="*/ 96 h 235"/>
                <a:gd name="T40" fmla="*/ 96 w 320"/>
                <a:gd name="T41" fmla="*/ 43 h 235"/>
                <a:gd name="T42" fmla="*/ 96 w 320"/>
                <a:gd name="T43" fmla="*/ 64 h 235"/>
                <a:gd name="T44" fmla="*/ 128 w 320"/>
                <a:gd name="T45" fmla="*/ 96 h 235"/>
                <a:gd name="T46" fmla="*/ 149 w 320"/>
                <a:gd name="T47" fmla="*/ 96 h 235"/>
                <a:gd name="T48" fmla="*/ 128 w 320"/>
                <a:gd name="T49" fmla="*/ 96 h 235"/>
                <a:gd name="T50" fmla="*/ 138 w 320"/>
                <a:gd name="T51" fmla="*/ 43 h 235"/>
                <a:gd name="T52" fmla="*/ 138 w 320"/>
                <a:gd name="T53" fmla="*/ 64 h 235"/>
                <a:gd name="T54" fmla="*/ 170 w 320"/>
                <a:gd name="T55" fmla="*/ 96 h 235"/>
                <a:gd name="T56" fmla="*/ 192 w 320"/>
                <a:gd name="T57" fmla="*/ 96 h 235"/>
                <a:gd name="T58" fmla="*/ 170 w 320"/>
                <a:gd name="T59" fmla="*/ 96 h 235"/>
                <a:gd name="T60" fmla="*/ 181 w 320"/>
                <a:gd name="T61" fmla="*/ 43 h 235"/>
                <a:gd name="T62" fmla="*/ 181 w 320"/>
                <a:gd name="T63" fmla="*/ 64 h 235"/>
                <a:gd name="T64" fmla="*/ 213 w 320"/>
                <a:gd name="T65" fmla="*/ 96 h 235"/>
                <a:gd name="T66" fmla="*/ 234 w 320"/>
                <a:gd name="T67" fmla="*/ 96 h 235"/>
                <a:gd name="T68" fmla="*/ 213 w 320"/>
                <a:gd name="T69" fmla="*/ 96 h 235"/>
                <a:gd name="T70" fmla="*/ 224 w 320"/>
                <a:gd name="T71" fmla="*/ 43 h 235"/>
                <a:gd name="T72" fmla="*/ 224 w 320"/>
                <a:gd name="T73" fmla="*/ 64 h 235"/>
                <a:gd name="T74" fmla="*/ 256 w 320"/>
                <a:gd name="T75" fmla="*/ 96 h 235"/>
                <a:gd name="T76" fmla="*/ 277 w 320"/>
                <a:gd name="T77" fmla="*/ 96 h 235"/>
                <a:gd name="T78" fmla="*/ 256 w 320"/>
                <a:gd name="T79" fmla="*/ 96 h 235"/>
                <a:gd name="T80" fmla="*/ 138 w 320"/>
                <a:gd name="T81" fmla="*/ 128 h 235"/>
                <a:gd name="T82" fmla="*/ 138 w 320"/>
                <a:gd name="T83" fmla="*/ 150 h 235"/>
                <a:gd name="T84" fmla="*/ 170 w 320"/>
                <a:gd name="T85" fmla="*/ 139 h 235"/>
                <a:gd name="T86" fmla="*/ 192 w 320"/>
                <a:gd name="T87" fmla="*/ 139 h 235"/>
                <a:gd name="T88" fmla="*/ 170 w 320"/>
                <a:gd name="T89" fmla="*/ 139 h 235"/>
                <a:gd name="T90" fmla="*/ 224 w 320"/>
                <a:gd name="T91" fmla="*/ 128 h 235"/>
                <a:gd name="T92" fmla="*/ 224 w 320"/>
                <a:gd name="T93" fmla="*/ 150 h 235"/>
                <a:gd name="T94" fmla="*/ 256 w 320"/>
                <a:gd name="T95" fmla="*/ 139 h 235"/>
                <a:gd name="T96" fmla="*/ 277 w 320"/>
                <a:gd name="T97" fmla="*/ 139 h 235"/>
                <a:gd name="T98" fmla="*/ 256 w 320"/>
                <a:gd name="T99" fmla="*/ 139 h 235"/>
                <a:gd name="T100" fmla="*/ 138 w 320"/>
                <a:gd name="T101" fmla="*/ 171 h 235"/>
                <a:gd name="T102" fmla="*/ 138 w 320"/>
                <a:gd name="T103" fmla="*/ 192 h 235"/>
                <a:gd name="T104" fmla="*/ 170 w 320"/>
                <a:gd name="T105" fmla="*/ 182 h 235"/>
                <a:gd name="T106" fmla="*/ 192 w 320"/>
                <a:gd name="T107" fmla="*/ 182 h 235"/>
                <a:gd name="T108" fmla="*/ 170 w 320"/>
                <a:gd name="T109" fmla="*/ 182 h 235"/>
                <a:gd name="T110" fmla="*/ 224 w 320"/>
                <a:gd name="T111" fmla="*/ 171 h 235"/>
                <a:gd name="T112" fmla="*/ 224 w 320"/>
                <a:gd name="T113" fmla="*/ 192 h 235"/>
                <a:gd name="T114" fmla="*/ 256 w 320"/>
                <a:gd name="T115" fmla="*/ 182 h 235"/>
                <a:gd name="T116" fmla="*/ 277 w 320"/>
                <a:gd name="T117" fmla="*/ 182 h 235"/>
                <a:gd name="T118" fmla="*/ 256 w 320"/>
                <a:gd name="T119" fmla="*/ 182 h 235"/>
                <a:gd name="T120" fmla="*/ 266 w 320"/>
                <a:gd name="T121" fmla="*/ 43 h 235"/>
                <a:gd name="T122" fmla="*/ 266 w 320"/>
                <a:gd name="T123" fmla="*/ 6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" h="235">
                  <a:moveTo>
                    <a:pt x="30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0"/>
                    <a:pt x="4" y="235"/>
                    <a:pt x="10" y="235"/>
                  </a:cubicBezTo>
                  <a:cubicBezTo>
                    <a:pt x="309" y="235"/>
                    <a:pt x="309" y="235"/>
                    <a:pt x="309" y="235"/>
                  </a:cubicBezTo>
                  <a:cubicBezTo>
                    <a:pt x="315" y="235"/>
                    <a:pt x="320" y="230"/>
                    <a:pt x="320" y="224"/>
                  </a:cubicBezTo>
                  <a:cubicBezTo>
                    <a:pt x="320" y="11"/>
                    <a:pt x="320" y="11"/>
                    <a:pt x="320" y="11"/>
                  </a:cubicBezTo>
                  <a:cubicBezTo>
                    <a:pt x="320" y="5"/>
                    <a:pt x="315" y="0"/>
                    <a:pt x="309" y="0"/>
                  </a:cubicBezTo>
                  <a:close/>
                  <a:moveTo>
                    <a:pt x="85" y="214"/>
                  </a:moveTo>
                  <a:cubicBezTo>
                    <a:pt x="64" y="214"/>
                    <a:pt x="64" y="214"/>
                    <a:pt x="64" y="214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85" y="150"/>
                    <a:pt x="85" y="150"/>
                    <a:pt x="85" y="150"/>
                  </a:cubicBezTo>
                  <a:lnTo>
                    <a:pt x="85" y="214"/>
                  </a:lnTo>
                  <a:close/>
                  <a:moveTo>
                    <a:pt x="298" y="214"/>
                  </a:moveTo>
                  <a:cubicBezTo>
                    <a:pt x="106" y="214"/>
                    <a:pt x="106" y="214"/>
                    <a:pt x="106" y="214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6" y="133"/>
                    <a:pt x="102" y="128"/>
                    <a:pt x="96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47" y="128"/>
                    <a:pt x="42" y="133"/>
                    <a:pt x="42" y="139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98" y="22"/>
                    <a:pt x="298" y="22"/>
                    <a:pt x="298" y="22"/>
                  </a:cubicBezTo>
                  <a:lnTo>
                    <a:pt x="298" y="214"/>
                  </a:lnTo>
                  <a:close/>
                  <a:moveTo>
                    <a:pt x="42" y="96"/>
                  </a:moveTo>
                  <a:cubicBezTo>
                    <a:pt x="42" y="90"/>
                    <a:pt x="47" y="86"/>
                    <a:pt x="53" y="86"/>
                  </a:cubicBezTo>
                  <a:cubicBezTo>
                    <a:pt x="59" y="86"/>
                    <a:pt x="64" y="90"/>
                    <a:pt x="64" y="96"/>
                  </a:cubicBezTo>
                  <a:cubicBezTo>
                    <a:pt x="64" y="102"/>
                    <a:pt x="59" y="107"/>
                    <a:pt x="53" y="107"/>
                  </a:cubicBezTo>
                  <a:cubicBezTo>
                    <a:pt x="47" y="107"/>
                    <a:pt x="42" y="102"/>
                    <a:pt x="42" y="96"/>
                  </a:cubicBezTo>
                  <a:close/>
                  <a:moveTo>
                    <a:pt x="42" y="54"/>
                  </a:moveTo>
                  <a:cubicBezTo>
                    <a:pt x="42" y="48"/>
                    <a:pt x="47" y="43"/>
                    <a:pt x="53" y="43"/>
                  </a:cubicBezTo>
                  <a:cubicBezTo>
                    <a:pt x="59" y="43"/>
                    <a:pt x="64" y="48"/>
                    <a:pt x="64" y="54"/>
                  </a:cubicBezTo>
                  <a:cubicBezTo>
                    <a:pt x="64" y="60"/>
                    <a:pt x="59" y="64"/>
                    <a:pt x="53" y="64"/>
                  </a:cubicBezTo>
                  <a:cubicBezTo>
                    <a:pt x="47" y="64"/>
                    <a:pt x="42" y="60"/>
                    <a:pt x="42" y="54"/>
                  </a:cubicBezTo>
                  <a:close/>
                  <a:moveTo>
                    <a:pt x="85" y="96"/>
                  </a:moveTo>
                  <a:cubicBezTo>
                    <a:pt x="85" y="90"/>
                    <a:pt x="90" y="86"/>
                    <a:pt x="96" y="86"/>
                  </a:cubicBezTo>
                  <a:cubicBezTo>
                    <a:pt x="102" y="86"/>
                    <a:pt x="106" y="90"/>
                    <a:pt x="106" y="96"/>
                  </a:cubicBezTo>
                  <a:cubicBezTo>
                    <a:pt x="106" y="102"/>
                    <a:pt x="102" y="107"/>
                    <a:pt x="96" y="107"/>
                  </a:cubicBezTo>
                  <a:cubicBezTo>
                    <a:pt x="90" y="107"/>
                    <a:pt x="85" y="102"/>
                    <a:pt x="85" y="96"/>
                  </a:cubicBezTo>
                  <a:close/>
                  <a:moveTo>
                    <a:pt x="85" y="54"/>
                  </a:moveTo>
                  <a:cubicBezTo>
                    <a:pt x="85" y="48"/>
                    <a:pt x="90" y="43"/>
                    <a:pt x="96" y="43"/>
                  </a:cubicBezTo>
                  <a:cubicBezTo>
                    <a:pt x="102" y="43"/>
                    <a:pt x="106" y="48"/>
                    <a:pt x="106" y="54"/>
                  </a:cubicBezTo>
                  <a:cubicBezTo>
                    <a:pt x="106" y="60"/>
                    <a:pt x="102" y="64"/>
                    <a:pt x="96" y="64"/>
                  </a:cubicBezTo>
                  <a:cubicBezTo>
                    <a:pt x="90" y="64"/>
                    <a:pt x="85" y="60"/>
                    <a:pt x="85" y="54"/>
                  </a:cubicBezTo>
                  <a:close/>
                  <a:moveTo>
                    <a:pt x="128" y="96"/>
                  </a:moveTo>
                  <a:cubicBezTo>
                    <a:pt x="128" y="90"/>
                    <a:pt x="132" y="86"/>
                    <a:pt x="138" y="86"/>
                  </a:cubicBezTo>
                  <a:cubicBezTo>
                    <a:pt x="144" y="86"/>
                    <a:pt x="149" y="90"/>
                    <a:pt x="149" y="96"/>
                  </a:cubicBezTo>
                  <a:cubicBezTo>
                    <a:pt x="149" y="102"/>
                    <a:pt x="144" y="107"/>
                    <a:pt x="138" y="107"/>
                  </a:cubicBezTo>
                  <a:cubicBezTo>
                    <a:pt x="132" y="107"/>
                    <a:pt x="128" y="102"/>
                    <a:pt x="128" y="96"/>
                  </a:cubicBezTo>
                  <a:close/>
                  <a:moveTo>
                    <a:pt x="128" y="54"/>
                  </a:moveTo>
                  <a:cubicBezTo>
                    <a:pt x="128" y="48"/>
                    <a:pt x="132" y="43"/>
                    <a:pt x="138" y="43"/>
                  </a:cubicBezTo>
                  <a:cubicBezTo>
                    <a:pt x="144" y="43"/>
                    <a:pt x="149" y="48"/>
                    <a:pt x="149" y="54"/>
                  </a:cubicBezTo>
                  <a:cubicBezTo>
                    <a:pt x="149" y="60"/>
                    <a:pt x="144" y="64"/>
                    <a:pt x="138" y="64"/>
                  </a:cubicBezTo>
                  <a:cubicBezTo>
                    <a:pt x="132" y="64"/>
                    <a:pt x="128" y="60"/>
                    <a:pt x="128" y="54"/>
                  </a:cubicBezTo>
                  <a:close/>
                  <a:moveTo>
                    <a:pt x="170" y="96"/>
                  </a:moveTo>
                  <a:cubicBezTo>
                    <a:pt x="170" y="90"/>
                    <a:pt x="175" y="86"/>
                    <a:pt x="181" y="86"/>
                  </a:cubicBezTo>
                  <a:cubicBezTo>
                    <a:pt x="187" y="86"/>
                    <a:pt x="192" y="90"/>
                    <a:pt x="192" y="96"/>
                  </a:cubicBezTo>
                  <a:cubicBezTo>
                    <a:pt x="192" y="102"/>
                    <a:pt x="187" y="107"/>
                    <a:pt x="181" y="107"/>
                  </a:cubicBezTo>
                  <a:cubicBezTo>
                    <a:pt x="175" y="107"/>
                    <a:pt x="170" y="102"/>
                    <a:pt x="170" y="96"/>
                  </a:cubicBezTo>
                  <a:close/>
                  <a:moveTo>
                    <a:pt x="170" y="54"/>
                  </a:moveTo>
                  <a:cubicBezTo>
                    <a:pt x="170" y="48"/>
                    <a:pt x="175" y="43"/>
                    <a:pt x="181" y="43"/>
                  </a:cubicBezTo>
                  <a:cubicBezTo>
                    <a:pt x="187" y="43"/>
                    <a:pt x="192" y="48"/>
                    <a:pt x="192" y="54"/>
                  </a:cubicBezTo>
                  <a:cubicBezTo>
                    <a:pt x="192" y="60"/>
                    <a:pt x="187" y="64"/>
                    <a:pt x="181" y="64"/>
                  </a:cubicBezTo>
                  <a:cubicBezTo>
                    <a:pt x="175" y="64"/>
                    <a:pt x="170" y="60"/>
                    <a:pt x="170" y="54"/>
                  </a:cubicBezTo>
                  <a:close/>
                  <a:moveTo>
                    <a:pt x="213" y="96"/>
                  </a:moveTo>
                  <a:cubicBezTo>
                    <a:pt x="213" y="90"/>
                    <a:pt x="218" y="86"/>
                    <a:pt x="224" y="86"/>
                  </a:cubicBezTo>
                  <a:cubicBezTo>
                    <a:pt x="230" y="86"/>
                    <a:pt x="234" y="90"/>
                    <a:pt x="234" y="96"/>
                  </a:cubicBezTo>
                  <a:cubicBezTo>
                    <a:pt x="234" y="102"/>
                    <a:pt x="230" y="107"/>
                    <a:pt x="224" y="107"/>
                  </a:cubicBezTo>
                  <a:cubicBezTo>
                    <a:pt x="218" y="107"/>
                    <a:pt x="213" y="102"/>
                    <a:pt x="213" y="96"/>
                  </a:cubicBezTo>
                  <a:close/>
                  <a:moveTo>
                    <a:pt x="213" y="54"/>
                  </a:moveTo>
                  <a:cubicBezTo>
                    <a:pt x="213" y="48"/>
                    <a:pt x="218" y="43"/>
                    <a:pt x="224" y="43"/>
                  </a:cubicBezTo>
                  <a:cubicBezTo>
                    <a:pt x="230" y="43"/>
                    <a:pt x="234" y="48"/>
                    <a:pt x="234" y="54"/>
                  </a:cubicBezTo>
                  <a:cubicBezTo>
                    <a:pt x="234" y="60"/>
                    <a:pt x="230" y="64"/>
                    <a:pt x="224" y="64"/>
                  </a:cubicBezTo>
                  <a:cubicBezTo>
                    <a:pt x="218" y="64"/>
                    <a:pt x="213" y="60"/>
                    <a:pt x="213" y="54"/>
                  </a:cubicBezTo>
                  <a:close/>
                  <a:moveTo>
                    <a:pt x="256" y="96"/>
                  </a:moveTo>
                  <a:cubicBezTo>
                    <a:pt x="256" y="90"/>
                    <a:pt x="260" y="86"/>
                    <a:pt x="266" y="86"/>
                  </a:cubicBezTo>
                  <a:cubicBezTo>
                    <a:pt x="272" y="86"/>
                    <a:pt x="277" y="90"/>
                    <a:pt x="277" y="96"/>
                  </a:cubicBezTo>
                  <a:cubicBezTo>
                    <a:pt x="277" y="102"/>
                    <a:pt x="272" y="107"/>
                    <a:pt x="266" y="107"/>
                  </a:cubicBezTo>
                  <a:cubicBezTo>
                    <a:pt x="260" y="107"/>
                    <a:pt x="256" y="102"/>
                    <a:pt x="256" y="96"/>
                  </a:cubicBezTo>
                  <a:close/>
                  <a:moveTo>
                    <a:pt x="128" y="139"/>
                  </a:moveTo>
                  <a:cubicBezTo>
                    <a:pt x="128" y="133"/>
                    <a:pt x="132" y="128"/>
                    <a:pt x="138" y="128"/>
                  </a:cubicBezTo>
                  <a:cubicBezTo>
                    <a:pt x="144" y="128"/>
                    <a:pt x="149" y="133"/>
                    <a:pt x="149" y="139"/>
                  </a:cubicBezTo>
                  <a:cubicBezTo>
                    <a:pt x="149" y="145"/>
                    <a:pt x="144" y="150"/>
                    <a:pt x="138" y="150"/>
                  </a:cubicBezTo>
                  <a:cubicBezTo>
                    <a:pt x="132" y="150"/>
                    <a:pt x="128" y="145"/>
                    <a:pt x="128" y="139"/>
                  </a:cubicBezTo>
                  <a:close/>
                  <a:moveTo>
                    <a:pt x="170" y="139"/>
                  </a:moveTo>
                  <a:cubicBezTo>
                    <a:pt x="170" y="133"/>
                    <a:pt x="175" y="128"/>
                    <a:pt x="181" y="128"/>
                  </a:cubicBezTo>
                  <a:cubicBezTo>
                    <a:pt x="187" y="128"/>
                    <a:pt x="192" y="133"/>
                    <a:pt x="192" y="139"/>
                  </a:cubicBezTo>
                  <a:cubicBezTo>
                    <a:pt x="192" y="145"/>
                    <a:pt x="187" y="150"/>
                    <a:pt x="181" y="150"/>
                  </a:cubicBezTo>
                  <a:cubicBezTo>
                    <a:pt x="175" y="150"/>
                    <a:pt x="170" y="145"/>
                    <a:pt x="170" y="139"/>
                  </a:cubicBezTo>
                  <a:close/>
                  <a:moveTo>
                    <a:pt x="213" y="139"/>
                  </a:moveTo>
                  <a:cubicBezTo>
                    <a:pt x="213" y="133"/>
                    <a:pt x="218" y="128"/>
                    <a:pt x="224" y="128"/>
                  </a:cubicBezTo>
                  <a:cubicBezTo>
                    <a:pt x="230" y="128"/>
                    <a:pt x="234" y="133"/>
                    <a:pt x="234" y="139"/>
                  </a:cubicBezTo>
                  <a:cubicBezTo>
                    <a:pt x="234" y="145"/>
                    <a:pt x="230" y="150"/>
                    <a:pt x="224" y="150"/>
                  </a:cubicBezTo>
                  <a:cubicBezTo>
                    <a:pt x="218" y="150"/>
                    <a:pt x="213" y="145"/>
                    <a:pt x="213" y="139"/>
                  </a:cubicBezTo>
                  <a:close/>
                  <a:moveTo>
                    <a:pt x="256" y="139"/>
                  </a:moveTo>
                  <a:cubicBezTo>
                    <a:pt x="256" y="133"/>
                    <a:pt x="260" y="128"/>
                    <a:pt x="266" y="128"/>
                  </a:cubicBezTo>
                  <a:cubicBezTo>
                    <a:pt x="272" y="128"/>
                    <a:pt x="277" y="133"/>
                    <a:pt x="277" y="139"/>
                  </a:cubicBezTo>
                  <a:cubicBezTo>
                    <a:pt x="277" y="145"/>
                    <a:pt x="272" y="150"/>
                    <a:pt x="266" y="150"/>
                  </a:cubicBezTo>
                  <a:cubicBezTo>
                    <a:pt x="260" y="150"/>
                    <a:pt x="256" y="145"/>
                    <a:pt x="256" y="139"/>
                  </a:cubicBezTo>
                  <a:close/>
                  <a:moveTo>
                    <a:pt x="128" y="182"/>
                  </a:moveTo>
                  <a:cubicBezTo>
                    <a:pt x="128" y="176"/>
                    <a:pt x="132" y="171"/>
                    <a:pt x="138" y="171"/>
                  </a:cubicBezTo>
                  <a:cubicBezTo>
                    <a:pt x="144" y="171"/>
                    <a:pt x="149" y="176"/>
                    <a:pt x="149" y="182"/>
                  </a:cubicBezTo>
                  <a:cubicBezTo>
                    <a:pt x="149" y="188"/>
                    <a:pt x="144" y="192"/>
                    <a:pt x="138" y="192"/>
                  </a:cubicBezTo>
                  <a:cubicBezTo>
                    <a:pt x="132" y="192"/>
                    <a:pt x="128" y="188"/>
                    <a:pt x="128" y="182"/>
                  </a:cubicBezTo>
                  <a:close/>
                  <a:moveTo>
                    <a:pt x="170" y="182"/>
                  </a:moveTo>
                  <a:cubicBezTo>
                    <a:pt x="170" y="176"/>
                    <a:pt x="175" y="171"/>
                    <a:pt x="181" y="171"/>
                  </a:cubicBezTo>
                  <a:cubicBezTo>
                    <a:pt x="187" y="171"/>
                    <a:pt x="192" y="176"/>
                    <a:pt x="192" y="182"/>
                  </a:cubicBezTo>
                  <a:cubicBezTo>
                    <a:pt x="192" y="188"/>
                    <a:pt x="187" y="192"/>
                    <a:pt x="181" y="192"/>
                  </a:cubicBezTo>
                  <a:cubicBezTo>
                    <a:pt x="175" y="192"/>
                    <a:pt x="170" y="188"/>
                    <a:pt x="170" y="182"/>
                  </a:cubicBezTo>
                  <a:close/>
                  <a:moveTo>
                    <a:pt x="213" y="182"/>
                  </a:moveTo>
                  <a:cubicBezTo>
                    <a:pt x="213" y="176"/>
                    <a:pt x="218" y="171"/>
                    <a:pt x="224" y="171"/>
                  </a:cubicBezTo>
                  <a:cubicBezTo>
                    <a:pt x="230" y="171"/>
                    <a:pt x="234" y="176"/>
                    <a:pt x="234" y="182"/>
                  </a:cubicBezTo>
                  <a:cubicBezTo>
                    <a:pt x="234" y="188"/>
                    <a:pt x="230" y="192"/>
                    <a:pt x="224" y="192"/>
                  </a:cubicBezTo>
                  <a:cubicBezTo>
                    <a:pt x="218" y="192"/>
                    <a:pt x="213" y="188"/>
                    <a:pt x="213" y="182"/>
                  </a:cubicBezTo>
                  <a:close/>
                  <a:moveTo>
                    <a:pt x="256" y="182"/>
                  </a:moveTo>
                  <a:cubicBezTo>
                    <a:pt x="256" y="176"/>
                    <a:pt x="260" y="171"/>
                    <a:pt x="266" y="171"/>
                  </a:cubicBezTo>
                  <a:cubicBezTo>
                    <a:pt x="272" y="171"/>
                    <a:pt x="277" y="176"/>
                    <a:pt x="277" y="182"/>
                  </a:cubicBezTo>
                  <a:cubicBezTo>
                    <a:pt x="277" y="188"/>
                    <a:pt x="272" y="192"/>
                    <a:pt x="266" y="192"/>
                  </a:cubicBezTo>
                  <a:cubicBezTo>
                    <a:pt x="260" y="192"/>
                    <a:pt x="256" y="188"/>
                    <a:pt x="256" y="182"/>
                  </a:cubicBezTo>
                  <a:close/>
                  <a:moveTo>
                    <a:pt x="256" y="54"/>
                  </a:moveTo>
                  <a:cubicBezTo>
                    <a:pt x="256" y="48"/>
                    <a:pt x="260" y="43"/>
                    <a:pt x="266" y="43"/>
                  </a:cubicBezTo>
                  <a:cubicBezTo>
                    <a:pt x="272" y="43"/>
                    <a:pt x="277" y="48"/>
                    <a:pt x="277" y="54"/>
                  </a:cubicBezTo>
                  <a:cubicBezTo>
                    <a:pt x="277" y="60"/>
                    <a:pt x="272" y="64"/>
                    <a:pt x="266" y="64"/>
                  </a:cubicBezTo>
                  <a:cubicBezTo>
                    <a:pt x="260" y="64"/>
                    <a:pt x="256" y="60"/>
                    <a:pt x="25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9" name="Group 17">
            <a:extLst>
              <a:ext uri="{FF2B5EF4-FFF2-40B4-BE49-F238E27FC236}">
                <a16:creationId xmlns:a16="http://schemas.microsoft.com/office/drawing/2014/main" id="{8AB8FC62-FC09-2D4C-9574-47C0A5466AD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24119" y="5592627"/>
            <a:ext cx="369021" cy="369021"/>
            <a:chOff x="1240" y="-1"/>
            <a:chExt cx="340" cy="340"/>
          </a:xfrm>
          <a:solidFill>
            <a:srgbClr val="ED1B24"/>
          </a:solidFill>
        </p:grpSpPr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DB37274B-F0E9-644D-80B0-2769933A39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0" y="-1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56 w 512"/>
                <a:gd name="T11" fmla="*/ 490 h 512"/>
                <a:gd name="T12" fmla="*/ 21 w 512"/>
                <a:gd name="T13" fmla="*/ 256 h 512"/>
                <a:gd name="T14" fmla="*/ 256 w 512"/>
                <a:gd name="T15" fmla="*/ 21 h 512"/>
                <a:gd name="T16" fmla="*/ 490 w 512"/>
                <a:gd name="T17" fmla="*/ 256 h 512"/>
                <a:gd name="T18" fmla="*/ 256 w 512"/>
                <a:gd name="T19" fmla="*/ 49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56" y="490"/>
                  </a:move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88827889-218F-C54F-B6FA-520347FE6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4" y="63"/>
              <a:ext cx="212" cy="184"/>
            </a:xfrm>
            <a:custGeom>
              <a:avLst/>
              <a:gdLst>
                <a:gd name="T0" fmla="*/ 288 w 320"/>
                <a:gd name="T1" fmla="*/ 117 h 277"/>
                <a:gd name="T2" fmla="*/ 277 w 320"/>
                <a:gd name="T3" fmla="*/ 85 h 277"/>
                <a:gd name="T4" fmla="*/ 170 w 320"/>
                <a:gd name="T5" fmla="*/ 64 h 277"/>
                <a:gd name="T6" fmla="*/ 234 w 320"/>
                <a:gd name="T7" fmla="*/ 53 h 277"/>
                <a:gd name="T8" fmla="*/ 224 w 320"/>
                <a:gd name="T9" fmla="*/ 0 h 277"/>
                <a:gd name="T10" fmla="*/ 149 w 320"/>
                <a:gd name="T11" fmla="*/ 10 h 277"/>
                <a:gd name="T12" fmla="*/ 149 w 320"/>
                <a:gd name="T13" fmla="*/ 85 h 277"/>
                <a:gd name="T14" fmla="*/ 32 w 320"/>
                <a:gd name="T15" fmla="*/ 96 h 277"/>
                <a:gd name="T16" fmla="*/ 10 w 320"/>
                <a:gd name="T17" fmla="*/ 117 h 277"/>
                <a:gd name="T18" fmla="*/ 0 w 320"/>
                <a:gd name="T19" fmla="*/ 266 h 277"/>
                <a:gd name="T20" fmla="*/ 309 w 320"/>
                <a:gd name="T21" fmla="*/ 277 h 277"/>
                <a:gd name="T22" fmla="*/ 320 w 320"/>
                <a:gd name="T23" fmla="*/ 128 h 277"/>
                <a:gd name="T24" fmla="*/ 170 w 320"/>
                <a:gd name="T25" fmla="*/ 21 h 277"/>
                <a:gd name="T26" fmla="*/ 213 w 320"/>
                <a:gd name="T27" fmla="*/ 42 h 277"/>
                <a:gd name="T28" fmla="*/ 170 w 320"/>
                <a:gd name="T29" fmla="*/ 21 h 277"/>
                <a:gd name="T30" fmla="*/ 64 w 320"/>
                <a:gd name="T31" fmla="*/ 256 h 277"/>
                <a:gd name="T32" fmla="*/ 53 w 320"/>
                <a:gd name="T33" fmla="*/ 213 h 277"/>
                <a:gd name="T34" fmla="*/ 42 w 320"/>
                <a:gd name="T35" fmla="*/ 256 h 277"/>
                <a:gd name="T36" fmla="*/ 21 w 320"/>
                <a:gd name="T37" fmla="*/ 138 h 277"/>
                <a:gd name="T38" fmla="*/ 53 w 320"/>
                <a:gd name="T39" fmla="*/ 128 h 277"/>
                <a:gd name="T40" fmla="*/ 266 w 320"/>
                <a:gd name="T41" fmla="*/ 106 h 277"/>
                <a:gd name="T42" fmla="*/ 277 w 320"/>
                <a:gd name="T43" fmla="*/ 138 h 277"/>
                <a:gd name="T44" fmla="*/ 298 w 320"/>
                <a:gd name="T45" fmla="*/ 256 h 277"/>
                <a:gd name="T46" fmla="*/ 53 w 320"/>
                <a:gd name="T47" fmla="*/ 192 h 277"/>
                <a:gd name="T48" fmla="*/ 53 w 320"/>
                <a:gd name="T49" fmla="*/ 170 h 277"/>
                <a:gd name="T50" fmla="*/ 106 w 320"/>
                <a:gd name="T51" fmla="*/ 181 h 277"/>
                <a:gd name="T52" fmla="*/ 85 w 320"/>
                <a:gd name="T53" fmla="*/ 181 h 277"/>
                <a:gd name="T54" fmla="*/ 106 w 320"/>
                <a:gd name="T55" fmla="*/ 181 h 277"/>
                <a:gd name="T56" fmla="*/ 138 w 320"/>
                <a:gd name="T57" fmla="*/ 192 h 277"/>
                <a:gd name="T58" fmla="*/ 138 w 320"/>
                <a:gd name="T59" fmla="*/ 170 h 277"/>
                <a:gd name="T60" fmla="*/ 192 w 320"/>
                <a:gd name="T61" fmla="*/ 181 h 277"/>
                <a:gd name="T62" fmla="*/ 170 w 320"/>
                <a:gd name="T63" fmla="*/ 181 h 277"/>
                <a:gd name="T64" fmla="*/ 192 w 320"/>
                <a:gd name="T65" fmla="*/ 181 h 277"/>
                <a:gd name="T66" fmla="*/ 224 w 320"/>
                <a:gd name="T67" fmla="*/ 192 h 277"/>
                <a:gd name="T68" fmla="*/ 224 w 320"/>
                <a:gd name="T69" fmla="*/ 170 h 277"/>
                <a:gd name="T70" fmla="*/ 106 w 320"/>
                <a:gd name="T71" fmla="*/ 138 h 277"/>
                <a:gd name="T72" fmla="*/ 85 w 320"/>
                <a:gd name="T73" fmla="*/ 138 h 277"/>
                <a:gd name="T74" fmla="*/ 106 w 320"/>
                <a:gd name="T75" fmla="*/ 138 h 277"/>
                <a:gd name="T76" fmla="*/ 138 w 320"/>
                <a:gd name="T77" fmla="*/ 149 h 277"/>
                <a:gd name="T78" fmla="*/ 138 w 320"/>
                <a:gd name="T79" fmla="*/ 128 h 277"/>
                <a:gd name="T80" fmla="*/ 192 w 320"/>
                <a:gd name="T81" fmla="*/ 138 h 277"/>
                <a:gd name="T82" fmla="*/ 170 w 320"/>
                <a:gd name="T83" fmla="*/ 138 h 277"/>
                <a:gd name="T84" fmla="*/ 192 w 320"/>
                <a:gd name="T85" fmla="*/ 138 h 277"/>
                <a:gd name="T86" fmla="*/ 224 w 320"/>
                <a:gd name="T87" fmla="*/ 149 h 277"/>
                <a:gd name="T88" fmla="*/ 224 w 320"/>
                <a:gd name="T89" fmla="*/ 128 h 277"/>
                <a:gd name="T90" fmla="*/ 277 w 320"/>
                <a:gd name="T91" fmla="*/ 181 h 277"/>
                <a:gd name="T92" fmla="*/ 256 w 320"/>
                <a:gd name="T93" fmla="*/ 181 h 277"/>
                <a:gd name="T94" fmla="*/ 277 w 320"/>
                <a:gd name="T95" fmla="*/ 181 h 277"/>
                <a:gd name="T96" fmla="*/ 96 w 320"/>
                <a:gd name="T97" fmla="*/ 234 h 277"/>
                <a:gd name="T98" fmla="*/ 96 w 320"/>
                <a:gd name="T99" fmla="*/ 213 h 277"/>
                <a:gd name="T100" fmla="*/ 149 w 320"/>
                <a:gd name="T101" fmla="*/ 224 h 277"/>
                <a:gd name="T102" fmla="*/ 128 w 320"/>
                <a:gd name="T103" fmla="*/ 224 h 277"/>
                <a:gd name="T104" fmla="*/ 149 w 320"/>
                <a:gd name="T105" fmla="*/ 224 h 277"/>
                <a:gd name="T106" fmla="*/ 181 w 320"/>
                <a:gd name="T107" fmla="*/ 234 h 277"/>
                <a:gd name="T108" fmla="*/ 181 w 320"/>
                <a:gd name="T109" fmla="*/ 213 h 277"/>
                <a:gd name="T110" fmla="*/ 234 w 320"/>
                <a:gd name="T111" fmla="*/ 224 h 277"/>
                <a:gd name="T112" fmla="*/ 213 w 320"/>
                <a:gd name="T113" fmla="*/ 224 h 277"/>
                <a:gd name="T114" fmla="*/ 234 w 320"/>
                <a:gd name="T115" fmla="*/ 224 h 277"/>
                <a:gd name="T116" fmla="*/ 266 w 320"/>
                <a:gd name="T117" fmla="*/ 234 h 277"/>
                <a:gd name="T118" fmla="*/ 266 w 320"/>
                <a:gd name="T119" fmla="*/ 21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77">
                  <a:moveTo>
                    <a:pt x="309" y="117"/>
                  </a:moveTo>
                  <a:cubicBezTo>
                    <a:pt x="288" y="117"/>
                    <a:pt x="288" y="117"/>
                    <a:pt x="288" y="117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88" y="90"/>
                    <a:pt x="283" y="85"/>
                    <a:pt x="277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30" y="64"/>
                    <a:pt x="234" y="59"/>
                    <a:pt x="234" y="53"/>
                  </a:cubicBezTo>
                  <a:cubicBezTo>
                    <a:pt x="234" y="10"/>
                    <a:pt x="234" y="10"/>
                    <a:pt x="234" y="10"/>
                  </a:cubicBezTo>
                  <a:cubicBezTo>
                    <a:pt x="234" y="4"/>
                    <a:pt x="230" y="0"/>
                    <a:pt x="22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54" y="0"/>
                    <a:pt x="149" y="4"/>
                    <a:pt x="149" y="10"/>
                  </a:cubicBezTo>
                  <a:cubicBezTo>
                    <a:pt x="149" y="53"/>
                    <a:pt x="149" y="53"/>
                    <a:pt x="149" y="53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36" y="85"/>
                    <a:pt x="32" y="90"/>
                    <a:pt x="32" y="96"/>
                  </a:cubicBezTo>
                  <a:cubicBezTo>
                    <a:pt x="32" y="117"/>
                    <a:pt x="32" y="117"/>
                    <a:pt x="32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4" y="117"/>
                    <a:pt x="0" y="122"/>
                    <a:pt x="0" y="128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72"/>
                    <a:pt x="4" y="277"/>
                    <a:pt x="10" y="277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15" y="277"/>
                    <a:pt x="320" y="272"/>
                    <a:pt x="320" y="266"/>
                  </a:cubicBezTo>
                  <a:cubicBezTo>
                    <a:pt x="320" y="128"/>
                    <a:pt x="320" y="128"/>
                    <a:pt x="320" y="128"/>
                  </a:cubicBezTo>
                  <a:cubicBezTo>
                    <a:pt x="320" y="122"/>
                    <a:pt x="315" y="117"/>
                    <a:pt x="309" y="117"/>
                  </a:cubicBezTo>
                  <a:close/>
                  <a:moveTo>
                    <a:pt x="170" y="21"/>
                  </a:moveTo>
                  <a:cubicBezTo>
                    <a:pt x="213" y="21"/>
                    <a:pt x="213" y="21"/>
                    <a:pt x="213" y="21"/>
                  </a:cubicBezTo>
                  <a:cubicBezTo>
                    <a:pt x="213" y="42"/>
                    <a:pt x="213" y="42"/>
                    <a:pt x="213" y="42"/>
                  </a:cubicBezTo>
                  <a:cubicBezTo>
                    <a:pt x="170" y="42"/>
                    <a:pt x="170" y="42"/>
                    <a:pt x="170" y="42"/>
                  </a:cubicBezTo>
                  <a:lnTo>
                    <a:pt x="170" y="21"/>
                  </a:lnTo>
                  <a:close/>
                  <a:moveTo>
                    <a:pt x="298" y="256"/>
                  </a:moveTo>
                  <a:cubicBezTo>
                    <a:pt x="64" y="256"/>
                    <a:pt x="64" y="256"/>
                    <a:pt x="64" y="256"/>
                  </a:cubicBezTo>
                  <a:cubicBezTo>
                    <a:pt x="64" y="224"/>
                    <a:pt x="64" y="224"/>
                    <a:pt x="64" y="224"/>
                  </a:cubicBezTo>
                  <a:cubicBezTo>
                    <a:pt x="64" y="218"/>
                    <a:pt x="59" y="213"/>
                    <a:pt x="53" y="213"/>
                  </a:cubicBezTo>
                  <a:cubicBezTo>
                    <a:pt x="47" y="213"/>
                    <a:pt x="42" y="218"/>
                    <a:pt x="42" y="224"/>
                  </a:cubicBezTo>
                  <a:cubicBezTo>
                    <a:pt x="42" y="256"/>
                    <a:pt x="42" y="256"/>
                    <a:pt x="42" y="256"/>
                  </a:cubicBezTo>
                  <a:cubicBezTo>
                    <a:pt x="21" y="256"/>
                    <a:pt x="21" y="256"/>
                    <a:pt x="21" y="256"/>
                  </a:cubicBezTo>
                  <a:cubicBezTo>
                    <a:pt x="21" y="138"/>
                    <a:pt x="21" y="138"/>
                    <a:pt x="21" y="138"/>
                  </a:cubicBezTo>
                  <a:cubicBezTo>
                    <a:pt x="42" y="138"/>
                    <a:pt x="42" y="138"/>
                    <a:pt x="42" y="138"/>
                  </a:cubicBezTo>
                  <a:cubicBezTo>
                    <a:pt x="48" y="138"/>
                    <a:pt x="53" y="134"/>
                    <a:pt x="53" y="128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266" y="106"/>
                    <a:pt x="266" y="106"/>
                    <a:pt x="266" y="106"/>
                  </a:cubicBezTo>
                  <a:cubicBezTo>
                    <a:pt x="266" y="128"/>
                    <a:pt x="266" y="128"/>
                    <a:pt x="266" y="128"/>
                  </a:cubicBezTo>
                  <a:cubicBezTo>
                    <a:pt x="266" y="134"/>
                    <a:pt x="271" y="138"/>
                    <a:pt x="277" y="138"/>
                  </a:cubicBezTo>
                  <a:cubicBezTo>
                    <a:pt x="298" y="138"/>
                    <a:pt x="298" y="138"/>
                    <a:pt x="298" y="138"/>
                  </a:cubicBezTo>
                  <a:lnTo>
                    <a:pt x="298" y="256"/>
                  </a:lnTo>
                  <a:close/>
                  <a:moveTo>
                    <a:pt x="64" y="181"/>
                  </a:moveTo>
                  <a:cubicBezTo>
                    <a:pt x="64" y="187"/>
                    <a:pt x="59" y="192"/>
                    <a:pt x="53" y="192"/>
                  </a:cubicBezTo>
                  <a:cubicBezTo>
                    <a:pt x="47" y="192"/>
                    <a:pt x="42" y="187"/>
                    <a:pt x="42" y="181"/>
                  </a:cubicBezTo>
                  <a:cubicBezTo>
                    <a:pt x="42" y="175"/>
                    <a:pt x="47" y="170"/>
                    <a:pt x="53" y="170"/>
                  </a:cubicBezTo>
                  <a:cubicBezTo>
                    <a:pt x="59" y="170"/>
                    <a:pt x="64" y="175"/>
                    <a:pt x="64" y="181"/>
                  </a:cubicBezTo>
                  <a:close/>
                  <a:moveTo>
                    <a:pt x="106" y="181"/>
                  </a:moveTo>
                  <a:cubicBezTo>
                    <a:pt x="106" y="187"/>
                    <a:pt x="102" y="192"/>
                    <a:pt x="96" y="192"/>
                  </a:cubicBezTo>
                  <a:cubicBezTo>
                    <a:pt x="90" y="192"/>
                    <a:pt x="85" y="187"/>
                    <a:pt x="85" y="181"/>
                  </a:cubicBezTo>
                  <a:cubicBezTo>
                    <a:pt x="85" y="175"/>
                    <a:pt x="90" y="170"/>
                    <a:pt x="96" y="170"/>
                  </a:cubicBezTo>
                  <a:cubicBezTo>
                    <a:pt x="102" y="170"/>
                    <a:pt x="106" y="175"/>
                    <a:pt x="106" y="181"/>
                  </a:cubicBezTo>
                  <a:close/>
                  <a:moveTo>
                    <a:pt x="149" y="181"/>
                  </a:moveTo>
                  <a:cubicBezTo>
                    <a:pt x="149" y="187"/>
                    <a:pt x="144" y="192"/>
                    <a:pt x="138" y="192"/>
                  </a:cubicBezTo>
                  <a:cubicBezTo>
                    <a:pt x="132" y="192"/>
                    <a:pt x="128" y="187"/>
                    <a:pt x="128" y="181"/>
                  </a:cubicBezTo>
                  <a:cubicBezTo>
                    <a:pt x="128" y="175"/>
                    <a:pt x="132" y="170"/>
                    <a:pt x="138" y="170"/>
                  </a:cubicBezTo>
                  <a:cubicBezTo>
                    <a:pt x="144" y="170"/>
                    <a:pt x="149" y="175"/>
                    <a:pt x="149" y="181"/>
                  </a:cubicBezTo>
                  <a:close/>
                  <a:moveTo>
                    <a:pt x="192" y="181"/>
                  </a:moveTo>
                  <a:cubicBezTo>
                    <a:pt x="192" y="187"/>
                    <a:pt x="187" y="192"/>
                    <a:pt x="181" y="192"/>
                  </a:cubicBezTo>
                  <a:cubicBezTo>
                    <a:pt x="175" y="192"/>
                    <a:pt x="170" y="187"/>
                    <a:pt x="170" y="181"/>
                  </a:cubicBezTo>
                  <a:cubicBezTo>
                    <a:pt x="170" y="175"/>
                    <a:pt x="175" y="170"/>
                    <a:pt x="181" y="170"/>
                  </a:cubicBezTo>
                  <a:cubicBezTo>
                    <a:pt x="187" y="170"/>
                    <a:pt x="192" y="175"/>
                    <a:pt x="192" y="181"/>
                  </a:cubicBezTo>
                  <a:close/>
                  <a:moveTo>
                    <a:pt x="234" y="181"/>
                  </a:moveTo>
                  <a:cubicBezTo>
                    <a:pt x="234" y="187"/>
                    <a:pt x="230" y="192"/>
                    <a:pt x="224" y="192"/>
                  </a:cubicBezTo>
                  <a:cubicBezTo>
                    <a:pt x="218" y="192"/>
                    <a:pt x="213" y="187"/>
                    <a:pt x="213" y="181"/>
                  </a:cubicBezTo>
                  <a:cubicBezTo>
                    <a:pt x="213" y="175"/>
                    <a:pt x="218" y="170"/>
                    <a:pt x="224" y="170"/>
                  </a:cubicBezTo>
                  <a:cubicBezTo>
                    <a:pt x="230" y="170"/>
                    <a:pt x="234" y="175"/>
                    <a:pt x="234" y="181"/>
                  </a:cubicBezTo>
                  <a:close/>
                  <a:moveTo>
                    <a:pt x="106" y="138"/>
                  </a:moveTo>
                  <a:cubicBezTo>
                    <a:pt x="106" y="144"/>
                    <a:pt x="102" y="149"/>
                    <a:pt x="96" y="149"/>
                  </a:cubicBezTo>
                  <a:cubicBezTo>
                    <a:pt x="90" y="149"/>
                    <a:pt x="85" y="144"/>
                    <a:pt x="85" y="138"/>
                  </a:cubicBezTo>
                  <a:cubicBezTo>
                    <a:pt x="85" y="132"/>
                    <a:pt x="90" y="128"/>
                    <a:pt x="96" y="128"/>
                  </a:cubicBezTo>
                  <a:cubicBezTo>
                    <a:pt x="102" y="128"/>
                    <a:pt x="106" y="132"/>
                    <a:pt x="106" y="138"/>
                  </a:cubicBezTo>
                  <a:close/>
                  <a:moveTo>
                    <a:pt x="149" y="138"/>
                  </a:moveTo>
                  <a:cubicBezTo>
                    <a:pt x="149" y="144"/>
                    <a:pt x="144" y="149"/>
                    <a:pt x="138" y="149"/>
                  </a:cubicBezTo>
                  <a:cubicBezTo>
                    <a:pt x="132" y="149"/>
                    <a:pt x="128" y="144"/>
                    <a:pt x="128" y="138"/>
                  </a:cubicBezTo>
                  <a:cubicBezTo>
                    <a:pt x="128" y="132"/>
                    <a:pt x="132" y="128"/>
                    <a:pt x="138" y="128"/>
                  </a:cubicBezTo>
                  <a:cubicBezTo>
                    <a:pt x="144" y="128"/>
                    <a:pt x="149" y="132"/>
                    <a:pt x="149" y="138"/>
                  </a:cubicBezTo>
                  <a:close/>
                  <a:moveTo>
                    <a:pt x="192" y="138"/>
                  </a:moveTo>
                  <a:cubicBezTo>
                    <a:pt x="192" y="144"/>
                    <a:pt x="187" y="149"/>
                    <a:pt x="181" y="149"/>
                  </a:cubicBezTo>
                  <a:cubicBezTo>
                    <a:pt x="175" y="149"/>
                    <a:pt x="170" y="144"/>
                    <a:pt x="170" y="138"/>
                  </a:cubicBezTo>
                  <a:cubicBezTo>
                    <a:pt x="170" y="132"/>
                    <a:pt x="175" y="128"/>
                    <a:pt x="181" y="128"/>
                  </a:cubicBezTo>
                  <a:cubicBezTo>
                    <a:pt x="187" y="128"/>
                    <a:pt x="192" y="132"/>
                    <a:pt x="192" y="138"/>
                  </a:cubicBezTo>
                  <a:close/>
                  <a:moveTo>
                    <a:pt x="234" y="138"/>
                  </a:moveTo>
                  <a:cubicBezTo>
                    <a:pt x="234" y="144"/>
                    <a:pt x="230" y="149"/>
                    <a:pt x="224" y="149"/>
                  </a:cubicBezTo>
                  <a:cubicBezTo>
                    <a:pt x="218" y="149"/>
                    <a:pt x="213" y="144"/>
                    <a:pt x="213" y="138"/>
                  </a:cubicBezTo>
                  <a:cubicBezTo>
                    <a:pt x="213" y="132"/>
                    <a:pt x="218" y="128"/>
                    <a:pt x="224" y="128"/>
                  </a:cubicBezTo>
                  <a:cubicBezTo>
                    <a:pt x="230" y="128"/>
                    <a:pt x="234" y="132"/>
                    <a:pt x="234" y="138"/>
                  </a:cubicBezTo>
                  <a:close/>
                  <a:moveTo>
                    <a:pt x="277" y="181"/>
                  </a:moveTo>
                  <a:cubicBezTo>
                    <a:pt x="277" y="187"/>
                    <a:pt x="272" y="192"/>
                    <a:pt x="266" y="192"/>
                  </a:cubicBezTo>
                  <a:cubicBezTo>
                    <a:pt x="260" y="192"/>
                    <a:pt x="256" y="187"/>
                    <a:pt x="256" y="181"/>
                  </a:cubicBezTo>
                  <a:cubicBezTo>
                    <a:pt x="256" y="175"/>
                    <a:pt x="260" y="170"/>
                    <a:pt x="266" y="170"/>
                  </a:cubicBezTo>
                  <a:cubicBezTo>
                    <a:pt x="272" y="170"/>
                    <a:pt x="277" y="175"/>
                    <a:pt x="277" y="181"/>
                  </a:cubicBezTo>
                  <a:close/>
                  <a:moveTo>
                    <a:pt x="106" y="224"/>
                  </a:moveTo>
                  <a:cubicBezTo>
                    <a:pt x="106" y="230"/>
                    <a:pt x="102" y="234"/>
                    <a:pt x="96" y="234"/>
                  </a:cubicBezTo>
                  <a:cubicBezTo>
                    <a:pt x="90" y="234"/>
                    <a:pt x="85" y="230"/>
                    <a:pt x="85" y="224"/>
                  </a:cubicBezTo>
                  <a:cubicBezTo>
                    <a:pt x="85" y="218"/>
                    <a:pt x="90" y="213"/>
                    <a:pt x="96" y="213"/>
                  </a:cubicBezTo>
                  <a:cubicBezTo>
                    <a:pt x="102" y="213"/>
                    <a:pt x="106" y="218"/>
                    <a:pt x="106" y="224"/>
                  </a:cubicBezTo>
                  <a:close/>
                  <a:moveTo>
                    <a:pt x="149" y="224"/>
                  </a:moveTo>
                  <a:cubicBezTo>
                    <a:pt x="149" y="230"/>
                    <a:pt x="144" y="234"/>
                    <a:pt x="138" y="234"/>
                  </a:cubicBezTo>
                  <a:cubicBezTo>
                    <a:pt x="132" y="234"/>
                    <a:pt x="128" y="230"/>
                    <a:pt x="128" y="224"/>
                  </a:cubicBezTo>
                  <a:cubicBezTo>
                    <a:pt x="128" y="218"/>
                    <a:pt x="132" y="213"/>
                    <a:pt x="138" y="213"/>
                  </a:cubicBezTo>
                  <a:cubicBezTo>
                    <a:pt x="144" y="213"/>
                    <a:pt x="149" y="218"/>
                    <a:pt x="149" y="224"/>
                  </a:cubicBezTo>
                  <a:close/>
                  <a:moveTo>
                    <a:pt x="192" y="224"/>
                  </a:moveTo>
                  <a:cubicBezTo>
                    <a:pt x="192" y="230"/>
                    <a:pt x="187" y="234"/>
                    <a:pt x="181" y="234"/>
                  </a:cubicBezTo>
                  <a:cubicBezTo>
                    <a:pt x="175" y="234"/>
                    <a:pt x="170" y="230"/>
                    <a:pt x="170" y="224"/>
                  </a:cubicBezTo>
                  <a:cubicBezTo>
                    <a:pt x="170" y="218"/>
                    <a:pt x="175" y="213"/>
                    <a:pt x="181" y="213"/>
                  </a:cubicBezTo>
                  <a:cubicBezTo>
                    <a:pt x="187" y="213"/>
                    <a:pt x="192" y="218"/>
                    <a:pt x="192" y="224"/>
                  </a:cubicBezTo>
                  <a:close/>
                  <a:moveTo>
                    <a:pt x="234" y="224"/>
                  </a:moveTo>
                  <a:cubicBezTo>
                    <a:pt x="234" y="230"/>
                    <a:pt x="230" y="234"/>
                    <a:pt x="224" y="234"/>
                  </a:cubicBezTo>
                  <a:cubicBezTo>
                    <a:pt x="218" y="234"/>
                    <a:pt x="213" y="230"/>
                    <a:pt x="213" y="224"/>
                  </a:cubicBezTo>
                  <a:cubicBezTo>
                    <a:pt x="213" y="218"/>
                    <a:pt x="218" y="213"/>
                    <a:pt x="224" y="213"/>
                  </a:cubicBezTo>
                  <a:cubicBezTo>
                    <a:pt x="230" y="213"/>
                    <a:pt x="234" y="218"/>
                    <a:pt x="234" y="224"/>
                  </a:cubicBezTo>
                  <a:close/>
                  <a:moveTo>
                    <a:pt x="277" y="224"/>
                  </a:moveTo>
                  <a:cubicBezTo>
                    <a:pt x="277" y="230"/>
                    <a:pt x="272" y="234"/>
                    <a:pt x="266" y="234"/>
                  </a:cubicBezTo>
                  <a:cubicBezTo>
                    <a:pt x="260" y="234"/>
                    <a:pt x="256" y="230"/>
                    <a:pt x="256" y="224"/>
                  </a:cubicBezTo>
                  <a:cubicBezTo>
                    <a:pt x="256" y="218"/>
                    <a:pt x="260" y="213"/>
                    <a:pt x="266" y="213"/>
                  </a:cubicBezTo>
                  <a:cubicBezTo>
                    <a:pt x="272" y="213"/>
                    <a:pt x="277" y="218"/>
                    <a:pt x="277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188D75-1A77-A943-AE38-8B5AD846A6F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22752" y="5631573"/>
            <a:ext cx="369021" cy="369021"/>
            <a:chOff x="1925" y="6"/>
            <a:chExt cx="340" cy="340"/>
          </a:xfrm>
          <a:solidFill>
            <a:srgbClr val="ED1B24"/>
          </a:solidFill>
        </p:grpSpPr>
        <p:sp>
          <p:nvSpPr>
            <p:cNvPr id="43" name="Freeform 324">
              <a:extLst>
                <a:ext uri="{FF2B5EF4-FFF2-40B4-BE49-F238E27FC236}">
                  <a16:creationId xmlns:a16="http://schemas.microsoft.com/office/drawing/2014/main" id="{80B646E7-7D5C-DC41-A881-8C97BE9F90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7" y="70"/>
              <a:ext cx="156" cy="212"/>
            </a:xfrm>
            <a:custGeom>
              <a:avLst/>
              <a:gdLst>
                <a:gd name="T0" fmla="*/ 90 w 235"/>
                <a:gd name="T1" fmla="*/ 215 h 320"/>
                <a:gd name="T2" fmla="*/ 107 w 235"/>
                <a:gd name="T3" fmla="*/ 224 h 320"/>
                <a:gd name="T4" fmla="*/ 96 w 235"/>
                <a:gd name="T5" fmla="*/ 234 h 320"/>
                <a:gd name="T6" fmla="*/ 92 w 235"/>
                <a:gd name="T7" fmla="*/ 276 h 320"/>
                <a:gd name="T8" fmla="*/ 106 w 235"/>
                <a:gd name="T9" fmla="*/ 270 h 320"/>
                <a:gd name="T10" fmla="*/ 92 w 235"/>
                <a:gd name="T11" fmla="*/ 257 h 320"/>
                <a:gd name="T12" fmla="*/ 87 w 235"/>
                <a:gd name="T13" fmla="*/ 270 h 320"/>
                <a:gd name="T14" fmla="*/ 58 w 235"/>
                <a:gd name="T15" fmla="*/ 233 h 320"/>
                <a:gd name="T16" fmla="*/ 61 w 235"/>
                <a:gd name="T17" fmla="*/ 216 h 320"/>
                <a:gd name="T18" fmla="*/ 44 w 235"/>
                <a:gd name="T19" fmla="*/ 228 h 320"/>
                <a:gd name="T20" fmla="*/ 63 w 235"/>
                <a:gd name="T21" fmla="*/ 185 h 320"/>
                <a:gd name="T22" fmla="*/ 58 w 235"/>
                <a:gd name="T23" fmla="*/ 171 h 320"/>
                <a:gd name="T24" fmla="*/ 43 w 235"/>
                <a:gd name="T25" fmla="*/ 181 h 320"/>
                <a:gd name="T26" fmla="*/ 96 w 235"/>
                <a:gd name="T27" fmla="*/ 192 h 320"/>
                <a:gd name="T28" fmla="*/ 106 w 235"/>
                <a:gd name="T29" fmla="*/ 177 h 320"/>
                <a:gd name="T30" fmla="*/ 86 w 235"/>
                <a:gd name="T31" fmla="*/ 181 h 320"/>
                <a:gd name="T32" fmla="*/ 92 w 235"/>
                <a:gd name="T33" fmla="*/ 148 h 320"/>
                <a:gd name="T34" fmla="*/ 107 w 235"/>
                <a:gd name="T35" fmla="*/ 138 h 320"/>
                <a:gd name="T36" fmla="*/ 98 w 235"/>
                <a:gd name="T37" fmla="*/ 128 h 320"/>
                <a:gd name="T38" fmla="*/ 87 w 235"/>
                <a:gd name="T39" fmla="*/ 142 h 320"/>
                <a:gd name="T40" fmla="*/ 58 w 235"/>
                <a:gd name="T41" fmla="*/ 148 h 320"/>
                <a:gd name="T42" fmla="*/ 61 w 235"/>
                <a:gd name="T43" fmla="*/ 131 h 320"/>
                <a:gd name="T44" fmla="*/ 52 w 235"/>
                <a:gd name="T45" fmla="*/ 128 h 320"/>
                <a:gd name="T46" fmla="*/ 43 w 235"/>
                <a:gd name="T47" fmla="*/ 138 h 320"/>
                <a:gd name="T48" fmla="*/ 54 w 235"/>
                <a:gd name="T49" fmla="*/ 106 h 320"/>
                <a:gd name="T50" fmla="*/ 61 w 235"/>
                <a:gd name="T51" fmla="*/ 88 h 320"/>
                <a:gd name="T52" fmla="*/ 48 w 235"/>
                <a:gd name="T53" fmla="*/ 87 h 320"/>
                <a:gd name="T54" fmla="*/ 46 w 235"/>
                <a:gd name="T55" fmla="*/ 103 h 320"/>
                <a:gd name="T56" fmla="*/ 100 w 235"/>
                <a:gd name="T57" fmla="*/ 105 h 320"/>
                <a:gd name="T58" fmla="*/ 104 w 235"/>
                <a:gd name="T59" fmla="*/ 88 h 320"/>
                <a:gd name="T60" fmla="*/ 86 w 235"/>
                <a:gd name="T61" fmla="*/ 96 h 320"/>
                <a:gd name="T62" fmla="*/ 100 w 235"/>
                <a:gd name="T63" fmla="*/ 63 h 320"/>
                <a:gd name="T64" fmla="*/ 106 w 235"/>
                <a:gd name="T65" fmla="*/ 49 h 320"/>
                <a:gd name="T66" fmla="*/ 87 w 235"/>
                <a:gd name="T67" fmla="*/ 49 h 320"/>
                <a:gd name="T68" fmla="*/ 50 w 235"/>
                <a:gd name="T69" fmla="*/ 63 h 320"/>
                <a:gd name="T70" fmla="*/ 63 w 235"/>
                <a:gd name="T71" fmla="*/ 49 h 320"/>
                <a:gd name="T72" fmla="*/ 43 w 235"/>
                <a:gd name="T73" fmla="*/ 53 h 320"/>
                <a:gd name="T74" fmla="*/ 182 w 235"/>
                <a:gd name="T75" fmla="*/ 234 h 320"/>
                <a:gd name="T76" fmla="*/ 191 w 235"/>
                <a:gd name="T77" fmla="*/ 220 h 320"/>
                <a:gd name="T78" fmla="*/ 184 w 235"/>
                <a:gd name="T79" fmla="*/ 213 h 320"/>
                <a:gd name="T80" fmla="*/ 174 w 235"/>
                <a:gd name="T81" fmla="*/ 216 h 320"/>
                <a:gd name="T82" fmla="*/ 174 w 235"/>
                <a:gd name="T83" fmla="*/ 231 h 320"/>
                <a:gd name="T84" fmla="*/ 186 w 235"/>
                <a:gd name="T85" fmla="*/ 191 h 320"/>
                <a:gd name="T86" fmla="*/ 191 w 235"/>
                <a:gd name="T87" fmla="*/ 177 h 320"/>
                <a:gd name="T88" fmla="*/ 174 w 235"/>
                <a:gd name="T89" fmla="*/ 173 h 320"/>
                <a:gd name="T90" fmla="*/ 174 w 235"/>
                <a:gd name="T91" fmla="*/ 189 h 320"/>
                <a:gd name="T92" fmla="*/ 186 w 235"/>
                <a:gd name="T93" fmla="*/ 148 h 320"/>
                <a:gd name="T94" fmla="*/ 189 w 235"/>
                <a:gd name="T95" fmla="*/ 131 h 320"/>
                <a:gd name="T96" fmla="*/ 174 w 235"/>
                <a:gd name="T97" fmla="*/ 131 h 320"/>
                <a:gd name="T98" fmla="*/ 235 w 235"/>
                <a:gd name="T99" fmla="*/ 96 h 320"/>
                <a:gd name="T100" fmla="*/ 0 w 235"/>
                <a:gd name="T101" fmla="*/ 309 h 320"/>
                <a:gd name="T102" fmla="*/ 150 w 235"/>
                <a:gd name="T103" fmla="*/ 10 h 320"/>
                <a:gd name="T104" fmla="*/ 22 w 235"/>
                <a:gd name="T105" fmla="*/ 298 h 320"/>
                <a:gd name="T106" fmla="*/ 64 w 235"/>
                <a:gd name="T107" fmla="*/ 266 h 320"/>
                <a:gd name="T108" fmla="*/ 22 w 235"/>
                <a:gd name="T109" fmla="*/ 21 h 320"/>
                <a:gd name="T110" fmla="*/ 150 w 235"/>
                <a:gd name="T111" fmla="*/ 298 h 320"/>
                <a:gd name="T112" fmla="*/ 192 w 235"/>
                <a:gd name="T113" fmla="*/ 26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5" h="320">
                  <a:moveTo>
                    <a:pt x="87" y="228"/>
                  </a:moveTo>
                  <a:cubicBezTo>
                    <a:pt x="86" y="226"/>
                    <a:pt x="86" y="225"/>
                    <a:pt x="86" y="224"/>
                  </a:cubicBezTo>
                  <a:cubicBezTo>
                    <a:pt x="86" y="221"/>
                    <a:pt x="87" y="218"/>
                    <a:pt x="89" y="216"/>
                  </a:cubicBezTo>
                  <a:cubicBezTo>
                    <a:pt x="89" y="216"/>
                    <a:pt x="90" y="215"/>
                    <a:pt x="90" y="215"/>
                  </a:cubicBezTo>
                  <a:cubicBezTo>
                    <a:pt x="91" y="214"/>
                    <a:pt x="92" y="214"/>
                    <a:pt x="92" y="214"/>
                  </a:cubicBezTo>
                  <a:cubicBezTo>
                    <a:pt x="93" y="214"/>
                    <a:pt x="94" y="213"/>
                    <a:pt x="94" y="213"/>
                  </a:cubicBezTo>
                  <a:cubicBezTo>
                    <a:pt x="98" y="212"/>
                    <a:pt x="101" y="214"/>
                    <a:pt x="104" y="216"/>
                  </a:cubicBezTo>
                  <a:cubicBezTo>
                    <a:pt x="106" y="218"/>
                    <a:pt x="107" y="221"/>
                    <a:pt x="107" y="224"/>
                  </a:cubicBezTo>
                  <a:cubicBezTo>
                    <a:pt x="107" y="225"/>
                    <a:pt x="107" y="226"/>
                    <a:pt x="106" y="228"/>
                  </a:cubicBezTo>
                  <a:cubicBezTo>
                    <a:pt x="106" y="229"/>
                    <a:pt x="105" y="230"/>
                    <a:pt x="104" y="231"/>
                  </a:cubicBezTo>
                  <a:cubicBezTo>
                    <a:pt x="103" y="232"/>
                    <a:pt x="102" y="233"/>
                    <a:pt x="100" y="233"/>
                  </a:cubicBezTo>
                  <a:cubicBezTo>
                    <a:pt x="99" y="234"/>
                    <a:pt x="98" y="234"/>
                    <a:pt x="96" y="234"/>
                  </a:cubicBezTo>
                  <a:cubicBezTo>
                    <a:pt x="93" y="234"/>
                    <a:pt x="91" y="233"/>
                    <a:pt x="89" y="231"/>
                  </a:cubicBezTo>
                  <a:cubicBezTo>
                    <a:pt x="88" y="230"/>
                    <a:pt x="87" y="229"/>
                    <a:pt x="87" y="228"/>
                  </a:cubicBezTo>
                  <a:close/>
                  <a:moveTo>
                    <a:pt x="89" y="274"/>
                  </a:moveTo>
                  <a:cubicBezTo>
                    <a:pt x="90" y="275"/>
                    <a:pt x="91" y="276"/>
                    <a:pt x="92" y="276"/>
                  </a:cubicBezTo>
                  <a:cubicBezTo>
                    <a:pt x="94" y="277"/>
                    <a:pt x="95" y="277"/>
                    <a:pt x="96" y="277"/>
                  </a:cubicBezTo>
                  <a:cubicBezTo>
                    <a:pt x="98" y="277"/>
                    <a:pt x="99" y="277"/>
                    <a:pt x="100" y="276"/>
                  </a:cubicBezTo>
                  <a:cubicBezTo>
                    <a:pt x="102" y="276"/>
                    <a:pt x="103" y="275"/>
                    <a:pt x="104" y="274"/>
                  </a:cubicBezTo>
                  <a:cubicBezTo>
                    <a:pt x="105" y="273"/>
                    <a:pt x="106" y="272"/>
                    <a:pt x="106" y="270"/>
                  </a:cubicBezTo>
                  <a:cubicBezTo>
                    <a:pt x="107" y="269"/>
                    <a:pt x="107" y="268"/>
                    <a:pt x="107" y="266"/>
                  </a:cubicBezTo>
                  <a:cubicBezTo>
                    <a:pt x="107" y="265"/>
                    <a:pt x="107" y="264"/>
                    <a:pt x="106" y="262"/>
                  </a:cubicBezTo>
                  <a:cubicBezTo>
                    <a:pt x="106" y="261"/>
                    <a:pt x="105" y="260"/>
                    <a:pt x="104" y="259"/>
                  </a:cubicBezTo>
                  <a:cubicBezTo>
                    <a:pt x="101" y="256"/>
                    <a:pt x="96" y="255"/>
                    <a:pt x="92" y="257"/>
                  </a:cubicBezTo>
                  <a:cubicBezTo>
                    <a:pt x="91" y="257"/>
                    <a:pt x="90" y="258"/>
                    <a:pt x="89" y="259"/>
                  </a:cubicBezTo>
                  <a:cubicBezTo>
                    <a:pt x="88" y="260"/>
                    <a:pt x="87" y="261"/>
                    <a:pt x="87" y="262"/>
                  </a:cubicBezTo>
                  <a:cubicBezTo>
                    <a:pt x="86" y="264"/>
                    <a:pt x="86" y="265"/>
                    <a:pt x="86" y="266"/>
                  </a:cubicBezTo>
                  <a:cubicBezTo>
                    <a:pt x="86" y="268"/>
                    <a:pt x="86" y="269"/>
                    <a:pt x="87" y="270"/>
                  </a:cubicBezTo>
                  <a:cubicBezTo>
                    <a:pt x="87" y="272"/>
                    <a:pt x="88" y="273"/>
                    <a:pt x="89" y="274"/>
                  </a:cubicBezTo>
                  <a:close/>
                  <a:moveTo>
                    <a:pt x="46" y="231"/>
                  </a:moveTo>
                  <a:cubicBezTo>
                    <a:pt x="48" y="233"/>
                    <a:pt x="51" y="234"/>
                    <a:pt x="54" y="234"/>
                  </a:cubicBezTo>
                  <a:cubicBezTo>
                    <a:pt x="55" y="234"/>
                    <a:pt x="56" y="234"/>
                    <a:pt x="58" y="233"/>
                  </a:cubicBezTo>
                  <a:cubicBezTo>
                    <a:pt x="59" y="233"/>
                    <a:pt x="60" y="232"/>
                    <a:pt x="61" y="231"/>
                  </a:cubicBezTo>
                  <a:cubicBezTo>
                    <a:pt x="62" y="230"/>
                    <a:pt x="63" y="229"/>
                    <a:pt x="63" y="228"/>
                  </a:cubicBezTo>
                  <a:cubicBezTo>
                    <a:pt x="64" y="226"/>
                    <a:pt x="64" y="225"/>
                    <a:pt x="64" y="224"/>
                  </a:cubicBezTo>
                  <a:cubicBezTo>
                    <a:pt x="64" y="221"/>
                    <a:pt x="63" y="218"/>
                    <a:pt x="61" y="216"/>
                  </a:cubicBezTo>
                  <a:cubicBezTo>
                    <a:pt x="60" y="215"/>
                    <a:pt x="59" y="214"/>
                    <a:pt x="58" y="214"/>
                  </a:cubicBezTo>
                  <a:cubicBezTo>
                    <a:pt x="54" y="212"/>
                    <a:pt x="49" y="213"/>
                    <a:pt x="46" y="216"/>
                  </a:cubicBezTo>
                  <a:cubicBezTo>
                    <a:pt x="44" y="218"/>
                    <a:pt x="43" y="221"/>
                    <a:pt x="43" y="224"/>
                  </a:cubicBezTo>
                  <a:cubicBezTo>
                    <a:pt x="43" y="225"/>
                    <a:pt x="43" y="226"/>
                    <a:pt x="44" y="228"/>
                  </a:cubicBezTo>
                  <a:cubicBezTo>
                    <a:pt x="44" y="229"/>
                    <a:pt x="45" y="230"/>
                    <a:pt x="46" y="231"/>
                  </a:cubicBezTo>
                  <a:close/>
                  <a:moveTo>
                    <a:pt x="54" y="192"/>
                  </a:moveTo>
                  <a:cubicBezTo>
                    <a:pt x="57" y="192"/>
                    <a:pt x="59" y="191"/>
                    <a:pt x="61" y="189"/>
                  </a:cubicBezTo>
                  <a:cubicBezTo>
                    <a:pt x="62" y="188"/>
                    <a:pt x="63" y="186"/>
                    <a:pt x="63" y="185"/>
                  </a:cubicBezTo>
                  <a:cubicBezTo>
                    <a:pt x="64" y="184"/>
                    <a:pt x="64" y="182"/>
                    <a:pt x="64" y="181"/>
                  </a:cubicBezTo>
                  <a:cubicBezTo>
                    <a:pt x="64" y="180"/>
                    <a:pt x="64" y="178"/>
                    <a:pt x="63" y="177"/>
                  </a:cubicBezTo>
                  <a:cubicBezTo>
                    <a:pt x="63" y="176"/>
                    <a:pt x="62" y="174"/>
                    <a:pt x="61" y="173"/>
                  </a:cubicBezTo>
                  <a:cubicBezTo>
                    <a:pt x="60" y="172"/>
                    <a:pt x="59" y="172"/>
                    <a:pt x="58" y="171"/>
                  </a:cubicBezTo>
                  <a:cubicBezTo>
                    <a:pt x="55" y="170"/>
                    <a:pt x="52" y="170"/>
                    <a:pt x="50" y="171"/>
                  </a:cubicBezTo>
                  <a:cubicBezTo>
                    <a:pt x="48" y="172"/>
                    <a:pt x="47" y="172"/>
                    <a:pt x="46" y="173"/>
                  </a:cubicBezTo>
                  <a:cubicBezTo>
                    <a:pt x="45" y="174"/>
                    <a:pt x="44" y="176"/>
                    <a:pt x="44" y="177"/>
                  </a:cubicBezTo>
                  <a:cubicBezTo>
                    <a:pt x="43" y="178"/>
                    <a:pt x="43" y="180"/>
                    <a:pt x="43" y="181"/>
                  </a:cubicBezTo>
                  <a:cubicBezTo>
                    <a:pt x="43" y="184"/>
                    <a:pt x="44" y="187"/>
                    <a:pt x="46" y="189"/>
                  </a:cubicBezTo>
                  <a:cubicBezTo>
                    <a:pt x="48" y="191"/>
                    <a:pt x="51" y="192"/>
                    <a:pt x="54" y="192"/>
                  </a:cubicBezTo>
                  <a:close/>
                  <a:moveTo>
                    <a:pt x="92" y="191"/>
                  </a:moveTo>
                  <a:cubicBezTo>
                    <a:pt x="94" y="191"/>
                    <a:pt x="95" y="192"/>
                    <a:pt x="96" y="192"/>
                  </a:cubicBezTo>
                  <a:cubicBezTo>
                    <a:pt x="99" y="192"/>
                    <a:pt x="102" y="191"/>
                    <a:pt x="104" y="189"/>
                  </a:cubicBezTo>
                  <a:cubicBezTo>
                    <a:pt x="105" y="188"/>
                    <a:pt x="106" y="186"/>
                    <a:pt x="106" y="185"/>
                  </a:cubicBezTo>
                  <a:cubicBezTo>
                    <a:pt x="107" y="184"/>
                    <a:pt x="107" y="182"/>
                    <a:pt x="107" y="181"/>
                  </a:cubicBezTo>
                  <a:cubicBezTo>
                    <a:pt x="107" y="180"/>
                    <a:pt x="107" y="178"/>
                    <a:pt x="106" y="177"/>
                  </a:cubicBezTo>
                  <a:cubicBezTo>
                    <a:pt x="106" y="176"/>
                    <a:pt x="105" y="174"/>
                    <a:pt x="104" y="173"/>
                  </a:cubicBezTo>
                  <a:cubicBezTo>
                    <a:pt x="100" y="169"/>
                    <a:pt x="93" y="169"/>
                    <a:pt x="89" y="173"/>
                  </a:cubicBezTo>
                  <a:cubicBezTo>
                    <a:pt x="88" y="174"/>
                    <a:pt x="87" y="176"/>
                    <a:pt x="87" y="177"/>
                  </a:cubicBezTo>
                  <a:cubicBezTo>
                    <a:pt x="86" y="178"/>
                    <a:pt x="86" y="180"/>
                    <a:pt x="86" y="181"/>
                  </a:cubicBezTo>
                  <a:cubicBezTo>
                    <a:pt x="86" y="184"/>
                    <a:pt x="87" y="187"/>
                    <a:pt x="89" y="189"/>
                  </a:cubicBezTo>
                  <a:cubicBezTo>
                    <a:pt x="90" y="190"/>
                    <a:pt x="91" y="190"/>
                    <a:pt x="92" y="191"/>
                  </a:cubicBezTo>
                  <a:close/>
                  <a:moveTo>
                    <a:pt x="89" y="146"/>
                  </a:moveTo>
                  <a:cubicBezTo>
                    <a:pt x="90" y="147"/>
                    <a:pt x="91" y="148"/>
                    <a:pt x="92" y="148"/>
                  </a:cubicBezTo>
                  <a:cubicBezTo>
                    <a:pt x="94" y="149"/>
                    <a:pt x="95" y="149"/>
                    <a:pt x="96" y="149"/>
                  </a:cubicBezTo>
                  <a:cubicBezTo>
                    <a:pt x="98" y="149"/>
                    <a:pt x="99" y="149"/>
                    <a:pt x="100" y="148"/>
                  </a:cubicBezTo>
                  <a:cubicBezTo>
                    <a:pt x="102" y="148"/>
                    <a:pt x="103" y="147"/>
                    <a:pt x="104" y="146"/>
                  </a:cubicBezTo>
                  <a:cubicBezTo>
                    <a:pt x="106" y="144"/>
                    <a:pt x="107" y="141"/>
                    <a:pt x="107" y="138"/>
                  </a:cubicBezTo>
                  <a:cubicBezTo>
                    <a:pt x="107" y="136"/>
                    <a:pt x="106" y="133"/>
                    <a:pt x="104" y="131"/>
                  </a:cubicBezTo>
                  <a:cubicBezTo>
                    <a:pt x="103" y="130"/>
                    <a:pt x="103" y="130"/>
                    <a:pt x="102" y="129"/>
                  </a:cubicBezTo>
                  <a:cubicBezTo>
                    <a:pt x="102" y="129"/>
                    <a:pt x="101" y="129"/>
                    <a:pt x="100" y="129"/>
                  </a:cubicBezTo>
                  <a:cubicBezTo>
                    <a:pt x="100" y="128"/>
                    <a:pt x="99" y="128"/>
                    <a:pt x="98" y="128"/>
                  </a:cubicBezTo>
                  <a:cubicBezTo>
                    <a:pt x="96" y="127"/>
                    <a:pt x="94" y="128"/>
                    <a:pt x="92" y="129"/>
                  </a:cubicBezTo>
                  <a:cubicBezTo>
                    <a:pt x="91" y="129"/>
                    <a:pt x="90" y="130"/>
                    <a:pt x="89" y="131"/>
                  </a:cubicBezTo>
                  <a:cubicBezTo>
                    <a:pt x="87" y="133"/>
                    <a:pt x="86" y="136"/>
                    <a:pt x="86" y="138"/>
                  </a:cubicBezTo>
                  <a:cubicBezTo>
                    <a:pt x="86" y="140"/>
                    <a:pt x="86" y="141"/>
                    <a:pt x="87" y="142"/>
                  </a:cubicBezTo>
                  <a:cubicBezTo>
                    <a:pt x="87" y="144"/>
                    <a:pt x="88" y="145"/>
                    <a:pt x="89" y="146"/>
                  </a:cubicBezTo>
                  <a:close/>
                  <a:moveTo>
                    <a:pt x="50" y="148"/>
                  </a:moveTo>
                  <a:cubicBezTo>
                    <a:pt x="51" y="149"/>
                    <a:pt x="52" y="149"/>
                    <a:pt x="54" y="149"/>
                  </a:cubicBezTo>
                  <a:cubicBezTo>
                    <a:pt x="55" y="149"/>
                    <a:pt x="56" y="149"/>
                    <a:pt x="58" y="148"/>
                  </a:cubicBezTo>
                  <a:cubicBezTo>
                    <a:pt x="59" y="148"/>
                    <a:pt x="60" y="147"/>
                    <a:pt x="61" y="146"/>
                  </a:cubicBezTo>
                  <a:cubicBezTo>
                    <a:pt x="62" y="145"/>
                    <a:pt x="63" y="144"/>
                    <a:pt x="63" y="142"/>
                  </a:cubicBezTo>
                  <a:cubicBezTo>
                    <a:pt x="64" y="141"/>
                    <a:pt x="64" y="140"/>
                    <a:pt x="64" y="138"/>
                  </a:cubicBezTo>
                  <a:cubicBezTo>
                    <a:pt x="64" y="136"/>
                    <a:pt x="63" y="133"/>
                    <a:pt x="61" y="131"/>
                  </a:cubicBezTo>
                  <a:cubicBezTo>
                    <a:pt x="61" y="130"/>
                    <a:pt x="60" y="130"/>
                    <a:pt x="60" y="129"/>
                  </a:cubicBezTo>
                  <a:cubicBezTo>
                    <a:pt x="59" y="129"/>
                    <a:pt x="58" y="129"/>
                    <a:pt x="58" y="129"/>
                  </a:cubicBezTo>
                  <a:cubicBezTo>
                    <a:pt x="57" y="128"/>
                    <a:pt x="56" y="128"/>
                    <a:pt x="56" y="128"/>
                  </a:cubicBezTo>
                  <a:cubicBezTo>
                    <a:pt x="54" y="128"/>
                    <a:pt x="53" y="128"/>
                    <a:pt x="52" y="128"/>
                  </a:cubicBezTo>
                  <a:cubicBezTo>
                    <a:pt x="51" y="128"/>
                    <a:pt x="50" y="128"/>
                    <a:pt x="50" y="129"/>
                  </a:cubicBezTo>
                  <a:cubicBezTo>
                    <a:pt x="49" y="129"/>
                    <a:pt x="48" y="129"/>
                    <a:pt x="48" y="129"/>
                  </a:cubicBezTo>
                  <a:cubicBezTo>
                    <a:pt x="47" y="130"/>
                    <a:pt x="47" y="130"/>
                    <a:pt x="46" y="131"/>
                  </a:cubicBezTo>
                  <a:cubicBezTo>
                    <a:pt x="44" y="133"/>
                    <a:pt x="43" y="136"/>
                    <a:pt x="43" y="138"/>
                  </a:cubicBezTo>
                  <a:cubicBezTo>
                    <a:pt x="43" y="141"/>
                    <a:pt x="44" y="144"/>
                    <a:pt x="46" y="146"/>
                  </a:cubicBezTo>
                  <a:cubicBezTo>
                    <a:pt x="47" y="147"/>
                    <a:pt x="48" y="148"/>
                    <a:pt x="50" y="148"/>
                  </a:cubicBezTo>
                  <a:close/>
                  <a:moveTo>
                    <a:pt x="50" y="105"/>
                  </a:moveTo>
                  <a:cubicBezTo>
                    <a:pt x="51" y="106"/>
                    <a:pt x="52" y="106"/>
                    <a:pt x="54" y="106"/>
                  </a:cubicBezTo>
                  <a:cubicBezTo>
                    <a:pt x="57" y="106"/>
                    <a:pt x="59" y="105"/>
                    <a:pt x="61" y="103"/>
                  </a:cubicBezTo>
                  <a:cubicBezTo>
                    <a:pt x="63" y="101"/>
                    <a:pt x="64" y="99"/>
                    <a:pt x="64" y="96"/>
                  </a:cubicBezTo>
                  <a:cubicBezTo>
                    <a:pt x="64" y="94"/>
                    <a:pt x="64" y="93"/>
                    <a:pt x="63" y="92"/>
                  </a:cubicBezTo>
                  <a:cubicBezTo>
                    <a:pt x="63" y="90"/>
                    <a:pt x="62" y="89"/>
                    <a:pt x="61" y="88"/>
                  </a:cubicBezTo>
                  <a:cubicBezTo>
                    <a:pt x="60" y="87"/>
                    <a:pt x="59" y="86"/>
                    <a:pt x="58" y="86"/>
                  </a:cubicBezTo>
                  <a:cubicBezTo>
                    <a:pt x="56" y="85"/>
                    <a:pt x="54" y="85"/>
                    <a:pt x="52" y="85"/>
                  </a:cubicBezTo>
                  <a:cubicBezTo>
                    <a:pt x="51" y="85"/>
                    <a:pt x="50" y="86"/>
                    <a:pt x="50" y="86"/>
                  </a:cubicBezTo>
                  <a:cubicBezTo>
                    <a:pt x="49" y="86"/>
                    <a:pt x="48" y="86"/>
                    <a:pt x="48" y="87"/>
                  </a:cubicBezTo>
                  <a:cubicBezTo>
                    <a:pt x="47" y="87"/>
                    <a:pt x="47" y="88"/>
                    <a:pt x="46" y="88"/>
                  </a:cubicBezTo>
                  <a:cubicBezTo>
                    <a:pt x="45" y="89"/>
                    <a:pt x="44" y="90"/>
                    <a:pt x="44" y="92"/>
                  </a:cubicBezTo>
                  <a:cubicBezTo>
                    <a:pt x="43" y="93"/>
                    <a:pt x="43" y="94"/>
                    <a:pt x="43" y="96"/>
                  </a:cubicBezTo>
                  <a:cubicBezTo>
                    <a:pt x="43" y="99"/>
                    <a:pt x="44" y="101"/>
                    <a:pt x="46" y="103"/>
                  </a:cubicBezTo>
                  <a:cubicBezTo>
                    <a:pt x="47" y="104"/>
                    <a:pt x="48" y="105"/>
                    <a:pt x="50" y="105"/>
                  </a:cubicBezTo>
                  <a:close/>
                  <a:moveTo>
                    <a:pt x="92" y="105"/>
                  </a:moveTo>
                  <a:cubicBezTo>
                    <a:pt x="94" y="106"/>
                    <a:pt x="95" y="106"/>
                    <a:pt x="96" y="106"/>
                  </a:cubicBezTo>
                  <a:cubicBezTo>
                    <a:pt x="98" y="106"/>
                    <a:pt x="99" y="106"/>
                    <a:pt x="100" y="105"/>
                  </a:cubicBezTo>
                  <a:cubicBezTo>
                    <a:pt x="102" y="105"/>
                    <a:pt x="103" y="104"/>
                    <a:pt x="104" y="103"/>
                  </a:cubicBezTo>
                  <a:cubicBezTo>
                    <a:pt x="106" y="101"/>
                    <a:pt x="107" y="99"/>
                    <a:pt x="107" y="96"/>
                  </a:cubicBezTo>
                  <a:cubicBezTo>
                    <a:pt x="107" y="94"/>
                    <a:pt x="107" y="93"/>
                    <a:pt x="106" y="92"/>
                  </a:cubicBezTo>
                  <a:cubicBezTo>
                    <a:pt x="106" y="90"/>
                    <a:pt x="105" y="89"/>
                    <a:pt x="104" y="88"/>
                  </a:cubicBezTo>
                  <a:cubicBezTo>
                    <a:pt x="101" y="85"/>
                    <a:pt x="96" y="84"/>
                    <a:pt x="92" y="86"/>
                  </a:cubicBezTo>
                  <a:cubicBezTo>
                    <a:pt x="91" y="86"/>
                    <a:pt x="90" y="87"/>
                    <a:pt x="89" y="88"/>
                  </a:cubicBezTo>
                  <a:cubicBezTo>
                    <a:pt x="88" y="89"/>
                    <a:pt x="87" y="90"/>
                    <a:pt x="87" y="92"/>
                  </a:cubicBezTo>
                  <a:cubicBezTo>
                    <a:pt x="86" y="93"/>
                    <a:pt x="86" y="94"/>
                    <a:pt x="86" y="96"/>
                  </a:cubicBezTo>
                  <a:cubicBezTo>
                    <a:pt x="86" y="99"/>
                    <a:pt x="87" y="101"/>
                    <a:pt x="89" y="103"/>
                  </a:cubicBezTo>
                  <a:cubicBezTo>
                    <a:pt x="90" y="104"/>
                    <a:pt x="91" y="105"/>
                    <a:pt x="92" y="105"/>
                  </a:cubicBezTo>
                  <a:close/>
                  <a:moveTo>
                    <a:pt x="96" y="64"/>
                  </a:moveTo>
                  <a:cubicBezTo>
                    <a:pt x="98" y="64"/>
                    <a:pt x="99" y="63"/>
                    <a:pt x="100" y="63"/>
                  </a:cubicBezTo>
                  <a:cubicBezTo>
                    <a:pt x="102" y="62"/>
                    <a:pt x="103" y="62"/>
                    <a:pt x="104" y="61"/>
                  </a:cubicBezTo>
                  <a:cubicBezTo>
                    <a:pt x="105" y="59"/>
                    <a:pt x="106" y="58"/>
                    <a:pt x="106" y="57"/>
                  </a:cubicBezTo>
                  <a:cubicBezTo>
                    <a:pt x="107" y="56"/>
                    <a:pt x="107" y="54"/>
                    <a:pt x="107" y="53"/>
                  </a:cubicBezTo>
                  <a:cubicBezTo>
                    <a:pt x="107" y="52"/>
                    <a:pt x="107" y="50"/>
                    <a:pt x="106" y="49"/>
                  </a:cubicBezTo>
                  <a:cubicBezTo>
                    <a:pt x="106" y="48"/>
                    <a:pt x="105" y="46"/>
                    <a:pt x="104" y="45"/>
                  </a:cubicBezTo>
                  <a:cubicBezTo>
                    <a:pt x="103" y="44"/>
                    <a:pt x="102" y="44"/>
                    <a:pt x="100" y="43"/>
                  </a:cubicBezTo>
                  <a:cubicBezTo>
                    <a:pt x="97" y="41"/>
                    <a:pt x="92" y="42"/>
                    <a:pt x="89" y="45"/>
                  </a:cubicBezTo>
                  <a:cubicBezTo>
                    <a:pt x="88" y="46"/>
                    <a:pt x="87" y="48"/>
                    <a:pt x="87" y="49"/>
                  </a:cubicBezTo>
                  <a:cubicBezTo>
                    <a:pt x="86" y="50"/>
                    <a:pt x="86" y="52"/>
                    <a:pt x="86" y="53"/>
                  </a:cubicBezTo>
                  <a:cubicBezTo>
                    <a:pt x="86" y="56"/>
                    <a:pt x="87" y="59"/>
                    <a:pt x="89" y="61"/>
                  </a:cubicBezTo>
                  <a:cubicBezTo>
                    <a:pt x="91" y="63"/>
                    <a:pt x="93" y="64"/>
                    <a:pt x="96" y="64"/>
                  </a:cubicBezTo>
                  <a:close/>
                  <a:moveTo>
                    <a:pt x="50" y="63"/>
                  </a:moveTo>
                  <a:cubicBezTo>
                    <a:pt x="51" y="63"/>
                    <a:pt x="52" y="64"/>
                    <a:pt x="54" y="64"/>
                  </a:cubicBezTo>
                  <a:cubicBezTo>
                    <a:pt x="57" y="64"/>
                    <a:pt x="59" y="63"/>
                    <a:pt x="61" y="61"/>
                  </a:cubicBezTo>
                  <a:cubicBezTo>
                    <a:pt x="63" y="59"/>
                    <a:pt x="64" y="56"/>
                    <a:pt x="64" y="53"/>
                  </a:cubicBezTo>
                  <a:cubicBezTo>
                    <a:pt x="64" y="52"/>
                    <a:pt x="64" y="50"/>
                    <a:pt x="63" y="49"/>
                  </a:cubicBezTo>
                  <a:cubicBezTo>
                    <a:pt x="63" y="48"/>
                    <a:pt x="62" y="46"/>
                    <a:pt x="61" y="45"/>
                  </a:cubicBezTo>
                  <a:cubicBezTo>
                    <a:pt x="57" y="41"/>
                    <a:pt x="50" y="41"/>
                    <a:pt x="46" y="45"/>
                  </a:cubicBezTo>
                  <a:cubicBezTo>
                    <a:pt x="45" y="46"/>
                    <a:pt x="44" y="48"/>
                    <a:pt x="44" y="49"/>
                  </a:cubicBezTo>
                  <a:cubicBezTo>
                    <a:pt x="43" y="50"/>
                    <a:pt x="43" y="52"/>
                    <a:pt x="43" y="53"/>
                  </a:cubicBezTo>
                  <a:cubicBezTo>
                    <a:pt x="43" y="56"/>
                    <a:pt x="44" y="59"/>
                    <a:pt x="46" y="61"/>
                  </a:cubicBezTo>
                  <a:cubicBezTo>
                    <a:pt x="47" y="62"/>
                    <a:pt x="48" y="62"/>
                    <a:pt x="50" y="63"/>
                  </a:cubicBezTo>
                  <a:close/>
                  <a:moveTo>
                    <a:pt x="174" y="231"/>
                  </a:moveTo>
                  <a:cubicBezTo>
                    <a:pt x="176" y="233"/>
                    <a:pt x="179" y="234"/>
                    <a:pt x="182" y="234"/>
                  </a:cubicBezTo>
                  <a:cubicBezTo>
                    <a:pt x="184" y="234"/>
                    <a:pt x="187" y="233"/>
                    <a:pt x="189" y="231"/>
                  </a:cubicBezTo>
                  <a:cubicBezTo>
                    <a:pt x="190" y="230"/>
                    <a:pt x="191" y="229"/>
                    <a:pt x="191" y="228"/>
                  </a:cubicBezTo>
                  <a:cubicBezTo>
                    <a:pt x="192" y="226"/>
                    <a:pt x="192" y="225"/>
                    <a:pt x="192" y="224"/>
                  </a:cubicBezTo>
                  <a:cubicBezTo>
                    <a:pt x="192" y="222"/>
                    <a:pt x="192" y="221"/>
                    <a:pt x="191" y="220"/>
                  </a:cubicBezTo>
                  <a:cubicBezTo>
                    <a:pt x="191" y="218"/>
                    <a:pt x="190" y="217"/>
                    <a:pt x="189" y="216"/>
                  </a:cubicBezTo>
                  <a:cubicBezTo>
                    <a:pt x="189" y="216"/>
                    <a:pt x="188" y="215"/>
                    <a:pt x="188" y="215"/>
                  </a:cubicBezTo>
                  <a:cubicBezTo>
                    <a:pt x="187" y="214"/>
                    <a:pt x="186" y="214"/>
                    <a:pt x="186" y="214"/>
                  </a:cubicBezTo>
                  <a:cubicBezTo>
                    <a:pt x="185" y="214"/>
                    <a:pt x="184" y="213"/>
                    <a:pt x="184" y="213"/>
                  </a:cubicBezTo>
                  <a:cubicBezTo>
                    <a:pt x="182" y="213"/>
                    <a:pt x="181" y="213"/>
                    <a:pt x="180" y="213"/>
                  </a:cubicBezTo>
                  <a:cubicBezTo>
                    <a:pt x="179" y="213"/>
                    <a:pt x="178" y="214"/>
                    <a:pt x="178" y="214"/>
                  </a:cubicBezTo>
                  <a:cubicBezTo>
                    <a:pt x="177" y="214"/>
                    <a:pt x="176" y="214"/>
                    <a:pt x="176" y="215"/>
                  </a:cubicBezTo>
                  <a:cubicBezTo>
                    <a:pt x="175" y="215"/>
                    <a:pt x="175" y="216"/>
                    <a:pt x="174" y="216"/>
                  </a:cubicBezTo>
                  <a:cubicBezTo>
                    <a:pt x="173" y="217"/>
                    <a:pt x="172" y="218"/>
                    <a:pt x="172" y="220"/>
                  </a:cubicBezTo>
                  <a:cubicBezTo>
                    <a:pt x="171" y="221"/>
                    <a:pt x="171" y="222"/>
                    <a:pt x="171" y="224"/>
                  </a:cubicBezTo>
                  <a:cubicBezTo>
                    <a:pt x="171" y="225"/>
                    <a:pt x="171" y="226"/>
                    <a:pt x="172" y="228"/>
                  </a:cubicBezTo>
                  <a:cubicBezTo>
                    <a:pt x="172" y="229"/>
                    <a:pt x="173" y="230"/>
                    <a:pt x="174" y="231"/>
                  </a:cubicBezTo>
                  <a:close/>
                  <a:moveTo>
                    <a:pt x="174" y="189"/>
                  </a:moveTo>
                  <a:cubicBezTo>
                    <a:pt x="175" y="190"/>
                    <a:pt x="176" y="190"/>
                    <a:pt x="178" y="191"/>
                  </a:cubicBezTo>
                  <a:cubicBezTo>
                    <a:pt x="179" y="191"/>
                    <a:pt x="180" y="192"/>
                    <a:pt x="182" y="192"/>
                  </a:cubicBezTo>
                  <a:cubicBezTo>
                    <a:pt x="183" y="192"/>
                    <a:pt x="184" y="191"/>
                    <a:pt x="186" y="191"/>
                  </a:cubicBezTo>
                  <a:cubicBezTo>
                    <a:pt x="187" y="190"/>
                    <a:pt x="188" y="190"/>
                    <a:pt x="189" y="189"/>
                  </a:cubicBezTo>
                  <a:cubicBezTo>
                    <a:pt x="190" y="188"/>
                    <a:pt x="191" y="186"/>
                    <a:pt x="191" y="185"/>
                  </a:cubicBezTo>
                  <a:cubicBezTo>
                    <a:pt x="192" y="184"/>
                    <a:pt x="192" y="182"/>
                    <a:pt x="192" y="181"/>
                  </a:cubicBezTo>
                  <a:cubicBezTo>
                    <a:pt x="192" y="180"/>
                    <a:pt x="192" y="178"/>
                    <a:pt x="191" y="177"/>
                  </a:cubicBezTo>
                  <a:cubicBezTo>
                    <a:pt x="191" y="176"/>
                    <a:pt x="190" y="174"/>
                    <a:pt x="189" y="173"/>
                  </a:cubicBezTo>
                  <a:cubicBezTo>
                    <a:pt x="188" y="172"/>
                    <a:pt x="187" y="172"/>
                    <a:pt x="186" y="171"/>
                  </a:cubicBezTo>
                  <a:cubicBezTo>
                    <a:pt x="183" y="170"/>
                    <a:pt x="180" y="170"/>
                    <a:pt x="178" y="171"/>
                  </a:cubicBezTo>
                  <a:cubicBezTo>
                    <a:pt x="176" y="172"/>
                    <a:pt x="175" y="172"/>
                    <a:pt x="174" y="173"/>
                  </a:cubicBezTo>
                  <a:cubicBezTo>
                    <a:pt x="173" y="174"/>
                    <a:pt x="172" y="176"/>
                    <a:pt x="172" y="177"/>
                  </a:cubicBezTo>
                  <a:cubicBezTo>
                    <a:pt x="171" y="178"/>
                    <a:pt x="171" y="180"/>
                    <a:pt x="171" y="181"/>
                  </a:cubicBezTo>
                  <a:cubicBezTo>
                    <a:pt x="171" y="182"/>
                    <a:pt x="171" y="184"/>
                    <a:pt x="172" y="185"/>
                  </a:cubicBezTo>
                  <a:cubicBezTo>
                    <a:pt x="172" y="186"/>
                    <a:pt x="173" y="188"/>
                    <a:pt x="174" y="189"/>
                  </a:cubicBezTo>
                  <a:close/>
                  <a:moveTo>
                    <a:pt x="174" y="146"/>
                  </a:moveTo>
                  <a:cubicBezTo>
                    <a:pt x="175" y="147"/>
                    <a:pt x="176" y="148"/>
                    <a:pt x="178" y="148"/>
                  </a:cubicBezTo>
                  <a:cubicBezTo>
                    <a:pt x="179" y="149"/>
                    <a:pt x="180" y="149"/>
                    <a:pt x="182" y="149"/>
                  </a:cubicBezTo>
                  <a:cubicBezTo>
                    <a:pt x="183" y="149"/>
                    <a:pt x="184" y="149"/>
                    <a:pt x="186" y="148"/>
                  </a:cubicBezTo>
                  <a:cubicBezTo>
                    <a:pt x="187" y="148"/>
                    <a:pt x="188" y="147"/>
                    <a:pt x="189" y="146"/>
                  </a:cubicBezTo>
                  <a:cubicBezTo>
                    <a:pt x="190" y="145"/>
                    <a:pt x="191" y="144"/>
                    <a:pt x="191" y="142"/>
                  </a:cubicBezTo>
                  <a:cubicBezTo>
                    <a:pt x="192" y="141"/>
                    <a:pt x="192" y="140"/>
                    <a:pt x="192" y="138"/>
                  </a:cubicBezTo>
                  <a:cubicBezTo>
                    <a:pt x="192" y="136"/>
                    <a:pt x="191" y="133"/>
                    <a:pt x="189" y="131"/>
                  </a:cubicBezTo>
                  <a:cubicBezTo>
                    <a:pt x="187" y="128"/>
                    <a:pt x="183" y="127"/>
                    <a:pt x="180" y="128"/>
                  </a:cubicBezTo>
                  <a:cubicBezTo>
                    <a:pt x="179" y="128"/>
                    <a:pt x="178" y="128"/>
                    <a:pt x="178" y="129"/>
                  </a:cubicBezTo>
                  <a:cubicBezTo>
                    <a:pt x="177" y="129"/>
                    <a:pt x="176" y="129"/>
                    <a:pt x="176" y="129"/>
                  </a:cubicBezTo>
                  <a:cubicBezTo>
                    <a:pt x="175" y="130"/>
                    <a:pt x="175" y="130"/>
                    <a:pt x="174" y="131"/>
                  </a:cubicBezTo>
                  <a:cubicBezTo>
                    <a:pt x="172" y="133"/>
                    <a:pt x="171" y="136"/>
                    <a:pt x="171" y="138"/>
                  </a:cubicBezTo>
                  <a:cubicBezTo>
                    <a:pt x="171" y="140"/>
                    <a:pt x="171" y="141"/>
                    <a:pt x="172" y="142"/>
                  </a:cubicBezTo>
                  <a:cubicBezTo>
                    <a:pt x="172" y="144"/>
                    <a:pt x="173" y="145"/>
                    <a:pt x="174" y="146"/>
                  </a:cubicBezTo>
                  <a:close/>
                  <a:moveTo>
                    <a:pt x="235" y="96"/>
                  </a:moveTo>
                  <a:cubicBezTo>
                    <a:pt x="235" y="309"/>
                    <a:pt x="235" y="309"/>
                    <a:pt x="235" y="309"/>
                  </a:cubicBezTo>
                  <a:cubicBezTo>
                    <a:pt x="235" y="315"/>
                    <a:pt x="230" y="320"/>
                    <a:pt x="224" y="320"/>
                  </a:cubicBezTo>
                  <a:cubicBezTo>
                    <a:pt x="11" y="320"/>
                    <a:pt x="11" y="320"/>
                    <a:pt x="11" y="320"/>
                  </a:cubicBezTo>
                  <a:cubicBezTo>
                    <a:pt x="5" y="320"/>
                    <a:pt x="0" y="315"/>
                    <a:pt x="0" y="30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5" y="0"/>
                    <a:pt x="150" y="4"/>
                    <a:pt x="150" y="1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224" y="85"/>
                    <a:pt x="224" y="85"/>
                    <a:pt x="224" y="85"/>
                  </a:cubicBezTo>
                  <a:cubicBezTo>
                    <a:pt x="230" y="85"/>
                    <a:pt x="235" y="90"/>
                    <a:pt x="235" y="96"/>
                  </a:cubicBezTo>
                  <a:close/>
                  <a:moveTo>
                    <a:pt x="22" y="298"/>
                  </a:moveTo>
                  <a:cubicBezTo>
                    <a:pt x="43" y="298"/>
                    <a:pt x="43" y="298"/>
                    <a:pt x="43" y="298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3" y="260"/>
                    <a:pt x="48" y="256"/>
                    <a:pt x="54" y="256"/>
                  </a:cubicBezTo>
                  <a:cubicBezTo>
                    <a:pt x="60" y="256"/>
                    <a:pt x="64" y="260"/>
                    <a:pt x="64" y="266"/>
                  </a:cubicBezTo>
                  <a:cubicBezTo>
                    <a:pt x="64" y="298"/>
                    <a:pt x="64" y="298"/>
                    <a:pt x="64" y="298"/>
                  </a:cubicBezTo>
                  <a:cubicBezTo>
                    <a:pt x="128" y="298"/>
                    <a:pt x="128" y="298"/>
                    <a:pt x="128" y="298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22" y="21"/>
                    <a:pt x="22" y="21"/>
                    <a:pt x="22" y="21"/>
                  </a:cubicBezTo>
                  <a:lnTo>
                    <a:pt x="22" y="298"/>
                  </a:lnTo>
                  <a:close/>
                  <a:moveTo>
                    <a:pt x="214" y="106"/>
                  </a:moveTo>
                  <a:cubicBezTo>
                    <a:pt x="150" y="106"/>
                    <a:pt x="150" y="106"/>
                    <a:pt x="150" y="106"/>
                  </a:cubicBezTo>
                  <a:cubicBezTo>
                    <a:pt x="150" y="298"/>
                    <a:pt x="150" y="298"/>
                    <a:pt x="150" y="298"/>
                  </a:cubicBezTo>
                  <a:cubicBezTo>
                    <a:pt x="171" y="298"/>
                    <a:pt x="171" y="298"/>
                    <a:pt x="171" y="298"/>
                  </a:cubicBezTo>
                  <a:cubicBezTo>
                    <a:pt x="171" y="266"/>
                    <a:pt x="171" y="266"/>
                    <a:pt x="171" y="266"/>
                  </a:cubicBezTo>
                  <a:cubicBezTo>
                    <a:pt x="171" y="260"/>
                    <a:pt x="176" y="256"/>
                    <a:pt x="182" y="256"/>
                  </a:cubicBezTo>
                  <a:cubicBezTo>
                    <a:pt x="188" y="256"/>
                    <a:pt x="192" y="260"/>
                    <a:pt x="192" y="266"/>
                  </a:cubicBezTo>
                  <a:cubicBezTo>
                    <a:pt x="192" y="298"/>
                    <a:pt x="192" y="298"/>
                    <a:pt x="192" y="298"/>
                  </a:cubicBezTo>
                  <a:cubicBezTo>
                    <a:pt x="214" y="298"/>
                    <a:pt x="214" y="298"/>
                    <a:pt x="214" y="298"/>
                  </a:cubicBezTo>
                  <a:lnTo>
                    <a:pt x="214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4" name="Freeform 325">
              <a:extLst>
                <a:ext uri="{FF2B5EF4-FFF2-40B4-BE49-F238E27FC236}">
                  <a16:creationId xmlns:a16="http://schemas.microsoft.com/office/drawing/2014/main" id="{8D1F4885-CC6F-9448-905A-D1204487A5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5" y="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3D0CA24-B57C-DB40-8A97-83B6440E21EF}"/>
              </a:ext>
            </a:extLst>
          </p:cNvPr>
          <p:cNvSpPr txBox="1"/>
          <p:nvPr/>
        </p:nvSpPr>
        <p:spPr>
          <a:xfrm>
            <a:off x="7450902" y="6000594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Office 3</a:t>
            </a:r>
          </a:p>
        </p:txBody>
      </p:sp>
      <p:grpSp>
        <p:nvGrpSpPr>
          <p:cNvPr id="46" name="Group 603">
            <a:extLst>
              <a:ext uri="{FF2B5EF4-FFF2-40B4-BE49-F238E27FC236}">
                <a16:creationId xmlns:a16="http://schemas.microsoft.com/office/drawing/2014/main" id="{F3D37061-5A04-4841-81DF-A37568C2AE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89460" y="5631573"/>
            <a:ext cx="369021" cy="369021"/>
            <a:chOff x="5044" y="2340"/>
            <a:chExt cx="340" cy="340"/>
          </a:xfrm>
          <a:solidFill>
            <a:srgbClr val="ED1B24"/>
          </a:solidFill>
        </p:grpSpPr>
        <p:sp>
          <p:nvSpPr>
            <p:cNvPr id="47" name="Freeform 604">
              <a:extLst>
                <a:ext uri="{FF2B5EF4-FFF2-40B4-BE49-F238E27FC236}">
                  <a16:creationId xmlns:a16="http://schemas.microsoft.com/office/drawing/2014/main" id="{914610DE-A862-C64C-ABCD-1F3964CFF7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4" y="234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8" name="Freeform 605">
              <a:extLst>
                <a:ext uri="{FF2B5EF4-FFF2-40B4-BE49-F238E27FC236}">
                  <a16:creationId xmlns:a16="http://schemas.microsoft.com/office/drawing/2014/main" id="{19BA0ACC-B386-C642-B8CA-A6F146E057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4" y="2410"/>
              <a:ext cx="206" cy="206"/>
            </a:xfrm>
            <a:custGeom>
              <a:avLst/>
              <a:gdLst>
                <a:gd name="T0" fmla="*/ 299 w 310"/>
                <a:gd name="T1" fmla="*/ 75 h 310"/>
                <a:gd name="T2" fmla="*/ 267 w 310"/>
                <a:gd name="T3" fmla="*/ 75 h 310"/>
                <a:gd name="T4" fmla="*/ 267 w 310"/>
                <a:gd name="T5" fmla="*/ 54 h 310"/>
                <a:gd name="T6" fmla="*/ 299 w 310"/>
                <a:gd name="T7" fmla="*/ 54 h 310"/>
                <a:gd name="T8" fmla="*/ 310 w 310"/>
                <a:gd name="T9" fmla="*/ 43 h 310"/>
                <a:gd name="T10" fmla="*/ 299 w 310"/>
                <a:gd name="T11" fmla="*/ 32 h 310"/>
                <a:gd name="T12" fmla="*/ 54 w 310"/>
                <a:gd name="T13" fmla="*/ 32 h 310"/>
                <a:gd name="T14" fmla="*/ 54 w 310"/>
                <a:gd name="T15" fmla="*/ 11 h 310"/>
                <a:gd name="T16" fmla="*/ 43 w 310"/>
                <a:gd name="T17" fmla="*/ 0 h 310"/>
                <a:gd name="T18" fmla="*/ 32 w 310"/>
                <a:gd name="T19" fmla="*/ 11 h 310"/>
                <a:gd name="T20" fmla="*/ 32 w 310"/>
                <a:gd name="T21" fmla="*/ 32 h 310"/>
                <a:gd name="T22" fmla="*/ 11 w 310"/>
                <a:gd name="T23" fmla="*/ 32 h 310"/>
                <a:gd name="T24" fmla="*/ 0 w 310"/>
                <a:gd name="T25" fmla="*/ 43 h 310"/>
                <a:gd name="T26" fmla="*/ 11 w 310"/>
                <a:gd name="T27" fmla="*/ 54 h 310"/>
                <a:gd name="T28" fmla="*/ 32 w 310"/>
                <a:gd name="T29" fmla="*/ 54 h 310"/>
                <a:gd name="T30" fmla="*/ 32 w 310"/>
                <a:gd name="T31" fmla="*/ 299 h 310"/>
                <a:gd name="T32" fmla="*/ 43 w 310"/>
                <a:gd name="T33" fmla="*/ 310 h 310"/>
                <a:gd name="T34" fmla="*/ 54 w 310"/>
                <a:gd name="T35" fmla="*/ 299 h 310"/>
                <a:gd name="T36" fmla="*/ 54 w 310"/>
                <a:gd name="T37" fmla="*/ 54 h 310"/>
                <a:gd name="T38" fmla="*/ 118 w 310"/>
                <a:gd name="T39" fmla="*/ 54 h 310"/>
                <a:gd name="T40" fmla="*/ 118 w 310"/>
                <a:gd name="T41" fmla="*/ 75 h 310"/>
                <a:gd name="T42" fmla="*/ 86 w 310"/>
                <a:gd name="T43" fmla="*/ 75 h 310"/>
                <a:gd name="T44" fmla="*/ 75 w 310"/>
                <a:gd name="T45" fmla="*/ 86 h 310"/>
                <a:gd name="T46" fmla="*/ 75 w 310"/>
                <a:gd name="T47" fmla="*/ 246 h 310"/>
                <a:gd name="T48" fmla="*/ 86 w 310"/>
                <a:gd name="T49" fmla="*/ 256 h 310"/>
                <a:gd name="T50" fmla="*/ 299 w 310"/>
                <a:gd name="T51" fmla="*/ 256 h 310"/>
                <a:gd name="T52" fmla="*/ 310 w 310"/>
                <a:gd name="T53" fmla="*/ 246 h 310"/>
                <a:gd name="T54" fmla="*/ 310 w 310"/>
                <a:gd name="T55" fmla="*/ 86 h 310"/>
                <a:gd name="T56" fmla="*/ 299 w 310"/>
                <a:gd name="T57" fmla="*/ 75 h 310"/>
                <a:gd name="T58" fmla="*/ 139 w 310"/>
                <a:gd name="T59" fmla="*/ 54 h 310"/>
                <a:gd name="T60" fmla="*/ 246 w 310"/>
                <a:gd name="T61" fmla="*/ 54 h 310"/>
                <a:gd name="T62" fmla="*/ 246 w 310"/>
                <a:gd name="T63" fmla="*/ 75 h 310"/>
                <a:gd name="T64" fmla="*/ 139 w 310"/>
                <a:gd name="T65" fmla="*/ 75 h 310"/>
                <a:gd name="T66" fmla="*/ 139 w 310"/>
                <a:gd name="T67" fmla="*/ 54 h 310"/>
                <a:gd name="T68" fmla="*/ 288 w 310"/>
                <a:gd name="T69" fmla="*/ 235 h 310"/>
                <a:gd name="T70" fmla="*/ 96 w 310"/>
                <a:gd name="T71" fmla="*/ 235 h 310"/>
                <a:gd name="T72" fmla="*/ 96 w 310"/>
                <a:gd name="T73" fmla="*/ 96 h 310"/>
                <a:gd name="T74" fmla="*/ 118 w 310"/>
                <a:gd name="T75" fmla="*/ 96 h 310"/>
                <a:gd name="T76" fmla="*/ 118 w 310"/>
                <a:gd name="T77" fmla="*/ 118 h 310"/>
                <a:gd name="T78" fmla="*/ 128 w 310"/>
                <a:gd name="T79" fmla="*/ 128 h 310"/>
                <a:gd name="T80" fmla="*/ 139 w 310"/>
                <a:gd name="T81" fmla="*/ 118 h 310"/>
                <a:gd name="T82" fmla="*/ 139 w 310"/>
                <a:gd name="T83" fmla="*/ 96 h 310"/>
                <a:gd name="T84" fmla="*/ 246 w 310"/>
                <a:gd name="T85" fmla="*/ 96 h 310"/>
                <a:gd name="T86" fmla="*/ 246 w 310"/>
                <a:gd name="T87" fmla="*/ 118 h 310"/>
                <a:gd name="T88" fmla="*/ 256 w 310"/>
                <a:gd name="T89" fmla="*/ 128 h 310"/>
                <a:gd name="T90" fmla="*/ 267 w 310"/>
                <a:gd name="T91" fmla="*/ 118 h 310"/>
                <a:gd name="T92" fmla="*/ 267 w 310"/>
                <a:gd name="T93" fmla="*/ 96 h 310"/>
                <a:gd name="T94" fmla="*/ 288 w 310"/>
                <a:gd name="T95" fmla="*/ 96 h 310"/>
                <a:gd name="T96" fmla="*/ 288 w 310"/>
                <a:gd name="T97" fmla="*/ 23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0" h="310">
                  <a:moveTo>
                    <a:pt x="299" y="75"/>
                  </a:moveTo>
                  <a:cubicBezTo>
                    <a:pt x="267" y="75"/>
                    <a:pt x="267" y="75"/>
                    <a:pt x="267" y="75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299" y="54"/>
                    <a:pt x="299" y="54"/>
                    <a:pt x="299" y="54"/>
                  </a:cubicBezTo>
                  <a:cubicBezTo>
                    <a:pt x="305" y="54"/>
                    <a:pt x="310" y="49"/>
                    <a:pt x="310" y="43"/>
                  </a:cubicBezTo>
                  <a:cubicBezTo>
                    <a:pt x="310" y="37"/>
                    <a:pt x="305" y="32"/>
                    <a:pt x="299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5"/>
                    <a:pt x="49" y="0"/>
                    <a:pt x="43" y="0"/>
                  </a:cubicBezTo>
                  <a:cubicBezTo>
                    <a:pt x="37" y="0"/>
                    <a:pt x="32" y="5"/>
                    <a:pt x="32" y="1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5" y="32"/>
                    <a:pt x="0" y="37"/>
                    <a:pt x="0" y="43"/>
                  </a:cubicBezTo>
                  <a:cubicBezTo>
                    <a:pt x="0" y="49"/>
                    <a:pt x="5" y="54"/>
                    <a:pt x="11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299"/>
                    <a:pt x="32" y="299"/>
                    <a:pt x="32" y="299"/>
                  </a:cubicBezTo>
                  <a:cubicBezTo>
                    <a:pt x="32" y="305"/>
                    <a:pt x="37" y="310"/>
                    <a:pt x="43" y="310"/>
                  </a:cubicBezTo>
                  <a:cubicBezTo>
                    <a:pt x="49" y="310"/>
                    <a:pt x="54" y="305"/>
                    <a:pt x="54" y="299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118" y="54"/>
                    <a:pt x="118" y="54"/>
                    <a:pt x="118" y="54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0" y="75"/>
                    <a:pt x="75" y="80"/>
                    <a:pt x="75" y="86"/>
                  </a:cubicBezTo>
                  <a:cubicBezTo>
                    <a:pt x="75" y="246"/>
                    <a:pt x="75" y="246"/>
                    <a:pt x="75" y="246"/>
                  </a:cubicBezTo>
                  <a:cubicBezTo>
                    <a:pt x="75" y="252"/>
                    <a:pt x="80" y="256"/>
                    <a:pt x="86" y="256"/>
                  </a:cubicBezTo>
                  <a:cubicBezTo>
                    <a:pt x="299" y="256"/>
                    <a:pt x="299" y="256"/>
                    <a:pt x="299" y="256"/>
                  </a:cubicBezTo>
                  <a:cubicBezTo>
                    <a:pt x="305" y="256"/>
                    <a:pt x="310" y="252"/>
                    <a:pt x="310" y="246"/>
                  </a:cubicBezTo>
                  <a:cubicBezTo>
                    <a:pt x="310" y="86"/>
                    <a:pt x="310" y="86"/>
                    <a:pt x="310" y="86"/>
                  </a:cubicBezTo>
                  <a:cubicBezTo>
                    <a:pt x="310" y="80"/>
                    <a:pt x="305" y="75"/>
                    <a:pt x="299" y="75"/>
                  </a:cubicBezTo>
                  <a:close/>
                  <a:moveTo>
                    <a:pt x="139" y="54"/>
                  </a:moveTo>
                  <a:cubicBezTo>
                    <a:pt x="246" y="54"/>
                    <a:pt x="246" y="54"/>
                    <a:pt x="246" y="54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39" y="75"/>
                    <a:pt x="139" y="75"/>
                    <a:pt x="139" y="75"/>
                  </a:cubicBezTo>
                  <a:lnTo>
                    <a:pt x="139" y="54"/>
                  </a:lnTo>
                  <a:close/>
                  <a:moveTo>
                    <a:pt x="288" y="235"/>
                  </a:moveTo>
                  <a:cubicBezTo>
                    <a:pt x="96" y="235"/>
                    <a:pt x="96" y="235"/>
                    <a:pt x="96" y="235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118"/>
                    <a:pt x="118" y="118"/>
                    <a:pt x="118" y="118"/>
                  </a:cubicBezTo>
                  <a:cubicBezTo>
                    <a:pt x="118" y="124"/>
                    <a:pt x="122" y="128"/>
                    <a:pt x="128" y="128"/>
                  </a:cubicBezTo>
                  <a:cubicBezTo>
                    <a:pt x="134" y="128"/>
                    <a:pt x="139" y="124"/>
                    <a:pt x="139" y="118"/>
                  </a:cubicBezTo>
                  <a:cubicBezTo>
                    <a:pt x="139" y="96"/>
                    <a:pt x="139" y="96"/>
                    <a:pt x="139" y="96"/>
                  </a:cubicBezTo>
                  <a:cubicBezTo>
                    <a:pt x="246" y="96"/>
                    <a:pt x="246" y="96"/>
                    <a:pt x="246" y="96"/>
                  </a:cubicBezTo>
                  <a:cubicBezTo>
                    <a:pt x="246" y="118"/>
                    <a:pt x="246" y="118"/>
                    <a:pt x="246" y="118"/>
                  </a:cubicBezTo>
                  <a:cubicBezTo>
                    <a:pt x="246" y="124"/>
                    <a:pt x="250" y="128"/>
                    <a:pt x="256" y="128"/>
                  </a:cubicBezTo>
                  <a:cubicBezTo>
                    <a:pt x="262" y="128"/>
                    <a:pt x="267" y="124"/>
                    <a:pt x="267" y="118"/>
                  </a:cubicBezTo>
                  <a:cubicBezTo>
                    <a:pt x="267" y="96"/>
                    <a:pt x="267" y="96"/>
                    <a:pt x="267" y="96"/>
                  </a:cubicBezTo>
                  <a:cubicBezTo>
                    <a:pt x="288" y="96"/>
                    <a:pt x="288" y="96"/>
                    <a:pt x="288" y="96"/>
                  </a:cubicBezTo>
                  <a:lnTo>
                    <a:pt x="288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9" name="Group 1037">
            <a:extLst>
              <a:ext uri="{FF2B5EF4-FFF2-40B4-BE49-F238E27FC236}">
                <a16:creationId xmlns:a16="http://schemas.microsoft.com/office/drawing/2014/main" id="{6155E3BB-77E0-5F4F-99C9-330A8F0A8B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40445" y="5632474"/>
            <a:ext cx="367041" cy="368120"/>
            <a:chOff x="7382" y="4025"/>
            <a:chExt cx="340" cy="341"/>
          </a:xfrm>
          <a:solidFill>
            <a:srgbClr val="ED1B24"/>
          </a:solidFill>
        </p:grpSpPr>
        <p:sp>
          <p:nvSpPr>
            <p:cNvPr id="50" name="Freeform 1038">
              <a:extLst>
                <a:ext uri="{FF2B5EF4-FFF2-40B4-BE49-F238E27FC236}">
                  <a16:creationId xmlns:a16="http://schemas.microsoft.com/office/drawing/2014/main" id="{EAF2ED32-5180-B44B-9359-A11EF720E3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2" y="4025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51" name="Freeform 1039">
              <a:extLst>
                <a:ext uri="{FF2B5EF4-FFF2-40B4-BE49-F238E27FC236}">
                  <a16:creationId xmlns:a16="http://schemas.microsoft.com/office/drawing/2014/main" id="{E3E0B9D9-B6F0-6749-8572-717C821664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6" y="4103"/>
              <a:ext cx="212" cy="170"/>
            </a:xfrm>
            <a:custGeom>
              <a:avLst/>
              <a:gdLst>
                <a:gd name="T0" fmla="*/ 256 w 320"/>
                <a:gd name="T1" fmla="*/ 11 h 256"/>
                <a:gd name="T2" fmla="*/ 64 w 320"/>
                <a:gd name="T3" fmla="*/ 11 h 256"/>
                <a:gd name="T4" fmla="*/ 0 w 320"/>
                <a:gd name="T5" fmla="*/ 32 h 256"/>
                <a:gd name="T6" fmla="*/ 309 w 320"/>
                <a:gd name="T7" fmla="*/ 256 h 256"/>
                <a:gd name="T8" fmla="*/ 309 w 320"/>
                <a:gd name="T9" fmla="*/ 21 h 256"/>
                <a:gd name="T10" fmla="*/ 149 w 320"/>
                <a:gd name="T11" fmla="*/ 171 h 256"/>
                <a:gd name="T12" fmla="*/ 298 w 320"/>
                <a:gd name="T13" fmla="*/ 235 h 256"/>
                <a:gd name="T14" fmla="*/ 181 w 320"/>
                <a:gd name="T15" fmla="*/ 149 h 256"/>
                <a:gd name="T16" fmla="*/ 128 w 320"/>
                <a:gd name="T17" fmla="*/ 235 h 256"/>
                <a:gd name="T18" fmla="*/ 74 w 320"/>
                <a:gd name="T19" fmla="*/ 43 h 256"/>
                <a:gd name="T20" fmla="*/ 234 w 320"/>
                <a:gd name="T21" fmla="*/ 21 h 256"/>
                <a:gd name="T22" fmla="*/ 298 w 320"/>
                <a:gd name="T23" fmla="*/ 43 h 256"/>
                <a:gd name="T24" fmla="*/ 53 w 320"/>
                <a:gd name="T25" fmla="*/ 85 h 256"/>
                <a:gd name="T26" fmla="*/ 64 w 320"/>
                <a:gd name="T27" fmla="*/ 75 h 256"/>
                <a:gd name="T28" fmla="*/ 85 w 320"/>
                <a:gd name="T29" fmla="*/ 75 h 256"/>
                <a:gd name="T30" fmla="*/ 149 w 320"/>
                <a:gd name="T31" fmla="*/ 75 h 256"/>
                <a:gd name="T32" fmla="*/ 138 w 320"/>
                <a:gd name="T33" fmla="*/ 64 h 256"/>
                <a:gd name="T34" fmla="*/ 181 w 320"/>
                <a:gd name="T35" fmla="*/ 85 h 256"/>
                <a:gd name="T36" fmla="*/ 192 w 320"/>
                <a:gd name="T37" fmla="*/ 75 h 256"/>
                <a:gd name="T38" fmla="*/ 213 w 320"/>
                <a:gd name="T39" fmla="*/ 75 h 256"/>
                <a:gd name="T40" fmla="*/ 256 w 320"/>
                <a:gd name="T41" fmla="*/ 75 h 256"/>
                <a:gd name="T42" fmla="*/ 266 w 320"/>
                <a:gd name="T43" fmla="*/ 85 h 256"/>
                <a:gd name="T44" fmla="*/ 53 w 320"/>
                <a:gd name="T45" fmla="*/ 128 h 256"/>
                <a:gd name="T46" fmla="*/ 64 w 320"/>
                <a:gd name="T47" fmla="*/ 117 h 256"/>
                <a:gd name="T48" fmla="*/ 85 w 320"/>
                <a:gd name="T49" fmla="*/ 117 h 256"/>
                <a:gd name="T50" fmla="*/ 149 w 320"/>
                <a:gd name="T51" fmla="*/ 117 h 256"/>
                <a:gd name="T52" fmla="*/ 138 w 320"/>
                <a:gd name="T53" fmla="*/ 107 h 256"/>
                <a:gd name="T54" fmla="*/ 181 w 320"/>
                <a:gd name="T55" fmla="*/ 128 h 256"/>
                <a:gd name="T56" fmla="*/ 192 w 320"/>
                <a:gd name="T57" fmla="*/ 117 h 256"/>
                <a:gd name="T58" fmla="*/ 213 w 320"/>
                <a:gd name="T59" fmla="*/ 117 h 256"/>
                <a:gd name="T60" fmla="*/ 256 w 320"/>
                <a:gd name="T61" fmla="*/ 117 h 256"/>
                <a:gd name="T62" fmla="*/ 266 w 320"/>
                <a:gd name="T63" fmla="*/ 128 h 256"/>
                <a:gd name="T64" fmla="*/ 53 w 320"/>
                <a:gd name="T65" fmla="*/ 171 h 256"/>
                <a:gd name="T66" fmla="*/ 64 w 320"/>
                <a:gd name="T67" fmla="*/ 160 h 256"/>
                <a:gd name="T68" fmla="*/ 85 w 320"/>
                <a:gd name="T69" fmla="*/ 160 h 256"/>
                <a:gd name="T70" fmla="*/ 234 w 320"/>
                <a:gd name="T71" fmla="*/ 160 h 256"/>
                <a:gd name="T72" fmla="*/ 224 w 320"/>
                <a:gd name="T73" fmla="*/ 149 h 256"/>
                <a:gd name="T74" fmla="*/ 266 w 320"/>
                <a:gd name="T75" fmla="*/ 149 h 256"/>
                <a:gd name="T76" fmla="*/ 256 w 320"/>
                <a:gd name="T77" fmla="*/ 160 h 256"/>
                <a:gd name="T78" fmla="*/ 42 w 320"/>
                <a:gd name="T79" fmla="*/ 203 h 256"/>
                <a:gd name="T80" fmla="*/ 106 w 320"/>
                <a:gd name="T81" fmla="*/ 203 h 256"/>
                <a:gd name="T82" fmla="*/ 96 w 320"/>
                <a:gd name="T83" fmla="*/ 192 h 256"/>
                <a:gd name="T84" fmla="*/ 224 w 320"/>
                <a:gd name="T85" fmla="*/ 213 h 256"/>
                <a:gd name="T86" fmla="*/ 234 w 320"/>
                <a:gd name="T87" fmla="*/ 203 h 256"/>
                <a:gd name="T88" fmla="*/ 277 w 320"/>
                <a:gd name="T89" fmla="*/ 20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0" h="256">
                  <a:moveTo>
                    <a:pt x="309" y="21"/>
                  </a:moveTo>
                  <a:cubicBezTo>
                    <a:pt x="256" y="21"/>
                    <a:pt x="256" y="21"/>
                    <a:pt x="256" y="21"/>
                  </a:cubicBezTo>
                  <a:cubicBezTo>
                    <a:pt x="256" y="11"/>
                    <a:pt x="256" y="11"/>
                    <a:pt x="256" y="11"/>
                  </a:cubicBezTo>
                  <a:cubicBezTo>
                    <a:pt x="256" y="5"/>
                    <a:pt x="251" y="0"/>
                    <a:pt x="245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8" y="0"/>
                    <a:pt x="64" y="5"/>
                    <a:pt x="64" y="1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26"/>
                    <a:pt x="0" y="32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51"/>
                    <a:pt x="4" y="256"/>
                    <a:pt x="10" y="256"/>
                  </a:cubicBezTo>
                  <a:cubicBezTo>
                    <a:pt x="309" y="256"/>
                    <a:pt x="309" y="256"/>
                    <a:pt x="309" y="256"/>
                  </a:cubicBezTo>
                  <a:cubicBezTo>
                    <a:pt x="315" y="256"/>
                    <a:pt x="320" y="251"/>
                    <a:pt x="320" y="245"/>
                  </a:cubicBezTo>
                  <a:cubicBezTo>
                    <a:pt x="320" y="32"/>
                    <a:pt x="320" y="32"/>
                    <a:pt x="320" y="32"/>
                  </a:cubicBezTo>
                  <a:cubicBezTo>
                    <a:pt x="320" y="26"/>
                    <a:pt x="315" y="21"/>
                    <a:pt x="309" y="21"/>
                  </a:cubicBezTo>
                  <a:close/>
                  <a:moveTo>
                    <a:pt x="170" y="235"/>
                  </a:moveTo>
                  <a:cubicBezTo>
                    <a:pt x="149" y="235"/>
                    <a:pt x="149" y="235"/>
                    <a:pt x="149" y="235"/>
                  </a:cubicBezTo>
                  <a:cubicBezTo>
                    <a:pt x="149" y="171"/>
                    <a:pt x="149" y="171"/>
                    <a:pt x="149" y="171"/>
                  </a:cubicBezTo>
                  <a:cubicBezTo>
                    <a:pt x="170" y="171"/>
                    <a:pt x="170" y="171"/>
                    <a:pt x="170" y="171"/>
                  </a:cubicBezTo>
                  <a:lnTo>
                    <a:pt x="170" y="235"/>
                  </a:lnTo>
                  <a:close/>
                  <a:moveTo>
                    <a:pt x="298" y="235"/>
                  </a:moveTo>
                  <a:cubicBezTo>
                    <a:pt x="192" y="235"/>
                    <a:pt x="192" y="235"/>
                    <a:pt x="192" y="235"/>
                  </a:cubicBezTo>
                  <a:cubicBezTo>
                    <a:pt x="192" y="160"/>
                    <a:pt x="192" y="160"/>
                    <a:pt x="192" y="160"/>
                  </a:cubicBezTo>
                  <a:cubicBezTo>
                    <a:pt x="192" y="154"/>
                    <a:pt x="187" y="149"/>
                    <a:pt x="181" y="149"/>
                  </a:cubicBezTo>
                  <a:cubicBezTo>
                    <a:pt x="138" y="149"/>
                    <a:pt x="138" y="149"/>
                    <a:pt x="138" y="149"/>
                  </a:cubicBezTo>
                  <a:cubicBezTo>
                    <a:pt x="132" y="149"/>
                    <a:pt x="128" y="154"/>
                    <a:pt x="128" y="160"/>
                  </a:cubicBezTo>
                  <a:cubicBezTo>
                    <a:pt x="128" y="235"/>
                    <a:pt x="128" y="235"/>
                    <a:pt x="128" y="235"/>
                  </a:cubicBezTo>
                  <a:cubicBezTo>
                    <a:pt x="21" y="235"/>
                    <a:pt x="21" y="235"/>
                    <a:pt x="21" y="235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80" y="43"/>
                    <a:pt x="85" y="38"/>
                    <a:pt x="85" y="32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234" y="21"/>
                    <a:pt x="234" y="21"/>
                    <a:pt x="234" y="21"/>
                  </a:cubicBezTo>
                  <a:cubicBezTo>
                    <a:pt x="234" y="32"/>
                    <a:pt x="234" y="32"/>
                    <a:pt x="234" y="32"/>
                  </a:cubicBezTo>
                  <a:cubicBezTo>
                    <a:pt x="234" y="38"/>
                    <a:pt x="239" y="43"/>
                    <a:pt x="245" y="43"/>
                  </a:cubicBezTo>
                  <a:cubicBezTo>
                    <a:pt x="298" y="43"/>
                    <a:pt x="298" y="43"/>
                    <a:pt x="298" y="43"/>
                  </a:cubicBezTo>
                  <a:lnTo>
                    <a:pt x="298" y="235"/>
                  </a:lnTo>
                  <a:close/>
                  <a:moveTo>
                    <a:pt x="64" y="75"/>
                  </a:moveTo>
                  <a:cubicBezTo>
                    <a:pt x="64" y="81"/>
                    <a:pt x="59" y="85"/>
                    <a:pt x="53" y="85"/>
                  </a:cubicBezTo>
                  <a:cubicBezTo>
                    <a:pt x="47" y="85"/>
                    <a:pt x="42" y="81"/>
                    <a:pt x="42" y="75"/>
                  </a:cubicBezTo>
                  <a:cubicBezTo>
                    <a:pt x="42" y="69"/>
                    <a:pt x="47" y="64"/>
                    <a:pt x="53" y="64"/>
                  </a:cubicBezTo>
                  <a:cubicBezTo>
                    <a:pt x="59" y="64"/>
                    <a:pt x="64" y="69"/>
                    <a:pt x="64" y="75"/>
                  </a:cubicBezTo>
                  <a:close/>
                  <a:moveTo>
                    <a:pt x="106" y="75"/>
                  </a:moveTo>
                  <a:cubicBezTo>
                    <a:pt x="106" y="81"/>
                    <a:pt x="102" y="85"/>
                    <a:pt x="96" y="85"/>
                  </a:cubicBezTo>
                  <a:cubicBezTo>
                    <a:pt x="90" y="85"/>
                    <a:pt x="85" y="81"/>
                    <a:pt x="85" y="75"/>
                  </a:cubicBezTo>
                  <a:cubicBezTo>
                    <a:pt x="85" y="69"/>
                    <a:pt x="90" y="64"/>
                    <a:pt x="96" y="64"/>
                  </a:cubicBezTo>
                  <a:cubicBezTo>
                    <a:pt x="102" y="64"/>
                    <a:pt x="106" y="69"/>
                    <a:pt x="106" y="75"/>
                  </a:cubicBezTo>
                  <a:close/>
                  <a:moveTo>
                    <a:pt x="149" y="75"/>
                  </a:moveTo>
                  <a:cubicBezTo>
                    <a:pt x="149" y="81"/>
                    <a:pt x="144" y="85"/>
                    <a:pt x="138" y="85"/>
                  </a:cubicBezTo>
                  <a:cubicBezTo>
                    <a:pt x="132" y="85"/>
                    <a:pt x="128" y="81"/>
                    <a:pt x="128" y="75"/>
                  </a:cubicBezTo>
                  <a:cubicBezTo>
                    <a:pt x="128" y="69"/>
                    <a:pt x="132" y="64"/>
                    <a:pt x="138" y="64"/>
                  </a:cubicBezTo>
                  <a:cubicBezTo>
                    <a:pt x="144" y="64"/>
                    <a:pt x="149" y="69"/>
                    <a:pt x="149" y="75"/>
                  </a:cubicBezTo>
                  <a:close/>
                  <a:moveTo>
                    <a:pt x="192" y="75"/>
                  </a:moveTo>
                  <a:cubicBezTo>
                    <a:pt x="192" y="81"/>
                    <a:pt x="187" y="85"/>
                    <a:pt x="181" y="85"/>
                  </a:cubicBezTo>
                  <a:cubicBezTo>
                    <a:pt x="175" y="85"/>
                    <a:pt x="170" y="81"/>
                    <a:pt x="170" y="75"/>
                  </a:cubicBezTo>
                  <a:cubicBezTo>
                    <a:pt x="170" y="69"/>
                    <a:pt x="175" y="64"/>
                    <a:pt x="181" y="64"/>
                  </a:cubicBezTo>
                  <a:cubicBezTo>
                    <a:pt x="187" y="64"/>
                    <a:pt x="192" y="69"/>
                    <a:pt x="192" y="75"/>
                  </a:cubicBezTo>
                  <a:close/>
                  <a:moveTo>
                    <a:pt x="234" y="75"/>
                  </a:moveTo>
                  <a:cubicBezTo>
                    <a:pt x="234" y="81"/>
                    <a:pt x="230" y="85"/>
                    <a:pt x="224" y="85"/>
                  </a:cubicBezTo>
                  <a:cubicBezTo>
                    <a:pt x="218" y="85"/>
                    <a:pt x="213" y="81"/>
                    <a:pt x="213" y="75"/>
                  </a:cubicBezTo>
                  <a:cubicBezTo>
                    <a:pt x="213" y="69"/>
                    <a:pt x="218" y="64"/>
                    <a:pt x="224" y="64"/>
                  </a:cubicBezTo>
                  <a:cubicBezTo>
                    <a:pt x="230" y="64"/>
                    <a:pt x="234" y="69"/>
                    <a:pt x="234" y="75"/>
                  </a:cubicBezTo>
                  <a:close/>
                  <a:moveTo>
                    <a:pt x="256" y="75"/>
                  </a:moveTo>
                  <a:cubicBezTo>
                    <a:pt x="256" y="69"/>
                    <a:pt x="260" y="64"/>
                    <a:pt x="266" y="64"/>
                  </a:cubicBezTo>
                  <a:cubicBezTo>
                    <a:pt x="272" y="64"/>
                    <a:pt x="277" y="69"/>
                    <a:pt x="277" y="75"/>
                  </a:cubicBezTo>
                  <a:cubicBezTo>
                    <a:pt x="277" y="81"/>
                    <a:pt x="272" y="85"/>
                    <a:pt x="266" y="85"/>
                  </a:cubicBezTo>
                  <a:cubicBezTo>
                    <a:pt x="260" y="85"/>
                    <a:pt x="256" y="81"/>
                    <a:pt x="256" y="75"/>
                  </a:cubicBezTo>
                  <a:close/>
                  <a:moveTo>
                    <a:pt x="64" y="117"/>
                  </a:moveTo>
                  <a:cubicBezTo>
                    <a:pt x="64" y="123"/>
                    <a:pt x="59" y="128"/>
                    <a:pt x="53" y="128"/>
                  </a:cubicBezTo>
                  <a:cubicBezTo>
                    <a:pt x="47" y="128"/>
                    <a:pt x="42" y="123"/>
                    <a:pt x="42" y="117"/>
                  </a:cubicBezTo>
                  <a:cubicBezTo>
                    <a:pt x="42" y="111"/>
                    <a:pt x="47" y="107"/>
                    <a:pt x="53" y="107"/>
                  </a:cubicBezTo>
                  <a:cubicBezTo>
                    <a:pt x="59" y="107"/>
                    <a:pt x="64" y="111"/>
                    <a:pt x="64" y="117"/>
                  </a:cubicBezTo>
                  <a:close/>
                  <a:moveTo>
                    <a:pt x="106" y="117"/>
                  </a:moveTo>
                  <a:cubicBezTo>
                    <a:pt x="106" y="123"/>
                    <a:pt x="102" y="128"/>
                    <a:pt x="96" y="128"/>
                  </a:cubicBezTo>
                  <a:cubicBezTo>
                    <a:pt x="90" y="128"/>
                    <a:pt x="85" y="123"/>
                    <a:pt x="85" y="117"/>
                  </a:cubicBezTo>
                  <a:cubicBezTo>
                    <a:pt x="85" y="111"/>
                    <a:pt x="90" y="107"/>
                    <a:pt x="96" y="107"/>
                  </a:cubicBezTo>
                  <a:cubicBezTo>
                    <a:pt x="102" y="107"/>
                    <a:pt x="106" y="111"/>
                    <a:pt x="106" y="117"/>
                  </a:cubicBezTo>
                  <a:close/>
                  <a:moveTo>
                    <a:pt x="149" y="117"/>
                  </a:moveTo>
                  <a:cubicBezTo>
                    <a:pt x="149" y="123"/>
                    <a:pt x="144" y="128"/>
                    <a:pt x="138" y="128"/>
                  </a:cubicBezTo>
                  <a:cubicBezTo>
                    <a:pt x="132" y="128"/>
                    <a:pt x="128" y="123"/>
                    <a:pt x="128" y="117"/>
                  </a:cubicBezTo>
                  <a:cubicBezTo>
                    <a:pt x="128" y="111"/>
                    <a:pt x="132" y="107"/>
                    <a:pt x="138" y="107"/>
                  </a:cubicBezTo>
                  <a:cubicBezTo>
                    <a:pt x="144" y="107"/>
                    <a:pt x="149" y="111"/>
                    <a:pt x="149" y="117"/>
                  </a:cubicBezTo>
                  <a:close/>
                  <a:moveTo>
                    <a:pt x="192" y="117"/>
                  </a:moveTo>
                  <a:cubicBezTo>
                    <a:pt x="192" y="123"/>
                    <a:pt x="187" y="128"/>
                    <a:pt x="181" y="128"/>
                  </a:cubicBezTo>
                  <a:cubicBezTo>
                    <a:pt x="175" y="128"/>
                    <a:pt x="170" y="123"/>
                    <a:pt x="170" y="117"/>
                  </a:cubicBezTo>
                  <a:cubicBezTo>
                    <a:pt x="170" y="111"/>
                    <a:pt x="175" y="107"/>
                    <a:pt x="181" y="107"/>
                  </a:cubicBezTo>
                  <a:cubicBezTo>
                    <a:pt x="187" y="107"/>
                    <a:pt x="192" y="111"/>
                    <a:pt x="192" y="117"/>
                  </a:cubicBezTo>
                  <a:close/>
                  <a:moveTo>
                    <a:pt x="234" y="117"/>
                  </a:moveTo>
                  <a:cubicBezTo>
                    <a:pt x="234" y="123"/>
                    <a:pt x="230" y="128"/>
                    <a:pt x="224" y="128"/>
                  </a:cubicBezTo>
                  <a:cubicBezTo>
                    <a:pt x="218" y="128"/>
                    <a:pt x="213" y="123"/>
                    <a:pt x="213" y="117"/>
                  </a:cubicBezTo>
                  <a:cubicBezTo>
                    <a:pt x="213" y="111"/>
                    <a:pt x="218" y="107"/>
                    <a:pt x="224" y="107"/>
                  </a:cubicBezTo>
                  <a:cubicBezTo>
                    <a:pt x="230" y="107"/>
                    <a:pt x="234" y="111"/>
                    <a:pt x="234" y="117"/>
                  </a:cubicBezTo>
                  <a:close/>
                  <a:moveTo>
                    <a:pt x="256" y="117"/>
                  </a:moveTo>
                  <a:cubicBezTo>
                    <a:pt x="256" y="111"/>
                    <a:pt x="260" y="107"/>
                    <a:pt x="266" y="107"/>
                  </a:cubicBezTo>
                  <a:cubicBezTo>
                    <a:pt x="272" y="107"/>
                    <a:pt x="277" y="111"/>
                    <a:pt x="277" y="117"/>
                  </a:cubicBezTo>
                  <a:cubicBezTo>
                    <a:pt x="277" y="123"/>
                    <a:pt x="272" y="128"/>
                    <a:pt x="266" y="128"/>
                  </a:cubicBezTo>
                  <a:cubicBezTo>
                    <a:pt x="260" y="128"/>
                    <a:pt x="256" y="123"/>
                    <a:pt x="256" y="117"/>
                  </a:cubicBezTo>
                  <a:close/>
                  <a:moveTo>
                    <a:pt x="64" y="160"/>
                  </a:moveTo>
                  <a:cubicBezTo>
                    <a:pt x="64" y="166"/>
                    <a:pt x="59" y="171"/>
                    <a:pt x="53" y="171"/>
                  </a:cubicBezTo>
                  <a:cubicBezTo>
                    <a:pt x="47" y="171"/>
                    <a:pt x="42" y="166"/>
                    <a:pt x="42" y="160"/>
                  </a:cubicBezTo>
                  <a:cubicBezTo>
                    <a:pt x="42" y="154"/>
                    <a:pt x="47" y="149"/>
                    <a:pt x="53" y="149"/>
                  </a:cubicBezTo>
                  <a:cubicBezTo>
                    <a:pt x="59" y="149"/>
                    <a:pt x="64" y="154"/>
                    <a:pt x="64" y="160"/>
                  </a:cubicBezTo>
                  <a:close/>
                  <a:moveTo>
                    <a:pt x="106" y="160"/>
                  </a:moveTo>
                  <a:cubicBezTo>
                    <a:pt x="106" y="166"/>
                    <a:pt x="102" y="171"/>
                    <a:pt x="96" y="171"/>
                  </a:cubicBezTo>
                  <a:cubicBezTo>
                    <a:pt x="90" y="171"/>
                    <a:pt x="85" y="166"/>
                    <a:pt x="85" y="160"/>
                  </a:cubicBezTo>
                  <a:cubicBezTo>
                    <a:pt x="85" y="154"/>
                    <a:pt x="90" y="149"/>
                    <a:pt x="96" y="149"/>
                  </a:cubicBezTo>
                  <a:cubicBezTo>
                    <a:pt x="102" y="149"/>
                    <a:pt x="106" y="154"/>
                    <a:pt x="106" y="160"/>
                  </a:cubicBezTo>
                  <a:close/>
                  <a:moveTo>
                    <a:pt x="234" y="160"/>
                  </a:moveTo>
                  <a:cubicBezTo>
                    <a:pt x="234" y="166"/>
                    <a:pt x="230" y="171"/>
                    <a:pt x="224" y="171"/>
                  </a:cubicBezTo>
                  <a:cubicBezTo>
                    <a:pt x="218" y="171"/>
                    <a:pt x="213" y="166"/>
                    <a:pt x="213" y="160"/>
                  </a:cubicBezTo>
                  <a:cubicBezTo>
                    <a:pt x="213" y="154"/>
                    <a:pt x="218" y="149"/>
                    <a:pt x="224" y="149"/>
                  </a:cubicBezTo>
                  <a:cubicBezTo>
                    <a:pt x="230" y="149"/>
                    <a:pt x="234" y="154"/>
                    <a:pt x="234" y="160"/>
                  </a:cubicBezTo>
                  <a:close/>
                  <a:moveTo>
                    <a:pt x="256" y="160"/>
                  </a:moveTo>
                  <a:cubicBezTo>
                    <a:pt x="256" y="154"/>
                    <a:pt x="260" y="149"/>
                    <a:pt x="266" y="149"/>
                  </a:cubicBezTo>
                  <a:cubicBezTo>
                    <a:pt x="272" y="149"/>
                    <a:pt x="277" y="154"/>
                    <a:pt x="277" y="160"/>
                  </a:cubicBezTo>
                  <a:cubicBezTo>
                    <a:pt x="277" y="166"/>
                    <a:pt x="272" y="171"/>
                    <a:pt x="266" y="171"/>
                  </a:cubicBezTo>
                  <a:cubicBezTo>
                    <a:pt x="260" y="171"/>
                    <a:pt x="256" y="166"/>
                    <a:pt x="256" y="160"/>
                  </a:cubicBezTo>
                  <a:close/>
                  <a:moveTo>
                    <a:pt x="64" y="203"/>
                  </a:moveTo>
                  <a:cubicBezTo>
                    <a:pt x="64" y="209"/>
                    <a:pt x="59" y="213"/>
                    <a:pt x="53" y="213"/>
                  </a:cubicBezTo>
                  <a:cubicBezTo>
                    <a:pt x="47" y="213"/>
                    <a:pt x="42" y="209"/>
                    <a:pt x="42" y="203"/>
                  </a:cubicBezTo>
                  <a:cubicBezTo>
                    <a:pt x="42" y="197"/>
                    <a:pt x="47" y="192"/>
                    <a:pt x="53" y="192"/>
                  </a:cubicBezTo>
                  <a:cubicBezTo>
                    <a:pt x="59" y="192"/>
                    <a:pt x="64" y="197"/>
                    <a:pt x="64" y="203"/>
                  </a:cubicBezTo>
                  <a:close/>
                  <a:moveTo>
                    <a:pt x="106" y="203"/>
                  </a:moveTo>
                  <a:cubicBezTo>
                    <a:pt x="106" y="209"/>
                    <a:pt x="102" y="213"/>
                    <a:pt x="96" y="213"/>
                  </a:cubicBezTo>
                  <a:cubicBezTo>
                    <a:pt x="90" y="213"/>
                    <a:pt x="85" y="209"/>
                    <a:pt x="85" y="203"/>
                  </a:cubicBezTo>
                  <a:cubicBezTo>
                    <a:pt x="85" y="197"/>
                    <a:pt x="90" y="192"/>
                    <a:pt x="96" y="192"/>
                  </a:cubicBezTo>
                  <a:cubicBezTo>
                    <a:pt x="102" y="192"/>
                    <a:pt x="106" y="197"/>
                    <a:pt x="106" y="203"/>
                  </a:cubicBezTo>
                  <a:close/>
                  <a:moveTo>
                    <a:pt x="234" y="203"/>
                  </a:moveTo>
                  <a:cubicBezTo>
                    <a:pt x="234" y="209"/>
                    <a:pt x="230" y="213"/>
                    <a:pt x="224" y="213"/>
                  </a:cubicBezTo>
                  <a:cubicBezTo>
                    <a:pt x="218" y="213"/>
                    <a:pt x="213" y="209"/>
                    <a:pt x="213" y="203"/>
                  </a:cubicBezTo>
                  <a:cubicBezTo>
                    <a:pt x="213" y="197"/>
                    <a:pt x="218" y="192"/>
                    <a:pt x="224" y="192"/>
                  </a:cubicBezTo>
                  <a:cubicBezTo>
                    <a:pt x="230" y="192"/>
                    <a:pt x="234" y="197"/>
                    <a:pt x="234" y="203"/>
                  </a:cubicBezTo>
                  <a:close/>
                  <a:moveTo>
                    <a:pt x="256" y="203"/>
                  </a:moveTo>
                  <a:cubicBezTo>
                    <a:pt x="256" y="197"/>
                    <a:pt x="260" y="192"/>
                    <a:pt x="266" y="192"/>
                  </a:cubicBezTo>
                  <a:cubicBezTo>
                    <a:pt x="272" y="192"/>
                    <a:pt x="277" y="197"/>
                    <a:pt x="277" y="203"/>
                  </a:cubicBezTo>
                  <a:cubicBezTo>
                    <a:pt x="277" y="209"/>
                    <a:pt x="272" y="213"/>
                    <a:pt x="266" y="213"/>
                  </a:cubicBezTo>
                  <a:cubicBezTo>
                    <a:pt x="260" y="213"/>
                    <a:pt x="256" y="209"/>
                    <a:pt x="256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DFF98673-635D-1542-AA73-5593522246C2}"/>
              </a:ext>
            </a:extLst>
          </p:cNvPr>
          <p:cNvSpPr txBox="1">
            <a:spLocks/>
          </p:cNvSpPr>
          <p:nvPr/>
        </p:nvSpPr>
        <p:spPr>
          <a:xfrm>
            <a:off x="1349782" y="1561510"/>
            <a:ext cx="3693453" cy="244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Font typeface="Arial" panose="020B0604020202020204" pitchFamily="34" charset="0"/>
              <a:buNone/>
              <a:tabLst/>
              <a:defRPr sz="1600" b="0" i="0" kern="1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vi-VN" sz="14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TECHNOLOGY (CONT)</a:t>
            </a:r>
            <a:endParaRPr lang="en-VN" sz="1400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454A0F80-2E6B-3C46-A3A5-52E64E721DE7}"/>
              </a:ext>
            </a:extLst>
          </p:cNvPr>
          <p:cNvSpPr txBox="1">
            <a:spLocks/>
          </p:cNvSpPr>
          <p:nvPr/>
        </p:nvSpPr>
        <p:spPr>
          <a:xfrm>
            <a:off x="1315471" y="5206432"/>
            <a:ext cx="3693453" cy="244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Font typeface="Arial" panose="020B0604020202020204" pitchFamily="34" charset="0"/>
              <a:buNone/>
              <a:tabLst/>
              <a:defRPr sz="1600" b="0" i="0" kern="1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vi-VN" sz="14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REAL ESTATE</a:t>
            </a:r>
            <a:endParaRPr lang="en-VN" sz="1400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CCAC93-5FC4-894B-840A-E922C8537E4E}"/>
              </a:ext>
            </a:extLst>
          </p:cNvPr>
          <p:cNvSpPr txBox="1"/>
          <p:nvPr/>
        </p:nvSpPr>
        <p:spPr>
          <a:xfrm>
            <a:off x="7423922" y="4687752"/>
            <a:ext cx="8191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Wifi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A9EAB9-31D1-6747-A9AF-EF7C79B1D05F}"/>
              </a:ext>
            </a:extLst>
          </p:cNvPr>
          <p:cNvSpPr txBox="1"/>
          <p:nvPr/>
        </p:nvSpPr>
        <p:spPr>
          <a:xfrm>
            <a:off x="1322388" y="2318691"/>
            <a:ext cx="8339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Video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E8A7F4-8584-A14D-8D4B-17778B739577}"/>
              </a:ext>
            </a:extLst>
          </p:cNvPr>
          <p:cNvSpPr txBox="1"/>
          <p:nvPr/>
        </p:nvSpPr>
        <p:spPr>
          <a:xfrm>
            <a:off x="2197455" y="231869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Television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FE69E9-9B5A-0F4C-B326-BC196A667E7A}"/>
              </a:ext>
            </a:extLst>
          </p:cNvPr>
          <p:cNvSpPr txBox="1"/>
          <p:nvPr/>
        </p:nvSpPr>
        <p:spPr>
          <a:xfrm>
            <a:off x="3941241" y="231869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Slider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7FB02D-F9CC-A844-8EB0-17E1A5B7DAFC}"/>
              </a:ext>
            </a:extLst>
          </p:cNvPr>
          <p:cNvSpPr txBox="1"/>
          <p:nvPr/>
        </p:nvSpPr>
        <p:spPr>
          <a:xfrm>
            <a:off x="4813134" y="231869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Phone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AC8C2E-EA38-8B48-AD90-708A44973CAC}"/>
              </a:ext>
            </a:extLst>
          </p:cNvPr>
          <p:cNvSpPr txBox="1"/>
          <p:nvPr/>
        </p:nvSpPr>
        <p:spPr>
          <a:xfrm>
            <a:off x="3069348" y="231869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Tablet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1C0BB59-C4AE-554E-9468-29D9F6A18027}"/>
              </a:ext>
            </a:extLst>
          </p:cNvPr>
          <p:cNvSpPr txBox="1"/>
          <p:nvPr/>
        </p:nvSpPr>
        <p:spPr>
          <a:xfrm>
            <a:off x="5685027" y="231869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Headphones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F93D8F-6CEA-DE41-8DC8-8DDB4CCBE920}"/>
              </a:ext>
            </a:extLst>
          </p:cNvPr>
          <p:cNvSpPr txBox="1"/>
          <p:nvPr/>
        </p:nvSpPr>
        <p:spPr>
          <a:xfrm>
            <a:off x="8300706" y="231869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Broadcast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942AAD-9017-D142-A471-C4416BCD34F6}"/>
              </a:ext>
            </a:extLst>
          </p:cNvPr>
          <p:cNvSpPr txBox="1"/>
          <p:nvPr/>
        </p:nvSpPr>
        <p:spPr>
          <a:xfrm>
            <a:off x="7428813" y="231869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Audio waves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ED1ACA-EC46-904F-B45A-69F3C6E5D17A}"/>
              </a:ext>
            </a:extLst>
          </p:cNvPr>
          <p:cNvSpPr txBox="1"/>
          <p:nvPr/>
        </p:nvSpPr>
        <p:spPr>
          <a:xfrm>
            <a:off x="6556920" y="2318691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Audio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6E3EAC-709D-C044-B9B3-4C08F5B3A1DE}"/>
              </a:ext>
            </a:extLst>
          </p:cNvPr>
          <p:cNvSpPr txBox="1"/>
          <p:nvPr/>
        </p:nvSpPr>
        <p:spPr>
          <a:xfrm>
            <a:off x="9172599" y="2318691"/>
            <a:ext cx="8191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Clapper board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D1E039-878F-844B-A5E1-8978977CD886}"/>
              </a:ext>
            </a:extLst>
          </p:cNvPr>
          <p:cNvSpPr txBox="1"/>
          <p:nvPr/>
        </p:nvSpPr>
        <p:spPr>
          <a:xfrm>
            <a:off x="10032852" y="2318691"/>
            <a:ext cx="8339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Virtual reality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3746441-A0DA-E649-A619-FD6434BE29EE}"/>
              </a:ext>
            </a:extLst>
          </p:cNvPr>
          <p:cNvSpPr txBox="1"/>
          <p:nvPr/>
        </p:nvSpPr>
        <p:spPr>
          <a:xfrm>
            <a:off x="9185081" y="4671005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Smart watch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16681DF-7042-2846-A34C-3CBFE2B0DAE0}"/>
              </a:ext>
            </a:extLst>
          </p:cNvPr>
          <p:cNvSpPr txBox="1"/>
          <p:nvPr/>
        </p:nvSpPr>
        <p:spPr>
          <a:xfrm>
            <a:off x="1314882" y="3170797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Mobile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5CFEA6-36BD-7940-ACBD-2963DF58813F}"/>
              </a:ext>
            </a:extLst>
          </p:cNvPr>
          <p:cNvSpPr txBox="1"/>
          <p:nvPr/>
        </p:nvSpPr>
        <p:spPr>
          <a:xfrm>
            <a:off x="2186005" y="3170797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Laptop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72C82B-C891-3A46-A44F-0D09F3E2E5D9}"/>
              </a:ext>
            </a:extLst>
          </p:cNvPr>
          <p:cNvSpPr txBox="1"/>
          <p:nvPr/>
        </p:nvSpPr>
        <p:spPr>
          <a:xfrm>
            <a:off x="8310525" y="4680947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Headset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7CF434-42A3-8145-8B6F-44D370ED10BC}"/>
              </a:ext>
            </a:extLst>
          </p:cNvPr>
          <p:cNvSpPr txBox="1"/>
          <p:nvPr/>
        </p:nvSpPr>
        <p:spPr>
          <a:xfrm>
            <a:off x="3057128" y="3170797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Movie reel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2F9FBF-42F0-0843-8C5A-469CF18A426F}"/>
              </a:ext>
            </a:extLst>
          </p:cNvPr>
          <p:cNvSpPr txBox="1"/>
          <p:nvPr/>
        </p:nvSpPr>
        <p:spPr>
          <a:xfrm>
            <a:off x="5670497" y="3170797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Devices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CD263F-9336-9B49-8678-7E95916C121B}"/>
              </a:ext>
            </a:extLst>
          </p:cNvPr>
          <p:cNvSpPr txBox="1"/>
          <p:nvPr/>
        </p:nvSpPr>
        <p:spPr>
          <a:xfrm>
            <a:off x="4799374" y="3170797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Speaker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F8EF879-76A1-3B49-95D6-C71E9110BCE9}"/>
              </a:ext>
            </a:extLst>
          </p:cNvPr>
          <p:cNvSpPr txBox="1"/>
          <p:nvPr/>
        </p:nvSpPr>
        <p:spPr>
          <a:xfrm>
            <a:off x="3928251" y="3170797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Camera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8FB7D4-F38A-1345-87CA-3B4440E896A6}"/>
              </a:ext>
            </a:extLst>
          </p:cNvPr>
          <p:cNvSpPr txBox="1"/>
          <p:nvPr/>
        </p:nvSpPr>
        <p:spPr>
          <a:xfrm>
            <a:off x="6541620" y="3170797"/>
            <a:ext cx="8191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Bluetooth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7F2E6AB-8D69-AC45-AE01-B52379BF1E77}"/>
              </a:ext>
            </a:extLst>
          </p:cNvPr>
          <p:cNvSpPr txBox="1"/>
          <p:nvPr/>
        </p:nvSpPr>
        <p:spPr>
          <a:xfrm>
            <a:off x="7401103" y="3170797"/>
            <a:ext cx="8339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USB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FDD39BF-7526-3840-9E37-C706B43BCDA6}"/>
              </a:ext>
            </a:extLst>
          </p:cNvPr>
          <p:cNvSpPr txBox="1"/>
          <p:nvPr/>
        </p:nvSpPr>
        <p:spPr>
          <a:xfrm>
            <a:off x="8275399" y="3170795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Stack overflow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697A6F-3943-784E-8469-15E1D7822F47}"/>
              </a:ext>
            </a:extLst>
          </p:cNvPr>
          <p:cNvSpPr txBox="1"/>
          <p:nvPr/>
        </p:nvSpPr>
        <p:spPr>
          <a:xfrm>
            <a:off x="10017645" y="3170797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Podcast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F44FEEC-75A2-9F47-9912-325AAD9AF404}"/>
              </a:ext>
            </a:extLst>
          </p:cNvPr>
          <p:cNvSpPr txBox="1"/>
          <p:nvPr/>
        </p:nvSpPr>
        <p:spPr>
          <a:xfrm>
            <a:off x="10036993" y="4671370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Radio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E21CDE-BCFF-8A47-B1D3-B53972F3A9AF}"/>
              </a:ext>
            </a:extLst>
          </p:cNvPr>
          <p:cNvSpPr txBox="1"/>
          <p:nvPr/>
        </p:nvSpPr>
        <p:spPr>
          <a:xfrm>
            <a:off x="9146522" y="3170795"/>
            <a:ext cx="8307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Upload to Cloud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708EB8-2BCF-2D45-AE31-6BABF72A5A79}"/>
              </a:ext>
            </a:extLst>
          </p:cNvPr>
          <p:cNvSpPr txBox="1"/>
          <p:nvPr/>
        </p:nvSpPr>
        <p:spPr>
          <a:xfrm>
            <a:off x="3061916" y="3882294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History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AB32107-6DF3-A54D-8A76-1B5EF5745617}"/>
              </a:ext>
            </a:extLst>
          </p:cNvPr>
          <p:cNvSpPr txBox="1"/>
          <p:nvPr/>
        </p:nvSpPr>
        <p:spPr>
          <a:xfrm>
            <a:off x="2189197" y="3882294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QR Code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7808E33-08B3-774B-B4E8-22F8A65756BD}"/>
              </a:ext>
            </a:extLst>
          </p:cNvPr>
          <p:cNvSpPr txBox="1"/>
          <p:nvPr/>
        </p:nvSpPr>
        <p:spPr>
          <a:xfrm>
            <a:off x="1316478" y="3882294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Satellite</a:t>
            </a:r>
          </a:p>
        </p:txBody>
      </p:sp>
      <p:grpSp>
        <p:nvGrpSpPr>
          <p:cNvPr id="83" name="Group 872">
            <a:extLst>
              <a:ext uri="{FF2B5EF4-FFF2-40B4-BE49-F238E27FC236}">
                <a16:creationId xmlns:a16="http://schemas.microsoft.com/office/drawing/2014/main" id="{BB548029-DD0D-3844-A660-43C5FDBAF6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32704" y="4311271"/>
            <a:ext cx="370763" cy="369676"/>
            <a:chOff x="2723" y="3051"/>
            <a:chExt cx="341" cy="340"/>
          </a:xfrm>
          <a:solidFill>
            <a:srgbClr val="ED1B24"/>
          </a:solidFill>
        </p:grpSpPr>
        <p:sp>
          <p:nvSpPr>
            <p:cNvPr id="84" name="Freeform 873">
              <a:extLst>
                <a:ext uri="{FF2B5EF4-FFF2-40B4-BE49-F238E27FC236}">
                  <a16:creationId xmlns:a16="http://schemas.microsoft.com/office/drawing/2014/main" id="{372791C5-796B-2E41-8962-5A59846EBE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3" y="3051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85" name="Freeform 874">
              <a:extLst>
                <a:ext uri="{FF2B5EF4-FFF2-40B4-BE49-F238E27FC236}">
                  <a16:creationId xmlns:a16="http://schemas.microsoft.com/office/drawing/2014/main" id="{E60469A9-30D0-B54D-91AF-D70FFB128E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6" y="3143"/>
              <a:ext cx="215" cy="170"/>
            </a:xfrm>
            <a:custGeom>
              <a:avLst/>
              <a:gdLst>
                <a:gd name="T0" fmla="*/ 318 w 322"/>
                <a:gd name="T1" fmla="*/ 83 h 256"/>
                <a:gd name="T2" fmla="*/ 310 w 322"/>
                <a:gd name="T3" fmla="*/ 86 h 256"/>
                <a:gd name="T4" fmla="*/ 302 w 322"/>
                <a:gd name="T5" fmla="*/ 83 h 256"/>
                <a:gd name="T6" fmla="*/ 161 w 322"/>
                <a:gd name="T7" fmla="*/ 22 h 256"/>
                <a:gd name="T8" fmla="*/ 19 w 322"/>
                <a:gd name="T9" fmla="*/ 83 h 256"/>
                <a:gd name="T10" fmla="*/ 4 w 322"/>
                <a:gd name="T11" fmla="*/ 83 h 256"/>
                <a:gd name="T12" fmla="*/ 4 w 322"/>
                <a:gd name="T13" fmla="*/ 67 h 256"/>
                <a:gd name="T14" fmla="*/ 161 w 322"/>
                <a:gd name="T15" fmla="*/ 0 h 256"/>
                <a:gd name="T16" fmla="*/ 318 w 322"/>
                <a:gd name="T17" fmla="*/ 67 h 256"/>
                <a:gd name="T18" fmla="*/ 318 w 322"/>
                <a:gd name="T19" fmla="*/ 83 h 256"/>
                <a:gd name="T20" fmla="*/ 161 w 322"/>
                <a:gd name="T21" fmla="*/ 75 h 256"/>
                <a:gd name="T22" fmla="*/ 57 w 322"/>
                <a:gd name="T23" fmla="*/ 121 h 256"/>
                <a:gd name="T24" fmla="*/ 57 w 322"/>
                <a:gd name="T25" fmla="*/ 136 h 256"/>
                <a:gd name="T26" fmla="*/ 65 w 322"/>
                <a:gd name="T27" fmla="*/ 139 h 256"/>
                <a:gd name="T28" fmla="*/ 72 w 322"/>
                <a:gd name="T29" fmla="*/ 136 h 256"/>
                <a:gd name="T30" fmla="*/ 161 w 322"/>
                <a:gd name="T31" fmla="*/ 96 h 256"/>
                <a:gd name="T32" fmla="*/ 260 w 322"/>
                <a:gd name="T33" fmla="*/ 136 h 256"/>
                <a:gd name="T34" fmla="*/ 275 w 322"/>
                <a:gd name="T35" fmla="*/ 136 h 256"/>
                <a:gd name="T36" fmla="*/ 275 w 322"/>
                <a:gd name="T37" fmla="*/ 121 h 256"/>
                <a:gd name="T38" fmla="*/ 161 w 322"/>
                <a:gd name="T39" fmla="*/ 75 h 256"/>
                <a:gd name="T40" fmla="*/ 161 w 322"/>
                <a:gd name="T41" fmla="*/ 150 h 256"/>
                <a:gd name="T42" fmla="*/ 100 w 322"/>
                <a:gd name="T43" fmla="*/ 174 h 256"/>
                <a:gd name="T44" fmla="*/ 100 w 322"/>
                <a:gd name="T45" fmla="*/ 189 h 256"/>
                <a:gd name="T46" fmla="*/ 107 w 322"/>
                <a:gd name="T47" fmla="*/ 192 h 256"/>
                <a:gd name="T48" fmla="*/ 115 w 322"/>
                <a:gd name="T49" fmla="*/ 189 h 256"/>
                <a:gd name="T50" fmla="*/ 161 w 322"/>
                <a:gd name="T51" fmla="*/ 171 h 256"/>
                <a:gd name="T52" fmla="*/ 206 w 322"/>
                <a:gd name="T53" fmla="*/ 189 h 256"/>
                <a:gd name="T54" fmla="*/ 222 w 322"/>
                <a:gd name="T55" fmla="*/ 189 h 256"/>
                <a:gd name="T56" fmla="*/ 222 w 322"/>
                <a:gd name="T57" fmla="*/ 174 h 256"/>
                <a:gd name="T58" fmla="*/ 161 w 322"/>
                <a:gd name="T59" fmla="*/ 150 h 256"/>
                <a:gd name="T60" fmla="*/ 161 w 322"/>
                <a:gd name="T61" fmla="*/ 214 h 256"/>
                <a:gd name="T62" fmla="*/ 139 w 322"/>
                <a:gd name="T63" fmla="*/ 235 h 256"/>
                <a:gd name="T64" fmla="*/ 161 w 322"/>
                <a:gd name="T65" fmla="*/ 256 h 256"/>
                <a:gd name="T66" fmla="*/ 182 w 322"/>
                <a:gd name="T67" fmla="*/ 235 h 256"/>
                <a:gd name="T68" fmla="*/ 161 w 322"/>
                <a:gd name="T69" fmla="*/ 21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2" h="256">
                  <a:moveTo>
                    <a:pt x="318" y="83"/>
                  </a:moveTo>
                  <a:cubicBezTo>
                    <a:pt x="315" y="85"/>
                    <a:pt x="313" y="86"/>
                    <a:pt x="310" y="86"/>
                  </a:cubicBezTo>
                  <a:cubicBezTo>
                    <a:pt x="307" y="86"/>
                    <a:pt x="305" y="85"/>
                    <a:pt x="302" y="83"/>
                  </a:cubicBezTo>
                  <a:cubicBezTo>
                    <a:pt x="263" y="43"/>
                    <a:pt x="214" y="22"/>
                    <a:pt x="161" y="22"/>
                  </a:cubicBezTo>
                  <a:cubicBezTo>
                    <a:pt x="108" y="22"/>
                    <a:pt x="59" y="43"/>
                    <a:pt x="19" y="83"/>
                  </a:cubicBezTo>
                  <a:cubicBezTo>
                    <a:pt x="15" y="87"/>
                    <a:pt x="8" y="87"/>
                    <a:pt x="4" y="83"/>
                  </a:cubicBezTo>
                  <a:cubicBezTo>
                    <a:pt x="0" y="78"/>
                    <a:pt x="0" y="72"/>
                    <a:pt x="4" y="67"/>
                  </a:cubicBezTo>
                  <a:cubicBezTo>
                    <a:pt x="48" y="24"/>
                    <a:pt x="102" y="0"/>
                    <a:pt x="161" y="0"/>
                  </a:cubicBezTo>
                  <a:cubicBezTo>
                    <a:pt x="219" y="0"/>
                    <a:pt x="274" y="24"/>
                    <a:pt x="318" y="67"/>
                  </a:cubicBezTo>
                  <a:cubicBezTo>
                    <a:pt x="322" y="72"/>
                    <a:pt x="322" y="78"/>
                    <a:pt x="318" y="83"/>
                  </a:cubicBezTo>
                  <a:close/>
                  <a:moveTo>
                    <a:pt x="161" y="75"/>
                  </a:moveTo>
                  <a:cubicBezTo>
                    <a:pt x="121" y="75"/>
                    <a:pt x="88" y="90"/>
                    <a:pt x="57" y="121"/>
                  </a:cubicBezTo>
                  <a:cubicBezTo>
                    <a:pt x="53" y="125"/>
                    <a:pt x="53" y="132"/>
                    <a:pt x="57" y="136"/>
                  </a:cubicBezTo>
                  <a:cubicBezTo>
                    <a:pt x="59" y="138"/>
                    <a:pt x="62" y="139"/>
                    <a:pt x="65" y="139"/>
                  </a:cubicBezTo>
                  <a:cubicBezTo>
                    <a:pt x="67" y="139"/>
                    <a:pt x="70" y="138"/>
                    <a:pt x="72" y="136"/>
                  </a:cubicBezTo>
                  <a:cubicBezTo>
                    <a:pt x="99" y="109"/>
                    <a:pt x="127" y="96"/>
                    <a:pt x="161" y="96"/>
                  </a:cubicBezTo>
                  <a:cubicBezTo>
                    <a:pt x="197" y="96"/>
                    <a:pt x="235" y="111"/>
                    <a:pt x="260" y="136"/>
                  </a:cubicBezTo>
                  <a:cubicBezTo>
                    <a:pt x="264" y="140"/>
                    <a:pt x="271" y="140"/>
                    <a:pt x="275" y="136"/>
                  </a:cubicBezTo>
                  <a:cubicBezTo>
                    <a:pt x="279" y="132"/>
                    <a:pt x="279" y="125"/>
                    <a:pt x="275" y="121"/>
                  </a:cubicBezTo>
                  <a:cubicBezTo>
                    <a:pt x="247" y="93"/>
                    <a:pt x="203" y="75"/>
                    <a:pt x="161" y="75"/>
                  </a:cubicBezTo>
                  <a:close/>
                  <a:moveTo>
                    <a:pt x="161" y="150"/>
                  </a:moveTo>
                  <a:cubicBezTo>
                    <a:pt x="138" y="150"/>
                    <a:pt x="115" y="159"/>
                    <a:pt x="100" y="174"/>
                  </a:cubicBezTo>
                  <a:cubicBezTo>
                    <a:pt x="96" y="178"/>
                    <a:pt x="96" y="185"/>
                    <a:pt x="100" y="189"/>
                  </a:cubicBezTo>
                  <a:cubicBezTo>
                    <a:pt x="102" y="191"/>
                    <a:pt x="105" y="192"/>
                    <a:pt x="107" y="192"/>
                  </a:cubicBezTo>
                  <a:cubicBezTo>
                    <a:pt x="110" y="192"/>
                    <a:pt x="113" y="191"/>
                    <a:pt x="115" y="189"/>
                  </a:cubicBezTo>
                  <a:cubicBezTo>
                    <a:pt x="126" y="178"/>
                    <a:pt x="144" y="171"/>
                    <a:pt x="161" y="171"/>
                  </a:cubicBezTo>
                  <a:cubicBezTo>
                    <a:pt x="178" y="171"/>
                    <a:pt x="195" y="178"/>
                    <a:pt x="206" y="189"/>
                  </a:cubicBezTo>
                  <a:cubicBezTo>
                    <a:pt x="211" y="193"/>
                    <a:pt x="217" y="193"/>
                    <a:pt x="222" y="189"/>
                  </a:cubicBezTo>
                  <a:cubicBezTo>
                    <a:pt x="226" y="185"/>
                    <a:pt x="226" y="178"/>
                    <a:pt x="222" y="174"/>
                  </a:cubicBezTo>
                  <a:cubicBezTo>
                    <a:pt x="206" y="159"/>
                    <a:pt x="183" y="150"/>
                    <a:pt x="161" y="150"/>
                  </a:cubicBezTo>
                  <a:close/>
                  <a:moveTo>
                    <a:pt x="161" y="214"/>
                  </a:moveTo>
                  <a:cubicBezTo>
                    <a:pt x="149" y="214"/>
                    <a:pt x="139" y="223"/>
                    <a:pt x="139" y="235"/>
                  </a:cubicBezTo>
                  <a:cubicBezTo>
                    <a:pt x="139" y="247"/>
                    <a:pt x="149" y="256"/>
                    <a:pt x="161" y="256"/>
                  </a:cubicBezTo>
                  <a:cubicBezTo>
                    <a:pt x="172" y="256"/>
                    <a:pt x="182" y="247"/>
                    <a:pt x="182" y="235"/>
                  </a:cubicBezTo>
                  <a:cubicBezTo>
                    <a:pt x="182" y="223"/>
                    <a:pt x="172" y="214"/>
                    <a:pt x="161" y="2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6" name="Group 740">
            <a:extLst>
              <a:ext uri="{FF2B5EF4-FFF2-40B4-BE49-F238E27FC236}">
                <a16:creationId xmlns:a16="http://schemas.microsoft.com/office/drawing/2014/main" id="{8B53B043-6495-9844-8836-F20C56579EB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52982" y="1941779"/>
            <a:ext cx="369676" cy="370763"/>
            <a:chOff x="4293" y="2651"/>
            <a:chExt cx="340" cy="341"/>
          </a:xfrm>
          <a:solidFill>
            <a:srgbClr val="ED1B24"/>
          </a:solidFill>
        </p:grpSpPr>
        <p:sp>
          <p:nvSpPr>
            <p:cNvPr id="87" name="Freeform 741">
              <a:extLst>
                <a:ext uri="{FF2B5EF4-FFF2-40B4-BE49-F238E27FC236}">
                  <a16:creationId xmlns:a16="http://schemas.microsoft.com/office/drawing/2014/main" id="{2191F697-22CD-FA4A-AC1B-13555CC597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3" y="2651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88" name="Freeform 742">
              <a:extLst>
                <a:ext uri="{FF2B5EF4-FFF2-40B4-BE49-F238E27FC236}">
                  <a16:creationId xmlns:a16="http://schemas.microsoft.com/office/drawing/2014/main" id="{9280C257-0B20-A14F-99F7-420AE47F6E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7" y="2743"/>
              <a:ext cx="212" cy="156"/>
            </a:xfrm>
            <a:custGeom>
              <a:avLst/>
              <a:gdLst>
                <a:gd name="T0" fmla="*/ 224 w 320"/>
                <a:gd name="T1" fmla="*/ 235 h 235"/>
                <a:gd name="T2" fmla="*/ 10 w 320"/>
                <a:gd name="T3" fmla="*/ 235 h 235"/>
                <a:gd name="T4" fmla="*/ 0 w 320"/>
                <a:gd name="T5" fmla="*/ 224 h 235"/>
                <a:gd name="T6" fmla="*/ 0 w 320"/>
                <a:gd name="T7" fmla="*/ 11 h 235"/>
                <a:gd name="T8" fmla="*/ 10 w 320"/>
                <a:gd name="T9" fmla="*/ 0 h 235"/>
                <a:gd name="T10" fmla="*/ 224 w 320"/>
                <a:gd name="T11" fmla="*/ 0 h 235"/>
                <a:gd name="T12" fmla="*/ 234 w 320"/>
                <a:gd name="T13" fmla="*/ 11 h 235"/>
                <a:gd name="T14" fmla="*/ 234 w 320"/>
                <a:gd name="T15" fmla="*/ 58 h 235"/>
                <a:gd name="T16" fmla="*/ 304 w 320"/>
                <a:gd name="T17" fmla="*/ 23 h 235"/>
                <a:gd name="T18" fmla="*/ 315 w 320"/>
                <a:gd name="T19" fmla="*/ 23 h 235"/>
                <a:gd name="T20" fmla="*/ 320 w 320"/>
                <a:gd name="T21" fmla="*/ 32 h 235"/>
                <a:gd name="T22" fmla="*/ 320 w 320"/>
                <a:gd name="T23" fmla="*/ 203 h 235"/>
                <a:gd name="T24" fmla="*/ 315 w 320"/>
                <a:gd name="T25" fmla="*/ 212 h 235"/>
                <a:gd name="T26" fmla="*/ 304 w 320"/>
                <a:gd name="T27" fmla="*/ 213 h 235"/>
                <a:gd name="T28" fmla="*/ 234 w 320"/>
                <a:gd name="T29" fmla="*/ 178 h 235"/>
                <a:gd name="T30" fmla="*/ 234 w 320"/>
                <a:gd name="T31" fmla="*/ 224 h 235"/>
                <a:gd name="T32" fmla="*/ 224 w 320"/>
                <a:gd name="T33" fmla="*/ 235 h 235"/>
                <a:gd name="T34" fmla="*/ 21 w 320"/>
                <a:gd name="T35" fmla="*/ 214 h 235"/>
                <a:gd name="T36" fmla="*/ 213 w 320"/>
                <a:gd name="T37" fmla="*/ 214 h 235"/>
                <a:gd name="T38" fmla="*/ 213 w 320"/>
                <a:gd name="T39" fmla="*/ 160 h 235"/>
                <a:gd name="T40" fmla="*/ 218 w 320"/>
                <a:gd name="T41" fmla="*/ 151 h 235"/>
                <a:gd name="T42" fmla="*/ 228 w 320"/>
                <a:gd name="T43" fmla="*/ 151 h 235"/>
                <a:gd name="T44" fmla="*/ 298 w 320"/>
                <a:gd name="T45" fmla="*/ 186 h 235"/>
                <a:gd name="T46" fmla="*/ 298 w 320"/>
                <a:gd name="T47" fmla="*/ 50 h 235"/>
                <a:gd name="T48" fmla="*/ 228 w 320"/>
                <a:gd name="T49" fmla="*/ 85 h 235"/>
                <a:gd name="T50" fmla="*/ 218 w 320"/>
                <a:gd name="T51" fmla="*/ 84 h 235"/>
                <a:gd name="T52" fmla="*/ 213 w 320"/>
                <a:gd name="T53" fmla="*/ 75 h 235"/>
                <a:gd name="T54" fmla="*/ 213 w 320"/>
                <a:gd name="T55" fmla="*/ 22 h 235"/>
                <a:gd name="T56" fmla="*/ 21 w 320"/>
                <a:gd name="T57" fmla="*/ 22 h 235"/>
                <a:gd name="T58" fmla="*/ 21 w 320"/>
                <a:gd name="T59" fmla="*/ 21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0" h="235">
                  <a:moveTo>
                    <a:pt x="224" y="235"/>
                  </a:moveTo>
                  <a:cubicBezTo>
                    <a:pt x="10" y="235"/>
                    <a:pt x="10" y="235"/>
                    <a:pt x="10" y="235"/>
                  </a:cubicBezTo>
                  <a:cubicBezTo>
                    <a:pt x="4" y="235"/>
                    <a:pt x="0" y="230"/>
                    <a:pt x="0" y="22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0" y="0"/>
                    <a:pt x="234" y="5"/>
                    <a:pt x="234" y="11"/>
                  </a:cubicBezTo>
                  <a:cubicBezTo>
                    <a:pt x="234" y="58"/>
                    <a:pt x="234" y="58"/>
                    <a:pt x="234" y="58"/>
                  </a:cubicBezTo>
                  <a:cubicBezTo>
                    <a:pt x="304" y="23"/>
                    <a:pt x="304" y="23"/>
                    <a:pt x="304" y="23"/>
                  </a:cubicBezTo>
                  <a:cubicBezTo>
                    <a:pt x="308" y="21"/>
                    <a:pt x="311" y="21"/>
                    <a:pt x="315" y="23"/>
                  </a:cubicBezTo>
                  <a:cubicBezTo>
                    <a:pt x="318" y="25"/>
                    <a:pt x="320" y="29"/>
                    <a:pt x="320" y="32"/>
                  </a:cubicBezTo>
                  <a:cubicBezTo>
                    <a:pt x="320" y="203"/>
                    <a:pt x="320" y="203"/>
                    <a:pt x="320" y="203"/>
                  </a:cubicBezTo>
                  <a:cubicBezTo>
                    <a:pt x="320" y="207"/>
                    <a:pt x="318" y="210"/>
                    <a:pt x="315" y="212"/>
                  </a:cubicBezTo>
                  <a:cubicBezTo>
                    <a:pt x="311" y="214"/>
                    <a:pt x="308" y="214"/>
                    <a:pt x="304" y="213"/>
                  </a:cubicBezTo>
                  <a:cubicBezTo>
                    <a:pt x="234" y="178"/>
                    <a:pt x="234" y="178"/>
                    <a:pt x="234" y="178"/>
                  </a:cubicBezTo>
                  <a:cubicBezTo>
                    <a:pt x="234" y="224"/>
                    <a:pt x="234" y="224"/>
                    <a:pt x="234" y="224"/>
                  </a:cubicBezTo>
                  <a:cubicBezTo>
                    <a:pt x="234" y="230"/>
                    <a:pt x="230" y="235"/>
                    <a:pt x="224" y="235"/>
                  </a:cubicBezTo>
                  <a:close/>
                  <a:moveTo>
                    <a:pt x="21" y="214"/>
                  </a:moveTo>
                  <a:cubicBezTo>
                    <a:pt x="213" y="214"/>
                    <a:pt x="213" y="214"/>
                    <a:pt x="213" y="214"/>
                  </a:cubicBezTo>
                  <a:cubicBezTo>
                    <a:pt x="213" y="160"/>
                    <a:pt x="213" y="160"/>
                    <a:pt x="213" y="160"/>
                  </a:cubicBezTo>
                  <a:cubicBezTo>
                    <a:pt x="213" y="157"/>
                    <a:pt x="215" y="153"/>
                    <a:pt x="218" y="151"/>
                  </a:cubicBezTo>
                  <a:cubicBezTo>
                    <a:pt x="221" y="149"/>
                    <a:pt x="225" y="149"/>
                    <a:pt x="228" y="151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228" y="85"/>
                    <a:pt x="228" y="85"/>
                    <a:pt x="228" y="85"/>
                  </a:cubicBezTo>
                  <a:cubicBezTo>
                    <a:pt x="225" y="86"/>
                    <a:pt x="221" y="86"/>
                    <a:pt x="218" y="84"/>
                  </a:cubicBezTo>
                  <a:cubicBezTo>
                    <a:pt x="215" y="82"/>
                    <a:pt x="213" y="79"/>
                    <a:pt x="213" y="75"/>
                  </a:cubicBezTo>
                  <a:cubicBezTo>
                    <a:pt x="213" y="22"/>
                    <a:pt x="213" y="22"/>
                    <a:pt x="213" y="22"/>
                  </a:cubicBezTo>
                  <a:cubicBezTo>
                    <a:pt x="21" y="22"/>
                    <a:pt x="21" y="22"/>
                    <a:pt x="21" y="22"/>
                  </a:cubicBezTo>
                  <a:lnTo>
                    <a:pt x="21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9" name="Group 414">
            <a:extLst>
              <a:ext uri="{FF2B5EF4-FFF2-40B4-BE49-F238E27FC236}">
                <a16:creationId xmlns:a16="http://schemas.microsoft.com/office/drawing/2014/main" id="{9A88F321-7D61-6F42-A6DF-476F774252A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52877" y="1956793"/>
            <a:ext cx="369676" cy="370763"/>
            <a:chOff x="5060" y="1524"/>
            <a:chExt cx="340" cy="341"/>
          </a:xfrm>
          <a:solidFill>
            <a:srgbClr val="ED1B24"/>
          </a:solidFill>
        </p:grpSpPr>
        <p:sp>
          <p:nvSpPr>
            <p:cNvPr id="90" name="Freeform 415">
              <a:extLst>
                <a:ext uri="{FF2B5EF4-FFF2-40B4-BE49-F238E27FC236}">
                  <a16:creationId xmlns:a16="http://schemas.microsoft.com/office/drawing/2014/main" id="{FB9D9AC9-1921-8040-94D0-0AAB18150E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4" y="1623"/>
              <a:ext cx="212" cy="157"/>
            </a:xfrm>
            <a:custGeom>
              <a:avLst/>
              <a:gdLst>
                <a:gd name="T0" fmla="*/ 309 w 320"/>
                <a:gd name="T1" fmla="*/ 0 h 235"/>
                <a:gd name="T2" fmla="*/ 10 w 320"/>
                <a:gd name="T3" fmla="*/ 0 h 235"/>
                <a:gd name="T4" fmla="*/ 0 w 320"/>
                <a:gd name="T5" fmla="*/ 11 h 235"/>
                <a:gd name="T6" fmla="*/ 0 w 320"/>
                <a:gd name="T7" fmla="*/ 203 h 235"/>
                <a:gd name="T8" fmla="*/ 10 w 320"/>
                <a:gd name="T9" fmla="*/ 213 h 235"/>
                <a:gd name="T10" fmla="*/ 96 w 320"/>
                <a:gd name="T11" fmla="*/ 213 h 235"/>
                <a:gd name="T12" fmla="*/ 85 w 320"/>
                <a:gd name="T13" fmla="*/ 224 h 235"/>
                <a:gd name="T14" fmla="*/ 96 w 320"/>
                <a:gd name="T15" fmla="*/ 235 h 235"/>
                <a:gd name="T16" fmla="*/ 224 w 320"/>
                <a:gd name="T17" fmla="*/ 235 h 235"/>
                <a:gd name="T18" fmla="*/ 234 w 320"/>
                <a:gd name="T19" fmla="*/ 224 h 235"/>
                <a:gd name="T20" fmla="*/ 224 w 320"/>
                <a:gd name="T21" fmla="*/ 213 h 235"/>
                <a:gd name="T22" fmla="*/ 309 w 320"/>
                <a:gd name="T23" fmla="*/ 213 h 235"/>
                <a:gd name="T24" fmla="*/ 320 w 320"/>
                <a:gd name="T25" fmla="*/ 203 h 235"/>
                <a:gd name="T26" fmla="*/ 320 w 320"/>
                <a:gd name="T27" fmla="*/ 11 h 235"/>
                <a:gd name="T28" fmla="*/ 309 w 320"/>
                <a:gd name="T29" fmla="*/ 0 h 235"/>
                <a:gd name="T30" fmla="*/ 298 w 320"/>
                <a:gd name="T31" fmla="*/ 192 h 235"/>
                <a:gd name="T32" fmla="*/ 21 w 320"/>
                <a:gd name="T33" fmla="*/ 192 h 235"/>
                <a:gd name="T34" fmla="*/ 21 w 320"/>
                <a:gd name="T35" fmla="*/ 21 h 235"/>
                <a:gd name="T36" fmla="*/ 298 w 320"/>
                <a:gd name="T37" fmla="*/ 21 h 235"/>
                <a:gd name="T38" fmla="*/ 298 w 320"/>
                <a:gd name="T39" fmla="*/ 19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0" h="235">
                  <a:moveTo>
                    <a:pt x="30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09"/>
                    <a:pt x="4" y="213"/>
                    <a:pt x="10" y="213"/>
                  </a:cubicBezTo>
                  <a:cubicBezTo>
                    <a:pt x="96" y="213"/>
                    <a:pt x="96" y="213"/>
                    <a:pt x="96" y="213"/>
                  </a:cubicBezTo>
                  <a:cubicBezTo>
                    <a:pt x="90" y="213"/>
                    <a:pt x="85" y="218"/>
                    <a:pt x="85" y="224"/>
                  </a:cubicBezTo>
                  <a:cubicBezTo>
                    <a:pt x="85" y="230"/>
                    <a:pt x="90" y="235"/>
                    <a:pt x="96" y="235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30" y="235"/>
                    <a:pt x="234" y="230"/>
                    <a:pt x="234" y="224"/>
                  </a:cubicBezTo>
                  <a:cubicBezTo>
                    <a:pt x="234" y="218"/>
                    <a:pt x="230" y="213"/>
                    <a:pt x="224" y="213"/>
                  </a:cubicBezTo>
                  <a:cubicBezTo>
                    <a:pt x="309" y="213"/>
                    <a:pt x="309" y="213"/>
                    <a:pt x="309" y="213"/>
                  </a:cubicBezTo>
                  <a:cubicBezTo>
                    <a:pt x="315" y="213"/>
                    <a:pt x="320" y="209"/>
                    <a:pt x="320" y="203"/>
                  </a:cubicBezTo>
                  <a:cubicBezTo>
                    <a:pt x="320" y="11"/>
                    <a:pt x="320" y="11"/>
                    <a:pt x="320" y="11"/>
                  </a:cubicBezTo>
                  <a:cubicBezTo>
                    <a:pt x="320" y="5"/>
                    <a:pt x="315" y="0"/>
                    <a:pt x="309" y="0"/>
                  </a:cubicBezTo>
                  <a:close/>
                  <a:moveTo>
                    <a:pt x="298" y="192"/>
                  </a:moveTo>
                  <a:cubicBezTo>
                    <a:pt x="21" y="192"/>
                    <a:pt x="21" y="192"/>
                    <a:pt x="21" y="192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98" y="21"/>
                    <a:pt x="298" y="21"/>
                    <a:pt x="298" y="21"/>
                  </a:cubicBezTo>
                  <a:lnTo>
                    <a:pt x="298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91" name="Freeform 416">
              <a:extLst>
                <a:ext uri="{FF2B5EF4-FFF2-40B4-BE49-F238E27FC236}">
                  <a16:creationId xmlns:a16="http://schemas.microsoft.com/office/drawing/2014/main" id="{2E7CA507-447C-0B45-980E-968437DACC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0" y="1524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92" name="Group 459">
            <a:extLst>
              <a:ext uri="{FF2B5EF4-FFF2-40B4-BE49-F238E27FC236}">
                <a16:creationId xmlns:a16="http://schemas.microsoft.com/office/drawing/2014/main" id="{122593D9-9353-A342-9CFC-DB38BD265C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25630" y="1943409"/>
            <a:ext cx="369676" cy="369676"/>
            <a:chOff x="1918" y="1565"/>
            <a:chExt cx="340" cy="340"/>
          </a:xfrm>
          <a:solidFill>
            <a:srgbClr val="ED1B24"/>
          </a:solidFill>
        </p:grpSpPr>
        <p:sp>
          <p:nvSpPr>
            <p:cNvPr id="93" name="Freeform 460">
              <a:extLst>
                <a:ext uri="{FF2B5EF4-FFF2-40B4-BE49-F238E27FC236}">
                  <a16:creationId xmlns:a16="http://schemas.microsoft.com/office/drawing/2014/main" id="{191F4D8B-1E53-E145-BE6B-178883FF0C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0" y="1636"/>
              <a:ext cx="156" cy="199"/>
            </a:xfrm>
            <a:custGeom>
              <a:avLst/>
              <a:gdLst>
                <a:gd name="T0" fmla="*/ 224 w 234"/>
                <a:gd name="T1" fmla="*/ 0 h 299"/>
                <a:gd name="T2" fmla="*/ 10 w 234"/>
                <a:gd name="T3" fmla="*/ 0 h 299"/>
                <a:gd name="T4" fmla="*/ 0 w 234"/>
                <a:gd name="T5" fmla="*/ 11 h 299"/>
                <a:gd name="T6" fmla="*/ 0 w 234"/>
                <a:gd name="T7" fmla="*/ 288 h 299"/>
                <a:gd name="T8" fmla="*/ 10 w 234"/>
                <a:gd name="T9" fmla="*/ 299 h 299"/>
                <a:gd name="T10" fmla="*/ 224 w 234"/>
                <a:gd name="T11" fmla="*/ 299 h 299"/>
                <a:gd name="T12" fmla="*/ 234 w 234"/>
                <a:gd name="T13" fmla="*/ 288 h 299"/>
                <a:gd name="T14" fmla="*/ 234 w 234"/>
                <a:gd name="T15" fmla="*/ 11 h 299"/>
                <a:gd name="T16" fmla="*/ 224 w 234"/>
                <a:gd name="T17" fmla="*/ 0 h 299"/>
                <a:gd name="T18" fmla="*/ 213 w 234"/>
                <a:gd name="T19" fmla="*/ 277 h 299"/>
                <a:gd name="T20" fmla="*/ 21 w 234"/>
                <a:gd name="T21" fmla="*/ 277 h 299"/>
                <a:gd name="T22" fmla="*/ 21 w 234"/>
                <a:gd name="T23" fmla="*/ 21 h 299"/>
                <a:gd name="T24" fmla="*/ 213 w 234"/>
                <a:gd name="T25" fmla="*/ 21 h 299"/>
                <a:gd name="T26" fmla="*/ 213 w 234"/>
                <a:gd name="T27" fmla="*/ 277 h 299"/>
                <a:gd name="T28" fmla="*/ 128 w 234"/>
                <a:gd name="T29" fmla="*/ 245 h 299"/>
                <a:gd name="T30" fmla="*/ 117 w 234"/>
                <a:gd name="T31" fmla="*/ 256 h 299"/>
                <a:gd name="T32" fmla="*/ 106 w 234"/>
                <a:gd name="T33" fmla="*/ 245 h 299"/>
                <a:gd name="T34" fmla="*/ 117 w 234"/>
                <a:gd name="T35" fmla="*/ 235 h 299"/>
                <a:gd name="T36" fmla="*/ 128 w 234"/>
                <a:gd name="T37" fmla="*/ 245 h 299"/>
                <a:gd name="T38" fmla="*/ 42 w 234"/>
                <a:gd name="T39" fmla="*/ 213 h 299"/>
                <a:gd name="T40" fmla="*/ 192 w 234"/>
                <a:gd name="T41" fmla="*/ 213 h 299"/>
                <a:gd name="T42" fmla="*/ 202 w 234"/>
                <a:gd name="T43" fmla="*/ 203 h 299"/>
                <a:gd name="T44" fmla="*/ 202 w 234"/>
                <a:gd name="T45" fmla="*/ 43 h 299"/>
                <a:gd name="T46" fmla="*/ 192 w 234"/>
                <a:gd name="T47" fmla="*/ 32 h 299"/>
                <a:gd name="T48" fmla="*/ 42 w 234"/>
                <a:gd name="T49" fmla="*/ 32 h 299"/>
                <a:gd name="T50" fmla="*/ 32 w 234"/>
                <a:gd name="T51" fmla="*/ 43 h 299"/>
                <a:gd name="T52" fmla="*/ 32 w 234"/>
                <a:gd name="T53" fmla="*/ 203 h 299"/>
                <a:gd name="T54" fmla="*/ 42 w 234"/>
                <a:gd name="T55" fmla="*/ 213 h 299"/>
                <a:gd name="T56" fmla="*/ 53 w 234"/>
                <a:gd name="T57" fmla="*/ 53 h 299"/>
                <a:gd name="T58" fmla="*/ 181 w 234"/>
                <a:gd name="T59" fmla="*/ 53 h 299"/>
                <a:gd name="T60" fmla="*/ 181 w 234"/>
                <a:gd name="T61" fmla="*/ 192 h 299"/>
                <a:gd name="T62" fmla="*/ 53 w 234"/>
                <a:gd name="T63" fmla="*/ 192 h 299"/>
                <a:gd name="T64" fmla="*/ 53 w 234"/>
                <a:gd name="T65" fmla="*/ 5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99">
                  <a:moveTo>
                    <a:pt x="22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94"/>
                    <a:pt x="4" y="299"/>
                    <a:pt x="10" y="299"/>
                  </a:cubicBezTo>
                  <a:cubicBezTo>
                    <a:pt x="224" y="299"/>
                    <a:pt x="224" y="299"/>
                    <a:pt x="224" y="299"/>
                  </a:cubicBezTo>
                  <a:cubicBezTo>
                    <a:pt x="230" y="299"/>
                    <a:pt x="234" y="294"/>
                    <a:pt x="234" y="288"/>
                  </a:cubicBezTo>
                  <a:cubicBezTo>
                    <a:pt x="234" y="11"/>
                    <a:pt x="234" y="11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lose/>
                  <a:moveTo>
                    <a:pt x="213" y="277"/>
                  </a:moveTo>
                  <a:cubicBezTo>
                    <a:pt x="21" y="277"/>
                    <a:pt x="21" y="277"/>
                    <a:pt x="21" y="277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213" y="277"/>
                  </a:lnTo>
                  <a:close/>
                  <a:moveTo>
                    <a:pt x="128" y="245"/>
                  </a:moveTo>
                  <a:cubicBezTo>
                    <a:pt x="128" y="251"/>
                    <a:pt x="123" y="256"/>
                    <a:pt x="117" y="256"/>
                  </a:cubicBezTo>
                  <a:cubicBezTo>
                    <a:pt x="111" y="256"/>
                    <a:pt x="106" y="251"/>
                    <a:pt x="106" y="245"/>
                  </a:cubicBezTo>
                  <a:cubicBezTo>
                    <a:pt x="106" y="239"/>
                    <a:pt x="111" y="235"/>
                    <a:pt x="117" y="235"/>
                  </a:cubicBezTo>
                  <a:cubicBezTo>
                    <a:pt x="123" y="235"/>
                    <a:pt x="128" y="239"/>
                    <a:pt x="128" y="245"/>
                  </a:cubicBezTo>
                  <a:close/>
                  <a:moveTo>
                    <a:pt x="42" y="213"/>
                  </a:moveTo>
                  <a:cubicBezTo>
                    <a:pt x="192" y="213"/>
                    <a:pt x="192" y="213"/>
                    <a:pt x="192" y="213"/>
                  </a:cubicBezTo>
                  <a:cubicBezTo>
                    <a:pt x="198" y="213"/>
                    <a:pt x="202" y="209"/>
                    <a:pt x="202" y="203"/>
                  </a:cubicBezTo>
                  <a:cubicBezTo>
                    <a:pt x="202" y="43"/>
                    <a:pt x="202" y="43"/>
                    <a:pt x="202" y="43"/>
                  </a:cubicBezTo>
                  <a:cubicBezTo>
                    <a:pt x="202" y="37"/>
                    <a:pt x="198" y="32"/>
                    <a:pt x="19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36" y="32"/>
                    <a:pt x="32" y="37"/>
                    <a:pt x="32" y="43"/>
                  </a:cubicBezTo>
                  <a:cubicBezTo>
                    <a:pt x="32" y="203"/>
                    <a:pt x="32" y="203"/>
                    <a:pt x="32" y="203"/>
                  </a:cubicBezTo>
                  <a:cubicBezTo>
                    <a:pt x="32" y="209"/>
                    <a:pt x="36" y="213"/>
                    <a:pt x="42" y="213"/>
                  </a:cubicBezTo>
                  <a:close/>
                  <a:moveTo>
                    <a:pt x="53" y="53"/>
                  </a:moveTo>
                  <a:cubicBezTo>
                    <a:pt x="181" y="53"/>
                    <a:pt x="181" y="53"/>
                    <a:pt x="181" y="53"/>
                  </a:cubicBezTo>
                  <a:cubicBezTo>
                    <a:pt x="181" y="192"/>
                    <a:pt x="181" y="192"/>
                    <a:pt x="181" y="192"/>
                  </a:cubicBezTo>
                  <a:cubicBezTo>
                    <a:pt x="53" y="192"/>
                    <a:pt x="53" y="192"/>
                    <a:pt x="53" y="192"/>
                  </a:cubicBezTo>
                  <a:lnTo>
                    <a:pt x="53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94" name="Freeform 461">
              <a:extLst>
                <a:ext uri="{FF2B5EF4-FFF2-40B4-BE49-F238E27FC236}">
                  <a16:creationId xmlns:a16="http://schemas.microsoft.com/office/drawing/2014/main" id="{20929981-2421-1246-8AEB-B672D844E9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8" y="1565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95" name="Group 188">
            <a:extLst>
              <a:ext uri="{FF2B5EF4-FFF2-40B4-BE49-F238E27FC236}">
                <a16:creationId xmlns:a16="http://schemas.microsoft.com/office/drawing/2014/main" id="{03762669-CB6F-3544-80A2-5C9D5685D7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96252" y="1956328"/>
            <a:ext cx="370763" cy="369676"/>
            <a:chOff x="394" y="389"/>
            <a:chExt cx="341" cy="340"/>
          </a:xfrm>
          <a:solidFill>
            <a:srgbClr val="ED1B24"/>
          </a:solidFill>
        </p:grpSpPr>
        <p:sp>
          <p:nvSpPr>
            <p:cNvPr id="96" name="Freeform 189">
              <a:extLst>
                <a:ext uri="{FF2B5EF4-FFF2-40B4-BE49-F238E27FC236}">
                  <a16:creationId xmlns:a16="http://schemas.microsoft.com/office/drawing/2014/main" id="{81B70FC0-2E8A-2D40-8673-BF96DAD466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" y="389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97" name="Freeform 190">
              <a:extLst>
                <a:ext uri="{FF2B5EF4-FFF2-40B4-BE49-F238E27FC236}">
                  <a16:creationId xmlns:a16="http://schemas.microsoft.com/office/drawing/2014/main" id="{17177FC7-D772-E045-9026-AB83559C91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6" y="453"/>
              <a:ext cx="56" cy="212"/>
            </a:xfrm>
            <a:custGeom>
              <a:avLst/>
              <a:gdLst>
                <a:gd name="T0" fmla="*/ 53 w 85"/>
                <a:gd name="T1" fmla="*/ 193 h 320"/>
                <a:gd name="T2" fmla="*/ 53 w 85"/>
                <a:gd name="T3" fmla="*/ 10 h 320"/>
                <a:gd name="T4" fmla="*/ 43 w 85"/>
                <a:gd name="T5" fmla="*/ 0 h 320"/>
                <a:gd name="T6" fmla="*/ 32 w 85"/>
                <a:gd name="T7" fmla="*/ 10 h 320"/>
                <a:gd name="T8" fmla="*/ 32 w 85"/>
                <a:gd name="T9" fmla="*/ 193 h 320"/>
                <a:gd name="T10" fmla="*/ 0 w 85"/>
                <a:gd name="T11" fmla="*/ 234 h 320"/>
                <a:gd name="T12" fmla="*/ 32 w 85"/>
                <a:gd name="T13" fmla="*/ 275 h 320"/>
                <a:gd name="T14" fmla="*/ 32 w 85"/>
                <a:gd name="T15" fmla="*/ 309 h 320"/>
                <a:gd name="T16" fmla="*/ 43 w 85"/>
                <a:gd name="T17" fmla="*/ 320 h 320"/>
                <a:gd name="T18" fmla="*/ 53 w 85"/>
                <a:gd name="T19" fmla="*/ 309 h 320"/>
                <a:gd name="T20" fmla="*/ 53 w 85"/>
                <a:gd name="T21" fmla="*/ 275 h 320"/>
                <a:gd name="T22" fmla="*/ 85 w 85"/>
                <a:gd name="T23" fmla="*/ 234 h 320"/>
                <a:gd name="T24" fmla="*/ 53 w 85"/>
                <a:gd name="T25" fmla="*/ 193 h 320"/>
                <a:gd name="T26" fmla="*/ 43 w 85"/>
                <a:gd name="T27" fmla="*/ 256 h 320"/>
                <a:gd name="T28" fmla="*/ 21 w 85"/>
                <a:gd name="T29" fmla="*/ 234 h 320"/>
                <a:gd name="T30" fmla="*/ 43 w 85"/>
                <a:gd name="T31" fmla="*/ 213 h 320"/>
                <a:gd name="T32" fmla="*/ 64 w 85"/>
                <a:gd name="T33" fmla="*/ 234 h 320"/>
                <a:gd name="T34" fmla="*/ 43 w 85"/>
                <a:gd name="T35" fmla="*/ 25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320">
                  <a:moveTo>
                    <a:pt x="53" y="193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49" y="0"/>
                    <a:pt x="43" y="0"/>
                  </a:cubicBezTo>
                  <a:cubicBezTo>
                    <a:pt x="37" y="0"/>
                    <a:pt x="32" y="4"/>
                    <a:pt x="32" y="10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14" y="198"/>
                    <a:pt x="0" y="215"/>
                    <a:pt x="0" y="234"/>
                  </a:cubicBezTo>
                  <a:cubicBezTo>
                    <a:pt x="0" y="254"/>
                    <a:pt x="14" y="271"/>
                    <a:pt x="32" y="275"/>
                  </a:cubicBezTo>
                  <a:cubicBezTo>
                    <a:pt x="32" y="309"/>
                    <a:pt x="32" y="309"/>
                    <a:pt x="32" y="309"/>
                  </a:cubicBezTo>
                  <a:cubicBezTo>
                    <a:pt x="32" y="315"/>
                    <a:pt x="37" y="320"/>
                    <a:pt x="43" y="320"/>
                  </a:cubicBezTo>
                  <a:cubicBezTo>
                    <a:pt x="49" y="320"/>
                    <a:pt x="53" y="315"/>
                    <a:pt x="53" y="309"/>
                  </a:cubicBezTo>
                  <a:cubicBezTo>
                    <a:pt x="53" y="275"/>
                    <a:pt x="53" y="275"/>
                    <a:pt x="53" y="275"/>
                  </a:cubicBezTo>
                  <a:cubicBezTo>
                    <a:pt x="72" y="271"/>
                    <a:pt x="85" y="254"/>
                    <a:pt x="85" y="234"/>
                  </a:cubicBezTo>
                  <a:cubicBezTo>
                    <a:pt x="85" y="215"/>
                    <a:pt x="72" y="198"/>
                    <a:pt x="53" y="193"/>
                  </a:cubicBezTo>
                  <a:close/>
                  <a:moveTo>
                    <a:pt x="43" y="256"/>
                  </a:moveTo>
                  <a:cubicBezTo>
                    <a:pt x="31" y="256"/>
                    <a:pt x="21" y="246"/>
                    <a:pt x="21" y="234"/>
                  </a:cubicBezTo>
                  <a:cubicBezTo>
                    <a:pt x="21" y="223"/>
                    <a:pt x="31" y="213"/>
                    <a:pt x="43" y="213"/>
                  </a:cubicBezTo>
                  <a:cubicBezTo>
                    <a:pt x="54" y="213"/>
                    <a:pt x="64" y="223"/>
                    <a:pt x="64" y="234"/>
                  </a:cubicBezTo>
                  <a:cubicBezTo>
                    <a:pt x="64" y="246"/>
                    <a:pt x="54" y="256"/>
                    <a:pt x="43" y="2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98" name="Freeform 191">
              <a:extLst>
                <a:ext uri="{FF2B5EF4-FFF2-40B4-BE49-F238E27FC236}">
                  <a16:creationId xmlns:a16="http://schemas.microsoft.com/office/drawing/2014/main" id="{96F9ADB8-4DC8-AF41-A162-4C047E4967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" y="453"/>
              <a:ext cx="57" cy="212"/>
            </a:xfrm>
            <a:custGeom>
              <a:avLst/>
              <a:gdLst>
                <a:gd name="T0" fmla="*/ 53 w 85"/>
                <a:gd name="T1" fmla="*/ 44 h 320"/>
                <a:gd name="T2" fmla="*/ 53 w 85"/>
                <a:gd name="T3" fmla="*/ 10 h 320"/>
                <a:gd name="T4" fmla="*/ 43 w 85"/>
                <a:gd name="T5" fmla="*/ 0 h 320"/>
                <a:gd name="T6" fmla="*/ 32 w 85"/>
                <a:gd name="T7" fmla="*/ 10 h 320"/>
                <a:gd name="T8" fmla="*/ 32 w 85"/>
                <a:gd name="T9" fmla="*/ 44 h 320"/>
                <a:gd name="T10" fmla="*/ 0 w 85"/>
                <a:gd name="T11" fmla="*/ 85 h 320"/>
                <a:gd name="T12" fmla="*/ 32 w 85"/>
                <a:gd name="T13" fmla="*/ 126 h 320"/>
                <a:gd name="T14" fmla="*/ 32 w 85"/>
                <a:gd name="T15" fmla="*/ 309 h 320"/>
                <a:gd name="T16" fmla="*/ 43 w 85"/>
                <a:gd name="T17" fmla="*/ 320 h 320"/>
                <a:gd name="T18" fmla="*/ 53 w 85"/>
                <a:gd name="T19" fmla="*/ 309 h 320"/>
                <a:gd name="T20" fmla="*/ 53 w 85"/>
                <a:gd name="T21" fmla="*/ 126 h 320"/>
                <a:gd name="T22" fmla="*/ 85 w 85"/>
                <a:gd name="T23" fmla="*/ 85 h 320"/>
                <a:gd name="T24" fmla="*/ 53 w 85"/>
                <a:gd name="T25" fmla="*/ 44 h 320"/>
                <a:gd name="T26" fmla="*/ 43 w 85"/>
                <a:gd name="T27" fmla="*/ 106 h 320"/>
                <a:gd name="T28" fmla="*/ 21 w 85"/>
                <a:gd name="T29" fmla="*/ 85 h 320"/>
                <a:gd name="T30" fmla="*/ 43 w 85"/>
                <a:gd name="T31" fmla="*/ 64 h 320"/>
                <a:gd name="T32" fmla="*/ 64 w 85"/>
                <a:gd name="T33" fmla="*/ 85 h 320"/>
                <a:gd name="T34" fmla="*/ 43 w 85"/>
                <a:gd name="T35" fmla="*/ 10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320">
                  <a:moveTo>
                    <a:pt x="53" y="44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49" y="0"/>
                    <a:pt x="43" y="0"/>
                  </a:cubicBezTo>
                  <a:cubicBezTo>
                    <a:pt x="37" y="0"/>
                    <a:pt x="32" y="4"/>
                    <a:pt x="32" y="1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4" y="49"/>
                    <a:pt x="0" y="65"/>
                    <a:pt x="0" y="85"/>
                  </a:cubicBezTo>
                  <a:cubicBezTo>
                    <a:pt x="0" y="105"/>
                    <a:pt x="14" y="121"/>
                    <a:pt x="32" y="126"/>
                  </a:cubicBezTo>
                  <a:cubicBezTo>
                    <a:pt x="32" y="309"/>
                    <a:pt x="32" y="309"/>
                    <a:pt x="32" y="309"/>
                  </a:cubicBezTo>
                  <a:cubicBezTo>
                    <a:pt x="32" y="315"/>
                    <a:pt x="37" y="320"/>
                    <a:pt x="43" y="320"/>
                  </a:cubicBezTo>
                  <a:cubicBezTo>
                    <a:pt x="49" y="320"/>
                    <a:pt x="53" y="315"/>
                    <a:pt x="53" y="309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72" y="121"/>
                    <a:pt x="85" y="105"/>
                    <a:pt x="85" y="85"/>
                  </a:cubicBezTo>
                  <a:cubicBezTo>
                    <a:pt x="85" y="65"/>
                    <a:pt x="72" y="49"/>
                    <a:pt x="53" y="44"/>
                  </a:cubicBezTo>
                  <a:close/>
                  <a:moveTo>
                    <a:pt x="43" y="106"/>
                  </a:moveTo>
                  <a:cubicBezTo>
                    <a:pt x="31" y="106"/>
                    <a:pt x="21" y="97"/>
                    <a:pt x="21" y="85"/>
                  </a:cubicBezTo>
                  <a:cubicBezTo>
                    <a:pt x="21" y="73"/>
                    <a:pt x="31" y="64"/>
                    <a:pt x="43" y="64"/>
                  </a:cubicBezTo>
                  <a:cubicBezTo>
                    <a:pt x="54" y="64"/>
                    <a:pt x="64" y="73"/>
                    <a:pt x="64" y="85"/>
                  </a:cubicBezTo>
                  <a:cubicBezTo>
                    <a:pt x="64" y="97"/>
                    <a:pt x="54" y="106"/>
                    <a:pt x="43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99" name="Freeform 192">
              <a:extLst>
                <a:ext uri="{FF2B5EF4-FFF2-40B4-BE49-F238E27FC236}">
                  <a16:creationId xmlns:a16="http://schemas.microsoft.com/office/drawing/2014/main" id="{7AF4CF78-BE9A-5B48-BA8A-BF26D14BAF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" y="453"/>
              <a:ext cx="56" cy="212"/>
            </a:xfrm>
            <a:custGeom>
              <a:avLst/>
              <a:gdLst>
                <a:gd name="T0" fmla="*/ 53 w 85"/>
                <a:gd name="T1" fmla="*/ 97 h 320"/>
                <a:gd name="T2" fmla="*/ 53 w 85"/>
                <a:gd name="T3" fmla="*/ 10 h 320"/>
                <a:gd name="T4" fmla="*/ 43 w 85"/>
                <a:gd name="T5" fmla="*/ 0 h 320"/>
                <a:gd name="T6" fmla="*/ 32 w 85"/>
                <a:gd name="T7" fmla="*/ 10 h 320"/>
                <a:gd name="T8" fmla="*/ 32 w 85"/>
                <a:gd name="T9" fmla="*/ 97 h 320"/>
                <a:gd name="T10" fmla="*/ 0 w 85"/>
                <a:gd name="T11" fmla="*/ 138 h 320"/>
                <a:gd name="T12" fmla="*/ 32 w 85"/>
                <a:gd name="T13" fmla="*/ 179 h 320"/>
                <a:gd name="T14" fmla="*/ 32 w 85"/>
                <a:gd name="T15" fmla="*/ 309 h 320"/>
                <a:gd name="T16" fmla="*/ 43 w 85"/>
                <a:gd name="T17" fmla="*/ 320 h 320"/>
                <a:gd name="T18" fmla="*/ 53 w 85"/>
                <a:gd name="T19" fmla="*/ 309 h 320"/>
                <a:gd name="T20" fmla="*/ 53 w 85"/>
                <a:gd name="T21" fmla="*/ 179 h 320"/>
                <a:gd name="T22" fmla="*/ 85 w 85"/>
                <a:gd name="T23" fmla="*/ 138 h 320"/>
                <a:gd name="T24" fmla="*/ 53 w 85"/>
                <a:gd name="T25" fmla="*/ 97 h 320"/>
                <a:gd name="T26" fmla="*/ 43 w 85"/>
                <a:gd name="T27" fmla="*/ 160 h 320"/>
                <a:gd name="T28" fmla="*/ 21 w 85"/>
                <a:gd name="T29" fmla="*/ 138 h 320"/>
                <a:gd name="T30" fmla="*/ 43 w 85"/>
                <a:gd name="T31" fmla="*/ 117 h 320"/>
                <a:gd name="T32" fmla="*/ 64 w 85"/>
                <a:gd name="T33" fmla="*/ 138 h 320"/>
                <a:gd name="T34" fmla="*/ 43 w 85"/>
                <a:gd name="T35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320">
                  <a:moveTo>
                    <a:pt x="53" y="97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49" y="0"/>
                    <a:pt x="43" y="0"/>
                  </a:cubicBezTo>
                  <a:cubicBezTo>
                    <a:pt x="37" y="0"/>
                    <a:pt x="32" y="4"/>
                    <a:pt x="32" y="10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14" y="102"/>
                    <a:pt x="0" y="119"/>
                    <a:pt x="0" y="138"/>
                  </a:cubicBezTo>
                  <a:cubicBezTo>
                    <a:pt x="0" y="158"/>
                    <a:pt x="14" y="175"/>
                    <a:pt x="32" y="179"/>
                  </a:cubicBezTo>
                  <a:cubicBezTo>
                    <a:pt x="32" y="309"/>
                    <a:pt x="32" y="309"/>
                    <a:pt x="32" y="309"/>
                  </a:cubicBezTo>
                  <a:cubicBezTo>
                    <a:pt x="32" y="315"/>
                    <a:pt x="37" y="320"/>
                    <a:pt x="43" y="320"/>
                  </a:cubicBezTo>
                  <a:cubicBezTo>
                    <a:pt x="49" y="320"/>
                    <a:pt x="53" y="315"/>
                    <a:pt x="53" y="309"/>
                  </a:cubicBezTo>
                  <a:cubicBezTo>
                    <a:pt x="53" y="179"/>
                    <a:pt x="53" y="179"/>
                    <a:pt x="53" y="179"/>
                  </a:cubicBezTo>
                  <a:cubicBezTo>
                    <a:pt x="72" y="175"/>
                    <a:pt x="85" y="158"/>
                    <a:pt x="85" y="138"/>
                  </a:cubicBezTo>
                  <a:cubicBezTo>
                    <a:pt x="85" y="119"/>
                    <a:pt x="72" y="102"/>
                    <a:pt x="53" y="97"/>
                  </a:cubicBezTo>
                  <a:close/>
                  <a:moveTo>
                    <a:pt x="43" y="160"/>
                  </a:moveTo>
                  <a:cubicBezTo>
                    <a:pt x="31" y="160"/>
                    <a:pt x="21" y="150"/>
                    <a:pt x="21" y="138"/>
                  </a:cubicBezTo>
                  <a:cubicBezTo>
                    <a:pt x="21" y="127"/>
                    <a:pt x="31" y="117"/>
                    <a:pt x="43" y="117"/>
                  </a:cubicBezTo>
                  <a:cubicBezTo>
                    <a:pt x="54" y="117"/>
                    <a:pt x="64" y="127"/>
                    <a:pt x="64" y="138"/>
                  </a:cubicBezTo>
                  <a:cubicBezTo>
                    <a:pt x="64" y="150"/>
                    <a:pt x="54" y="160"/>
                    <a:pt x="43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0" name="Group 382">
            <a:extLst>
              <a:ext uri="{FF2B5EF4-FFF2-40B4-BE49-F238E27FC236}">
                <a16:creationId xmlns:a16="http://schemas.microsoft.com/office/drawing/2014/main" id="{CBF6A10D-4888-C24D-A28D-8EA7AF2BAC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67727" y="1947786"/>
            <a:ext cx="369021" cy="369021"/>
            <a:chOff x="390" y="1196"/>
            <a:chExt cx="340" cy="340"/>
          </a:xfrm>
          <a:solidFill>
            <a:srgbClr val="ED1B24"/>
          </a:solidFill>
        </p:grpSpPr>
        <p:sp>
          <p:nvSpPr>
            <p:cNvPr id="101" name="Freeform 383">
              <a:extLst>
                <a:ext uri="{FF2B5EF4-FFF2-40B4-BE49-F238E27FC236}">
                  <a16:creationId xmlns:a16="http://schemas.microsoft.com/office/drawing/2014/main" id="{068681B5-99F0-0D48-A551-9B5E94B6FD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" y="1266"/>
              <a:ext cx="195" cy="192"/>
            </a:xfrm>
            <a:custGeom>
              <a:avLst/>
              <a:gdLst>
                <a:gd name="T0" fmla="*/ 238 w 293"/>
                <a:gd name="T1" fmla="*/ 288 h 288"/>
                <a:gd name="T2" fmla="*/ 225 w 293"/>
                <a:gd name="T3" fmla="*/ 287 h 288"/>
                <a:gd name="T4" fmla="*/ 82 w 293"/>
                <a:gd name="T5" fmla="*/ 210 h 288"/>
                <a:gd name="T6" fmla="*/ 6 w 293"/>
                <a:gd name="T7" fmla="*/ 67 h 288"/>
                <a:gd name="T8" fmla="*/ 18 w 293"/>
                <a:gd name="T9" fmla="*/ 26 h 288"/>
                <a:gd name="T10" fmla="*/ 20 w 293"/>
                <a:gd name="T11" fmla="*/ 23 h 288"/>
                <a:gd name="T12" fmla="*/ 47 w 293"/>
                <a:gd name="T13" fmla="*/ 1 h 288"/>
                <a:gd name="T14" fmla="*/ 47 w 293"/>
                <a:gd name="T15" fmla="*/ 1 h 288"/>
                <a:gd name="T16" fmla="*/ 76 w 293"/>
                <a:gd name="T17" fmla="*/ 9 h 288"/>
                <a:gd name="T18" fmla="*/ 125 w 293"/>
                <a:gd name="T19" fmla="*/ 71 h 288"/>
                <a:gd name="T20" fmla="*/ 123 w 293"/>
                <a:gd name="T21" fmla="*/ 80 h 288"/>
                <a:gd name="T22" fmla="*/ 99 w 293"/>
                <a:gd name="T23" fmla="*/ 104 h 288"/>
                <a:gd name="T24" fmla="*/ 106 w 293"/>
                <a:gd name="T25" fmla="*/ 116 h 288"/>
                <a:gd name="T26" fmla="*/ 138 w 293"/>
                <a:gd name="T27" fmla="*/ 155 h 288"/>
                <a:gd name="T28" fmla="*/ 177 w 293"/>
                <a:gd name="T29" fmla="*/ 186 h 288"/>
                <a:gd name="T30" fmla="*/ 189 w 293"/>
                <a:gd name="T31" fmla="*/ 193 h 288"/>
                <a:gd name="T32" fmla="*/ 213 w 293"/>
                <a:gd name="T33" fmla="*/ 170 h 288"/>
                <a:gd name="T34" fmla="*/ 222 w 293"/>
                <a:gd name="T35" fmla="*/ 167 h 288"/>
                <a:gd name="T36" fmla="*/ 284 w 293"/>
                <a:gd name="T37" fmla="*/ 216 h 288"/>
                <a:gd name="T38" fmla="*/ 291 w 293"/>
                <a:gd name="T39" fmla="*/ 244 h 288"/>
                <a:gd name="T40" fmla="*/ 291 w 293"/>
                <a:gd name="T41" fmla="*/ 244 h 288"/>
                <a:gd name="T42" fmla="*/ 269 w 293"/>
                <a:gd name="T43" fmla="*/ 272 h 288"/>
                <a:gd name="T44" fmla="*/ 266 w 293"/>
                <a:gd name="T45" fmla="*/ 275 h 288"/>
                <a:gd name="T46" fmla="*/ 238 w 293"/>
                <a:gd name="T47" fmla="*/ 288 h 288"/>
                <a:gd name="T48" fmla="*/ 53 w 293"/>
                <a:gd name="T49" fmla="*/ 22 h 288"/>
                <a:gd name="T50" fmla="*/ 36 w 293"/>
                <a:gd name="T51" fmla="*/ 38 h 288"/>
                <a:gd name="T52" fmla="*/ 33 w 293"/>
                <a:gd name="T53" fmla="*/ 41 h 288"/>
                <a:gd name="T54" fmla="*/ 27 w 293"/>
                <a:gd name="T55" fmla="*/ 63 h 288"/>
                <a:gd name="T56" fmla="*/ 27 w 293"/>
                <a:gd name="T57" fmla="*/ 65 h 288"/>
                <a:gd name="T58" fmla="*/ 97 w 293"/>
                <a:gd name="T59" fmla="*/ 195 h 288"/>
                <a:gd name="T60" fmla="*/ 228 w 293"/>
                <a:gd name="T61" fmla="*/ 266 h 288"/>
                <a:gd name="T62" fmla="*/ 229 w 293"/>
                <a:gd name="T63" fmla="*/ 266 h 288"/>
                <a:gd name="T64" fmla="*/ 251 w 293"/>
                <a:gd name="T65" fmla="*/ 259 h 288"/>
                <a:gd name="T66" fmla="*/ 255 w 293"/>
                <a:gd name="T67" fmla="*/ 256 h 288"/>
                <a:gd name="T68" fmla="*/ 270 w 293"/>
                <a:gd name="T69" fmla="*/ 240 h 288"/>
                <a:gd name="T70" fmla="*/ 224 w 293"/>
                <a:gd name="T71" fmla="*/ 189 h 288"/>
                <a:gd name="T72" fmla="*/ 198 w 293"/>
                <a:gd name="T73" fmla="*/ 215 h 288"/>
                <a:gd name="T74" fmla="*/ 184 w 293"/>
                <a:gd name="T75" fmla="*/ 216 h 288"/>
                <a:gd name="T76" fmla="*/ 166 w 293"/>
                <a:gd name="T77" fmla="*/ 204 h 288"/>
                <a:gd name="T78" fmla="*/ 122 w 293"/>
                <a:gd name="T79" fmla="*/ 170 h 288"/>
                <a:gd name="T80" fmla="*/ 88 w 293"/>
                <a:gd name="T81" fmla="*/ 127 h 288"/>
                <a:gd name="T82" fmla="*/ 76 w 293"/>
                <a:gd name="T83" fmla="*/ 108 h 288"/>
                <a:gd name="T84" fmla="*/ 78 w 293"/>
                <a:gd name="T85" fmla="*/ 95 h 288"/>
                <a:gd name="T86" fmla="*/ 104 w 293"/>
                <a:gd name="T87" fmla="*/ 69 h 288"/>
                <a:gd name="T88" fmla="*/ 53 w 293"/>
                <a:gd name="T89" fmla="*/ 2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88">
                  <a:moveTo>
                    <a:pt x="238" y="288"/>
                  </a:moveTo>
                  <a:cubicBezTo>
                    <a:pt x="234" y="288"/>
                    <a:pt x="230" y="288"/>
                    <a:pt x="225" y="287"/>
                  </a:cubicBezTo>
                  <a:cubicBezTo>
                    <a:pt x="216" y="286"/>
                    <a:pt x="144" y="275"/>
                    <a:pt x="82" y="210"/>
                  </a:cubicBezTo>
                  <a:cubicBezTo>
                    <a:pt x="17" y="148"/>
                    <a:pt x="7" y="76"/>
                    <a:pt x="6" y="67"/>
                  </a:cubicBezTo>
                  <a:cubicBezTo>
                    <a:pt x="0" y="44"/>
                    <a:pt x="9" y="35"/>
                    <a:pt x="18" y="26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30" y="13"/>
                    <a:pt x="36" y="4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58" y="0"/>
                    <a:pt x="76" y="9"/>
                  </a:cubicBezTo>
                  <a:cubicBezTo>
                    <a:pt x="103" y="23"/>
                    <a:pt x="121" y="45"/>
                    <a:pt x="125" y="71"/>
                  </a:cubicBezTo>
                  <a:cubicBezTo>
                    <a:pt x="126" y="74"/>
                    <a:pt x="125" y="77"/>
                    <a:pt x="123" y="80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2" y="108"/>
                    <a:pt x="104" y="112"/>
                    <a:pt x="106" y="116"/>
                  </a:cubicBezTo>
                  <a:cubicBezTo>
                    <a:pt x="114" y="127"/>
                    <a:pt x="119" y="136"/>
                    <a:pt x="138" y="155"/>
                  </a:cubicBezTo>
                  <a:cubicBezTo>
                    <a:pt x="156" y="174"/>
                    <a:pt x="165" y="179"/>
                    <a:pt x="177" y="186"/>
                  </a:cubicBezTo>
                  <a:cubicBezTo>
                    <a:pt x="180" y="188"/>
                    <a:pt x="184" y="191"/>
                    <a:pt x="189" y="193"/>
                  </a:cubicBezTo>
                  <a:cubicBezTo>
                    <a:pt x="213" y="170"/>
                    <a:pt x="213" y="170"/>
                    <a:pt x="213" y="170"/>
                  </a:cubicBezTo>
                  <a:cubicBezTo>
                    <a:pt x="215" y="167"/>
                    <a:pt x="218" y="166"/>
                    <a:pt x="222" y="167"/>
                  </a:cubicBezTo>
                  <a:cubicBezTo>
                    <a:pt x="248" y="170"/>
                    <a:pt x="270" y="188"/>
                    <a:pt x="284" y="216"/>
                  </a:cubicBezTo>
                  <a:cubicBezTo>
                    <a:pt x="290" y="229"/>
                    <a:pt x="293" y="239"/>
                    <a:pt x="291" y="244"/>
                  </a:cubicBezTo>
                  <a:cubicBezTo>
                    <a:pt x="291" y="244"/>
                    <a:pt x="291" y="244"/>
                    <a:pt x="291" y="244"/>
                  </a:cubicBezTo>
                  <a:cubicBezTo>
                    <a:pt x="289" y="253"/>
                    <a:pt x="280" y="262"/>
                    <a:pt x="269" y="272"/>
                  </a:cubicBezTo>
                  <a:cubicBezTo>
                    <a:pt x="266" y="275"/>
                    <a:pt x="266" y="275"/>
                    <a:pt x="266" y="275"/>
                  </a:cubicBezTo>
                  <a:cubicBezTo>
                    <a:pt x="259" y="281"/>
                    <a:pt x="252" y="288"/>
                    <a:pt x="238" y="288"/>
                  </a:cubicBezTo>
                  <a:close/>
                  <a:moveTo>
                    <a:pt x="53" y="22"/>
                  </a:moveTo>
                  <a:cubicBezTo>
                    <a:pt x="48" y="25"/>
                    <a:pt x="40" y="34"/>
                    <a:pt x="36" y="38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26" y="49"/>
                    <a:pt x="24" y="51"/>
                    <a:pt x="27" y="63"/>
                  </a:cubicBezTo>
                  <a:cubicBezTo>
                    <a:pt x="27" y="64"/>
                    <a:pt x="27" y="64"/>
                    <a:pt x="27" y="65"/>
                  </a:cubicBezTo>
                  <a:cubicBezTo>
                    <a:pt x="27" y="65"/>
                    <a:pt x="35" y="136"/>
                    <a:pt x="97" y="195"/>
                  </a:cubicBezTo>
                  <a:cubicBezTo>
                    <a:pt x="157" y="258"/>
                    <a:pt x="227" y="265"/>
                    <a:pt x="228" y="266"/>
                  </a:cubicBezTo>
                  <a:cubicBezTo>
                    <a:pt x="228" y="266"/>
                    <a:pt x="229" y="266"/>
                    <a:pt x="229" y="266"/>
                  </a:cubicBezTo>
                  <a:cubicBezTo>
                    <a:pt x="242" y="269"/>
                    <a:pt x="244" y="267"/>
                    <a:pt x="251" y="259"/>
                  </a:cubicBezTo>
                  <a:cubicBezTo>
                    <a:pt x="255" y="256"/>
                    <a:pt x="255" y="256"/>
                    <a:pt x="255" y="256"/>
                  </a:cubicBezTo>
                  <a:cubicBezTo>
                    <a:pt x="258" y="253"/>
                    <a:pt x="267" y="244"/>
                    <a:pt x="270" y="240"/>
                  </a:cubicBezTo>
                  <a:cubicBezTo>
                    <a:pt x="267" y="230"/>
                    <a:pt x="255" y="197"/>
                    <a:pt x="224" y="189"/>
                  </a:cubicBezTo>
                  <a:cubicBezTo>
                    <a:pt x="198" y="215"/>
                    <a:pt x="198" y="215"/>
                    <a:pt x="198" y="215"/>
                  </a:cubicBezTo>
                  <a:cubicBezTo>
                    <a:pt x="194" y="218"/>
                    <a:pt x="188" y="219"/>
                    <a:pt x="184" y="216"/>
                  </a:cubicBezTo>
                  <a:cubicBezTo>
                    <a:pt x="177" y="211"/>
                    <a:pt x="171" y="207"/>
                    <a:pt x="166" y="204"/>
                  </a:cubicBezTo>
                  <a:cubicBezTo>
                    <a:pt x="154" y="197"/>
                    <a:pt x="143" y="190"/>
                    <a:pt x="122" y="170"/>
                  </a:cubicBezTo>
                  <a:cubicBezTo>
                    <a:pt x="102" y="149"/>
                    <a:pt x="96" y="139"/>
                    <a:pt x="88" y="127"/>
                  </a:cubicBezTo>
                  <a:cubicBezTo>
                    <a:pt x="85" y="121"/>
                    <a:pt x="81" y="116"/>
                    <a:pt x="76" y="108"/>
                  </a:cubicBezTo>
                  <a:cubicBezTo>
                    <a:pt x="73" y="104"/>
                    <a:pt x="74" y="98"/>
                    <a:pt x="78" y="95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96" y="38"/>
                    <a:pt x="62" y="25"/>
                    <a:pt x="5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02" name="Freeform 384">
              <a:extLst>
                <a:ext uri="{FF2B5EF4-FFF2-40B4-BE49-F238E27FC236}">
                  <a16:creationId xmlns:a16="http://schemas.microsoft.com/office/drawing/2014/main" id="{941A3A90-7FB3-9C4F-B786-1CF43E9131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" y="119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3" name="Group 224">
            <a:extLst>
              <a:ext uri="{FF2B5EF4-FFF2-40B4-BE49-F238E27FC236}">
                <a16:creationId xmlns:a16="http://schemas.microsoft.com/office/drawing/2014/main" id="{3D8BD66F-0A67-D44B-84F1-F80FE4338A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02372" y="1951650"/>
            <a:ext cx="367041" cy="367041"/>
            <a:chOff x="2713" y="721"/>
            <a:chExt cx="340" cy="340"/>
          </a:xfrm>
          <a:solidFill>
            <a:srgbClr val="ED1B24"/>
          </a:solidFill>
        </p:grpSpPr>
        <p:sp>
          <p:nvSpPr>
            <p:cNvPr id="104" name="Freeform 225">
              <a:extLst>
                <a:ext uri="{FF2B5EF4-FFF2-40B4-BE49-F238E27FC236}">
                  <a16:creationId xmlns:a16="http://schemas.microsoft.com/office/drawing/2014/main" id="{042A14A7-2DFA-1D40-9679-BC1FBF08C9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3" y="721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05" name="Freeform 226">
              <a:extLst>
                <a:ext uri="{FF2B5EF4-FFF2-40B4-BE49-F238E27FC236}">
                  <a16:creationId xmlns:a16="http://schemas.microsoft.com/office/drawing/2014/main" id="{2FC9B824-945D-5845-8221-068184E3BE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1" y="791"/>
              <a:ext cx="184" cy="185"/>
            </a:xfrm>
            <a:custGeom>
              <a:avLst/>
              <a:gdLst>
                <a:gd name="T0" fmla="*/ 139 w 277"/>
                <a:gd name="T1" fmla="*/ 0 h 278"/>
                <a:gd name="T2" fmla="*/ 0 w 277"/>
                <a:gd name="T3" fmla="*/ 134 h 278"/>
                <a:gd name="T4" fmla="*/ 0 w 277"/>
                <a:gd name="T5" fmla="*/ 240 h 278"/>
                <a:gd name="T6" fmla="*/ 37 w 277"/>
                <a:gd name="T7" fmla="*/ 278 h 278"/>
                <a:gd name="T8" fmla="*/ 75 w 277"/>
                <a:gd name="T9" fmla="*/ 240 h 278"/>
                <a:gd name="T10" fmla="*/ 75 w 277"/>
                <a:gd name="T11" fmla="*/ 166 h 278"/>
                <a:gd name="T12" fmla="*/ 37 w 277"/>
                <a:gd name="T13" fmla="*/ 128 h 278"/>
                <a:gd name="T14" fmla="*/ 21 w 277"/>
                <a:gd name="T15" fmla="*/ 132 h 278"/>
                <a:gd name="T16" fmla="*/ 139 w 277"/>
                <a:gd name="T17" fmla="*/ 22 h 278"/>
                <a:gd name="T18" fmla="*/ 256 w 277"/>
                <a:gd name="T19" fmla="*/ 132 h 278"/>
                <a:gd name="T20" fmla="*/ 240 w 277"/>
                <a:gd name="T21" fmla="*/ 128 h 278"/>
                <a:gd name="T22" fmla="*/ 203 w 277"/>
                <a:gd name="T23" fmla="*/ 166 h 278"/>
                <a:gd name="T24" fmla="*/ 203 w 277"/>
                <a:gd name="T25" fmla="*/ 240 h 278"/>
                <a:gd name="T26" fmla="*/ 240 w 277"/>
                <a:gd name="T27" fmla="*/ 278 h 278"/>
                <a:gd name="T28" fmla="*/ 277 w 277"/>
                <a:gd name="T29" fmla="*/ 240 h 278"/>
                <a:gd name="T30" fmla="*/ 277 w 277"/>
                <a:gd name="T31" fmla="*/ 134 h 278"/>
                <a:gd name="T32" fmla="*/ 139 w 277"/>
                <a:gd name="T33" fmla="*/ 0 h 278"/>
                <a:gd name="T34" fmla="*/ 37 w 277"/>
                <a:gd name="T35" fmla="*/ 150 h 278"/>
                <a:gd name="T36" fmla="*/ 53 w 277"/>
                <a:gd name="T37" fmla="*/ 166 h 278"/>
                <a:gd name="T38" fmla="*/ 53 w 277"/>
                <a:gd name="T39" fmla="*/ 240 h 278"/>
                <a:gd name="T40" fmla="*/ 37 w 277"/>
                <a:gd name="T41" fmla="*/ 256 h 278"/>
                <a:gd name="T42" fmla="*/ 21 w 277"/>
                <a:gd name="T43" fmla="*/ 240 h 278"/>
                <a:gd name="T44" fmla="*/ 21 w 277"/>
                <a:gd name="T45" fmla="*/ 166 h 278"/>
                <a:gd name="T46" fmla="*/ 37 w 277"/>
                <a:gd name="T47" fmla="*/ 150 h 278"/>
                <a:gd name="T48" fmla="*/ 256 w 277"/>
                <a:gd name="T49" fmla="*/ 240 h 278"/>
                <a:gd name="T50" fmla="*/ 240 w 277"/>
                <a:gd name="T51" fmla="*/ 256 h 278"/>
                <a:gd name="T52" fmla="*/ 224 w 277"/>
                <a:gd name="T53" fmla="*/ 240 h 278"/>
                <a:gd name="T54" fmla="*/ 224 w 277"/>
                <a:gd name="T55" fmla="*/ 166 h 278"/>
                <a:gd name="T56" fmla="*/ 240 w 277"/>
                <a:gd name="T57" fmla="*/ 150 h 278"/>
                <a:gd name="T58" fmla="*/ 256 w 277"/>
                <a:gd name="T59" fmla="*/ 166 h 278"/>
                <a:gd name="T60" fmla="*/ 256 w 277"/>
                <a:gd name="T61" fmla="*/ 24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7" h="278">
                  <a:moveTo>
                    <a:pt x="139" y="0"/>
                  </a:moveTo>
                  <a:cubicBezTo>
                    <a:pt x="62" y="0"/>
                    <a:pt x="0" y="60"/>
                    <a:pt x="0" y="134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61"/>
                    <a:pt x="17" y="278"/>
                    <a:pt x="37" y="278"/>
                  </a:cubicBezTo>
                  <a:cubicBezTo>
                    <a:pt x="58" y="278"/>
                    <a:pt x="75" y="261"/>
                    <a:pt x="75" y="240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75" y="145"/>
                    <a:pt x="58" y="128"/>
                    <a:pt x="37" y="128"/>
                  </a:cubicBezTo>
                  <a:cubicBezTo>
                    <a:pt x="32" y="128"/>
                    <a:pt x="26" y="130"/>
                    <a:pt x="21" y="132"/>
                  </a:cubicBezTo>
                  <a:cubicBezTo>
                    <a:pt x="22" y="71"/>
                    <a:pt x="75" y="22"/>
                    <a:pt x="139" y="22"/>
                  </a:cubicBezTo>
                  <a:cubicBezTo>
                    <a:pt x="203" y="22"/>
                    <a:pt x="255" y="71"/>
                    <a:pt x="256" y="132"/>
                  </a:cubicBezTo>
                  <a:cubicBezTo>
                    <a:pt x="251" y="130"/>
                    <a:pt x="246" y="128"/>
                    <a:pt x="240" y="128"/>
                  </a:cubicBezTo>
                  <a:cubicBezTo>
                    <a:pt x="219" y="128"/>
                    <a:pt x="203" y="145"/>
                    <a:pt x="203" y="166"/>
                  </a:cubicBezTo>
                  <a:cubicBezTo>
                    <a:pt x="203" y="240"/>
                    <a:pt x="203" y="240"/>
                    <a:pt x="203" y="240"/>
                  </a:cubicBezTo>
                  <a:cubicBezTo>
                    <a:pt x="203" y="261"/>
                    <a:pt x="219" y="278"/>
                    <a:pt x="240" y="278"/>
                  </a:cubicBezTo>
                  <a:cubicBezTo>
                    <a:pt x="261" y="278"/>
                    <a:pt x="277" y="261"/>
                    <a:pt x="277" y="240"/>
                  </a:cubicBezTo>
                  <a:cubicBezTo>
                    <a:pt x="277" y="134"/>
                    <a:pt x="277" y="134"/>
                    <a:pt x="277" y="134"/>
                  </a:cubicBezTo>
                  <a:cubicBezTo>
                    <a:pt x="277" y="60"/>
                    <a:pt x="215" y="0"/>
                    <a:pt x="139" y="0"/>
                  </a:cubicBezTo>
                  <a:close/>
                  <a:moveTo>
                    <a:pt x="37" y="150"/>
                  </a:moveTo>
                  <a:cubicBezTo>
                    <a:pt x="46" y="150"/>
                    <a:pt x="53" y="157"/>
                    <a:pt x="53" y="166"/>
                  </a:cubicBezTo>
                  <a:cubicBezTo>
                    <a:pt x="53" y="240"/>
                    <a:pt x="53" y="240"/>
                    <a:pt x="53" y="240"/>
                  </a:cubicBezTo>
                  <a:cubicBezTo>
                    <a:pt x="53" y="249"/>
                    <a:pt x="46" y="256"/>
                    <a:pt x="37" y="256"/>
                  </a:cubicBezTo>
                  <a:cubicBezTo>
                    <a:pt x="29" y="256"/>
                    <a:pt x="21" y="249"/>
                    <a:pt x="21" y="240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1" y="157"/>
                    <a:pt x="29" y="150"/>
                    <a:pt x="37" y="150"/>
                  </a:cubicBezTo>
                  <a:close/>
                  <a:moveTo>
                    <a:pt x="256" y="240"/>
                  </a:moveTo>
                  <a:cubicBezTo>
                    <a:pt x="256" y="249"/>
                    <a:pt x="249" y="256"/>
                    <a:pt x="240" y="256"/>
                  </a:cubicBezTo>
                  <a:cubicBezTo>
                    <a:pt x="231" y="256"/>
                    <a:pt x="224" y="249"/>
                    <a:pt x="224" y="240"/>
                  </a:cubicBezTo>
                  <a:cubicBezTo>
                    <a:pt x="224" y="166"/>
                    <a:pt x="224" y="166"/>
                    <a:pt x="224" y="166"/>
                  </a:cubicBezTo>
                  <a:cubicBezTo>
                    <a:pt x="224" y="157"/>
                    <a:pt x="231" y="150"/>
                    <a:pt x="240" y="150"/>
                  </a:cubicBezTo>
                  <a:cubicBezTo>
                    <a:pt x="249" y="150"/>
                    <a:pt x="256" y="157"/>
                    <a:pt x="256" y="166"/>
                  </a:cubicBezTo>
                  <a:lnTo>
                    <a:pt x="256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D751813-7444-1F46-BE53-D75269BE91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11141" y="1950709"/>
            <a:ext cx="367982" cy="367982"/>
            <a:chOff x="2962" y="2267"/>
            <a:chExt cx="340" cy="340"/>
          </a:xfrm>
          <a:solidFill>
            <a:srgbClr val="ED1B24"/>
          </a:solidFill>
        </p:grpSpPr>
        <p:sp>
          <p:nvSpPr>
            <p:cNvPr id="107" name="Freeform 287">
              <a:extLst>
                <a:ext uri="{FF2B5EF4-FFF2-40B4-BE49-F238E27FC236}">
                  <a16:creationId xmlns:a16="http://schemas.microsoft.com/office/drawing/2014/main" id="{6E83A596-9946-8242-BA14-D9B1BE43B7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" y="2331"/>
              <a:ext cx="199" cy="184"/>
            </a:xfrm>
            <a:custGeom>
              <a:avLst/>
              <a:gdLst>
                <a:gd name="T0" fmla="*/ 11 w 299"/>
                <a:gd name="T1" fmla="*/ 149 h 277"/>
                <a:gd name="T2" fmla="*/ 32 w 299"/>
                <a:gd name="T3" fmla="*/ 128 h 277"/>
                <a:gd name="T4" fmla="*/ 11 w 299"/>
                <a:gd name="T5" fmla="*/ 170 h 277"/>
                <a:gd name="T6" fmla="*/ 32 w 299"/>
                <a:gd name="T7" fmla="*/ 192 h 277"/>
                <a:gd name="T8" fmla="*/ 32 w 299"/>
                <a:gd name="T9" fmla="*/ 213 h 277"/>
                <a:gd name="T10" fmla="*/ 11 w 299"/>
                <a:gd name="T11" fmla="*/ 234 h 277"/>
                <a:gd name="T12" fmla="*/ 32 w 299"/>
                <a:gd name="T13" fmla="*/ 213 h 277"/>
                <a:gd name="T14" fmla="*/ 0 w 299"/>
                <a:gd name="T15" fmla="*/ 266 h 277"/>
                <a:gd name="T16" fmla="*/ 43 w 299"/>
                <a:gd name="T17" fmla="*/ 266 h 277"/>
                <a:gd name="T18" fmla="*/ 96 w 299"/>
                <a:gd name="T19" fmla="*/ 170 h 277"/>
                <a:gd name="T20" fmla="*/ 118 w 299"/>
                <a:gd name="T21" fmla="*/ 192 h 277"/>
                <a:gd name="T22" fmla="*/ 118 w 299"/>
                <a:gd name="T23" fmla="*/ 213 h 277"/>
                <a:gd name="T24" fmla="*/ 96 w 299"/>
                <a:gd name="T25" fmla="*/ 234 h 277"/>
                <a:gd name="T26" fmla="*/ 118 w 299"/>
                <a:gd name="T27" fmla="*/ 213 h 277"/>
                <a:gd name="T28" fmla="*/ 86 w 299"/>
                <a:gd name="T29" fmla="*/ 266 h 277"/>
                <a:gd name="T30" fmla="*/ 128 w 299"/>
                <a:gd name="T31" fmla="*/ 266 h 277"/>
                <a:gd name="T32" fmla="*/ 182 w 299"/>
                <a:gd name="T33" fmla="*/ 170 h 277"/>
                <a:gd name="T34" fmla="*/ 203 w 299"/>
                <a:gd name="T35" fmla="*/ 192 h 277"/>
                <a:gd name="T36" fmla="*/ 203 w 299"/>
                <a:gd name="T37" fmla="*/ 213 h 277"/>
                <a:gd name="T38" fmla="*/ 182 w 299"/>
                <a:gd name="T39" fmla="*/ 234 h 277"/>
                <a:gd name="T40" fmla="*/ 203 w 299"/>
                <a:gd name="T41" fmla="*/ 213 h 277"/>
                <a:gd name="T42" fmla="*/ 171 w 299"/>
                <a:gd name="T43" fmla="*/ 266 h 277"/>
                <a:gd name="T44" fmla="*/ 214 w 299"/>
                <a:gd name="T45" fmla="*/ 266 h 277"/>
                <a:gd name="T46" fmla="*/ 182 w 299"/>
                <a:gd name="T47" fmla="*/ 42 h 277"/>
                <a:gd name="T48" fmla="*/ 203 w 299"/>
                <a:gd name="T49" fmla="*/ 64 h 277"/>
                <a:gd name="T50" fmla="*/ 203 w 299"/>
                <a:gd name="T51" fmla="*/ 85 h 277"/>
                <a:gd name="T52" fmla="*/ 182 w 299"/>
                <a:gd name="T53" fmla="*/ 106 h 277"/>
                <a:gd name="T54" fmla="*/ 203 w 299"/>
                <a:gd name="T55" fmla="*/ 85 h 277"/>
                <a:gd name="T56" fmla="*/ 171 w 299"/>
                <a:gd name="T57" fmla="*/ 138 h 277"/>
                <a:gd name="T58" fmla="*/ 214 w 299"/>
                <a:gd name="T59" fmla="*/ 138 h 277"/>
                <a:gd name="T60" fmla="*/ 182 w 299"/>
                <a:gd name="T61" fmla="*/ 0 h 277"/>
                <a:gd name="T62" fmla="*/ 203 w 299"/>
                <a:gd name="T63" fmla="*/ 21 h 277"/>
                <a:gd name="T64" fmla="*/ 288 w 299"/>
                <a:gd name="T65" fmla="*/ 170 h 277"/>
                <a:gd name="T66" fmla="*/ 267 w 299"/>
                <a:gd name="T67" fmla="*/ 192 h 277"/>
                <a:gd name="T68" fmla="*/ 288 w 299"/>
                <a:gd name="T69" fmla="*/ 170 h 277"/>
                <a:gd name="T70" fmla="*/ 256 w 299"/>
                <a:gd name="T71" fmla="*/ 224 h 277"/>
                <a:gd name="T72" fmla="*/ 299 w 299"/>
                <a:gd name="T73" fmla="*/ 224 h 277"/>
                <a:gd name="T74" fmla="*/ 267 w 299"/>
                <a:gd name="T75" fmla="*/ 256 h 277"/>
                <a:gd name="T76" fmla="*/ 288 w 299"/>
                <a:gd name="T77" fmla="*/ 277 h 277"/>
                <a:gd name="T78" fmla="*/ 267 w 299"/>
                <a:gd name="T79" fmla="*/ 106 h 277"/>
                <a:gd name="T80" fmla="*/ 288 w 299"/>
                <a:gd name="T81" fmla="*/ 85 h 277"/>
                <a:gd name="T82" fmla="*/ 267 w 299"/>
                <a:gd name="T83" fmla="*/ 106 h 277"/>
                <a:gd name="T84" fmla="*/ 256 w 299"/>
                <a:gd name="T85" fmla="*/ 138 h 277"/>
                <a:gd name="T86" fmla="*/ 299 w 299"/>
                <a:gd name="T87" fmla="*/ 13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9" h="277">
                  <a:moveTo>
                    <a:pt x="43" y="138"/>
                  </a:moveTo>
                  <a:cubicBezTo>
                    <a:pt x="43" y="144"/>
                    <a:pt x="38" y="149"/>
                    <a:pt x="32" y="149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5" y="149"/>
                    <a:pt x="0" y="144"/>
                    <a:pt x="0" y="138"/>
                  </a:cubicBezTo>
                  <a:cubicBezTo>
                    <a:pt x="0" y="132"/>
                    <a:pt x="5" y="128"/>
                    <a:pt x="11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8" y="128"/>
                    <a:pt x="43" y="132"/>
                    <a:pt x="43" y="138"/>
                  </a:cubicBezTo>
                  <a:close/>
                  <a:moveTo>
                    <a:pt x="32" y="170"/>
                  </a:moveTo>
                  <a:cubicBezTo>
                    <a:pt x="11" y="170"/>
                    <a:pt x="11" y="170"/>
                    <a:pt x="11" y="170"/>
                  </a:cubicBezTo>
                  <a:cubicBezTo>
                    <a:pt x="5" y="170"/>
                    <a:pt x="0" y="175"/>
                    <a:pt x="0" y="181"/>
                  </a:cubicBezTo>
                  <a:cubicBezTo>
                    <a:pt x="0" y="187"/>
                    <a:pt x="5" y="192"/>
                    <a:pt x="11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8" y="192"/>
                    <a:pt x="43" y="187"/>
                    <a:pt x="43" y="181"/>
                  </a:cubicBezTo>
                  <a:cubicBezTo>
                    <a:pt x="43" y="175"/>
                    <a:pt x="38" y="170"/>
                    <a:pt x="32" y="170"/>
                  </a:cubicBezTo>
                  <a:close/>
                  <a:moveTo>
                    <a:pt x="32" y="213"/>
                  </a:moveTo>
                  <a:cubicBezTo>
                    <a:pt x="11" y="213"/>
                    <a:pt x="11" y="213"/>
                    <a:pt x="11" y="213"/>
                  </a:cubicBezTo>
                  <a:cubicBezTo>
                    <a:pt x="5" y="213"/>
                    <a:pt x="0" y="218"/>
                    <a:pt x="0" y="224"/>
                  </a:cubicBezTo>
                  <a:cubicBezTo>
                    <a:pt x="0" y="230"/>
                    <a:pt x="5" y="234"/>
                    <a:pt x="11" y="234"/>
                  </a:cubicBezTo>
                  <a:cubicBezTo>
                    <a:pt x="32" y="234"/>
                    <a:pt x="32" y="234"/>
                    <a:pt x="32" y="234"/>
                  </a:cubicBezTo>
                  <a:cubicBezTo>
                    <a:pt x="38" y="234"/>
                    <a:pt x="43" y="230"/>
                    <a:pt x="43" y="224"/>
                  </a:cubicBezTo>
                  <a:cubicBezTo>
                    <a:pt x="43" y="218"/>
                    <a:pt x="38" y="213"/>
                    <a:pt x="32" y="213"/>
                  </a:cubicBezTo>
                  <a:close/>
                  <a:moveTo>
                    <a:pt x="32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5" y="256"/>
                    <a:pt x="0" y="260"/>
                    <a:pt x="0" y="266"/>
                  </a:cubicBezTo>
                  <a:cubicBezTo>
                    <a:pt x="0" y="272"/>
                    <a:pt x="5" y="277"/>
                    <a:pt x="11" y="277"/>
                  </a:cubicBezTo>
                  <a:cubicBezTo>
                    <a:pt x="32" y="277"/>
                    <a:pt x="32" y="277"/>
                    <a:pt x="32" y="277"/>
                  </a:cubicBezTo>
                  <a:cubicBezTo>
                    <a:pt x="38" y="277"/>
                    <a:pt x="43" y="272"/>
                    <a:pt x="43" y="266"/>
                  </a:cubicBezTo>
                  <a:cubicBezTo>
                    <a:pt x="43" y="260"/>
                    <a:pt x="38" y="256"/>
                    <a:pt x="32" y="256"/>
                  </a:cubicBezTo>
                  <a:close/>
                  <a:moveTo>
                    <a:pt x="118" y="170"/>
                  </a:moveTo>
                  <a:cubicBezTo>
                    <a:pt x="96" y="170"/>
                    <a:pt x="96" y="170"/>
                    <a:pt x="96" y="170"/>
                  </a:cubicBezTo>
                  <a:cubicBezTo>
                    <a:pt x="90" y="170"/>
                    <a:pt x="86" y="175"/>
                    <a:pt x="86" y="181"/>
                  </a:cubicBezTo>
                  <a:cubicBezTo>
                    <a:pt x="86" y="187"/>
                    <a:pt x="90" y="192"/>
                    <a:pt x="96" y="192"/>
                  </a:cubicBezTo>
                  <a:cubicBezTo>
                    <a:pt x="118" y="192"/>
                    <a:pt x="118" y="192"/>
                    <a:pt x="118" y="192"/>
                  </a:cubicBezTo>
                  <a:cubicBezTo>
                    <a:pt x="124" y="192"/>
                    <a:pt x="128" y="187"/>
                    <a:pt x="128" y="181"/>
                  </a:cubicBezTo>
                  <a:cubicBezTo>
                    <a:pt x="128" y="175"/>
                    <a:pt x="124" y="170"/>
                    <a:pt x="118" y="170"/>
                  </a:cubicBezTo>
                  <a:close/>
                  <a:moveTo>
                    <a:pt x="118" y="213"/>
                  </a:moveTo>
                  <a:cubicBezTo>
                    <a:pt x="96" y="213"/>
                    <a:pt x="96" y="213"/>
                    <a:pt x="96" y="213"/>
                  </a:cubicBezTo>
                  <a:cubicBezTo>
                    <a:pt x="90" y="213"/>
                    <a:pt x="86" y="218"/>
                    <a:pt x="86" y="224"/>
                  </a:cubicBezTo>
                  <a:cubicBezTo>
                    <a:pt x="86" y="230"/>
                    <a:pt x="90" y="234"/>
                    <a:pt x="96" y="234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24" y="234"/>
                    <a:pt x="128" y="230"/>
                    <a:pt x="128" y="224"/>
                  </a:cubicBezTo>
                  <a:cubicBezTo>
                    <a:pt x="128" y="218"/>
                    <a:pt x="124" y="213"/>
                    <a:pt x="118" y="213"/>
                  </a:cubicBezTo>
                  <a:close/>
                  <a:moveTo>
                    <a:pt x="118" y="256"/>
                  </a:moveTo>
                  <a:cubicBezTo>
                    <a:pt x="96" y="256"/>
                    <a:pt x="96" y="256"/>
                    <a:pt x="96" y="256"/>
                  </a:cubicBezTo>
                  <a:cubicBezTo>
                    <a:pt x="90" y="256"/>
                    <a:pt x="86" y="260"/>
                    <a:pt x="86" y="266"/>
                  </a:cubicBezTo>
                  <a:cubicBezTo>
                    <a:pt x="86" y="272"/>
                    <a:pt x="90" y="277"/>
                    <a:pt x="96" y="277"/>
                  </a:cubicBezTo>
                  <a:cubicBezTo>
                    <a:pt x="118" y="277"/>
                    <a:pt x="118" y="277"/>
                    <a:pt x="118" y="277"/>
                  </a:cubicBezTo>
                  <a:cubicBezTo>
                    <a:pt x="124" y="277"/>
                    <a:pt x="128" y="272"/>
                    <a:pt x="128" y="266"/>
                  </a:cubicBezTo>
                  <a:cubicBezTo>
                    <a:pt x="128" y="260"/>
                    <a:pt x="124" y="256"/>
                    <a:pt x="118" y="256"/>
                  </a:cubicBezTo>
                  <a:close/>
                  <a:moveTo>
                    <a:pt x="203" y="170"/>
                  </a:moveTo>
                  <a:cubicBezTo>
                    <a:pt x="182" y="170"/>
                    <a:pt x="182" y="170"/>
                    <a:pt x="182" y="170"/>
                  </a:cubicBezTo>
                  <a:cubicBezTo>
                    <a:pt x="176" y="170"/>
                    <a:pt x="171" y="175"/>
                    <a:pt x="171" y="181"/>
                  </a:cubicBezTo>
                  <a:cubicBezTo>
                    <a:pt x="171" y="187"/>
                    <a:pt x="176" y="192"/>
                    <a:pt x="182" y="192"/>
                  </a:cubicBezTo>
                  <a:cubicBezTo>
                    <a:pt x="203" y="192"/>
                    <a:pt x="203" y="192"/>
                    <a:pt x="203" y="192"/>
                  </a:cubicBezTo>
                  <a:cubicBezTo>
                    <a:pt x="209" y="192"/>
                    <a:pt x="214" y="187"/>
                    <a:pt x="214" y="181"/>
                  </a:cubicBezTo>
                  <a:cubicBezTo>
                    <a:pt x="214" y="175"/>
                    <a:pt x="209" y="170"/>
                    <a:pt x="203" y="170"/>
                  </a:cubicBezTo>
                  <a:close/>
                  <a:moveTo>
                    <a:pt x="203" y="213"/>
                  </a:moveTo>
                  <a:cubicBezTo>
                    <a:pt x="182" y="213"/>
                    <a:pt x="182" y="213"/>
                    <a:pt x="182" y="213"/>
                  </a:cubicBezTo>
                  <a:cubicBezTo>
                    <a:pt x="176" y="213"/>
                    <a:pt x="171" y="218"/>
                    <a:pt x="171" y="224"/>
                  </a:cubicBezTo>
                  <a:cubicBezTo>
                    <a:pt x="171" y="230"/>
                    <a:pt x="176" y="234"/>
                    <a:pt x="182" y="234"/>
                  </a:cubicBezTo>
                  <a:cubicBezTo>
                    <a:pt x="203" y="234"/>
                    <a:pt x="203" y="234"/>
                    <a:pt x="203" y="234"/>
                  </a:cubicBezTo>
                  <a:cubicBezTo>
                    <a:pt x="209" y="234"/>
                    <a:pt x="214" y="230"/>
                    <a:pt x="214" y="224"/>
                  </a:cubicBezTo>
                  <a:cubicBezTo>
                    <a:pt x="214" y="218"/>
                    <a:pt x="209" y="213"/>
                    <a:pt x="203" y="213"/>
                  </a:cubicBezTo>
                  <a:close/>
                  <a:moveTo>
                    <a:pt x="203" y="256"/>
                  </a:moveTo>
                  <a:cubicBezTo>
                    <a:pt x="182" y="256"/>
                    <a:pt x="182" y="256"/>
                    <a:pt x="182" y="256"/>
                  </a:cubicBezTo>
                  <a:cubicBezTo>
                    <a:pt x="176" y="256"/>
                    <a:pt x="171" y="260"/>
                    <a:pt x="171" y="266"/>
                  </a:cubicBezTo>
                  <a:cubicBezTo>
                    <a:pt x="171" y="272"/>
                    <a:pt x="176" y="277"/>
                    <a:pt x="182" y="277"/>
                  </a:cubicBezTo>
                  <a:cubicBezTo>
                    <a:pt x="203" y="277"/>
                    <a:pt x="203" y="277"/>
                    <a:pt x="203" y="277"/>
                  </a:cubicBezTo>
                  <a:cubicBezTo>
                    <a:pt x="209" y="277"/>
                    <a:pt x="214" y="272"/>
                    <a:pt x="214" y="266"/>
                  </a:cubicBezTo>
                  <a:cubicBezTo>
                    <a:pt x="214" y="260"/>
                    <a:pt x="209" y="256"/>
                    <a:pt x="203" y="256"/>
                  </a:cubicBezTo>
                  <a:close/>
                  <a:moveTo>
                    <a:pt x="203" y="42"/>
                  </a:moveTo>
                  <a:cubicBezTo>
                    <a:pt x="182" y="42"/>
                    <a:pt x="182" y="42"/>
                    <a:pt x="182" y="42"/>
                  </a:cubicBezTo>
                  <a:cubicBezTo>
                    <a:pt x="176" y="42"/>
                    <a:pt x="171" y="47"/>
                    <a:pt x="171" y="53"/>
                  </a:cubicBezTo>
                  <a:cubicBezTo>
                    <a:pt x="171" y="59"/>
                    <a:pt x="176" y="64"/>
                    <a:pt x="182" y="64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209" y="64"/>
                    <a:pt x="214" y="59"/>
                    <a:pt x="214" y="53"/>
                  </a:cubicBezTo>
                  <a:cubicBezTo>
                    <a:pt x="214" y="47"/>
                    <a:pt x="209" y="42"/>
                    <a:pt x="203" y="42"/>
                  </a:cubicBezTo>
                  <a:close/>
                  <a:moveTo>
                    <a:pt x="203" y="85"/>
                  </a:moveTo>
                  <a:cubicBezTo>
                    <a:pt x="182" y="85"/>
                    <a:pt x="182" y="85"/>
                    <a:pt x="182" y="85"/>
                  </a:cubicBezTo>
                  <a:cubicBezTo>
                    <a:pt x="176" y="85"/>
                    <a:pt x="171" y="90"/>
                    <a:pt x="171" y="96"/>
                  </a:cubicBezTo>
                  <a:cubicBezTo>
                    <a:pt x="171" y="102"/>
                    <a:pt x="176" y="106"/>
                    <a:pt x="182" y="106"/>
                  </a:cubicBezTo>
                  <a:cubicBezTo>
                    <a:pt x="203" y="106"/>
                    <a:pt x="203" y="106"/>
                    <a:pt x="203" y="106"/>
                  </a:cubicBezTo>
                  <a:cubicBezTo>
                    <a:pt x="209" y="106"/>
                    <a:pt x="214" y="102"/>
                    <a:pt x="214" y="96"/>
                  </a:cubicBezTo>
                  <a:cubicBezTo>
                    <a:pt x="214" y="90"/>
                    <a:pt x="209" y="85"/>
                    <a:pt x="203" y="85"/>
                  </a:cubicBezTo>
                  <a:close/>
                  <a:moveTo>
                    <a:pt x="203" y="128"/>
                  </a:moveTo>
                  <a:cubicBezTo>
                    <a:pt x="182" y="128"/>
                    <a:pt x="182" y="128"/>
                    <a:pt x="182" y="128"/>
                  </a:cubicBezTo>
                  <a:cubicBezTo>
                    <a:pt x="176" y="128"/>
                    <a:pt x="171" y="132"/>
                    <a:pt x="171" y="138"/>
                  </a:cubicBezTo>
                  <a:cubicBezTo>
                    <a:pt x="171" y="144"/>
                    <a:pt x="176" y="149"/>
                    <a:pt x="182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9" y="149"/>
                    <a:pt x="214" y="144"/>
                    <a:pt x="214" y="138"/>
                  </a:cubicBezTo>
                  <a:cubicBezTo>
                    <a:pt x="214" y="132"/>
                    <a:pt x="209" y="128"/>
                    <a:pt x="203" y="128"/>
                  </a:cubicBezTo>
                  <a:close/>
                  <a:moveTo>
                    <a:pt x="203" y="0"/>
                  </a:moveTo>
                  <a:cubicBezTo>
                    <a:pt x="182" y="0"/>
                    <a:pt x="182" y="0"/>
                    <a:pt x="182" y="0"/>
                  </a:cubicBezTo>
                  <a:cubicBezTo>
                    <a:pt x="176" y="0"/>
                    <a:pt x="171" y="4"/>
                    <a:pt x="171" y="10"/>
                  </a:cubicBezTo>
                  <a:cubicBezTo>
                    <a:pt x="171" y="16"/>
                    <a:pt x="176" y="21"/>
                    <a:pt x="182" y="21"/>
                  </a:cubicBezTo>
                  <a:cubicBezTo>
                    <a:pt x="203" y="21"/>
                    <a:pt x="203" y="21"/>
                    <a:pt x="203" y="21"/>
                  </a:cubicBezTo>
                  <a:cubicBezTo>
                    <a:pt x="209" y="21"/>
                    <a:pt x="214" y="16"/>
                    <a:pt x="214" y="10"/>
                  </a:cubicBezTo>
                  <a:cubicBezTo>
                    <a:pt x="214" y="4"/>
                    <a:pt x="209" y="0"/>
                    <a:pt x="203" y="0"/>
                  </a:cubicBezTo>
                  <a:close/>
                  <a:moveTo>
                    <a:pt x="288" y="170"/>
                  </a:moveTo>
                  <a:cubicBezTo>
                    <a:pt x="267" y="170"/>
                    <a:pt x="267" y="170"/>
                    <a:pt x="267" y="170"/>
                  </a:cubicBezTo>
                  <a:cubicBezTo>
                    <a:pt x="261" y="170"/>
                    <a:pt x="256" y="175"/>
                    <a:pt x="256" y="181"/>
                  </a:cubicBezTo>
                  <a:cubicBezTo>
                    <a:pt x="256" y="187"/>
                    <a:pt x="261" y="192"/>
                    <a:pt x="267" y="192"/>
                  </a:cubicBezTo>
                  <a:cubicBezTo>
                    <a:pt x="288" y="192"/>
                    <a:pt x="288" y="192"/>
                    <a:pt x="288" y="192"/>
                  </a:cubicBezTo>
                  <a:cubicBezTo>
                    <a:pt x="294" y="192"/>
                    <a:pt x="299" y="187"/>
                    <a:pt x="299" y="181"/>
                  </a:cubicBezTo>
                  <a:cubicBezTo>
                    <a:pt x="299" y="175"/>
                    <a:pt x="294" y="170"/>
                    <a:pt x="288" y="170"/>
                  </a:cubicBezTo>
                  <a:close/>
                  <a:moveTo>
                    <a:pt x="288" y="213"/>
                  </a:moveTo>
                  <a:cubicBezTo>
                    <a:pt x="267" y="213"/>
                    <a:pt x="267" y="213"/>
                    <a:pt x="267" y="213"/>
                  </a:cubicBezTo>
                  <a:cubicBezTo>
                    <a:pt x="261" y="213"/>
                    <a:pt x="256" y="218"/>
                    <a:pt x="256" y="224"/>
                  </a:cubicBezTo>
                  <a:cubicBezTo>
                    <a:pt x="256" y="230"/>
                    <a:pt x="261" y="234"/>
                    <a:pt x="267" y="234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94" y="234"/>
                    <a:pt x="299" y="230"/>
                    <a:pt x="299" y="224"/>
                  </a:cubicBezTo>
                  <a:cubicBezTo>
                    <a:pt x="299" y="218"/>
                    <a:pt x="294" y="213"/>
                    <a:pt x="288" y="213"/>
                  </a:cubicBezTo>
                  <a:close/>
                  <a:moveTo>
                    <a:pt x="288" y="256"/>
                  </a:moveTo>
                  <a:cubicBezTo>
                    <a:pt x="267" y="256"/>
                    <a:pt x="267" y="256"/>
                    <a:pt x="267" y="256"/>
                  </a:cubicBezTo>
                  <a:cubicBezTo>
                    <a:pt x="261" y="256"/>
                    <a:pt x="256" y="260"/>
                    <a:pt x="256" y="266"/>
                  </a:cubicBezTo>
                  <a:cubicBezTo>
                    <a:pt x="256" y="272"/>
                    <a:pt x="261" y="277"/>
                    <a:pt x="267" y="277"/>
                  </a:cubicBezTo>
                  <a:cubicBezTo>
                    <a:pt x="288" y="277"/>
                    <a:pt x="288" y="277"/>
                    <a:pt x="288" y="277"/>
                  </a:cubicBezTo>
                  <a:cubicBezTo>
                    <a:pt x="294" y="277"/>
                    <a:pt x="299" y="272"/>
                    <a:pt x="299" y="266"/>
                  </a:cubicBezTo>
                  <a:cubicBezTo>
                    <a:pt x="299" y="260"/>
                    <a:pt x="294" y="256"/>
                    <a:pt x="288" y="256"/>
                  </a:cubicBezTo>
                  <a:close/>
                  <a:moveTo>
                    <a:pt x="267" y="106"/>
                  </a:moveTo>
                  <a:cubicBezTo>
                    <a:pt x="288" y="106"/>
                    <a:pt x="288" y="106"/>
                    <a:pt x="288" y="106"/>
                  </a:cubicBezTo>
                  <a:cubicBezTo>
                    <a:pt x="294" y="106"/>
                    <a:pt x="299" y="102"/>
                    <a:pt x="299" y="96"/>
                  </a:cubicBezTo>
                  <a:cubicBezTo>
                    <a:pt x="299" y="90"/>
                    <a:pt x="294" y="85"/>
                    <a:pt x="288" y="85"/>
                  </a:cubicBezTo>
                  <a:cubicBezTo>
                    <a:pt x="267" y="85"/>
                    <a:pt x="267" y="85"/>
                    <a:pt x="267" y="85"/>
                  </a:cubicBezTo>
                  <a:cubicBezTo>
                    <a:pt x="261" y="85"/>
                    <a:pt x="256" y="90"/>
                    <a:pt x="256" y="96"/>
                  </a:cubicBezTo>
                  <a:cubicBezTo>
                    <a:pt x="256" y="102"/>
                    <a:pt x="261" y="106"/>
                    <a:pt x="267" y="106"/>
                  </a:cubicBezTo>
                  <a:close/>
                  <a:moveTo>
                    <a:pt x="288" y="128"/>
                  </a:moveTo>
                  <a:cubicBezTo>
                    <a:pt x="267" y="128"/>
                    <a:pt x="267" y="128"/>
                    <a:pt x="267" y="128"/>
                  </a:cubicBezTo>
                  <a:cubicBezTo>
                    <a:pt x="261" y="128"/>
                    <a:pt x="256" y="132"/>
                    <a:pt x="256" y="138"/>
                  </a:cubicBezTo>
                  <a:cubicBezTo>
                    <a:pt x="256" y="144"/>
                    <a:pt x="261" y="149"/>
                    <a:pt x="267" y="149"/>
                  </a:cubicBezTo>
                  <a:cubicBezTo>
                    <a:pt x="288" y="149"/>
                    <a:pt x="288" y="149"/>
                    <a:pt x="288" y="149"/>
                  </a:cubicBezTo>
                  <a:cubicBezTo>
                    <a:pt x="294" y="149"/>
                    <a:pt x="299" y="144"/>
                    <a:pt x="299" y="138"/>
                  </a:cubicBezTo>
                  <a:cubicBezTo>
                    <a:pt x="299" y="132"/>
                    <a:pt x="294" y="128"/>
                    <a:pt x="28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08" name="Freeform 288">
              <a:extLst>
                <a:ext uri="{FF2B5EF4-FFF2-40B4-BE49-F238E27FC236}">
                  <a16:creationId xmlns:a16="http://schemas.microsoft.com/office/drawing/2014/main" id="{AF043067-AAB6-F845-B341-FECA4487AD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2" y="2267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9" name="Group 295">
            <a:extLst>
              <a:ext uri="{FF2B5EF4-FFF2-40B4-BE49-F238E27FC236}">
                <a16:creationId xmlns:a16="http://schemas.microsoft.com/office/drawing/2014/main" id="{FE2457BA-BFC4-1846-BF1B-DD4A7C9C51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82307" y="1955654"/>
            <a:ext cx="367982" cy="369064"/>
            <a:chOff x="3374" y="2060"/>
            <a:chExt cx="340" cy="341"/>
          </a:xfrm>
          <a:solidFill>
            <a:srgbClr val="ED1B24"/>
          </a:solidFill>
        </p:grpSpPr>
        <p:sp>
          <p:nvSpPr>
            <p:cNvPr id="110" name="Freeform 296">
              <a:extLst>
                <a:ext uri="{FF2B5EF4-FFF2-40B4-BE49-F238E27FC236}">
                  <a16:creationId xmlns:a16="http://schemas.microsoft.com/office/drawing/2014/main" id="{370D03DF-DD2C-4144-BB50-35BFDB5936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8" y="2152"/>
              <a:ext cx="212" cy="156"/>
            </a:xfrm>
            <a:custGeom>
              <a:avLst/>
              <a:gdLst>
                <a:gd name="T0" fmla="*/ 192 w 320"/>
                <a:gd name="T1" fmla="*/ 11 h 235"/>
                <a:gd name="T2" fmla="*/ 192 w 320"/>
                <a:gd name="T3" fmla="*/ 224 h 235"/>
                <a:gd name="T4" fmla="*/ 181 w 320"/>
                <a:gd name="T5" fmla="*/ 235 h 235"/>
                <a:gd name="T6" fmla="*/ 170 w 320"/>
                <a:gd name="T7" fmla="*/ 224 h 235"/>
                <a:gd name="T8" fmla="*/ 170 w 320"/>
                <a:gd name="T9" fmla="*/ 11 h 235"/>
                <a:gd name="T10" fmla="*/ 181 w 320"/>
                <a:gd name="T11" fmla="*/ 0 h 235"/>
                <a:gd name="T12" fmla="*/ 192 w 320"/>
                <a:gd name="T13" fmla="*/ 11 h 235"/>
                <a:gd name="T14" fmla="*/ 138 w 320"/>
                <a:gd name="T15" fmla="*/ 54 h 235"/>
                <a:gd name="T16" fmla="*/ 128 w 320"/>
                <a:gd name="T17" fmla="*/ 64 h 235"/>
                <a:gd name="T18" fmla="*/ 128 w 320"/>
                <a:gd name="T19" fmla="*/ 171 h 235"/>
                <a:gd name="T20" fmla="*/ 138 w 320"/>
                <a:gd name="T21" fmla="*/ 182 h 235"/>
                <a:gd name="T22" fmla="*/ 149 w 320"/>
                <a:gd name="T23" fmla="*/ 171 h 235"/>
                <a:gd name="T24" fmla="*/ 149 w 320"/>
                <a:gd name="T25" fmla="*/ 64 h 235"/>
                <a:gd name="T26" fmla="*/ 138 w 320"/>
                <a:gd name="T27" fmla="*/ 54 h 235"/>
                <a:gd name="T28" fmla="*/ 96 w 320"/>
                <a:gd name="T29" fmla="*/ 11 h 235"/>
                <a:gd name="T30" fmla="*/ 85 w 320"/>
                <a:gd name="T31" fmla="*/ 22 h 235"/>
                <a:gd name="T32" fmla="*/ 85 w 320"/>
                <a:gd name="T33" fmla="*/ 214 h 235"/>
                <a:gd name="T34" fmla="*/ 96 w 320"/>
                <a:gd name="T35" fmla="*/ 224 h 235"/>
                <a:gd name="T36" fmla="*/ 106 w 320"/>
                <a:gd name="T37" fmla="*/ 214 h 235"/>
                <a:gd name="T38" fmla="*/ 106 w 320"/>
                <a:gd name="T39" fmla="*/ 22 h 235"/>
                <a:gd name="T40" fmla="*/ 96 w 320"/>
                <a:gd name="T41" fmla="*/ 11 h 235"/>
                <a:gd name="T42" fmla="*/ 53 w 320"/>
                <a:gd name="T43" fmla="*/ 43 h 235"/>
                <a:gd name="T44" fmla="*/ 42 w 320"/>
                <a:gd name="T45" fmla="*/ 54 h 235"/>
                <a:gd name="T46" fmla="*/ 42 w 320"/>
                <a:gd name="T47" fmla="*/ 182 h 235"/>
                <a:gd name="T48" fmla="*/ 53 w 320"/>
                <a:gd name="T49" fmla="*/ 192 h 235"/>
                <a:gd name="T50" fmla="*/ 64 w 320"/>
                <a:gd name="T51" fmla="*/ 182 h 235"/>
                <a:gd name="T52" fmla="*/ 64 w 320"/>
                <a:gd name="T53" fmla="*/ 54 h 235"/>
                <a:gd name="T54" fmla="*/ 53 w 320"/>
                <a:gd name="T55" fmla="*/ 43 h 235"/>
                <a:gd name="T56" fmla="*/ 10 w 320"/>
                <a:gd name="T57" fmla="*/ 86 h 235"/>
                <a:gd name="T58" fmla="*/ 0 w 320"/>
                <a:gd name="T59" fmla="*/ 96 h 235"/>
                <a:gd name="T60" fmla="*/ 0 w 320"/>
                <a:gd name="T61" fmla="*/ 139 h 235"/>
                <a:gd name="T62" fmla="*/ 10 w 320"/>
                <a:gd name="T63" fmla="*/ 150 h 235"/>
                <a:gd name="T64" fmla="*/ 21 w 320"/>
                <a:gd name="T65" fmla="*/ 139 h 235"/>
                <a:gd name="T66" fmla="*/ 21 w 320"/>
                <a:gd name="T67" fmla="*/ 96 h 235"/>
                <a:gd name="T68" fmla="*/ 10 w 320"/>
                <a:gd name="T69" fmla="*/ 86 h 235"/>
                <a:gd name="T70" fmla="*/ 309 w 320"/>
                <a:gd name="T71" fmla="*/ 96 h 235"/>
                <a:gd name="T72" fmla="*/ 298 w 320"/>
                <a:gd name="T73" fmla="*/ 107 h 235"/>
                <a:gd name="T74" fmla="*/ 298 w 320"/>
                <a:gd name="T75" fmla="*/ 128 h 235"/>
                <a:gd name="T76" fmla="*/ 309 w 320"/>
                <a:gd name="T77" fmla="*/ 139 h 235"/>
                <a:gd name="T78" fmla="*/ 320 w 320"/>
                <a:gd name="T79" fmla="*/ 128 h 235"/>
                <a:gd name="T80" fmla="*/ 320 w 320"/>
                <a:gd name="T81" fmla="*/ 107 h 235"/>
                <a:gd name="T82" fmla="*/ 309 w 320"/>
                <a:gd name="T83" fmla="*/ 96 h 235"/>
                <a:gd name="T84" fmla="*/ 266 w 320"/>
                <a:gd name="T85" fmla="*/ 64 h 235"/>
                <a:gd name="T86" fmla="*/ 256 w 320"/>
                <a:gd name="T87" fmla="*/ 75 h 235"/>
                <a:gd name="T88" fmla="*/ 256 w 320"/>
                <a:gd name="T89" fmla="*/ 160 h 235"/>
                <a:gd name="T90" fmla="*/ 266 w 320"/>
                <a:gd name="T91" fmla="*/ 171 h 235"/>
                <a:gd name="T92" fmla="*/ 277 w 320"/>
                <a:gd name="T93" fmla="*/ 160 h 235"/>
                <a:gd name="T94" fmla="*/ 277 w 320"/>
                <a:gd name="T95" fmla="*/ 75 h 235"/>
                <a:gd name="T96" fmla="*/ 266 w 320"/>
                <a:gd name="T97" fmla="*/ 64 h 235"/>
                <a:gd name="T98" fmla="*/ 224 w 320"/>
                <a:gd name="T99" fmla="*/ 43 h 235"/>
                <a:gd name="T100" fmla="*/ 213 w 320"/>
                <a:gd name="T101" fmla="*/ 54 h 235"/>
                <a:gd name="T102" fmla="*/ 213 w 320"/>
                <a:gd name="T103" fmla="*/ 182 h 235"/>
                <a:gd name="T104" fmla="*/ 224 w 320"/>
                <a:gd name="T105" fmla="*/ 192 h 235"/>
                <a:gd name="T106" fmla="*/ 234 w 320"/>
                <a:gd name="T107" fmla="*/ 182 h 235"/>
                <a:gd name="T108" fmla="*/ 234 w 320"/>
                <a:gd name="T109" fmla="*/ 54 h 235"/>
                <a:gd name="T110" fmla="*/ 224 w 320"/>
                <a:gd name="T111" fmla="*/ 4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0" h="235">
                  <a:moveTo>
                    <a:pt x="192" y="11"/>
                  </a:moveTo>
                  <a:cubicBezTo>
                    <a:pt x="192" y="224"/>
                    <a:pt x="192" y="224"/>
                    <a:pt x="192" y="224"/>
                  </a:cubicBezTo>
                  <a:cubicBezTo>
                    <a:pt x="192" y="230"/>
                    <a:pt x="187" y="235"/>
                    <a:pt x="181" y="235"/>
                  </a:cubicBezTo>
                  <a:cubicBezTo>
                    <a:pt x="175" y="235"/>
                    <a:pt x="170" y="230"/>
                    <a:pt x="170" y="224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70" y="5"/>
                    <a:pt x="175" y="0"/>
                    <a:pt x="181" y="0"/>
                  </a:cubicBezTo>
                  <a:cubicBezTo>
                    <a:pt x="187" y="0"/>
                    <a:pt x="192" y="5"/>
                    <a:pt x="192" y="11"/>
                  </a:cubicBezTo>
                  <a:close/>
                  <a:moveTo>
                    <a:pt x="138" y="54"/>
                  </a:moveTo>
                  <a:cubicBezTo>
                    <a:pt x="132" y="54"/>
                    <a:pt x="128" y="58"/>
                    <a:pt x="128" y="64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28" y="177"/>
                    <a:pt x="132" y="182"/>
                    <a:pt x="138" y="182"/>
                  </a:cubicBezTo>
                  <a:cubicBezTo>
                    <a:pt x="144" y="182"/>
                    <a:pt x="149" y="177"/>
                    <a:pt x="149" y="171"/>
                  </a:cubicBezTo>
                  <a:cubicBezTo>
                    <a:pt x="149" y="64"/>
                    <a:pt x="149" y="64"/>
                    <a:pt x="149" y="64"/>
                  </a:cubicBezTo>
                  <a:cubicBezTo>
                    <a:pt x="149" y="58"/>
                    <a:pt x="144" y="54"/>
                    <a:pt x="138" y="54"/>
                  </a:cubicBezTo>
                  <a:close/>
                  <a:moveTo>
                    <a:pt x="96" y="11"/>
                  </a:moveTo>
                  <a:cubicBezTo>
                    <a:pt x="90" y="11"/>
                    <a:pt x="85" y="16"/>
                    <a:pt x="85" y="22"/>
                  </a:cubicBezTo>
                  <a:cubicBezTo>
                    <a:pt x="85" y="214"/>
                    <a:pt x="85" y="214"/>
                    <a:pt x="85" y="214"/>
                  </a:cubicBezTo>
                  <a:cubicBezTo>
                    <a:pt x="85" y="220"/>
                    <a:pt x="90" y="224"/>
                    <a:pt x="96" y="224"/>
                  </a:cubicBezTo>
                  <a:cubicBezTo>
                    <a:pt x="102" y="224"/>
                    <a:pt x="106" y="220"/>
                    <a:pt x="106" y="214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16"/>
                    <a:pt x="102" y="11"/>
                    <a:pt x="96" y="11"/>
                  </a:cubicBezTo>
                  <a:close/>
                  <a:moveTo>
                    <a:pt x="53" y="43"/>
                  </a:moveTo>
                  <a:cubicBezTo>
                    <a:pt x="47" y="43"/>
                    <a:pt x="42" y="48"/>
                    <a:pt x="42" y="54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2" y="188"/>
                    <a:pt x="47" y="192"/>
                    <a:pt x="53" y="192"/>
                  </a:cubicBezTo>
                  <a:cubicBezTo>
                    <a:pt x="59" y="192"/>
                    <a:pt x="64" y="188"/>
                    <a:pt x="64" y="182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48"/>
                    <a:pt x="59" y="43"/>
                    <a:pt x="53" y="43"/>
                  </a:cubicBezTo>
                  <a:close/>
                  <a:moveTo>
                    <a:pt x="10" y="86"/>
                  </a:moveTo>
                  <a:cubicBezTo>
                    <a:pt x="4" y="86"/>
                    <a:pt x="0" y="90"/>
                    <a:pt x="0" y="96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4" y="150"/>
                    <a:pt x="10" y="150"/>
                  </a:cubicBezTo>
                  <a:cubicBezTo>
                    <a:pt x="16" y="150"/>
                    <a:pt x="21" y="145"/>
                    <a:pt x="21" y="139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90"/>
                    <a:pt x="16" y="86"/>
                    <a:pt x="10" y="86"/>
                  </a:cubicBezTo>
                  <a:close/>
                  <a:moveTo>
                    <a:pt x="309" y="96"/>
                  </a:moveTo>
                  <a:cubicBezTo>
                    <a:pt x="303" y="96"/>
                    <a:pt x="298" y="101"/>
                    <a:pt x="298" y="107"/>
                  </a:cubicBezTo>
                  <a:cubicBezTo>
                    <a:pt x="298" y="128"/>
                    <a:pt x="298" y="128"/>
                    <a:pt x="298" y="128"/>
                  </a:cubicBezTo>
                  <a:cubicBezTo>
                    <a:pt x="298" y="134"/>
                    <a:pt x="303" y="139"/>
                    <a:pt x="309" y="139"/>
                  </a:cubicBezTo>
                  <a:cubicBezTo>
                    <a:pt x="315" y="139"/>
                    <a:pt x="320" y="134"/>
                    <a:pt x="320" y="128"/>
                  </a:cubicBezTo>
                  <a:cubicBezTo>
                    <a:pt x="320" y="107"/>
                    <a:pt x="320" y="107"/>
                    <a:pt x="320" y="107"/>
                  </a:cubicBezTo>
                  <a:cubicBezTo>
                    <a:pt x="320" y="101"/>
                    <a:pt x="315" y="96"/>
                    <a:pt x="309" y="96"/>
                  </a:cubicBezTo>
                  <a:close/>
                  <a:moveTo>
                    <a:pt x="266" y="64"/>
                  </a:moveTo>
                  <a:cubicBezTo>
                    <a:pt x="260" y="64"/>
                    <a:pt x="256" y="69"/>
                    <a:pt x="256" y="75"/>
                  </a:cubicBezTo>
                  <a:cubicBezTo>
                    <a:pt x="256" y="160"/>
                    <a:pt x="256" y="160"/>
                    <a:pt x="256" y="160"/>
                  </a:cubicBezTo>
                  <a:cubicBezTo>
                    <a:pt x="256" y="166"/>
                    <a:pt x="260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69"/>
                    <a:pt x="272" y="64"/>
                    <a:pt x="266" y="64"/>
                  </a:cubicBezTo>
                  <a:close/>
                  <a:moveTo>
                    <a:pt x="224" y="43"/>
                  </a:moveTo>
                  <a:cubicBezTo>
                    <a:pt x="218" y="43"/>
                    <a:pt x="213" y="48"/>
                    <a:pt x="213" y="54"/>
                  </a:cubicBezTo>
                  <a:cubicBezTo>
                    <a:pt x="213" y="182"/>
                    <a:pt x="213" y="182"/>
                    <a:pt x="213" y="182"/>
                  </a:cubicBezTo>
                  <a:cubicBezTo>
                    <a:pt x="213" y="188"/>
                    <a:pt x="218" y="192"/>
                    <a:pt x="224" y="192"/>
                  </a:cubicBezTo>
                  <a:cubicBezTo>
                    <a:pt x="230" y="192"/>
                    <a:pt x="234" y="188"/>
                    <a:pt x="234" y="182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48"/>
                    <a:pt x="230" y="43"/>
                    <a:pt x="2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11" name="Freeform 297">
              <a:extLst>
                <a:ext uri="{FF2B5EF4-FFF2-40B4-BE49-F238E27FC236}">
                  <a16:creationId xmlns:a16="http://schemas.microsoft.com/office/drawing/2014/main" id="{72B1BA92-B01C-D34E-9400-763E7578B0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4" y="2060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12" name="Group 681">
            <a:extLst>
              <a:ext uri="{FF2B5EF4-FFF2-40B4-BE49-F238E27FC236}">
                <a16:creationId xmlns:a16="http://schemas.microsoft.com/office/drawing/2014/main" id="{35BDECF5-AB2C-8B43-A84A-F6D94DE58D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21168" y="1969190"/>
            <a:ext cx="367982" cy="367982"/>
            <a:chOff x="3220" y="2949"/>
            <a:chExt cx="340" cy="340"/>
          </a:xfrm>
          <a:solidFill>
            <a:srgbClr val="ED1B24"/>
          </a:solidFill>
        </p:grpSpPr>
        <p:sp>
          <p:nvSpPr>
            <p:cNvPr id="113" name="Freeform 682">
              <a:extLst>
                <a:ext uri="{FF2B5EF4-FFF2-40B4-BE49-F238E27FC236}">
                  <a16:creationId xmlns:a16="http://schemas.microsoft.com/office/drawing/2014/main" id="{8833B494-94D3-9E42-AE45-3335254D9B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0" y="2949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14" name="Freeform 683">
              <a:extLst>
                <a:ext uri="{FF2B5EF4-FFF2-40B4-BE49-F238E27FC236}">
                  <a16:creationId xmlns:a16="http://schemas.microsoft.com/office/drawing/2014/main" id="{606A9574-335B-BF4D-83A5-E9F3027A87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2" y="3018"/>
              <a:ext cx="156" cy="207"/>
            </a:xfrm>
            <a:custGeom>
              <a:avLst/>
              <a:gdLst>
                <a:gd name="T0" fmla="*/ 94 w 234"/>
                <a:gd name="T1" fmla="*/ 170 h 312"/>
                <a:gd name="T2" fmla="*/ 85 w 234"/>
                <a:gd name="T3" fmla="*/ 176 h 312"/>
                <a:gd name="T4" fmla="*/ 80 w 234"/>
                <a:gd name="T5" fmla="*/ 174 h 312"/>
                <a:gd name="T6" fmla="*/ 42 w 234"/>
                <a:gd name="T7" fmla="*/ 110 h 312"/>
                <a:gd name="T8" fmla="*/ 80 w 234"/>
                <a:gd name="T9" fmla="*/ 45 h 312"/>
                <a:gd name="T10" fmla="*/ 94 w 234"/>
                <a:gd name="T11" fmla="*/ 49 h 312"/>
                <a:gd name="T12" fmla="*/ 90 w 234"/>
                <a:gd name="T13" fmla="*/ 63 h 312"/>
                <a:gd name="T14" fmla="*/ 64 w 234"/>
                <a:gd name="T15" fmla="*/ 110 h 312"/>
                <a:gd name="T16" fmla="*/ 90 w 234"/>
                <a:gd name="T17" fmla="*/ 156 h 312"/>
                <a:gd name="T18" fmla="*/ 94 w 234"/>
                <a:gd name="T19" fmla="*/ 170 h 312"/>
                <a:gd name="T20" fmla="*/ 79 w 234"/>
                <a:gd name="T21" fmla="*/ 198 h 312"/>
                <a:gd name="T22" fmla="*/ 21 w 234"/>
                <a:gd name="T23" fmla="*/ 110 h 312"/>
                <a:gd name="T24" fmla="*/ 79 w 234"/>
                <a:gd name="T25" fmla="*/ 22 h 312"/>
                <a:gd name="T26" fmla="*/ 84 w 234"/>
                <a:gd name="T27" fmla="*/ 8 h 312"/>
                <a:gd name="T28" fmla="*/ 70 w 234"/>
                <a:gd name="T29" fmla="*/ 2 h 312"/>
                <a:gd name="T30" fmla="*/ 0 w 234"/>
                <a:gd name="T31" fmla="*/ 110 h 312"/>
                <a:gd name="T32" fmla="*/ 70 w 234"/>
                <a:gd name="T33" fmla="*/ 217 h 312"/>
                <a:gd name="T34" fmla="*/ 74 w 234"/>
                <a:gd name="T35" fmla="*/ 218 h 312"/>
                <a:gd name="T36" fmla="*/ 84 w 234"/>
                <a:gd name="T37" fmla="*/ 212 h 312"/>
                <a:gd name="T38" fmla="*/ 79 w 234"/>
                <a:gd name="T39" fmla="*/ 198 h 312"/>
                <a:gd name="T40" fmla="*/ 128 w 234"/>
                <a:gd name="T41" fmla="*/ 140 h 312"/>
                <a:gd name="T42" fmla="*/ 128 w 234"/>
                <a:gd name="T43" fmla="*/ 302 h 312"/>
                <a:gd name="T44" fmla="*/ 117 w 234"/>
                <a:gd name="T45" fmla="*/ 312 h 312"/>
                <a:gd name="T46" fmla="*/ 106 w 234"/>
                <a:gd name="T47" fmla="*/ 302 h 312"/>
                <a:gd name="T48" fmla="*/ 106 w 234"/>
                <a:gd name="T49" fmla="*/ 140 h 312"/>
                <a:gd name="T50" fmla="*/ 85 w 234"/>
                <a:gd name="T51" fmla="*/ 110 h 312"/>
                <a:gd name="T52" fmla="*/ 117 w 234"/>
                <a:gd name="T53" fmla="*/ 78 h 312"/>
                <a:gd name="T54" fmla="*/ 149 w 234"/>
                <a:gd name="T55" fmla="*/ 110 h 312"/>
                <a:gd name="T56" fmla="*/ 128 w 234"/>
                <a:gd name="T57" fmla="*/ 140 h 312"/>
                <a:gd name="T58" fmla="*/ 106 w 234"/>
                <a:gd name="T59" fmla="*/ 110 h 312"/>
                <a:gd name="T60" fmla="*/ 117 w 234"/>
                <a:gd name="T61" fmla="*/ 120 h 312"/>
                <a:gd name="T62" fmla="*/ 128 w 234"/>
                <a:gd name="T63" fmla="*/ 110 h 312"/>
                <a:gd name="T64" fmla="*/ 117 w 234"/>
                <a:gd name="T65" fmla="*/ 99 h 312"/>
                <a:gd name="T66" fmla="*/ 106 w 234"/>
                <a:gd name="T67" fmla="*/ 110 h 312"/>
                <a:gd name="T68" fmla="*/ 192 w 234"/>
                <a:gd name="T69" fmla="*/ 110 h 312"/>
                <a:gd name="T70" fmla="*/ 154 w 234"/>
                <a:gd name="T71" fmla="*/ 45 h 312"/>
                <a:gd name="T72" fmla="*/ 140 w 234"/>
                <a:gd name="T73" fmla="*/ 49 h 312"/>
                <a:gd name="T74" fmla="*/ 144 w 234"/>
                <a:gd name="T75" fmla="*/ 63 h 312"/>
                <a:gd name="T76" fmla="*/ 170 w 234"/>
                <a:gd name="T77" fmla="*/ 110 h 312"/>
                <a:gd name="T78" fmla="*/ 144 w 234"/>
                <a:gd name="T79" fmla="*/ 156 h 312"/>
                <a:gd name="T80" fmla="*/ 140 w 234"/>
                <a:gd name="T81" fmla="*/ 170 h 312"/>
                <a:gd name="T82" fmla="*/ 149 w 234"/>
                <a:gd name="T83" fmla="*/ 176 h 312"/>
                <a:gd name="T84" fmla="*/ 154 w 234"/>
                <a:gd name="T85" fmla="*/ 174 h 312"/>
                <a:gd name="T86" fmla="*/ 192 w 234"/>
                <a:gd name="T87" fmla="*/ 110 h 312"/>
                <a:gd name="T88" fmla="*/ 164 w 234"/>
                <a:gd name="T89" fmla="*/ 2 h 312"/>
                <a:gd name="T90" fmla="*/ 150 w 234"/>
                <a:gd name="T91" fmla="*/ 8 h 312"/>
                <a:gd name="T92" fmla="*/ 155 w 234"/>
                <a:gd name="T93" fmla="*/ 22 h 312"/>
                <a:gd name="T94" fmla="*/ 213 w 234"/>
                <a:gd name="T95" fmla="*/ 110 h 312"/>
                <a:gd name="T96" fmla="*/ 155 w 234"/>
                <a:gd name="T97" fmla="*/ 198 h 312"/>
                <a:gd name="T98" fmla="*/ 150 w 234"/>
                <a:gd name="T99" fmla="*/ 212 h 312"/>
                <a:gd name="T100" fmla="*/ 160 w 234"/>
                <a:gd name="T101" fmla="*/ 218 h 312"/>
                <a:gd name="T102" fmla="*/ 164 w 234"/>
                <a:gd name="T103" fmla="*/ 217 h 312"/>
                <a:gd name="T104" fmla="*/ 234 w 234"/>
                <a:gd name="T105" fmla="*/ 110 h 312"/>
                <a:gd name="T106" fmla="*/ 164 w 234"/>
                <a:gd name="T107" fmla="*/ 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" h="312">
                  <a:moveTo>
                    <a:pt x="94" y="170"/>
                  </a:moveTo>
                  <a:cubicBezTo>
                    <a:pt x="92" y="174"/>
                    <a:pt x="89" y="176"/>
                    <a:pt x="85" y="176"/>
                  </a:cubicBezTo>
                  <a:cubicBezTo>
                    <a:pt x="83" y="176"/>
                    <a:pt x="81" y="175"/>
                    <a:pt x="80" y="174"/>
                  </a:cubicBezTo>
                  <a:cubicBezTo>
                    <a:pt x="57" y="161"/>
                    <a:pt x="42" y="136"/>
                    <a:pt x="42" y="110"/>
                  </a:cubicBezTo>
                  <a:cubicBezTo>
                    <a:pt x="42" y="83"/>
                    <a:pt x="57" y="58"/>
                    <a:pt x="80" y="45"/>
                  </a:cubicBezTo>
                  <a:cubicBezTo>
                    <a:pt x="85" y="42"/>
                    <a:pt x="91" y="44"/>
                    <a:pt x="94" y="49"/>
                  </a:cubicBezTo>
                  <a:cubicBezTo>
                    <a:pt x="97" y="54"/>
                    <a:pt x="95" y="61"/>
                    <a:pt x="90" y="63"/>
                  </a:cubicBezTo>
                  <a:cubicBezTo>
                    <a:pt x="74" y="73"/>
                    <a:pt x="64" y="91"/>
                    <a:pt x="64" y="110"/>
                  </a:cubicBezTo>
                  <a:cubicBezTo>
                    <a:pt x="64" y="129"/>
                    <a:pt x="74" y="146"/>
                    <a:pt x="90" y="156"/>
                  </a:cubicBezTo>
                  <a:cubicBezTo>
                    <a:pt x="95" y="159"/>
                    <a:pt x="97" y="165"/>
                    <a:pt x="94" y="170"/>
                  </a:cubicBezTo>
                  <a:close/>
                  <a:moveTo>
                    <a:pt x="79" y="198"/>
                  </a:moveTo>
                  <a:cubicBezTo>
                    <a:pt x="44" y="182"/>
                    <a:pt x="21" y="148"/>
                    <a:pt x="21" y="110"/>
                  </a:cubicBezTo>
                  <a:cubicBezTo>
                    <a:pt x="21" y="71"/>
                    <a:pt x="44" y="37"/>
                    <a:pt x="79" y="22"/>
                  </a:cubicBezTo>
                  <a:cubicBezTo>
                    <a:pt x="84" y="19"/>
                    <a:pt x="86" y="13"/>
                    <a:pt x="84" y="8"/>
                  </a:cubicBezTo>
                  <a:cubicBezTo>
                    <a:pt x="82" y="2"/>
                    <a:pt x="75" y="0"/>
                    <a:pt x="70" y="2"/>
                  </a:cubicBezTo>
                  <a:cubicBezTo>
                    <a:pt x="27" y="21"/>
                    <a:pt x="0" y="63"/>
                    <a:pt x="0" y="110"/>
                  </a:cubicBezTo>
                  <a:cubicBezTo>
                    <a:pt x="0" y="156"/>
                    <a:pt x="27" y="199"/>
                    <a:pt x="70" y="217"/>
                  </a:cubicBezTo>
                  <a:cubicBezTo>
                    <a:pt x="71" y="218"/>
                    <a:pt x="73" y="218"/>
                    <a:pt x="74" y="218"/>
                  </a:cubicBezTo>
                  <a:cubicBezTo>
                    <a:pt x="78" y="218"/>
                    <a:pt x="82" y="216"/>
                    <a:pt x="84" y="212"/>
                  </a:cubicBezTo>
                  <a:cubicBezTo>
                    <a:pt x="86" y="206"/>
                    <a:pt x="84" y="200"/>
                    <a:pt x="79" y="198"/>
                  </a:cubicBezTo>
                  <a:close/>
                  <a:moveTo>
                    <a:pt x="128" y="140"/>
                  </a:moveTo>
                  <a:cubicBezTo>
                    <a:pt x="128" y="302"/>
                    <a:pt x="128" y="302"/>
                    <a:pt x="128" y="302"/>
                  </a:cubicBezTo>
                  <a:cubicBezTo>
                    <a:pt x="128" y="308"/>
                    <a:pt x="123" y="312"/>
                    <a:pt x="117" y="312"/>
                  </a:cubicBezTo>
                  <a:cubicBezTo>
                    <a:pt x="111" y="312"/>
                    <a:pt x="106" y="308"/>
                    <a:pt x="106" y="302"/>
                  </a:cubicBezTo>
                  <a:cubicBezTo>
                    <a:pt x="106" y="140"/>
                    <a:pt x="106" y="140"/>
                    <a:pt x="106" y="140"/>
                  </a:cubicBezTo>
                  <a:cubicBezTo>
                    <a:pt x="94" y="135"/>
                    <a:pt x="85" y="124"/>
                    <a:pt x="85" y="110"/>
                  </a:cubicBezTo>
                  <a:cubicBezTo>
                    <a:pt x="85" y="92"/>
                    <a:pt x="99" y="78"/>
                    <a:pt x="117" y="78"/>
                  </a:cubicBezTo>
                  <a:cubicBezTo>
                    <a:pt x="135" y="78"/>
                    <a:pt x="149" y="92"/>
                    <a:pt x="149" y="110"/>
                  </a:cubicBezTo>
                  <a:cubicBezTo>
                    <a:pt x="149" y="124"/>
                    <a:pt x="140" y="135"/>
                    <a:pt x="128" y="140"/>
                  </a:cubicBezTo>
                  <a:close/>
                  <a:moveTo>
                    <a:pt x="106" y="110"/>
                  </a:moveTo>
                  <a:cubicBezTo>
                    <a:pt x="106" y="116"/>
                    <a:pt x="111" y="120"/>
                    <a:pt x="117" y="120"/>
                  </a:cubicBezTo>
                  <a:cubicBezTo>
                    <a:pt x="123" y="120"/>
                    <a:pt x="128" y="116"/>
                    <a:pt x="128" y="110"/>
                  </a:cubicBezTo>
                  <a:cubicBezTo>
                    <a:pt x="128" y="104"/>
                    <a:pt x="123" y="99"/>
                    <a:pt x="117" y="99"/>
                  </a:cubicBezTo>
                  <a:cubicBezTo>
                    <a:pt x="111" y="99"/>
                    <a:pt x="106" y="104"/>
                    <a:pt x="106" y="110"/>
                  </a:cubicBezTo>
                  <a:close/>
                  <a:moveTo>
                    <a:pt x="192" y="110"/>
                  </a:moveTo>
                  <a:cubicBezTo>
                    <a:pt x="192" y="83"/>
                    <a:pt x="177" y="58"/>
                    <a:pt x="154" y="45"/>
                  </a:cubicBezTo>
                  <a:cubicBezTo>
                    <a:pt x="149" y="42"/>
                    <a:pt x="143" y="44"/>
                    <a:pt x="140" y="49"/>
                  </a:cubicBezTo>
                  <a:cubicBezTo>
                    <a:pt x="137" y="54"/>
                    <a:pt x="139" y="61"/>
                    <a:pt x="144" y="63"/>
                  </a:cubicBezTo>
                  <a:cubicBezTo>
                    <a:pt x="160" y="73"/>
                    <a:pt x="170" y="91"/>
                    <a:pt x="170" y="110"/>
                  </a:cubicBezTo>
                  <a:cubicBezTo>
                    <a:pt x="170" y="129"/>
                    <a:pt x="160" y="146"/>
                    <a:pt x="144" y="156"/>
                  </a:cubicBezTo>
                  <a:cubicBezTo>
                    <a:pt x="139" y="159"/>
                    <a:pt x="137" y="165"/>
                    <a:pt x="140" y="170"/>
                  </a:cubicBezTo>
                  <a:cubicBezTo>
                    <a:pt x="142" y="174"/>
                    <a:pt x="145" y="176"/>
                    <a:pt x="149" y="176"/>
                  </a:cubicBezTo>
                  <a:cubicBezTo>
                    <a:pt x="151" y="176"/>
                    <a:pt x="153" y="175"/>
                    <a:pt x="154" y="174"/>
                  </a:cubicBezTo>
                  <a:cubicBezTo>
                    <a:pt x="177" y="161"/>
                    <a:pt x="192" y="136"/>
                    <a:pt x="192" y="110"/>
                  </a:cubicBezTo>
                  <a:close/>
                  <a:moveTo>
                    <a:pt x="164" y="2"/>
                  </a:moveTo>
                  <a:cubicBezTo>
                    <a:pt x="159" y="0"/>
                    <a:pt x="152" y="2"/>
                    <a:pt x="150" y="8"/>
                  </a:cubicBezTo>
                  <a:cubicBezTo>
                    <a:pt x="148" y="13"/>
                    <a:pt x="150" y="19"/>
                    <a:pt x="155" y="22"/>
                  </a:cubicBezTo>
                  <a:cubicBezTo>
                    <a:pt x="190" y="37"/>
                    <a:pt x="213" y="71"/>
                    <a:pt x="213" y="110"/>
                  </a:cubicBezTo>
                  <a:cubicBezTo>
                    <a:pt x="213" y="148"/>
                    <a:pt x="190" y="182"/>
                    <a:pt x="155" y="198"/>
                  </a:cubicBezTo>
                  <a:cubicBezTo>
                    <a:pt x="150" y="200"/>
                    <a:pt x="148" y="206"/>
                    <a:pt x="150" y="212"/>
                  </a:cubicBezTo>
                  <a:cubicBezTo>
                    <a:pt x="152" y="216"/>
                    <a:pt x="156" y="218"/>
                    <a:pt x="160" y="218"/>
                  </a:cubicBezTo>
                  <a:cubicBezTo>
                    <a:pt x="161" y="218"/>
                    <a:pt x="163" y="218"/>
                    <a:pt x="164" y="217"/>
                  </a:cubicBezTo>
                  <a:cubicBezTo>
                    <a:pt x="207" y="199"/>
                    <a:pt x="234" y="156"/>
                    <a:pt x="234" y="110"/>
                  </a:cubicBezTo>
                  <a:cubicBezTo>
                    <a:pt x="234" y="63"/>
                    <a:pt x="207" y="21"/>
                    <a:pt x="16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15" name="Group 974">
            <a:extLst>
              <a:ext uri="{FF2B5EF4-FFF2-40B4-BE49-F238E27FC236}">
                <a16:creationId xmlns:a16="http://schemas.microsoft.com/office/drawing/2014/main" id="{96FA603A-E35D-0549-8447-A67BCDBCB69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16486" y="1945662"/>
            <a:ext cx="367982" cy="367982"/>
            <a:chOff x="3511" y="3902"/>
            <a:chExt cx="340" cy="340"/>
          </a:xfrm>
          <a:solidFill>
            <a:srgbClr val="ED1B24"/>
          </a:solidFill>
        </p:grpSpPr>
        <p:sp>
          <p:nvSpPr>
            <p:cNvPr id="116" name="Freeform 299">
              <a:extLst>
                <a:ext uri="{FF2B5EF4-FFF2-40B4-BE49-F238E27FC236}">
                  <a16:creationId xmlns:a16="http://schemas.microsoft.com/office/drawing/2014/main" id="{CC3C03F5-BBD5-7F4F-A32E-FB5A85F716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9" y="3969"/>
              <a:ext cx="194" cy="195"/>
            </a:xfrm>
            <a:custGeom>
              <a:avLst/>
              <a:gdLst>
                <a:gd name="T0" fmla="*/ 90 w 292"/>
                <a:gd name="T1" fmla="*/ 123 h 293"/>
                <a:gd name="T2" fmla="*/ 100 w 292"/>
                <a:gd name="T3" fmla="*/ 119 h 293"/>
                <a:gd name="T4" fmla="*/ 171 w 292"/>
                <a:gd name="T5" fmla="*/ 95 h 293"/>
                <a:gd name="T6" fmla="*/ 242 w 292"/>
                <a:gd name="T7" fmla="*/ 70 h 293"/>
                <a:gd name="T8" fmla="*/ 271 w 292"/>
                <a:gd name="T9" fmla="*/ 57 h 293"/>
                <a:gd name="T10" fmla="*/ 258 w 292"/>
                <a:gd name="T11" fmla="*/ 9 h 293"/>
                <a:gd name="T12" fmla="*/ 8 w 292"/>
                <a:gd name="T13" fmla="*/ 83 h 293"/>
                <a:gd name="T14" fmla="*/ 15 w 292"/>
                <a:gd name="T15" fmla="*/ 135 h 293"/>
                <a:gd name="T16" fmla="*/ 26 w 292"/>
                <a:gd name="T17" fmla="*/ 293 h 293"/>
                <a:gd name="T18" fmla="*/ 292 w 292"/>
                <a:gd name="T19" fmla="*/ 283 h 293"/>
                <a:gd name="T20" fmla="*/ 282 w 292"/>
                <a:gd name="T21" fmla="*/ 123 h 293"/>
                <a:gd name="T22" fmla="*/ 254 w 292"/>
                <a:gd name="T23" fmla="*/ 165 h 293"/>
                <a:gd name="T24" fmla="*/ 271 w 292"/>
                <a:gd name="T25" fmla="*/ 144 h 293"/>
                <a:gd name="T26" fmla="*/ 179 w 292"/>
                <a:gd name="T27" fmla="*/ 165 h 293"/>
                <a:gd name="T28" fmla="*/ 203 w 292"/>
                <a:gd name="T29" fmla="*/ 144 h 293"/>
                <a:gd name="T30" fmla="*/ 179 w 292"/>
                <a:gd name="T31" fmla="*/ 165 h 293"/>
                <a:gd name="T32" fmla="*/ 83 w 292"/>
                <a:gd name="T33" fmla="*/ 144 h 293"/>
                <a:gd name="T34" fmla="*/ 149 w 292"/>
                <a:gd name="T35" fmla="*/ 165 h 293"/>
                <a:gd name="T36" fmla="*/ 36 w 292"/>
                <a:gd name="T37" fmla="*/ 144 h 293"/>
                <a:gd name="T38" fmla="*/ 75 w 292"/>
                <a:gd name="T39" fmla="*/ 165 h 293"/>
                <a:gd name="T40" fmla="*/ 36 w 292"/>
                <a:gd name="T41" fmla="*/ 144 h 293"/>
                <a:gd name="T42" fmla="*/ 139 w 292"/>
                <a:gd name="T43" fmla="*/ 83 h 293"/>
                <a:gd name="T44" fmla="*/ 70 w 292"/>
                <a:gd name="T45" fmla="*/ 84 h 293"/>
                <a:gd name="T46" fmla="*/ 183 w 292"/>
                <a:gd name="T47" fmla="*/ 46 h 293"/>
                <a:gd name="T48" fmla="*/ 168 w 292"/>
                <a:gd name="T49" fmla="*/ 73 h 293"/>
                <a:gd name="T50" fmla="*/ 183 w 292"/>
                <a:gd name="T51" fmla="*/ 46 h 293"/>
                <a:gd name="T52" fmla="*/ 238 w 292"/>
                <a:gd name="T53" fmla="*/ 49 h 293"/>
                <a:gd name="T54" fmla="*/ 241 w 292"/>
                <a:gd name="T55" fmla="*/ 26 h 293"/>
                <a:gd name="T56" fmla="*/ 41 w 292"/>
                <a:gd name="T57" fmla="*/ 94 h 293"/>
                <a:gd name="T58" fmla="*/ 32 w 292"/>
                <a:gd name="T59" fmla="*/ 120 h 293"/>
                <a:gd name="T60" fmla="*/ 41 w 292"/>
                <a:gd name="T61" fmla="*/ 94 h 293"/>
                <a:gd name="T62" fmla="*/ 36 w 292"/>
                <a:gd name="T63" fmla="*/ 187 h 293"/>
                <a:gd name="T64" fmla="*/ 271 w 292"/>
                <a:gd name="T65" fmla="*/ 27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2" h="293">
                  <a:moveTo>
                    <a:pt x="282" y="123"/>
                  </a:moveTo>
                  <a:cubicBezTo>
                    <a:pt x="90" y="123"/>
                    <a:pt x="90" y="123"/>
                    <a:pt x="90" y="123"/>
                  </a:cubicBezTo>
                  <a:cubicBezTo>
                    <a:pt x="99" y="119"/>
                    <a:pt x="99" y="119"/>
                    <a:pt x="99" y="119"/>
                  </a:cubicBezTo>
                  <a:cubicBezTo>
                    <a:pt x="99" y="119"/>
                    <a:pt x="99" y="119"/>
                    <a:pt x="100" y="119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70" y="95"/>
                    <a:pt x="171" y="95"/>
                    <a:pt x="171" y="95"/>
                  </a:cubicBezTo>
                  <a:cubicBezTo>
                    <a:pt x="240" y="71"/>
                    <a:pt x="240" y="71"/>
                    <a:pt x="240" y="71"/>
                  </a:cubicBezTo>
                  <a:cubicBezTo>
                    <a:pt x="241" y="71"/>
                    <a:pt x="242" y="71"/>
                    <a:pt x="242" y="70"/>
                  </a:cubicBezTo>
                  <a:cubicBezTo>
                    <a:pt x="265" y="63"/>
                    <a:pt x="265" y="63"/>
                    <a:pt x="265" y="63"/>
                  </a:cubicBezTo>
                  <a:cubicBezTo>
                    <a:pt x="268" y="62"/>
                    <a:pt x="270" y="60"/>
                    <a:pt x="271" y="57"/>
                  </a:cubicBezTo>
                  <a:cubicBezTo>
                    <a:pt x="272" y="55"/>
                    <a:pt x="272" y="52"/>
                    <a:pt x="272" y="4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6" y="3"/>
                    <a:pt x="250" y="0"/>
                    <a:pt x="244" y="2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3" y="85"/>
                    <a:pt x="0" y="91"/>
                    <a:pt x="2" y="96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5" y="283"/>
                    <a:pt x="15" y="283"/>
                    <a:pt x="15" y="283"/>
                  </a:cubicBezTo>
                  <a:cubicBezTo>
                    <a:pt x="15" y="289"/>
                    <a:pt x="20" y="293"/>
                    <a:pt x="26" y="293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88" y="293"/>
                    <a:pt x="292" y="289"/>
                    <a:pt x="292" y="283"/>
                  </a:cubicBezTo>
                  <a:cubicBezTo>
                    <a:pt x="292" y="133"/>
                    <a:pt x="292" y="133"/>
                    <a:pt x="292" y="133"/>
                  </a:cubicBezTo>
                  <a:cubicBezTo>
                    <a:pt x="292" y="127"/>
                    <a:pt x="288" y="123"/>
                    <a:pt x="282" y="123"/>
                  </a:cubicBezTo>
                  <a:close/>
                  <a:moveTo>
                    <a:pt x="271" y="165"/>
                  </a:moveTo>
                  <a:cubicBezTo>
                    <a:pt x="254" y="165"/>
                    <a:pt x="254" y="165"/>
                    <a:pt x="254" y="165"/>
                  </a:cubicBezTo>
                  <a:cubicBezTo>
                    <a:pt x="233" y="144"/>
                    <a:pt x="233" y="144"/>
                    <a:pt x="233" y="144"/>
                  </a:cubicBezTo>
                  <a:cubicBezTo>
                    <a:pt x="271" y="144"/>
                    <a:pt x="271" y="144"/>
                    <a:pt x="271" y="144"/>
                  </a:cubicBezTo>
                  <a:lnTo>
                    <a:pt x="271" y="165"/>
                  </a:lnTo>
                  <a:close/>
                  <a:moveTo>
                    <a:pt x="179" y="165"/>
                  </a:moveTo>
                  <a:cubicBezTo>
                    <a:pt x="158" y="144"/>
                    <a:pt x="158" y="144"/>
                    <a:pt x="158" y="144"/>
                  </a:cubicBezTo>
                  <a:cubicBezTo>
                    <a:pt x="203" y="144"/>
                    <a:pt x="203" y="144"/>
                    <a:pt x="203" y="144"/>
                  </a:cubicBezTo>
                  <a:cubicBezTo>
                    <a:pt x="224" y="165"/>
                    <a:pt x="224" y="165"/>
                    <a:pt x="224" y="165"/>
                  </a:cubicBezTo>
                  <a:lnTo>
                    <a:pt x="179" y="165"/>
                  </a:lnTo>
                  <a:close/>
                  <a:moveTo>
                    <a:pt x="105" y="165"/>
                  </a:moveTo>
                  <a:cubicBezTo>
                    <a:pt x="83" y="144"/>
                    <a:pt x="83" y="144"/>
                    <a:pt x="83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49" y="165"/>
                    <a:pt x="149" y="165"/>
                    <a:pt x="149" y="165"/>
                  </a:cubicBezTo>
                  <a:lnTo>
                    <a:pt x="105" y="165"/>
                  </a:lnTo>
                  <a:close/>
                  <a:moveTo>
                    <a:pt x="36" y="144"/>
                  </a:moveTo>
                  <a:cubicBezTo>
                    <a:pt x="53" y="144"/>
                    <a:pt x="53" y="144"/>
                    <a:pt x="53" y="144"/>
                  </a:cubicBezTo>
                  <a:cubicBezTo>
                    <a:pt x="75" y="165"/>
                    <a:pt x="75" y="165"/>
                    <a:pt x="75" y="165"/>
                  </a:cubicBezTo>
                  <a:cubicBezTo>
                    <a:pt x="36" y="165"/>
                    <a:pt x="36" y="165"/>
                    <a:pt x="36" y="165"/>
                  </a:cubicBezTo>
                  <a:lnTo>
                    <a:pt x="36" y="144"/>
                  </a:lnTo>
                  <a:close/>
                  <a:moveTo>
                    <a:pt x="112" y="70"/>
                  </a:moveTo>
                  <a:cubicBezTo>
                    <a:pt x="139" y="83"/>
                    <a:pt x="139" y="83"/>
                    <a:pt x="139" y="83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70" y="84"/>
                    <a:pt x="70" y="84"/>
                    <a:pt x="70" y="84"/>
                  </a:cubicBezTo>
                  <a:lnTo>
                    <a:pt x="112" y="70"/>
                  </a:lnTo>
                  <a:close/>
                  <a:moveTo>
                    <a:pt x="183" y="46"/>
                  </a:moveTo>
                  <a:cubicBezTo>
                    <a:pt x="210" y="59"/>
                    <a:pt x="210" y="59"/>
                    <a:pt x="210" y="59"/>
                  </a:cubicBezTo>
                  <a:cubicBezTo>
                    <a:pt x="168" y="73"/>
                    <a:pt x="168" y="73"/>
                    <a:pt x="168" y="73"/>
                  </a:cubicBezTo>
                  <a:cubicBezTo>
                    <a:pt x="140" y="60"/>
                    <a:pt x="140" y="60"/>
                    <a:pt x="140" y="60"/>
                  </a:cubicBezTo>
                  <a:lnTo>
                    <a:pt x="183" y="46"/>
                  </a:lnTo>
                  <a:close/>
                  <a:moveTo>
                    <a:pt x="248" y="46"/>
                  </a:moveTo>
                  <a:cubicBezTo>
                    <a:pt x="238" y="49"/>
                    <a:pt x="238" y="49"/>
                    <a:pt x="238" y="49"/>
                  </a:cubicBezTo>
                  <a:cubicBezTo>
                    <a:pt x="211" y="36"/>
                    <a:pt x="211" y="36"/>
                    <a:pt x="211" y="36"/>
                  </a:cubicBezTo>
                  <a:cubicBezTo>
                    <a:pt x="241" y="26"/>
                    <a:pt x="241" y="26"/>
                    <a:pt x="241" y="26"/>
                  </a:cubicBezTo>
                  <a:lnTo>
                    <a:pt x="248" y="46"/>
                  </a:lnTo>
                  <a:close/>
                  <a:moveTo>
                    <a:pt x="41" y="94"/>
                  </a:moveTo>
                  <a:cubicBezTo>
                    <a:pt x="68" y="107"/>
                    <a:pt x="68" y="107"/>
                    <a:pt x="68" y="107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25" y="100"/>
                    <a:pt x="25" y="100"/>
                    <a:pt x="25" y="100"/>
                  </a:cubicBezTo>
                  <a:lnTo>
                    <a:pt x="41" y="94"/>
                  </a:lnTo>
                  <a:close/>
                  <a:moveTo>
                    <a:pt x="36" y="272"/>
                  </a:moveTo>
                  <a:cubicBezTo>
                    <a:pt x="36" y="187"/>
                    <a:pt x="36" y="187"/>
                    <a:pt x="36" y="187"/>
                  </a:cubicBezTo>
                  <a:cubicBezTo>
                    <a:pt x="271" y="187"/>
                    <a:pt x="271" y="187"/>
                    <a:pt x="271" y="187"/>
                  </a:cubicBezTo>
                  <a:cubicBezTo>
                    <a:pt x="271" y="272"/>
                    <a:pt x="271" y="272"/>
                    <a:pt x="271" y="272"/>
                  </a:cubicBezTo>
                  <a:lnTo>
                    <a:pt x="36" y="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17" name="Freeform 300">
              <a:extLst>
                <a:ext uri="{FF2B5EF4-FFF2-40B4-BE49-F238E27FC236}">
                  <a16:creationId xmlns:a16="http://schemas.microsoft.com/office/drawing/2014/main" id="{13392FBE-8B7E-1F46-B091-63CA2058E1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1" y="3902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18" name="Group 731">
            <a:extLst>
              <a:ext uri="{FF2B5EF4-FFF2-40B4-BE49-F238E27FC236}">
                <a16:creationId xmlns:a16="http://schemas.microsoft.com/office/drawing/2014/main" id="{7F46260E-A367-8D44-8777-02CD337590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48203" y="1947928"/>
            <a:ext cx="369676" cy="370763"/>
            <a:chOff x="5043" y="2639"/>
            <a:chExt cx="340" cy="341"/>
          </a:xfrm>
          <a:solidFill>
            <a:srgbClr val="ED1B24"/>
          </a:solidFill>
        </p:grpSpPr>
        <p:sp>
          <p:nvSpPr>
            <p:cNvPr id="119" name="Freeform 732">
              <a:extLst>
                <a:ext uri="{FF2B5EF4-FFF2-40B4-BE49-F238E27FC236}">
                  <a16:creationId xmlns:a16="http://schemas.microsoft.com/office/drawing/2014/main" id="{D8B96A3D-8D7A-4146-8CE0-381412E46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3" y="2710"/>
              <a:ext cx="199" cy="199"/>
            </a:xfrm>
            <a:custGeom>
              <a:avLst/>
              <a:gdLst>
                <a:gd name="T0" fmla="*/ 289 w 299"/>
                <a:gd name="T1" fmla="*/ 64 h 299"/>
                <a:gd name="T2" fmla="*/ 269 w 299"/>
                <a:gd name="T3" fmla="*/ 43 h 299"/>
                <a:gd name="T4" fmla="*/ 233 w 299"/>
                <a:gd name="T5" fmla="*/ 43 h 299"/>
                <a:gd name="T6" fmla="*/ 150 w 299"/>
                <a:gd name="T7" fmla="*/ 0 h 299"/>
                <a:gd name="T8" fmla="*/ 66 w 299"/>
                <a:gd name="T9" fmla="*/ 43 h 299"/>
                <a:gd name="T10" fmla="*/ 31 w 299"/>
                <a:gd name="T11" fmla="*/ 43 h 299"/>
                <a:gd name="T12" fmla="*/ 10 w 299"/>
                <a:gd name="T13" fmla="*/ 63 h 299"/>
                <a:gd name="T14" fmla="*/ 0 w 299"/>
                <a:gd name="T15" fmla="*/ 192 h 299"/>
                <a:gd name="T16" fmla="*/ 21 w 299"/>
                <a:gd name="T17" fmla="*/ 212 h 299"/>
                <a:gd name="T18" fmla="*/ 24 w 299"/>
                <a:gd name="T19" fmla="*/ 212 h 299"/>
                <a:gd name="T20" fmla="*/ 44 w 299"/>
                <a:gd name="T21" fmla="*/ 207 h 299"/>
                <a:gd name="T22" fmla="*/ 150 w 299"/>
                <a:gd name="T23" fmla="*/ 299 h 299"/>
                <a:gd name="T24" fmla="*/ 256 w 299"/>
                <a:gd name="T25" fmla="*/ 207 h 299"/>
                <a:gd name="T26" fmla="*/ 276 w 299"/>
                <a:gd name="T27" fmla="*/ 212 h 299"/>
                <a:gd name="T28" fmla="*/ 278 w 299"/>
                <a:gd name="T29" fmla="*/ 212 h 299"/>
                <a:gd name="T30" fmla="*/ 299 w 299"/>
                <a:gd name="T31" fmla="*/ 191 h 299"/>
                <a:gd name="T32" fmla="*/ 289 w 299"/>
                <a:gd name="T33" fmla="*/ 64 h 299"/>
                <a:gd name="T34" fmla="*/ 150 w 299"/>
                <a:gd name="T35" fmla="*/ 22 h 299"/>
                <a:gd name="T36" fmla="*/ 206 w 299"/>
                <a:gd name="T37" fmla="*/ 43 h 299"/>
                <a:gd name="T38" fmla="*/ 94 w 299"/>
                <a:gd name="T39" fmla="*/ 43 h 299"/>
                <a:gd name="T40" fmla="*/ 150 w 299"/>
                <a:gd name="T41" fmla="*/ 22 h 299"/>
                <a:gd name="T42" fmla="*/ 150 w 299"/>
                <a:gd name="T43" fmla="*/ 278 h 299"/>
                <a:gd name="T44" fmla="*/ 65 w 299"/>
                <a:gd name="T45" fmla="*/ 202 h 299"/>
                <a:gd name="T46" fmla="*/ 150 w 299"/>
                <a:gd name="T47" fmla="*/ 192 h 299"/>
                <a:gd name="T48" fmla="*/ 235 w 299"/>
                <a:gd name="T49" fmla="*/ 202 h 299"/>
                <a:gd name="T50" fmla="*/ 150 w 299"/>
                <a:gd name="T51" fmla="*/ 278 h 299"/>
                <a:gd name="T52" fmla="*/ 150 w 299"/>
                <a:gd name="T53" fmla="*/ 171 h 299"/>
                <a:gd name="T54" fmla="*/ 22 w 299"/>
                <a:gd name="T55" fmla="*/ 190 h 299"/>
                <a:gd name="T56" fmla="*/ 32 w 299"/>
                <a:gd name="T57" fmla="*/ 64 h 299"/>
                <a:gd name="T58" fmla="*/ 267 w 299"/>
                <a:gd name="T59" fmla="*/ 64 h 299"/>
                <a:gd name="T60" fmla="*/ 267 w 299"/>
                <a:gd name="T61" fmla="*/ 64 h 299"/>
                <a:gd name="T62" fmla="*/ 277 w 299"/>
                <a:gd name="T63" fmla="*/ 190 h 299"/>
                <a:gd name="T64" fmla="*/ 150 w 299"/>
                <a:gd name="T65" fmla="*/ 171 h 299"/>
                <a:gd name="T66" fmla="*/ 150 w 299"/>
                <a:gd name="T67" fmla="*/ 235 h 299"/>
                <a:gd name="T68" fmla="*/ 174 w 299"/>
                <a:gd name="T69" fmla="*/ 227 h 299"/>
                <a:gd name="T70" fmla="*/ 189 w 299"/>
                <a:gd name="T71" fmla="*/ 228 h 299"/>
                <a:gd name="T72" fmla="*/ 189 w 299"/>
                <a:gd name="T73" fmla="*/ 243 h 299"/>
                <a:gd name="T74" fmla="*/ 150 w 299"/>
                <a:gd name="T75" fmla="*/ 256 h 299"/>
                <a:gd name="T76" fmla="*/ 110 w 299"/>
                <a:gd name="T77" fmla="*/ 243 h 299"/>
                <a:gd name="T78" fmla="*/ 110 w 299"/>
                <a:gd name="T79" fmla="*/ 228 h 299"/>
                <a:gd name="T80" fmla="*/ 125 w 299"/>
                <a:gd name="T81" fmla="*/ 227 h 299"/>
                <a:gd name="T82" fmla="*/ 150 w 299"/>
                <a:gd name="T83" fmla="*/ 235 h 299"/>
                <a:gd name="T84" fmla="*/ 186 w 299"/>
                <a:gd name="T85" fmla="*/ 108 h 299"/>
                <a:gd name="T86" fmla="*/ 133 w 299"/>
                <a:gd name="T87" fmla="*/ 81 h 299"/>
                <a:gd name="T88" fmla="*/ 123 w 299"/>
                <a:gd name="T89" fmla="*/ 82 h 299"/>
                <a:gd name="T90" fmla="*/ 118 w 299"/>
                <a:gd name="T91" fmla="*/ 91 h 299"/>
                <a:gd name="T92" fmla="*/ 118 w 299"/>
                <a:gd name="T93" fmla="*/ 144 h 299"/>
                <a:gd name="T94" fmla="*/ 123 w 299"/>
                <a:gd name="T95" fmla="*/ 153 h 299"/>
                <a:gd name="T96" fmla="*/ 128 w 299"/>
                <a:gd name="T97" fmla="*/ 155 h 299"/>
                <a:gd name="T98" fmla="*/ 133 w 299"/>
                <a:gd name="T99" fmla="*/ 154 h 299"/>
                <a:gd name="T100" fmla="*/ 186 w 299"/>
                <a:gd name="T101" fmla="*/ 127 h 299"/>
                <a:gd name="T102" fmla="*/ 192 w 299"/>
                <a:gd name="T103" fmla="*/ 118 h 299"/>
                <a:gd name="T104" fmla="*/ 186 w 299"/>
                <a:gd name="T105" fmla="*/ 108 h 299"/>
                <a:gd name="T106" fmla="*/ 139 w 299"/>
                <a:gd name="T107" fmla="*/ 127 h 299"/>
                <a:gd name="T108" fmla="*/ 139 w 299"/>
                <a:gd name="T109" fmla="*/ 108 h 299"/>
                <a:gd name="T110" fmla="*/ 158 w 299"/>
                <a:gd name="T111" fmla="*/ 118 h 299"/>
                <a:gd name="T112" fmla="*/ 139 w 299"/>
                <a:gd name="T113" fmla="*/ 12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9" h="299">
                  <a:moveTo>
                    <a:pt x="289" y="64"/>
                  </a:moveTo>
                  <a:cubicBezTo>
                    <a:pt x="289" y="52"/>
                    <a:pt x="280" y="43"/>
                    <a:pt x="269" y="43"/>
                  </a:cubicBezTo>
                  <a:cubicBezTo>
                    <a:pt x="233" y="43"/>
                    <a:pt x="233" y="43"/>
                    <a:pt x="233" y="43"/>
                  </a:cubicBezTo>
                  <a:cubicBezTo>
                    <a:pt x="214" y="15"/>
                    <a:pt x="185" y="0"/>
                    <a:pt x="150" y="0"/>
                  </a:cubicBezTo>
                  <a:cubicBezTo>
                    <a:pt x="115" y="0"/>
                    <a:pt x="86" y="15"/>
                    <a:pt x="66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19" y="43"/>
                    <a:pt x="10" y="52"/>
                    <a:pt x="10" y="6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3"/>
                    <a:pt x="10" y="212"/>
                    <a:pt x="21" y="212"/>
                  </a:cubicBezTo>
                  <a:cubicBezTo>
                    <a:pt x="22" y="212"/>
                    <a:pt x="23" y="212"/>
                    <a:pt x="24" y="212"/>
                  </a:cubicBezTo>
                  <a:cubicBezTo>
                    <a:pt x="24" y="212"/>
                    <a:pt x="32" y="210"/>
                    <a:pt x="44" y="207"/>
                  </a:cubicBezTo>
                  <a:cubicBezTo>
                    <a:pt x="59" y="265"/>
                    <a:pt x="97" y="299"/>
                    <a:pt x="150" y="299"/>
                  </a:cubicBezTo>
                  <a:cubicBezTo>
                    <a:pt x="202" y="299"/>
                    <a:pt x="241" y="265"/>
                    <a:pt x="256" y="207"/>
                  </a:cubicBezTo>
                  <a:cubicBezTo>
                    <a:pt x="268" y="210"/>
                    <a:pt x="275" y="212"/>
                    <a:pt x="276" y="212"/>
                  </a:cubicBezTo>
                  <a:cubicBezTo>
                    <a:pt x="276" y="212"/>
                    <a:pt x="277" y="212"/>
                    <a:pt x="278" y="212"/>
                  </a:cubicBezTo>
                  <a:cubicBezTo>
                    <a:pt x="290" y="212"/>
                    <a:pt x="299" y="203"/>
                    <a:pt x="299" y="191"/>
                  </a:cubicBezTo>
                  <a:lnTo>
                    <a:pt x="289" y="64"/>
                  </a:lnTo>
                  <a:close/>
                  <a:moveTo>
                    <a:pt x="150" y="22"/>
                  </a:moveTo>
                  <a:cubicBezTo>
                    <a:pt x="172" y="22"/>
                    <a:pt x="191" y="29"/>
                    <a:pt x="206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108" y="29"/>
                    <a:pt x="127" y="22"/>
                    <a:pt x="150" y="22"/>
                  </a:cubicBezTo>
                  <a:close/>
                  <a:moveTo>
                    <a:pt x="150" y="278"/>
                  </a:moveTo>
                  <a:cubicBezTo>
                    <a:pt x="107" y="278"/>
                    <a:pt x="77" y="251"/>
                    <a:pt x="65" y="202"/>
                  </a:cubicBezTo>
                  <a:cubicBezTo>
                    <a:pt x="89" y="197"/>
                    <a:pt x="121" y="192"/>
                    <a:pt x="150" y="192"/>
                  </a:cubicBezTo>
                  <a:cubicBezTo>
                    <a:pt x="179" y="192"/>
                    <a:pt x="210" y="197"/>
                    <a:pt x="235" y="202"/>
                  </a:cubicBezTo>
                  <a:cubicBezTo>
                    <a:pt x="222" y="251"/>
                    <a:pt x="192" y="278"/>
                    <a:pt x="150" y="278"/>
                  </a:cubicBezTo>
                  <a:close/>
                  <a:moveTo>
                    <a:pt x="150" y="171"/>
                  </a:moveTo>
                  <a:cubicBezTo>
                    <a:pt x="97" y="171"/>
                    <a:pt x="37" y="186"/>
                    <a:pt x="22" y="190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67" y="64"/>
                    <a:pt x="267" y="64"/>
                    <a:pt x="267" y="64"/>
                  </a:cubicBezTo>
                  <a:cubicBezTo>
                    <a:pt x="267" y="64"/>
                    <a:pt x="267" y="64"/>
                    <a:pt x="267" y="64"/>
                  </a:cubicBezTo>
                  <a:cubicBezTo>
                    <a:pt x="277" y="190"/>
                    <a:pt x="277" y="190"/>
                    <a:pt x="277" y="190"/>
                  </a:cubicBezTo>
                  <a:cubicBezTo>
                    <a:pt x="262" y="186"/>
                    <a:pt x="203" y="171"/>
                    <a:pt x="150" y="171"/>
                  </a:cubicBezTo>
                  <a:close/>
                  <a:moveTo>
                    <a:pt x="150" y="235"/>
                  </a:moveTo>
                  <a:cubicBezTo>
                    <a:pt x="165" y="235"/>
                    <a:pt x="174" y="227"/>
                    <a:pt x="174" y="227"/>
                  </a:cubicBezTo>
                  <a:cubicBezTo>
                    <a:pt x="179" y="223"/>
                    <a:pt x="185" y="223"/>
                    <a:pt x="189" y="228"/>
                  </a:cubicBezTo>
                  <a:cubicBezTo>
                    <a:pt x="193" y="232"/>
                    <a:pt x="193" y="239"/>
                    <a:pt x="189" y="243"/>
                  </a:cubicBezTo>
                  <a:cubicBezTo>
                    <a:pt x="188" y="244"/>
                    <a:pt x="174" y="256"/>
                    <a:pt x="150" y="256"/>
                  </a:cubicBezTo>
                  <a:cubicBezTo>
                    <a:pt x="125" y="256"/>
                    <a:pt x="112" y="244"/>
                    <a:pt x="110" y="243"/>
                  </a:cubicBezTo>
                  <a:cubicBezTo>
                    <a:pt x="106" y="239"/>
                    <a:pt x="106" y="232"/>
                    <a:pt x="110" y="228"/>
                  </a:cubicBezTo>
                  <a:cubicBezTo>
                    <a:pt x="114" y="223"/>
                    <a:pt x="121" y="223"/>
                    <a:pt x="125" y="227"/>
                  </a:cubicBezTo>
                  <a:cubicBezTo>
                    <a:pt x="125" y="228"/>
                    <a:pt x="134" y="235"/>
                    <a:pt x="150" y="235"/>
                  </a:cubicBezTo>
                  <a:close/>
                  <a:moveTo>
                    <a:pt x="186" y="108"/>
                  </a:moveTo>
                  <a:cubicBezTo>
                    <a:pt x="133" y="81"/>
                    <a:pt x="133" y="81"/>
                    <a:pt x="133" y="81"/>
                  </a:cubicBezTo>
                  <a:cubicBezTo>
                    <a:pt x="130" y="80"/>
                    <a:pt x="126" y="80"/>
                    <a:pt x="123" y="82"/>
                  </a:cubicBezTo>
                  <a:cubicBezTo>
                    <a:pt x="120" y="84"/>
                    <a:pt x="118" y="87"/>
                    <a:pt x="118" y="91"/>
                  </a:cubicBezTo>
                  <a:cubicBezTo>
                    <a:pt x="118" y="144"/>
                    <a:pt x="118" y="144"/>
                    <a:pt x="118" y="144"/>
                  </a:cubicBezTo>
                  <a:cubicBezTo>
                    <a:pt x="118" y="148"/>
                    <a:pt x="120" y="151"/>
                    <a:pt x="123" y="153"/>
                  </a:cubicBezTo>
                  <a:cubicBezTo>
                    <a:pt x="124" y="154"/>
                    <a:pt x="126" y="155"/>
                    <a:pt x="128" y="155"/>
                  </a:cubicBezTo>
                  <a:cubicBezTo>
                    <a:pt x="130" y="155"/>
                    <a:pt x="132" y="155"/>
                    <a:pt x="133" y="154"/>
                  </a:cubicBezTo>
                  <a:cubicBezTo>
                    <a:pt x="186" y="127"/>
                    <a:pt x="186" y="127"/>
                    <a:pt x="186" y="127"/>
                  </a:cubicBezTo>
                  <a:cubicBezTo>
                    <a:pt x="190" y="125"/>
                    <a:pt x="192" y="122"/>
                    <a:pt x="192" y="118"/>
                  </a:cubicBezTo>
                  <a:cubicBezTo>
                    <a:pt x="192" y="114"/>
                    <a:pt x="190" y="110"/>
                    <a:pt x="186" y="108"/>
                  </a:cubicBezTo>
                  <a:close/>
                  <a:moveTo>
                    <a:pt x="139" y="127"/>
                  </a:moveTo>
                  <a:cubicBezTo>
                    <a:pt x="139" y="108"/>
                    <a:pt x="139" y="108"/>
                    <a:pt x="139" y="108"/>
                  </a:cubicBezTo>
                  <a:cubicBezTo>
                    <a:pt x="158" y="118"/>
                    <a:pt x="158" y="118"/>
                    <a:pt x="158" y="118"/>
                  </a:cubicBezTo>
                  <a:lnTo>
                    <a:pt x="139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20" name="Freeform 733">
              <a:extLst>
                <a:ext uri="{FF2B5EF4-FFF2-40B4-BE49-F238E27FC236}">
                  <a16:creationId xmlns:a16="http://schemas.microsoft.com/office/drawing/2014/main" id="{2D78EA55-2300-AF4D-8DAE-069E9ECE53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3" y="2639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2A440B8-25CF-7545-B1B7-A90165A0FD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23792" y="4318719"/>
            <a:ext cx="369676" cy="369676"/>
            <a:chOff x="1161" y="385"/>
            <a:chExt cx="340" cy="340"/>
          </a:xfrm>
          <a:solidFill>
            <a:srgbClr val="ED1B24"/>
          </a:solidFill>
        </p:grpSpPr>
        <p:sp>
          <p:nvSpPr>
            <p:cNvPr id="122" name="Freeform 180">
              <a:extLst>
                <a:ext uri="{FF2B5EF4-FFF2-40B4-BE49-F238E27FC236}">
                  <a16:creationId xmlns:a16="http://schemas.microsoft.com/office/drawing/2014/main" id="{46C583DF-A5B9-BA46-96F1-65EA6420E3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0" y="449"/>
              <a:ext cx="156" cy="212"/>
            </a:xfrm>
            <a:custGeom>
              <a:avLst/>
              <a:gdLst>
                <a:gd name="T0" fmla="*/ 224 w 235"/>
                <a:gd name="T1" fmla="*/ 96 h 320"/>
                <a:gd name="T2" fmla="*/ 213 w 235"/>
                <a:gd name="T3" fmla="*/ 106 h 320"/>
                <a:gd name="T4" fmla="*/ 213 w 235"/>
                <a:gd name="T5" fmla="*/ 64 h 320"/>
                <a:gd name="T6" fmla="*/ 192 w 235"/>
                <a:gd name="T7" fmla="*/ 42 h 320"/>
                <a:gd name="T8" fmla="*/ 181 w 235"/>
                <a:gd name="T9" fmla="*/ 42 h 320"/>
                <a:gd name="T10" fmla="*/ 181 w 235"/>
                <a:gd name="T11" fmla="*/ 21 h 320"/>
                <a:gd name="T12" fmla="*/ 160 w 235"/>
                <a:gd name="T13" fmla="*/ 0 h 320"/>
                <a:gd name="T14" fmla="*/ 53 w 235"/>
                <a:gd name="T15" fmla="*/ 0 h 320"/>
                <a:gd name="T16" fmla="*/ 32 w 235"/>
                <a:gd name="T17" fmla="*/ 21 h 320"/>
                <a:gd name="T18" fmla="*/ 32 w 235"/>
                <a:gd name="T19" fmla="*/ 42 h 320"/>
                <a:gd name="T20" fmla="*/ 21 w 235"/>
                <a:gd name="T21" fmla="*/ 42 h 320"/>
                <a:gd name="T22" fmla="*/ 0 w 235"/>
                <a:gd name="T23" fmla="*/ 64 h 320"/>
                <a:gd name="T24" fmla="*/ 0 w 235"/>
                <a:gd name="T25" fmla="*/ 256 h 320"/>
                <a:gd name="T26" fmla="*/ 21 w 235"/>
                <a:gd name="T27" fmla="*/ 277 h 320"/>
                <a:gd name="T28" fmla="*/ 32 w 235"/>
                <a:gd name="T29" fmla="*/ 277 h 320"/>
                <a:gd name="T30" fmla="*/ 32 w 235"/>
                <a:gd name="T31" fmla="*/ 298 h 320"/>
                <a:gd name="T32" fmla="*/ 53 w 235"/>
                <a:gd name="T33" fmla="*/ 320 h 320"/>
                <a:gd name="T34" fmla="*/ 160 w 235"/>
                <a:gd name="T35" fmla="*/ 320 h 320"/>
                <a:gd name="T36" fmla="*/ 181 w 235"/>
                <a:gd name="T37" fmla="*/ 298 h 320"/>
                <a:gd name="T38" fmla="*/ 181 w 235"/>
                <a:gd name="T39" fmla="*/ 277 h 320"/>
                <a:gd name="T40" fmla="*/ 192 w 235"/>
                <a:gd name="T41" fmla="*/ 277 h 320"/>
                <a:gd name="T42" fmla="*/ 213 w 235"/>
                <a:gd name="T43" fmla="*/ 256 h 320"/>
                <a:gd name="T44" fmla="*/ 213 w 235"/>
                <a:gd name="T45" fmla="*/ 138 h 320"/>
                <a:gd name="T46" fmla="*/ 224 w 235"/>
                <a:gd name="T47" fmla="*/ 149 h 320"/>
                <a:gd name="T48" fmla="*/ 235 w 235"/>
                <a:gd name="T49" fmla="*/ 138 h 320"/>
                <a:gd name="T50" fmla="*/ 235 w 235"/>
                <a:gd name="T51" fmla="*/ 106 h 320"/>
                <a:gd name="T52" fmla="*/ 224 w 235"/>
                <a:gd name="T53" fmla="*/ 96 h 320"/>
                <a:gd name="T54" fmla="*/ 53 w 235"/>
                <a:gd name="T55" fmla="*/ 21 h 320"/>
                <a:gd name="T56" fmla="*/ 160 w 235"/>
                <a:gd name="T57" fmla="*/ 21 h 320"/>
                <a:gd name="T58" fmla="*/ 160 w 235"/>
                <a:gd name="T59" fmla="*/ 42 h 320"/>
                <a:gd name="T60" fmla="*/ 53 w 235"/>
                <a:gd name="T61" fmla="*/ 42 h 320"/>
                <a:gd name="T62" fmla="*/ 53 w 235"/>
                <a:gd name="T63" fmla="*/ 21 h 320"/>
                <a:gd name="T64" fmla="*/ 160 w 235"/>
                <a:gd name="T65" fmla="*/ 298 h 320"/>
                <a:gd name="T66" fmla="*/ 53 w 235"/>
                <a:gd name="T67" fmla="*/ 298 h 320"/>
                <a:gd name="T68" fmla="*/ 53 w 235"/>
                <a:gd name="T69" fmla="*/ 277 h 320"/>
                <a:gd name="T70" fmla="*/ 160 w 235"/>
                <a:gd name="T71" fmla="*/ 277 h 320"/>
                <a:gd name="T72" fmla="*/ 160 w 235"/>
                <a:gd name="T73" fmla="*/ 298 h 320"/>
                <a:gd name="T74" fmla="*/ 192 w 235"/>
                <a:gd name="T75" fmla="*/ 256 h 320"/>
                <a:gd name="T76" fmla="*/ 21 w 235"/>
                <a:gd name="T77" fmla="*/ 256 h 320"/>
                <a:gd name="T78" fmla="*/ 21 w 235"/>
                <a:gd name="T79" fmla="*/ 64 h 320"/>
                <a:gd name="T80" fmla="*/ 192 w 235"/>
                <a:gd name="T81" fmla="*/ 64 h 320"/>
                <a:gd name="T82" fmla="*/ 192 w 235"/>
                <a:gd name="T83" fmla="*/ 25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5" h="320">
                  <a:moveTo>
                    <a:pt x="224" y="96"/>
                  </a:moveTo>
                  <a:cubicBezTo>
                    <a:pt x="218" y="96"/>
                    <a:pt x="213" y="100"/>
                    <a:pt x="213" y="106"/>
                  </a:cubicBezTo>
                  <a:cubicBezTo>
                    <a:pt x="213" y="64"/>
                    <a:pt x="213" y="64"/>
                    <a:pt x="213" y="64"/>
                  </a:cubicBezTo>
                  <a:cubicBezTo>
                    <a:pt x="213" y="52"/>
                    <a:pt x="204" y="42"/>
                    <a:pt x="192" y="42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81" y="21"/>
                    <a:pt x="181" y="21"/>
                    <a:pt x="181" y="21"/>
                  </a:cubicBezTo>
                  <a:cubicBezTo>
                    <a:pt x="181" y="9"/>
                    <a:pt x="172" y="0"/>
                    <a:pt x="160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2" y="0"/>
                    <a:pt x="32" y="9"/>
                    <a:pt x="32" y="21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67"/>
                    <a:pt x="10" y="277"/>
                    <a:pt x="21" y="277"/>
                  </a:cubicBezTo>
                  <a:cubicBezTo>
                    <a:pt x="32" y="277"/>
                    <a:pt x="32" y="277"/>
                    <a:pt x="32" y="277"/>
                  </a:cubicBezTo>
                  <a:cubicBezTo>
                    <a:pt x="32" y="298"/>
                    <a:pt x="32" y="298"/>
                    <a:pt x="32" y="298"/>
                  </a:cubicBezTo>
                  <a:cubicBezTo>
                    <a:pt x="32" y="310"/>
                    <a:pt x="42" y="320"/>
                    <a:pt x="53" y="320"/>
                  </a:cubicBezTo>
                  <a:cubicBezTo>
                    <a:pt x="160" y="320"/>
                    <a:pt x="160" y="320"/>
                    <a:pt x="160" y="320"/>
                  </a:cubicBezTo>
                  <a:cubicBezTo>
                    <a:pt x="172" y="320"/>
                    <a:pt x="181" y="310"/>
                    <a:pt x="181" y="298"/>
                  </a:cubicBezTo>
                  <a:cubicBezTo>
                    <a:pt x="181" y="277"/>
                    <a:pt x="181" y="277"/>
                    <a:pt x="181" y="277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204" y="277"/>
                    <a:pt x="213" y="267"/>
                    <a:pt x="213" y="256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213" y="144"/>
                    <a:pt x="218" y="149"/>
                    <a:pt x="224" y="149"/>
                  </a:cubicBezTo>
                  <a:cubicBezTo>
                    <a:pt x="230" y="149"/>
                    <a:pt x="235" y="144"/>
                    <a:pt x="235" y="138"/>
                  </a:cubicBezTo>
                  <a:cubicBezTo>
                    <a:pt x="235" y="106"/>
                    <a:pt x="235" y="106"/>
                    <a:pt x="235" y="106"/>
                  </a:cubicBezTo>
                  <a:cubicBezTo>
                    <a:pt x="235" y="100"/>
                    <a:pt x="230" y="96"/>
                    <a:pt x="224" y="96"/>
                  </a:cubicBezTo>
                  <a:close/>
                  <a:moveTo>
                    <a:pt x="53" y="21"/>
                  </a:moveTo>
                  <a:cubicBezTo>
                    <a:pt x="160" y="21"/>
                    <a:pt x="160" y="21"/>
                    <a:pt x="160" y="21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53" y="42"/>
                    <a:pt x="53" y="42"/>
                    <a:pt x="53" y="42"/>
                  </a:cubicBezTo>
                  <a:lnTo>
                    <a:pt x="53" y="21"/>
                  </a:lnTo>
                  <a:close/>
                  <a:moveTo>
                    <a:pt x="160" y="298"/>
                  </a:moveTo>
                  <a:cubicBezTo>
                    <a:pt x="53" y="298"/>
                    <a:pt x="53" y="298"/>
                    <a:pt x="53" y="298"/>
                  </a:cubicBezTo>
                  <a:cubicBezTo>
                    <a:pt x="53" y="277"/>
                    <a:pt x="53" y="277"/>
                    <a:pt x="53" y="277"/>
                  </a:cubicBezTo>
                  <a:cubicBezTo>
                    <a:pt x="160" y="277"/>
                    <a:pt x="160" y="277"/>
                    <a:pt x="160" y="277"/>
                  </a:cubicBezTo>
                  <a:lnTo>
                    <a:pt x="160" y="298"/>
                  </a:lnTo>
                  <a:close/>
                  <a:moveTo>
                    <a:pt x="192" y="256"/>
                  </a:moveTo>
                  <a:cubicBezTo>
                    <a:pt x="21" y="256"/>
                    <a:pt x="21" y="256"/>
                    <a:pt x="21" y="256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192" y="64"/>
                    <a:pt x="192" y="64"/>
                    <a:pt x="192" y="64"/>
                  </a:cubicBezTo>
                  <a:lnTo>
                    <a:pt x="192" y="2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23" name="Freeform 181">
              <a:extLst>
                <a:ext uri="{FF2B5EF4-FFF2-40B4-BE49-F238E27FC236}">
                  <a16:creationId xmlns:a16="http://schemas.microsoft.com/office/drawing/2014/main" id="{197312D6-AC31-FF44-A167-FAC9097D06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1" y="3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24" name="Group 233">
            <a:extLst>
              <a:ext uri="{FF2B5EF4-FFF2-40B4-BE49-F238E27FC236}">
                <a16:creationId xmlns:a16="http://schemas.microsoft.com/office/drawing/2014/main" id="{918BEBFF-1AFF-0445-8681-C53CD23DE5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07274" y="4303964"/>
            <a:ext cx="367041" cy="367041"/>
            <a:chOff x="3475" y="720"/>
            <a:chExt cx="340" cy="340"/>
          </a:xfrm>
          <a:solidFill>
            <a:srgbClr val="ED1B24"/>
          </a:solidFill>
        </p:grpSpPr>
        <p:sp>
          <p:nvSpPr>
            <p:cNvPr id="125" name="Freeform 234">
              <a:extLst>
                <a:ext uri="{FF2B5EF4-FFF2-40B4-BE49-F238E27FC236}">
                  <a16:creationId xmlns:a16="http://schemas.microsoft.com/office/drawing/2014/main" id="{75A4EE13-C3D9-B04F-B47B-A9FEFD9D25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0" y="784"/>
              <a:ext cx="170" cy="212"/>
            </a:xfrm>
            <a:custGeom>
              <a:avLst/>
              <a:gdLst>
                <a:gd name="T0" fmla="*/ 128 w 256"/>
                <a:gd name="T1" fmla="*/ 0 h 320"/>
                <a:gd name="T2" fmla="*/ 0 w 256"/>
                <a:gd name="T3" fmla="*/ 128 h 320"/>
                <a:gd name="T4" fmla="*/ 0 w 256"/>
                <a:gd name="T5" fmla="*/ 213 h 320"/>
                <a:gd name="T6" fmla="*/ 32 w 256"/>
                <a:gd name="T7" fmla="*/ 245 h 320"/>
                <a:gd name="T8" fmla="*/ 64 w 256"/>
                <a:gd name="T9" fmla="*/ 213 h 320"/>
                <a:gd name="T10" fmla="*/ 64 w 256"/>
                <a:gd name="T11" fmla="*/ 149 h 320"/>
                <a:gd name="T12" fmla="*/ 32 w 256"/>
                <a:gd name="T13" fmla="*/ 117 h 320"/>
                <a:gd name="T14" fmla="*/ 21 w 256"/>
                <a:gd name="T15" fmla="*/ 119 h 320"/>
                <a:gd name="T16" fmla="*/ 128 w 256"/>
                <a:gd name="T17" fmla="*/ 21 h 320"/>
                <a:gd name="T18" fmla="*/ 234 w 256"/>
                <a:gd name="T19" fmla="*/ 119 h 320"/>
                <a:gd name="T20" fmla="*/ 224 w 256"/>
                <a:gd name="T21" fmla="*/ 117 h 320"/>
                <a:gd name="T22" fmla="*/ 192 w 256"/>
                <a:gd name="T23" fmla="*/ 149 h 320"/>
                <a:gd name="T24" fmla="*/ 192 w 256"/>
                <a:gd name="T25" fmla="*/ 213 h 320"/>
                <a:gd name="T26" fmla="*/ 224 w 256"/>
                <a:gd name="T27" fmla="*/ 245 h 320"/>
                <a:gd name="T28" fmla="*/ 232 w 256"/>
                <a:gd name="T29" fmla="*/ 244 h 320"/>
                <a:gd name="T30" fmla="*/ 161 w 256"/>
                <a:gd name="T31" fmla="*/ 296 h 320"/>
                <a:gd name="T32" fmla="*/ 128 w 256"/>
                <a:gd name="T33" fmla="*/ 277 h 320"/>
                <a:gd name="T34" fmla="*/ 94 w 256"/>
                <a:gd name="T35" fmla="*/ 298 h 320"/>
                <a:gd name="T36" fmla="*/ 128 w 256"/>
                <a:gd name="T37" fmla="*/ 320 h 320"/>
                <a:gd name="T38" fmla="*/ 256 w 256"/>
                <a:gd name="T39" fmla="*/ 224 h 320"/>
                <a:gd name="T40" fmla="*/ 256 w 256"/>
                <a:gd name="T41" fmla="*/ 128 h 320"/>
                <a:gd name="T42" fmla="*/ 128 w 256"/>
                <a:gd name="T43" fmla="*/ 0 h 320"/>
                <a:gd name="T44" fmla="*/ 32 w 256"/>
                <a:gd name="T45" fmla="*/ 138 h 320"/>
                <a:gd name="T46" fmla="*/ 42 w 256"/>
                <a:gd name="T47" fmla="*/ 149 h 320"/>
                <a:gd name="T48" fmla="*/ 42 w 256"/>
                <a:gd name="T49" fmla="*/ 213 h 320"/>
                <a:gd name="T50" fmla="*/ 32 w 256"/>
                <a:gd name="T51" fmla="*/ 224 h 320"/>
                <a:gd name="T52" fmla="*/ 21 w 256"/>
                <a:gd name="T53" fmla="*/ 213 h 320"/>
                <a:gd name="T54" fmla="*/ 21 w 256"/>
                <a:gd name="T55" fmla="*/ 160 h 320"/>
                <a:gd name="T56" fmla="*/ 21 w 256"/>
                <a:gd name="T57" fmla="*/ 149 h 320"/>
                <a:gd name="T58" fmla="*/ 32 w 256"/>
                <a:gd name="T59" fmla="*/ 138 h 320"/>
                <a:gd name="T60" fmla="*/ 224 w 256"/>
                <a:gd name="T61" fmla="*/ 224 h 320"/>
                <a:gd name="T62" fmla="*/ 213 w 256"/>
                <a:gd name="T63" fmla="*/ 213 h 320"/>
                <a:gd name="T64" fmla="*/ 213 w 256"/>
                <a:gd name="T65" fmla="*/ 149 h 320"/>
                <a:gd name="T66" fmla="*/ 224 w 256"/>
                <a:gd name="T67" fmla="*/ 138 h 320"/>
                <a:gd name="T68" fmla="*/ 234 w 256"/>
                <a:gd name="T69" fmla="*/ 149 h 320"/>
                <a:gd name="T70" fmla="*/ 234 w 256"/>
                <a:gd name="T71" fmla="*/ 213 h 320"/>
                <a:gd name="T72" fmla="*/ 224 w 256"/>
                <a:gd name="T73" fmla="*/ 22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6" h="320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31"/>
                    <a:pt x="14" y="245"/>
                    <a:pt x="32" y="245"/>
                  </a:cubicBezTo>
                  <a:cubicBezTo>
                    <a:pt x="49" y="245"/>
                    <a:pt x="64" y="231"/>
                    <a:pt x="64" y="213"/>
                  </a:cubicBezTo>
                  <a:cubicBezTo>
                    <a:pt x="64" y="149"/>
                    <a:pt x="64" y="149"/>
                    <a:pt x="64" y="149"/>
                  </a:cubicBezTo>
                  <a:cubicBezTo>
                    <a:pt x="64" y="131"/>
                    <a:pt x="49" y="117"/>
                    <a:pt x="32" y="117"/>
                  </a:cubicBezTo>
                  <a:cubicBezTo>
                    <a:pt x="28" y="117"/>
                    <a:pt x="25" y="118"/>
                    <a:pt x="21" y="119"/>
                  </a:cubicBezTo>
                  <a:cubicBezTo>
                    <a:pt x="26" y="64"/>
                    <a:pt x="72" y="21"/>
                    <a:pt x="128" y="21"/>
                  </a:cubicBezTo>
                  <a:cubicBezTo>
                    <a:pt x="184" y="21"/>
                    <a:pt x="229" y="64"/>
                    <a:pt x="234" y="119"/>
                  </a:cubicBezTo>
                  <a:cubicBezTo>
                    <a:pt x="231" y="118"/>
                    <a:pt x="227" y="117"/>
                    <a:pt x="224" y="117"/>
                  </a:cubicBezTo>
                  <a:cubicBezTo>
                    <a:pt x="206" y="117"/>
                    <a:pt x="192" y="131"/>
                    <a:pt x="192" y="149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192" y="231"/>
                    <a:pt x="206" y="245"/>
                    <a:pt x="224" y="245"/>
                  </a:cubicBezTo>
                  <a:cubicBezTo>
                    <a:pt x="227" y="245"/>
                    <a:pt x="229" y="245"/>
                    <a:pt x="232" y="244"/>
                  </a:cubicBezTo>
                  <a:cubicBezTo>
                    <a:pt x="223" y="277"/>
                    <a:pt x="193" y="291"/>
                    <a:pt x="161" y="296"/>
                  </a:cubicBezTo>
                  <a:cubicBezTo>
                    <a:pt x="159" y="285"/>
                    <a:pt x="146" y="277"/>
                    <a:pt x="128" y="277"/>
                  </a:cubicBezTo>
                  <a:cubicBezTo>
                    <a:pt x="108" y="277"/>
                    <a:pt x="94" y="286"/>
                    <a:pt x="94" y="298"/>
                  </a:cubicBezTo>
                  <a:cubicBezTo>
                    <a:pt x="94" y="311"/>
                    <a:pt x="108" y="320"/>
                    <a:pt x="128" y="320"/>
                  </a:cubicBezTo>
                  <a:cubicBezTo>
                    <a:pt x="210" y="320"/>
                    <a:pt x="256" y="286"/>
                    <a:pt x="256" y="224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57"/>
                    <a:pt x="198" y="0"/>
                    <a:pt x="128" y="0"/>
                  </a:cubicBezTo>
                  <a:close/>
                  <a:moveTo>
                    <a:pt x="32" y="138"/>
                  </a:moveTo>
                  <a:cubicBezTo>
                    <a:pt x="38" y="138"/>
                    <a:pt x="42" y="143"/>
                    <a:pt x="42" y="149"/>
                  </a:cubicBezTo>
                  <a:cubicBezTo>
                    <a:pt x="42" y="213"/>
                    <a:pt x="42" y="213"/>
                    <a:pt x="42" y="213"/>
                  </a:cubicBezTo>
                  <a:cubicBezTo>
                    <a:pt x="42" y="219"/>
                    <a:pt x="38" y="224"/>
                    <a:pt x="32" y="224"/>
                  </a:cubicBezTo>
                  <a:cubicBezTo>
                    <a:pt x="26" y="224"/>
                    <a:pt x="21" y="219"/>
                    <a:pt x="21" y="213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21" y="143"/>
                    <a:pt x="26" y="138"/>
                    <a:pt x="32" y="138"/>
                  </a:cubicBezTo>
                  <a:close/>
                  <a:moveTo>
                    <a:pt x="224" y="224"/>
                  </a:moveTo>
                  <a:cubicBezTo>
                    <a:pt x="218" y="224"/>
                    <a:pt x="213" y="219"/>
                    <a:pt x="213" y="213"/>
                  </a:cubicBezTo>
                  <a:cubicBezTo>
                    <a:pt x="213" y="149"/>
                    <a:pt x="213" y="149"/>
                    <a:pt x="213" y="149"/>
                  </a:cubicBezTo>
                  <a:cubicBezTo>
                    <a:pt x="213" y="143"/>
                    <a:pt x="218" y="138"/>
                    <a:pt x="224" y="138"/>
                  </a:cubicBezTo>
                  <a:cubicBezTo>
                    <a:pt x="230" y="138"/>
                    <a:pt x="234" y="143"/>
                    <a:pt x="234" y="149"/>
                  </a:cubicBezTo>
                  <a:cubicBezTo>
                    <a:pt x="234" y="213"/>
                    <a:pt x="234" y="213"/>
                    <a:pt x="234" y="213"/>
                  </a:cubicBezTo>
                  <a:cubicBezTo>
                    <a:pt x="234" y="219"/>
                    <a:pt x="230" y="224"/>
                    <a:pt x="224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26" name="Freeform 235">
              <a:extLst>
                <a:ext uri="{FF2B5EF4-FFF2-40B4-BE49-F238E27FC236}">
                  <a16:creationId xmlns:a16="http://schemas.microsoft.com/office/drawing/2014/main" id="{6BF4BCB8-4D15-7B47-A721-FE68392AA7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5" y="72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27" name="Group 904">
            <a:extLst>
              <a:ext uri="{FF2B5EF4-FFF2-40B4-BE49-F238E27FC236}">
                <a16:creationId xmlns:a16="http://schemas.microsoft.com/office/drawing/2014/main" id="{86B2F3F1-713F-5348-8B88-7FDD9078D10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53759" y="2810395"/>
            <a:ext cx="368121" cy="367041"/>
            <a:chOff x="3518" y="3551"/>
            <a:chExt cx="341" cy="340"/>
          </a:xfrm>
          <a:solidFill>
            <a:srgbClr val="ED1B24"/>
          </a:solidFill>
        </p:grpSpPr>
        <p:sp>
          <p:nvSpPr>
            <p:cNvPr id="128" name="Freeform 905">
              <a:extLst>
                <a:ext uri="{FF2B5EF4-FFF2-40B4-BE49-F238E27FC236}">
                  <a16:creationId xmlns:a16="http://schemas.microsoft.com/office/drawing/2014/main" id="{438E1FB3-E2F8-A244-9ABC-51ED5C1775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8" y="3551"/>
              <a:ext cx="341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29" name="Freeform 906">
              <a:extLst>
                <a:ext uri="{FF2B5EF4-FFF2-40B4-BE49-F238E27FC236}">
                  <a16:creationId xmlns:a16="http://schemas.microsoft.com/office/drawing/2014/main" id="{90B6F23B-CA61-2349-AF97-2F49AF3087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5" y="3615"/>
              <a:ext cx="127" cy="212"/>
            </a:xfrm>
            <a:custGeom>
              <a:avLst/>
              <a:gdLst>
                <a:gd name="T0" fmla="*/ 107 w 192"/>
                <a:gd name="T1" fmla="*/ 267 h 320"/>
                <a:gd name="T2" fmla="*/ 96 w 192"/>
                <a:gd name="T3" fmla="*/ 278 h 320"/>
                <a:gd name="T4" fmla="*/ 85 w 192"/>
                <a:gd name="T5" fmla="*/ 267 h 320"/>
                <a:gd name="T6" fmla="*/ 96 w 192"/>
                <a:gd name="T7" fmla="*/ 256 h 320"/>
                <a:gd name="T8" fmla="*/ 107 w 192"/>
                <a:gd name="T9" fmla="*/ 267 h 320"/>
                <a:gd name="T10" fmla="*/ 192 w 192"/>
                <a:gd name="T11" fmla="*/ 22 h 320"/>
                <a:gd name="T12" fmla="*/ 192 w 192"/>
                <a:gd name="T13" fmla="*/ 299 h 320"/>
                <a:gd name="T14" fmla="*/ 169 w 192"/>
                <a:gd name="T15" fmla="*/ 320 h 320"/>
                <a:gd name="T16" fmla="*/ 23 w 192"/>
                <a:gd name="T17" fmla="*/ 320 h 320"/>
                <a:gd name="T18" fmla="*/ 0 w 192"/>
                <a:gd name="T19" fmla="*/ 299 h 320"/>
                <a:gd name="T20" fmla="*/ 0 w 192"/>
                <a:gd name="T21" fmla="*/ 22 h 320"/>
                <a:gd name="T22" fmla="*/ 23 w 192"/>
                <a:gd name="T23" fmla="*/ 0 h 320"/>
                <a:gd name="T24" fmla="*/ 169 w 192"/>
                <a:gd name="T25" fmla="*/ 0 h 320"/>
                <a:gd name="T26" fmla="*/ 192 w 192"/>
                <a:gd name="T27" fmla="*/ 22 h 320"/>
                <a:gd name="T28" fmla="*/ 171 w 192"/>
                <a:gd name="T29" fmla="*/ 298 h 320"/>
                <a:gd name="T30" fmla="*/ 171 w 192"/>
                <a:gd name="T31" fmla="*/ 22 h 320"/>
                <a:gd name="T32" fmla="*/ 169 w 192"/>
                <a:gd name="T33" fmla="*/ 22 h 320"/>
                <a:gd name="T34" fmla="*/ 23 w 192"/>
                <a:gd name="T35" fmla="*/ 22 h 320"/>
                <a:gd name="T36" fmla="*/ 21 w 192"/>
                <a:gd name="T37" fmla="*/ 22 h 320"/>
                <a:gd name="T38" fmla="*/ 21 w 192"/>
                <a:gd name="T39" fmla="*/ 299 h 320"/>
                <a:gd name="T40" fmla="*/ 21 w 192"/>
                <a:gd name="T41" fmla="*/ 299 h 320"/>
                <a:gd name="T42" fmla="*/ 23 w 192"/>
                <a:gd name="T43" fmla="*/ 299 h 320"/>
                <a:gd name="T44" fmla="*/ 169 w 192"/>
                <a:gd name="T45" fmla="*/ 299 h 320"/>
                <a:gd name="T46" fmla="*/ 171 w 192"/>
                <a:gd name="T47" fmla="*/ 298 h 320"/>
                <a:gd name="T48" fmla="*/ 160 w 192"/>
                <a:gd name="T49" fmla="*/ 43 h 320"/>
                <a:gd name="T50" fmla="*/ 160 w 192"/>
                <a:gd name="T51" fmla="*/ 224 h 320"/>
                <a:gd name="T52" fmla="*/ 149 w 192"/>
                <a:gd name="T53" fmla="*/ 235 h 320"/>
                <a:gd name="T54" fmla="*/ 43 w 192"/>
                <a:gd name="T55" fmla="*/ 235 h 320"/>
                <a:gd name="T56" fmla="*/ 32 w 192"/>
                <a:gd name="T57" fmla="*/ 224 h 320"/>
                <a:gd name="T58" fmla="*/ 32 w 192"/>
                <a:gd name="T59" fmla="*/ 43 h 320"/>
                <a:gd name="T60" fmla="*/ 43 w 192"/>
                <a:gd name="T61" fmla="*/ 32 h 320"/>
                <a:gd name="T62" fmla="*/ 149 w 192"/>
                <a:gd name="T63" fmla="*/ 32 h 320"/>
                <a:gd name="T64" fmla="*/ 160 w 192"/>
                <a:gd name="T65" fmla="*/ 43 h 320"/>
                <a:gd name="T66" fmla="*/ 139 w 192"/>
                <a:gd name="T67" fmla="*/ 54 h 320"/>
                <a:gd name="T68" fmla="*/ 53 w 192"/>
                <a:gd name="T69" fmla="*/ 54 h 320"/>
                <a:gd name="T70" fmla="*/ 53 w 192"/>
                <a:gd name="T71" fmla="*/ 214 h 320"/>
                <a:gd name="T72" fmla="*/ 139 w 192"/>
                <a:gd name="T73" fmla="*/ 214 h 320"/>
                <a:gd name="T74" fmla="*/ 139 w 192"/>
                <a:gd name="T75" fmla="*/ 5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2" h="320">
                  <a:moveTo>
                    <a:pt x="107" y="267"/>
                  </a:moveTo>
                  <a:cubicBezTo>
                    <a:pt x="107" y="273"/>
                    <a:pt x="102" y="278"/>
                    <a:pt x="96" y="278"/>
                  </a:cubicBezTo>
                  <a:cubicBezTo>
                    <a:pt x="90" y="278"/>
                    <a:pt x="85" y="273"/>
                    <a:pt x="85" y="267"/>
                  </a:cubicBezTo>
                  <a:cubicBezTo>
                    <a:pt x="85" y="261"/>
                    <a:pt x="90" y="256"/>
                    <a:pt x="96" y="256"/>
                  </a:cubicBezTo>
                  <a:cubicBezTo>
                    <a:pt x="102" y="256"/>
                    <a:pt x="107" y="261"/>
                    <a:pt x="107" y="267"/>
                  </a:cubicBezTo>
                  <a:close/>
                  <a:moveTo>
                    <a:pt x="192" y="22"/>
                  </a:moveTo>
                  <a:cubicBezTo>
                    <a:pt x="192" y="299"/>
                    <a:pt x="192" y="299"/>
                    <a:pt x="192" y="299"/>
                  </a:cubicBezTo>
                  <a:cubicBezTo>
                    <a:pt x="192" y="311"/>
                    <a:pt x="182" y="320"/>
                    <a:pt x="169" y="320"/>
                  </a:cubicBezTo>
                  <a:cubicBezTo>
                    <a:pt x="23" y="320"/>
                    <a:pt x="23" y="320"/>
                    <a:pt x="23" y="320"/>
                  </a:cubicBezTo>
                  <a:cubicBezTo>
                    <a:pt x="10" y="320"/>
                    <a:pt x="0" y="311"/>
                    <a:pt x="0" y="29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82" y="0"/>
                    <a:pt x="192" y="10"/>
                    <a:pt x="192" y="22"/>
                  </a:cubicBezTo>
                  <a:close/>
                  <a:moveTo>
                    <a:pt x="171" y="298"/>
                  </a:moveTo>
                  <a:cubicBezTo>
                    <a:pt x="171" y="22"/>
                    <a:pt x="171" y="22"/>
                    <a:pt x="171" y="22"/>
                  </a:cubicBezTo>
                  <a:cubicBezTo>
                    <a:pt x="171" y="22"/>
                    <a:pt x="170" y="22"/>
                    <a:pt x="169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1" y="22"/>
                    <a:pt x="21" y="22"/>
                  </a:cubicBezTo>
                  <a:cubicBezTo>
                    <a:pt x="21" y="299"/>
                    <a:pt x="21" y="299"/>
                    <a:pt x="21" y="299"/>
                  </a:cubicBezTo>
                  <a:cubicBezTo>
                    <a:pt x="21" y="299"/>
                    <a:pt x="21" y="299"/>
                    <a:pt x="21" y="299"/>
                  </a:cubicBezTo>
                  <a:cubicBezTo>
                    <a:pt x="22" y="299"/>
                    <a:pt x="22" y="299"/>
                    <a:pt x="23" y="299"/>
                  </a:cubicBezTo>
                  <a:cubicBezTo>
                    <a:pt x="169" y="299"/>
                    <a:pt x="169" y="299"/>
                    <a:pt x="169" y="299"/>
                  </a:cubicBezTo>
                  <a:cubicBezTo>
                    <a:pt x="170" y="299"/>
                    <a:pt x="171" y="299"/>
                    <a:pt x="171" y="298"/>
                  </a:cubicBezTo>
                  <a:close/>
                  <a:moveTo>
                    <a:pt x="160" y="43"/>
                  </a:moveTo>
                  <a:cubicBezTo>
                    <a:pt x="160" y="224"/>
                    <a:pt x="160" y="224"/>
                    <a:pt x="160" y="224"/>
                  </a:cubicBezTo>
                  <a:cubicBezTo>
                    <a:pt x="160" y="230"/>
                    <a:pt x="155" y="235"/>
                    <a:pt x="149" y="235"/>
                  </a:cubicBezTo>
                  <a:cubicBezTo>
                    <a:pt x="43" y="235"/>
                    <a:pt x="43" y="235"/>
                    <a:pt x="43" y="235"/>
                  </a:cubicBezTo>
                  <a:cubicBezTo>
                    <a:pt x="37" y="235"/>
                    <a:pt x="32" y="230"/>
                    <a:pt x="32" y="224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37"/>
                    <a:pt x="37" y="32"/>
                    <a:pt x="43" y="32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55" y="32"/>
                    <a:pt x="160" y="37"/>
                    <a:pt x="160" y="43"/>
                  </a:cubicBezTo>
                  <a:close/>
                  <a:moveTo>
                    <a:pt x="139" y="54"/>
                  </a:moveTo>
                  <a:cubicBezTo>
                    <a:pt x="53" y="54"/>
                    <a:pt x="53" y="54"/>
                    <a:pt x="53" y="5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139" y="214"/>
                    <a:pt x="139" y="214"/>
                    <a:pt x="139" y="214"/>
                  </a:cubicBezTo>
                  <a:lnTo>
                    <a:pt x="13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30" name="Group 489">
            <a:extLst>
              <a:ext uri="{FF2B5EF4-FFF2-40B4-BE49-F238E27FC236}">
                <a16:creationId xmlns:a16="http://schemas.microsoft.com/office/drawing/2014/main" id="{CAC6B922-05CF-824C-8C66-341C53B617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54194" y="2810395"/>
            <a:ext cx="367041" cy="367041"/>
            <a:chOff x="2920" y="2264"/>
            <a:chExt cx="340" cy="340"/>
          </a:xfrm>
          <a:solidFill>
            <a:srgbClr val="ED1B24"/>
          </a:solidFill>
        </p:grpSpPr>
        <p:sp>
          <p:nvSpPr>
            <p:cNvPr id="131" name="Freeform 490">
              <a:extLst>
                <a:ext uri="{FF2B5EF4-FFF2-40B4-BE49-F238E27FC236}">
                  <a16:creationId xmlns:a16="http://schemas.microsoft.com/office/drawing/2014/main" id="{B48CA3D2-7903-CE4F-A052-A8E7E078A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8" y="2363"/>
              <a:ext cx="184" cy="113"/>
            </a:xfrm>
            <a:custGeom>
              <a:avLst/>
              <a:gdLst>
                <a:gd name="T0" fmla="*/ 11 w 277"/>
                <a:gd name="T1" fmla="*/ 171 h 171"/>
                <a:gd name="T2" fmla="*/ 267 w 277"/>
                <a:gd name="T3" fmla="*/ 171 h 171"/>
                <a:gd name="T4" fmla="*/ 277 w 277"/>
                <a:gd name="T5" fmla="*/ 160 h 171"/>
                <a:gd name="T6" fmla="*/ 277 w 277"/>
                <a:gd name="T7" fmla="*/ 11 h 171"/>
                <a:gd name="T8" fmla="*/ 267 w 277"/>
                <a:gd name="T9" fmla="*/ 0 h 171"/>
                <a:gd name="T10" fmla="*/ 11 w 277"/>
                <a:gd name="T11" fmla="*/ 0 h 171"/>
                <a:gd name="T12" fmla="*/ 0 w 277"/>
                <a:gd name="T13" fmla="*/ 11 h 171"/>
                <a:gd name="T14" fmla="*/ 0 w 277"/>
                <a:gd name="T15" fmla="*/ 160 h 171"/>
                <a:gd name="T16" fmla="*/ 11 w 277"/>
                <a:gd name="T17" fmla="*/ 171 h 171"/>
                <a:gd name="T18" fmla="*/ 21 w 277"/>
                <a:gd name="T19" fmla="*/ 21 h 171"/>
                <a:gd name="T20" fmla="*/ 256 w 277"/>
                <a:gd name="T21" fmla="*/ 21 h 171"/>
                <a:gd name="T22" fmla="*/ 256 w 277"/>
                <a:gd name="T23" fmla="*/ 149 h 171"/>
                <a:gd name="T24" fmla="*/ 21 w 277"/>
                <a:gd name="T25" fmla="*/ 149 h 171"/>
                <a:gd name="T26" fmla="*/ 21 w 277"/>
                <a:gd name="T27" fmla="*/ 2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7" h="171">
                  <a:moveTo>
                    <a:pt x="11" y="171"/>
                  </a:moveTo>
                  <a:cubicBezTo>
                    <a:pt x="267" y="171"/>
                    <a:pt x="267" y="171"/>
                    <a:pt x="267" y="171"/>
                  </a:cubicBezTo>
                  <a:cubicBezTo>
                    <a:pt x="273" y="171"/>
                    <a:pt x="277" y="166"/>
                    <a:pt x="277" y="160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3" y="0"/>
                    <a:pt x="26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5" y="171"/>
                    <a:pt x="11" y="171"/>
                  </a:cubicBezTo>
                  <a:close/>
                  <a:moveTo>
                    <a:pt x="21" y="21"/>
                  </a:moveTo>
                  <a:cubicBezTo>
                    <a:pt x="256" y="21"/>
                    <a:pt x="256" y="21"/>
                    <a:pt x="256" y="21"/>
                  </a:cubicBezTo>
                  <a:cubicBezTo>
                    <a:pt x="256" y="149"/>
                    <a:pt x="256" y="149"/>
                    <a:pt x="256" y="149"/>
                  </a:cubicBezTo>
                  <a:cubicBezTo>
                    <a:pt x="21" y="149"/>
                    <a:pt x="21" y="149"/>
                    <a:pt x="21" y="149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32" name="Freeform 491">
              <a:extLst>
                <a:ext uri="{FF2B5EF4-FFF2-40B4-BE49-F238E27FC236}">
                  <a16:creationId xmlns:a16="http://schemas.microsoft.com/office/drawing/2014/main" id="{7EB04770-BDB6-E64D-AC54-7951C1405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2490"/>
              <a:ext cx="212" cy="14"/>
            </a:xfrm>
            <a:custGeom>
              <a:avLst/>
              <a:gdLst>
                <a:gd name="T0" fmla="*/ 309 w 320"/>
                <a:gd name="T1" fmla="*/ 0 h 21"/>
                <a:gd name="T2" fmla="*/ 10 w 320"/>
                <a:gd name="T3" fmla="*/ 0 h 21"/>
                <a:gd name="T4" fmla="*/ 0 w 320"/>
                <a:gd name="T5" fmla="*/ 11 h 21"/>
                <a:gd name="T6" fmla="*/ 10 w 320"/>
                <a:gd name="T7" fmla="*/ 21 h 21"/>
                <a:gd name="T8" fmla="*/ 309 w 320"/>
                <a:gd name="T9" fmla="*/ 21 h 21"/>
                <a:gd name="T10" fmla="*/ 320 w 320"/>
                <a:gd name="T11" fmla="*/ 11 h 21"/>
                <a:gd name="T12" fmla="*/ 309 w 320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21">
                  <a:moveTo>
                    <a:pt x="30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09" y="21"/>
                    <a:pt x="309" y="21"/>
                    <a:pt x="309" y="21"/>
                  </a:cubicBezTo>
                  <a:cubicBezTo>
                    <a:pt x="315" y="21"/>
                    <a:pt x="320" y="17"/>
                    <a:pt x="320" y="11"/>
                  </a:cubicBezTo>
                  <a:cubicBezTo>
                    <a:pt x="320" y="5"/>
                    <a:pt x="315" y="0"/>
                    <a:pt x="3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33" name="Freeform 492">
              <a:extLst>
                <a:ext uri="{FF2B5EF4-FFF2-40B4-BE49-F238E27FC236}">
                  <a16:creationId xmlns:a16="http://schemas.microsoft.com/office/drawing/2014/main" id="{DC37C041-F00F-E64A-A600-000311D70C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0" y="2264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34" name="Group 959">
            <a:extLst>
              <a:ext uri="{FF2B5EF4-FFF2-40B4-BE49-F238E27FC236}">
                <a16:creationId xmlns:a16="http://schemas.microsoft.com/office/drawing/2014/main" id="{18D35EC0-EC3F-B44E-B15B-B80D18074D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26947" y="2810395"/>
            <a:ext cx="367041" cy="367041"/>
            <a:chOff x="378" y="3986"/>
            <a:chExt cx="340" cy="340"/>
          </a:xfrm>
          <a:solidFill>
            <a:srgbClr val="ED1B24"/>
          </a:solidFill>
        </p:grpSpPr>
        <p:sp>
          <p:nvSpPr>
            <p:cNvPr id="135" name="Freeform 960">
              <a:extLst>
                <a:ext uri="{FF2B5EF4-FFF2-40B4-BE49-F238E27FC236}">
                  <a16:creationId xmlns:a16="http://schemas.microsoft.com/office/drawing/2014/main" id="{00A26F2C-00E0-334E-9AC1-C6C8102B11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" y="398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36" name="Freeform 961">
              <a:extLst>
                <a:ext uri="{FF2B5EF4-FFF2-40B4-BE49-F238E27FC236}">
                  <a16:creationId xmlns:a16="http://schemas.microsoft.com/office/drawing/2014/main" id="{065E54CC-6F3F-4A43-9575-905C4B8263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" y="4064"/>
              <a:ext cx="184" cy="198"/>
            </a:xfrm>
            <a:custGeom>
              <a:avLst/>
              <a:gdLst>
                <a:gd name="T0" fmla="*/ 139 w 277"/>
                <a:gd name="T1" fmla="*/ 107 h 299"/>
                <a:gd name="T2" fmla="*/ 171 w 277"/>
                <a:gd name="T3" fmla="*/ 75 h 299"/>
                <a:gd name="T4" fmla="*/ 139 w 277"/>
                <a:gd name="T5" fmla="*/ 43 h 299"/>
                <a:gd name="T6" fmla="*/ 107 w 277"/>
                <a:gd name="T7" fmla="*/ 75 h 299"/>
                <a:gd name="T8" fmla="*/ 139 w 277"/>
                <a:gd name="T9" fmla="*/ 107 h 299"/>
                <a:gd name="T10" fmla="*/ 139 w 277"/>
                <a:gd name="T11" fmla="*/ 64 h 299"/>
                <a:gd name="T12" fmla="*/ 149 w 277"/>
                <a:gd name="T13" fmla="*/ 75 h 299"/>
                <a:gd name="T14" fmla="*/ 139 w 277"/>
                <a:gd name="T15" fmla="*/ 85 h 299"/>
                <a:gd name="T16" fmla="*/ 128 w 277"/>
                <a:gd name="T17" fmla="*/ 75 h 299"/>
                <a:gd name="T18" fmla="*/ 139 w 277"/>
                <a:gd name="T19" fmla="*/ 64 h 299"/>
                <a:gd name="T20" fmla="*/ 171 w 277"/>
                <a:gd name="T21" fmla="*/ 203 h 299"/>
                <a:gd name="T22" fmla="*/ 139 w 277"/>
                <a:gd name="T23" fmla="*/ 171 h 299"/>
                <a:gd name="T24" fmla="*/ 107 w 277"/>
                <a:gd name="T25" fmla="*/ 203 h 299"/>
                <a:gd name="T26" fmla="*/ 139 w 277"/>
                <a:gd name="T27" fmla="*/ 235 h 299"/>
                <a:gd name="T28" fmla="*/ 171 w 277"/>
                <a:gd name="T29" fmla="*/ 203 h 299"/>
                <a:gd name="T30" fmla="*/ 128 w 277"/>
                <a:gd name="T31" fmla="*/ 203 h 299"/>
                <a:gd name="T32" fmla="*/ 139 w 277"/>
                <a:gd name="T33" fmla="*/ 192 h 299"/>
                <a:gd name="T34" fmla="*/ 149 w 277"/>
                <a:gd name="T35" fmla="*/ 203 h 299"/>
                <a:gd name="T36" fmla="*/ 139 w 277"/>
                <a:gd name="T37" fmla="*/ 213 h 299"/>
                <a:gd name="T38" fmla="*/ 128 w 277"/>
                <a:gd name="T39" fmla="*/ 203 h 299"/>
                <a:gd name="T40" fmla="*/ 203 w 277"/>
                <a:gd name="T41" fmla="*/ 171 h 299"/>
                <a:gd name="T42" fmla="*/ 235 w 277"/>
                <a:gd name="T43" fmla="*/ 139 h 299"/>
                <a:gd name="T44" fmla="*/ 203 w 277"/>
                <a:gd name="T45" fmla="*/ 107 h 299"/>
                <a:gd name="T46" fmla="*/ 171 w 277"/>
                <a:gd name="T47" fmla="*/ 139 h 299"/>
                <a:gd name="T48" fmla="*/ 203 w 277"/>
                <a:gd name="T49" fmla="*/ 171 h 299"/>
                <a:gd name="T50" fmla="*/ 203 w 277"/>
                <a:gd name="T51" fmla="*/ 128 h 299"/>
                <a:gd name="T52" fmla="*/ 213 w 277"/>
                <a:gd name="T53" fmla="*/ 139 h 299"/>
                <a:gd name="T54" fmla="*/ 203 w 277"/>
                <a:gd name="T55" fmla="*/ 149 h 299"/>
                <a:gd name="T56" fmla="*/ 192 w 277"/>
                <a:gd name="T57" fmla="*/ 139 h 299"/>
                <a:gd name="T58" fmla="*/ 203 w 277"/>
                <a:gd name="T59" fmla="*/ 128 h 299"/>
                <a:gd name="T60" fmla="*/ 75 w 277"/>
                <a:gd name="T61" fmla="*/ 107 h 299"/>
                <a:gd name="T62" fmla="*/ 43 w 277"/>
                <a:gd name="T63" fmla="*/ 139 h 299"/>
                <a:gd name="T64" fmla="*/ 75 w 277"/>
                <a:gd name="T65" fmla="*/ 171 h 299"/>
                <a:gd name="T66" fmla="*/ 107 w 277"/>
                <a:gd name="T67" fmla="*/ 139 h 299"/>
                <a:gd name="T68" fmla="*/ 75 w 277"/>
                <a:gd name="T69" fmla="*/ 107 h 299"/>
                <a:gd name="T70" fmla="*/ 75 w 277"/>
                <a:gd name="T71" fmla="*/ 149 h 299"/>
                <a:gd name="T72" fmla="*/ 64 w 277"/>
                <a:gd name="T73" fmla="*/ 139 h 299"/>
                <a:gd name="T74" fmla="*/ 75 w 277"/>
                <a:gd name="T75" fmla="*/ 128 h 299"/>
                <a:gd name="T76" fmla="*/ 85 w 277"/>
                <a:gd name="T77" fmla="*/ 139 h 299"/>
                <a:gd name="T78" fmla="*/ 75 w 277"/>
                <a:gd name="T79" fmla="*/ 149 h 299"/>
                <a:gd name="T80" fmla="*/ 205 w 277"/>
                <a:gd name="T81" fmla="*/ 260 h 299"/>
                <a:gd name="T82" fmla="*/ 277 w 277"/>
                <a:gd name="T83" fmla="*/ 139 h 299"/>
                <a:gd name="T84" fmla="*/ 139 w 277"/>
                <a:gd name="T85" fmla="*/ 0 h 299"/>
                <a:gd name="T86" fmla="*/ 0 w 277"/>
                <a:gd name="T87" fmla="*/ 139 h 299"/>
                <a:gd name="T88" fmla="*/ 139 w 277"/>
                <a:gd name="T89" fmla="*/ 277 h 299"/>
                <a:gd name="T90" fmla="*/ 139 w 277"/>
                <a:gd name="T91" fmla="*/ 277 h 299"/>
                <a:gd name="T92" fmla="*/ 139 w 277"/>
                <a:gd name="T93" fmla="*/ 277 h 299"/>
                <a:gd name="T94" fmla="*/ 239 w 277"/>
                <a:gd name="T95" fmla="*/ 296 h 299"/>
                <a:gd name="T96" fmla="*/ 245 w 277"/>
                <a:gd name="T97" fmla="*/ 299 h 299"/>
                <a:gd name="T98" fmla="*/ 254 w 277"/>
                <a:gd name="T99" fmla="*/ 295 h 299"/>
                <a:gd name="T100" fmla="*/ 252 w 277"/>
                <a:gd name="T101" fmla="*/ 280 h 299"/>
                <a:gd name="T102" fmla="*/ 205 w 277"/>
                <a:gd name="T103" fmla="*/ 260 h 299"/>
                <a:gd name="T104" fmla="*/ 21 w 277"/>
                <a:gd name="T105" fmla="*/ 139 h 299"/>
                <a:gd name="T106" fmla="*/ 139 w 277"/>
                <a:gd name="T107" fmla="*/ 21 h 299"/>
                <a:gd name="T108" fmla="*/ 256 w 277"/>
                <a:gd name="T109" fmla="*/ 139 h 299"/>
                <a:gd name="T110" fmla="*/ 139 w 277"/>
                <a:gd name="T111" fmla="*/ 256 h 299"/>
                <a:gd name="T112" fmla="*/ 21 w 277"/>
                <a:gd name="T113" fmla="*/ 139 h 299"/>
                <a:gd name="T114" fmla="*/ 139 w 277"/>
                <a:gd name="T115" fmla="*/ 128 h 299"/>
                <a:gd name="T116" fmla="*/ 149 w 277"/>
                <a:gd name="T117" fmla="*/ 139 h 299"/>
                <a:gd name="T118" fmla="*/ 139 w 277"/>
                <a:gd name="T119" fmla="*/ 149 h 299"/>
                <a:gd name="T120" fmla="*/ 128 w 277"/>
                <a:gd name="T121" fmla="*/ 139 h 299"/>
                <a:gd name="T122" fmla="*/ 139 w 277"/>
                <a:gd name="T123" fmla="*/ 12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7" h="299">
                  <a:moveTo>
                    <a:pt x="139" y="107"/>
                  </a:moveTo>
                  <a:cubicBezTo>
                    <a:pt x="156" y="107"/>
                    <a:pt x="171" y="92"/>
                    <a:pt x="171" y="75"/>
                  </a:cubicBezTo>
                  <a:cubicBezTo>
                    <a:pt x="171" y="57"/>
                    <a:pt x="156" y="43"/>
                    <a:pt x="139" y="43"/>
                  </a:cubicBezTo>
                  <a:cubicBezTo>
                    <a:pt x="121" y="43"/>
                    <a:pt x="107" y="57"/>
                    <a:pt x="107" y="75"/>
                  </a:cubicBezTo>
                  <a:cubicBezTo>
                    <a:pt x="107" y="92"/>
                    <a:pt x="121" y="107"/>
                    <a:pt x="139" y="107"/>
                  </a:cubicBezTo>
                  <a:close/>
                  <a:moveTo>
                    <a:pt x="139" y="64"/>
                  </a:moveTo>
                  <a:cubicBezTo>
                    <a:pt x="145" y="64"/>
                    <a:pt x="149" y="69"/>
                    <a:pt x="149" y="75"/>
                  </a:cubicBezTo>
                  <a:cubicBezTo>
                    <a:pt x="149" y="81"/>
                    <a:pt x="145" y="85"/>
                    <a:pt x="139" y="85"/>
                  </a:cubicBezTo>
                  <a:cubicBezTo>
                    <a:pt x="133" y="85"/>
                    <a:pt x="128" y="81"/>
                    <a:pt x="128" y="75"/>
                  </a:cubicBezTo>
                  <a:cubicBezTo>
                    <a:pt x="128" y="69"/>
                    <a:pt x="133" y="64"/>
                    <a:pt x="139" y="64"/>
                  </a:cubicBezTo>
                  <a:close/>
                  <a:moveTo>
                    <a:pt x="171" y="203"/>
                  </a:moveTo>
                  <a:cubicBezTo>
                    <a:pt x="171" y="185"/>
                    <a:pt x="156" y="171"/>
                    <a:pt x="139" y="171"/>
                  </a:cubicBezTo>
                  <a:cubicBezTo>
                    <a:pt x="121" y="171"/>
                    <a:pt x="107" y="185"/>
                    <a:pt x="107" y="203"/>
                  </a:cubicBezTo>
                  <a:cubicBezTo>
                    <a:pt x="107" y="220"/>
                    <a:pt x="121" y="235"/>
                    <a:pt x="139" y="235"/>
                  </a:cubicBezTo>
                  <a:cubicBezTo>
                    <a:pt x="156" y="235"/>
                    <a:pt x="171" y="220"/>
                    <a:pt x="171" y="203"/>
                  </a:cubicBezTo>
                  <a:close/>
                  <a:moveTo>
                    <a:pt x="128" y="203"/>
                  </a:moveTo>
                  <a:cubicBezTo>
                    <a:pt x="128" y="197"/>
                    <a:pt x="133" y="192"/>
                    <a:pt x="139" y="192"/>
                  </a:cubicBezTo>
                  <a:cubicBezTo>
                    <a:pt x="145" y="192"/>
                    <a:pt x="149" y="197"/>
                    <a:pt x="149" y="203"/>
                  </a:cubicBezTo>
                  <a:cubicBezTo>
                    <a:pt x="149" y="209"/>
                    <a:pt x="145" y="213"/>
                    <a:pt x="139" y="213"/>
                  </a:cubicBezTo>
                  <a:cubicBezTo>
                    <a:pt x="133" y="213"/>
                    <a:pt x="128" y="209"/>
                    <a:pt x="128" y="203"/>
                  </a:cubicBezTo>
                  <a:close/>
                  <a:moveTo>
                    <a:pt x="203" y="171"/>
                  </a:moveTo>
                  <a:cubicBezTo>
                    <a:pt x="220" y="171"/>
                    <a:pt x="235" y="156"/>
                    <a:pt x="235" y="139"/>
                  </a:cubicBezTo>
                  <a:cubicBezTo>
                    <a:pt x="235" y="121"/>
                    <a:pt x="220" y="107"/>
                    <a:pt x="203" y="107"/>
                  </a:cubicBezTo>
                  <a:cubicBezTo>
                    <a:pt x="185" y="107"/>
                    <a:pt x="171" y="121"/>
                    <a:pt x="171" y="139"/>
                  </a:cubicBezTo>
                  <a:cubicBezTo>
                    <a:pt x="171" y="156"/>
                    <a:pt x="185" y="171"/>
                    <a:pt x="203" y="171"/>
                  </a:cubicBezTo>
                  <a:close/>
                  <a:moveTo>
                    <a:pt x="203" y="128"/>
                  </a:moveTo>
                  <a:cubicBezTo>
                    <a:pt x="209" y="128"/>
                    <a:pt x="213" y="133"/>
                    <a:pt x="213" y="139"/>
                  </a:cubicBezTo>
                  <a:cubicBezTo>
                    <a:pt x="213" y="145"/>
                    <a:pt x="209" y="149"/>
                    <a:pt x="203" y="149"/>
                  </a:cubicBezTo>
                  <a:cubicBezTo>
                    <a:pt x="197" y="149"/>
                    <a:pt x="192" y="145"/>
                    <a:pt x="192" y="139"/>
                  </a:cubicBezTo>
                  <a:cubicBezTo>
                    <a:pt x="192" y="133"/>
                    <a:pt x="197" y="128"/>
                    <a:pt x="203" y="128"/>
                  </a:cubicBezTo>
                  <a:close/>
                  <a:moveTo>
                    <a:pt x="75" y="107"/>
                  </a:moveTo>
                  <a:cubicBezTo>
                    <a:pt x="57" y="107"/>
                    <a:pt x="43" y="121"/>
                    <a:pt x="43" y="139"/>
                  </a:cubicBezTo>
                  <a:cubicBezTo>
                    <a:pt x="43" y="156"/>
                    <a:pt x="57" y="171"/>
                    <a:pt x="75" y="171"/>
                  </a:cubicBezTo>
                  <a:cubicBezTo>
                    <a:pt x="92" y="171"/>
                    <a:pt x="107" y="156"/>
                    <a:pt x="107" y="139"/>
                  </a:cubicBezTo>
                  <a:cubicBezTo>
                    <a:pt x="107" y="121"/>
                    <a:pt x="92" y="107"/>
                    <a:pt x="75" y="107"/>
                  </a:cubicBezTo>
                  <a:close/>
                  <a:moveTo>
                    <a:pt x="75" y="149"/>
                  </a:moveTo>
                  <a:cubicBezTo>
                    <a:pt x="69" y="149"/>
                    <a:pt x="64" y="145"/>
                    <a:pt x="64" y="139"/>
                  </a:cubicBezTo>
                  <a:cubicBezTo>
                    <a:pt x="64" y="133"/>
                    <a:pt x="69" y="128"/>
                    <a:pt x="75" y="128"/>
                  </a:cubicBezTo>
                  <a:cubicBezTo>
                    <a:pt x="81" y="128"/>
                    <a:pt x="85" y="133"/>
                    <a:pt x="85" y="139"/>
                  </a:cubicBezTo>
                  <a:cubicBezTo>
                    <a:pt x="85" y="145"/>
                    <a:pt x="81" y="149"/>
                    <a:pt x="75" y="149"/>
                  </a:cubicBezTo>
                  <a:close/>
                  <a:moveTo>
                    <a:pt x="205" y="260"/>
                  </a:moveTo>
                  <a:cubicBezTo>
                    <a:pt x="248" y="237"/>
                    <a:pt x="277" y="191"/>
                    <a:pt x="277" y="139"/>
                  </a:cubicBezTo>
                  <a:cubicBezTo>
                    <a:pt x="277" y="62"/>
                    <a:pt x="215" y="0"/>
                    <a:pt x="139" y="0"/>
                  </a:cubicBezTo>
                  <a:cubicBezTo>
                    <a:pt x="62" y="0"/>
                    <a:pt x="0" y="62"/>
                    <a:pt x="0" y="139"/>
                  </a:cubicBezTo>
                  <a:cubicBezTo>
                    <a:pt x="0" y="215"/>
                    <a:pt x="62" y="277"/>
                    <a:pt x="139" y="277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59" y="277"/>
                    <a:pt x="215" y="277"/>
                    <a:pt x="239" y="296"/>
                  </a:cubicBezTo>
                  <a:cubicBezTo>
                    <a:pt x="241" y="298"/>
                    <a:pt x="243" y="299"/>
                    <a:pt x="245" y="299"/>
                  </a:cubicBezTo>
                  <a:cubicBezTo>
                    <a:pt x="248" y="299"/>
                    <a:pt x="252" y="297"/>
                    <a:pt x="254" y="295"/>
                  </a:cubicBezTo>
                  <a:cubicBezTo>
                    <a:pt x="257" y="290"/>
                    <a:pt x="257" y="283"/>
                    <a:pt x="252" y="280"/>
                  </a:cubicBezTo>
                  <a:cubicBezTo>
                    <a:pt x="240" y="270"/>
                    <a:pt x="222" y="264"/>
                    <a:pt x="205" y="260"/>
                  </a:cubicBezTo>
                  <a:close/>
                  <a:moveTo>
                    <a:pt x="21" y="139"/>
                  </a:moveTo>
                  <a:cubicBezTo>
                    <a:pt x="21" y="74"/>
                    <a:pt x="74" y="21"/>
                    <a:pt x="139" y="21"/>
                  </a:cubicBezTo>
                  <a:cubicBezTo>
                    <a:pt x="203" y="21"/>
                    <a:pt x="256" y="74"/>
                    <a:pt x="256" y="139"/>
                  </a:cubicBezTo>
                  <a:cubicBezTo>
                    <a:pt x="256" y="203"/>
                    <a:pt x="203" y="256"/>
                    <a:pt x="139" y="256"/>
                  </a:cubicBezTo>
                  <a:cubicBezTo>
                    <a:pt x="74" y="256"/>
                    <a:pt x="21" y="203"/>
                    <a:pt x="21" y="139"/>
                  </a:cubicBezTo>
                  <a:close/>
                  <a:moveTo>
                    <a:pt x="139" y="128"/>
                  </a:moveTo>
                  <a:cubicBezTo>
                    <a:pt x="145" y="128"/>
                    <a:pt x="149" y="133"/>
                    <a:pt x="149" y="139"/>
                  </a:cubicBezTo>
                  <a:cubicBezTo>
                    <a:pt x="149" y="145"/>
                    <a:pt x="145" y="149"/>
                    <a:pt x="139" y="149"/>
                  </a:cubicBezTo>
                  <a:cubicBezTo>
                    <a:pt x="133" y="149"/>
                    <a:pt x="128" y="145"/>
                    <a:pt x="128" y="139"/>
                  </a:cubicBezTo>
                  <a:cubicBezTo>
                    <a:pt x="128" y="133"/>
                    <a:pt x="133" y="128"/>
                    <a:pt x="139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37" name="Group 817">
            <a:extLst>
              <a:ext uri="{FF2B5EF4-FFF2-40B4-BE49-F238E27FC236}">
                <a16:creationId xmlns:a16="http://schemas.microsoft.com/office/drawing/2014/main" id="{030A7B1E-4E82-6748-B695-7F86362F771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97643" y="2819273"/>
            <a:ext cx="367982" cy="367982"/>
            <a:chOff x="5262" y="3737"/>
            <a:chExt cx="340" cy="340"/>
          </a:xfrm>
          <a:solidFill>
            <a:srgbClr val="ED1B24"/>
          </a:solidFill>
        </p:grpSpPr>
        <p:sp>
          <p:nvSpPr>
            <p:cNvPr id="138" name="Freeform 818">
              <a:extLst>
                <a:ext uri="{FF2B5EF4-FFF2-40B4-BE49-F238E27FC236}">
                  <a16:creationId xmlns:a16="http://schemas.microsoft.com/office/drawing/2014/main" id="{DECFB54C-0CB5-EB44-BB31-85690E094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6" y="3822"/>
              <a:ext cx="212" cy="163"/>
            </a:xfrm>
            <a:custGeom>
              <a:avLst/>
              <a:gdLst>
                <a:gd name="T0" fmla="*/ 309 w 320"/>
                <a:gd name="T1" fmla="*/ 32 h 245"/>
                <a:gd name="T2" fmla="*/ 259 w 320"/>
                <a:gd name="T3" fmla="*/ 32 h 245"/>
                <a:gd name="T4" fmla="*/ 244 w 320"/>
                <a:gd name="T5" fmla="*/ 5 h 245"/>
                <a:gd name="T6" fmla="*/ 234 w 320"/>
                <a:gd name="T7" fmla="*/ 0 h 245"/>
                <a:gd name="T8" fmla="*/ 85 w 320"/>
                <a:gd name="T9" fmla="*/ 0 h 245"/>
                <a:gd name="T10" fmla="*/ 77 w 320"/>
                <a:gd name="T11" fmla="*/ 4 h 245"/>
                <a:gd name="T12" fmla="*/ 55 w 320"/>
                <a:gd name="T13" fmla="*/ 32 h 245"/>
                <a:gd name="T14" fmla="*/ 10 w 320"/>
                <a:gd name="T15" fmla="*/ 32 h 245"/>
                <a:gd name="T16" fmla="*/ 0 w 320"/>
                <a:gd name="T17" fmla="*/ 42 h 245"/>
                <a:gd name="T18" fmla="*/ 0 w 320"/>
                <a:gd name="T19" fmla="*/ 234 h 245"/>
                <a:gd name="T20" fmla="*/ 10 w 320"/>
                <a:gd name="T21" fmla="*/ 245 h 245"/>
                <a:gd name="T22" fmla="*/ 309 w 320"/>
                <a:gd name="T23" fmla="*/ 245 h 245"/>
                <a:gd name="T24" fmla="*/ 320 w 320"/>
                <a:gd name="T25" fmla="*/ 234 h 245"/>
                <a:gd name="T26" fmla="*/ 320 w 320"/>
                <a:gd name="T27" fmla="*/ 42 h 245"/>
                <a:gd name="T28" fmla="*/ 309 w 320"/>
                <a:gd name="T29" fmla="*/ 32 h 245"/>
                <a:gd name="T30" fmla="*/ 298 w 320"/>
                <a:gd name="T31" fmla="*/ 224 h 245"/>
                <a:gd name="T32" fmla="*/ 21 w 320"/>
                <a:gd name="T33" fmla="*/ 224 h 245"/>
                <a:gd name="T34" fmla="*/ 21 w 320"/>
                <a:gd name="T35" fmla="*/ 53 h 245"/>
                <a:gd name="T36" fmla="*/ 61 w 320"/>
                <a:gd name="T37" fmla="*/ 53 h 245"/>
                <a:gd name="T38" fmla="*/ 69 w 320"/>
                <a:gd name="T39" fmla="*/ 49 h 245"/>
                <a:gd name="T40" fmla="*/ 90 w 320"/>
                <a:gd name="T41" fmla="*/ 21 h 245"/>
                <a:gd name="T42" fmla="*/ 228 w 320"/>
                <a:gd name="T43" fmla="*/ 21 h 245"/>
                <a:gd name="T44" fmla="*/ 243 w 320"/>
                <a:gd name="T45" fmla="*/ 48 h 245"/>
                <a:gd name="T46" fmla="*/ 253 w 320"/>
                <a:gd name="T47" fmla="*/ 53 h 245"/>
                <a:gd name="T48" fmla="*/ 298 w 320"/>
                <a:gd name="T49" fmla="*/ 53 h 245"/>
                <a:gd name="T50" fmla="*/ 298 w 320"/>
                <a:gd name="T51" fmla="*/ 224 h 245"/>
                <a:gd name="T52" fmla="*/ 160 w 320"/>
                <a:gd name="T53" fmla="*/ 53 h 245"/>
                <a:gd name="T54" fmla="*/ 85 w 320"/>
                <a:gd name="T55" fmla="*/ 128 h 245"/>
                <a:gd name="T56" fmla="*/ 160 w 320"/>
                <a:gd name="T57" fmla="*/ 202 h 245"/>
                <a:gd name="T58" fmla="*/ 234 w 320"/>
                <a:gd name="T59" fmla="*/ 128 h 245"/>
                <a:gd name="T60" fmla="*/ 160 w 320"/>
                <a:gd name="T61" fmla="*/ 53 h 245"/>
                <a:gd name="T62" fmla="*/ 160 w 320"/>
                <a:gd name="T63" fmla="*/ 181 h 245"/>
                <a:gd name="T64" fmla="*/ 106 w 320"/>
                <a:gd name="T65" fmla="*/ 128 h 245"/>
                <a:gd name="T66" fmla="*/ 160 w 320"/>
                <a:gd name="T67" fmla="*/ 74 h 245"/>
                <a:gd name="T68" fmla="*/ 213 w 320"/>
                <a:gd name="T69" fmla="*/ 128 h 245"/>
                <a:gd name="T70" fmla="*/ 160 w 320"/>
                <a:gd name="T71" fmla="*/ 18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0" h="245">
                  <a:moveTo>
                    <a:pt x="309" y="32"/>
                  </a:moveTo>
                  <a:cubicBezTo>
                    <a:pt x="259" y="32"/>
                    <a:pt x="259" y="32"/>
                    <a:pt x="259" y="32"/>
                  </a:cubicBezTo>
                  <a:cubicBezTo>
                    <a:pt x="244" y="5"/>
                    <a:pt x="244" y="5"/>
                    <a:pt x="244" y="5"/>
                  </a:cubicBezTo>
                  <a:cubicBezTo>
                    <a:pt x="242" y="2"/>
                    <a:pt x="238" y="0"/>
                    <a:pt x="23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4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4" y="32"/>
                    <a:pt x="0" y="36"/>
                    <a:pt x="0" y="42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40"/>
                    <a:pt x="4" y="245"/>
                    <a:pt x="10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15" y="245"/>
                    <a:pt x="320" y="240"/>
                    <a:pt x="320" y="234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0" y="36"/>
                    <a:pt x="315" y="32"/>
                    <a:pt x="309" y="32"/>
                  </a:cubicBezTo>
                  <a:close/>
                  <a:moveTo>
                    <a:pt x="298" y="224"/>
                  </a:moveTo>
                  <a:cubicBezTo>
                    <a:pt x="21" y="224"/>
                    <a:pt x="21" y="224"/>
                    <a:pt x="21" y="224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4" y="53"/>
                    <a:pt x="67" y="51"/>
                    <a:pt x="69" y="49"/>
                  </a:cubicBezTo>
                  <a:cubicBezTo>
                    <a:pt x="90" y="21"/>
                    <a:pt x="90" y="21"/>
                    <a:pt x="90" y="21"/>
                  </a:cubicBezTo>
                  <a:cubicBezTo>
                    <a:pt x="228" y="21"/>
                    <a:pt x="228" y="21"/>
                    <a:pt x="228" y="21"/>
                  </a:cubicBezTo>
                  <a:cubicBezTo>
                    <a:pt x="243" y="48"/>
                    <a:pt x="243" y="48"/>
                    <a:pt x="243" y="48"/>
                  </a:cubicBezTo>
                  <a:cubicBezTo>
                    <a:pt x="245" y="51"/>
                    <a:pt x="249" y="53"/>
                    <a:pt x="253" y="53"/>
                  </a:cubicBezTo>
                  <a:cubicBezTo>
                    <a:pt x="298" y="53"/>
                    <a:pt x="298" y="53"/>
                    <a:pt x="298" y="53"/>
                  </a:cubicBezTo>
                  <a:lnTo>
                    <a:pt x="298" y="224"/>
                  </a:lnTo>
                  <a:close/>
                  <a:moveTo>
                    <a:pt x="160" y="53"/>
                  </a:moveTo>
                  <a:cubicBezTo>
                    <a:pt x="118" y="53"/>
                    <a:pt x="85" y="86"/>
                    <a:pt x="85" y="128"/>
                  </a:cubicBezTo>
                  <a:cubicBezTo>
                    <a:pt x="85" y="169"/>
                    <a:pt x="118" y="202"/>
                    <a:pt x="160" y="202"/>
                  </a:cubicBezTo>
                  <a:cubicBezTo>
                    <a:pt x="201" y="202"/>
                    <a:pt x="234" y="169"/>
                    <a:pt x="234" y="128"/>
                  </a:cubicBezTo>
                  <a:cubicBezTo>
                    <a:pt x="234" y="86"/>
                    <a:pt x="201" y="53"/>
                    <a:pt x="160" y="53"/>
                  </a:cubicBezTo>
                  <a:close/>
                  <a:moveTo>
                    <a:pt x="160" y="181"/>
                  </a:moveTo>
                  <a:cubicBezTo>
                    <a:pt x="130" y="181"/>
                    <a:pt x="106" y="157"/>
                    <a:pt x="106" y="128"/>
                  </a:cubicBezTo>
                  <a:cubicBezTo>
                    <a:pt x="106" y="98"/>
                    <a:pt x="130" y="74"/>
                    <a:pt x="160" y="74"/>
                  </a:cubicBezTo>
                  <a:cubicBezTo>
                    <a:pt x="189" y="74"/>
                    <a:pt x="213" y="98"/>
                    <a:pt x="213" y="128"/>
                  </a:cubicBezTo>
                  <a:cubicBezTo>
                    <a:pt x="213" y="157"/>
                    <a:pt x="189" y="181"/>
                    <a:pt x="160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39" name="Freeform 819">
              <a:extLst>
                <a:ext uri="{FF2B5EF4-FFF2-40B4-BE49-F238E27FC236}">
                  <a16:creationId xmlns:a16="http://schemas.microsoft.com/office/drawing/2014/main" id="{DEC0D087-92EB-354E-A46E-2D22B86D2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62" y="3737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40" name="Freeform 301">
            <a:extLst>
              <a:ext uri="{FF2B5EF4-FFF2-40B4-BE49-F238E27FC236}">
                <a16:creationId xmlns:a16="http://schemas.microsoft.com/office/drawing/2014/main" id="{5B6830DA-2FE7-0148-8944-D9EF0E27E4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69279" y="2798562"/>
            <a:ext cx="367041" cy="367041"/>
          </a:xfrm>
          <a:custGeom>
            <a:avLst/>
            <a:gdLst>
              <a:gd name="T0" fmla="*/ 256 w 512"/>
              <a:gd name="T1" fmla="*/ 21 h 512"/>
              <a:gd name="T2" fmla="*/ 490 w 512"/>
              <a:gd name="T3" fmla="*/ 256 h 512"/>
              <a:gd name="T4" fmla="*/ 256 w 512"/>
              <a:gd name="T5" fmla="*/ 490 h 512"/>
              <a:gd name="T6" fmla="*/ 21 w 512"/>
              <a:gd name="T7" fmla="*/ 256 h 512"/>
              <a:gd name="T8" fmla="*/ 256 w 512"/>
              <a:gd name="T9" fmla="*/ 21 h 512"/>
              <a:gd name="T10" fmla="*/ 256 w 512"/>
              <a:gd name="T11" fmla="*/ 0 h 512"/>
              <a:gd name="T12" fmla="*/ 0 w 512"/>
              <a:gd name="T13" fmla="*/ 256 h 512"/>
              <a:gd name="T14" fmla="*/ 256 w 512"/>
              <a:gd name="T15" fmla="*/ 512 h 512"/>
              <a:gd name="T16" fmla="*/ 512 w 512"/>
              <a:gd name="T17" fmla="*/ 256 h 512"/>
              <a:gd name="T18" fmla="*/ 256 w 512"/>
              <a:gd name="T19" fmla="*/ 0 h 512"/>
              <a:gd name="T20" fmla="*/ 332 w 512"/>
              <a:gd name="T21" fmla="*/ 416 h 512"/>
              <a:gd name="T22" fmla="*/ 179 w 512"/>
              <a:gd name="T23" fmla="*/ 416 h 512"/>
              <a:gd name="T24" fmla="*/ 138 w 512"/>
              <a:gd name="T25" fmla="*/ 375 h 512"/>
              <a:gd name="T26" fmla="*/ 138 w 512"/>
              <a:gd name="T27" fmla="*/ 137 h 512"/>
              <a:gd name="T28" fmla="*/ 179 w 512"/>
              <a:gd name="T29" fmla="*/ 96 h 512"/>
              <a:gd name="T30" fmla="*/ 332 w 512"/>
              <a:gd name="T31" fmla="*/ 96 h 512"/>
              <a:gd name="T32" fmla="*/ 373 w 512"/>
              <a:gd name="T33" fmla="*/ 137 h 512"/>
              <a:gd name="T34" fmla="*/ 373 w 512"/>
              <a:gd name="T35" fmla="*/ 375 h 512"/>
              <a:gd name="T36" fmla="*/ 332 w 512"/>
              <a:gd name="T37" fmla="*/ 416 h 512"/>
              <a:gd name="T38" fmla="*/ 179 w 512"/>
              <a:gd name="T39" fmla="*/ 117 h 512"/>
              <a:gd name="T40" fmla="*/ 160 w 512"/>
              <a:gd name="T41" fmla="*/ 137 h 512"/>
              <a:gd name="T42" fmla="*/ 160 w 512"/>
              <a:gd name="T43" fmla="*/ 375 h 512"/>
              <a:gd name="T44" fmla="*/ 179 w 512"/>
              <a:gd name="T45" fmla="*/ 394 h 512"/>
              <a:gd name="T46" fmla="*/ 332 w 512"/>
              <a:gd name="T47" fmla="*/ 394 h 512"/>
              <a:gd name="T48" fmla="*/ 352 w 512"/>
              <a:gd name="T49" fmla="*/ 375 h 512"/>
              <a:gd name="T50" fmla="*/ 352 w 512"/>
              <a:gd name="T51" fmla="*/ 137 h 512"/>
              <a:gd name="T52" fmla="*/ 332 w 512"/>
              <a:gd name="T53" fmla="*/ 117 h 512"/>
              <a:gd name="T54" fmla="*/ 179 w 512"/>
              <a:gd name="T55" fmla="*/ 117 h 512"/>
              <a:gd name="T56" fmla="*/ 256 w 512"/>
              <a:gd name="T57" fmla="*/ 373 h 512"/>
              <a:gd name="T58" fmla="*/ 181 w 512"/>
              <a:gd name="T59" fmla="*/ 298 h 512"/>
              <a:gd name="T60" fmla="*/ 256 w 512"/>
              <a:gd name="T61" fmla="*/ 224 h 512"/>
              <a:gd name="T62" fmla="*/ 330 w 512"/>
              <a:gd name="T63" fmla="*/ 298 h 512"/>
              <a:gd name="T64" fmla="*/ 256 w 512"/>
              <a:gd name="T65" fmla="*/ 373 h 512"/>
              <a:gd name="T66" fmla="*/ 256 w 512"/>
              <a:gd name="T67" fmla="*/ 245 h 512"/>
              <a:gd name="T68" fmla="*/ 202 w 512"/>
              <a:gd name="T69" fmla="*/ 298 h 512"/>
              <a:gd name="T70" fmla="*/ 256 w 512"/>
              <a:gd name="T71" fmla="*/ 352 h 512"/>
              <a:gd name="T72" fmla="*/ 309 w 512"/>
              <a:gd name="T73" fmla="*/ 298 h 512"/>
              <a:gd name="T74" fmla="*/ 256 w 512"/>
              <a:gd name="T75" fmla="*/ 245 h 512"/>
              <a:gd name="T76" fmla="*/ 256 w 512"/>
              <a:gd name="T77" fmla="*/ 202 h 512"/>
              <a:gd name="T78" fmla="*/ 224 w 512"/>
              <a:gd name="T79" fmla="*/ 170 h 512"/>
              <a:gd name="T80" fmla="*/ 256 w 512"/>
              <a:gd name="T81" fmla="*/ 138 h 512"/>
              <a:gd name="T82" fmla="*/ 288 w 512"/>
              <a:gd name="T83" fmla="*/ 170 h 512"/>
              <a:gd name="T84" fmla="*/ 256 w 512"/>
              <a:gd name="T85" fmla="*/ 202 h 512"/>
              <a:gd name="T86" fmla="*/ 256 w 512"/>
              <a:gd name="T87" fmla="*/ 160 h 512"/>
              <a:gd name="T88" fmla="*/ 245 w 512"/>
              <a:gd name="T89" fmla="*/ 170 h 512"/>
              <a:gd name="T90" fmla="*/ 256 w 512"/>
              <a:gd name="T91" fmla="*/ 181 h 512"/>
              <a:gd name="T92" fmla="*/ 266 w 512"/>
              <a:gd name="T93" fmla="*/ 170 h 512"/>
              <a:gd name="T94" fmla="*/ 256 w 512"/>
              <a:gd name="T95" fmla="*/ 160 h 512"/>
              <a:gd name="T96" fmla="*/ 267 w 512"/>
              <a:gd name="T97" fmla="*/ 298 h 512"/>
              <a:gd name="T98" fmla="*/ 256 w 512"/>
              <a:gd name="T99" fmla="*/ 288 h 512"/>
              <a:gd name="T100" fmla="*/ 256 w 512"/>
              <a:gd name="T101" fmla="*/ 288 h 512"/>
              <a:gd name="T102" fmla="*/ 245 w 512"/>
              <a:gd name="T103" fmla="*/ 298 h 512"/>
              <a:gd name="T104" fmla="*/ 256 w 512"/>
              <a:gd name="T105" fmla="*/ 309 h 512"/>
              <a:gd name="T106" fmla="*/ 267 w 512"/>
              <a:gd name="T107" fmla="*/ 29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2" h="512">
                <a:moveTo>
                  <a:pt x="256" y="21"/>
                </a:moveTo>
                <a:cubicBezTo>
                  <a:pt x="385" y="21"/>
                  <a:pt x="490" y="126"/>
                  <a:pt x="490" y="256"/>
                </a:cubicBezTo>
                <a:cubicBezTo>
                  <a:pt x="490" y="385"/>
                  <a:pt x="385" y="490"/>
                  <a:pt x="256" y="490"/>
                </a:cubicBezTo>
                <a:cubicBezTo>
                  <a:pt x="126" y="490"/>
                  <a:pt x="21" y="385"/>
                  <a:pt x="21" y="256"/>
                </a:cubicBezTo>
                <a:cubicBezTo>
                  <a:pt x="21" y="126"/>
                  <a:pt x="126" y="21"/>
                  <a:pt x="256" y="21"/>
                </a:cubicBezTo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332" y="416"/>
                </a:moveTo>
                <a:cubicBezTo>
                  <a:pt x="179" y="416"/>
                  <a:pt x="179" y="416"/>
                  <a:pt x="179" y="416"/>
                </a:cubicBezTo>
                <a:cubicBezTo>
                  <a:pt x="157" y="416"/>
                  <a:pt x="138" y="397"/>
                  <a:pt x="138" y="375"/>
                </a:cubicBezTo>
                <a:cubicBezTo>
                  <a:pt x="138" y="137"/>
                  <a:pt x="138" y="137"/>
                  <a:pt x="138" y="137"/>
                </a:cubicBezTo>
                <a:cubicBezTo>
                  <a:pt x="138" y="114"/>
                  <a:pt x="157" y="96"/>
                  <a:pt x="179" y="96"/>
                </a:cubicBezTo>
                <a:cubicBezTo>
                  <a:pt x="332" y="96"/>
                  <a:pt x="332" y="96"/>
                  <a:pt x="332" y="96"/>
                </a:cubicBezTo>
                <a:cubicBezTo>
                  <a:pt x="355" y="96"/>
                  <a:pt x="373" y="114"/>
                  <a:pt x="373" y="137"/>
                </a:cubicBezTo>
                <a:cubicBezTo>
                  <a:pt x="373" y="375"/>
                  <a:pt x="373" y="375"/>
                  <a:pt x="373" y="375"/>
                </a:cubicBezTo>
                <a:cubicBezTo>
                  <a:pt x="373" y="397"/>
                  <a:pt x="355" y="416"/>
                  <a:pt x="332" y="416"/>
                </a:cubicBezTo>
                <a:close/>
                <a:moveTo>
                  <a:pt x="179" y="117"/>
                </a:moveTo>
                <a:cubicBezTo>
                  <a:pt x="168" y="117"/>
                  <a:pt x="160" y="126"/>
                  <a:pt x="160" y="137"/>
                </a:cubicBezTo>
                <a:cubicBezTo>
                  <a:pt x="160" y="375"/>
                  <a:pt x="160" y="375"/>
                  <a:pt x="160" y="375"/>
                </a:cubicBezTo>
                <a:cubicBezTo>
                  <a:pt x="160" y="386"/>
                  <a:pt x="168" y="394"/>
                  <a:pt x="179" y="394"/>
                </a:cubicBezTo>
                <a:cubicBezTo>
                  <a:pt x="332" y="394"/>
                  <a:pt x="332" y="394"/>
                  <a:pt x="332" y="394"/>
                </a:cubicBezTo>
                <a:cubicBezTo>
                  <a:pt x="343" y="394"/>
                  <a:pt x="352" y="386"/>
                  <a:pt x="352" y="375"/>
                </a:cubicBezTo>
                <a:cubicBezTo>
                  <a:pt x="352" y="137"/>
                  <a:pt x="352" y="137"/>
                  <a:pt x="352" y="137"/>
                </a:cubicBezTo>
                <a:cubicBezTo>
                  <a:pt x="352" y="126"/>
                  <a:pt x="343" y="117"/>
                  <a:pt x="332" y="117"/>
                </a:cubicBezTo>
                <a:lnTo>
                  <a:pt x="179" y="117"/>
                </a:lnTo>
                <a:close/>
                <a:moveTo>
                  <a:pt x="256" y="373"/>
                </a:moveTo>
                <a:cubicBezTo>
                  <a:pt x="214" y="373"/>
                  <a:pt x="181" y="340"/>
                  <a:pt x="181" y="298"/>
                </a:cubicBezTo>
                <a:cubicBezTo>
                  <a:pt x="181" y="257"/>
                  <a:pt x="214" y="224"/>
                  <a:pt x="256" y="224"/>
                </a:cubicBezTo>
                <a:cubicBezTo>
                  <a:pt x="297" y="224"/>
                  <a:pt x="330" y="257"/>
                  <a:pt x="330" y="298"/>
                </a:cubicBezTo>
                <a:cubicBezTo>
                  <a:pt x="330" y="340"/>
                  <a:pt x="297" y="373"/>
                  <a:pt x="256" y="373"/>
                </a:cubicBezTo>
                <a:close/>
                <a:moveTo>
                  <a:pt x="256" y="245"/>
                </a:moveTo>
                <a:cubicBezTo>
                  <a:pt x="226" y="245"/>
                  <a:pt x="202" y="269"/>
                  <a:pt x="202" y="298"/>
                </a:cubicBezTo>
                <a:cubicBezTo>
                  <a:pt x="202" y="328"/>
                  <a:pt x="226" y="352"/>
                  <a:pt x="256" y="352"/>
                </a:cubicBezTo>
                <a:cubicBezTo>
                  <a:pt x="285" y="352"/>
                  <a:pt x="309" y="328"/>
                  <a:pt x="309" y="298"/>
                </a:cubicBezTo>
                <a:cubicBezTo>
                  <a:pt x="309" y="269"/>
                  <a:pt x="285" y="245"/>
                  <a:pt x="256" y="245"/>
                </a:cubicBezTo>
                <a:close/>
                <a:moveTo>
                  <a:pt x="256" y="202"/>
                </a:moveTo>
                <a:cubicBezTo>
                  <a:pt x="238" y="202"/>
                  <a:pt x="224" y="188"/>
                  <a:pt x="224" y="170"/>
                </a:cubicBezTo>
                <a:cubicBezTo>
                  <a:pt x="224" y="153"/>
                  <a:pt x="238" y="138"/>
                  <a:pt x="256" y="138"/>
                </a:cubicBezTo>
                <a:cubicBezTo>
                  <a:pt x="273" y="138"/>
                  <a:pt x="288" y="153"/>
                  <a:pt x="288" y="170"/>
                </a:cubicBezTo>
                <a:cubicBezTo>
                  <a:pt x="288" y="188"/>
                  <a:pt x="273" y="202"/>
                  <a:pt x="256" y="202"/>
                </a:cubicBezTo>
                <a:close/>
                <a:moveTo>
                  <a:pt x="256" y="160"/>
                </a:moveTo>
                <a:cubicBezTo>
                  <a:pt x="250" y="160"/>
                  <a:pt x="245" y="164"/>
                  <a:pt x="245" y="170"/>
                </a:cubicBezTo>
                <a:cubicBezTo>
                  <a:pt x="245" y="176"/>
                  <a:pt x="250" y="181"/>
                  <a:pt x="256" y="181"/>
                </a:cubicBezTo>
                <a:cubicBezTo>
                  <a:pt x="262" y="181"/>
                  <a:pt x="266" y="176"/>
                  <a:pt x="266" y="170"/>
                </a:cubicBezTo>
                <a:cubicBezTo>
                  <a:pt x="266" y="164"/>
                  <a:pt x="262" y="160"/>
                  <a:pt x="256" y="160"/>
                </a:cubicBezTo>
                <a:close/>
                <a:moveTo>
                  <a:pt x="267" y="298"/>
                </a:moveTo>
                <a:cubicBezTo>
                  <a:pt x="267" y="292"/>
                  <a:pt x="262" y="288"/>
                  <a:pt x="256" y="288"/>
                </a:cubicBezTo>
                <a:cubicBezTo>
                  <a:pt x="256" y="288"/>
                  <a:pt x="256" y="288"/>
                  <a:pt x="256" y="288"/>
                </a:cubicBezTo>
                <a:cubicBezTo>
                  <a:pt x="250" y="288"/>
                  <a:pt x="245" y="292"/>
                  <a:pt x="245" y="298"/>
                </a:cubicBezTo>
                <a:cubicBezTo>
                  <a:pt x="245" y="304"/>
                  <a:pt x="250" y="309"/>
                  <a:pt x="256" y="309"/>
                </a:cubicBezTo>
                <a:cubicBezTo>
                  <a:pt x="262" y="309"/>
                  <a:pt x="267" y="304"/>
                  <a:pt x="267" y="298"/>
                </a:cubicBezTo>
                <a:close/>
              </a:path>
            </a:pathLst>
          </a:custGeom>
          <a:solidFill>
            <a:srgbClr val="ED1B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grpSp>
        <p:nvGrpSpPr>
          <p:cNvPr id="141" name="Group 217">
            <a:extLst>
              <a:ext uri="{FF2B5EF4-FFF2-40B4-BE49-F238E27FC236}">
                <a16:creationId xmlns:a16="http://schemas.microsoft.com/office/drawing/2014/main" id="{6A7193CF-2339-234F-9E57-09C40A5C76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12183" y="2819159"/>
            <a:ext cx="367631" cy="367631"/>
            <a:chOff x="1900" y="709"/>
            <a:chExt cx="340" cy="340"/>
          </a:xfrm>
          <a:solidFill>
            <a:srgbClr val="ED1B24"/>
          </a:solidFill>
        </p:grpSpPr>
        <p:sp>
          <p:nvSpPr>
            <p:cNvPr id="142" name="Freeform 218">
              <a:extLst>
                <a:ext uri="{FF2B5EF4-FFF2-40B4-BE49-F238E27FC236}">
                  <a16:creationId xmlns:a16="http://schemas.microsoft.com/office/drawing/2014/main" id="{4F72CD7E-AFB7-3B41-B564-C26CADA349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0" y="709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43" name="Freeform 219">
              <a:extLst>
                <a:ext uri="{FF2B5EF4-FFF2-40B4-BE49-F238E27FC236}">
                  <a16:creationId xmlns:a16="http://schemas.microsoft.com/office/drawing/2014/main" id="{AA6F7058-3726-C24A-A85F-1CFE522E40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" y="779"/>
              <a:ext cx="170" cy="192"/>
            </a:xfrm>
            <a:custGeom>
              <a:avLst/>
              <a:gdLst>
                <a:gd name="T0" fmla="*/ 246 w 256"/>
                <a:gd name="T1" fmla="*/ 118 h 288"/>
                <a:gd name="T2" fmla="*/ 214 w 256"/>
                <a:gd name="T3" fmla="*/ 118 h 288"/>
                <a:gd name="T4" fmla="*/ 214 w 256"/>
                <a:gd name="T5" fmla="*/ 11 h 288"/>
                <a:gd name="T6" fmla="*/ 203 w 256"/>
                <a:gd name="T7" fmla="*/ 0 h 288"/>
                <a:gd name="T8" fmla="*/ 11 w 256"/>
                <a:gd name="T9" fmla="*/ 0 h 288"/>
                <a:gd name="T10" fmla="*/ 0 w 256"/>
                <a:gd name="T11" fmla="*/ 11 h 288"/>
                <a:gd name="T12" fmla="*/ 0 w 256"/>
                <a:gd name="T13" fmla="*/ 256 h 288"/>
                <a:gd name="T14" fmla="*/ 11 w 256"/>
                <a:gd name="T15" fmla="*/ 267 h 288"/>
                <a:gd name="T16" fmla="*/ 160 w 256"/>
                <a:gd name="T17" fmla="*/ 267 h 288"/>
                <a:gd name="T18" fmla="*/ 160 w 256"/>
                <a:gd name="T19" fmla="*/ 278 h 288"/>
                <a:gd name="T20" fmla="*/ 171 w 256"/>
                <a:gd name="T21" fmla="*/ 288 h 288"/>
                <a:gd name="T22" fmla="*/ 246 w 256"/>
                <a:gd name="T23" fmla="*/ 288 h 288"/>
                <a:gd name="T24" fmla="*/ 256 w 256"/>
                <a:gd name="T25" fmla="*/ 278 h 288"/>
                <a:gd name="T26" fmla="*/ 256 w 256"/>
                <a:gd name="T27" fmla="*/ 128 h 288"/>
                <a:gd name="T28" fmla="*/ 246 w 256"/>
                <a:gd name="T29" fmla="*/ 118 h 288"/>
                <a:gd name="T30" fmla="*/ 160 w 256"/>
                <a:gd name="T31" fmla="*/ 128 h 288"/>
                <a:gd name="T32" fmla="*/ 160 w 256"/>
                <a:gd name="T33" fmla="*/ 246 h 288"/>
                <a:gd name="T34" fmla="*/ 22 w 256"/>
                <a:gd name="T35" fmla="*/ 246 h 288"/>
                <a:gd name="T36" fmla="*/ 22 w 256"/>
                <a:gd name="T37" fmla="*/ 22 h 288"/>
                <a:gd name="T38" fmla="*/ 192 w 256"/>
                <a:gd name="T39" fmla="*/ 22 h 288"/>
                <a:gd name="T40" fmla="*/ 192 w 256"/>
                <a:gd name="T41" fmla="*/ 118 h 288"/>
                <a:gd name="T42" fmla="*/ 171 w 256"/>
                <a:gd name="T43" fmla="*/ 118 h 288"/>
                <a:gd name="T44" fmla="*/ 160 w 256"/>
                <a:gd name="T45" fmla="*/ 128 h 288"/>
                <a:gd name="T46" fmla="*/ 235 w 256"/>
                <a:gd name="T47" fmla="*/ 267 h 288"/>
                <a:gd name="T48" fmla="*/ 182 w 256"/>
                <a:gd name="T49" fmla="*/ 267 h 288"/>
                <a:gd name="T50" fmla="*/ 182 w 256"/>
                <a:gd name="T51" fmla="*/ 139 h 288"/>
                <a:gd name="T52" fmla="*/ 235 w 256"/>
                <a:gd name="T53" fmla="*/ 139 h 288"/>
                <a:gd name="T54" fmla="*/ 235 w 256"/>
                <a:gd name="T55" fmla="*/ 267 h 288"/>
                <a:gd name="T56" fmla="*/ 118 w 256"/>
                <a:gd name="T57" fmla="*/ 214 h 288"/>
                <a:gd name="T58" fmla="*/ 107 w 256"/>
                <a:gd name="T59" fmla="*/ 224 h 288"/>
                <a:gd name="T60" fmla="*/ 96 w 256"/>
                <a:gd name="T61" fmla="*/ 214 h 288"/>
                <a:gd name="T62" fmla="*/ 107 w 256"/>
                <a:gd name="T63" fmla="*/ 203 h 288"/>
                <a:gd name="T64" fmla="*/ 118 w 256"/>
                <a:gd name="T65" fmla="*/ 2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6" h="288">
                  <a:moveTo>
                    <a:pt x="246" y="118"/>
                  </a:moveTo>
                  <a:cubicBezTo>
                    <a:pt x="214" y="118"/>
                    <a:pt x="214" y="118"/>
                    <a:pt x="214" y="118"/>
                  </a:cubicBezTo>
                  <a:cubicBezTo>
                    <a:pt x="214" y="11"/>
                    <a:pt x="214" y="11"/>
                    <a:pt x="214" y="11"/>
                  </a:cubicBezTo>
                  <a:cubicBezTo>
                    <a:pt x="214" y="5"/>
                    <a:pt x="209" y="0"/>
                    <a:pt x="20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62"/>
                    <a:pt x="5" y="267"/>
                    <a:pt x="11" y="267"/>
                  </a:cubicBezTo>
                  <a:cubicBezTo>
                    <a:pt x="160" y="267"/>
                    <a:pt x="160" y="267"/>
                    <a:pt x="160" y="267"/>
                  </a:cubicBezTo>
                  <a:cubicBezTo>
                    <a:pt x="160" y="278"/>
                    <a:pt x="160" y="278"/>
                    <a:pt x="160" y="278"/>
                  </a:cubicBezTo>
                  <a:cubicBezTo>
                    <a:pt x="160" y="284"/>
                    <a:pt x="165" y="288"/>
                    <a:pt x="171" y="288"/>
                  </a:cubicBezTo>
                  <a:cubicBezTo>
                    <a:pt x="246" y="288"/>
                    <a:pt x="246" y="288"/>
                    <a:pt x="246" y="288"/>
                  </a:cubicBezTo>
                  <a:cubicBezTo>
                    <a:pt x="252" y="288"/>
                    <a:pt x="256" y="284"/>
                    <a:pt x="256" y="278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122"/>
                    <a:pt x="252" y="118"/>
                    <a:pt x="246" y="118"/>
                  </a:cubicBezTo>
                  <a:close/>
                  <a:moveTo>
                    <a:pt x="160" y="128"/>
                  </a:moveTo>
                  <a:cubicBezTo>
                    <a:pt x="160" y="246"/>
                    <a:pt x="160" y="246"/>
                    <a:pt x="160" y="246"/>
                  </a:cubicBezTo>
                  <a:cubicBezTo>
                    <a:pt x="22" y="246"/>
                    <a:pt x="22" y="246"/>
                    <a:pt x="22" y="246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92" y="22"/>
                    <a:pt x="192" y="22"/>
                    <a:pt x="192" y="22"/>
                  </a:cubicBezTo>
                  <a:cubicBezTo>
                    <a:pt x="192" y="118"/>
                    <a:pt x="192" y="118"/>
                    <a:pt x="192" y="118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165" y="118"/>
                    <a:pt x="160" y="122"/>
                    <a:pt x="160" y="128"/>
                  </a:cubicBezTo>
                  <a:close/>
                  <a:moveTo>
                    <a:pt x="235" y="267"/>
                  </a:moveTo>
                  <a:cubicBezTo>
                    <a:pt x="182" y="267"/>
                    <a:pt x="182" y="267"/>
                    <a:pt x="182" y="267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235" y="139"/>
                    <a:pt x="235" y="139"/>
                    <a:pt x="235" y="139"/>
                  </a:cubicBezTo>
                  <a:lnTo>
                    <a:pt x="235" y="267"/>
                  </a:lnTo>
                  <a:close/>
                  <a:moveTo>
                    <a:pt x="118" y="214"/>
                  </a:moveTo>
                  <a:cubicBezTo>
                    <a:pt x="118" y="220"/>
                    <a:pt x="113" y="224"/>
                    <a:pt x="107" y="224"/>
                  </a:cubicBezTo>
                  <a:cubicBezTo>
                    <a:pt x="101" y="224"/>
                    <a:pt x="96" y="220"/>
                    <a:pt x="96" y="214"/>
                  </a:cubicBezTo>
                  <a:cubicBezTo>
                    <a:pt x="96" y="208"/>
                    <a:pt x="101" y="203"/>
                    <a:pt x="107" y="203"/>
                  </a:cubicBezTo>
                  <a:cubicBezTo>
                    <a:pt x="113" y="203"/>
                    <a:pt x="118" y="208"/>
                    <a:pt x="118" y="2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44" name="Group 564">
            <a:extLst>
              <a:ext uri="{FF2B5EF4-FFF2-40B4-BE49-F238E27FC236}">
                <a16:creationId xmlns:a16="http://schemas.microsoft.com/office/drawing/2014/main" id="{728AB150-25A5-E746-BD3E-7018AF4F5D6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84653" y="2796535"/>
            <a:ext cx="367982" cy="367982"/>
            <a:chOff x="4284" y="2965"/>
            <a:chExt cx="340" cy="340"/>
          </a:xfrm>
          <a:solidFill>
            <a:srgbClr val="ED1B24"/>
          </a:solidFill>
        </p:grpSpPr>
        <p:sp>
          <p:nvSpPr>
            <p:cNvPr id="145" name="Freeform 565">
              <a:extLst>
                <a:ext uri="{FF2B5EF4-FFF2-40B4-BE49-F238E27FC236}">
                  <a16:creationId xmlns:a16="http://schemas.microsoft.com/office/drawing/2014/main" id="{D2B6049C-0C8A-0B43-B46B-B66363209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" y="296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46" name="Freeform 566">
              <a:extLst>
                <a:ext uri="{FF2B5EF4-FFF2-40B4-BE49-F238E27FC236}">
                  <a16:creationId xmlns:a16="http://schemas.microsoft.com/office/drawing/2014/main" id="{ECAD2913-9245-D749-B079-BCBD39AB59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0" y="3035"/>
              <a:ext cx="108" cy="199"/>
            </a:xfrm>
            <a:custGeom>
              <a:avLst/>
              <a:gdLst>
                <a:gd name="T0" fmla="*/ 81 w 162"/>
                <a:gd name="T1" fmla="*/ 300 h 300"/>
                <a:gd name="T2" fmla="*/ 77 w 162"/>
                <a:gd name="T3" fmla="*/ 299 h 300"/>
                <a:gd name="T4" fmla="*/ 70 w 162"/>
                <a:gd name="T5" fmla="*/ 289 h 300"/>
                <a:gd name="T6" fmla="*/ 70 w 162"/>
                <a:gd name="T7" fmla="*/ 176 h 300"/>
                <a:gd name="T8" fmla="*/ 19 w 162"/>
                <a:gd name="T9" fmla="*/ 228 h 300"/>
                <a:gd name="T10" fmla="*/ 4 w 162"/>
                <a:gd name="T11" fmla="*/ 228 h 300"/>
                <a:gd name="T12" fmla="*/ 4 w 162"/>
                <a:gd name="T13" fmla="*/ 212 h 300"/>
                <a:gd name="T14" fmla="*/ 66 w 162"/>
                <a:gd name="T15" fmla="*/ 151 h 300"/>
                <a:gd name="T16" fmla="*/ 4 w 162"/>
                <a:gd name="T17" fmla="*/ 89 h 300"/>
                <a:gd name="T18" fmla="*/ 4 w 162"/>
                <a:gd name="T19" fmla="*/ 74 h 300"/>
                <a:gd name="T20" fmla="*/ 19 w 162"/>
                <a:gd name="T21" fmla="*/ 74 h 300"/>
                <a:gd name="T22" fmla="*/ 70 w 162"/>
                <a:gd name="T23" fmla="*/ 125 h 300"/>
                <a:gd name="T24" fmla="*/ 70 w 162"/>
                <a:gd name="T25" fmla="*/ 12 h 300"/>
                <a:gd name="T26" fmla="*/ 77 w 162"/>
                <a:gd name="T27" fmla="*/ 2 h 300"/>
                <a:gd name="T28" fmla="*/ 88 w 162"/>
                <a:gd name="T29" fmla="*/ 4 h 300"/>
                <a:gd name="T30" fmla="*/ 158 w 162"/>
                <a:gd name="T31" fmla="*/ 74 h 300"/>
                <a:gd name="T32" fmla="*/ 158 w 162"/>
                <a:gd name="T33" fmla="*/ 89 h 300"/>
                <a:gd name="T34" fmla="*/ 96 w 162"/>
                <a:gd name="T35" fmla="*/ 151 h 300"/>
                <a:gd name="T36" fmla="*/ 158 w 162"/>
                <a:gd name="T37" fmla="*/ 212 h 300"/>
                <a:gd name="T38" fmla="*/ 158 w 162"/>
                <a:gd name="T39" fmla="*/ 228 h 300"/>
                <a:gd name="T40" fmla="*/ 88 w 162"/>
                <a:gd name="T41" fmla="*/ 297 h 300"/>
                <a:gd name="T42" fmla="*/ 81 w 162"/>
                <a:gd name="T43" fmla="*/ 300 h 300"/>
                <a:gd name="T44" fmla="*/ 91 w 162"/>
                <a:gd name="T45" fmla="*/ 176 h 300"/>
                <a:gd name="T46" fmla="*/ 91 w 162"/>
                <a:gd name="T47" fmla="*/ 264 h 300"/>
                <a:gd name="T48" fmla="*/ 135 w 162"/>
                <a:gd name="T49" fmla="*/ 220 h 300"/>
                <a:gd name="T50" fmla="*/ 91 w 162"/>
                <a:gd name="T51" fmla="*/ 176 h 300"/>
                <a:gd name="T52" fmla="*/ 91 w 162"/>
                <a:gd name="T53" fmla="*/ 38 h 300"/>
                <a:gd name="T54" fmla="*/ 91 w 162"/>
                <a:gd name="T55" fmla="*/ 125 h 300"/>
                <a:gd name="T56" fmla="*/ 135 w 162"/>
                <a:gd name="T57" fmla="*/ 81 h 300"/>
                <a:gd name="T58" fmla="*/ 91 w 162"/>
                <a:gd name="T59" fmla="*/ 3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300">
                  <a:moveTo>
                    <a:pt x="81" y="300"/>
                  </a:moveTo>
                  <a:cubicBezTo>
                    <a:pt x="79" y="300"/>
                    <a:pt x="78" y="300"/>
                    <a:pt x="77" y="299"/>
                  </a:cubicBezTo>
                  <a:cubicBezTo>
                    <a:pt x="73" y="298"/>
                    <a:pt x="70" y="294"/>
                    <a:pt x="70" y="289"/>
                  </a:cubicBezTo>
                  <a:cubicBezTo>
                    <a:pt x="70" y="176"/>
                    <a:pt x="70" y="176"/>
                    <a:pt x="70" y="176"/>
                  </a:cubicBezTo>
                  <a:cubicBezTo>
                    <a:pt x="19" y="228"/>
                    <a:pt x="19" y="228"/>
                    <a:pt x="19" y="228"/>
                  </a:cubicBezTo>
                  <a:cubicBezTo>
                    <a:pt x="15" y="232"/>
                    <a:pt x="8" y="232"/>
                    <a:pt x="4" y="228"/>
                  </a:cubicBezTo>
                  <a:cubicBezTo>
                    <a:pt x="0" y="223"/>
                    <a:pt x="0" y="217"/>
                    <a:pt x="4" y="212"/>
                  </a:cubicBezTo>
                  <a:cubicBezTo>
                    <a:pt x="66" y="151"/>
                    <a:pt x="66" y="151"/>
                    <a:pt x="66" y="151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0" y="85"/>
                    <a:pt x="0" y="78"/>
                    <a:pt x="4" y="74"/>
                  </a:cubicBezTo>
                  <a:cubicBezTo>
                    <a:pt x="8" y="70"/>
                    <a:pt x="15" y="70"/>
                    <a:pt x="19" y="74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0" y="8"/>
                    <a:pt x="73" y="4"/>
                    <a:pt x="77" y="2"/>
                  </a:cubicBezTo>
                  <a:cubicBezTo>
                    <a:pt x="81" y="0"/>
                    <a:pt x="85" y="1"/>
                    <a:pt x="88" y="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2" y="78"/>
                    <a:pt x="162" y="85"/>
                    <a:pt x="158" y="89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62" y="217"/>
                    <a:pt x="162" y="223"/>
                    <a:pt x="158" y="228"/>
                  </a:cubicBezTo>
                  <a:cubicBezTo>
                    <a:pt x="88" y="297"/>
                    <a:pt x="88" y="297"/>
                    <a:pt x="88" y="297"/>
                  </a:cubicBezTo>
                  <a:cubicBezTo>
                    <a:pt x="86" y="299"/>
                    <a:pt x="83" y="300"/>
                    <a:pt x="81" y="300"/>
                  </a:cubicBezTo>
                  <a:close/>
                  <a:moveTo>
                    <a:pt x="91" y="176"/>
                  </a:moveTo>
                  <a:cubicBezTo>
                    <a:pt x="91" y="264"/>
                    <a:pt x="91" y="264"/>
                    <a:pt x="91" y="264"/>
                  </a:cubicBezTo>
                  <a:cubicBezTo>
                    <a:pt x="135" y="220"/>
                    <a:pt x="135" y="220"/>
                    <a:pt x="135" y="220"/>
                  </a:cubicBezTo>
                  <a:lnTo>
                    <a:pt x="91" y="176"/>
                  </a:lnTo>
                  <a:close/>
                  <a:moveTo>
                    <a:pt x="91" y="38"/>
                  </a:moveTo>
                  <a:cubicBezTo>
                    <a:pt x="91" y="125"/>
                    <a:pt x="91" y="125"/>
                    <a:pt x="91" y="125"/>
                  </a:cubicBezTo>
                  <a:cubicBezTo>
                    <a:pt x="135" y="81"/>
                    <a:pt x="135" y="81"/>
                    <a:pt x="135" y="81"/>
                  </a:cubicBezTo>
                  <a:lnTo>
                    <a:pt x="91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47" name="Group 768">
            <a:extLst>
              <a:ext uri="{FF2B5EF4-FFF2-40B4-BE49-F238E27FC236}">
                <a16:creationId xmlns:a16="http://schemas.microsoft.com/office/drawing/2014/main" id="{CF7AD4DE-CDDB-0640-933A-C9976693F2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47058" y="2803922"/>
            <a:ext cx="370763" cy="369676"/>
            <a:chOff x="1943" y="2698"/>
            <a:chExt cx="341" cy="340"/>
          </a:xfrm>
          <a:solidFill>
            <a:srgbClr val="ED1B24"/>
          </a:solidFill>
        </p:grpSpPr>
        <p:sp>
          <p:nvSpPr>
            <p:cNvPr id="148" name="Freeform 769">
              <a:extLst>
                <a:ext uri="{FF2B5EF4-FFF2-40B4-BE49-F238E27FC236}">
                  <a16:creationId xmlns:a16="http://schemas.microsoft.com/office/drawing/2014/main" id="{4BF86526-525F-C248-8CBF-91B31A25B8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3" y="2698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49" name="Freeform 770">
              <a:extLst>
                <a:ext uri="{FF2B5EF4-FFF2-40B4-BE49-F238E27FC236}">
                  <a16:creationId xmlns:a16="http://schemas.microsoft.com/office/drawing/2014/main" id="{5D02E232-D5A8-C442-BE60-12BFB8607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7" y="2804"/>
              <a:ext cx="213" cy="128"/>
            </a:xfrm>
            <a:custGeom>
              <a:avLst/>
              <a:gdLst>
                <a:gd name="T0" fmla="*/ 273 w 320"/>
                <a:gd name="T1" fmla="*/ 55 h 192"/>
                <a:gd name="T2" fmla="*/ 256 w 320"/>
                <a:gd name="T3" fmla="*/ 64 h 192"/>
                <a:gd name="T4" fmla="*/ 100 w 320"/>
                <a:gd name="T5" fmla="*/ 85 h 192"/>
                <a:gd name="T6" fmla="*/ 160 w 320"/>
                <a:gd name="T7" fmla="*/ 42 h 192"/>
                <a:gd name="T8" fmla="*/ 192 w 320"/>
                <a:gd name="T9" fmla="*/ 64 h 192"/>
                <a:gd name="T10" fmla="*/ 192 w 320"/>
                <a:gd name="T11" fmla="*/ 0 h 192"/>
                <a:gd name="T12" fmla="*/ 160 w 320"/>
                <a:gd name="T13" fmla="*/ 21 h 192"/>
                <a:gd name="T14" fmla="*/ 70 w 320"/>
                <a:gd name="T15" fmla="*/ 85 h 192"/>
                <a:gd name="T16" fmla="*/ 32 w 320"/>
                <a:gd name="T17" fmla="*/ 64 h 192"/>
                <a:gd name="T18" fmla="*/ 32 w 320"/>
                <a:gd name="T19" fmla="*/ 128 h 192"/>
                <a:gd name="T20" fmla="*/ 81 w 320"/>
                <a:gd name="T21" fmla="*/ 106 h 192"/>
                <a:gd name="T22" fmla="*/ 169 w 320"/>
                <a:gd name="T23" fmla="*/ 170 h 192"/>
                <a:gd name="T24" fmla="*/ 170 w 320"/>
                <a:gd name="T25" fmla="*/ 181 h 192"/>
                <a:gd name="T26" fmla="*/ 224 w 320"/>
                <a:gd name="T27" fmla="*/ 192 h 192"/>
                <a:gd name="T28" fmla="*/ 234 w 320"/>
                <a:gd name="T29" fmla="*/ 138 h 192"/>
                <a:gd name="T30" fmla="*/ 181 w 320"/>
                <a:gd name="T31" fmla="*/ 128 h 192"/>
                <a:gd name="T32" fmla="*/ 170 w 320"/>
                <a:gd name="T33" fmla="*/ 149 h 192"/>
                <a:gd name="T34" fmla="*/ 146 w 320"/>
                <a:gd name="T35" fmla="*/ 141 h 192"/>
                <a:gd name="T36" fmla="*/ 256 w 320"/>
                <a:gd name="T37" fmla="*/ 106 h 192"/>
                <a:gd name="T38" fmla="*/ 262 w 320"/>
                <a:gd name="T39" fmla="*/ 137 h 192"/>
                <a:gd name="T40" fmla="*/ 273 w 320"/>
                <a:gd name="T41" fmla="*/ 136 h 192"/>
                <a:gd name="T42" fmla="*/ 320 w 320"/>
                <a:gd name="T43" fmla="*/ 96 h 192"/>
                <a:gd name="T44" fmla="*/ 192 w 320"/>
                <a:gd name="T45" fmla="*/ 21 h 192"/>
                <a:gd name="T46" fmla="*/ 192 w 320"/>
                <a:gd name="T47" fmla="*/ 42 h 192"/>
                <a:gd name="T48" fmla="*/ 192 w 320"/>
                <a:gd name="T49" fmla="*/ 21 h 192"/>
                <a:gd name="T50" fmla="*/ 213 w 320"/>
                <a:gd name="T51" fmla="*/ 149 h 192"/>
                <a:gd name="T52" fmla="*/ 192 w 320"/>
                <a:gd name="T53" fmla="*/ 170 h 192"/>
                <a:gd name="T54" fmla="*/ 32 w 320"/>
                <a:gd name="T55" fmla="*/ 106 h 192"/>
                <a:gd name="T56" fmla="*/ 32 w 320"/>
                <a:gd name="T57" fmla="*/ 85 h 192"/>
                <a:gd name="T58" fmla="*/ 32 w 320"/>
                <a:gd name="T59" fmla="*/ 106 h 192"/>
                <a:gd name="T60" fmla="*/ 277 w 320"/>
                <a:gd name="T61" fmla="*/ 85 h 192"/>
                <a:gd name="T62" fmla="*/ 277 w 320"/>
                <a:gd name="T63" fmla="*/ 10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0" h="192">
                  <a:moveTo>
                    <a:pt x="315" y="87"/>
                  </a:moveTo>
                  <a:cubicBezTo>
                    <a:pt x="273" y="55"/>
                    <a:pt x="273" y="55"/>
                    <a:pt x="273" y="55"/>
                  </a:cubicBezTo>
                  <a:cubicBezTo>
                    <a:pt x="269" y="53"/>
                    <a:pt x="265" y="52"/>
                    <a:pt x="262" y="54"/>
                  </a:cubicBezTo>
                  <a:cubicBezTo>
                    <a:pt x="258" y="56"/>
                    <a:pt x="256" y="60"/>
                    <a:pt x="256" y="64"/>
                  </a:cubicBezTo>
                  <a:cubicBezTo>
                    <a:pt x="256" y="85"/>
                    <a:pt x="256" y="85"/>
                    <a:pt x="256" y="85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42" y="43"/>
                    <a:pt x="155" y="42"/>
                    <a:pt x="160" y="42"/>
                  </a:cubicBezTo>
                  <a:cubicBezTo>
                    <a:pt x="162" y="42"/>
                    <a:pt x="162" y="42"/>
                    <a:pt x="162" y="42"/>
                  </a:cubicBezTo>
                  <a:cubicBezTo>
                    <a:pt x="166" y="55"/>
                    <a:pt x="178" y="64"/>
                    <a:pt x="192" y="64"/>
                  </a:cubicBezTo>
                  <a:cubicBezTo>
                    <a:pt x="209" y="64"/>
                    <a:pt x="224" y="49"/>
                    <a:pt x="224" y="32"/>
                  </a:cubicBezTo>
                  <a:cubicBezTo>
                    <a:pt x="224" y="14"/>
                    <a:pt x="209" y="0"/>
                    <a:pt x="192" y="0"/>
                  </a:cubicBezTo>
                  <a:cubicBezTo>
                    <a:pt x="178" y="0"/>
                    <a:pt x="166" y="9"/>
                    <a:pt x="162" y="21"/>
                  </a:cubicBezTo>
                  <a:cubicBezTo>
                    <a:pt x="160" y="21"/>
                    <a:pt x="160" y="21"/>
                    <a:pt x="160" y="21"/>
                  </a:cubicBezTo>
                  <a:cubicBezTo>
                    <a:pt x="157" y="21"/>
                    <a:pt x="134" y="21"/>
                    <a:pt x="120" y="35"/>
                  </a:cubicBezTo>
                  <a:cubicBezTo>
                    <a:pt x="70" y="85"/>
                    <a:pt x="70" y="85"/>
                    <a:pt x="70" y="85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57" y="73"/>
                    <a:pt x="46" y="64"/>
                    <a:pt x="32" y="64"/>
                  </a:cubicBezTo>
                  <a:cubicBezTo>
                    <a:pt x="14" y="64"/>
                    <a:pt x="0" y="78"/>
                    <a:pt x="0" y="96"/>
                  </a:cubicBezTo>
                  <a:cubicBezTo>
                    <a:pt x="0" y="113"/>
                    <a:pt x="14" y="128"/>
                    <a:pt x="32" y="128"/>
                  </a:cubicBezTo>
                  <a:cubicBezTo>
                    <a:pt x="46" y="128"/>
                    <a:pt x="57" y="119"/>
                    <a:pt x="62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44" y="170"/>
                    <a:pt x="164" y="170"/>
                    <a:pt x="169" y="170"/>
                  </a:cubicBezTo>
                  <a:cubicBezTo>
                    <a:pt x="170" y="170"/>
                    <a:pt x="170" y="170"/>
                    <a:pt x="170" y="170"/>
                  </a:cubicBezTo>
                  <a:cubicBezTo>
                    <a:pt x="170" y="181"/>
                    <a:pt x="170" y="181"/>
                    <a:pt x="170" y="181"/>
                  </a:cubicBezTo>
                  <a:cubicBezTo>
                    <a:pt x="170" y="187"/>
                    <a:pt x="175" y="192"/>
                    <a:pt x="181" y="192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230" y="192"/>
                    <a:pt x="234" y="187"/>
                    <a:pt x="234" y="181"/>
                  </a:cubicBezTo>
                  <a:cubicBezTo>
                    <a:pt x="234" y="138"/>
                    <a:pt x="234" y="138"/>
                    <a:pt x="234" y="138"/>
                  </a:cubicBezTo>
                  <a:cubicBezTo>
                    <a:pt x="234" y="132"/>
                    <a:pt x="230" y="128"/>
                    <a:pt x="224" y="128"/>
                  </a:cubicBezTo>
                  <a:cubicBezTo>
                    <a:pt x="181" y="128"/>
                    <a:pt x="181" y="128"/>
                    <a:pt x="181" y="128"/>
                  </a:cubicBezTo>
                  <a:cubicBezTo>
                    <a:pt x="175" y="128"/>
                    <a:pt x="170" y="132"/>
                    <a:pt x="170" y="138"/>
                  </a:cubicBezTo>
                  <a:cubicBezTo>
                    <a:pt x="170" y="149"/>
                    <a:pt x="170" y="149"/>
                    <a:pt x="170" y="149"/>
                  </a:cubicBezTo>
                  <a:cubicBezTo>
                    <a:pt x="170" y="149"/>
                    <a:pt x="170" y="149"/>
                    <a:pt x="170" y="149"/>
                  </a:cubicBezTo>
                  <a:cubicBezTo>
                    <a:pt x="166" y="149"/>
                    <a:pt x="152" y="148"/>
                    <a:pt x="146" y="141"/>
                  </a:cubicBezTo>
                  <a:cubicBezTo>
                    <a:pt x="111" y="106"/>
                    <a:pt x="111" y="106"/>
                    <a:pt x="111" y="106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132"/>
                    <a:pt x="258" y="135"/>
                    <a:pt x="262" y="137"/>
                  </a:cubicBezTo>
                  <a:cubicBezTo>
                    <a:pt x="263" y="138"/>
                    <a:pt x="265" y="138"/>
                    <a:pt x="266" y="138"/>
                  </a:cubicBezTo>
                  <a:cubicBezTo>
                    <a:pt x="269" y="138"/>
                    <a:pt x="271" y="138"/>
                    <a:pt x="273" y="136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18" y="102"/>
                    <a:pt x="320" y="99"/>
                    <a:pt x="320" y="96"/>
                  </a:cubicBezTo>
                  <a:cubicBezTo>
                    <a:pt x="320" y="92"/>
                    <a:pt x="318" y="89"/>
                    <a:pt x="315" y="87"/>
                  </a:cubicBezTo>
                  <a:close/>
                  <a:moveTo>
                    <a:pt x="192" y="21"/>
                  </a:moveTo>
                  <a:cubicBezTo>
                    <a:pt x="198" y="21"/>
                    <a:pt x="202" y="26"/>
                    <a:pt x="202" y="32"/>
                  </a:cubicBezTo>
                  <a:cubicBezTo>
                    <a:pt x="202" y="38"/>
                    <a:pt x="198" y="42"/>
                    <a:pt x="192" y="42"/>
                  </a:cubicBezTo>
                  <a:cubicBezTo>
                    <a:pt x="186" y="42"/>
                    <a:pt x="181" y="38"/>
                    <a:pt x="181" y="32"/>
                  </a:cubicBezTo>
                  <a:cubicBezTo>
                    <a:pt x="181" y="26"/>
                    <a:pt x="186" y="21"/>
                    <a:pt x="192" y="21"/>
                  </a:cubicBezTo>
                  <a:close/>
                  <a:moveTo>
                    <a:pt x="192" y="149"/>
                  </a:moveTo>
                  <a:cubicBezTo>
                    <a:pt x="213" y="149"/>
                    <a:pt x="213" y="149"/>
                    <a:pt x="213" y="149"/>
                  </a:cubicBezTo>
                  <a:cubicBezTo>
                    <a:pt x="213" y="170"/>
                    <a:pt x="213" y="170"/>
                    <a:pt x="213" y="170"/>
                  </a:cubicBezTo>
                  <a:cubicBezTo>
                    <a:pt x="192" y="170"/>
                    <a:pt x="192" y="170"/>
                    <a:pt x="192" y="170"/>
                  </a:cubicBezTo>
                  <a:lnTo>
                    <a:pt x="192" y="149"/>
                  </a:lnTo>
                  <a:close/>
                  <a:moveTo>
                    <a:pt x="32" y="106"/>
                  </a:moveTo>
                  <a:cubicBezTo>
                    <a:pt x="26" y="106"/>
                    <a:pt x="21" y="102"/>
                    <a:pt x="21" y="96"/>
                  </a:cubicBezTo>
                  <a:cubicBezTo>
                    <a:pt x="21" y="90"/>
                    <a:pt x="26" y="85"/>
                    <a:pt x="32" y="85"/>
                  </a:cubicBezTo>
                  <a:cubicBezTo>
                    <a:pt x="38" y="85"/>
                    <a:pt x="42" y="90"/>
                    <a:pt x="42" y="96"/>
                  </a:cubicBezTo>
                  <a:cubicBezTo>
                    <a:pt x="42" y="102"/>
                    <a:pt x="38" y="106"/>
                    <a:pt x="32" y="106"/>
                  </a:cubicBezTo>
                  <a:close/>
                  <a:moveTo>
                    <a:pt x="277" y="106"/>
                  </a:moveTo>
                  <a:cubicBezTo>
                    <a:pt x="277" y="85"/>
                    <a:pt x="277" y="85"/>
                    <a:pt x="277" y="85"/>
                  </a:cubicBezTo>
                  <a:cubicBezTo>
                    <a:pt x="291" y="96"/>
                    <a:pt x="291" y="96"/>
                    <a:pt x="291" y="96"/>
                  </a:cubicBezTo>
                  <a:lnTo>
                    <a:pt x="277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50" name="Group 378">
            <a:extLst>
              <a:ext uri="{FF2B5EF4-FFF2-40B4-BE49-F238E27FC236}">
                <a16:creationId xmlns:a16="http://schemas.microsoft.com/office/drawing/2014/main" id="{719B222C-98F6-0842-850A-C0DE17E749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05413" y="2807981"/>
            <a:ext cx="370763" cy="370763"/>
            <a:chOff x="390" y="1172"/>
            <a:chExt cx="341" cy="341"/>
          </a:xfrm>
          <a:solidFill>
            <a:srgbClr val="ED1B24"/>
          </a:solidFill>
        </p:grpSpPr>
        <p:sp>
          <p:nvSpPr>
            <p:cNvPr id="151" name="Freeform 348">
              <a:extLst>
                <a:ext uri="{FF2B5EF4-FFF2-40B4-BE49-F238E27FC236}">
                  <a16:creationId xmlns:a16="http://schemas.microsoft.com/office/drawing/2014/main" id="{F642A70C-5594-154B-9242-6A2505AEE7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" y="1172"/>
              <a:ext cx="341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52" name="Freeform 349">
              <a:extLst>
                <a:ext uri="{FF2B5EF4-FFF2-40B4-BE49-F238E27FC236}">
                  <a16:creationId xmlns:a16="http://schemas.microsoft.com/office/drawing/2014/main" id="{72E679A1-A463-A74B-86B2-19F1B2E0FA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" y="1267"/>
              <a:ext cx="156" cy="153"/>
            </a:xfrm>
            <a:custGeom>
              <a:avLst/>
              <a:gdLst>
                <a:gd name="T0" fmla="*/ 235 w 235"/>
                <a:gd name="T1" fmla="*/ 155 h 230"/>
                <a:gd name="T2" fmla="*/ 235 w 235"/>
                <a:gd name="T3" fmla="*/ 219 h 230"/>
                <a:gd name="T4" fmla="*/ 224 w 235"/>
                <a:gd name="T5" fmla="*/ 230 h 230"/>
                <a:gd name="T6" fmla="*/ 11 w 235"/>
                <a:gd name="T7" fmla="*/ 230 h 230"/>
                <a:gd name="T8" fmla="*/ 0 w 235"/>
                <a:gd name="T9" fmla="*/ 219 h 230"/>
                <a:gd name="T10" fmla="*/ 0 w 235"/>
                <a:gd name="T11" fmla="*/ 155 h 230"/>
                <a:gd name="T12" fmla="*/ 11 w 235"/>
                <a:gd name="T13" fmla="*/ 145 h 230"/>
                <a:gd name="T14" fmla="*/ 22 w 235"/>
                <a:gd name="T15" fmla="*/ 155 h 230"/>
                <a:gd name="T16" fmla="*/ 22 w 235"/>
                <a:gd name="T17" fmla="*/ 209 h 230"/>
                <a:gd name="T18" fmla="*/ 214 w 235"/>
                <a:gd name="T19" fmla="*/ 209 h 230"/>
                <a:gd name="T20" fmla="*/ 214 w 235"/>
                <a:gd name="T21" fmla="*/ 155 h 230"/>
                <a:gd name="T22" fmla="*/ 224 w 235"/>
                <a:gd name="T23" fmla="*/ 145 h 230"/>
                <a:gd name="T24" fmla="*/ 235 w 235"/>
                <a:gd name="T25" fmla="*/ 155 h 230"/>
                <a:gd name="T26" fmla="*/ 54 w 235"/>
                <a:gd name="T27" fmla="*/ 187 h 230"/>
                <a:gd name="T28" fmla="*/ 182 w 235"/>
                <a:gd name="T29" fmla="*/ 187 h 230"/>
                <a:gd name="T30" fmla="*/ 192 w 235"/>
                <a:gd name="T31" fmla="*/ 177 h 230"/>
                <a:gd name="T32" fmla="*/ 182 w 235"/>
                <a:gd name="T33" fmla="*/ 166 h 230"/>
                <a:gd name="T34" fmla="*/ 54 w 235"/>
                <a:gd name="T35" fmla="*/ 166 h 230"/>
                <a:gd name="T36" fmla="*/ 43 w 235"/>
                <a:gd name="T37" fmla="*/ 177 h 230"/>
                <a:gd name="T38" fmla="*/ 54 w 235"/>
                <a:gd name="T39" fmla="*/ 187 h 230"/>
                <a:gd name="T40" fmla="*/ 53 w 235"/>
                <a:gd name="T41" fmla="*/ 132 h 230"/>
                <a:gd name="T42" fmla="*/ 181 w 235"/>
                <a:gd name="T43" fmla="*/ 145 h 230"/>
                <a:gd name="T44" fmla="*/ 182 w 235"/>
                <a:gd name="T45" fmla="*/ 145 h 230"/>
                <a:gd name="T46" fmla="*/ 192 w 235"/>
                <a:gd name="T47" fmla="*/ 135 h 230"/>
                <a:gd name="T48" fmla="*/ 183 w 235"/>
                <a:gd name="T49" fmla="*/ 123 h 230"/>
                <a:gd name="T50" fmla="*/ 55 w 235"/>
                <a:gd name="T51" fmla="*/ 111 h 230"/>
                <a:gd name="T52" fmla="*/ 44 w 235"/>
                <a:gd name="T53" fmla="*/ 120 h 230"/>
                <a:gd name="T54" fmla="*/ 53 w 235"/>
                <a:gd name="T55" fmla="*/ 132 h 230"/>
                <a:gd name="T56" fmla="*/ 60 w 235"/>
                <a:gd name="T57" fmla="*/ 78 h 230"/>
                <a:gd name="T58" fmla="*/ 185 w 235"/>
                <a:gd name="T59" fmla="*/ 104 h 230"/>
                <a:gd name="T60" fmla="*/ 187 w 235"/>
                <a:gd name="T61" fmla="*/ 104 h 230"/>
                <a:gd name="T62" fmla="*/ 198 w 235"/>
                <a:gd name="T63" fmla="*/ 96 h 230"/>
                <a:gd name="T64" fmla="*/ 190 w 235"/>
                <a:gd name="T65" fmla="*/ 83 h 230"/>
                <a:gd name="T66" fmla="*/ 64 w 235"/>
                <a:gd name="T67" fmla="*/ 58 h 230"/>
                <a:gd name="T68" fmla="*/ 52 w 235"/>
                <a:gd name="T69" fmla="*/ 66 h 230"/>
                <a:gd name="T70" fmla="*/ 60 w 235"/>
                <a:gd name="T71" fmla="*/ 78 h 230"/>
                <a:gd name="T72" fmla="*/ 75 w 235"/>
                <a:gd name="T73" fmla="*/ 23 h 230"/>
                <a:gd name="T74" fmla="*/ 195 w 235"/>
                <a:gd name="T75" fmla="*/ 66 h 230"/>
                <a:gd name="T76" fmla="*/ 199 w 235"/>
                <a:gd name="T77" fmla="*/ 66 h 230"/>
                <a:gd name="T78" fmla="*/ 209 w 235"/>
                <a:gd name="T79" fmla="*/ 59 h 230"/>
                <a:gd name="T80" fmla="*/ 202 w 235"/>
                <a:gd name="T81" fmla="*/ 46 h 230"/>
                <a:gd name="T82" fmla="*/ 82 w 235"/>
                <a:gd name="T83" fmla="*/ 2 h 230"/>
                <a:gd name="T84" fmla="*/ 68 w 235"/>
                <a:gd name="T85" fmla="*/ 9 h 230"/>
                <a:gd name="T86" fmla="*/ 75 w 235"/>
                <a:gd name="T87" fmla="*/ 2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5" h="230">
                  <a:moveTo>
                    <a:pt x="235" y="155"/>
                  </a:moveTo>
                  <a:cubicBezTo>
                    <a:pt x="235" y="219"/>
                    <a:pt x="235" y="219"/>
                    <a:pt x="235" y="219"/>
                  </a:cubicBezTo>
                  <a:cubicBezTo>
                    <a:pt x="235" y="225"/>
                    <a:pt x="230" y="230"/>
                    <a:pt x="224" y="230"/>
                  </a:cubicBezTo>
                  <a:cubicBezTo>
                    <a:pt x="11" y="230"/>
                    <a:pt x="11" y="230"/>
                    <a:pt x="11" y="230"/>
                  </a:cubicBezTo>
                  <a:cubicBezTo>
                    <a:pt x="5" y="230"/>
                    <a:pt x="0" y="225"/>
                    <a:pt x="0" y="21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49"/>
                    <a:pt x="5" y="145"/>
                    <a:pt x="11" y="145"/>
                  </a:cubicBezTo>
                  <a:cubicBezTo>
                    <a:pt x="17" y="145"/>
                    <a:pt x="22" y="149"/>
                    <a:pt x="22" y="155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214" y="209"/>
                    <a:pt x="214" y="209"/>
                    <a:pt x="214" y="209"/>
                  </a:cubicBezTo>
                  <a:cubicBezTo>
                    <a:pt x="214" y="155"/>
                    <a:pt x="214" y="155"/>
                    <a:pt x="214" y="155"/>
                  </a:cubicBezTo>
                  <a:cubicBezTo>
                    <a:pt x="214" y="149"/>
                    <a:pt x="218" y="145"/>
                    <a:pt x="224" y="145"/>
                  </a:cubicBezTo>
                  <a:cubicBezTo>
                    <a:pt x="230" y="145"/>
                    <a:pt x="235" y="149"/>
                    <a:pt x="235" y="155"/>
                  </a:cubicBezTo>
                  <a:close/>
                  <a:moveTo>
                    <a:pt x="54" y="187"/>
                  </a:moveTo>
                  <a:cubicBezTo>
                    <a:pt x="182" y="187"/>
                    <a:pt x="182" y="187"/>
                    <a:pt x="182" y="187"/>
                  </a:cubicBezTo>
                  <a:cubicBezTo>
                    <a:pt x="188" y="187"/>
                    <a:pt x="192" y="183"/>
                    <a:pt x="192" y="177"/>
                  </a:cubicBezTo>
                  <a:cubicBezTo>
                    <a:pt x="192" y="171"/>
                    <a:pt x="188" y="166"/>
                    <a:pt x="182" y="166"/>
                  </a:cubicBezTo>
                  <a:cubicBezTo>
                    <a:pt x="54" y="166"/>
                    <a:pt x="54" y="166"/>
                    <a:pt x="54" y="166"/>
                  </a:cubicBezTo>
                  <a:cubicBezTo>
                    <a:pt x="48" y="166"/>
                    <a:pt x="43" y="171"/>
                    <a:pt x="43" y="177"/>
                  </a:cubicBezTo>
                  <a:cubicBezTo>
                    <a:pt x="43" y="183"/>
                    <a:pt x="48" y="187"/>
                    <a:pt x="54" y="187"/>
                  </a:cubicBezTo>
                  <a:close/>
                  <a:moveTo>
                    <a:pt x="53" y="132"/>
                  </a:moveTo>
                  <a:cubicBezTo>
                    <a:pt x="181" y="145"/>
                    <a:pt x="181" y="145"/>
                    <a:pt x="181" y="145"/>
                  </a:cubicBezTo>
                  <a:cubicBezTo>
                    <a:pt x="181" y="145"/>
                    <a:pt x="181" y="145"/>
                    <a:pt x="182" y="145"/>
                  </a:cubicBezTo>
                  <a:cubicBezTo>
                    <a:pt x="187" y="145"/>
                    <a:pt x="192" y="141"/>
                    <a:pt x="192" y="135"/>
                  </a:cubicBezTo>
                  <a:cubicBezTo>
                    <a:pt x="193" y="129"/>
                    <a:pt x="189" y="124"/>
                    <a:pt x="183" y="123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49" y="110"/>
                    <a:pt x="44" y="114"/>
                    <a:pt x="44" y="120"/>
                  </a:cubicBezTo>
                  <a:cubicBezTo>
                    <a:pt x="43" y="126"/>
                    <a:pt x="47" y="131"/>
                    <a:pt x="53" y="132"/>
                  </a:cubicBezTo>
                  <a:close/>
                  <a:moveTo>
                    <a:pt x="60" y="78"/>
                  </a:moveTo>
                  <a:cubicBezTo>
                    <a:pt x="185" y="104"/>
                    <a:pt x="185" y="104"/>
                    <a:pt x="185" y="104"/>
                  </a:cubicBezTo>
                  <a:cubicBezTo>
                    <a:pt x="186" y="104"/>
                    <a:pt x="187" y="104"/>
                    <a:pt x="187" y="104"/>
                  </a:cubicBezTo>
                  <a:cubicBezTo>
                    <a:pt x="192" y="104"/>
                    <a:pt x="197" y="101"/>
                    <a:pt x="198" y="96"/>
                  </a:cubicBezTo>
                  <a:cubicBezTo>
                    <a:pt x="199" y="90"/>
                    <a:pt x="195" y="84"/>
                    <a:pt x="190" y="83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58" y="56"/>
                    <a:pt x="53" y="60"/>
                    <a:pt x="52" y="66"/>
                  </a:cubicBezTo>
                  <a:cubicBezTo>
                    <a:pt x="50" y="72"/>
                    <a:pt x="54" y="77"/>
                    <a:pt x="60" y="78"/>
                  </a:cubicBezTo>
                  <a:close/>
                  <a:moveTo>
                    <a:pt x="75" y="23"/>
                  </a:moveTo>
                  <a:cubicBezTo>
                    <a:pt x="195" y="66"/>
                    <a:pt x="195" y="66"/>
                    <a:pt x="195" y="66"/>
                  </a:cubicBezTo>
                  <a:cubicBezTo>
                    <a:pt x="196" y="66"/>
                    <a:pt x="198" y="66"/>
                    <a:pt x="199" y="66"/>
                  </a:cubicBezTo>
                  <a:cubicBezTo>
                    <a:pt x="203" y="66"/>
                    <a:pt x="207" y="64"/>
                    <a:pt x="209" y="59"/>
                  </a:cubicBezTo>
                  <a:cubicBezTo>
                    <a:pt x="211" y="54"/>
                    <a:pt x="208" y="48"/>
                    <a:pt x="202" y="46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76" y="0"/>
                    <a:pt x="70" y="3"/>
                    <a:pt x="68" y="9"/>
                  </a:cubicBezTo>
                  <a:cubicBezTo>
                    <a:pt x="66" y="14"/>
                    <a:pt x="69" y="21"/>
                    <a:pt x="7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53" name="Group 777">
            <a:extLst>
              <a:ext uri="{FF2B5EF4-FFF2-40B4-BE49-F238E27FC236}">
                <a16:creationId xmlns:a16="http://schemas.microsoft.com/office/drawing/2014/main" id="{763FE7CC-8B19-E241-BE30-415CAB365C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98866" y="2784096"/>
            <a:ext cx="369676" cy="369676"/>
            <a:chOff x="1121" y="2719"/>
            <a:chExt cx="340" cy="340"/>
          </a:xfrm>
          <a:solidFill>
            <a:srgbClr val="ED1B24"/>
          </a:solidFill>
        </p:grpSpPr>
        <p:sp>
          <p:nvSpPr>
            <p:cNvPr id="154" name="Freeform 778">
              <a:extLst>
                <a:ext uri="{FF2B5EF4-FFF2-40B4-BE49-F238E27FC236}">
                  <a16:creationId xmlns:a16="http://schemas.microsoft.com/office/drawing/2014/main" id="{A0D639DE-4518-1846-8D0A-8A2FE433E3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" y="2719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55" name="Freeform 779">
              <a:extLst>
                <a:ext uri="{FF2B5EF4-FFF2-40B4-BE49-F238E27FC236}">
                  <a16:creationId xmlns:a16="http://schemas.microsoft.com/office/drawing/2014/main" id="{3D2BAFDB-8735-E648-BB61-770F7FB5E4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5" y="2804"/>
              <a:ext cx="212" cy="170"/>
            </a:xfrm>
            <a:custGeom>
              <a:avLst/>
              <a:gdLst>
                <a:gd name="T0" fmla="*/ 199 w 320"/>
                <a:gd name="T1" fmla="*/ 135 h 256"/>
                <a:gd name="T2" fmla="*/ 192 w 320"/>
                <a:gd name="T3" fmla="*/ 138 h 256"/>
                <a:gd name="T4" fmla="*/ 184 w 320"/>
                <a:gd name="T5" fmla="*/ 135 h 256"/>
                <a:gd name="T6" fmla="*/ 170 w 320"/>
                <a:gd name="T7" fmla="*/ 121 h 256"/>
                <a:gd name="T8" fmla="*/ 170 w 320"/>
                <a:gd name="T9" fmla="*/ 245 h 256"/>
                <a:gd name="T10" fmla="*/ 160 w 320"/>
                <a:gd name="T11" fmla="*/ 256 h 256"/>
                <a:gd name="T12" fmla="*/ 149 w 320"/>
                <a:gd name="T13" fmla="*/ 245 h 256"/>
                <a:gd name="T14" fmla="*/ 149 w 320"/>
                <a:gd name="T15" fmla="*/ 121 h 256"/>
                <a:gd name="T16" fmla="*/ 135 w 320"/>
                <a:gd name="T17" fmla="*/ 135 h 256"/>
                <a:gd name="T18" fmla="*/ 120 w 320"/>
                <a:gd name="T19" fmla="*/ 135 h 256"/>
                <a:gd name="T20" fmla="*/ 120 w 320"/>
                <a:gd name="T21" fmla="*/ 120 h 256"/>
                <a:gd name="T22" fmla="*/ 152 w 320"/>
                <a:gd name="T23" fmla="*/ 88 h 256"/>
                <a:gd name="T24" fmla="*/ 156 w 320"/>
                <a:gd name="T25" fmla="*/ 86 h 256"/>
                <a:gd name="T26" fmla="*/ 164 w 320"/>
                <a:gd name="T27" fmla="*/ 86 h 256"/>
                <a:gd name="T28" fmla="*/ 167 w 320"/>
                <a:gd name="T29" fmla="*/ 88 h 256"/>
                <a:gd name="T30" fmla="*/ 199 w 320"/>
                <a:gd name="T31" fmla="*/ 120 h 256"/>
                <a:gd name="T32" fmla="*/ 199 w 320"/>
                <a:gd name="T33" fmla="*/ 135 h 256"/>
                <a:gd name="T34" fmla="*/ 266 w 320"/>
                <a:gd name="T35" fmla="*/ 85 h 256"/>
                <a:gd name="T36" fmla="*/ 262 w 320"/>
                <a:gd name="T37" fmla="*/ 85 h 256"/>
                <a:gd name="T38" fmla="*/ 176 w 320"/>
                <a:gd name="T39" fmla="*/ 0 h 256"/>
                <a:gd name="T40" fmla="*/ 94 w 320"/>
                <a:gd name="T41" fmla="*/ 55 h 256"/>
                <a:gd name="T42" fmla="*/ 71 w 320"/>
                <a:gd name="T43" fmla="*/ 50 h 256"/>
                <a:gd name="T44" fmla="*/ 0 w 320"/>
                <a:gd name="T45" fmla="*/ 121 h 256"/>
                <a:gd name="T46" fmla="*/ 71 w 320"/>
                <a:gd name="T47" fmla="*/ 192 h 256"/>
                <a:gd name="T48" fmla="*/ 106 w 320"/>
                <a:gd name="T49" fmla="*/ 192 h 256"/>
                <a:gd name="T50" fmla="*/ 117 w 320"/>
                <a:gd name="T51" fmla="*/ 181 h 256"/>
                <a:gd name="T52" fmla="*/ 106 w 320"/>
                <a:gd name="T53" fmla="*/ 170 h 256"/>
                <a:gd name="T54" fmla="*/ 71 w 320"/>
                <a:gd name="T55" fmla="*/ 170 h 256"/>
                <a:gd name="T56" fmla="*/ 21 w 320"/>
                <a:gd name="T57" fmla="*/ 121 h 256"/>
                <a:gd name="T58" fmla="*/ 71 w 320"/>
                <a:gd name="T59" fmla="*/ 71 h 256"/>
                <a:gd name="T60" fmla="*/ 95 w 320"/>
                <a:gd name="T61" fmla="*/ 79 h 256"/>
                <a:gd name="T62" fmla="*/ 105 w 320"/>
                <a:gd name="T63" fmla="*/ 80 h 256"/>
                <a:gd name="T64" fmla="*/ 111 w 320"/>
                <a:gd name="T65" fmla="*/ 73 h 256"/>
                <a:gd name="T66" fmla="*/ 176 w 320"/>
                <a:gd name="T67" fmla="*/ 21 h 256"/>
                <a:gd name="T68" fmla="*/ 241 w 320"/>
                <a:gd name="T69" fmla="*/ 86 h 256"/>
                <a:gd name="T70" fmla="*/ 240 w 320"/>
                <a:gd name="T71" fmla="*/ 94 h 256"/>
                <a:gd name="T72" fmla="*/ 239 w 320"/>
                <a:gd name="T73" fmla="*/ 99 h 256"/>
                <a:gd name="T74" fmla="*/ 243 w 320"/>
                <a:gd name="T75" fmla="*/ 109 h 256"/>
                <a:gd name="T76" fmla="*/ 255 w 320"/>
                <a:gd name="T77" fmla="*/ 110 h 256"/>
                <a:gd name="T78" fmla="*/ 266 w 320"/>
                <a:gd name="T79" fmla="*/ 106 h 256"/>
                <a:gd name="T80" fmla="*/ 298 w 320"/>
                <a:gd name="T81" fmla="*/ 138 h 256"/>
                <a:gd name="T82" fmla="*/ 266 w 320"/>
                <a:gd name="T83" fmla="*/ 170 h 256"/>
                <a:gd name="T84" fmla="*/ 213 w 320"/>
                <a:gd name="T85" fmla="*/ 170 h 256"/>
                <a:gd name="T86" fmla="*/ 202 w 320"/>
                <a:gd name="T87" fmla="*/ 181 h 256"/>
                <a:gd name="T88" fmla="*/ 213 w 320"/>
                <a:gd name="T89" fmla="*/ 192 h 256"/>
                <a:gd name="T90" fmla="*/ 266 w 320"/>
                <a:gd name="T91" fmla="*/ 192 h 256"/>
                <a:gd name="T92" fmla="*/ 320 w 320"/>
                <a:gd name="T93" fmla="*/ 138 h 256"/>
                <a:gd name="T94" fmla="*/ 266 w 320"/>
                <a:gd name="T95" fmla="*/ 8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0" h="256">
                  <a:moveTo>
                    <a:pt x="199" y="135"/>
                  </a:moveTo>
                  <a:cubicBezTo>
                    <a:pt x="197" y="137"/>
                    <a:pt x="194" y="138"/>
                    <a:pt x="192" y="138"/>
                  </a:cubicBezTo>
                  <a:cubicBezTo>
                    <a:pt x="189" y="138"/>
                    <a:pt x="186" y="137"/>
                    <a:pt x="184" y="135"/>
                  </a:cubicBezTo>
                  <a:cubicBezTo>
                    <a:pt x="170" y="121"/>
                    <a:pt x="170" y="121"/>
                    <a:pt x="170" y="121"/>
                  </a:cubicBezTo>
                  <a:cubicBezTo>
                    <a:pt x="170" y="245"/>
                    <a:pt x="170" y="245"/>
                    <a:pt x="170" y="245"/>
                  </a:cubicBezTo>
                  <a:cubicBezTo>
                    <a:pt x="170" y="251"/>
                    <a:pt x="166" y="256"/>
                    <a:pt x="160" y="256"/>
                  </a:cubicBezTo>
                  <a:cubicBezTo>
                    <a:pt x="154" y="256"/>
                    <a:pt x="149" y="251"/>
                    <a:pt x="149" y="245"/>
                  </a:cubicBezTo>
                  <a:cubicBezTo>
                    <a:pt x="149" y="121"/>
                    <a:pt x="149" y="121"/>
                    <a:pt x="149" y="121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31" y="139"/>
                    <a:pt x="124" y="139"/>
                    <a:pt x="120" y="135"/>
                  </a:cubicBezTo>
                  <a:cubicBezTo>
                    <a:pt x="116" y="131"/>
                    <a:pt x="116" y="124"/>
                    <a:pt x="120" y="120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3" y="87"/>
                    <a:pt x="154" y="86"/>
                    <a:pt x="156" y="86"/>
                  </a:cubicBezTo>
                  <a:cubicBezTo>
                    <a:pt x="158" y="85"/>
                    <a:pt x="161" y="85"/>
                    <a:pt x="164" y="86"/>
                  </a:cubicBezTo>
                  <a:cubicBezTo>
                    <a:pt x="165" y="86"/>
                    <a:pt x="166" y="87"/>
                    <a:pt x="167" y="88"/>
                  </a:cubicBezTo>
                  <a:cubicBezTo>
                    <a:pt x="199" y="120"/>
                    <a:pt x="199" y="120"/>
                    <a:pt x="199" y="120"/>
                  </a:cubicBezTo>
                  <a:cubicBezTo>
                    <a:pt x="203" y="124"/>
                    <a:pt x="203" y="131"/>
                    <a:pt x="199" y="135"/>
                  </a:cubicBezTo>
                  <a:close/>
                  <a:moveTo>
                    <a:pt x="266" y="85"/>
                  </a:moveTo>
                  <a:cubicBezTo>
                    <a:pt x="265" y="85"/>
                    <a:pt x="264" y="85"/>
                    <a:pt x="262" y="85"/>
                  </a:cubicBezTo>
                  <a:cubicBezTo>
                    <a:pt x="262" y="38"/>
                    <a:pt x="223" y="0"/>
                    <a:pt x="176" y="0"/>
                  </a:cubicBezTo>
                  <a:cubicBezTo>
                    <a:pt x="139" y="0"/>
                    <a:pt x="107" y="22"/>
                    <a:pt x="94" y="55"/>
                  </a:cubicBezTo>
                  <a:cubicBezTo>
                    <a:pt x="87" y="52"/>
                    <a:pt x="80" y="50"/>
                    <a:pt x="71" y="50"/>
                  </a:cubicBezTo>
                  <a:cubicBezTo>
                    <a:pt x="31" y="50"/>
                    <a:pt x="0" y="82"/>
                    <a:pt x="0" y="121"/>
                  </a:cubicBezTo>
                  <a:cubicBezTo>
                    <a:pt x="0" y="160"/>
                    <a:pt x="31" y="192"/>
                    <a:pt x="71" y="192"/>
                  </a:cubicBezTo>
                  <a:cubicBezTo>
                    <a:pt x="106" y="192"/>
                    <a:pt x="106" y="192"/>
                    <a:pt x="106" y="192"/>
                  </a:cubicBezTo>
                  <a:cubicBezTo>
                    <a:pt x="112" y="192"/>
                    <a:pt x="117" y="187"/>
                    <a:pt x="117" y="181"/>
                  </a:cubicBezTo>
                  <a:cubicBezTo>
                    <a:pt x="117" y="175"/>
                    <a:pt x="112" y="170"/>
                    <a:pt x="106" y="170"/>
                  </a:cubicBezTo>
                  <a:cubicBezTo>
                    <a:pt x="71" y="170"/>
                    <a:pt x="71" y="170"/>
                    <a:pt x="71" y="170"/>
                  </a:cubicBezTo>
                  <a:cubicBezTo>
                    <a:pt x="43" y="170"/>
                    <a:pt x="21" y="148"/>
                    <a:pt x="21" y="121"/>
                  </a:cubicBezTo>
                  <a:cubicBezTo>
                    <a:pt x="21" y="93"/>
                    <a:pt x="43" y="71"/>
                    <a:pt x="71" y="71"/>
                  </a:cubicBezTo>
                  <a:cubicBezTo>
                    <a:pt x="80" y="71"/>
                    <a:pt x="87" y="74"/>
                    <a:pt x="95" y="79"/>
                  </a:cubicBezTo>
                  <a:cubicBezTo>
                    <a:pt x="98" y="81"/>
                    <a:pt x="101" y="82"/>
                    <a:pt x="105" y="80"/>
                  </a:cubicBezTo>
                  <a:cubicBezTo>
                    <a:pt x="108" y="79"/>
                    <a:pt x="110" y="76"/>
                    <a:pt x="111" y="73"/>
                  </a:cubicBezTo>
                  <a:cubicBezTo>
                    <a:pt x="117" y="43"/>
                    <a:pt x="145" y="21"/>
                    <a:pt x="176" y="21"/>
                  </a:cubicBezTo>
                  <a:cubicBezTo>
                    <a:pt x="212" y="21"/>
                    <a:pt x="241" y="50"/>
                    <a:pt x="241" y="86"/>
                  </a:cubicBezTo>
                  <a:cubicBezTo>
                    <a:pt x="241" y="89"/>
                    <a:pt x="240" y="91"/>
                    <a:pt x="240" y="94"/>
                  </a:cubicBezTo>
                  <a:cubicBezTo>
                    <a:pt x="240" y="96"/>
                    <a:pt x="240" y="97"/>
                    <a:pt x="239" y="99"/>
                  </a:cubicBezTo>
                  <a:cubicBezTo>
                    <a:pt x="238" y="103"/>
                    <a:pt x="240" y="107"/>
                    <a:pt x="243" y="109"/>
                  </a:cubicBezTo>
                  <a:cubicBezTo>
                    <a:pt x="247" y="112"/>
                    <a:pt x="251" y="112"/>
                    <a:pt x="255" y="110"/>
                  </a:cubicBezTo>
                  <a:cubicBezTo>
                    <a:pt x="261" y="107"/>
                    <a:pt x="265" y="106"/>
                    <a:pt x="266" y="106"/>
                  </a:cubicBezTo>
                  <a:cubicBezTo>
                    <a:pt x="284" y="106"/>
                    <a:pt x="298" y="121"/>
                    <a:pt x="298" y="138"/>
                  </a:cubicBezTo>
                  <a:cubicBezTo>
                    <a:pt x="298" y="156"/>
                    <a:pt x="284" y="170"/>
                    <a:pt x="266" y="170"/>
                  </a:cubicBezTo>
                  <a:cubicBezTo>
                    <a:pt x="213" y="170"/>
                    <a:pt x="213" y="170"/>
                    <a:pt x="213" y="170"/>
                  </a:cubicBezTo>
                  <a:cubicBezTo>
                    <a:pt x="207" y="170"/>
                    <a:pt x="202" y="175"/>
                    <a:pt x="202" y="181"/>
                  </a:cubicBezTo>
                  <a:cubicBezTo>
                    <a:pt x="202" y="187"/>
                    <a:pt x="207" y="192"/>
                    <a:pt x="213" y="192"/>
                  </a:cubicBezTo>
                  <a:cubicBezTo>
                    <a:pt x="266" y="192"/>
                    <a:pt x="266" y="192"/>
                    <a:pt x="266" y="192"/>
                  </a:cubicBezTo>
                  <a:cubicBezTo>
                    <a:pt x="296" y="192"/>
                    <a:pt x="320" y="168"/>
                    <a:pt x="320" y="138"/>
                  </a:cubicBezTo>
                  <a:cubicBezTo>
                    <a:pt x="320" y="109"/>
                    <a:pt x="296" y="85"/>
                    <a:pt x="26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56" name="Group 432">
            <a:extLst>
              <a:ext uri="{FF2B5EF4-FFF2-40B4-BE49-F238E27FC236}">
                <a16:creationId xmlns:a16="http://schemas.microsoft.com/office/drawing/2014/main" id="{37ADCD93-7FC5-F44C-99E9-944135EE30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89460" y="2790651"/>
            <a:ext cx="369021" cy="369021"/>
            <a:chOff x="3450" y="1581"/>
            <a:chExt cx="340" cy="340"/>
          </a:xfrm>
          <a:solidFill>
            <a:srgbClr val="ED1B24"/>
          </a:solidFill>
        </p:grpSpPr>
        <p:sp>
          <p:nvSpPr>
            <p:cNvPr id="157" name="Freeform 433">
              <a:extLst>
                <a:ext uri="{FF2B5EF4-FFF2-40B4-BE49-F238E27FC236}">
                  <a16:creationId xmlns:a16="http://schemas.microsoft.com/office/drawing/2014/main" id="{17216969-2B49-9440-816B-27F7E23C4A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9" y="1701"/>
              <a:ext cx="42" cy="43"/>
            </a:xfrm>
            <a:custGeom>
              <a:avLst/>
              <a:gdLst>
                <a:gd name="T0" fmla="*/ 64 w 64"/>
                <a:gd name="T1" fmla="*/ 32 h 64"/>
                <a:gd name="T2" fmla="*/ 32 w 64"/>
                <a:gd name="T3" fmla="*/ 0 h 64"/>
                <a:gd name="T4" fmla="*/ 0 w 64"/>
                <a:gd name="T5" fmla="*/ 32 h 64"/>
                <a:gd name="T6" fmla="*/ 32 w 64"/>
                <a:gd name="T7" fmla="*/ 64 h 64"/>
                <a:gd name="T8" fmla="*/ 64 w 64"/>
                <a:gd name="T9" fmla="*/ 32 h 64"/>
                <a:gd name="T10" fmla="*/ 21 w 64"/>
                <a:gd name="T11" fmla="*/ 32 h 64"/>
                <a:gd name="T12" fmla="*/ 32 w 64"/>
                <a:gd name="T13" fmla="*/ 21 h 64"/>
                <a:gd name="T14" fmla="*/ 42 w 64"/>
                <a:gd name="T15" fmla="*/ 32 h 64"/>
                <a:gd name="T16" fmla="*/ 32 w 64"/>
                <a:gd name="T17" fmla="*/ 43 h 64"/>
                <a:gd name="T18" fmla="*/ 21 w 64"/>
                <a:gd name="T1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cubicBezTo>
                    <a:pt x="64" y="14"/>
                    <a:pt x="49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lose/>
                  <a:moveTo>
                    <a:pt x="21" y="32"/>
                  </a:moveTo>
                  <a:cubicBezTo>
                    <a:pt x="21" y="26"/>
                    <a:pt x="26" y="21"/>
                    <a:pt x="32" y="21"/>
                  </a:cubicBezTo>
                  <a:cubicBezTo>
                    <a:pt x="38" y="21"/>
                    <a:pt x="42" y="26"/>
                    <a:pt x="42" y="32"/>
                  </a:cubicBezTo>
                  <a:cubicBezTo>
                    <a:pt x="42" y="38"/>
                    <a:pt x="38" y="43"/>
                    <a:pt x="32" y="43"/>
                  </a:cubicBezTo>
                  <a:cubicBezTo>
                    <a:pt x="26" y="43"/>
                    <a:pt x="21" y="38"/>
                    <a:pt x="2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58" name="Freeform 434">
              <a:extLst>
                <a:ext uri="{FF2B5EF4-FFF2-40B4-BE49-F238E27FC236}">
                  <a16:creationId xmlns:a16="http://schemas.microsoft.com/office/drawing/2014/main" id="{6FC29B69-E9C0-3C4B-8B9C-837503F58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" y="1645"/>
              <a:ext cx="212" cy="184"/>
            </a:xfrm>
            <a:custGeom>
              <a:avLst/>
              <a:gdLst>
                <a:gd name="T0" fmla="*/ 160 w 320"/>
                <a:gd name="T1" fmla="*/ 0 h 277"/>
                <a:gd name="T2" fmla="*/ 0 w 320"/>
                <a:gd name="T3" fmla="*/ 160 h 277"/>
                <a:gd name="T4" fmla="*/ 45 w 320"/>
                <a:gd name="T5" fmla="*/ 272 h 277"/>
                <a:gd name="T6" fmla="*/ 60 w 320"/>
                <a:gd name="T7" fmla="*/ 272 h 277"/>
                <a:gd name="T8" fmla="*/ 61 w 320"/>
                <a:gd name="T9" fmla="*/ 257 h 277"/>
                <a:gd name="T10" fmla="*/ 21 w 320"/>
                <a:gd name="T11" fmla="*/ 160 h 277"/>
                <a:gd name="T12" fmla="*/ 160 w 320"/>
                <a:gd name="T13" fmla="*/ 21 h 277"/>
                <a:gd name="T14" fmla="*/ 298 w 320"/>
                <a:gd name="T15" fmla="*/ 160 h 277"/>
                <a:gd name="T16" fmla="*/ 257 w 320"/>
                <a:gd name="T17" fmla="*/ 259 h 277"/>
                <a:gd name="T18" fmla="*/ 257 w 320"/>
                <a:gd name="T19" fmla="*/ 274 h 277"/>
                <a:gd name="T20" fmla="*/ 264 w 320"/>
                <a:gd name="T21" fmla="*/ 277 h 277"/>
                <a:gd name="T22" fmla="*/ 272 w 320"/>
                <a:gd name="T23" fmla="*/ 274 h 277"/>
                <a:gd name="T24" fmla="*/ 320 w 320"/>
                <a:gd name="T25" fmla="*/ 160 h 277"/>
                <a:gd name="T26" fmla="*/ 160 w 320"/>
                <a:gd name="T27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0" h="277">
                  <a:moveTo>
                    <a:pt x="160" y="0"/>
                  </a:moveTo>
                  <a:cubicBezTo>
                    <a:pt x="71" y="0"/>
                    <a:pt x="0" y="71"/>
                    <a:pt x="0" y="160"/>
                  </a:cubicBezTo>
                  <a:cubicBezTo>
                    <a:pt x="0" y="202"/>
                    <a:pt x="16" y="242"/>
                    <a:pt x="45" y="272"/>
                  </a:cubicBezTo>
                  <a:cubicBezTo>
                    <a:pt x="49" y="276"/>
                    <a:pt x="56" y="276"/>
                    <a:pt x="60" y="272"/>
                  </a:cubicBezTo>
                  <a:cubicBezTo>
                    <a:pt x="65" y="268"/>
                    <a:pt x="65" y="261"/>
                    <a:pt x="61" y="257"/>
                  </a:cubicBezTo>
                  <a:cubicBezTo>
                    <a:pt x="35" y="231"/>
                    <a:pt x="21" y="196"/>
                    <a:pt x="21" y="160"/>
                  </a:cubicBezTo>
                  <a:cubicBezTo>
                    <a:pt x="21" y="83"/>
                    <a:pt x="83" y="21"/>
                    <a:pt x="160" y="21"/>
                  </a:cubicBezTo>
                  <a:cubicBezTo>
                    <a:pt x="236" y="21"/>
                    <a:pt x="298" y="83"/>
                    <a:pt x="298" y="160"/>
                  </a:cubicBezTo>
                  <a:cubicBezTo>
                    <a:pt x="298" y="197"/>
                    <a:pt x="284" y="232"/>
                    <a:pt x="257" y="259"/>
                  </a:cubicBezTo>
                  <a:cubicBezTo>
                    <a:pt x="253" y="263"/>
                    <a:pt x="252" y="270"/>
                    <a:pt x="257" y="274"/>
                  </a:cubicBezTo>
                  <a:cubicBezTo>
                    <a:pt x="259" y="276"/>
                    <a:pt x="261" y="277"/>
                    <a:pt x="264" y="277"/>
                  </a:cubicBezTo>
                  <a:cubicBezTo>
                    <a:pt x="267" y="277"/>
                    <a:pt x="270" y="276"/>
                    <a:pt x="272" y="274"/>
                  </a:cubicBezTo>
                  <a:cubicBezTo>
                    <a:pt x="303" y="244"/>
                    <a:pt x="320" y="203"/>
                    <a:pt x="320" y="160"/>
                  </a:cubicBezTo>
                  <a:cubicBezTo>
                    <a:pt x="320" y="71"/>
                    <a:pt x="248" y="0"/>
                    <a:pt x="16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59" name="Freeform 435">
              <a:extLst>
                <a:ext uri="{FF2B5EF4-FFF2-40B4-BE49-F238E27FC236}">
                  <a16:creationId xmlns:a16="http://schemas.microsoft.com/office/drawing/2014/main" id="{E34B8897-9D87-A447-B517-3251F52F8D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1" y="1751"/>
              <a:ext cx="57" cy="99"/>
            </a:xfrm>
            <a:custGeom>
              <a:avLst/>
              <a:gdLst>
                <a:gd name="T0" fmla="*/ 64 w 85"/>
                <a:gd name="T1" fmla="*/ 0 h 149"/>
                <a:gd name="T2" fmla="*/ 21 w 85"/>
                <a:gd name="T3" fmla="*/ 0 h 149"/>
                <a:gd name="T4" fmla="*/ 0 w 85"/>
                <a:gd name="T5" fmla="*/ 21 h 149"/>
                <a:gd name="T6" fmla="*/ 0 w 85"/>
                <a:gd name="T7" fmla="*/ 53 h 149"/>
                <a:gd name="T8" fmla="*/ 9 w 85"/>
                <a:gd name="T9" fmla="*/ 100 h 149"/>
                <a:gd name="T10" fmla="*/ 32 w 85"/>
                <a:gd name="T11" fmla="*/ 149 h 149"/>
                <a:gd name="T12" fmla="*/ 53 w 85"/>
                <a:gd name="T13" fmla="*/ 149 h 149"/>
                <a:gd name="T14" fmla="*/ 76 w 85"/>
                <a:gd name="T15" fmla="*/ 100 h 149"/>
                <a:gd name="T16" fmla="*/ 85 w 85"/>
                <a:gd name="T17" fmla="*/ 53 h 149"/>
                <a:gd name="T18" fmla="*/ 85 w 85"/>
                <a:gd name="T19" fmla="*/ 21 h 149"/>
                <a:gd name="T20" fmla="*/ 64 w 85"/>
                <a:gd name="T21" fmla="*/ 0 h 149"/>
                <a:gd name="T22" fmla="*/ 47 w 85"/>
                <a:gd name="T23" fmla="*/ 128 h 149"/>
                <a:gd name="T24" fmla="*/ 38 w 85"/>
                <a:gd name="T25" fmla="*/ 128 h 149"/>
                <a:gd name="T26" fmla="*/ 21 w 85"/>
                <a:gd name="T27" fmla="*/ 53 h 149"/>
                <a:gd name="T28" fmla="*/ 21 w 85"/>
                <a:gd name="T29" fmla="*/ 22 h 149"/>
                <a:gd name="T30" fmla="*/ 21 w 85"/>
                <a:gd name="T31" fmla="*/ 21 h 149"/>
                <a:gd name="T32" fmla="*/ 63 w 85"/>
                <a:gd name="T33" fmla="*/ 21 h 149"/>
                <a:gd name="T34" fmla="*/ 64 w 85"/>
                <a:gd name="T35" fmla="*/ 21 h 149"/>
                <a:gd name="T36" fmla="*/ 64 w 85"/>
                <a:gd name="T37" fmla="*/ 53 h 149"/>
                <a:gd name="T38" fmla="*/ 47 w 85"/>
                <a:gd name="T39" fmla="*/ 12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149">
                  <a:moveTo>
                    <a:pt x="64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8"/>
                    <a:pt x="6" y="87"/>
                    <a:pt x="9" y="100"/>
                  </a:cubicBezTo>
                  <a:cubicBezTo>
                    <a:pt x="19" y="144"/>
                    <a:pt x="23" y="149"/>
                    <a:pt x="32" y="149"/>
                  </a:cubicBezTo>
                  <a:cubicBezTo>
                    <a:pt x="53" y="149"/>
                    <a:pt x="53" y="149"/>
                    <a:pt x="53" y="149"/>
                  </a:cubicBezTo>
                  <a:cubicBezTo>
                    <a:pt x="63" y="149"/>
                    <a:pt x="66" y="144"/>
                    <a:pt x="76" y="100"/>
                  </a:cubicBezTo>
                  <a:cubicBezTo>
                    <a:pt x="79" y="87"/>
                    <a:pt x="85" y="58"/>
                    <a:pt x="85" y="53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10"/>
                    <a:pt x="75" y="0"/>
                    <a:pt x="64" y="0"/>
                  </a:cubicBezTo>
                  <a:close/>
                  <a:moveTo>
                    <a:pt x="47" y="128"/>
                  </a:moveTo>
                  <a:cubicBezTo>
                    <a:pt x="38" y="128"/>
                    <a:pt x="38" y="128"/>
                    <a:pt x="38" y="128"/>
                  </a:cubicBezTo>
                  <a:cubicBezTo>
                    <a:pt x="33" y="112"/>
                    <a:pt x="22" y="60"/>
                    <a:pt x="21" y="53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2" y="21"/>
                    <a:pt x="21" y="21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4" y="22"/>
                    <a:pt x="64" y="21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3" y="60"/>
                    <a:pt x="52" y="112"/>
                    <a:pt x="47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60" name="Freeform 436">
              <a:extLst>
                <a:ext uri="{FF2B5EF4-FFF2-40B4-BE49-F238E27FC236}">
                  <a16:creationId xmlns:a16="http://schemas.microsoft.com/office/drawing/2014/main" id="{906A0352-0C1C-9846-85A9-6DA2D1699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2" y="1673"/>
              <a:ext cx="156" cy="136"/>
            </a:xfrm>
            <a:custGeom>
              <a:avLst/>
              <a:gdLst>
                <a:gd name="T0" fmla="*/ 118 w 235"/>
                <a:gd name="T1" fmla="*/ 0 h 205"/>
                <a:gd name="T2" fmla="*/ 0 w 235"/>
                <a:gd name="T3" fmla="*/ 118 h 205"/>
                <a:gd name="T4" fmla="*/ 34 w 235"/>
                <a:gd name="T5" fmla="*/ 200 h 205"/>
                <a:gd name="T6" fmla="*/ 49 w 235"/>
                <a:gd name="T7" fmla="*/ 200 h 205"/>
                <a:gd name="T8" fmla="*/ 49 w 235"/>
                <a:gd name="T9" fmla="*/ 185 h 205"/>
                <a:gd name="T10" fmla="*/ 22 w 235"/>
                <a:gd name="T11" fmla="*/ 118 h 205"/>
                <a:gd name="T12" fmla="*/ 118 w 235"/>
                <a:gd name="T13" fmla="*/ 22 h 205"/>
                <a:gd name="T14" fmla="*/ 214 w 235"/>
                <a:gd name="T15" fmla="*/ 118 h 205"/>
                <a:gd name="T16" fmla="*/ 185 w 235"/>
                <a:gd name="T17" fmla="*/ 186 h 205"/>
                <a:gd name="T18" fmla="*/ 185 w 235"/>
                <a:gd name="T19" fmla="*/ 201 h 205"/>
                <a:gd name="T20" fmla="*/ 192 w 235"/>
                <a:gd name="T21" fmla="*/ 205 h 205"/>
                <a:gd name="T22" fmla="*/ 200 w 235"/>
                <a:gd name="T23" fmla="*/ 201 h 205"/>
                <a:gd name="T24" fmla="*/ 235 w 235"/>
                <a:gd name="T25" fmla="*/ 118 h 205"/>
                <a:gd name="T26" fmla="*/ 118 w 235"/>
                <a:gd name="T2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05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49"/>
                    <a:pt x="12" y="178"/>
                    <a:pt x="34" y="200"/>
                  </a:cubicBezTo>
                  <a:cubicBezTo>
                    <a:pt x="38" y="204"/>
                    <a:pt x="45" y="204"/>
                    <a:pt x="49" y="200"/>
                  </a:cubicBezTo>
                  <a:cubicBezTo>
                    <a:pt x="53" y="196"/>
                    <a:pt x="53" y="189"/>
                    <a:pt x="49" y="185"/>
                  </a:cubicBezTo>
                  <a:cubicBezTo>
                    <a:pt x="31" y="167"/>
                    <a:pt x="22" y="143"/>
                    <a:pt x="22" y="118"/>
                  </a:cubicBezTo>
                  <a:cubicBezTo>
                    <a:pt x="22" y="65"/>
                    <a:pt x="65" y="22"/>
                    <a:pt x="118" y="22"/>
                  </a:cubicBezTo>
                  <a:cubicBezTo>
                    <a:pt x="171" y="22"/>
                    <a:pt x="214" y="65"/>
                    <a:pt x="214" y="118"/>
                  </a:cubicBezTo>
                  <a:cubicBezTo>
                    <a:pt x="214" y="144"/>
                    <a:pt x="203" y="168"/>
                    <a:pt x="185" y="186"/>
                  </a:cubicBezTo>
                  <a:cubicBezTo>
                    <a:pt x="181" y="190"/>
                    <a:pt x="181" y="197"/>
                    <a:pt x="185" y="201"/>
                  </a:cubicBezTo>
                  <a:cubicBezTo>
                    <a:pt x="187" y="203"/>
                    <a:pt x="190" y="205"/>
                    <a:pt x="192" y="205"/>
                  </a:cubicBezTo>
                  <a:cubicBezTo>
                    <a:pt x="195" y="205"/>
                    <a:pt x="198" y="203"/>
                    <a:pt x="200" y="201"/>
                  </a:cubicBezTo>
                  <a:cubicBezTo>
                    <a:pt x="223" y="179"/>
                    <a:pt x="235" y="149"/>
                    <a:pt x="235" y="118"/>
                  </a:cubicBezTo>
                  <a:cubicBezTo>
                    <a:pt x="235" y="53"/>
                    <a:pt x="182" y="0"/>
                    <a:pt x="1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61" name="Freeform 437">
              <a:extLst>
                <a:ext uri="{FF2B5EF4-FFF2-40B4-BE49-F238E27FC236}">
                  <a16:creationId xmlns:a16="http://schemas.microsoft.com/office/drawing/2014/main" id="{8855BF2A-7C95-2A4A-ACC4-026BABAAB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0" y="1581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62" name="Freeform 631">
            <a:extLst>
              <a:ext uri="{FF2B5EF4-FFF2-40B4-BE49-F238E27FC236}">
                <a16:creationId xmlns:a16="http://schemas.microsoft.com/office/drawing/2014/main" id="{C718BB0B-6EEE-FC41-9E67-72F6B89508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65324" y="4318731"/>
            <a:ext cx="369021" cy="369021"/>
          </a:xfrm>
          <a:custGeom>
            <a:avLst/>
            <a:gdLst>
              <a:gd name="T0" fmla="*/ 490 w 512"/>
              <a:gd name="T1" fmla="*/ 256 h 512"/>
              <a:gd name="T2" fmla="*/ 21 w 512"/>
              <a:gd name="T3" fmla="*/ 256 h 512"/>
              <a:gd name="T4" fmla="*/ 256 w 512"/>
              <a:gd name="T5" fmla="*/ 0 h 512"/>
              <a:gd name="T6" fmla="*/ 256 w 512"/>
              <a:gd name="T7" fmla="*/ 512 h 512"/>
              <a:gd name="T8" fmla="*/ 256 w 512"/>
              <a:gd name="T9" fmla="*/ 0 h 512"/>
              <a:gd name="T10" fmla="*/ 365 w 512"/>
              <a:gd name="T11" fmla="*/ 160 h 512"/>
              <a:gd name="T12" fmla="*/ 153 w 512"/>
              <a:gd name="T13" fmla="*/ 96 h 512"/>
              <a:gd name="T14" fmla="*/ 135 w 512"/>
              <a:gd name="T15" fmla="*/ 122 h 512"/>
              <a:gd name="T16" fmla="*/ 145 w 512"/>
              <a:gd name="T17" fmla="*/ 135 h 512"/>
              <a:gd name="T18" fmla="*/ 275 w 512"/>
              <a:gd name="T19" fmla="*/ 160 h 512"/>
              <a:gd name="T20" fmla="*/ 96 w 512"/>
              <a:gd name="T21" fmla="*/ 217 h 512"/>
              <a:gd name="T22" fmla="*/ 153 w 512"/>
              <a:gd name="T23" fmla="*/ 373 h 512"/>
              <a:gd name="T24" fmla="*/ 416 w 512"/>
              <a:gd name="T25" fmla="*/ 315 h 512"/>
              <a:gd name="T26" fmla="*/ 365 w 512"/>
              <a:gd name="T27" fmla="*/ 160 h 512"/>
              <a:gd name="T28" fmla="*/ 358 w 512"/>
              <a:gd name="T29" fmla="*/ 352 h 512"/>
              <a:gd name="T30" fmla="*/ 117 w 512"/>
              <a:gd name="T31" fmla="*/ 315 h 512"/>
              <a:gd name="T32" fmla="*/ 153 w 512"/>
              <a:gd name="T33" fmla="*/ 181 h 512"/>
              <a:gd name="T34" fmla="*/ 394 w 512"/>
              <a:gd name="T35" fmla="*/ 217 h 512"/>
              <a:gd name="T36" fmla="*/ 202 w 512"/>
              <a:gd name="T37" fmla="*/ 213 h 512"/>
              <a:gd name="T38" fmla="*/ 202 w 512"/>
              <a:gd name="T39" fmla="*/ 320 h 512"/>
              <a:gd name="T40" fmla="*/ 202 w 512"/>
              <a:gd name="T41" fmla="*/ 213 h 512"/>
              <a:gd name="T42" fmla="*/ 170 w 512"/>
              <a:gd name="T43" fmla="*/ 266 h 512"/>
              <a:gd name="T44" fmla="*/ 234 w 512"/>
              <a:gd name="T45" fmla="*/ 266 h 512"/>
              <a:gd name="T46" fmla="*/ 352 w 512"/>
              <a:gd name="T47" fmla="*/ 213 h 512"/>
              <a:gd name="T48" fmla="*/ 277 w 512"/>
              <a:gd name="T49" fmla="*/ 224 h 512"/>
              <a:gd name="T50" fmla="*/ 352 w 512"/>
              <a:gd name="T51" fmla="*/ 234 h 512"/>
              <a:gd name="T52" fmla="*/ 352 w 512"/>
              <a:gd name="T53" fmla="*/ 213 h 512"/>
              <a:gd name="T54" fmla="*/ 288 w 512"/>
              <a:gd name="T55" fmla="*/ 298 h 512"/>
              <a:gd name="T56" fmla="*/ 288 w 512"/>
              <a:gd name="T57" fmla="*/ 320 h 512"/>
              <a:gd name="T58" fmla="*/ 362 w 512"/>
              <a:gd name="T59" fmla="*/ 309 h 512"/>
              <a:gd name="T60" fmla="*/ 352 w 512"/>
              <a:gd name="T61" fmla="*/ 256 h 512"/>
              <a:gd name="T62" fmla="*/ 277 w 512"/>
              <a:gd name="T63" fmla="*/ 266 h 512"/>
              <a:gd name="T64" fmla="*/ 352 w 512"/>
              <a:gd name="T65" fmla="*/ 277 h 512"/>
              <a:gd name="T66" fmla="*/ 352 w 512"/>
              <a:gd name="T67" fmla="*/ 25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2" h="512">
                <a:moveTo>
                  <a:pt x="256" y="21"/>
                </a:moveTo>
                <a:cubicBezTo>
                  <a:pt x="385" y="21"/>
                  <a:pt x="490" y="126"/>
                  <a:pt x="490" y="256"/>
                </a:cubicBezTo>
                <a:cubicBezTo>
                  <a:pt x="490" y="385"/>
                  <a:pt x="385" y="490"/>
                  <a:pt x="256" y="490"/>
                </a:cubicBezTo>
                <a:cubicBezTo>
                  <a:pt x="126" y="490"/>
                  <a:pt x="21" y="385"/>
                  <a:pt x="21" y="256"/>
                </a:cubicBezTo>
                <a:cubicBezTo>
                  <a:pt x="21" y="126"/>
                  <a:pt x="126" y="21"/>
                  <a:pt x="256" y="21"/>
                </a:cubicBezTo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365" y="160"/>
                </a:moveTo>
                <a:cubicBezTo>
                  <a:pt x="365" y="160"/>
                  <a:pt x="365" y="160"/>
                  <a:pt x="365" y="160"/>
                </a:cubicBezTo>
                <a:cubicBezTo>
                  <a:pt x="160" y="109"/>
                  <a:pt x="160" y="109"/>
                  <a:pt x="160" y="109"/>
                </a:cubicBezTo>
                <a:cubicBezTo>
                  <a:pt x="161" y="103"/>
                  <a:pt x="158" y="98"/>
                  <a:pt x="153" y="96"/>
                </a:cubicBezTo>
                <a:cubicBezTo>
                  <a:pt x="147" y="95"/>
                  <a:pt x="141" y="98"/>
                  <a:pt x="139" y="104"/>
                </a:cubicBezTo>
                <a:cubicBezTo>
                  <a:pt x="135" y="122"/>
                  <a:pt x="135" y="122"/>
                  <a:pt x="135" y="122"/>
                </a:cubicBezTo>
                <a:cubicBezTo>
                  <a:pt x="133" y="127"/>
                  <a:pt x="136" y="133"/>
                  <a:pt x="142" y="135"/>
                </a:cubicBezTo>
                <a:cubicBezTo>
                  <a:pt x="143" y="135"/>
                  <a:pt x="144" y="135"/>
                  <a:pt x="145" y="135"/>
                </a:cubicBezTo>
                <a:cubicBezTo>
                  <a:pt x="149" y="135"/>
                  <a:pt x="152" y="133"/>
                  <a:pt x="154" y="129"/>
                </a:cubicBezTo>
                <a:cubicBezTo>
                  <a:pt x="275" y="160"/>
                  <a:pt x="275" y="160"/>
                  <a:pt x="275" y="160"/>
                </a:cubicBezTo>
                <a:cubicBezTo>
                  <a:pt x="153" y="160"/>
                  <a:pt x="153" y="160"/>
                  <a:pt x="153" y="160"/>
                </a:cubicBezTo>
                <a:cubicBezTo>
                  <a:pt x="122" y="160"/>
                  <a:pt x="96" y="186"/>
                  <a:pt x="96" y="217"/>
                </a:cubicBezTo>
                <a:cubicBezTo>
                  <a:pt x="96" y="315"/>
                  <a:pt x="96" y="315"/>
                  <a:pt x="96" y="315"/>
                </a:cubicBezTo>
                <a:cubicBezTo>
                  <a:pt x="96" y="347"/>
                  <a:pt x="122" y="373"/>
                  <a:pt x="153" y="373"/>
                </a:cubicBezTo>
                <a:cubicBezTo>
                  <a:pt x="358" y="373"/>
                  <a:pt x="358" y="373"/>
                  <a:pt x="358" y="373"/>
                </a:cubicBezTo>
                <a:cubicBezTo>
                  <a:pt x="390" y="373"/>
                  <a:pt x="416" y="347"/>
                  <a:pt x="416" y="315"/>
                </a:cubicBezTo>
                <a:cubicBezTo>
                  <a:pt x="416" y="217"/>
                  <a:pt x="416" y="217"/>
                  <a:pt x="416" y="217"/>
                </a:cubicBezTo>
                <a:cubicBezTo>
                  <a:pt x="416" y="188"/>
                  <a:pt x="394" y="164"/>
                  <a:pt x="365" y="160"/>
                </a:cubicBezTo>
                <a:close/>
                <a:moveTo>
                  <a:pt x="394" y="315"/>
                </a:moveTo>
                <a:cubicBezTo>
                  <a:pt x="394" y="335"/>
                  <a:pt x="378" y="352"/>
                  <a:pt x="358" y="352"/>
                </a:cubicBezTo>
                <a:cubicBezTo>
                  <a:pt x="153" y="352"/>
                  <a:pt x="153" y="352"/>
                  <a:pt x="153" y="352"/>
                </a:cubicBezTo>
                <a:cubicBezTo>
                  <a:pt x="133" y="352"/>
                  <a:pt x="117" y="335"/>
                  <a:pt x="117" y="315"/>
                </a:cubicBezTo>
                <a:cubicBezTo>
                  <a:pt x="117" y="217"/>
                  <a:pt x="117" y="217"/>
                  <a:pt x="117" y="217"/>
                </a:cubicBezTo>
                <a:cubicBezTo>
                  <a:pt x="117" y="197"/>
                  <a:pt x="133" y="181"/>
                  <a:pt x="153" y="181"/>
                </a:cubicBezTo>
                <a:cubicBezTo>
                  <a:pt x="358" y="181"/>
                  <a:pt x="358" y="181"/>
                  <a:pt x="358" y="181"/>
                </a:cubicBezTo>
                <a:cubicBezTo>
                  <a:pt x="378" y="181"/>
                  <a:pt x="394" y="197"/>
                  <a:pt x="394" y="217"/>
                </a:cubicBezTo>
                <a:lnTo>
                  <a:pt x="394" y="315"/>
                </a:lnTo>
                <a:close/>
                <a:moveTo>
                  <a:pt x="202" y="213"/>
                </a:moveTo>
                <a:cubicBezTo>
                  <a:pt x="173" y="213"/>
                  <a:pt x="149" y="237"/>
                  <a:pt x="149" y="266"/>
                </a:cubicBezTo>
                <a:cubicBezTo>
                  <a:pt x="149" y="296"/>
                  <a:pt x="173" y="320"/>
                  <a:pt x="202" y="320"/>
                </a:cubicBezTo>
                <a:cubicBezTo>
                  <a:pt x="232" y="320"/>
                  <a:pt x="256" y="296"/>
                  <a:pt x="256" y="266"/>
                </a:cubicBezTo>
                <a:cubicBezTo>
                  <a:pt x="256" y="237"/>
                  <a:pt x="232" y="213"/>
                  <a:pt x="202" y="213"/>
                </a:cubicBezTo>
                <a:close/>
                <a:moveTo>
                  <a:pt x="202" y="298"/>
                </a:moveTo>
                <a:cubicBezTo>
                  <a:pt x="185" y="298"/>
                  <a:pt x="170" y="284"/>
                  <a:pt x="170" y="266"/>
                </a:cubicBezTo>
                <a:cubicBezTo>
                  <a:pt x="170" y="249"/>
                  <a:pt x="185" y="234"/>
                  <a:pt x="202" y="234"/>
                </a:cubicBezTo>
                <a:cubicBezTo>
                  <a:pt x="220" y="234"/>
                  <a:pt x="234" y="249"/>
                  <a:pt x="234" y="266"/>
                </a:cubicBezTo>
                <a:cubicBezTo>
                  <a:pt x="234" y="284"/>
                  <a:pt x="220" y="298"/>
                  <a:pt x="202" y="298"/>
                </a:cubicBezTo>
                <a:close/>
                <a:moveTo>
                  <a:pt x="352" y="213"/>
                </a:moveTo>
                <a:cubicBezTo>
                  <a:pt x="288" y="213"/>
                  <a:pt x="288" y="213"/>
                  <a:pt x="288" y="213"/>
                </a:cubicBezTo>
                <a:cubicBezTo>
                  <a:pt x="282" y="213"/>
                  <a:pt x="277" y="218"/>
                  <a:pt x="277" y="224"/>
                </a:cubicBezTo>
                <a:cubicBezTo>
                  <a:pt x="277" y="230"/>
                  <a:pt x="282" y="234"/>
                  <a:pt x="288" y="234"/>
                </a:cubicBezTo>
                <a:cubicBezTo>
                  <a:pt x="352" y="234"/>
                  <a:pt x="352" y="234"/>
                  <a:pt x="352" y="234"/>
                </a:cubicBezTo>
                <a:cubicBezTo>
                  <a:pt x="358" y="234"/>
                  <a:pt x="362" y="230"/>
                  <a:pt x="362" y="224"/>
                </a:cubicBezTo>
                <a:cubicBezTo>
                  <a:pt x="362" y="218"/>
                  <a:pt x="358" y="213"/>
                  <a:pt x="352" y="213"/>
                </a:cubicBezTo>
                <a:close/>
                <a:moveTo>
                  <a:pt x="352" y="298"/>
                </a:moveTo>
                <a:cubicBezTo>
                  <a:pt x="288" y="298"/>
                  <a:pt x="288" y="298"/>
                  <a:pt x="288" y="298"/>
                </a:cubicBezTo>
                <a:cubicBezTo>
                  <a:pt x="282" y="298"/>
                  <a:pt x="277" y="303"/>
                  <a:pt x="277" y="309"/>
                </a:cubicBezTo>
                <a:cubicBezTo>
                  <a:pt x="277" y="315"/>
                  <a:pt x="282" y="320"/>
                  <a:pt x="288" y="320"/>
                </a:cubicBezTo>
                <a:cubicBezTo>
                  <a:pt x="352" y="320"/>
                  <a:pt x="352" y="320"/>
                  <a:pt x="352" y="320"/>
                </a:cubicBezTo>
                <a:cubicBezTo>
                  <a:pt x="358" y="320"/>
                  <a:pt x="362" y="315"/>
                  <a:pt x="362" y="309"/>
                </a:cubicBezTo>
                <a:cubicBezTo>
                  <a:pt x="362" y="303"/>
                  <a:pt x="358" y="298"/>
                  <a:pt x="352" y="298"/>
                </a:cubicBezTo>
                <a:close/>
                <a:moveTo>
                  <a:pt x="352" y="256"/>
                </a:moveTo>
                <a:cubicBezTo>
                  <a:pt x="288" y="256"/>
                  <a:pt x="288" y="256"/>
                  <a:pt x="288" y="256"/>
                </a:cubicBezTo>
                <a:cubicBezTo>
                  <a:pt x="282" y="256"/>
                  <a:pt x="277" y="260"/>
                  <a:pt x="277" y="266"/>
                </a:cubicBezTo>
                <a:cubicBezTo>
                  <a:pt x="277" y="272"/>
                  <a:pt x="282" y="277"/>
                  <a:pt x="288" y="277"/>
                </a:cubicBezTo>
                <a:cubicBezTo>
                  <a:pt x="352" y="277"/>
                  <a:pt x="352" y="277"/>
                  <a:pt x="352" y="277"/>
                </a:cubicBezTo>
                <a:cubicBezTo>
                  <a:pt x="358" y="277"/>
                  <a:pt x="362" y="272"/>
                  <a:pt x="362" y="266"/>
                </a:cubicBezTo>
                <a:cubicBezTo>
                  <a:pt x="362" y="260"/>
                  <a:pt x="358" y="256"/>
                  <a:pt x="352" y="256"/>
                </a:cubicBezTo>
                <a:close/>
              </a:path>
            </a:pathLst>
          </a:custGeom>
          <a:solidFill>
            <a:srgbClr val="ED1B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grpSp>
        <p:nvGrpSpPr>
          <p:cNvPr id="163" name="Group 759">
            <a:extLst>
              <a:ext uri="{FF2B5EF4-FFF2-40B4-BE49-F238E27FC236}">
                <a16:creationId xmlns:a16="http://schemas.microsoft.com/office/drawing/2014/main" id="{A44ADC0B-6520-274A-BF6C-E64CC5C4026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90757" y="3513452"/>
            <a:ext cx="370106" cy="369021"/>
            <a:chOff x="7344" y="3076"/>
            <a:chExt cx="341" cy="340"/>
          </a:xfrm>
          <a:solidFill>
            <a:srgbClr val="ED1B24"/>
          </a:solidFill>
        </p:grpSpPr>
        <p:sp>
          <p:nvSpPr>
            <p:cNvPr id="164" name="Freeform 760">
              <a:extLst>
                <a:ext uri="{FF2B5EF4-FFF2-40B4-BE49-F238E27FC236}">
                  <a16:creationId xmlns:a16="http://schemas.microsoft.com/office/drawing/2014/main" id="{EC397672-705A-A84A-925E-98F9D6DE93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4" y="3076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65" name="Freeform 761">
              <a:extLst>
                <a:ext uri="{FF2B5EF4-FFF2-40B4-BE49-F238E27FC236}">
                  <a16:creationId xmlns:a16="http://schemas.microsoft.com/office/drawing/2014/main" id="{F3ADB72E-5B37-C946-A420-547FDD045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4" y="3124"/>
              <a:ext cx="224" cy="228"/>
            </a:xfrm>
            <a:custGeom>
              <a:avLst/>
              <a:gdLst>
                <a:gd name="T0" fmla="*/ 293 w 336"/>
                <a:gd name="T1" fmla="*/ 175 h 344"/>
                <a:gd name="T2" fmla="*/ 231 w 336"/>
                <a:gd name="T3" fmla="*/ 151 h 344"/>
                <a:gd name="T4" fmla="*/ 256 w 336"/>
                <a:gd name="T5" fmla="*/ 117 h 344"/>
                <a:gd name="T6" fmla="*/ 235 w 336"/>
                <a:gd name="T7" fmla="*/ 87 h 344"/>
                <a:gd name="T8" fmla="*/ 186 w 336"/>
                <a:gd name="T9" fmla="*/ 106 h 344"/>
                <a:gd name="T10" fmla="*/ 162 w 336"/>
                <a:gd name="T11" fmla="*/ 44 h 344"/>
                <a:gd name="T12" fmla="*/ 107 w 336"/>
                <a:gd name="T13" fmla="*/ 4 h 344"/>
                <a:gd name="T14" fmla="*/ 43 w 336"/>
                <a:gd name="T15" fmla="*/ 72 h 344"/>
                <a:gd name="T16" fmla="*/ 86 w 336"/>
                <a:gd name="T17" fmla="*/ 119 h 344"/>
                <a:gd name="T18" fmla="*/ 149 w 336"/>
                <a:gd name="T19" fmla="*/ 143 h 344"/>
                <a:gd name="T20" fmla="*/ 123 w 336"/>
                <a:gd name="T21" fmla="*/ 177 h 344"/>
                <a:gd name="T22" fmla="*/ 145 w 336"/>
                <a:gd name="T23" fmla="*/ 208 h 344"/>
                <a:gd name="T24" fmla="*/ 175 w 336"/>
                <a:gd name="T25" fmla="*/ 208 h 344"/>
                <a:gd name="T26" fmla="*/ 216 w 336"/>
                <a:gd name="T27" fmla="*/ 247 h 344"/>
                <a:gd name="T28" fmla="*/ 258 w 336"/>
                <a:gd name="T29" fmla="*/ 291 h 344"/>
                <a:gd name="T30" fmla="*/ 273 w 336"/>
                <a:gd name="T31" fmla="*/ 291 h 344"/>
                <a:gd name="T32" fmla="*/ 336 w 336"/>
                <a:gd name="T33" fmla="*/ 223 h 344"/>
                <a:gd name="T34" fmla="*/ 100 w 336"/>
                <a:gd name="T35" fmla="*/ 102 h 344"/>
                <a:gd name="T36" fmla="*/ 114 w 336"/>
                <a:gd name="T37" fmla="*/ 27 h 344"/>
                <a:gd name="T38" fmla="*/ 169 w 336"/>
                <a:gd name="T39" fmla="*/ 122 h 344"/>
                <a:gd name="T40" fmla="*/ 100 w 336"/>
                <a:gd name="T41" fmla="*/ 102 h 344"/>
                <a:gd name="T42" fmla="*/ 145 w 336"/>
                <a:gd name="T43" fmla="*/ 177 h 344"/>
                <a:gd name="T44" fmla="*/ 235 w 336"/>
                <a:gd name="T45" fmla="*/ 117 h 344"/>
                <a:gd name="T46" fmla="*/ 265 w 336"/>
                <a:gd name="T47" fmla="*/ 268 h 344"/>
                <a:gd name="T48" fmla="*/ 210 w 336"/>
                <a:gd name="T49" fmla="*/ 172 h 344"/>
                <a:gd name="T50" fmla="*/ 280 w 336"/>
                <a:gd name="T51" fmla="*/ 192 h 344"/>
                <a:gd name="T52" fmla="*/ 265 w 336"/>
                <a:gd name="T53" fmla="*/ 268 h 344"/>
                <a:gd name="T54" fmla="*/ 152 w 336"/>
                <a:gd name="T55" fmla="*/ 344 h 344"/>
                <a:gd name="T56" fmla="*/ 46 w 336"/>
                <a:gd name="T57" fmla="*/ 300 h 344"/>
                <a:gd name="T58" fmla="*/ 12 w 336"/>
                <a:gd name="T59" fmla="*/ 175 h 344"/>
                <a:gd name="T60" fmla="*/ 21 w 336"/>
                <a:gd name="T61" fmla="*/ 185 h 344"/>
                <a:gd name="T62" fmla="*/ 152 w 336"/>
                <a:gd name="T63" fmla="*/ 322 h 344"/>
                <a:gd name="T64" fmla="*/ 163 w 336"/>
                <a:gd name="T65" fmla="*/ 333 h 344"/>
                <a:gd name="T66" fmla="*/ 76 w 336"/>
                <a:gd name="T67" fmla="*/ 185 h 344"/>
                <a:gd name="T68" fmla="*/ 104 w 336"/>
                <a:gd name="T69" fmla="*/ 240 h 344"/>
                <a:gd name="T70" fmla="*/ 151 w 336"/>
                <a:gd name="T71" fmla="*/ 258 h 344"/>
                <a:gd name="T72" fmla="*/ 160 w 336"/>
                <a:gd name="T73" fmla="*/ 269 h 344"/>
                <a:gd name="T74" fmla="*/ 149 w 336"/>
                <a:gd name="T75" fmla="*/ 280 h 344"/>
                <a:gd name="T76" fmla="*/ 64 w 336"/>
                <a:gd name="T77" fmla="*/ 19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6" h="344">
                  <a:moveTo>
                    <a:pt x="333" y="215"/>
                  </a:moveTo>
                  <a:cubicBezTo>
                    <a:pt x="293" y="175"/>
                    <a:pt x="293" y="175"/>
                    <a:pt x="293" y="175"/>
                  </a:cubicBezTo>
                  <a:cubicBezTo>
                    <a:pt x="292" y="174"/>
                    <a:pt x="291" y="174"/>
                    <a:pt x="290" y="173"/>
                  </a:cubicBezTo>
                  <a:cubicBezTo>
                    <a:pt x="231" y="151"/>
                    <a:pt x="231" y="151"/>
                    <a:pt x="231" y="151"/>
                  </a:cubicBezTo>
                  <a:cubicBezTo>
                    <a:pt x="250" y="132"/>
                    <a:pt x="250" y="132"/>
                    <a:pt x="250" y="132"/>
                  </a:cubicBezTo>
                  <a:cubicBezTo>
                    <a:pt x="254" y="128"/>
                    <a:pt x="256" y="123"/>
                    <a:pt x="256" y="117"/>
                  </a:cubicBezTo>
                  <a:cubicBezTo>
                    <a:pt x="256" y="111"/>
                    <a:pt x="254" y="106"/>
                    <a:pt x="250" y="102"/>
                  </a:cubicBezTo>
                  <a:cubicBezTo>
                    <a:pt x="235" y="87"/>
                    <a:pt x="235" y="87"/>
                    <a:pt x="235" y="87"/>
                  </a:cubicBezTo>
                  <a:cubicBezTo>
                    <a:pt x="227" y="79"/>
                    <a:pt x="213" y="79"/>
                    <a:pt x="205" y="87"/>
                  </a:cubicBezTo>
                  <a:cubicBezTo>
                    <a:pt x="186" y="106"/>
                    <a:pt x="186" y="106"/>
                    <a:pt x="186" y="106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3" y="46"/>
                    <a:pt x="163" y="45"/>
                    <a:pt x="162" y="44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18" y="0"/>
                    <a:pt x="111" y="0"/>
                    <a:pt x="107" y="4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4" y="66"/>
                    <a:pt x="43" y="69"/>
                    <a:pt x="43" y="72"/>
                  </a:cubicBezTo>
                  <a:cubicBezTo>
                    <a:pt x="43" y="75"/>
                    <a:pt x="44" y="77"/>
                    <a:pt x="46" y="7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87" y="120"/>
                    <a:pt x="89" y="121"/>
                    <a:pt x="90" y="121"/>
                  </a:cubicBezTo>
                  <a:cubicBezTo>
                    <a:pt x="149" y="143"/>
                    <a:pt x="149" y="143"/>
                    <a:pt x="149" y="143"/>
                  </a:cubicBezTo>
                  <a:cubicBezTo>
                    <a:pt x="129" y="162"/>
                    <a:pt x="129" y="162"/>
                    <a:pt x="129" y="162"/>
                  </a:cubicBezTo>
                  <a:cubicBezTo>
                    <a:pt x="125" y="166"/>
                    <a:pt x="123" y="172"/>
                    <a:pt x="123" y="177"/>
                  </a:cubicBezTo>
                  <a:cubicBezTo>
                    <a:pt x="123" y="183"/>
                    <a:pt x="125" y="188"/>
                    <a:pt x="129" y="192"/>
                  </a:cubicBezTo>
                  <a:cubicBezTo>
                    <a:pt x="145" y="208"/>
                    <a:pt x="145" y="208"/>
                    <a:pt x="145" y="208"/>
                  </a:cubicBezTo>
                  <a:cubicBezTo>
                    <a:pt x="149" y="212"/>
                    <a:pt x="154" y="214"/>
                    <a:pt x="160" y="214"/>
                  </a:cubicBezTo>
                  <a:cubicBezTo>
                    <a:pt x="165" y="214"/>
                    <a:pt x="171" y="212"/>
                    <a:pt x="175" y="208"/>
                  </a:cubicBezTo>
                  <a:cubicBezTo>
                    <a:pt x="194" y="189"/>
                    <a:pt x="194" y="189"/>
                    <a:pt x="194" y="189"/>
                  </a:cubicBezTo>
                  <a:cubicBezTo>
                    <a:pt x="216" y="247"/>
                    <a:pt x="216" y="247"/>
                    <a:pt x="216" y="247"/>
                  </a:cubicBezTo>
                  <a:cubicBezTo>
                    <a:pt x="216" y="248"/>
                    <a:pt x="217" y="250"/>
                    <a:pt x="218" y="251"/>
                  </a:cubicBezTo>
                  <a:cubicBezTo>
                    <a:pt x="258" y="291"/>
                    <a:pt x="258" y="291"/>
                    <a:pt x="258" y="291"/>
                  </a:cubicBezTo>
                  <a:cubicBezTo>
                    <a:pt x="260" y="293"/>
                    <a:pt x="262" y="294"/>
                    <a:pt x="265" y="294"/>
                  </a:cubicBezTo>
                  <a:cubicBezTo>
                    <a:pt x="268" y="294"/>
                    <a:pt x="271" y="293"/>
                    <a:pt x="273" y="291"/>
                  </a:cubicBezTo>
                  <a:cubicBezTo>
                    <a:pt x="333" y="230"/>
                    <a:pt x="333" y="230"/>
                    <a:pt x="333" y="230"/>
                  </a:cubicBezTo>
                  <a:cubicBezTo>
                    <a:pt x="335" y="228"/>
                    <a:pt x="336" y="225"/>
                    <a:pt x="336" y="223"/>
                  </a:cubicBezTo>
                  <a:cubicBezTo>
                    <a:pt x="336" y="220"/>
                    <a:pt x="335" y="217"/>
                    <a:pt x="333" y="215"/>
                  </a:cubicBezTo>
                  <a:close/>
                  <a:moveTo>
                    <a:pt x="100" y="102"/>
                  </a:moveTo>
                  <a:cubicBezTo>
                    <a:pt x="69" y="72"/>
                    <a:pt x="69" y="72"/>
                    <a:pt x="69" y="72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5" y="127"/>
                    <a:pt x="165" y="127"/>
                    <a:pt x="165" y="127"/>
                  </a:cubicBezTo>
                  <a:lnTo>
                    <a:pt x="100" y="102"/>
                  </a:lnTo>
                  <a:close/>
                  <a:moveTo>
                    <a:pt x="160" y="192"/>
                  </a:moveTo>
                  <a:cubicBezTo>
                    <a:pt x="145" y="177"/>
                    <a:pt x="145" y="177"/>
                    <a:pt x="145" y="177"/>
                  </a:cubicBezTo>
                  <a:cubicBezTo>
                    <a:pt x="220" y="102"/>
                    <a:pt x="220" y="102"/>
                    <a:pt x="220" y="102"/>
                  </a:cubicBezTo>
                  <a:cubicBezTo>
                    <a:pt x="235" y="117"/>
                    <a:pt x="235" y="117"/>
                    <a:pt x="235" y="117"/>
                  </a:cubicBezTo>
                  <a:lnTo>
                    <a:pt x="160" y="192"/>
                  </a:lnTo>
                  <a:close/>
                  <a:moveTo>
                    <a:pt x="265" y="268"/>
                  </a:moveTo>
                  <a:cubicBezTo>
                    <a:pt x="235" y="237"/>
                    <a:pt x="235" y="237"/>
                    <a:pt x="235" y="237"/>
                  </a:cubicBezTo>
                  <a:cubicBezTo>
                    <a:pt x="210" y="172"/>
                    <a:pt x="210" y="172"/>
                    <a:pt x="210" y="172"/>
                  </a:cubicBezTo>
                  <a:cubicBezTo>
                    <a:pt x="215" y="168"/>
                    <a:pt x="215" y="168"/>
                    <a:pt x="215" y="168"/>
                  </a:cubicBezTo>
                  <a:cubicBezTo>
                    <a:pt x="280" y="192"/>
                    <a:pt x="280" y="192"/>
                    <a:pt x="280" y="192"/>
                  </a:cubicBezTo>
                  <a:cubicBezTo>
                    <a:pt x="310" y="223"/>
                    <a:pt x="310" y="223"/>
                    <a:pt x="310" y="223"/>
                  </a:cubicBezTo>
                  <a:lnTo>
                    <a:pt x="265" y="268"/>
                  </a:lnTo>
                  <a:close/>
                  <a:moveTo>
                    <a:pt x="163" y="333"/>
                  </a:moveTo>
                  <a:cubicBezTo>
                    <a:pt x="163" y="339"/>
                    <a:pt x="158" y="344"/>
                    <a:pt x="152" y="344"/>
                  </a:cubicBezTo>
                  <a:cubicBezTo>
                    <a:pt x="152" y="344"/>
                    <a:pt x="152" y="344"/>
                    <a:pt x="152" y="344"/>
                  </a:cubicBezTo>
                  <a:cubicBezTo>
                    <a:pt x="108" y="344"/>
                    <a:pt x="74" y="328"/>
                    <a:pt x="46" y="300"/>
                  </a:cubicBezTo>
                  <a:cubicBezTo>
                    <a:pt x="17" y="271"/>
                    <a:pt x="0" y="226"/>
                    <a:pt x="0" y="186"/>
                  </a:cubicBezTo>
                  <a:cubicBezTo>
                    <a:pt x="0" y="180"/>
                    <a:pt x="1" y="175"/>
                    <a:pt x="12" y="17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75"/>
                    <a:pt x="21" y="179"/>
                    <a:pt x="21" y="185"/>
                  </a:cubicBezTo>
                  <a:cubicBezTo>
                    <a:pt x="21" y="220"/>
                    <a:pt x="36" y="259"/>
                    <a:pt x="62" y="285"/>
                  </a:cubicBezTo>
                  <a:cubicBezTo>
                    <a:pt x="86" y="309"/>
                    <a:pt x="114" y="322"/>
                    <a:pt x="152" y="322"/>
                  </a:cubicBezTo>
                  <a:cubicBezTo>
                    <a:pt x="152" y="322"/>
                    <a:pt x="152" y="322"/>
                    <a:pt x="152" y="322"/>
                  </a:cubicBezTo>
                  <a:cubicBezTo>
                    <a:pt x="158" y="322"/>
                    <a:pt x="163" y="327"/>
                    <a:pt x="163" y="333"/>
                  </a:cubicBezTo>
                  <a:close/>
                  <a:moveTo>
                    <a:pt x="76" y="185"/>
                  </a:moveTo>
                  <a:cubicBezTo>
                    <a:pt x="76" y="185"/>
                    <a:pt x="76" y="185"/>
                    <a:pt x="76" y="185"/>
                  </a:cubicBezTo>
                  <a:cubicBezTo>
                    <a:pt x="76" y="185"/>
                    <a:pt x="85" y="190"/>
                    <a:pt x="85" y="196"/>
                  </a:cubicBezTo>
                  <a:cubicBezTo>
                    <a:pt x="85" y="211"/>
                    <a:pt x="92" y="228"/>
                    <a:pt x="104" y="240"/>
                  </a:cubicBezTo>
                  <a:cubicBezTo>
                    <a:pt x="116" y="252"/>
                    <a:pt x="133" y="258"/>
                    <a:pt x="149" y="258"/>
                  </a:cubicBezTo>
                  <a:cubicBezTo>
                    <a:pt x="149" y="258"/>
                    <a:pt x="151" y="258"/>
                    <a:pt x="151" y="258"/>
                  </a:cubicBezTo>
                  <a:cubicBezTo>
                    <a:pt x="151" y="259"/>
                    <a:pt x="151" y="259"/>
                    <a:pt x="151" y="259"/>
                  </a:cubicBezTo>
                  <a:cubicBezTo>
                    <a:pt x="151" y="259"/>
                    <a:pt x="160" y="264"/>
                    <a:pt x="160" y="269"/>
                  </a:cubicBezTo>
                  <a:cubicBezTo>
                    <a:pt x="160" y="275"/>
                    <a:pt x="155" y="280"/>
                    <a:pt x="149" y="280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27" y="280"/>
                    <a:pt x="105" y="271"/>
                    <a:pt x="89" y="255"/>
                  </a:cubicBezTo>
                  <a:cubicBezTo>
                    <a:pt x="73" y="239"/>
                    <a:pt x="64" y="216"/>
                    <a:pt x="64" y="195"/>
                  </a:cubicBezTo>
                  <a:cubicBezTo>
                    <a:pt x="64" y="189"/>
                    <a:pt x="65" y="185"/>
                    <a:pt x="76" y="1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66" name="Group 499">
            <a:extLst>
              <a:ext uri="{FF2B5EF4-FFF2-40B4-BE49-F238E27FC236}">
                <a16:creationId xmlns:a16="http://schemas.microsoft.com/office/drawing/2014/main" id="{31270B67-2B9D-9341-AB60-20F2F6700B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52662" y="3520271"/>
            <a:ext cx="370106" cy="369021"/>
            <a:chOff x="5800" y="1938"/>
            <a:chExt cx="341" cy="340"/>
          </a:xfrm>
          <a:solidFill>
            <a:srgbClr val="ED1B24"/>
          </a:solidFill>
        </p:grpSpPr>
        <p:sp>
          <p:nvSpPr>
            <p:cNvPr id="167" name="Freeform 500">
              <a:extLst>
                <a:ext uri="{FF2B5EF4-FFF2-40B4-BE49-F238E27FC236}">
                  <a16:creationId xmlns:a16="http://schemas.microsoft.com/office/drawing/2014/main" id="{0F6E7FCA-088F-5D45-AF27-B71520A503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0" y="1938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68" name="Freeform 501">
              <a:extLst>
                <a:ext uri="{FF2B5EF4-FFF2-40B4-BE49-F238E27FC236}">
                  <a16:creationId xmlns:a16="http://schemas.microsoft.com/office/drawing/2014/main" id="{358FEA4D-CC80-0847-87CF-4CD539EAA3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9" y="2016"/>
              <a:ext cx="183" cy="184"/>
            </a:xfrm>
            <a:custGeom>
              <a:avLst/>
              <a:gdLst>
                <a:gd name="T0" fmla="*/ 10 w 275"/>
                <a:gd name="T1" fmla="*/ 0 h 278"/>
                <a:gd name="T2" fmla="*/ 0 w 275"/>
                <a:gd name="T3" fmla="*/ 267 h 278"/>
                <a:gd name="T4" fmla="*/ 264 w 275"/>
                <a:gd name="T5" fmla="*/ 278 h 278"/>
                <a:gd name="T6" fmla="*/ 275 w 275"/>
                <a:gd name="T7" fmla="*/ 11 h 278"/>
                <a:gd name="T8" fmla="*/ 254 w 275"/>
                <a:gd name="T9" fmla="*/ 256 h 278"/>
                <a:gd name="T10" fmla="*/ 21 w 275"/>
                <a:gd name="T11" fmla="*/ 21 h 278"/>
                <a:gd name="T12" fmla="*/ 254 w 275"/>
                <a:gd name="T13" fmla="*/ 256 h 278"/>
                <a:gd name="T14" fmla="*/ 116 w 275"/>
                <a:gd name="T15" fmla="*/ 128 h 278"/>
                <a:gd name="T16" fmla="*/ 127 w 275"/>
                <a:gd name="T17" fmla="*/ 53 h 278"/>
                <a:gd name="T18" fmla="*/ 52 w 275"/>
                <a:gd name="T19" fmla="*/ 43 h 278"/>
                <a:gd name="T20" fmla="*/ 42 w 275"/>
                <a:gd name="T21" fmla="*/ 117 h 278"/>
                <a:gd name="T22" fmla="*/ 63 w 275"/>
                <a:gd name="T23" fmla="*/ 64 h 278"/>
                <a:gd name="T24" fmla="*/ 106 w 275"/>
                <a:gd name="T25" fmla="*/ 107 h 278"/>
                <a:gd name="T26" fmla="*/ 63 w 275"/>
                <a:gd name="T27" fmla="*/ 64 h 278"/>
                <a:gd name="T28" fmla="*/ 116 w 275"/>
                <a:gd name="T29" fmla="*/ 235 h 278"/>
                <a:gd name="T30" fmla="*/ 127 w 275"/>
                <a:gd name="T31" fmla="*/ 160 h 278"/>
                <a:gd name="T32" fmla="*/ 52 w 275"/>
                <a:gd name="T33" fmla="*/ 149 h 278"/>
                <a:gd name="T34" fmla="*/ 42 w 275"/>
                <a:gd name="T35" fmla="*/ 224 h 278"/>
                <a:gd name="T36" fmla="*/ 63 w 275"/>
                <a:gd name="T37" fmla="*/ 171 h 278"/>
                <a:gd name="T38" fmla="*/ 106 w 275"/>
                <a:gd name="T39" fmla="*/ 213 h 278"/>
                <a:gd name="T40" fmla="*/ 63 w 275"/>
                <a:gd name="T41" fmla="*/ 171 h 278"/>
                <a:gd name="T42" fmla="*/ 223 w 275"/>
                <a:gd name="T43" fmla="*/ 128 h 278"/>
                <a:gd name="T44" fmla="*/ 234 w 275"/>
                <a:gd name="T45" fmla="*/ 53 h 278"/>
                <a:gd name="T46" fmla="*/ 159 w 275"/>
                <a:gd name="T47" fmla="*/ 43 h 278"/>
                <a:gd name="T48" fmla="*/ 148 w 275"/>
                <a:gd name="T49" fmla="*/ 117 h 278"/>
                <a:gd name="T50" fmla="*/ 170 w 275"/>
                <a:gd name="T51" fmla="*/ 64 h 278"/>
                <a:gd name="T52" fmla="*/ 212 w 275"/>
                <a:gd name="T53" fmla="*/ 107 h 278"/>
                <a:gd name="T54" fmla="*/ 170 w 275"/>
                <a:gd name="T55" fmla="*/ 64 h 278"/>
                <a:gd name="T56" fmla="*/ 148 w 275"/>
                <a:gd name="T57" fmla="*/ 160 h 278"/>
                <a:gd name="T58" fmla="*/ 223 w 275"/>
                <a:gd name="T59" fmla="*/ 149 h 278"/>
                <a:gd name="T60" fmla="*/ 223 w 275"/>
                <a:gd name="T61" fmla="*/ 171 h 278"/>
                <a:gd name="T62" fmla="*/ 170 w 275"/>
                <a:gd name="T63" fmla="*/ 224 h 278"/>
                <a:gd name="T64" fmla="*/ 148 w 275"/>
                <a:gd name="T65" fmla="*/ 224 h 278"/>
                <a:gd name="T66" fmla="*/ 234 w 275"/>
                <a:gd name="T67" fmla="*/ 224 h 278"/>
                <a:gd name="T68" fmla="*/ 191 w 275"/>
                <a:gd name="T69" fmla="*/ 235 h 278"/>
                <a:gd name="T70" fmla="*/ 191 w 275"/>
                <a:gd name="T71" fmla="*/ 213 h 278"/>
                <a:gd name="T72" fmla="*/ 212 w 275"/>
                <a:gd name="T73" fmla="*/ 192 h 278"/>
                <a:gd name="T74" fmla="*/ 234 w 275"/>
                <a:gd name="T75" fmla="*/ 192 h 278"/>
                <a:gd name="T76" fmla="*/ 84 w 275"/>
                <a:gd name="T77" fmla="*/ 96 h 278"/>
                <a:gd name="T78" fmla="*/ 84 w 275"/>
                <a:gd name="T79" fmla="*/ 75 h 278"/>
                <a:gd name="T80" fmla="*/ 95 w 275"/>
                <a:gd name="T81" fmla="*/ 192 h 278"/>
                <a:gd name="T82" fmla="*/ 74 w 275"/>
                <a:gd name="T83" fmla="*/ 192 h 278"/>
                <a:gd name="T84" fmla="*/ 95 w 275"/>
                <a:gd name="T85" fmla="*/ 192 h 278"/>
                <a:gd name="T86" fmla="*/ 191 w 275"/>
                <a:gd name="T87" fmla="*/ 96 h 278"/>
                <a:gd name="T88" fmla="*/ 191 w 275"/>
                <a:gd name="T89" fmla="*/ 7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5" h="278">
                  <a:moveTo>
                    <a:pt x="26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73"/>
                    <a:pt x="4" y="278"/>
                    <a:pt x="10" y="278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70" y="278"/>
                    <a:pt x="275" y="273"/>
                    <a:pt x="275" y="267"/>
                  </a:cubicBezTo>
                  <a:cubicBezTo>
                    <a:pt x="275" y="11"/>
                    <a:pt x="275" y="11"/>
                    <a:pt x="275" y="11"/>
                  </a:cubicBezTo>
                  <a:cubicBezTo>
                    <a:pt x="275" y="5"/>
                    <a:pt x="270" y="0"/>
                    <a:pt x="264" y="0"/>
                  </a:cubicBezTo>
                  <a:close/>
                  <a:moveTo>
                    <a:pt x="254" y="256"/>
                  </a:moveTo>
                  <a:cubicBezTo>
                    <a:pt x="21" y="256"/>
                    <a:pt x="21" y="256"/>
                    <a:pt x="21" y="256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54" y="21"/>
                    <a:pt x="254" y="21"/>
                    <a:pt x="254" y="21"/>
                  </a:cubicBezTo>
                  <a:lnTo>
                    <a:pt x="254" y="256"/>
                  </a:lnTo>
                  <a:close/>
                  <a:moveTo>
                    <a:pt x="52" y="128"/>
                  </a:moveTo>
                  <a:cubicBezTo>
                    <a:pt x="116" y="128"/>
                    <a:pt x="116" y="128"/>
                    <a:pt x="116" y="128"/>
                  </a:cubicBezTo>
                  <a:cubicBezTo>
                    <a:pt x="122" y="128"/>
                    <a:pt x="127" y="123"/>
                    <a:pt x="127" y="117"/>
                  </a:cubicBezTo>
                  <a:cubicBezTo>
                    <a:pt x="127" y="53"/>
                    <a:pt x="127" y="53"/>
                    <a:pt x="127" y="53"/>
                  </a:cubicBezTo>
                  <a:cubicBezTo>
                    <a:pt x="127" y="47"/>
                    <a:pt x="122" y="43"/>
                    <a:pt x="116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46" y="43"/>
                    <a:pt x="42" y="47"/>
                    <a:pt x="42" y="53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2" y="123"/>
                    <a:pt x="46" y="128"/>
                    <a:pt x="52" y="128"/>
                  </a:cubicBezTo>
                  <a:close/>
                  <a:moveTo>
                    <a:pt x="63" y="64"/>
                  </a:moveTo>
                  <a:cubicBezTo>
                    <a:pt x="106" y="64"/>
                    <a:pt x="106" y="64"/>
                    <a:pt x="106" y="64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63" y="107"/>
                    <a:pt x="63" y="107"/>
                    <a:pt x="63" y="107"/>
                  </a:cubicBezTo>
                  <a:lnTo>
                    <a:pt x="63" y="64"/>
                  </a:lnTo>
                  <a:close/>
                  <a:moveTo>
                    <a:pt x="52" y="235"/>
                  </a:moveTo>
                  <a:cubicBezTo>
                    <a:pt x="116" y="235"/>
                    <a:pt x="116" y="235"/>
                    <a:pt x="116" y="235"/>
                  </a:cubicBezTo>
                  <a:cubicBezTo>
                    <a:pt x="122" y="235"/>
                    <a:pt x="127" y="230"/>
                    <a:pt x="127" y="224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7" y="154"/>
                    <a:pt x="122" y="149"/>
                    <a:pt x="116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46" y="149"/>
                    <a:pt x="42" y="154"/>
                    <a:pt x="42" y="160"/>
                  </a:cubicBezTo>
                  <a:cubicBezTo>
                    <a:pt x="42" y="224"/>
                    <a:pt x="42" y="224"/>
                    <a:pt x="42" y="224"/>
                  </a:cubicBezTo>
                  <a:cubicBezTo>
                    <a:pt x="42" y="230"/>
                    <a:pt x="46" y="235"/>
                    <a:pt x="52" y="235"/>
                  </a:cubicBezTo>
                  <a:close/>
                  <a:moveTo>
                    <a:pt x="63" y="171"/>
                  </a:moveTo>
                  <a:cubicBezTo>
                    <a:pt x="106" y="171"/>
                    <a:pt x="106" y="171"/>
                    <a:pt x="106" y="171"/>
                  </a:cubicBezTo>
                  <a:cubicBezTo>
                    <a:pt x="106" y="213"/>
                    <a:pt x="106" y="213"/>
                    <a:pt x="106" y="213"/>
                  </a:cubicBezTo>
                  <a:cubicBezTo>
                    <a:pt x="63" y="213"/>
                    <a:pt x="63" y="213"/>
                    <a:pt x="63" y="213"/>
                  </a:cubicBezTo>
                  <a:lnTo>
                    <a:pt x="63" y="171"/>
                  </a:lnTo>
                  <a:close/>
                  <a:moveTo>
                    <a:pt x="159" y="128"/>
                  </a:moveTo>
                  <a:cubicBezTo>
                    <a:pt x="223" y="128"/>
                    <a:pt x="223" y="128"/>
                    <a:pt x="223" y="128"/>
                  </a:cubicBezTo>
                  <a:cubicBezTo>
                    <a:pt x="229" y="128"/>
                    <a:pt x="234" y="123"/>
                    <a:pt x="234" y="117"/>
                  </a:cubicBezTo>
                  <a:cubicBezTo>
                    <a:pt x="234" y="53"/>
                    <a:pt x="234" y="53"/>
                    <a:pt x="234" y="53"/>
                  </a:cubicBezTo>
                  <a:cubicBezTo>
                    <a:pt x="234" y="47"/>
                    <a:pt x="229" y="43"/>
                    <a:pt x="223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3" y="43"/>
                    <a:pt x="148" y="47"/>
                    <a:pt x="148" y="53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8" y="123"/>
                    <a:pt x="153" y="128"/>
                    <a:pt x="159" y="128"/>
                  </a:cubicBezTo>
                  <a:close/>
                  <a:moveTo>
                    <a:pt x="170" y="64"/>
                  </a:moveTo>
                  <a:cubicBezTo>
                    <a:pt x="212" y="64"/>
                    <a:pt x="212" y="64"/>
                    <a:pt x="212" y="64"/>
                  </a:cubicBezTo>
                  <a:cubicBezTo>
                    <a:pt x="212" y="107"/>
                    <a:pt x="212" y="107"/>
                    <a:pt x="212" y="107"/>
                  </a:cubicBezTo>
                  <a:cubicBezTo>
                    <a:pt x="170" y="107"/>
                    <a:pt x="170" y="107"/>
                    <a:pt x="170" y="107"/>
                  </a:cubicBezTo>
                  <a:lnTo>
                    <a:pt x="170" y="64"/>
                  </a:lnTo>
                  <a:close/>
                  <a:moveTo>
                    <a:pt x="148" y="224"/>
                  </a:moveTo>
                  <a:cubicBezTo>
                    <a:pt x="148" y="160"/>
                    <a:pt x="148" y="160"/>
                    <a:pt x="148" y="160"/>
                  </a:cubicBezTo>
                  <a:cubicBezTo>
                    <a:pt x="148" y="154"/>
                    <a:pt x="153" y="149"/>
                    <a:pt x="159" y="149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9" y="149"/>
                    <a:pt x="234" y="154"/>
                    <a:pt x="234" y="160"/>
                  </a:cubicBezTo>
                  <a:cubicBezTo>
                    <a:pt x="234" y="166"/>
                    <a:pt x="229" y="171"/>
                    <a:pt x="223" y="171"/>
                  </a:cubicBezTo>
                  <a:cubicBezTo>
                    <a:pt x="170" y="171"/>
                    <a:pt x="170" y="171"/>
                    <a:pt x="170" y="171"/>
                  </a:cubicBezTo>
                  <a:cubicBezTo>
                    <a:pt x="170" y="224"/>
                    <a:pt x="170" y="224"/>
                    <a:pt x="170" y="224"/>
                  </a:cubicBezTo>
                  <a:cubicBezTo>
                    <a:pt x="170" y="230"/>
                    <a:pt x="165" y="235"/>
                    <a:pt x="159" y="235"/>
                  </a:cubicBezTo>
                  <a:cubicBezTo>
                    <a:pt x="153" y="235"/>
                    <a:pt x="148" y="230"/>
                    <a:pt x="148" y="224"/>
                  </a:cubicBezTo>
                  <a:close/>
                  <a:moveTo>
                    <a:pt x="234" y="192"/>
                  </a:moveTo>
                  <a:cubicBezTo>
                    <a:pt x="234" y="224"/>
                    <a:pt x="234" y="224"/>
                    <a:pt x="234" y="224"/>
                  </a:cubicBezTo>
                  <a:cubicBezTo>
                    <a:pt x="234" y="230"/>
                    <a:pt x="229" y="235"/>
                    <a:pt x="223" y="235"/>
                  </a:cubicBezTo>
                  <a:cubicBezTo>
                    <a:pt x="191" y="235"/>
                    <a:pt x="191" y="235"/>
                    <a:pt x="191" y="235"/>
                  </a:cubicBezTo>
                  <a:cubicBezTo>
                    <a:pt x="185" y="235"/>
                    <a:pt x="180" y="230"/>
                    <a:pt x="180" y="224"/>
                  </a:cubicBezTo>
                  <a:cubicBezTo>
                    <a:pt x="180" y="218"/>
                    <a:pt x="185" y="213"/>
                    <a:pt x="191" y="213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12" y="192"/>
                    <a:pt x="212" y="192"/>
                    <a:pt x="212" y="192"/>
                  </a:cubicBezTo>
                  <a:cubicBezTo>
                    <a:pt x="212" y="186"/>
                    <a:pt x="217" y="181"/>
                    <a:pt x="223" y="181"/>
                  </a:cubicBezTo>
                  <a:cubicBezTo>
                    <a:pt x="229" y="181"/>
                    <a:pt x="234" y="186"/>
                    <a:pt x="234" y="192"/>
                  </a:cubicBezTo>
                  <a:close/>
                  <a:moveTo>
                    <a:pt x="95" y="85"/>
                  </a:moveTo>
                  <a:cubicBezTo>
                    <a:pt x="95" y="91"/>
                    <a:pt x="90" y="96"/>
                    <a:pt x="84" y="96"/>
                  </a:cubicBezTo>
                  <a:cubicBezTo>
                    <a:pt x="78" y="96"/>
                    <a:pt x="74" y="91"/>
                    <a:pt x="74" y="85"/>
                  </a:cubicBezTo>
                  <a:cubicBezTo>
                    <a:pt x="74" y="79"/>
                    <a:pt x="78" y="75"/>
                    <a:pt x="84" y="75"/>
                  </a:cubicBezTo>
                  <a:cubicBezTo>
                    <a:pt x="90" y="75"/>
                    <a:pt x="95" y="79"/>
                    <a:pt x="95" y="85"/>
                  </a:cubicBezTo>
                  <a:close/>
                  <a:moveTo>
                    <a:pt x="95" y="192"/>
                  </a:moveTo>
                  <a:cubicBezTo>
                    <a:pt x="95" y="198"/>
                    <a:pt x="90" y="203"/>
                    <a:pt x="84" y="203"/>
                  </a:cubicBezTo>
                  <a:cubicBezTo>
                    <a:pt x="78" y="203"/>
                    <a:pt x="74" y="198"/>
                    <a:pt x="74" y="192"/>
                  </a:cubicBezTo>
                  <a:cubicBezTo>
                    <a:pt x="74" y="186"/>
                    <a:pt x="78" y="181"/>
                    <a:pt x="84" y="181"/>
                  </a:cubicBezTo>
                  <a:cubicBezTo>
                    <a:pt x="90" y="181"/>
                    <a:pt x="95" y="186"/>
                    <a:pt x="95" y="192"/>
                  </a:cubicBezTo>
                  <a:close/>
                  <a:moveTo>
                    <a:pt x="202" y="85"/>
                  </a:moveTo>
                  <a:cubicBezTo>
                    <a:pt x="202" y="91"/>
                    <a:pt x="197" y="96"/>
                    <a:pt x="191" y="96"/>
                  </a:cubicBezTo>
                  <a:cubicBezTo>
                    <a:pt x="185" y="96"/>
                    <a:pt x="180" y="91"/>
                    <a:pt x="180" y="85"/>
                  </a:cubicBezTo>
                  <a:cubicBezTo>
                    <a:pt x="180" y="79"/>
                    <a:pt x="185" y="75"/>
                    <a:pt x="191" y="75"/>
                  </a:cubicBezTo>
                  <a:cubicBezTo>
                    <a:pt x="197" y="75"/>
                    <a:pt x="202" y="79"/>
                    <a:pt x="20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69" name="Group 308">
            <a:extLst>
              <a:ext uri="{FF2B5EF4-FFF2-40B4-BE49-F238E27FC236}">
                <a16:creationId xmlns:a16="http://schemas.microsoft.com/office/drawing/2014/main" id="{B96A5F8D-5111-B24F-99AC-62A1615AE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01223" y="3530711"/>
            <a:ext cx="367041" cy="368120"/>
            <a:chOff x="2955" y="1719"/>
            <a:chExt cx="340" cy="341"/>
          </a:xfrm>
          <a:solidFill>
            <a:srgbClr val="ED1B24"/>
          </a:solidFill>
        </p:grpSpPr>
        <p:sp>
          <p:nvSpPr>
            <p:cNvPr id="170" name="Freeform 309">
              <a:extLst>
                <a:ext uri="{FF2B5EF4-FFF2-40B4-BE49-F238E27FC236}">
                  <a16:creationId xmlns:a16="http://schemas.microsoft.com/office/drawing/2014/main" id="{D2F9AE28-3D57-4E4C-A52B-106E814632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5" y="1719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71" name="Freeform 310">
              <a:extLst>
                <a:ext uri="{FF2B5EF4-FFF2-40B4-BE49-F238E27FC236}">
                  <a16:creationId xmlns:a16="http://schemas.microsoft.com/office/drawing/2014/main" id="{E7EDDBDD-9EDC-D145-A649-0133FAF369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19" y="1761"/>
              <a:ext cx="212" cy="235"/>
            </a:xfrm>
            <a:custGeom>
              <a:avLst/>
              <a:gdLst>
                <a:gd name="T0" fmla="*/ 256 w 320"/>
                <a:gd name="T1" fmla="*/ 193 h 353"/>
                <a:gd name="T2" fmla="*/ 64 w 320"/>
                <a:gd name="T3" fmla="*/ 193 h 353"/>
                <a:gd name="T4" fmla="*/ 160 w 320"/>
                <a:gd name="T5" fmla="*/ 118 h 353"/>
                <a:gd name="T6" fmla="*/ 143 w 320"/>
                <a:gd name="T7" fmla="*/ 150 h 353"/>
                <a:gd name="T8" fmla="*/ 180 w 320"/>
                <a:gd name="T9" fmla="*/ 171 h 353"/>
                <a:gd name="T10" fmla="*/ 180 w 320"/>
                <a:gd name="T11" fmla="*/ 214 h 353"/>
                <a:gd name="T12" fmla="*/ 138 w 320"/>
                <a:gd name="T13" fmla="*/ 193 h 353"/>
                <a:gd name="T14" fmla="*/ 180 w 320"/>
                <a:gd name="T15" fmla="*/ 171 h 353"/>
                <a:gd name="T16" fmla="*/ 231 w 320"/>
                <a:gd name="T17" fmla="*/ 214 h 353"/>
                <a:gd name="T18" fmla="*/ 202 w 320"/>
                <a:gd name="T19" fmla="*/ 193 h 353"/>
                <a:gd name="T20" fmla="*/ 231 w 320"/>
                <a:gd name="T21" fmla="*/ 171 h 353"/>
                <a:gd name="T22" fmla="*/ 160 w 320"/>
                <a:gd name="T23" fmla="*/ 267 h 353"/>
                <a:gd name="T24" fmla="*/ 176 w 320"/>
                <a:gd name="T25" fmla="*/ 235 h 353"/>
                <a:gd name="T26" fmla="*/ 118 w 320"/>
                <a:gd name="T27" fmla="*/ 214 h 353"/>
                <a:gd name="T28" fmla="*/ 85 w 320"/>
                <a:gd name="T29" fmla="*/ 193 h 353"/>
                <a:gd name="T30" fmla="*/ 118 w 320"/>
                <a:gd name="T31" fmla="*/ 171 h 353"/>
                <a:gd name="T32" fmla="*/ 118 w 320"/>
                <a:gd name="T33" fmla="*/ 214 h 353"/>
                <a:gd name="T34" fmla="*/ 121 w 320"/>
                <a:gd name="T35" fmla="*/ 235 h 353"/>
                <a:gd name="T36" fmla="*/ 98 w 320"/>
                <a:gd name="T37" fmla="*/ 235 h 353"/>
                <a:gd name="T38" fmla="*/ 198 w 320"/>
                <a:gd name="T39" fmla="*/ 235 h 353"/>
                <a:gd name="T40" fmla="*/ 191 w 320"/>
                <a:gd name="T41" fmla="*/ 261 h 353"/>
                <a:gd name="T42" fmla="*/ 198 w 320"/>
                <a:gd name="T43" fmla="*/ 150 h 353"/>
                <a:gd name="T44" fmla="*/ 221 w 320"/>
                <a:gd name="T45" fmla="*/ 150 h 353"/>
                <a:gd name="T46" fmla="*/ 121 w 320"/>
                <a:gd name="T47" fmla="*/ 150 h 353"/>
                <a:gd name="T48" fmla="*/ 129 w 320"/>
                <a:gd name="T49" fmla="*/ 125 h 353"/>
                <a:gd name="T50" fmla="*/ 160 w 320"/>
                <a:gd name="T51" fmla="*/ 353 h 353"/>
                <a:gd name="T52" fmla="*/ 10 w 320"/>
                <a:gd name="T53" fmla="*/ 193 h 353"/>
                <a:gd name="T54" fmla="*/ 160 w 320"/>
                <a:gd name="T55" fmla="*/ 331 h 353"/>
                <a:gd name="T56" fmla="*/ 160 w 320"/>
                <a:gd name="T57" fmla="*/ 54 h 353"/>
                <a:gd name="T58" fmla="*/ 167 w 320"/>
                <a:gd name="T59" fmla="*/ 68 h 353"/>
                <a:gd name="T60" fmla="*/ 160 w 320"/>
                <a:gd name="T61" fmla="*/ 86 h 353"/>
                <a:gd name="T62" fmla="*/ 120 w 320"/>
                <a:gd name="T63" fmla="*/ 51 h 353"/>
                <a:gd name="T64" fmla="*/ 152 w 320"/>
                <a:gd name="T65" fmla="*/ 4 h 353"/>
                <a:gd name="T66" fmla="*/ 167 w 320"/>
                <a:gd name="T67" fmla="*/ 19 h 353"/>
                <a:gd name="T68" fmla="*/ 160 w 320"/>
                <a:gd name="T69" fmla="*/ 3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353">
                  <a:moveTo>
                    <a:pt x="160" y="289"/>
                  </a:moveTo>
                  <a:cubicBezTo>
                    <a:pt x="213" y="289"/>
                    <a:pt x="256" y="246"/>
                    <a:pt x="256" y="193"/>
                  </a:cubicBezTo>
                  <a:cubicBezTo>
                    <a:pt x="256" y="140"/>
                    <a:pt x="213" y="97"/>
                    <a:pt x="160" y="97"/>
                  </a:cubicBezTo>
                  <a:cubicBezTo>
                    <a:pt x="107" y="97"/>
                    <a:pt x="64" y="140"/>
                    <a:pt x="64" y="193"/>
                  </a:cubicBezTo>
                  <a:cubicBezTo>
                    <a:pt x="64" y="246"/>
                    <a:pt x="107" y="289"/>
                    <a:pt x="160" y="289"/>
                  </a:cubicBezTo>
                  <a:close/>
                  <a:moveTo>
                    <a:pt x="160" y="118"/>
                  </a:moveTo>
                  <a:cubicBezTo>
                    <a:pt x="164" y="118"/>
                    <a:pt x="171" y="129"/>
                    <a:pt x="176" y="150"/>
                  </a:cubicBezTo>
                  <a:cubicBezTo>
                    <a:pt x="143" y="150"/>
                    <a:pt x="143" y="150"/>
                    <a:pt x="143" y="150"/>
                  </a:cubicBezTo>
                  <a:cubicBezTo>
                    <a:pt x="148" y="129"/>
                    <a:pt x="156" y="118"/>
                    <a:pt x="160" y="118"/>
                  </a:cubicBezTo>
                  <a:close/>
                  <a:moveTo>
                    <a:pt x="180" y="171"/>
                  </a:moveTo>
                  <a:cubicBezTo>
                    <a:pt x="181" y="178"/>
                    <a:pt x="181" y="185"/>
                    <a:pt x="181" y="193"/>
                  </a:cubicBezTo>
                  <a:cubicBezTo>
                    <a:pt x="181" y="200"/>
                    <a:pt x="181" y="207"/>
                    <a:pt x="180" y="214"/>
                  </a:cubicBezTo>
                  <a:cubicBezTo>
                    <a:pt x="139" y="214"/>
                    <a:pt x="139" y="214"/>
                    <a:pt x="139" y="214"/>
                  </a:cubicBezTo>
                  <a:cubicBezTo>
                    <a:pt x="139" y="207"/>
                    <a:pt x="138" y="200"/>
                    <a:pt x="138" y="193"/>
                  </a:cubicBezTo>
                  <a:cubicBezTo>
                    <a:pt x="138" y="185"/>
                    <a:pt x="139" y="178"/>
                    <a:pt x="139" y="171"/>
                  </a:cubicBezTo>
                  <a:lnTo>
                    <a:pt x="180" y="171"/>
                  </a:lnTo>
                  <a:close/>
                  <a:moveTo>
                    <a:pt x="234" y="193"/>
                  </a:moveTo>
                  <a:cubicBezTo>
                    <a:pt x="234" y="200"/>
                    <a:pt x="233" y="207"/>
                    <a:pt x="231" y="214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02" y="207"/>
                    <a:pt x="202" y="200"/>
                    <a:pt x="202" y="193"/>
                  </a:cubicBezTo>
                  <a:cubicBezTo>
                    <a:pt x="202" y="186"/>
                    <a:pt x="202" y="178"/>
                    <a:pt x="201" y="171"/>
                  </a:cubicBezTo>
                  <a:cubicBezTo>
                    <a:pt x="231" y="171"/>
                    <a:pt x="231" y="171"/>
                    <a:pt x="231" y="171"/>
                  </a:cubicBezTo>
                  <a:cubicBezTo>
                    <a:pt x="233" y="178"/>
                    <a:pt x="234" y="185"/>
                    <a:pt x="234" y="193"/>
                  </a:cubicBezTo>
                  <a:close/>
                  <a:moveTo>
                    <a:pt x="160" y="267"/>
                  </a:moveTo>
                  <a:cubicBezTo>
                    <a:pt x="156" y="267"/>
                    <a:pt x="148" y="256"/>
                    <a:pt x="143" y="235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1" y="256"/>
                    <a:pt x="164" y="267"/>
                    <a:pt x="160" y="267"/>
                  </a:cubicBezTo>
                  <a:close/>
                  <a:moveTo>
                    <a:pt x="118" y="214"/>
                  </a:moveTo>
                  <a:cubicBezTo>
                    <a:pt x="88" y="214"/>
                    <a:pt x="88" y="214"/>
                    <a:pt x="88" y="214"/>
                  </a:cubicBezTo>
                  <a:cubicBezTo>
                    <a:pt x="86" y="207"/>
                    <a:pt x="85" y="200"/>
                    <a:pt x="85" y="193"/>
                  </a:cubicBezTo>
                  <a:cubicBezTo>
                    <a:pt x="85" y="185"/>
                    <a:pt x="86" y="178"/>
                    <a:pt x="88" y="171"/>
                  </a:cubicBezTo>
                  <a:cubicBezTo>
                    <a:pt x="118" y="171"/>
                    <a:pt x="118" y="171"/>
                    <a:pt x="118" y="171"/>
                  </a:cubicBezTo>
                  <a:cubicBezTo>
                    <a:pt x="117" y="178"/>
                    <a:pt x="117" y="186"/>
                    <a:pt x="117" y="193"/>
                  </a:cubicBezTo>
                  <a:cubicBezTo>
                    <a:pt x="117" y="200"/>
                    <a:pt x="117" y="207"/>
                    <a:pt x="118" y="214"/>
                  </a:cubicBezTo>
                  <a:close/>
                  <a:moveTo>
                    <a:pt x="98" y="235"/>
                  </a:moveTo>
                  <a:cubicBezTo>
                    <a:pt x="121" y="235"/>
                    <a:pt x="121" y="235"/>
                    <a:pt x="121" y="235"/>
                  </a:cubicBezTo>
                  <a:cubicBezTo>
                    <a:pt x="123" y="245"/>
                    <a:pt x="126" y="253"/>
                    <a:pt x="129" y="261"/>
                  </a:cubicBezTo>
                  <a:cubicBezTo>
                    <a:pt x="117" y="255"/>
                    <a:pt x="106" y="246"/>
                    <a:pt x="98" y="235"/>
                  </a:cubicBezTo>
                  <a:close/>
                  <a:moveTo>
                    <a:pt x="191" y="261"/>
                  </a:moveTo>
                  <a:cubicBezTo>
                    <a:pt x="194" y="253"/>
                    <a:pt x="196" y="245"/>
                    <a:pt x="198" y="235"/>
                  </a:cubicBezTo>
                  <a:cubicBezTo>
                    <a:pt x="221" y="235"/>
                    <a:pt x="221" y="235"/>
                    <a:pt x="221" y="235"/>
                  </a:cubicBezTo>
                  <a:cubicBezTo>
                    <a:pt x="213" y="246"/>
                    <a:pt x="203" y="255"/>
                    <a:pt x="191" y="261"/>
                  </a:cubicBezTo>
                  <a:close/>
                  <a:moveTo>
                    <a:pt x="221" y="150"/>
                  </a:moveTo>
                  <a:cubicBezTo>
                    <a:pt x="198" y="150"/>
                    <a:pt x="198" y="150"/>
                    <a:pt x="198" y="150"/>
                  </a:cubicBezTo>
                  <a:cubicBezTo>
                    <a:pt x="196" y="141"/>
                    <a:pt x="194" y="132"/>
                    <a:pt x="191" y="125"/>
                  </a:cubicBezTo>
                  <a:cubicBezTo>
                    <a:pt x="203" y="130"/>
                    <a:pt x="213" y="139"/>
                    <a:pt x="221" y="150"/>
                  </a:cubicBezTo>
                  <a:close/>
                  <a:moveTo>
                    <a:pt x="129" y="125"/>
                  </a:moveTo>
                  <a:cubicBezTo>
                    <a:pt x="126" y="132"/>
                    <a:pt x="123" y="141"/>
                    <a:pt x="121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106" y="139"/>
                    <a:pt x="117" y="130"/>
                    <a:pt x="129" y="125"/>
                  </a:cubicBezTo>
                  <a:close/>
                  <a:moveTo>
                    <a:pt x="320" y="193"/>
                  </a:moveTo>
                  <a:cubicBezTo>
                    <a:pt x="320" y="281"/>
                    <a:pt x="248" y="353"/>
                    <a:pt x="160" y="353"/>
                  </a:cubicBezTo>
                  <a:cubicBezTo>
                    <a:pt x="76" y="353"/>
                    <a:pt x="6" y="287"/>
                    <a:pt x="0" y="204"/>
                  </a:cubicBezTo>
                  <a:cubicBezTo>
                    <a:pt x="0" y="198"/>
                    <a:pt x="4" y="193"/>
                    <a:pt x="10" y="193"/>
                  </a:cubicBezTo>
                  <a:cubicBezTo>
                    <a:pt x="16" y="192"/>
                    <a:pt x="21" y="197"/>
                    <a:pt x="21" y="203"/>
                  </a:cubicBezTo>
                  <a:cubicBezTo>
                    <a:pt x="26" y="275"/>
                    <a:pt x="87" y="331"/>
                    <a:pt x="160" y="331"/>
                  </a:cubicBezTo>
                  <a:cubicBezTo>
                    <a:pt x="236" y="331"/>
                    <a:pt x="298" y="269"/>
                    <a:pt x="298" y="193"/>
                  </a:cubicBezTo>
                  <a:cubicBezTo>
                    <a:pt x="298" y="116"/>
                    <a:pt x="236" y="54"/>
                    <a:pt x="160" y="54"/>
                  </a:cubicBezTo>
                  <a:cubicBezTo>
                    <a:pt x="153" y="54"/>
                    <a:pt x="153" y="54"/>
                    <a:pt x="153" y="54"/>
                  </a:cubicBezTo>
                  <a:cubicBezTo>
                    <a:pt x="167" y="68"/>
                    <a:pt x="167" y="68"/>
                    <a:pt x="167" y="68"/>
                  </a:cubicBezTo>
                  <a:cubicBezTo>
                    <a:pt x="171" y="72"/>
                    <a:pt x="171" y="79"/>
                    <a:pt x="167" y="83"/>
                  </a:cubicBezTo>
                  <a:cubicBezTo>
                    <a:pt x="165" y="85"/>
                    <a:pt x="162" y="86"/>
                    <a:pt x="160" y="86"/>
                  </a:cubicBezTo>
                  <a:cubicBezTo>
                    <a:pt x="157" y="86"/>
                    <a:pt x="154" y="85"/>
                    <a:pt x="152" y="83"/>
                  </a:cubicBezTo>
                  <a:cubicBezTo>
                    <a:pt x="120" y="51"/>
                    <a:pt x="120" y="51"/>
                    <a:pt x="120" y="51"/>
                  </a:cubicBezTo>
                  <a:cubicBezTo>
                    <a:pt x="116" y="47"/>
                    <a:pt x="116" y="40"/>
                    <a:pt x="120" y="36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6" y="0"/>
                    <a:pt x="163" y="0"/>
                    <a:pt x="167" y="4"/>
                  </a:cubicBezTo>
                  <a:cubicBezTo>
                    <a:pt x="171" y="8"/>
                    <a:pt x="171" y="15"/>
                    <a:pt x="167" y="19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60" y="33"/>
                    <a:pt x="160" y="33"/>
                    <a:pt x="160" y="33"/>
                  </a:cubicBezTo>
                  <a:cubicBezTo>
                    <a:pt x="248" y="33"/>
                    <a:pt x="320" y="104"/>
                    <a:pt x="320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72" name="Group 970">
            <a:extLst>
              <a:ext uri="{FF2B5EF4-FFF2-40B4-BE49-F238E27FC236}">
                <a16:creationId xmlns:a16="http://schemas.microsoft.com/office/drawing/2014/main" id="{1F7035A3-587C-8641-BFAE-318B5101D2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97818" y="3514661"/>
            <a:ext cx="367631" cy="367631"/>
            <a:chOff x="7346" y="3563"/>
            <a:chExt cx="340" cy="340"/>
          </a:xfrm>
          <a:solidFill>
            <a:srgbClr val="ED1B24"/>
          </a:solidFill>
        </p:grpSpPr>
        <p:sp>
          <p:nvSpPr>
            <p:cNvPr id="173" name="Freeform 971">
              <a:extLst>
                <a:ext uri="{FF2B5EF4-FFF2-40B4-BE49-F238E27FC236}">
                  <a16:creationId xmlns:a16="http://schemas.microsoft.com/office/drawing/2014/main" id="{D75B2773-B74F-1549-A50E-507D870957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6" y="3563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74" name="Freeform 972">
              <a:extLst>
                <a:ext uri="{FF2B5EF4-FFF2-40B4-BE49-F238E27FC236}">
                  <a16:creationId xmlns:a16="http://schemas.microsoft.com/office/drawing/2014/main" id="{663F2E36-48F4-C74F-81F8-6B50B7F70F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2" y="3662"/>
              <a:ext cx="208" cy="153"/>
            </a:xfrm>
            <a:custGeom>
              <a:avLst/>
              <a:gdLst>
                <a:gd name="T0" fmla="*/ 283 w 312"/>
                <a:gd name="T1" fmla="*/ 17 h 230"/>
                <a:gd name="T2" fmla="*/ 70 w 312"/>
                <a:gd name="T3" fmla="*/ 0 h 230"/>
                <a:gd name="T4" fmla="*/ 1 w 312"/>
                <a:gd name="T5" fmla="*/ 104 h 230"/>
                <a:gd name="T6" fmla="*/ 70 w 312"/>
                <a:gd name="T7" fmla="*/ 221 h 230"/>
                <a:gd name="T8" fmla="*/ 203 w 312"/>
                <a:gd name="T9" fmla="*/ 171 h 230"/>
                <a:gd name="T10" fmla="*/ 267 w 312"/>
                <a:gd name="T11" fmla="*/ 228 h 230"/>
                <a:gd name="T12" fmla="*/ 310 w 312"/>
                <a:gd name="T13" fmla="*/ 105 h 230"/>
                <a:gd name="T14" fmla="*/ 251 w 312"/>
                <a:gd name="T15" fmla="*/ 202 h 230"/>
                <a:gd name="T16" fmla="*/ 211 w 312"/>
                <a:gd name="T17" fmla="*/ 149 h 230"/>
                <a:gd name="T18" fmla="*/ 90 w 312"/>
                <a:gd name="T19" fmla="*/ 158 h 230"/>
                <a:gd name="T20" fmla="*/ 33 w 312"/>
                <a:gd name="T21" fmla="*/ 204 h 230"/>
                <a:gd name="T22" fmla="*/ 44 w 312"/>
                <a:gd name="T23" fmla="*/ 32 h 230"/>
                <a:gd name="T24" fmla="*/ 241 w 312"/>
                <a:gd name="T25" fmla="*/ 21 h 230"/>
                <a:gd name="T26" fmla="*/ 289 w 312"/>
                <a:gd name="T27" fmla="*/ 105 h 230"/>
                <a:gd name="T28" fmla="*/ 113 w 312"/>
                <a:gd name="T29" fmla="*/ 85 h 230"/>
                <a:gd name="T30" fmla="*/ 92 w 312"/>
                <a:gd name="T31" fmla="*/ 96 h 230"/>
                <a:gd name="T32" fmla="*/ 81 w 312"/>
                <a:gd name="T33" fmla="*/ 117 h 230"/>
                <a:gd name="T34" fmla="*/ 70 w 312"/>
                <a:gd name="T35" fmla="*/ 96 h 230"/>
                <a:gd name="T36" fmla="*/ 49 w 312"/>
                <a:gd name="T37" fmla="*/ 85 h 230"/>
                <a:gd name="T38" fmla="*/ 70 w 312"/>
                <a:gd name="T39" fmla="*/ 75 h 230"/>
                <a:gd name="T40" fmla="*/ 81 w 312"/>
                <a:gd name="T41" fmla="*/ 53 h 230"/>
                <a:gd name="T42" fmla="*/ 92 w 312"/>
                <a:gd name="T43" fmla="*/ 75 h 230"/>
                <a:gd name="T44" fmla="*/ 113 w 312"/>
                <a:gd name="T45" fmla="*/ 85 h 230"/>
                <a:gd name="T46" fmla="*/ 252 w 312"/>
                <a:gd name="T47" fmla="*/ 96 h 230"/>
                <a:gd name="T48" fmla="*/ 252 w 312"/>
                <a:gd name="T49" fmla="*/ 75 h 230"/>
                <a:gd name="T50" fmla="*/ 230 w 312"/>
                <a:gd name="T51" fmla="*/ 117 h 230"/>
                <a:gd name="T52" fmla="*/ 209 w 312"/>
                <a:gd name="T53" fmla="*/ 117 h 230"/>
                <a:gd name="T54" fmla="*/ 230 w 312"/>
                <a:gd name="T55" fmla="*/ 117 h 230"/>
                <a:gd name="T56" fmla="*/ 188 w 312"/>
                <a:gd name="T57" fmla="*/ 96 h 230"/>
                <a:gd name="T58" fmla="*/ 188 w 312"/>
                <a:gd name="T59" fmla="*/ 75 h 230"/>
                <a:gd name="T60" fmla="*/ 230 w 312"/>
                <a:gd name="T61" fmla="*/ 53 h 230"/>
                <a:gd name="T62" fmla="*/ 209 w 312"/>
                <a:gd name="T63" fmla="*/ 53 h 230"/>
                <a:gd name="T64" fmla="*/ 230 w 312"/>
                <a:gd name="T65" fmla="*/ 5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30">
                  <a:moveTo>
                    <a:pt x="310" y="105"/>
                  </a:moveTo>
                  <a:cubicBezTo>
                    <a:pt x="310" y="102"/>
                    <a:pt x="311" y="46"/>
                    <a:pt x="283" y="17"/>
                  </a:cubicBezTo>
                  <a:cubicBezTo>
                    <a:pt x="271" y="6"/>
                    <a:pt x="257" y="0"/>
                    <a:pt x="241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4" y="0"/>
                    <a:pt x="40" y="6"/>
                    <a:pt x="29" y="17"/>
                  </a:cubicBezTo>
                  <a:cubicBezTo>
                    <a:pt x="0" y="46"/>
                    <a:pt x="1" y="102"/>
                    <a:pt x="1" y="104"/>
                  </a:cubicBezTo>
                  <a:cubicBezTo>
                    <a:pt x="0" y="144"/>
                    <a:pt x="1" y="212"/>
                    <a:pt x="23" y="223"/>
                  </a:cubicBezTo>
                  <a:cubicBezTo>
                    <a:pt x="37" y="230"/>
                    <a:pt x="54" y="229"/>
                    <a:pt x="70" y="221"/>
                  </a:cubicBezTo>
                  <a:cubicBezTo>
                    <a:pt x="89" y="212"/>
                    <a:pt x="103" y="194"/>
                    <a:pt x="109" y="171"/>
                  </a:cubicBezTo>
                  <a:cubicBezTo>
                    <a:pt x="203" y="171"/>
                    <a:pt x="203" y="171"/>
                    <a:pt x="203" y="171"/>
                  </a:cubicBezTo>
                  <a:cubicBezTo>
                    <a:pt x="209" y="194"/>
                    <a:pt x="222" y="212"/>
                    <a:pt x="241" y="221"/>
                  </a:cubicBezTo>
                  <a:cubicBezTo>
                    <a:pt x="250" y="225"/>
                    <a:pt x="259" y="228"/>
                    <a:pt x="267" y="228"/>
                  </a:cubicBezTo>
                  <a:cubicBezTo>
                    <a:pt x="275" y="228"/>
                    <a:pt x="282" y="226"/>
                    <a:pt x="288" y="223"/>
                  </a:cubicBezTo>
                  <a:cubicBezTo>
                    <a:pt x="311" y="212"/>
                    <a:pt x="312" y="144"/>
                    <a:pt x="310" y="105"/>
                  </a:cubicBezTo>
                  <a:close/>
                  <a:moveTo>
                    <a:pt x="279" y="204"/>
                  </a:moveTo>
                  <a:cubicBezTo>
                    <a:pt x="271" y="208"/>
                    <a:pt x="260" y="207"/>
                    <a:pt x="251" y="202"/>
                  </a:cubicBezTo>
                  <a:cubicBezTo>
                    <a:pt x="242" y="198"/>
                    <a:pt x="227" y="186"/>
                    <a:pt x="222" y="158"/>
                  </a:cubicBezTo>
                  <a:cubicBezTo>
                    <a:pt x="221" y="153"/>
                    <a:pt x="216" y="149"/>
                    <a:pt x="211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95" y="149"/>
                    <a:pt x="91" y="153"/>
                    <a:pt x="90" y="158"/>
                  </a:cubicBezTo>
                  <a:cubicBezTo>
                    <a:pt x="85" y="186"/>
                    <a:pt x="69" y="198"/>
                    <a:pt x="61" y="202"/>
                  </a:cubicBezTo>
                  <a:cubicBezTo>
                    <a:pt x="51" y="207"/>
                    <a:pt x="40" y="208"/>
                    <a:pt x="33" y="204"/>
                  </a:cubicBezTo>
                  <a:cubicBezTo>
                    <a:pt x="26" y="198"/>
                    <a:pt x="21" y="152"/>
                    <a:pt x="22" y="104"/>
                  </a:cubicBezTo>
                  <a:cubicBezTo>
                    <a:pt x="22" y="104"/>
                    <a:pt x="22" y="55"/>
                    <a:pt x="44" y="32"/>
                  </a:cubicBezTo>
                  <a:cubicBezTo>
                    <a:pt x="51" y="25"/>
                    <a:pt x="60" y="21"/>
                    <a:pt x="70" y="21"/>
                  </a:cubicBezTo>
                  <a:cubicBezTo>
                    <a:pt x="241" y="21"/>
                    <a:pt x="241" y="21"/>
                    <a:pt x="241" y="21"/>
                  </a:cubicBezTo>
                  <a:cubicBezTo>
                    <a:pt x="252" y="21"/>
                    <a:pt x="260" y="25"/>
                    <a:pt x="267" y="32"/>
                  </a:cubicBezTo>
                  <a:cubicBezTo>
                    <a:pt x="290" y="55"/>
                    <a:pt x="289" y="104"/>
                    <a:pt x="289" y="105"/>
                  </a:cubicBezTo>
                  <a:cubicBezTo>
                    <a:pt x="291" y="152"/>
                    <a:pt x="286" y="198"/>
                    <a:pt x="279" y="204"/>
                  </a:cubicBezTo>
                  <a:close/>
                  <a:moveTo>
                    <a:pt x="113" y="85"/>
                  </a:moveTo>
                  <a:cubicBezTo>
                    <a:pt x="113" y="91"/>
                    <a:pt x="108" y="96"/>
                    <a:pt x="10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2" y="107"/>
                    <a:pt x="92" y="107"/>
                    <a:pt x="92" y="107"/>
                  </a:cubicBezTo>
                  <a:cubicBezTo>
                    <a:pt x="92" y="113"/>
                    <a:pt x="87" y="117"/>
                    <a:pt x="81" y="117"/>
                  </a:cubicBezTo>
                  <a:cubicBezTo>
                    <a:pt x="75" y="117"/>
                    <a:pt x="70" y="113"/>
                    <a:pt x="70" y="107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54" y="96"/>
                    <a:pt x="49" y="91"/>
                    <a:pt x="49" y="85"/>
                  </a:cubicBezTo>
                  <a:cubicBezTo>
                    <a:pt x="49" y="79"/>
                    <a:pt x="54" y="75"/>
                    <a:pt x="60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58"/>
                    <a:pt x="75" y="53"/>
                    <a:pt x="81" y="53"/>
                  </a:cubicBezTo>
                  <a:cubicBezTo>
                    <a:pt x="87" y="53"/>
                    <a:pt x="92" y="58"/>
                    <a:pt x="92" y="64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108" y="75"/>
                    <a:pt x="113" y="79"/>
                    <a:pt x="113" y="85"/>
                  </a:cubicBezTo>
                  <a:close/>
                  <a:moveTo>
                    <a:pt x="262" y="85"/>
                  </a:moveTo>
                  <a:cubicBezTo>
                    <a:pt x="262" y="91"/>
                    <a:pt x="258" y="96"/>
                    <a:pt x="252" y="96"/>
                  </a:cubicBezTo>
                  <a:cubicBezTo>
                    <a:pt x="246" y="96"/>
                    <a:pt x="241" y="91"/>
                    <a:pt x="241" y="85"/>
                  </a:cubicBezTo>
                  <a:cubicBezTo>
                    <a:pt x="241" y="79"/>
                    <a:pt x="246" y="75"/>
                    <a:pt x="252" y="75"/>
                  </a:cubicBezTo>
                  <a:cubicBezTo>
                    <a:pt x="258" y="75"/>
                    <a:pt x="262" y="79"/>
                    <a:pt x="262" y="85"/>
                  </a:cubicBezTo>
                  <a:close/>
                  <a:moveTo>
                    <a:pt x="230" y="117"/>
                  </a:moveTo>
                  <a:cubicBezTo>
                    <a:pt x="230" y="123"/>
                    <a:pt x="226" y="128"/>
                    <a:pt x="220" y="128"/>
                  </a:cubicBezTo>
                  <a:cubicBezTo>
                    <a:pt x="214" y="128"/>
                    <a:pt x="209" y="123"/>
                    <a:pt x="209" y="117"/>
                  </a:cubicBezTo>
                  <a:cubicBezTo>
                    <a:pt x="209" y="111"/>
                    <a:pt x="214" y="107"/>
                    <a:pt x="220" y="107"/>
                  </a:cubicBezTo>
                  <a:cubicBezTo>
                    <a:pt x="226" y="107"/>
                    <a:pt x="230" y="111"/>
                    <a:pt x="230" y="117"/>
                  </a:cubicBezTo>
                  <a:close/>
                  <a:moveTo>
                    <a:pt x="198" y="85"/>
                  </a:moveTo>
                  <a:cubicBezTo>
                    <a:pt x="198" y="91"/>
                    <a:pt x="194" y="96"/>
                    <a:pt x="188" y="96"/>
                  </a:cubicBezTo>
                  <a:cubicBezTo>
                    <a:pt x="182" y="96"/>
                    <a:pt x="177" y="91"/>
                    <a:pt x="177" y="85"/>
                  </a:cubicBezTo>
                  <a:cubicBezTo>
                    <a:pt x="177" y="79"/>
                    <a:pt x="182" y="75"/>
                    <a:pt x="188" y="75"/>
                  </a:cubicBezTo>
                  <a:cubicBezTo>
                    <a:pt x="194" y="75"/>
                    <a:pt x="198" y="79"/>
                    <a:pt x="198" y="85"/>
                  </a:cubicBezTo>
                  <a:close/>
                  <a:moveTo>
                    <a:pt x="230" y="53"/>
                  </a:moveTo>
                  <a:cubicBezTo>
                    <a:pt x="230" y="59"/>
                    <a:pt x="226" y="64"/>
                    <a:pt x="220" y="64"/>
                  </a:cubicBezTo>
                  <a:cubicBezTo>
                    <a:pt x="214" y="64"/>
                    <a:pt x="209" y="59"/>
                    <a:pt x="209" y="53"/>
                  </a:cubicBezTo>
                  <a:cubicBezTo>
                    <a:pt x="209" y="47"/>
                    <a:pt x="214" y="43"/>
                    <a:pt x="220" y="43"/>
                  </a:cubicBezTo>
                  <a:cubicBezTo>
                    <a:pt x="226" y="43"/>
                    <a:pt x="230" y="47"/>
                    <a:pt x="230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9531E0D4-A21E-8047-8C54-AD61BADCF8AD}"/>
              </a:ext>
            </a:extLst>
          </p:cNvPr>
          <p:cNvSpPr txBox="1"/>
          <p:nvPr/>
        </p:nvSpPr>
        <p:spPr>
          <a:xfrm>
            <a:off x="3934635" y="3882294"/>
            <a:ext cx="8191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Gamepad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7C1251E-A8D0-2344-9CC8-F41188E876B2}"/>
              </a:ext>
            </a:extLst>
          </p:cNvPr>
          <p:cNvSpPr txBox="1"/>
          <p:nvPr/>
        </p:nvSpPr>
        <p:spPr>
          <a:xfrm>
            <a:off x="4795714" y="3882294"/>
            <a:ext cx="8339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Fax machine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EFCFBF9-13A7-AA42-BF22-858311F76829}"/>
              </a:ext>
            </a:extLst>
          </p:cNvPr>
          <p:cNvSpPr txBox="1"/>
          <p:nvPr/>
        </p:nvSpPr>
        <p:spPr>
          <a:xfrm>
            <a:off x="5671606" y="3882292"/>
            <a:ext cx="8307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Download from Cloud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966F54B-CB01-3941-AAA4-43CA7CE846E8}"/>
              </a:ext>
            </a:extLst>
          </p:cNvPr>
          <p:cNvSpPr txBox="1"/>
          <p:nvPr/>
        </p:nvSpPr>
        <p:spPr>
          <a:xfrm>
            <a:off x="7417044" y="3882294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Mobile pay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9E5C22F-9A35-7F40-BEB4-957A26E15CA4}"/>
              </a:ext>
            </a:extLst>
          </p:cNvPr>
          <p:cNvSpPr txBox="1"/>
          <p:nvPr/>
        </p:nvSpPr>
        <p:spPr>
          <a:xfrm>
            <a:off x="8289763" y="3882294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Music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C65DEF1-C5C4-994C-A1E7-90F0EF9AB8A8}"/>
              </a:ext>
            </a:extLst>
          </p:cNvPr>
          <p:cNvSpPr txBox="1"/>
          <p:nvPr/>
        </p:nvSpPr>
        <p:spPr>
          <a:xfrm>
            <a:off x="6544325" y="3882294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Newspaper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F171B5B-B6E5-1B48-952C-248FFF4E47D6}"/>
              </a:ext>
            </a:extLst>
          </p:cNvPr>
          <p:cNvSpPr txBox="1"/>
          <p:nvPr/>
        </p:nvSpPr>
        <p:spPr>
          <a:xfrm>
            <a:off x="9162482" y="3882294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Mouse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84E9707-B7D9-9B4F-887E-5F4AB1AC6CE3}"/>
              </a:ext>
            </a:extLst>
          </p:cNvPr>
          <p:cNvSpPr txBox="1"/>
          <p:nvPr/>
        </p:nvSpPr>
        <p:spPr>
          <a:xfrm>
            <a:off x="10035201" y="3882294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Keyboard</a:t>
            </a:r>
          </a:p>
        </p:txBody>
      </p:sp>
      <p:grpSp>
        <p:nvGrpSpPr>
          <p:cNvPr id="183" name="Group 618">
            <a:extLst>
              <a:ext uri="{FF2B5EF4-FFF2-40B4-BE49-F238E27FC236}">
                <a16:creationId xmlns:a16="http://schemas.microsoft.com/office/drawing/2014/main" id="{D673DB83-6A38-9340-91AB-9175CD338E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21243" y="3514661"/>
            <a:ext cx="367631" cy="367631"/>
            <a:chOff x="3447" y="2459"/>
            <a:chExt cx="340" cy="340"/>
          </a:xfrm>
          <a:solidFill>
            <a:srgbClr val="ED1B24"/>
          </a:solidFill>
        </p:grpSpPr>
        <p:sp>
          <p:nvSpPr>
            <p:cNvPr id="184" name="Freeform 619">
              <a:extLst>
                <a:ext uri="{FF2B5EF4-FFF2-40B4-BE49-F238E27FC236}">
                  <a16:creationId xmlns:a16="http://schemas.microsoft.com/office/drawing/2014/main" id="{7EEC3809-D3FF-C24E-AFB0-29255CA3D1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7" y="2459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85" name="Freeform 620">
              <a:extLst>
                <a:ext uri="{FF2B5EF4-FFF2-40B4-BE49-F238E27FC236}">
                  <a16:creationId xmlns:a16="http://schemas.microsoft.com/office/drawing/2014/main" id="{DF5A10B8-1FD7-254A-BA79-11786C3959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1" y="2529"/>
              <a:ext cx="171" cy="206"/>
            </a:xfrm>
            <a:custGeom>
              <a:avLst/>
              <a:gdLst>
                <a:gd name="T0" fmla="*/ 11 w 257"/>
                <a:gd name="T1" fmla="*/ 122 h 311"/>
                <a:gd name="T2" fmla="*/ 1 w 257"/>
                <a:gd name="T3" fmla="*/ 266 h 311"/>
                <a:gd name="T4" fmla="*/ 51 w 257"/>
                <a:gd name="T5" fmla="*/ 277 h 311"/>
                <a:gd name="T6" fmla="*/ 62 w 257"/>
                <a:gd name="T7" fmla="*/ 311 h 311"/>
                <a:gd name="T8" fmla="*/ 206 w 257"/>
                <a:gd name="T9" fmla="*/ 300 h 311"/>
                <a:gd name="T10" fmla="*/ 246 w 257"/>
                <a:gd name="T11" fmla="*/ 277 h 311"/>
                <a:gd name="T12" fmla="*/ 257 w 257"/>
                <a:gd name="T13" fmla="*/ 132 h 311"/>
                <a:gd name="T14" fmla="*/ 72 w 257"/>
                <a:gd name="T15" fmla="*/ 289 h 311"/>
                <a:gd name="T16" fmla="*/ 185 w 257"/>
                <a:gd name="T17" fmla="*/ 227 h 311"/>
                <a:gd name="T18" fmla="*/ 72 w 257"/>
                <a:gd name="T19" fmla="*/ 289 h 311"/>
                <a:gd name="T20" fmla="*/ 206 w 257"/>
                <a:gd name="T21" fmla="*/ 256 h 311"/>
                <a:gd name="T22" fmla="*/ 196 w 257"/>
                <a:gd name="T23" fmla="*/ 206 h 311"/>
                <a:gd name="T24" fmla="*/ 51 w 257"/>
                <a:gd name="T25" fmla="*/ 216 h 311"/>
                <a:gd name="T26" fmla="*/ 22 w 257"/>
                <a:gd name="T27" fmla="*/ 256 h 311"/>
                <a:gd name="T28" fmla="*/ 235 w 257"/>
                <a:gd name="T29" fmla="*/ 143 h 311"/>
                <a:gd name="T30" fmla="*/ 161 w 257"/>
                <a:gd name="T31" fmla="*/ 172 h 311"/>
                <a:gd name="T32" fmla="*/ 193 w 257"/>
                <a:gd name="T33" fmla="*/ 161 h 311"/>
                <a:gd name="T34" fmla="*/ 193 w 257"/>
                <a:gd name="T35" fmla="*/ 183 h 311"/>
                <a:gd name="T36" fmla="*/ 161 w 257"/>
                <a:gd name="T37" fmla="*/ 172 h 311"/>
                <a:gd name="T38" fmla="*/ 8 w 257"/>
                <a:gd name="T39" fmla="*/ 95 h 311"/>
                <a:gd name="T40" fmla="*/ 80 w 257"/>
                <a:gd name="T41" fmla="*/ 95 h 311"/>
                <a:gd name="T42" fmla="*/ 84 w 257"/>
                <a:gd name="T43" fmla="*/ 66 h 311"/>
                <a:gd name="T44" fmla="*/ 127 w 257"/>
                <a:gd name="T45" fmla="*/ 60 h 311"/>
                <a:gd name="T46" fmla="*/ 165 w 257"/>
                <a:gd name="T47" fmla="*/ 65 h 311"/>
                <a:gd name="T48" fmla="*/ 173 w 257"/>
                <a:gd name="T49" fmla="*/ 87 h 311"/>
                <a:gd name="T50" fmla="*/ 209 w 257"/>
                <a:gd name="T51" fmla="*/ 106 h 311"/>
                <a:gd name="T52" fmla="*/ 249 w 257"/>
                <a:gd name="T53" fmla="*/ 95 h 311"/>
                <a:gd name="T54" fmla="*/ 254 w 257"/>
                <a:gd name="T55" fmla="*/ 90 h 311"/>
                <a:gd name="T56" fmla="*/ 256 w 257"/>
                <a:gd name="T57" fmla="*/ 61 h 311"/>
                <a:gd name="T58" fmla="*/ 130 w 257"/>
                <a:gd name="T59" fmla="*/ 1 h 311"/>
                <a:gd name="T60" fmla="*/ 17 w 257"/>
                <a:gd name="T61" fmla="*/ 32 h 311"/>
                <a:gd name="T62" fmla="*/ 1 w 257"/>
                <a:gd name="T63" fmla="*/ 66 h 311"/>
                <a:gd name="T64" fmla="*/ 6 w 257"/>
                <a:gd name="T65" fmla="*/ 94 h 311"/>
                <a:gd name="T66" fmla="*/ 22 w 257"/>
                <a:gd name="T67" fmla="*/ 62 h 311"/>
                <a:gd name="T68" fmla="*/ 127 w 257"/>
                <a:gd name="T69" fmla="*/ 23 h 311"/>
                <a:gd name="T70" fmla="*/ 130 w 257"/>
                <a:gd name="T71" fmla="*/ 23 h 311"/>
                <a:gd name="T72" fmla="*/ 235 w 257"/>
                <a:gd name="T73" fmla="*/ 62 h 311"/>
                <a:gd name="T74" fmla="*/ 235 w 257"/>
                <a:gd name="T75" fmla="*/ 79 h 311"/>
                <a:gd name="T76" fmla="*/ 195 w 257"/>
                <a:gd name="T77" fmla="*/ 57 h 311"/>
                <a:gd name="T78" fmla="*/ 169 w 257"/>
                <a:gd name="T79" fmla="*/ 43 h 311"/>
                <a:gd name="T80" fmla="*/ 127 w 257"/>
                <a:gd name="T81" fmla="*/ 39 h 311"/>
                <a:gd name="T82" fmla="*/ 72 w 257"/>
                <a:gd name="T83" fmla="*/ 46 h 311"/>
                <a:gd name="T84" fmla="*/ 63 w 257"/>
                <a:gd name="T85" fmla="*/ 81 h 311"/>
                <a:gd name="T86" fmla="*/ 22 w 257"/>
                <a:gd name="T87" fmla="*/ 66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7" h="311">
                  <a:moveTo>
                    <a:pt x="246" y="122"/>
                  </a:moveTo>
                  <a:cubicBezTo>
                    <a:pt x="11" y="122"/>
                    <a:pt x="11" y="122"/>
                    <a:pt x="11" y="122"/>
                  </a:cubicBezTo>
                  <a:cubicBezTo>
                    <a:pt x="5" y="122"/>
                    <a:pt x="1" y="126"/>
                    <a:pt x="1" y="132"/>
                  </a:cubicBezTo>
                  <a:cubicBezTo>
                    <a:pt x="1" y="266"/>
                    <a:pt x="1" y="266"/>
                    <a:pt x="1" y="266"/>
                  </a:cubicBezTo>
                  <a:cubicBezTo>
                    <a:pt x="1" y="272"/>
                    <a:pt x="5" y="277"/>
                    <a:pt x="11" y="277"/>
                  </a:cubicBezTo>
                  <a:cubicBezTo>
                    <a:pt x="51" y="277"/>
                    <a:pt x="51" y="277"/>
                    <a:pt x="51" y="277"/>
                  </a:cubicBezTo>
                  <a:cubicBezTo>
                    <a:pt x="51" y="300"/>
                    <a:pt x="51" y="300"/>
                    <a:pt x="51" y="300"/>
                  </a:cubicBezTo>
                  <a:cubicBezTo>
                    <a:pt x="51" y="306"/>
                    <a:pt x="56" y="311"/>
                    <a:pt x="62" y="311"/>
                  </a:cubicBezTo>
                  <a:cubicBezTo>
                    <a:pt x="196" y="311"/>
                    <a:pt x="196" y="311"/>
                    <a:pt x="196" y="311"/>
                  </a:cubicBezTo>
                  <a:cubicBezTo>
                    <a:pt x="202" y="311"/>
                    <a:pt x="206" y="306"/>
                    <a:pt x="206" y="300"/>
                  </a:cubicBezTo>
                  <a:cubicBezTo>
                    <a:pt x="206" y="277"/>
                    <a:pt x="206" y="277"/>
                    <a:pt x="206" y="277"/>
                  </a:cubicBezTo>
                  <a:cubicBezTo>
                    <a:pt x="246" y="277"/>
                    <a:pt x="246" y="277"/>
                    <a:pt x="246" y="277"/>
                  </a:cubicBezTo>
                  <a:cubicBezTo>
                    <a:pt x="252" y="277"/>
                    <a:pt x="257" y="272"/>
                    <a:pt x="257" y="266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57" y="126"/>
                    <a:pt x="252" y="122"/>
                    <a:pt x="246" y="122"/>
                  </a:cubicBezTo>
                  <a:close/>
                  <a:moveTo>
                    <a:pt x="72" y="289"/>
                  </a:moveTo>
                  <a:cubicBezTo>
                    <a:pt x="72" y="227"/>
                    <a:pt x="72" y="227"/>
                    <a:pt x="72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85" y="289"/>
                    <a:pt x="185" y="289"/>
                    <a:pt x="185" y="289"/>
                  </a:cubicBezTo>
                  <a:lnTo>
                    <a:pt x="72" y="289"/>
                  </a:lnTo>
                  <a:close/>
                  <a:moveTo>
                    <a:pt x="235" y="256"/>
                  </a:moveTo>
                  <a:cubicBezTo>
                    <a:pt x="206" y="256"/>
                    <a:pt x="206" y="256"/>
                    <a:pt x="206" y="256"/>
                  </a:cubicBezTo>
                  <a:cubicBezTo>
                    <a:pt x="206" y="216"/>
                    <a:pt x="206" y="216"/>
                    <a:pt x="206" y="216"/>
                  </a:cubicBezTo>
                  <a:cubicBezTo>
                    <a:pt x="206" y="210"/>
                    <a:pt x="202" y="206"/>
                    <a:pt x="196" y="206"/>
                  </a:cubicBezTo>
                  <a:cubicBezTo>
                    <a:pt x="62" y="206"/>
                    <a:pt x="62" y="206"/>
                    <a:pt x="62" y="206"/>
                  </a:cubicBezTo>
                  <a:cubicBezTo>
                    <a:pt x="56" y="206"/>
                    <a:pt x="51" y="210"/>
                    <a:pt x="51" y="216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22" y="256"/>
                    <a:pt x="22" y="256"/>
                    <a:pt x="22" y="256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35" y="143"/>
                    <a:pt x="235" y="143"/>
                    <a:pt x="235" y="143"/>
                  </a:cubicBezTo>
                  <a:lnTo>
                    <a:pt x="235" y="256"/>
                  </a:lnTo>
                  <a:close/>
                  <a:moveTo>
                    <a:pt x="161" y="172"/>
                  </a:moveTo>
                  <a:cubicBezTo>
                    <a:pt x="161" y="166"/>
                    <a:pt x="165" y="161"/>
                    <a:pt x="171" y="161"/>
                  </a:cubicBezTo>
                  <a:cubicBezTo>
                    <a:pt x="193" y="161"/>
                    <a:pt x="193" y="161"/>
                    <a:pt x="193" y="161"/>
                  </a:cubicBezTo>
                  <a:cubicBezTo>
                    <a:pt x="199" y="161"/>
                    <a:pt x="203" y="166"/>
                    <a:pt x="203" y="172"/>
                  </a:cubicBezTo>
                  <a:cubicBezTo>
                    <a:pt x="203" y="178"/>
                    <a:pt x="199" y="183"/>
                    <a:pt x="193" y="183"/>
                  </a:cubicBezTo>
                  <a:cubicBezTo>
                    <a:pt x="171" y="183"/>
                    <a:pt x="171" y="183"/>
                    <a:pt x="171" y="183"/>
                  </a:cubicBezTo>
                  <a:cubicBezTo>
                    <a:pt x="165" y="183"/>
                    <a:pt x="161" y="178"/>
                    <a:pt x="161" y="172"/>
                  </a:cubicBezTo>
                  <a:close/>
                  <a:moveTo>
                    <a:pt x="6" y="94"/>
                  </a:moveTo>
                  <a:cubicBezTo>
                    <a:pt x="8" y="95"/>
                    <a:pt x="8" y="95"/>
                    <a:pt x="8" y="9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16" y="100"/>
                    <a:pt x="55" y="117"/>
                    <a:pt x="80" y="95"/>
                  </a:cubicBezTo>
                  <a:cubicBezTo>
                    <a:pt x="83" y="93"/>
                    <a:pt x="84" y="90"/>
                    <a:pt x="84" y="87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7" y="65"/>
                    <a:pt x="89" y="65"/>
                    <a:pt x="92" y="65"/>
                  </a:cubicBezTo>
                  <a:cubicBezTo>
                    <a:pt x="106" y="62"/>
                    <a:pt x="117" y="60"/>
                    <a:pt x="127" y="60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40" y="60"/>
                    <a:pt x="151" y="62"/>
                    <a:pt x="165" y="65"/>
                  </a:cubicBezTo>
                  <a:cubicBezTo>
                    <a:pt x="168" y="65"/>
                    <a:pt x="171" y="65"/>
                    <a:pt x="173" y="66"/>
                  </a:cubicBezTo>
                  <a:cubicBezTo>
                    <a:pt x="173" y="87"/>
                    <a:pt x="173" y="87"/>
                    <a:pt x="173" y="87"/>
                  </a:cubicBezTo>
                  <a:cubicBezTo>
                    <a:pt x="173" y="90"/>
                    <a:pt x="175" y="93"/>
                    <a:pt x="177" y="95"/>
                  </a:cubicBezTo>
                  <a:cubicBezTo>
                    <a:pt x="187" y="103"/>
                    <a:pt x="198" y="106"/>
                    <a:pt x="209" y="106"/>
                  </a:cubicBezTo>
                  <a:cubicBezTo>
                    <a:pt x="228" y="106"/>
                    <a:pt x="245" y="98"/>
                    <a:pt x="249" y="95"/>
                  </a:cubicBezTo>
                  <a:cubicBezTo>
                    <a:pt x="249" y="95"/>
                    <a:pt x="249" y="95"/>
                    <a:pt x="249" y="95"/>
                  </a:cubicBezTo>
                  <a:cubicBezTo>
                    <a:pt x="251" y="94"/>
                    <a:pt x="251" y="94"/>
                    <a:pt x="251" y="94"/>
                  </a:cubicBezTo>
                  <a:cubicBezTo>
                    <a:pt x="252" y="93"/>
                    <a:pt x="253" y="92"/>
                    <a:pt x="254" y="90"/>
                  </a:cubicBezTo>
                  <a:cubicBezTo>
                    <a:pt x="257" y="84"/>
                    <a:pt x="257" y="76"/>
                    <a:pt x="257" y="66"/>
                  </a:cubicBezTo>
                  <a:cubicBezTo>
                    <a:pt x="256" y="61"/>
                    <a:pt x="256" y="61"/>
                    <a:pt x="256" y="61"/>
                  </a:cubicBezTo>
                  <a:cubicBezTo>
                    <a:pt x="256" y="50"/>
                    <a:pt x="255" y="41"/>
                    <a:pt x="241" y="32"/>
                  </a:cubicBezTo>
                  <a:cubicBezTo>
                    <a:pt x="239" y="31"/>
                    <a:pt x="197" y="0"/>
                    <a:pt x="130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60" y="0"/>
                    <a:pt x="18" y="31"/>
                    <a:pt x="17" y="32"/>
                  </a:cubicBezTo>
                  <a:cubicBezTo>
                    <a:pt x="2" y="41"/>
                    <a:pt x="1" y="50"/>
                    <a:pt x="1" y="61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76"/>
                    <a:pt x="0" y="84"/>
                    <a:pt x="4" y="90"/>
                  </a:cubicBezTo>
                  <a:cubicBezTo>
                    <a:pt x="4" y="92"/>
                    <a:pt x="5" y="93"/>
                    <a:pt x="6" y="94"/>
                  </a:cubicBezTo>
                  <a:close/>
                  <a:moveTo>
                    <a:pt x="22" y="66"/>
                  </a:moveTo>
                  <a:cubicBezTo>
                    <a:pt x="22" y="62"/>
                    <a:pt x="22" y="62"/>
                    <a:pt x="22" y="62"/>
                  </a:cubicBezTo>
                  <a:cubicBezTo>
                    <a:pt x="22" y="55"/>
                    <a:pt x="22" y="54"/>
                    <a:pt x="29" y="49"/>
                  </a:cubicBezTo>
                  <a:cubicBezTo>
                    <a:pt x="30" y="49"/>
                    <a:pt x="68" y="21"/>
                    <a:pt x="127" y="23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89" y="21"/>
                    <a:pt x="228" y="49"/>
                    <a:pt x="229" y="50"/>
                  </a:cubicBezTo>
                  <a:cubicBezTo>
                    <a:pt x="235" y="54"/>
                    <a:pt x="235" y="55"/>
                    <a:pt x="235" y="62"/>
                  </a:cubicBezTo>
                  <a:cubicBezTo>
                    <a:pt x="235" y="66"/>
                    <a:pt x="235" y="66"/>
                    <a:pt x="235" y="66"/>
                  </a:cubicBezTo>
                  <a:cubicBezTo>
                    <a:pt x="235" y="70"/>
                    <a:pt x="235" y="75"/>
                    <a:pt x="235" y="79"/>
                  </a:cubicBezTo>
                  <a:cubicBezTo>
                    <a:pt x="229" y="82"/>
                    <a:pt x="209" y="90"/>
                    <a:pt x="195" y="81"/>
                  </a:cubicBezTo>
                  <a:cubicBezTo>
                    <a:pt x="195" y="57"/>
                    <a:pt x="195" y="57"/>
                    <a:pt x="195" y="57"/>
                  </a:cubicBezTo>
                  <a:cubicBezTo>
                    <a:pt x="195" y="52"/>
                    <a:pt x="191" y="47"/>
                    <a:pt x="186" y="46"/>
                  </a:cubicBezTo>
                  <a:cubicBezTo>
                    <a:pt x="180" y="45"/>
                    <a:pt x="174" y="44"/>
                    <a:pt x="169" y="43"/>
                  </a:cubicBezTo>
                  <a:cubicBezTo>
                    <a:pt x="155" y="41"/>
                    <a:pt x="142" y="39"/>
                    <a:pt x="131" y="39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15" y="39"/>
                    <a:pt x="103" y="41"/>
                    <a:pt x="88" y="43"/>
                  </a:cubicBezTo>
                  <a:cubicBezTo>
                    <a:pt x="83" y="44"/>
                    <a:pt x="78" y="45"/>
                    <a:pt x="72" y="46"/>
                  </a:cubicBezTo>
                  <a:cubicBezTo>
                    <a:pt x="67" y="47"/>
                    <a:pt x="63" y="52"/>
                    <a:pt x="63" y="57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49" y="90"/>
                    <a:pt x="29" y="82"/>
                    <a:pt x="22" y="79"/>
                  </a:cubicBezTo>
                  <a:cubicBezTo>
                    <a:pt x="22" y="75"/>
                    <a:pt x="22" y="70"/>
                    <a:pt x="2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86" name="Group 407">
            <a:extLst>
              <a:ext uri="{FF2B5EF4-FFF2-40B4-BE49-F238E27FC236}">
                <a16:creationId xmlns:a16="http://schemas.microsoft.com/office/drawing/2014/main" id="{71D650A8-731A-DF47-AD15-8BE29CFB21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01536" y="3513579"/>
            <a:ext cx="368713" cy="368713"/>
            <a:chOff x="1898" y="1602"/>
            <a:chExt cx="341" cy="341"/>
          </a:xfrm>
          <a:solidFill>
            <a:srgbClr val="ED1B24"/>
          </a:solidFill>
        </p:grpSpPr>
        <p:sp>
          <p:nvSpPr>
            <p:cNvPr id="187" name="Freeform 408">
              <a:extLst>
                <a:ext uri="{FF2B5EF4-FFF2-40B4-BE49-F238E27FC236}">
                  <a16:creationId xmlns:a16="http://schemas.microsoft.com/office/drawing/2014/main" id="{96CA0581-BF00-A341-9A31-5E49EE0CE2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8" y="1602"/>
              <a:ext cx="341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88" name="Freeform 409">
              <a:extLst>
                <a:ext uri="{FF2B5EF4-FFF2-40B4-BE49-F238E27FC236}">
                  <a16:creationId xmlns:a16="http://schemas.microsoft.com/office/drawing/2014/main" id="{CA093835-2B25-D548-9EA8-7218327856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" y="1687"/>
              <a:ext cx="213" cy="185"/>
            </a:xfrm>
            <a:custGeom>
              <a:avLst/>
              <a:gdLst>
                <a:gd name="T0" fmla="*/ 199 w 320"/>
                <a:gd name="T1" fmla="*/ 227 h 277"/>
                <a:gd name="T2" fmla="*/ 199 w 320"/>
                <a:gd name="T3" fmla="*/ 242 h 277"/>
                <a:gd name="T4" fmla="*/ 167 w 320"/>
                <a:gd name="T5" fmla="*/ 274 h 277"/>
                <a:gd name="T6" fmla="*/ 164 w 320"/>
                <a:gd name="T7" fmla="*/ 276 h 277"/>
                <a:gd name="T8" fmla="*/ 160 w 320"/>
                <a:gd name="T9" fmla="*/ 277 h 277"/>
                <a:gd name="T10" fmla="*/ 156 w 320"/>
                <a:gd name="T11" fmla="*/ 276 h 277"/>
                <a:gd name="T12" fmla="*/ 152 w 320"/>
                <a:gd name="T13" fmla="*/ 274 h 277"/>
                <a:gd name="T14" fmla="*/ 120 w 320"/>
                <a:gd name="T15" fmla="*/ 242 h 277"/>
                <a:gd name="T16" fmla="*/ 120 w 320"/>
                <a:gd name="T17" fmla="*/ 227 h 277"/>
                <a:gd name="T18" fmla="*/ 135 w 320"/>
                <a:gd name="T19" fmla="*/ 227 h 277"/>
                <a:gd name="T20" fmla="*/ 149 w 320"/>
                <a:gd name="T21" fmla="*/ 241 h 277"/>
                <a:gd name="T22" fmla="*/ 149 w 320"/>
                <a:gd name="T23" fmla="*/ 117 h 277"/>
                <a:gd name="T24" fmla="*/ 160 w 320"/>
                <a:gd name="T25" fmla="*/ 106 h 277"/>
                <a:gd name="T26" fmla="*/ 170 w 320"/>
                <a:gd name="T27" fmla="*/ 117 h 277"/>
                <a:gd name="T28" fmla="*/ 170 w 320"/>
                <a:gd name="T29" fmla="*/ 241 h 277"/>
                <a:gd name="T30" fmla="*/ 184 w 320"/>
                <a:gd name="T31" fmla="*/ 227 h 277"/>
                <a:gd name="T32" fmla="*/ 199 w 320"/>
                <a:gd name="T33" fmla="*/ 227 h 277"/>
                <a:gd name="T34" fmla="*/ 266 w 320"/>
                <a:gd name="T35" fmla="*/ 85 h 277"/>
                <a:gd name="T36" fmla="*/ 262 w 320"/>
                <a:gd name="T37" fmla="*/ 85 h 277"/>
                <a:gd name="T38" fmla="*/ 176 w 320"/>
                <a:gd name="T39" fmla="*/ 0 h 277"/>
                <a:gd name="T40" fmla="*/ 94 w 320"/>
                <a:gd name="T41" fmla="*/ 55 h 277"/>
                <a:gd name="T42" fmla="*/ 71 w 320"/>
                <a:gd name="T43" fmla="*/ 50 h 277"/>
                <a:gd name="T44" fmla="*/ 0 w 320"/>
                <a:gd name="T45" fmla="*/ 121 h 277"/>
                <a:gd name="T46" fmla="*/ 71 w 320"/>
                <a:gd name="T47" fmla="*/ 192 h 277"/>
                <a:gd name="T48" fmla="*/ 106 w 320"/>
                <a:gd name="T49" fmla="*/ 192 h 277"/>
                <a:gd name="T50" fmla="*/ 117 w 320"/>
                <a:gd name="T51" fmla="*/ 181 h 277"/>
                <a:gd name="T52" fmla="*/ 106 w 320"/>
                <a:gd name="T53" fmla="*/ 170 h 277"/>
                <a:gd name="T54" fmla="*/ 71 w 320"/>
                <a:gd name="T55" fmla="*/ 170 h 277"/>
                <a:gd name="T56" fmla="*/ 21 w 320"/>
                <a:gd name="T57" fmla="*/ 121 h 277"/>
                <a:gd name="T58" fmla="*/ 71 w 320"/>
                <a:gd name="T59" fmla="*/ 71 h 277"/>
                <a:gd name="T60" fmla="*/ 95 w 320"/>
                <a:gd name="T61" fmla="*/ 79 h 277"/>
                <a:gd name="T62" fmla="*/ 105 w 320"/>
                <a:gd name="T63" fmla="*/ 80 h 277"/>
                <a:gd name="T64" fmla="*/ 111 w 320"/>
                <a:gd name="T65" fmla="*/ 73 h 277"/>
                <a:gd name="T66" fmla="*/ 176 w 320"/>
                <a:gd name="T67" fmla="*/ 21 h 277"/>
                <a:gd name="T68" fmla="*/ 241 w 320"/>
                <a:gd name="T69" fmla="*/ 86 h 277"/>
                <a:gd name="T70" fmla="*/ 240 w 320"/>
                <a:gd name="T71" fmla="*/ 94 h 277"/>
                <a:gd name="T72" fmla="*/ 239 w 320"/>
                <a:gd name="T73" fmla="*/ 99 h 277"/>
                <a:gd name="T74" fmla="*/ 243 w 320"/>
                <a:gd name="T75" fmla="*/ 109 h 277"/>
                <a:gd name="T76" fmla="*/ 255 w 320"/>
                <a:gd name="T77" fmla="*/ 110 h 277"/>
                <a:gd name="T78" fmla="*/ 266 w 320"/>
                <a:gd name="T79" fmla="*/ 106 h 277"/>
                <a:gd name="T80" fmla="*/ 298 w 320"/>
                <a:gd name="T81" fmla="*/ 138 h 277"/>
                <a:gd name="T82" fmla="*/ 266 w 320"/>
                <a:gd name="T83" fmla="*/ 170 h 277"/>
                <a:gd name="T84" fmla="*/ 213 w 320"/>
                <a:gd name="T85" fmla="*/ 170 h 277"/>
                <a:gd name="T86" fmla="*/ 202 w 320"/>
                <a:gd name="T87" fmla="*/ 181 h 277"/>
                <a:gd name="T88" fmla="*/ 213 w 320"/>
                <a:gd name="T89" fmla="*/ 192 h 277"/>
                <a:gd name="T90" fmla="*/ 266 w 320"/>
                <a:gd name="T91" fmla="*/ 192 h 277"/>
                <a:gd name="T92" fmla="*/ 320 w 320"/>
                <a:gd name="T93" fmla="*/ 138 h 277"/>
                <a:gd name="T94" fmla="*/ 266 w 320"/>
                <a:gd name="T95" fmla="*/ 85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0" h="277">
                  <a:moveTo>
                    <a:pt x="199" y="227"/>
                  </a:moveTo>
                  <a:cubicBezTo>
                    <a:pt x="203" y="231"/>
                    <a:pt x="203" y="238"/>
                    <a:pt x="199" y="242"/>
                  </a:cubicBezTo>
                  <a:cubicBezTo>
                    <a:pt x="167" y="274"/>
                    <a:pt x="167" y="274"/>
                    <a:pt x="167" y="274"/>
                  </a:cubicBezTo>
                  <a:cubicBezTo>
                    <a:pt x="166" y="275"/>
                    <a:pt x="165" y="276"/>
                    <a:pt x="164" y="276"/>
                  </a:cubicBezTo>
                  <a:cubicBezTo>
                    <a:pt x="162" y="277"/>
                    <a:pt x="161" y="277"/>
                    <a:pt x="160" y="277"/>
                  </a:cubicBezTo>
                  <a:cubicBezTo>
                    <a:pt x="158" y="277"/>
                    <a:pt x="157" y="277"/>
                    <a:pt x="156" y="276"/>
                  </a:cubicBezTo>
                  <a:cubicBezTo>
                    <a:pt x="154" y="276"/>
                    <a:pt x="153" y="275"/>
                    <a:pt x="152" y="274"/>
                  </a:cubicBezTo>
                  <a:cubicBezTo>
                    <a:pt x="120" y="242"/>
                    <a:pt x="120" y="242"/>
                    <a:pt x="120" y="242"/>
                  </a:cubicBezTo>
                  <a:cubicBezTo>
                    <a:pt x="116" y="238"/>
                    <a:pt x="116" y="231"/>
                    <a:pt x="120" y="227"/>
                  </a:cubicBezTo>
                  <a:cubicBezTo>
                    <a:pt x="124" y="223"/>
                    <a:pt x="131" y="223"/>
                    <a:pt x="135" y="227"/>
                  </a:cubicBezTo>
                  <a:cubicBezTo>
                    <a:pt x="149" y="241"/>
                    <a:pt x="149" y="241"/>
                    <a:pt x="149" y="241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9" y="111"/>
                    <a:pt x="154" y="106"/>
                    <a:pt x="160" y="106"/>
                  </a:cubicBezTo>
                  <a:cubicBezTo>
                    <a:pt x="166" y="106"/>
                    <a:pt x="170" y="111"/>
                    <a:pt x="170" y="117"/>
                  </a:cubicBezTo>
                  <a:cubicBezTo>
                    <a:pt x="170" y="241"/>
                    <a:pt x="170" y="241"/>
                    <a:pt x="170" y="241"/>
                  </a:cubicBezTo>
                  <a:cubicBezTo>
                    <a:pt x="184" y="227"/>
                    <a:pt x="184" y="227"/>
                    <a:pt x="184" y="227"/>
                  </a:cubicBezTo>
                  <a:cubicBezTo>
                    <a:pt x="188" y="223"/>
                    <a:pt x="195" y="223"/>
                    <a:pt x="199" y="227"/>
                  </a:cubicBezTo>
                  <a:close/>
                  <a:moveTo>
                    <a:pt x="266" y="85"/>
                  </a:moveTo>
                  <a:cubicBezTo>
                    <a:pt x="265" y="85"/>
                    <a:pt x="264" y="85"/>
                    <a:pt x="262" y="85"/>
                  </a:cubicBezTo>
                  <a:cubicBezTo>
                    <a:pt x="262" y="38"/>
                    <a:pt x="223" y="0"/>
                    <a:pt x="176" y="0"/>
                  </a:cubicBezTo>
                  <a:cubicBezTo>
                    <a:pt x="139" y="0"/>
                    <a:pt x="107" y="22"/>
                    <a:pt x="94" y="55"/>
                  </a:cubicBezTo>
                  <a:cubicBezTo>
                    <a:pt x="87" y="52"/>
                    <a:pt x="80" y="50"/>
                    <a:pt x="71" y="50"/>
                  </a:cubicBezTo>
                  <a:cubicBezTo>
                    <a:pt x="31" y="50"/>
                    <a:pt x="0" y="82"/>
                    <a:pt x="0" y="121"/>
                  </a:cubicBezTo>
                  <a:cubicBezTo>
                    <a:pt x="0" y="160"/>
                    <a:pt x="31" y="192"/>
                    <a:pt x="71" y="192"/>
                  </a:cubicBezTo>
                  <a:cubicBezTo>
                    <a:pt x="106" y="192"/>
                    <a:pt x="106" y="192"/>
                    <a:pt x="106" y="192"/>
                  </a:cubicBezTo>
                  <a:cubicBezTo>
                    <a:pt x="112" y="192"/>
                    <a:pt x="117" y="187"/>
                    <a:pt x="117" y="181"/>
                  </a:cubicBezTo>
                  <a:cubicBezTo>
                    <a:pt x="117" y="175"/>
                    <a:pt x="112" y="170"/>
                    <a:pt x="106" y="170"/>
                  </a:cubicBezTo>
                  <a:cubicBezTo>
                    <a:pt x="71" y="170"/>
                    <a:pt x="71" y="170"/>
                    <a:pt x="71" y="170"/>
                  </a:cubicBezTo>
                  <a:cubicBezTo>
                    <a:pt x="43" y="170"/>
                    <a:pt x="21" y="148"/>
                    <a:pt x="21" y="121"/>
                  </a:cubicBezTo>
                  <a:cubicBezTo>
                    <a:pt x="21" y="93"/>
                    <a:pt x="43" y="71"/>
                    <a:pt x="71" y="71"/>
                  </a:cubicBezTo>
                  <a:cubicBezTo>
                    <a:pt x="80" y="71"/>
                    <a:pt x="87" y="74"/>
                    <a:pt x="95" y="79"/>
                  </a:cubicBezTo>
                  <a:cubicBezTo>
                    <a:pt x="98" y="81"/>
                    <a:pt x="101" y="82"/>
                    <a:pt x="105" y="80"/>
                  </a:cubicBezTo>
                  <a:cubicBezTo>
                    <a:pt x="108" y="79"/>
                    <a:pt x="110" y="76"/>
                    <a:pt x="111" y="73"/>
                  </a:cubicBezTo>
                  <a:cubicBezTo>
                    <a:pt x="117" y="43"/>
                    <a:pt x="145" y="21"/>
                    <a:pt x="176" y="21"/>
                  </a:cubicBezTo>
                  <a:cubicBezTo>
                    <a:pt x="212" y="21"/>
                    <a:pt x="241" y="50"/>
                    <a:pt x="241" y="86"/>
                  </a:cubicBezTo>
                  <a:cubicBezTo>
                    <a:pt x="241" y="89"/>
                    <a:pt x="240" y="91"/>
                    <a:pt x="240" y="94"/>
                  </a:cubicBezTo>
                  <a:cubicBezTo>
                    <a:pt x="240" y="96"/>
                    <a:pt x="240" y="97"/>
                    <a:pt x="239" y="99"/>
                  </a:cubicBezTo>
                  <a:cubicBezTo>
                    <a:pt x="238" y="103"/>
                    <a:pt x="240" y="107"/>
                    <a:pt x="243" y="109"/>
                  </a:cubicBezTo>
                  <a:cubicBezTo>
                    <a:pt x="247" y="112"/>
                    <a:pt x="251" y="112"/>
                    <a:pt x="255" y="110"/>
                  </a:cubicBezTo>
                  <a:cubicBezTo>
                    <a:pt x="261" y="107"/>
                    <a:pt x="265" y="106"/>
                    <a:pt x="266" y="106"/>
                  </a:cubicBezTo>
                  <a:cubicBezTo>
                    <a:pt x="284" y="106"/>
                    <a:pt x="298" y="121"/>
                    <a:pt x="298" y="138"/>
                  </a:cubicBezTo>
                  <a:cubicBezTo>
                    <a:pt x="298" y="156"/>
                    <a:pt x="284" y="170"/>
                    <a:pt x="266" y="170"/>
                  </a:cubicBezTo>
                  <a:cubicBezTo>
                    <a:pt x="213" y="170"/>
                    <a:pt x="213" y="170"/>
                    <a:pt x="213" y="170"/>
                  </a:cubicBezTo>
                  <a:cubicBezTo>
                    <a:pt x="207" y="170"/>
                    <a:pt x="202" y="175"/>
                    <a:pt x="202" y="181"/>
                  </a:cubicBezTo>
                  <a:cubicBezTo>
                    <a:pt x="202" y="187"/>
                    <a:pt x="207" y="192"/>
                    <a:pt x="213" y="192"/>
                  </a:cubicBezTo>
                  <a:cubicBezTo>
                    <a:pt x="266" y="192"/>
                    <a:pt x="266" y="192"/>
                    <a:pt x="266" y="192"/>
                  </a:cubicBezTo>
                  <a:cubicBezTo>
                    <a:pt x="296" y="192"/>
                    <a:pt x="320" y="168"/>
                    <a:pt x="320" y="138"/>
                  </a:cubicBezTo>
                  <a:cubicBezTo>
                    <a:pt x="320" y="109"/>
                    <a:pt x="296" y="85"/>
                    <a:pt x="26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89" name="Group 996">
            <a:extLst>
              <a:ext uri="{FF2B5EF4-FFF2-40B4-BE49-F238E27FC236}">
                <a16:creationId xmlns:a16="http://schemas.microsoft.com/office/drawing/2014/main" id="{CD3F3953-8D7D-D749-BA9A-3A476D6E0F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11611" y="3525635"/>
            <a:ext cx="367041" cy="368121"/>
            <a:chOff x="3482" y="3998"/>
            <a:chExt cx="340" cy="341"/>
          </a:xfrm>
          <a:solidFill>
            <a:srgbClr val="ED1B24"/>
          </a:solidFill>
        </p:grpSpPr>
        <p:sp>
          <p:nvSpPr>
            <p:cNvPr id="190" name="Freeform 997">
              <a:extLst>
                <a:ext uri="{FF2B5EF4-FFF2-40B4-BE49-F238E27FC236}">
                  <a16:creationId xmlns:a16="http://schemas.microsoft.com/office/drawing/2014/main" id="{4221D7E6-4ED2-B446-9F9F-6BFD54809F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2" y="3998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91" name="Freeform 998">
              <a:extLst>
                <a:ext uri="{FF2B5EF4-FFF2-40B4-BE49-F238E27FC236}">
                  <a16:creationId xmlns:a16="http://schemas.microsoft.com/office/drawing/2014/main" id="{013C1BE0-1ADF-814B-B745-EFE89C1E84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6" y="4090"/>
              <a:ext cx="212" cy="156"/>
            </a:xfrm>
            <a:custGeom>
              <a:avLst/>
              <a:gdLst>
                <a:gd name="T0" fmla="*/ 96 w 320"/>
                <a:gd name="T1" fmla="*/ 43 h 235"/>
                <a:gd name="T2" fmla="*/ 85 w 320"/>
                <a:gd name="T3" fmla="*/ 139 h 235"/>
                <a:gd name="T4" fmla="*/ 160 w 320"/>
                <a:gd name="T5" fmla="*/ 150 h 235"/>
                <a:gd name="T6" fmla="*/ 170 w 320"/>
                <a:gd name="T7" fmla="*/ 54 h 235"/>
                <a:gd name="T8" fmla="*/ 149 w 320"/>
                <a:gd name="T9" fmla="*/ 128 h 235"/>
                <a:gd name="T10" fmla="*/ 106 w 320"/>
                <a:gd name="T11" fmla="*/ 64 h 235"/>
                <a:gd name="T12" fmla="*/ 149 w 320"/>
                <a:gd name="T13" fmla="*/ 128 h 235"/>
                <a:gd name="T14" fmla="*/ 266 w 320"/>
                <a:gd name="T15" fmla="*/ 64 h 235"/>
                <a:gd name="T16" fmla="*/ 192 w 320"/>
                <a:gd name="T17" fmla="*/ 54 h 235"/>
                <a:gd name="T18" fmla="*/ 266 w 320"/>
                <a:gd name="T19" fmla="*/ 43 h 235"/>
                <a:gd name="T20" fmla="*/ 277 w 320"/>
                <a:gd name="T21" fmla="*/ 96 h 235"/>
                <a:gd name="T22" fmla="*/ 202 w 320"/>
                <a:gd name="T23" fmla="*/ 107 h 235"/>
                <a:gd name="T24" fmla="*/ 202 w 320"/>
                <a:gd name="T25" fmla="*/ 86 h 235"/>
                <a:gd name="T26" fmla="*/ 277 w 320"/>
                <a:gd name="T27" fmla="*/ 96 h 235"/>
                <a:gd name="T28" fmla="*/ 266 w 320"/>
                <a:gd name="T29" fmla="*/ 150 h 235"/>
                <a:gd name="T30" fmla="*/ 192 w 320"/>
                <a:gd name="T31" fmla="*/ 139 h 235"/>
                <a:gd name="T32" fmla="*/ 266 w 320"/>
                <a:gd name="T33" fmla="*/ 128 h 235"/>
                <a:gd name="T34" fmla="*/ 277 w 320"/>
                <a:gd name="T35" fmla="*/ 182 h 235"/>
                <a:gd name="T36" fmla="*/ 202 w 320"/>
                <a:gd name="T37" fmla="*/ 192 h 235"/>
                <a:gd name="T38" fmla="*/ 202 w 320"/>
                <a:gd name="T39" fmla="*/ 171 h 235"/>
                <a:gd name="T40" fmla="*/ 277 w 320"/>
                <a:gd name="T41" fmla="*/ 182 h 235"/>
                <a:gd name="T42" fmla="*/ 160 w 320"/>
                <a:gd name="T43" fmla="*/ 192 h 235"/>
                <a:gd name="T44" fmla="*/ 85 w 320"/>
                <a:gd name="T45" fmla="*/ 182 h 235"/>
                <a:gd name="T46" fmla="*/ 160 w 320"/>
                <a:gd name="T47" fmla="*/ 171 h 235"/>
                <a:gd name="T48" fmla="*/ 309 w 320"/>
                <a:gd name="T49" fmla="*/ 0 h 235"/>
                <a:gd name="T50" fmla="*/ 42 w 320"/>
                <a:gd name="T51" fmla="*/ 11 h 235"/>
                <a:gd name="T52" fmla="*/ 32 w 320"/>
                <a:gd name="T53" fmla="*/ 214 h 235"/>
                <a:gd name="T54" fmla="*/ 21 w 320"/>
                <a:gd name="T55" fmla="*/ 11 h 235"/>
                <a:gd name="T56" fmla="*/ 0 w 320"/>
                <a:gd name="T57" fmla="*/ 11 h 235"/>
                <a:gd name="T58" fmla="*/ 32 w 320"/>
                <a:gd name="T59" fmla="*/ 235 h 235"/>
                <a:gd name="T60" fmla="*/ 320 w 320"/>
                <a:gd name="T61" fmla="*/ 203 h 235"/>
                <a:gd name="T62" fmla="*/ 309 w 320"/>
                <a:gd name="T63" fmla="*/ 0 h 235"/>
                <a:gd name="T64" fmla="*/ 288 w 320"/>
                <a:gd name="T65" fmla="*/ 214 h 235"/>
                <a:gd name="T66" fmla="*/ 64 w 320"/>
                <a:gd name="T67" fmla="*/ 203 h 235"/>
                <a:gd name="T68" fmla="*/ 298 w 320"/>
                <a:gd name="T69" fmla="*/ 2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235">
                  <a:moveTo>
                    <a:pt x="160" y="43"/>
                  </a:moveTo>
                  <a:cubicBezTo>
                    <a:pt x="96" y="43"/>
                    <a:pt x="96" y="43"/>
                    <a:pt x="96" y="43"/>
                  </a:cubicBezTo>
                  <a:cubicBezTo>
                    <a:pt x="90" y="43"/>
                    <a:pt x="85" y="48"/>
                    <a:pt x="85" y="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85" y="145"/>
                    <a:pt x="90" y="150"/>
                    <a:pt x="96" y="150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6" y="150"/>
                    <a:pt x="170" y="145"/>
                    <a:pt x="170" y="139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70" y="48"/>
                    <a:pt x="166" y="43"/>
                    <a:pt x="160" y="43"/>
                  </a:cubicBezTo>
                  <a:close/>
                  <a:moveTo>
                    <a:pt x="149" y="128"/>
                  </a:moveTo>
                  <a:cubicBezTo>
                    <a:pt x="106" y="128"/>
                    <a:pt x="106" y="128"/>
                    <a:pt x="106" y="128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49" y="64"/>
                    <a:pt x="149" y="64"/>
                    <a:pt x="149" y="64"/>
                  </a:cubicBezTo>
                  <a:lnTo>
                    <a:pt x="149" y="128"/>
                  </a:lnTo>
                  <a:close/>
                  <a:moveTo>
                    <a:pt x="277" y="54"/>
                  </a:moveTo>
                  <a:cubicBezTo>
                    <a:pt x="277" y="60"/>
                    <a:pt x="272" y="64"/>
                    <a:pt x="266" y="64"/>
                  </a:cubicBezTo>
                  <a:cubicBezTo>
                    <a:pt x="202" y="64"/>
                    <a:pt x="202" y="64"/>
                    <a:pt x="202" y="64"/>
                  </a:cubicBezTo>
                  <a:cubicBezTo>
                    <a:pt x="196" y="64"/>
                    <a:pt x="192" y="60"/>
                    <a:pt x="192" y="54"/>
                  </a:cubicBezTo>
                  <a:cubicBezTo>
                    <a:pt x="192" y="48"/>
                    <a:pt x="196" y="43"/>
                    <a:pt x="202" y="43"/>
                  </a:cubicBezTo>
                  <a:cubicBezTo>
                    <a:pt x="266" y="43"/>
                    <a:pt x="266" y="43"/>
                    <a:pt x="266" y="43"/>
                  </a:cubicBezTo>
                  <a:cubicBezTo>
                    <a:pt x="272" y="43"/>
                    <a:pt x="277" y="48"/>
                    <a:pt x="277" y="54"/>
                  </a:cubicBezTo>
                  <a:close/>
                  <a:moveTo>
                    <a:pt x="277" y="96"/>
                  </a:moveTo>
                  <a:cubicBezTo>
                    <a:pt x="277" y="102"/>
                    <a:pt x="272" y="107"/>
                    <a:pt x="266" y="107"/>
                  </a:cubicBezTo>
                  <a:cubicBezTo>
                    <a:pt x="202" y="107"/>
                    <a:pt x="202" y="107"/>
                    <a:pt x="202" y="107"/>
                  </a:cubicBezTo>
                  <a:cubicBezTo>
                    <a:pt x="196" y="107"/>
                    <a:pt x="192" y="102"/>
                    <a:pt x="192" y="96"/>
                  </a:cubicBezTo>
                  <a:cubicBezTo>
                    <a:pt x="192" y="90"/>
                    <a:pt x="196" y="86"/>
                    <a:pt x="202" y="86"/>
                  </a:cubicBezTo>
                  <a:cubicBezTo>
                    <a:pt x="266" y="86"/>
                    <a:pt x="266" y="86"/>
                    <a:pt x="266" y="86"/>
                  </a:cubicBezTo>
                  <a:cubicBezTo>
                    <a:pt x="272" y="86"/>
                    <a:pt x="277" y="90"/>
                    <a:pt x="277" y="96"/>
                  </a:cubicBezTo>
                  <a:close/>
                  <a:moveTo>
                    <a:pt x="277" y="139"/>
                  </a:moveTo>
                  <a:cubicBezTo>
                    <a:pt x="277" y="145"/>
                    <a:pt x="272" y="150"/>
                    <a:pt x="266" y="150"/>
                  </a:cubicBezTo>
                  <a:cubicBezTo>
                    <a:pt x="202" y="150"/>
                    <a:pt x="202" y="150"/>
                    <a:pt x="202" y="150"/>
                  </a:cubicBezTo>
                  <a:cubicBezTo>
                    <a:pt x="196" y="150"/>
                    <a:pt x="192" y="145"/>
                    <a:pt x="192" y="139"/>
                  </a:cubicBezTo>
                  <a:cubicBezTo>
                    <a:pt x="192" y="133"/>
                    <a:pt x="196" y="128"/>
                    <a:pt x="202" y="128"/>
                  </a:cubicBezTo>
                  <a:cubicBezTo>
                    <a:pt x="266" y="128"/>
                    <a:pt x="266" y="128"/>
                    <a:pt x="266" y="128"/>
                  </a:cubicBezTo>
                  <a:cubicBezTo>
                    <a:pt x="272" y="128"/>
                    <a:pt x="277" y="133"/>
                    <a:pt x="277" y="139"/>
                  </a:cubicBezTo>
                  <a:close/>
                  <a:moveTo>
                    <a:pt x="277" y="182"/>
                  </a:moveTo>
                  <a:cubicBezTo>
                    <a:pt x="277" y="188"/>
                    <a:pt x="272" y="192"/>
                    <a:pt x="266" y="192"/>
                  </a:cubicBezTo>
                  <a:cubicBezTo>
                    <a:pt x="202" y="192"/>
                    <a:pt x="202" y="192"/>
                    <a:pt x="202" y="192"/>
                  </a:cubicBezTo>
                  <a:cubicBezTo>
                    <a:pt x="196" y="192"/>
                    <a:pt x="192" y="188"/>
                    <a:pt x="192" y="182"/>
                  </a:cubicBezTo>
                  <a:cubicBezTo>
                    <a:pt x="192" y="176"/>
                    <a:pt x="196" y="171"/>
                    <a:pt x="202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76"/>
                    <a:pt x="277" y="182"/>
                  </a:cubicBezTo>
                  <a:close/>
                  <a:moveTo>
                    <a:pt x="170" y="182"/>
                  </a:moveTo>
                  <a:cubicBezTo>
                    <a:pt x="170" y="188"/>
                    <a:pt x="166" y="192"/>
                    <a:pt x="160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0" y="192"/>
                    <a:pt x="85" y="188"/>
                    <a:pt x="85" y="182"/>
                  </a:cubicBezTo>
                  <a:cubicBezTo>
                    <a:pt x="85" y="176"/>
                    <a:pt x="90" y="171"/>
                    <a:pt x="96" y="171"/>
                  </a:cubicBezTo>
                  <a:cubicBezTo>
                    <a:pt x="160" y="171"/>
                    <a:pt x="160" y="171"/>
                    <a:pt x="160" y="171"/>
                  </a:cubicBezTo>
                  <a:cubicBezTo>
                    <a:pt x="166" y="171"/>
                    <a:pt x="170" y="176"/>
                    <a:pt x="170" y="182"/>
                  </a:cubicBezTo>
                  <a:close/>
                  <a:moveTo>
                    <a:pt x="309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47" y="0"/>
                    <a:pt x="42" y="5"/>
                    <a:pt x="42" y="11"/>
                  </a:cubicBezTo>
                  <a:cubicBezTo>
                    <a:pt x="42" y="203"/>
                    <a:pt x="42" y="203"/>
                    <a:pt x="42" y="203"/>
                  </a:cubicBezTo>
                  <a:cubicBezTo>
                    <a:pt x="42" y="209"/>
                    <a:pt x="38" y="214"/>
                    <a:pt x="32" y="214"/>
                  </a:cubicBezTo>
                  <a:cubicBezTo>
                    <a:pt x="26" y="214"/>
                    <a:pt x="21" y="209"/>
                    <a:pt x="21" y="203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21"/>
                    <a:pt x="14" y="235"/>
                    <a:pt x="32" y="235"/>
                  </a:cubicBezTo>
                  <a:cubicBezTo>
                    <a:pt x="288" y="235"/>
                    <a:pt x="288" y="235"/>
                    <a:pt x="288" y="235"/>
                  </a:cubicBezTo>
                  <a:cubicBezTo>
                    <a:pt x="305" y="235"/>
                    <a:pt x="320" y="221"/>
                    <a:pt x="320" y="203"/>
                  </a:cubicBezTo>
                  <a:cubicBezTo>
                    <a:pt x="320" y="11"/>
                    <a:pt x="320" y="11"/>
                    <a:pt x="320" y="11"/>
                  </a:cubicBezTo>
                  <a:cubicBezTo>
                    <a:pt x="320" y="5"/>
                    <a:pt x="315" y="0"/>
                    <a:pt x="309" y="0"/>
                  </a:cubicBezTo>
                  <a:close/>
                  <a:moveTo>
                    <a:pt x="298" y="203"/>
                  </a:moveTo>
                  <a:cubicBezTo>
                    <a:pt x="298" y="209"/>
                    <a:pt x="294" y="214"/>
                    <a:pt x="288" y="214"/>
                  </a:cubicBezTo>
                  <a:cubicBezTo>
                    <a:pt x="62" y="214"/>
                    <a:pt x="62" y="214"/>
                    <a:pt x="62" y="214"/>
                  </a:cubicBezTo>
                  <a:cubicBezTo>
                    <a:pt x="63" y="210"/>
                    <a:pt x="64" y="207"/>
                    <a:pt x="64" y="203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298" y="22"/>
                    <a:pt x="298" y="22"/>
                    <a:pt x="298" y="22"/>
                  </a:cubicBezTo>
                  <a:lnTo>
                    <a:pt x="298" y="2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92" name="Group 897">
            <a:extLst>
              <a:ext uri="{FF2B5EF4-FFF2-40B4-BE49-F238E27FC236}">
                <a16:creationId xmlns:a16="http://schemas.microsoft.com/office/drawing/2014/main" id="{48A6F70D-698F-3946-B425-455469A3E1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34565" y="3537120"/>
            <a:ext cx="367041" cy="367041"/>
            <a:chOff x="3863" y="3885"/>
            <a:chExt cx="340" cy="340"/>
          </a:xfrm>
          <a:solidFill>
            <a:srgbClr val="ED1B24"/>
          </a:solidFill>
        </p:grpSpPr>
        <p:sp>
          <p:nvSpPr>
            <p:cNvPr id="193" name="Freeform 898">
              <a:extLst>
                <a:ext uri="{FF2B5EF4-FFF2-40B4-BE49-F238E27FC236}">
                  <a16:creationId xmlns:a16="http://schemas.microsoft.com/office/drawing/2014/main" id="{96EC63CB-F689-7942-996E-9FFBDD259B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9" y="3955"/>
              <a:ext cx="128" cy="213"/>
            </a:xfrm>
            <a:custGeom>
              <a:avLst/>
              <a:gdLst>
                <a:gd name="T0" fmla="*/ 169 w 192"/>
                <a:gd name="T1" fmla="*/ 0 h 320"/>
                <a:gd name="T2" fmla="*/ 23 w 192"/>
                <a:gd name="T3" fmla="*/ 0 h 320"/>
                <a:gd name="T4" fmla="*/ 0 w 192"/>
                <a:gd name="T5" fmla="*/ 22 h 320"/>
                <a:gd name="T6" fmla="*/ 0 w 192"/>
                <a:gd name="T7" fmla="*/ 299 h 320"/>
                <a:gd name="T8" fmla="*/ 23 w 192"/>
                <a:gd name="T9" fmla="*/ 320 h 320"/>
                <a:gd name="T10" fmla="*/ 169 w 192"/>
                <a:gd name="T11" fmla="*/ 320 h 320"/>
                <a:gd name="T12" fmla="*/ 192 w 192"/>
                <a:gd name="T13" fmla="*/ 299 h 320"/>
                <a:gd name="T14" fmla="*/ 192 w 192"/>
                <a:gd name="T15" fmla="*/ 22 h 320"/>
                <a:gd name="T16" fmla="*/ 169 w 192"/>
                <a:gd name="T17" fmla="*/ 0 h 320"/>
                <a:gd name="T18" fmla="*/ 169 w 192"/>
                <a:gd name="T19" fmla="*/ 299 h 320"/>
                <a:gd name="T20" fmla="*/ 23 w 192"/>
                <a:gd name="T21" fmla="*/ 299 h 320"/>
                <a:gd name="T22" fmla="*/ 21 w 192"/>
                <a:gd name="T23" fmla="*/ 299 h 320"/>
                <a:gd name="T24" fmla="*/ 21 w 192"/>
                <a:gd name="T25" fmla="*/ 299 h 320"/>
                <a:gd name="T26" fmla="*/ 21 w 192"/>
                <a:gd name="T27" fmla="*/ 22 h 320"/>
                <a:gd name="T28" fmla="*/ 23 w 192"/>
                <a:gd name="T29" fmla="*/ 22 h 320"/>
                <a:gd name="T30" fmla="*/ 169 w 192"/>
                <a:gd name="T31" fmla="*/ 22 h 320"/>
                <a:gd name="T32" fmla="*/ 170 w 192"/>
                <a:gd name="T33" fmla="*/ 22 h 320"/>
                <a:gd name="T34" fmla="*/ 170 w 192"/>
                <a:gd name="T35" fmla="*/ 298 h 320"/>
                <a:gd name="T36" fmla="*/ 169 w 192"/>
                <a:gd name="T37" fmla="*/ 29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" h="320">
                  <a:moveTo>
                    <a:pt x="16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11"/>
                    <a:pt x="10" y="320"/>
                    <a:pt x="23" y="320"/>
                  </a:cubicBezTo>
                  <a:cubicBezTo>
                    <a:pt x="169" y="320"/>
                    <a:pt x="169" y="320"/>
                    <a:pt x="169" y="320"/>
                  </a:cubicBezTo>
                  <a:cubicBezTo>
                    <a:pt x="181" y="320"/>
                    <a:pt x="192" y="311"/>
                    <a:pt x="192" y="299"/>
                  </a:cubicBezTo>
                  <a:cubicBezTo>
                    <a:pt x="192" y="22"/>
                    <a:pt x="192" y="22"/>
                    <a:pt x="192" y="22"/>
                  </a:cubicBezTo>
                  <a:cubicBezTo>
                    <a:pt x="192" y="10"/>
                    <a:pt x="181" y="0"/>
                    <a:pt x="169" y="0"/>
                  </a:cubicBezTo>
                  <a:close/>
                  <a:moveTo>
                    <a:pt x="169" y="299"/>
                  </a:moveTo>
                  <a:cubicBezTo>
                    <a:pt x="23" y="299"/>
                    <a:pt x="23" y="299"/>
                    <a:pt x="23" y="299"/>
                  </a:cubicBezTo>
                  <a:cubicBezTo>
                    <a:pt x="22" y="299"/>
                    <a:pt x="21" y="299"/>
                    <a:pt x="21" y="299"/>
                  </a:cubicBezTo>
                  <a:cubicBezTo>
                    <a:pt x="21" y="299"/>
                    <a:pt x="21" y="299"/>
                    <a:pt x="21" y="299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2"/>
                    <a:pt x="23" y="22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70" y="22"/>
                    <a:pt x="170" y="22"/>
                    <a:pt x="170" y="22"/>
                  </a:cubicBezTo>
                  <a:cubicBezTo>
                    <a:pt x="170" y="298"/>
                    <a:pt x="170" y="298"/>
                    <a:pt x="170" y="298"/>
                  </a:cubicBezTo>
                  <a:cubicBezTo>
                    <a:pt x="170" y="299"/>
                    <a:pt x="170" y="299"/>
                    <a:pt x="169" y="2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94" name="Oval 899">
              <a:extLst>
                <a:ext uri="{FF2B5EF4-FFF2-40B4-BE49-F238E27FC236}">
                  <a16:creationId xmlns:a16="http://schemas.microsoft.com/office/drawing/2014/main" id="{DBFDBA9B-DB58-6149-AE05-2E6F5AC6E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4125"/>
              <a:ext cx="14" cy="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95" name="Freeform 900">
              <a:extLst>
                <a:ext uri="{FF2B5EF4-FFF2-40B4-BE49-F238E27FC236}">
                  <a16:creationId xmlns:a16="http://schemas.microsoft.com/office/drawing/2014/main" id="{7025CF1D-4D8D-8E49-9AD3-AF51DECEF2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4" y="3984"/>
              <a:ext cx="57" cy="120"/>
            </a:xfrm>
            <a:custGeom>
              <a:avLst/>
              <a:gdLst>
                <a:gd name="T0" fmla="*/ 53 w 85"/>
                <a:gd name="T1" fmla="*/ 79 h 181"/>
                <a:gd name="T2" fmla="*/ 53 w 85"/>
                <a:gd name="T3" fmla="*/ 38 h 181"/>
                <a:gd name="T4" fmla="*/ 61 w 85"/>
                <a:gd name="T5" fmla="*/ 45 h 181"/>
                <a:gd name="T6" fmla="*/ 76 w 85"/>
                <a:gd name="T7" fmla="*/ 49 h 181"/>
                <a:gd name="T8" fmla="*/ 80 w 85"/>
                <a:gd name="T9" fmla="*/ 35 h 181"/>
                <a:gd name="T10" fmla="*/ 53 w 85"/>
                <a:gd name="T11" fmla="*/ 15 h 181"/>
                <a:gd name="T12" fmla="*/ 53 w 85"/>
                <a:gd name="T13" fmla="*/ 11 h 181"/>
                <a:gd name="T14" fmla="*/ 43 w 85"/>
                <a:gd name="T15" fmla="*/ 0 h 181"/>
                <a:gd name="T16" fmla="*/ 32 w 85"/>
                <a:gd name="T17" fmla="*/ 11 h 181"/>
                <a:gd name="T18" fmla="*/ 32 w 85"/>
                <a:gd name="T19" fmla="*/ 15 h 181"/>
                <a:gd name="T20" fmla="*/ 0 w 85"/>
                <a:gd name="T21" fmla="*/ 56 h 181"/>
                <a:gd name="T22" fmla="*/ 32 w 85"/>
                <a:gd name="T23" fmla="*/ 97 h 181"/>
                <a:gd name="T24" fmla="*/ 32 w 85"/>
                <a:gd name="T25" fmla="*/ 138 h 181"/>
                <a:gd name="T26" fmla="*/ 23 w 85"/>
                <a:gd name="T27" fmla="*/ 127 h 181"/>
                <a:gd name="T28" fmla="*/ 9 w 85"/>
                <a:gd name="T29" fmla="*/ 121 h 181"/>
                <a:gd name="T30" fmla="*/ 2 w 85"/>
                <a:gd name="T31" fmla="*/ 134 h 181"/>
                <a:gd name="T32" fmla="*/ 32 w 85"/>
                <a:gd name="T33" fmla="*/ 161 h 181"/>
                <a:gd name="T34" fmla="*/ 32 w 85"/>
                <a:gd name="T35" fmla="*/ 171 h 181"/>
                <a:gd name="T36" fmla="*/ 43 w 85"/>
                <a:gd name="T37" fmla="*/ 181 h 181"/>
                <a:gd name="T38" fmla="*/ 53 w 85"/>
                <a:gd name="T39" fmla="*/ 171 h 181"/>
                <a:gd name="T40" fmla="*/ 53 w 85"/>
                <a:gd name="T41" fmla="*/ 161 h 181"/>
                <a:gd name="T42" fmla="*/ 85 w 85"/>
                <a:gd name="T43" fmla="*/ 120 h 181"/>
                <a:gd name="T44" fmla="*/ 53 w 85"/>
                <a:gd name="T45" fmla="*/ 79 h 181"/>
                <a:gd name="T46" fmla="*/ 21 w 85"/>
                <a:gd name="T47" fmla="*/ 56 h 181"/>
                <a:gd name="T48" fmla="*/ 32 w 85"/>
                <a:gd name="T49" fmla="*/ 38 h 181"/>
                <a:gd name="T50" fmla="*/ 32 w 85"/>
                <a:gd name="T51" fmla="*/ 74 h 181"/>
                <a:gd name="T52" fmla="*/ 21 w 85"/>
                <a:gd name="T53" fmla="*/ 56 h 181"/>
                <a:gd name="T54" fmla="*/ 53 w 85"/>
                <a:gd name="T55" fmla="*/ 138 h 181"/>
                <a:gd name="T56" fmla="*/ 53 w 85"/>
                <a:gd name="T57" fmla="*/ 102 h 181"/>
                <a:gd name="T58" fmla="*/ 64 w 85"/>
                <a:gd name="T59" fmla="*/ 120 h 181"/>
                <a:gd name="T60" fmla="*/ 53 w 85"/>
                <a:gd name="T61" fmla="*/ 13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181">
                  <a:moveTo>
                    <a:pt x="53" y="79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7" y="39"/>
                    <a:pt x="59" y="42"/>
                    <a:pt x="61" y="45"/>
                  </a:cubicBezTo>
                  <a:cubicBezTo>
                    <a:pt x="64" y="50"/>
                    <a:pt x="71" y="52"/>
                    <a:pt x="76" y="49"/>
                  </a:cubicBezTo>
                  <a:cubicBezTo>
                    <a:pt x="81" y="46"/>
                    <a:pt x="83" y="40"/>
                    <a:pt x="80" y="35"/>
                  </a:cubicBezTo>
                  <a:cubicBezTo>
                    <a:pt x="74" y="25"/>
                    <a:pt x="64" y="18"/>
                    <a:pt x="53" y="15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5"/>
                    <a:pt x="49" y="0"/>
                    <a:pt x="43" y="0"/>
                  </a:cubicBezTo>
                  <a:cubicBezTo>
                    <a:pt x="37" y="0"/>
                    <a:pt x="32" y="5"/>
                    <a:pt x="32" y="11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14" y="20"/>
                    <a:pt x="0" y="36"/>
                    <a:pt x="0" y="56"/>
                  </a:cubicBezTo>
                  <a:cubicBezTo>
                    <a:pt x="0" y="76"/>
                    <a:pt x="14" y="92"/>
                    <a:pt x="32" y="97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28" y="136"/>
                    <a:pt x="24" y="132"/>
                    <a:pt x="23" y="127"/>
                  </a:cubicBezTo>
                  <a:cubicBezTo>
                    <a:pt x="21" y="122"/>
                    <a:pt x="14" y="119"/>
                    <a:pt x="9" y="121"/>
                  </a:cubicBezTo>
                  <a:cubicBezTo>
                    <a:pt x="3" y="123"/>
                    <a:pt x="0" y="129"/>
                    <a:pt x="2" y="134"/>
                  </a:cubicBezTo>
                  <a:cubicBezTo>
                    <a:pt x="7" y="148"/>
                    <a:pt x="19" y="158"/>
                    <a:pt x="32" y="161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2" y="177"/>
                    <a:pt x="37" y="181"/>
                    <a:pt x="43" y="181"/>
                  </a:cubicBezTo>
                  <a:cubicBezTo>
                    <a:pt x="49" y="181"/>
                    <a:pt x="53" y="177"/>
                    <a:pt x="53" y="171"/>
                  </a:cubicBezTo>
                  <a:cubicBezTo>
                    <a:pt x="53" y="161"/>
                    <a:pt x="53" y="161"/>
                    <a:pt x="53" y="161"/>
                  </a:cubicBezTo>
                  <a:cubicBezTo>
                    <a:pt x="72" y="156"/>
                    <a:pt x="85" y="140"/>
                    <a:pt x="85" y="120"/>
                  </a:cubicBezTo>
                  <a:cubicBezTo>
                    <a:pt x="85" y="100"/>
                    <a:pt x="72" y="84"/>
                    <a:pt x="53" y="79"/>
                  </a:cubicBezTo>
                  <a:close/>
                  <a:moveTo>
                    <a:pt x="21" y="56"/>
                  </a:moveTo>
                  <a:cubicBezTo>
                    <a:pt x="21" y="48"/>
                    <a:pt x="26" y="41"/>
                    <a:pt x="32" y="38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6" y="71"/>
                    <a:pt x="21" y="64"/>
                    <a:pt x="21" y="56"/>
                  </a:cubicBezTo>
                  <a:close/>
                  <a:moveTo>
                    <a:pt x="53" y="138"/>
                  </a:moveTo>
                  <a:cubicBezTo>
                    <a:pt x="53" y="102"/>
                    <a:pt x="53" y="102"/>
                    <a:pt x="53" y="102"/>
                  </a:cubicBezTo>
                  <a:cubicBezTo>
                    <a:pt x="60" y="105"/>
                    <a:pt x="64" y="112"/>
                    <a:pt x="64" y="120"/>
                  </a:cubicBezTo>
                  <a:cubicBezTo>
                    <a:pt x="64" y="128"/>
                    <a:pt x="60" y="135"/>
                    <a:pt x="53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96" name="Freeform 901">
              <a:extLst>
                <a:ext uri="{FF2B5EF4-FFF2-40B4-BE49-F238E27FC236}">
                  <a16:creationId xmlns:a16="http://schemas.microsoft.com/office/drawing/2014/main" id="{86D8827E-EC0C-3F41-9D25-DB79AF9A67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3" y="38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97" name="Group 968">
            <a:extLst>
              <a:ext uri="{FF2B5EF4-FFF2-40B4-BE49-F238E27FC236}">
                <a16:creationId xmlns:a16="http://schemas.microsoft.com/office/drawing/2014/main" id="{87C36059-8A27-0146-80B7-E101556DD0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32581" y="3529198"/>
            <a:ext cx="367041" cy="367041"/>
            <a:chOff x="1138" y="4015"/>
            <a:chExt cx="340" cy="340"/>
          </a:xfrm>
          <a:solidFill>
            <a:srgbClr val="ED1B24"/>
          </a:solidFill>
        </p:grpSpPr>
        <p:sp>
          <p:nvSpPr>
            <p:cNvPr id="198" name="Freeform 969">
              <a:extLst>
                <a:ext uri="{FF2B5EF4-FFF2-40B4-BE49-F238E27FC236}">
                  <a16:creationId xmlns:a16="http://schemas.microsoft.com/office/drawing/2014/main" id="{B8D32C93-F40A-7F47-822F-E3EFCB808B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8" y="401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99" name="Freeform 970">
              <a:extLst>
                <a:ext uri="{FF2B5EF4-FFF2-40B4-BE49-F238E27FC236}">
                  <a16:creationId xmlns:a16="http://schemas.microsoft.com/office/drawing/2014/main" id="{88937F6A-C4D2-C745-91B8-24FCC4B2D8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8" y="4085"/>
              <a:ext cx="164" cy="185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00" name="Group 941">
            <a:extLst>
              <a:ext uri="{FF2B5EF4-FFF2-40B4-BE49-F238E27FC236}">
                <a16:creationId xmlns:a16="http://schemas.microsoft.com/office/drawing/2014/main" id="{6E47FDA4-D6E7-E849-B84D-5E049DE882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78397" y="3515251"/>
            <a:ext cx="367041" cy="367041"/>
            <a:chOff x="6569" y="3572"/>
            <a:chExt cx="340" cy="340"/>
          </a:xfrm>
          <a:solidFill>
            <a:srgbClr val="ED1B24"/>
          </a:solidFill>
        </p:grpSpPr>
        <p:sp>
          <p:nvSpPr>
            <p:cNvPr id="201" name="Freeform 942">
              <a:extLst>
                <a:ext uri="{FF2B5EF4-FFF2-40B4-BE49-F238E27FC236}">
                  <a16:creationId xmlns:a16="http://schemas.microsoft.com/office/drawing/2014/main" id="{E6DB791B-86E5-C745-9246-B0AE07E525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9" y="3572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02" name="Freeform 943">
              <a:extLst>
                <a:ext uri="{FF2B5EF4-FFF2-40B4-BE49-F238E27FC236}">
                  <a16:creationId xmlns:a16="http://schemas.microsoft.com/office/drawing/2014/main" id="{C4BCAFF0-DFA8-1047-9C0D-B34CB4FB80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5" y="3636"/>
              <a:ext cx="107" cy="212"/>
            </a:xfrm>
            <a:custGeom>
              <a:avLst/>
              <a:gdLst>
                <a:gd name="T0" fmla="*/ 147 w 161"/>
                <a:gd name="T1" fmla="*/ 99 h 320"/>
                <a:gd name="T2" fmla="*/ 123 w 161"/>
                <a:gd name="T3" fmla="*/ 74 h 320"/>
                <a:gd name="T4" fmla="*/ 91 w 161"/>
                <a:gd name="T5" fmla="*/ 74 h 320"/>
                <a:gd name="T6" fmla="*/ 91 w 161"/>
                <a:gd name="T7" fmla="*/ 72 h 320"/>
                <a:gd name="T8" fmla="*/ 81 w 161"/>
                <a:gd name="T9" fmla="*/ 36 h 320"/>
                <a:gd name="T10" fmla="*/ 73 w 161"/>
                <a:gd name="T11" fmla="*/ 10 h 320"/>
                <a:gd name="T12" fmla="*/ 63 w 161"/>
                <a:gd name="T13" fmla="*/ 0 h 320"/>
                <a:gd name="T14" fmla="*/ 52 w 161"/>
                <a:gd name="T15" fmla="*/ 10 h 320"/>
                <a:gd name="T16" fmla="*/ 62 w 161"/>
                <a:gd name="T17" fmla="*/ 47 h 320"/>
                <a:gd name="T18" fmla="*/ 70 w 161"/>
                <a:gd name="T19" fmla="*/ 72 h 320"/>
                <a:gd name="T20" fmla="*/ 70 w 161"/>
                <a:gd name="T21" fmla="*/ 74 h 320"/>
                <a:gd name="T22" fmla="*/ 39 w 161"/>
                <a:gd name="T23" fmla="*/ 74 h 320"/>
                <a:gd name="T24" fmla="*/ 14 w 161"/>
                <a:gd name="T25" fmla="*/ 98 h 320"/>
                <a:gd name="T26" fmla="*/ 0 w 161"/>
                <a:gd name="T27" fmla="*/ 238 h 320"/>
                <a:gd name="T28" fmla="*/ 0 w 161"/>
                <a:gd name="T29" fmla="*/ 239 h 320"/>
                <a:gd name="T30" fmla="*/ 81 w 161"/>
                <a:gd name="T31" fmla="*/ 320 h 320"/>
                <a:gd name="T32" fmla="*/ 161 w 161"/>
                <a:gd name="T33" fmla="*/ 238 h 320"/>
                <a:gd name="T34" fmla="*/ 147 w 161"/>
                <a:gd name="T35" fmla="*/ 99 h 320"/>
                <a:gd name="T36" fmla="*/ 126 w 161"/>
                <a:gd name="T37" fmla="*/ 100 h 320"/>
                <a:gd name="T38" fmla="*/ 130 w 161"/>
                <a:gd name="T39" fmla="*/ 138 h 320"/>
                <a:gd name="T40" fmla="*/ 91 w 161"/>
                <a:gd name="T41" fmla="*/ 138 h 320"/>
                <a:gd name="T42" fmla="*/ 91 w 161"/>
                <a:gd name="T43" fmla="*/ 96 h 320"/>
                <a:gd name="T44" fmla="*/ 123 w 161"/>
                <a:gd name="T45" fmla="*/ 96 h 320"/>
                <a:gd name="T46" fmla="*/ 126 w 161"/>
                <a:gd name="T47" fmla="*/ 100 h 320"/>
                <a:gd name="T48" fmla="*/ 39 w 161"/>
                <a:gd name="T49" fmla="*/ 96 h 320"/>
                <a:gd name="T50" fmla="*/ 70 w 161"/>
                <a:gd name="T51" fmla="*/ 96 h 320"/>
                <a:gd name="T52" fmla="*/ 70 w 161"/>
                <a:gd name="T53" fmla="*/ 138 h 320"/>
                <a:gd name="T54" fmla="*/ 32 w 161"/>
                <a:gd name="T55" fmla="*/ 138 h 320"/>
                <a:gd name="T56" fmla="*/ 36 w 161"/>
                <a:gd name="T57" fmla="*/ 99 h 320"/>
                <a:gd name="T58" fmla="*/ 39 w 161"/>
                <a:gd name="T59" fmla="*/ 96 h 320"/>
                <a:gd name="T60" fmla="*/ 81 w 161"/>
                <a:gd name="T61" fmla="*/ 298 h 320"/>
                <a:gd name="T62" fmla="*/ 22 w 161"/>
                <a:gd name="T63" fmla="*/ 240 h 320"/>
                <a:gd name="T64" fmla="*/ 30 w 161"/>
                <a:gd name="T65" fmla="*/ 160 h 320"/>
                <a:gd name="T66" fmla="*/ 132 w 161"/>
                <a:gd name="T67" fmla="*/ 160 h 320"/>
                <a:gd name="T68" fmla="*/ 140 w 161"/>
                <a:gd name="T69" fmla="*/ 239 h 320"/>
                <a:gd name="T70" fmla="*/ 81 w 161"/>
                <a:gd name="T71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1" h="320">
                  <a:moveTo>
                    <a:pt x="147" y="99"/>
                  </a:moveTo>
                  <a:cubicBezTo>
                    <a:pt x="147" y="86"/>
                    <a:pt x="136" y="74"/>
                    <a:pt x="123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53"/>
                    <a:pt x="85" y="43"/>
                    <a:pt x="81" y="36"/>
                  </a:cubicBezTo>
                  <a:cubicBezTo>
                    <a:pt x="77" y="29"/>
                    <a:pt x="73" y="23"/>
                    <a:pt x="73" y="10"/>
                  </a:cubicBezTo>
                  <a:cubicBezTo>
                    <a:pt x="73" y="4"/>
                    <a:pt x="69" y="0"/>
                    <a:pt x="63" y="0"/>
                  </a:cubicBezTo>
                  <a:cubicBezTo>
                    <a:pt x="57" y="0"/>
                    <a:pt x="52" y="4"/>
                    <a:pt x="52" y="10"/>
                  </a:cubicBezTo>
                  <a:cubicBezTo>
                    <a:pt x="52" y="29"/>
                    <a:pt x="58" y="39"/>
                    <a:pt x="62" y="47"/>
                  </a:cubicBezTo>
                  <a:cubicBezTo>
                    <a:pt x="67" y="54"/>
                    <a:pt x="70" y="59"/>
                    <a:pt x="70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25" y="74"/>
                    <a:pt x="14" y="86"/>
                    <a:pt x="14" y="98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84"/>
                    <a:pt x="36" y="320"/>
                    <a:pt x="81" y="320"/>
                  </a:cubicBezTo>
                  <a:cubicBezTo>
                    <a:pt x="125" y="320"/>
                    <a:pt x="161" y="284"/>
                    <a:pt x="161" y="238"/>
                  </a:cubicBezTo>
                  <a:lnTo>
                    <a:pt x="147" y="99"/>
                  </a:lnTo>
                  <a:close/>
                  <a:moveTo>
                    <a:pt x="126" y="100"/>
                  </a:moveTo>
                  <a:cubicBezTo>
                    <a:pt x="130" y="138"/>
                    <a:pt x="130" y="138"/>
                    <a:pt x="130" y="138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4" y="96"/>
                    <a:pt x="126" y="97"/>
                    <a:pt x="126" y="100"/>
                  </a:cubicBezTo>
                  <a:close/>
                  <a:moveTo>
                    <a:pt x="39" y="96"/>
                  </a:moveTo>
                  <a:cubicBezTo>
                    <a:pt x="70" y="96"/>
                    <a:pt x="70" y="96"/>
                    <a:pt x="70" y="96"/>
                  </a:cubicBezTo>
                  <a:cubicBezTo>
                    <a:pt x="70" y="138"/>
                    <a:pt x="70" y="138"/>
                    <a:pt x="70" y="138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36" y="97"/>
                    <a:pt x="37" y="96"/>
                    <a:pt x="39" y="96"/>
                  </a:cubicBezTo>
                  <a:close/>
                  <a:moveTo>
                    <a:pt x="81" y="298"/>
                  </a:moveTo>
                  <a:cubicBezTo>
                    <a:pt x="48" y="298"/>
                    <a:pt x="22" y="272"/>
                    <a:pt x="22" y="240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132" y="160"/>
                    <a:pt x="132" y="160"/>
                    <a:pt x="132" y="160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72"/>
                    <a:pt x="113" y="298"/>
                    <a:pt x="81" y="2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03" name="Group 471">
            <a:extLst>
              <a:ext uri="{FF2B5EF4-FFF2-40B4-BE49-F238E27FC236}">
                <a16:creationId xmlns:a16="http://schemas.microsoft.com/office/drawing/2014/main" id="{03E340FE-D58F-704D-ACDC-DF1B417213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33656" y="3522255"/>
            <a:ext cx="367041" cy="367041"/>
            <a:chOff x="6130" y="3025"/>
            <a:chExt cx="340" cy="340"/>
          </a:xfrm>
          <a:solidFill>
            <a:srgbClr val="ED1B24"/>
          </a:solidFill>
        </p:grpSpPr>
        <p:sp>
          <p:nvSpPr>
            <p:cNvPr id="204" name="Freeform 533">
              <a:extLst>
                <a:ext uri="{FF2B5EF4-FFF2-40B4-BE49-F238E27FC236}">
                  <a16:creationId xmlns:a16="http://schemas.microsoft.com/office/drawing/2014/main" id="{571C94C8-C07A-2940-BC5C-8EF4B042D2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0" y="302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05" name="Freeform 534">
              <a:extLst>
                <a:ext uri="{FF2B5EF4-FFF2-40B4-BE49-F238E27FC236}">
                  <a16:creationId xmlns:a16="http://schemas.microsoft.com/office/drawing/2014/main" id="{832A2837-B5F6-9A4D-8BC5-AF0FEAA2D0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4" y="3110"/>
              <a:ext cx="212" cy="155"/>
            </a:xfrm>
            <a:custGeom>
              <a:avLst/>
              <a:gdLst>
                <a:gd name="T0" fmla="*/ 169 w 320"/>
                <a:gd name="T1" fmla="*/ 85 h 234"/>
                <a:gd name="T2" fmla="*/ 149 w 320"/>
                <a:gd name="T3" fmla="*/ 53 h 234"/>
                <a:gd name="T4" fmla="*/ 170 w 320"/>
                <a:gd name="T5" fmla="*/ 10 h 234"/>
                <a:gd name="T6" fmla="*/ 149 w 320"/>
                <a:gd name="T7" fmla="*/ 10 h 234"/>
                <a:gd name="T8" fmla="*/ 128 w 320"/>
                <a:gd name="T9" fmla="*/ 53 h 234"/>
                <a:gd name="T10" fmla="*/ 144 w 320"/>
                <a:gd name="T11" fmla="*/ 85 h 234"/>
                <a:gd name="T12" fmla="*/ 0 w 320"/>
                <a:gd name="T13" fmla="*/ 96 h 234"/>
                <a:gd name="T14" fmla="*/ 10 w 320"/>
                <a:gd name="T15" fmla="*/ 234 h 234"/>
                <a:gd name="T16" fmla="*/ 320 w 320"/>
                <a:gd name="T17" fmla="*/ 224 h 234"/>
                <a:gd name="T18" fmla="*/ 309 w 320"/>
                <a:gd name="T19" fmla="*/ 85 h 234"/>
                <a:gd name="T20" fmla="*/ 21 w 320"/>
                <a:gd name="T21" fmla="*/ 213 h 234"/>
                <a:gd name="T22" fmla="*/ 298 w 320"/>
                <a:gd name="T23" fmla="*/ 106 h 234"/>
                <a:gd name="T24" fmla="*/ 96 w 320"/>
                <a:gd name="T25" fmla="*/ 181 h 234"/>
                <a:gd name="T26" fmla="*/ 224 w 320"/>
                <a:gd name="T27" fmla="*/ 192 h 234"/>
                <a:gd name="T28" fmla="*/ 96 w 320"/>
                <a:gd name="T29" fmla="*/ 202 h 234"/>
                <a:gd name="T30" fmla="*/ 96 w 320"/>
                <a:gd name="T31" fmla="*/ 181 h 234"/>
                <a:gd name="T32" fmla="*/ 53 w 320"/>
                <a:gd name="T33" fmla="*/ 202 h 234"/>
                <a:gd name="T34" fmla="*/ 53 w 320"/>
                <a:gd name="T35" fmla="*/ 181 h 234"/>
                <a:gd name="T36" fmla="*/ 64 w 320"/>
                <a:gd name="T37" fmla="*/ 160 h 234"/>
                <a:gd name="T38" fmla="*/ 42 w 320"/>
                <a:gd name="T39" fmla="*/ 160 h 234"/>
                <a:gd name="T40" fmla="*/ 64 w 320"/>
                <a:gd name="T41" fmla="*/ 160 h 234"/>
                <a:gd name="T42" fmla="*/ 53 w 320"/>
                <a:gd name="T43" fmla="*/ 138 h 234"/>
                <a:gd name="T44" fmla="*/ 53 w 320"/>
                <a:gd name="T45" fmla="*/ 117 h 234"/>
                <a:gd name="T46" fmla="*/ 85 w 320"/>
                <a:gd name="T47" fmla="*/ 160 h 234"/>
                <a:gd name="T48" fmla="*/ 106 w 320"/>
                <a:gd name="T49" fmla="*/ 160 h 234"/>
                <a:gd name="T50" fmla="*/ 85 w 320"/>
                <a:gd name="T51" fmla="*/ 160 h 234"/>
                <a:gd name="T52" fmla="*/ 96 w 320"/>
                <a:gd name="T53" fmla="*/ 117 h 234"/>
                <a:gd name="T54" fmla="*/ 96 w 320"/>
                <a:gd name="T55" fmla="*/ 138 h 234"/>
                <a:gd name="T56" fmla="*/ 128 w 320"/>
                <a:gd name="T57" fmla="*/ 160 h 234"/>
                <a:gd name="T58" fmla="*/ 149 w 320"/>
                <a:gd name="T59" fmla="*/ 160 h 234"/>
                <a:gd name="T60" fmla="*/ 128 w 320"/>
                <a:gd name="T61" fmla="*/ 160 h 234"/>
                <a:gd name="T62" fmla="*/ 138 w 320"/>
                <a:gd name="T63" fmla="*/ 117 h 234"/>
                <a:gd name="T64" fmla="*/ 138 w 320"/>
                <a:gd name="T65" fmla="*/ 138 h 234"/>
                <a:gd name="T66" fmla="*/ 170 w 320"/>
                <a:gd name="T67" fmla="*/ 160 h 234"/>
                <a:gd name="T68" fmla="*/ 192 w 320"/>
                <a:gd name="T69" fmla="*/ 160 h 234"/>
                <a:gd name="T70" fmla="*/ 170 w 320"/>
                <a:gd name="T71" fmla="*/ 160 h 234"/>
                <a:gd name="T72" fmla="*/ 181 w 320"/>
                <a:gd name="T73" fmla="*/ 117 h 234"/>
                <a:gd name="T74" fmla="*/ 181 w 320"/>
                <a:gd name="T75" fmla="*/ 138 h 234"/>
                <a:gd name="T76" fmla="*/ 213 w 320"/>
                <a:gd name="T77" fmla="*/ 160 h 234"/>
                <a:gd name="T78" fmla="*/ 234 w 320"/>
                <a:gd name="T79" fmla="*/ 160 h 234"/>
                <a:gd name="T80" fmla="*/ 213 w 320"/>
                <a:gd name="T81" fmla="*/ 160 h 234"/>
                <a:gd name="T82" fmla="*/ 224 w 320"/>
                <a:gd name="T83" fmla="*/ 117 h 234"/>
                <a:gd name="T84" fmla="*/ 224 w 320"/>
                <a:gd name="T85" fmla="*/ 138 h 234"/>
                <a:gd name="T86" fmla="*/ 256 w 320"/>
                <a:gd name="T87" fmla="*/ 160 h 234"/>
                <a:gd name="T88" fmla="*/ 277 w 320"/>
                <a:gd name="T89" fmla="*/ 160 h 234"/>
                <a:gd name="T90" fmla="*/ 256 w 320"/>
                <a:gd name="T91" fmla="*/ 160 h 234"/>
                <a:gd name="T92" fmla="*/ 266 w 320"/>
                <a:gd name="T93" fmla="*/ 181 h 234"/>
                <a:gd name="T94" fmla="*/ 266 w 320"/>
                <a:gd name="T95" fmla="*/ 202 h 234"/>
                <a:gd name="T96" fmla="*/ 256 w 320"/>
                <a:gd name="T97" fmla="*/ 128 h 234"/>
                <a:gd name="T98" fmla="*/ 277 w 320"/>
                <a:gd name="T99" fmla="*/ 128 h 234"/>
                <a:gd name="T100" fmla="*/ 256 w 320"/>
                <a:gd name="T101" fmla="*/ 128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0" h="234">
                  <a:moveTo>
                    <a:pt x="309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6" y="76"/>
                    <a:pt x="161" y="71"/>
                    <a:pt x="157" y="67"/>
                  </a:cubicBezTo>
                  <a:cubicBezTo>
                    <a:pt x="151" y="62"/>
                    <a:pt x="149" y="59"/>
                    <a:pt x="149" y="53"/>
                  </a:cubicBezTo>
                  <a:cubicBezTo>
                    <a:pt x="149" y="47"/>
                    <a:pt x="151" y="44"/>
                    <a:pt x="157" y="39"/>
                  </a:cubicBezTo>
                  <a:cubicBezTo>
                    <a:pt x="162" y="33"/>
                    <a:pt x="170" y="25"/>
                    <a:pt x="170" y="10"/>
                  </a:cubicBezTo>
                  <a:cubicBezTo>
                    <a:pt x="170" y="4"/>
                    <a:pt x="166" y="0"/>
                    <a:pt x="160" y="0"/>
                  </a:cubicBezTo>
                  <a:cubicBezTo>
                    <a:pt x="154" y="0"/>
                    <a:pt x="149" y="4"/>
                    <a:pt x="149" y="10"/>
                  </a:cubicBezTo>
                  <a:cubicBezTo>
                    <a:pt x="149" y="16"/>
                    <a:pt x="147" y="19"/>
                    <a:pt x="141" y="24"/>
                  </a:cubicBezTo>
                  <a:cubicBezTo>
                    <a:pt x="136" y="30"/>
                    <a:pt x="128" y="38"/>
                    <a:pt x="128" y="53"/>
                  </a:cubicBezTo>
                  <a:cubicBezTo>
                    <a:pt x="128" y="68"/>
                    <a:pt x="136" y="76"/>
                    <a:pt x="141" y="82"/>
                  </a:cubicBezTo>
                  <a:cubicBezTo>
                    <a:pt x="143" y="83"/>
                    <a:pt x="144" y="84"/>
                    <a:pt x="14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4" y="85"/>
                    <a:pt x="0" y="90"/>
                    <a:pt x="0" y="9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0"/>
                    <a:pt x="4" y="234"/>
                    <a:pt x="10" y="234"/>
                  </a:cubicBezTo>
                  <a:cubicBezTo>
                    <a:pt x="309" y="234"/>
                    <a:pt x="309" y="234"/>
                    <a:pt x="309" y="234"/>
                  </a:cubicBezTo>
                  <a:cubicBezTo>
                    <a:pt x="315" y="234"/>
                    <a:pt x="320" y="230"/>
                    <a:pt x="320" y="224"/>
                  </a:cubicBezTo>
                  <a:cubicBezTo>
                    <a:pt x="320" y="96"/>
                    <a:pt x="320" y="96"/>
                    <a:pt x="320" y="96"/>
                  </a:cubicBezTo>
                  <a:cubicBezTo>
                    <a:pt x="320" y="90"/>
                    <a:pt x="315" y="85"/>
                    <a:pt x="309" y="85"/>
                  </a:cubicBezTo>
                  <a:close/>
                  <a:moveTo>
                    <a:pt x="298" y="213"/>
                  </a:moveTo>
                  <a:cubicBezTo>
                    <a:pt x="21" y="213"/>
                    <a:pt x="21" y="213"/>
                    <a:pt x="21" y="213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98" y="106"/>
                    <a:pt x="298" y="106"/>
                    <a:pt x="298" y="106"/>
                  </a:cubicBezTo>
                  <a:lnTo>
                    <a:pt x="298" y="213"/>
                  </a:lnTo>
                  <a:close/>
                  <a:moveTo>
                    <a:pt x="96" y="181"/>
                  </a:moveTo>
                  <a:cubicBezTo>
                    <a:pt x="213" y="181"/>
                    <a:pt x="213" y="181"/>
                    <a:pt x="213" y="181"/>
                  </a:cubicBezTo>
                  <a:cubicBezTo>
                    <a:pt x="219" y="181"/>
                    <a:pt x="224" y="186"/>
                    <a:pt x="224" y="192"/>
                  </a:cubicBezTo>
                  <a:cubicBezTo>
                    <a:pt x="224" y="198"/>
                    <a:pt x="219" y="202"/>
                    <a:pt x="213" y="202"/>
                  </a:cubicBezTo>
                  <a:cubicBezTo>
                    <a:pt x="96" y="202"/>
                    <a:pt x="96" y="202"/>
                    <a:pt x="96" y="202"/>
                  </a:cubicBezTo>
                  <a:cubicBezTo>
                    <a:pt x="90" y="202"/>
                    <a:pt x="85" y="198"/>
                    <a:pt x="85" y="192"/>
                  </a:cubicBezTo>
                  <a:cubicBezTo>
                    <a:pt x="85" y="186"/>
                    <a:pt x="90" y="181"/>
                    <a:pt x="96" y="181"/>
                  </a:cubicBezTo>
                  <a:close/>
                  <a:moveTo>
                    <a:pt x="64" y="192"/>
                  </a:moveTo>
                  <a:cubicBezTo>
                    <a:pt x="64" y="198"/>
                    <a:pt x="59" y="202"/>
                    <a:pt x="53" y="202"/>
                  </a:cubicBezTo>
                  <a:cubicBezTo>
                    <a:pt x="47" y="202"/>
                    <a:pt x="42" y="198"/>
                    <a:pt x="42" y="192"/>
                  </a:cubicBezTo>
                  <a:cubicBezTo>
                    <a:pt x="42" y="186"/>
                    <a:pt x="47" y="181"/>
                    <a:pt x="53" y="181"/>
                  </a:cubicBezTo>
                  <a:cubicBezTo>
                    <a:pt x="59" y="181"/>
                    <a:pt x="64" y="186"/>
                    <a:pt x="64" y="192"/>
                  </a:cubicBezTo>
                  <a:close/>
                  <a:moveTo>
                    <a:pt x="64" y="160"/>
                  </a:moveTo>
                  <a:cubicBezTo>
                    <a:pt x="64" y="166"/>
                    <a:pt x="59" y="170"/>
                    <a:pt x="53" y="170"/>
                  </a:cubicBezTo>
                  <a:cubicBezTo>
                    <a:pt x="47" y="170"/>
                    <a:pt x="42" y="166"/>
                    <a:pt x="42" y="160"/>
                  </a:cubicBezTo>
                  <a:cubicBezTo>
                    <a:pt x="42" y="154"/>
                    <a:pt x="47" y="149"/>
                    <a:pt x="53" y="149"/>
                  </a:cubicBezTo>
                  <a:cubicBezTo>
                    <a:pt x="59" y="149"/>
                    <a:pt x="64" y="154"/>
                    <a:pt x="64" y="160"/>
                  </a:cubicBezTo>
                  <a:close/>
                  <a:moveTo>
                    <a:pt x="64" y="128"/>
                  </a:moveTo>
                  <a:cubicBezTo>
                    <a:pt x="64" y="134"/>
                    <a:pt x="59" y="138"/>
                    <a:pt x="53" y="138"/>
                  </a:cubicBezTo>
                  <a:cubicBezTo>
                    <a:pt x="47" y="138"/>
                    <a:pt x="42" y="134"/>
                    <a:pt x="42" y="128"/>
                  </a:cubicBezTo>
                  <a:cubicBezTo>
                    <a:pt x="42" y="122"/>
                    <a:pt x="47" y="117"/>
                    <a:pt x="53" y="117"/>
                  </a:cubicBezTo>
                  <a:cubicBezTo>
                    <a:pt x="59" y="117"/>
                    <a:pt x="64" y="122"/>
                    <a:pt x="64" y="128"/>
                  </a:cubicBezTo>
                  <a:close/>
                  <a:moveTo>
                    <a:pt x="85" y="160"/>
                  </a:moveTo>
                  <a:cubicBezTo>
                    <a:pt x="85" y="154"/>
                    <a:pt x="90" y="149"/>
                    <a:pt x="96" y="149"/>
                  </a:cubicBezTo>
                  <a:cubicBezTo>
                    <a:pt x="102" y="149"/>
                    <a:pt x="106" y="154"/>
                    <a:pt x="106" y="160"/>
                  </a:cubicBezTo>
                  <a:cubicBezTo>
                    <a:pt x="106" y="166"/>
                    <a:pt x="102" y="170"/>
                    <a:pt x="96" y="170"/>
                  </a:cubicBezTo>
                  <a:cubicBezTo>
                    <a:pt x="90" y="170"/>
                    <a:pt x="85" y="166"/>
                    <a:pt x="85" y="160"/>
                  </a:cubicBezTo>
                  <a:close/>
                  <a:moveTo>
                    <a:pt x="85" y="128"/>
                  </a:moveTo>
                  <a:cubicBezTo>
                    <a:pt x="85" y="122"/>
                    <a:pt x="90" y="117"/>
                    <a:pt x="96" y="117"/>
                  </a:cubicBezTo>
                  <a:cubicBezTo>
                    <a:pt x="102" y="117"/>
                    <a:pt x="106" y="122"/>
                    <a:pt x="106" y="128"/>
                  </a:cubicBezTo>
                  <a:cubicBezTo>
                    <a:pt x="106" y="134"/>
                    <a:pt x="102" y="138"/>
                    <a:pt x="96" y="138"/>
                  </a:cubicBezTo>
                  <a:cubicBezTo>
                    <a:pt x="90" y="138"/>
                    <a:pt x="85" y="134"/>
                    <a:pt x="85" y="128"/>
                  </a:cubicBezTo>
                  <a:close/>
                  <a:moveTo>
                    <a:pt x="128" y="160"/>
                  </a:moveTo>
                  <a:cubicBezTo>
                    <a:pt x="128" y="154"/>
                    <a:pt x="132" y="149"/>
                    <a:pt x="138" y="149"/>
                  </a:cubicBezTo>
                  <a:cubicBezTo>
                    <a:pt x="144" y="149"/>
                    <a:pt x="149" y="154"/>
                    <a:pt x="149" y="160"/>
                  </a:cubicBezTo>
                  <a:cubicBezTo>
                    <a:pt x="149" y="166"/>
                    <a:pt x="144" y="170"/>
                    <a:pt x="138" y="170"/>
                  </a:cubicBezTo>
                  <a:cubicBezTo>
                    <a:pt x="132" y="170"/>
                    <a:pt x="128" y="166"/>
                    <a:pt x="128" y="160"/>
                  </a:cubicBezTo>
                  <a:close/>
                  <a:moveTo>
                    <a:pt x="128" y="128"/>
                  </a:moveTo>
                  <a:cubicBezTo>
                    <a:pt x="128" y="122"/>
                    <a:pt x="132" y="117"/>
                    <a:pt x="138" y="117"/>
                  </a:cubicBezTo>
                  <a:cubicBezTo>
                    <a:pt x="144" y="117"/>
                    <a:pt x="149" y="122"/>
                    <a:pt x="149" y="128"/>
                  </a:cubicBezTo>
                  <a:cubicBezTo>
                    <a:pt x="149" y="134"/>
                    <a:pt x="144" y="138"/>
                    <a:pt x="138" y="138"/>
                  </a:cubicBezTo>
                  <a:cubicBezTo>
                    <a:pt x="132" y="138"/>
                    <a:pt x="128" y="134"/>
                    <a:pt x="128" y="128"/>
                  </a:cubicBezTo>
                  <a:close/>
                  <a:moveTo>
                    <a:pt x="170" y="160"/>
                  </a:moveTo>
                  <a:cubicBezTo>
                    <a:pt x="170" y="154"/>
                    <a:pt x="175" y="149"/>
                    <a:pt x="181" y="149"/>
                  </a:cubicBezTo>
                  <a:cubicBezTo>
                    <a:pt x="187" y="149"/>
                    <a:pt x="192" y="154"/>
                    <a:pt x="192" y="160"/>
                  </a:cubicBezTo>
                  <a:cubicBezTo>
                    <a:pt x="192" y="166"/>
                    <a:pt x="187" y="170"/>
                    <a:pt x="181" y="170"/>
                  </a:cubicBezTo>
                  <a:cubicBezTo>
                    <a:pt x="175" y="170"/>
                    <a:pt x="170" y="166"/>
                    <a:pt x="170" y="160"/>
                  </a:cubicBezTo>
                  <a:close/>
                  <a:moveTo>
                    <a:pt x="170" y="128"/>
                  </a:moveTo>
                  <a:cubicBezTo>
                    <a:pt x="170" y="122"/>
                    <a:pt x="175" y="117"/>
                    <a:pt x="181" y="117"/>
                  </a:cubicBezTo>
                  <a:cubicBezTo>
                    <a:pt x="187" y="117"/>
                    <a:pt x="192" y="122"/>
                    <a:pt x="192" y="128"/>
                  </a:cubicBezTo>
                  <a:cubicBezTo>
                    <a:pt x="192" y="134"/>
                    <a:pt x="187" y="138"/>
                    <a:pt x="181" y="138"/>
                  </a:cubicBezTo>
                  <a:cubicBezTo>
                    <a:pt x="175" y="138"/>
                    <a:pt x="170" y="134"/>
                    <a:pt x="170" y="128"/>
                  </a:cubicBezTo>
                  <a:close/>
                  <a:moveTo>
                    <a:pt x="213" y="160"/>
                  </a:moveTo>
                  <a:cubicBezTo>
                    <a:pt x="213" y="154"/>
                    <a:pt x="218" y="149"/>
                    <a:pt x="224" y="149"/>
                  </a:cubicBezTo>
                  <a:cubicBezTo>
                    <a:pt x="230" y="149"/>
                    <a:pt x="234" y="154"/>
                    <a:pt x="234" y="160"/>
                  </a:cubicBezTo>
                  <a:cubicBezTo>
                    <a:pt x="234" y="166"/>
                    <a:pt x="230" y="170"/>
                    <a:pt x="224" y="170"/>
                  </a:cubicBezTo>
                  <a:cubicBezTo>
                    <a:pt x="218" y="170"/>
                    <a:pt x="213" y="166"/>
                    <a:pt x="213" y="160"/>
                  </a:cubicBezTo>
                  <a:close/>
                  <a:moveTo>
                    <a:pt x="213" y="128"/>
                  </a:moveTo>
                  <a:cubicBezTo>
                    <a:pt x="213" y="122"/>
                    <a:pt x="218" y="117"/>
                    <a:pt x="224" y="117"/>
                  </a:cubicBezTo>
                  <a:cubicBezTo>
                    <a:pt x="230" y="117"/>
                    <a:pt x="234" y="122"/>
                    <a:pt x="234" y="128"/>
                  </a:cubicBezTo>
                  <a:cubicBezTo>
                    <a:pt x="234" y="134"/>
                    <a:pt x="230" y="138"/>
                    <a:pt x="224" y="138"/>
                  </a:cubicBezTo>
                  <a:cubicBezTo>
                    <a:pt x="218" y="138"/>
                    <a:pt x="213" y="134"/>
                    <a:pt x="213" y="128"/>
                  </a:cubicBezTo>
                  <a:close/>
                  <a:moveTo>
                    <a:pt x="256" y="160"/>
                  </a:moveTo>
                  <a:cubicBezTo>
                    <a:pt x="256" y="154"/>
                    <a:pt x="260" y="149"/>
                    <a:pt x="266" y="149"/>
                  </a:cubicBezTo>
                  <a:cubicBezTo>
                    <a:pt x="272" y="149"/>
                    <a:pt x="277" y="154"/>
                    <a:pt x="277" y="160"/>
                  </a:cubicBezTo>
                  <a:cubicBezTo>
                    <a:pt x="277" y="166"/>
                    <a:pt x="272" y="170"/>
                    <a:pt x="266" y="170"/>
                  </a:cubicBezTo>
                  <a:cubicBezTo>
                    <a:pt x="260" y="170"/>
                    <a:pt x="256" y="166"/>
                    <a:pt x="256" y="160"/>
                  </a:cubicBezTo>
                  <a:close/>
                  <a:moveTo>
                    <a:pt x="256" y="192"/>
                  </a:moveTo>
                  <a:cubicBezTo>
                    <a:pt x="256" y="186"/>
                    <a:pt x="260" y="181"/>
                    <a:pt x="266" y="181"/>
                  </a:cubicBezTo>
                  <a:cubicBezTo>
                    <a:pt x="272" y="181"/>
                    <a:pt x="277" y="186"/>
                    <a:pt x="277" y="192"/>
                  </a:cubicBezTo>
                  <a:cubicBezTo>
                    <a:pt x="277" y="198"/>
                    <a:pt x="272" y="202"/>
                    <a:pt x="266" y="202"/>
                  </a:cubicBezTo>
                  <a:cubicBezTo>
                    <a:pt x="260" y="202"/>
                    <a:pt x="256" y="198"/>
                    <a:pt x="256" y="192"/>
                  </a:cubicBezTo>
                  <a:close/>
                  <a:moveTo>
                    <a:pt x="256" y="128"/>
                  </a:moveTo>
                  <a:cubicBezTo>
                    <a:pt x="256" y="122"/>
                    <a:pt x="260" y="117"/>
                    <a:pt x="266" y="117"/>
                  </a:cubicBezTo>
                  <a:cubicBezTo>
                    <a:pt x="272" y="117"/>
                    <a:pt x="277" y="122"/>
                    <a:pt x="277" y="128"/>
                  </a:cubicBezTo>
                  <a:cubicBezTo>
                    <a:pt x="277" y="134"/>
                    <a:pt x="272" y="138"/>
                    <a:pt x="266" y="138"/>
                  </a:cubicBezTo>
                  <a:cubicBezTo>
                    <a:pt x="260" y="138"/>
                    <a:pt x="256" y="134"/>
                    <a:pt x="256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06" name="Group 950">
            <a:extLst>
              <a:ext uri="{FF2B5EF4-FFF2-40B4-BE49-F238E27FC236}">
                <a16:creationId xmlns:a16="http://schemas.microsoft.com/office/drawing/2014/main" id="{AB974C44-42F9-5943-9FA2-AE363D5F88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38985" y="4320711"/>
            <a:ext cx="367041" cy="367041"/>
            <a:chOff x="7370" y="3509"/>
            <a:chExt cx="340" cy="340"/>
          </a:xfrm>
          <a:solidFill>
            <a:srgbClr val="ED1B24"/>
          </a:solidFill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CACEA3C2-BE77-F94A-80D1-0A7CEC266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0" y="3509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08" name="Freeform 952">
              <a:extLst>
                <a:ext uri="{FF2B5EF4-FFF2-40B4-BE49-F238E27FC236}">
                  <a16:creationId xmlns:a16="http://schemas.microsoft.com/office/drawing/2014/main" id="{FDB174AF-47AC-4944-9464-9D8E2A86C1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4" y="3601"/>
              <a:ext cx="212" cy="156"/>
            </a:xfrm>
            <a:custGeom>
              <a:avLst/>
              <a:gdLst>
                <a:gd name="T0" fmla="*/ 320 w 320"/>
                <a:gd name="T1" fmla="*/ 54 h 235"/>
                <a:gd name="T2" fmla="*/ 277 w 320"/>
                <a:gd name="T3" fmla="*/ 43 h 235"/>
                <a:gd name="T4" fmla="*/ 309 w 320"/>
                <a:gd name="T5" fmla="*/ 22 h 235"/>
                <a:gd name="T6" fmla="*/ 309 w 320"/>
                <a:gd name="T7" fmla="*/ 0 h 235"/>
                <a:gd name="T8" fmla="*/ 0 w 320"/>
                <a:gd name="T9" fmla="*/ 11 h 235"/>
                <a:gd name="T10" fmla="*/ 42 w 320"/>
                <a:gd name="T11" fmla="*/ 22 h 235"/>
                <a:gd name="T12" fmla="*/ 10 w 320"/>
                <a:gd name="T13" fmla="*/ 43 h 235"/>
                <a:gd name="T14" fmla="*/ 10 w 320"/>
                <a:gd name="T15" fmla="*/ 64 h 235"/>
                <a:gd name="T16" fmla="*/ 42 w 320"/>
                <a:gd name="T17" fmla="*/ 171 h 235"/>
                <a:gd name="T18" fmla="*/ 0 w 320"/>
                <a:gd name="T19" fmla="*/ 182 h 235"/>
                <a:gd name="T20" fmla="*/ 42 w 320"/>
                <a:gd name="T21" fmla="*/ 192 h 235"/>
                <a:gd name="T22" fmla="*/ 10 w 320"/>
                <a:gd name="T23" fmla="*/ 214 h 235"/>
                <a:gd name="T24" fmla="*/ 10 w 320"/>
                <a:gd name="T25" fmla="*/ 235 h 235"/>
                <a:gd name="T26" fmla="*/ 320 w 320"/>
                <a:gd name="T27" fmla="*/ 224 h 235"/>
                <a:gd name="T28" fmla="*/ 277 w 320"/>
                <a:gd name="T29" fmla="*/ 214 h 235"/>
                <a:gd name="T30" fmla="*/ 309 w 320"/>
                <a:gd name="T31" fmla="*/ 192 h 235"/>
                <a:gd name="T32" fmla="*/ 309 w 320"/>
                <a:gd name="T33" fmla="*/ 171 h 235"/>
                <a:gd name="T34" fmla="*/ 277 w 320"/>
                <a:gd name="T35" fmla="*/ 64 h 235"/>
                <a:gd name="T36" fmla="*/ 256 w 320"/>
                <a:gd name="T37" fmla="*/ 43 h 235"/>
                <a:gd name="T38" fmla="*/ 224 w 320"/>
                <a:gd name="T39" fmla="*/ 22 h 235"/>
                <a:gd name="T40" fmla="*/ 256 w 320"/>
                <a:gd name="T41" fmla="*/ 43 h 235"/>
                <a:gd name="T42" fmla="*/ 170 w 320"/>
                <a:gd name="T43" fmla="*/ 22 h 235"/>
                <a:gd name="T44" fmla="*/ 202 w 320"/>
                <a:gd name="T45" fmla="*/ 43 h 235"/>
                <a:gd name="T46" fmla="*/ 117 w 320"/>
                <a:gd name="T47" fmla="*/ 43 h 235"/>
                <a:gd name="T48" fmla="*/ 149 w 320"/>
                <a:gd name="T49" fmla="*/ 22 h 235"/>
                <a:gd name="T50" fmla="*/ 117 w 320"/>
                <a:gd name="T51" fmla="*/ 43 h 235"/>
                <a:gd name="T52" fmla="*/ 96 w 320"/>
                <a:gd name="T53" fmla="*/ 22 h 235"/>
                <a:gd name="T54" fmla="*/ 64 w 320"/>
                <a:gd name="T55" fmla="*/ 43 h 235"/>
                <a:gd name="T56" fmla="*/ 64 w 320"/>
                <a:gd name="T57" fmla="*/ 192 h 235"/>
                <a:gd name="T58" fmla="*/ 96 w 320"/>
                <a:gd name="T59" fmla="*/ 214 h 235"/>
                <a:gd name="T60" fmla="*/ 64 w 320"/>
                <a:gd name="T61" fmla="*/ 192 h 235"/>
                <a:gd name="T62" fmla="*/ 149 w 320"/>
                <a:gd name="T63" fmla="*/ 214 h 235"/>
                <a:gd name="T64" fmla="*/ 117 w 320"/>
                <a:gd name="T65" fmla="*/ 192 h 235"/>
                <a:gd name="T66" fmla="*/ 202 w 320"/>
                <a:gd name="T67" fmla="*/ 192 h 235"/>
                <a:gd name="T68" fmla="*/ 170 w 320"/>
                <a:gd name="T69" fmla="*/ 214 h 235"/>
                <a:gd name="T70" fmla="*/ 202 w 320"/>
                <a:gd name="T71" fmla="*/ 192 h 235"/>
                <a:gd name="T72" fmla="*/ 224 w 320"/>
                <a:gd name="T73" fmla="*/ 214 h 235"/>
                <a:gd name="T74" fmla="*/ 256 w 320"/>
                <a:gd name="T75" fmla="*/ 192 h 235"/>
                <a:gd name="T76" fmla="*/ 256 w 320"/>
                <a:gd name="T77" fmla="*/ 171 h 235"/>
                <a:gd name="T78" fmla="*/ 64 w 320"/>
                <a:gd name="T79" fmla="*/ 64 h 235"/>
                <a:gd name="T80" fmla="*/ 256 w 320"/>
                <a:gd name="T81" fmla="*/ 17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0" h="235">
                  <a:moveTo>
                    <a:pt x="309" y="64"/>
                  </a:moveTo>
                  <a:cubicBezTo>
                    <a:pt x="315" y="64"/>
                    <a:pt x="320" y="60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ubicBezTo>
                    <a:pt x="277" y="43"/>
                    <a:pt x="277" y="43"/>
                    <a:pt x="277" y="43"/>
                  </a:cubicBezTo>
                  <a:cubicBezTo>
                    <a:pt x="277" y="22"/>
                    <a:pt x="277" y="22"/>
                    <a:pt x="277" y="22"/>
                  </a:cubicBezTo>
                  <a:cubicBezTo>
                    <a:pt x="309" y="22"/>
                    <a:pt x="309" y="22"/>
                    <a:pt x="309" y="22"/>
                  </a:cubicBezTo>
                  <a:cubicBezTo>
                    <a:pt x="315" y="22"/>
                    <a:pt x="320" y="17"/>
                    <a:pt x="320" y="11"/>
                  </a:cubicBezTo>
                  <a:cubicBezTo>
                    <a:pt x="320" y="5"/>
                    <a:pt x="315" y="0"/>
                    <a:pt x="30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4" y="43"/>
                    <a:pt x="0" y="48"/>
                    <a:pt x="0" y="54"/>
                  </a:cubicBezTo>
                  <a:cubicBezTo>
                    <a:pt x="0" y="60"/>
                    <a:pt x="4" y="64"/>
                    <a:pt x="10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10" y="171"/>
                    <a:pt x="10" y="171"/>
                    <a:pt x="10" y="171"/>
                  </a:cubicBezTo>
                  <a:cubicBezTo>
                    <a:pt x="4" y="171"/>
                    <a:pt x="0" y="176"/>
                    <a:pt x="0" y="182"/>
                  </a:cubicBezTo>
                  <a:cubicBezTo>
                    <a:pt x="0" y="188"/>
                    <a:pt x="4" y="192"/>
                    <a:pt x="10" y="192"/>
                  </a:cubicBezTo>
                  <a:cubicBezTo>
                    <a:pt x="42" y="192"/>
                    <a:pt x="42" y="192"/>
                    <a:pt x="42" y="192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10" y="214"/>
                    <a:pt x="10" y="214"/>
                    <a:pt x="10" y="214"/>
                  </a:cubicBezTo>
                  <a:cubicBezTo>
                    <a:pt x="4" y="214"/>
                    <a:pt x="0" y="218"/>
                    <a:pt x="0" y="224"/>
                  </a:cubicBezTo>
                  <a:cubicBezTo>
                    <a:pt x="0" y="230"/>
                    <a:pt x="4" y="235"/>
                    <a:pt x="10" y="235"/>
                  </a:cubicBezTo>
                  <a:cubicBezTo>
                    <a:pt x="309" y="235"/>
                    <a:pt x="309" y="235"/>
                    <a:pt x="309" y="235"/>
                  </a:cubicBezTo>
                  <a:cubicBezTo>
                    <a:pt x="315" y="235"/>
                    <a:pt x="320" y="230"/>
                    <a:pt x="320" y="224"/>
                  </a:cubicBezTo>
                  <a:cubicBezTo>
                    <a:pt x="320" y="218"/>
                    <a:pt x="315" y="214"/>
                    <a:pt x="309" y="214"/>
                  </a:cubicBezTo>
                  <a:cubicBezTo>
                    <a:pt x="277" y="214"/>
                    <a:pt x="277" y="214"/>
                    <a:pt x="277" y="214"/>
                  </a:cubicBezTo>
                  <a:cubicBezTo>
                    <a:pt x="277" y="192"/>
                    <a:pt x="277" y="192"/>
                    <a:pt x="277" y="192"/>
                  </a:cubicBezTo>
                  <a:cubicBezTo>
                    <a:pt x="309" y="192"/>
                    <a:pt x="309" y="192"/>
                    <a:pt x="309" y="192"/>
                  </a:cubicBezTo>
                  <a:cubicBezTo>
                    <a:pt x="315" y="192"/>
                    <a:pt x="320" y="188"/>
                    <a:pt x="320" y="182"/>
                  </a:cubicBezTo>
                  <a:cubicBezTo>
                    <a:pt x="320" y="176"/>
                    <a:pt x="315" y="171"/>
                    <a:pt x="309" y="171"/>
                  </a:cubicBezTo>
                  <a:cubicBezTo>
                    <a:pt x="277" y="171"/>
                    <a:pt x="277" y="171"/>
                    <a:pt x="277" y="171"/>
                  </a:cubicBezTo>
                  <a:cubicBezTo>
                    <a:pt x="277" y="64"/>
                    <a:pt x="277" y="64"/>
                    <a:pt x="277" y="64"/>
                  </a:cubicBezTo>
                  <a:lnTo>
                    <a:pt x="309" y="64"/>
                  </a:lnTo>
                  <a:close/>
                  <a:moveTo>
                    <a:pt x="256" y="43"/>
                  </a:moveTo>
                  <a:cubicBezTo>
                    <a:pt x="224" y="43"/>
                    <a:pt x="224" y="43"/>
                    <a:pt x="224" y="43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43"/>
                  </a:lnTo>
                  <a:close/>
                  <a:moveTo>
                    <a:pt x="170" y="43"/>
                  </a:moveTo>
                  <a:cubicBezTo>
                    <a:pt x="170" y="22"/>
                    <a:pt x="170" y="22"/>
                    <a:pt x="170" y="22"/>
                  </a:cubicBezTo>
                  <a:cubicBezTo>
                    <a:pt x="202" y="22"/>
                    <a:pt x="202" y="22"/>
                    <a:pt x="202" y="22"/>
                  </a:cubicBezTo>
                  <a:cubicBezTo>
                    <a:pt x="202" y="43"/>
                    <a:pt x="202" y="43"/>
                    <a:pt x="202" y="43"/>
                  </a:cubicBezTo>
                  <a:lnTo>
                    <a:pt x="170" y="43"/>
                  </a:lnTo>
                  <a:close/>
                  <a:moveTo>
                    <a:pt x="117" y="43"/>
                  </a:moveTo>
                  <a:cubicBezTo>
                    <a:pt x="117" y="22"/>
                    <a:pt x="117" y="22"/>
                    <a:pt x="117" y="22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49" y="43"/>
                    <a:pt x="149" y="43"/>
                    <a:pt x="149" y="43"/>
                  </a:cubicBezTo>
                  <a:lnTo>
                    <a:pt x="117" y="43"/>
                  </a:lnTo>
                  <a:close/>
                  <a:moveTo>
                    <a:pt x="64" y="22"/>
                  </a:moveTo>
                  <a:cubicBezTo>
                    <a:pt x="96" y="22"/>
                    <a:pt x="96" y="22"/>
                    <a:pt x="96" y="22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22"/>
                  </a:lnTo>
                  <a:close/>
                  <a:moveTo>
                    <a:pt x="64" y="192"/>
                  </a:moveTo>
                  <a:cubicBezTo>
                    <a:pt x="96" y="192"/>
                    <a:pt x="96" y="192"/>
                    <a:pt x="96" y="192"/>
                  </a:cubicBezTo>
                  <a:cubicBezTo>
                    <a:pt x="96" y="214"/>
                    <a:pt x="96" y="214"/>
                    <a:pt x="96" y="214"/>
                  </a:cubicBezTo>
                  <a:cubicBezTo>
                    <a:pt x="64" y="214"/>
                    <a:pt x="64" y="214"/>
                    <a:pt x="64" y="214"/>
                  </a:cubicBezTo>
                  <a:lnTo>
                    <a:pt x="64" y="192"/>
                  </a:lnTo>
                  <a:close/>
                  <a:moveTo>
                    <a:pt x="149" y="192"/>
                  </a:moveTo>
                  <a:cubicBezTo>
                    <a:pt x="149" y="214"/>
                    <a:pt x="149" y="214"/>
                    <a:pt x="149" y="214"/>
                  </a:cubicBezTo>
                  <a:cubicBezTo>
                    <a:pt x="117" y="214"/>
                    <a:pt x="117" y="214"/>
                    <a:pt x="117" y="214"/>
                  </a:cubicBezTo>
                  <a:cubicBezTo>
                    <a:pt x="117" y="192"/>
                    <a:pt x="117" y="192"/>
                    <a:pt x="117" y="192"/>
                  </a:cubicBezTo>
                  <a:lnTo>
                    <a:pt x="149" y="192"/>
                  </a:lnTo>
                  <a:close/>
                  <a:moveTo>
                    <a:pt x="202" y="192"/>
                  </a:moveTo>
                  <a:cubicBezTo>
                    <a:pt x="202" y="214"/>
                    <a:pt x="202" y="214"/>
                    <a:pt x="202" y="214"/>
                  </a:cubicBezTo>
                  <a:cubicBezTo>
                    <a:pt x="170" y="214"/>
                    <a:pt x="170" y="214"/>
                    <a:pt x="170" y="214"/>
                  </a:cubicBezTo>
                  <a:cubicBezTo>
                    <a:pt x="170" y="192"/>
                    <a:pt x="170" y="192"/>
                    <a:pt x="170" y="192"/>
                  </a:cubicBezTo>
                  <a:lnTo>
                    <a:pt x="202" y="192"/>
                  </a:lnTo>
                  <a:close/>
                  <a:moveTo>
                    <a:pt x="256" y="214"/>
                  </a:moveTo>
                  <a:cubicBezTo>
                    <a:pt x="224" y="214"/>
                    <a:pt x="224" y="214"/>
                    <a:pt x="224" y="214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256" y="192"/>
                    <a:pt x="256" y="192"/>
                    <a:pt x="256" y="192"/>
                  </a:cubicBezTo>
                  <a:lnTo>
                    <a:pt x="256" y="214"/>
                  </a:lnTo>
                  <a:close/>
                  <a:moveTo>
                    <a:pt x="256" y="171"/>
                  </a:moveTo>
                  <a:cubicBezTo>
                    <a:pt x="64" y="171"/>
                    <a:pt x="64" y="171"/>
                    <a:pt x="64" y="171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256" y="64"/>
                    <a:pt x="256" y="64"/>
                    <a:pt x="256" y="64"/>
                  </a:cubicBezTo>
                  <a:lnTo>
                    <a:pt x="256" y="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E19436EA-10B5-8B42-8B90-16B42EF59B11}"/>
              </a:ext>
            </a:extLst>
          </p:cNvPr>
          <p:cNvSpPr txBox="1"/>
          <p:nvPr/>
        </p:nvSpPr>
        <p:spPr>
          <a:xfrm>
            <a:off x="1312931" y="4708562"/>
            <a:ext cx="8191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Movie clip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776402F-71FF-4642-AF94-B791560ECFD3}"/>
              </a:ext>
            </a:extLst>
          </p:cNvPr>
          <p:cNvSpPr txBox="1"/>
          <p:nvPr/>
        </p:nvSpPr>
        <p:spPr>
          <a:xfrm>
            <a:off x="2174978" y="4708562"/>
            <a:ext cx="8339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Microchip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4BF9F30-C410-5C43-B61B-0C59CB0CA977}"/>
              </a:ext>
            </a:extLst>
          </p:cNvPr>
          <p:cNvSpPr txBox="1"/>
          <p:nvPr/>
        </p:nvSpPr>
        <p:spPr>
          <a:xfrm>
            <a:off x="4799212" y="4708562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Microphone 2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DDCB7CA-8B41-E74C-89C1-C0E711C26927}"/>
              </a:ext>
            </a:extLst>
          </p:cNvPr>
          <p:cNvSpPr txBox="1"/>
          <p:nvPr/>
        </p:nvSpPr>
        <p:spPr>
          <a:xfrm>
            <a:off x="5672899" y="4708560"/>
            <a:ext cx="8307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Microphone 2 off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9429F06-4F27-8D4A-BE78-B3934722B765}"/>
              </a:ext>
            </a:extLst>
          </p:cNvPr>
          <p:cNvSpPr txBox="1"/>
          <p:nvPr/>
        </p:nvSpPr>
        <p:spPr>
          <a:xfrm>
            <a:off x="3925525" y="4708562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Microphone 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C7418DA-FFFF-C245-B68B-0B96DE8F2715}"/>
              </a:ext>
            </a:extLst>
          </p:cNvPr>
          <p:cNvSpPr txBox="1"/>
          <p:nvPr/>
        </p:nvSpPr>
        <p:spPr>
          <a:xfrm>
            <a:off x="6546586" y="4708562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CD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8CF998F-2E46-C648-9983-C2E4F5FC2371}"/>
              </a:ext>
            </a:extLst>
          </p:cNvPr>
          <p:cNvSpPr txBox="1"/>
          <p:nvPr/>
        </p:nvSpPr>
        <p:spPr>
          <a:xfrm>
            <a:off x="3051838" y="4708562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CCTV</a:t>
            </a:r>
          </a:p>
        </p:txBody>
      </p:sp>
      <p:grpSp>
        <p:nvGrpSpPr>
          <p:cNvPr id="216" name="Group 834">
            <a:extLst>
              <a:ext uri="{FF2B5EF4-FFF2-40B4-BE49-F238E27FC236}">
                <a16:creationId xmlns:a16="http://schemas.microsoft.com/office/drawing/2014/main" id="{6BCDC3FD-C6D0-6345-AAD7-6FA1AFA4BF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17880" y="4360351"/>
            <a:ext cx="367041" cy="367041"/>
            <a:chOff x="5977" y="3324"/>
            <a:chExt cx="340" cy="340"/>
          </a:xfrm>
          <a:solidFill>
            <a:srgbClr val="ED1B24"/>
          </a:solidFill>
        </p:grpSpPr>
        <p:sp>
          <p:nvSpPr>
            <p:cNvPr id="217" name="Freeform 835">
              <a:extLst>
                <a:ext uri="{FF2B5EF4-FFF2-40B4-BE49-F238E27FC236}">
                  <a16:creationId xmlns:a16="http://schemas.microsoft.com/office/drawing/2014/main" id="{5742A68D-48EF-0D4D-8971-C33763AB97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1" y="3388"/>
              <a:ext cx="212" cy="212"/>
            </a:xfrm>
            <a:custGeom>
              <a:avLst/>
              <a:gdLst>
                <a:gd name="T0" fmla="*/ 320 w 320"/>
                <a:gd name="T1" fmla="*/ 160 h 320"/>
                <a:gd name="T2" fmla="*/ 277 w 320"/>
                <a:gd name="T3" fmla="*/ 149 h 320"/>
                <a:gd name="T4" fmla="*/ 309 w 320"/>
                <a:gd name="T5" fmla="*/ 128 h 320"/>
                <a:gd name="T6" fmla="*/ 309 w 320"/>
                <a:gd name="T7" fmla="*/ 106 h 320"/>
                <a:gd name="T8" fmla="*/ 277 w 320"/>
                <a:gd name="T9" fmla="*/ 53 h 320"/>
                <a:gd name="T10" fmla="*/ 213 w 320"/>
                <a:gd name="T11" fmla="*/ 42 h 320"/>
                <a:gd name="T12" fmla="*/ 202 w 320"/>
                <a:gd name="T13" fmla="*/ 0 h 320"/>
                <a:gd name="T14" fmla="*/ 192 w 320"/>
                <a:gd name="T15" fmla="*/ 42 h 320"/>
                <a:gd name="T16" fmla="*/ 170 w 320"/>
                <a:gd name="T17" fmla="*/ 10 h 320"/>
                <a:gd name="T18" fmla="*/ 149 w 320"/>
                <a:gd name="T19" fmla="*/ 10 h 320"/>
                <a:gd name="T20" fmla="*/ 128 w 320"/>
                <a:gd name="T21" fmla="*/ 42 h 320"/>
                <a:gd name="T22" fmla="*/ 117 w 320"/>
                <a:gd name="T23" fmla="*/ 0 h 320"/>
                <a:gd name="T24" fmla="*/ 106 w 320"/>
                <a:gd name="T25" fmla="*/ 42 h 320"/>
                <a:gd name="T26" fmla="*/ 42 w 320"/>
                <a:gd name="T27" fmla="*/ 53 h 320"/>
                <a:gd name="T28" fmla="*/ 10 w 320"/>
                <a:gd name="T29" fmla="*/ 106 h 320"/>
                <a:gd name="T30" fmla="*/ 10 w 320"/>
                <a:gd name="T31" fmla="*/ 128 h 320"/>
                <a:gd name="T32" fmla="*/ 42 w 320"/>
                <a:gd name="T33" fmla="*/ 149 h 320"/>
                <a:gd name="T34" fmla="*/ 0 w 320"/>
                <a:gd name="T35" fmla="*/ 160 h 320"/>
                <a:gd name="T36" fmla="*/ 42 w 320"/>
                <a:gd name="T37" fmla="*/ 170 h 320"/>
                <a:gd name="T38" fmla="*/ 10 w 320"/>
                <a:gd name="T39" fmla="*/ 192 h 320"/>
                <a:gd name="T40" fmla="*/ 10 w 320"/>
                <a:gd name="T41" fmla="*/ 213 h 320"/>
                <a:gd name="T42" fmla="*/ 42 w 320"/>
                <a:gd name="T43" fmla="*/ 266 h 320"/>
                <a:gd name="T44" fmla="*/ 106 w 320"/>
                <a:gd name="T45" fmla="*/ 277 h 320"/>
                <a:gd name="T46" fmla="*/ 117 w 320"/>
                <a:gd name="T47" fmla="*/ 320 h 320"/>
                <a:gd name="T48" fmla="*/ 128 w 320"/>
                <a:gd name="T49" fmla="*/ 277 h 320"/>
                <a:gd name="T50" fmla="*/ 149 w 320"/>
                <a:gd name="T51" fmla="*/ 309 h 320"/>
                <a:gd name="T52" fmla="*/ 170 w 320"/>
                <a:gd name="T53" fmla="*/ 309 h 320"/>
                <a:gd name="T54" fmla="*/ 192 w 320"/>
                <a:gd name="T55" fmla="*/ 277 h 320"/>
                <a:gd name="T56" fmla="*/ 202 w 320"/>
                <a:gd name="T57" fmla="*/ 320 h 320"/>
                <a:gd name="T58" fmla="*/ 213 w 320"/>
                <a:gd name="T59" fmla="*/ 277 h 320"/>
                <a:gd name="T60" fmla="*/ 277 w 320"/>
                <a:gd name="T61" fmla="*/ 266 h 320"/>
                <a:gd name="T62" fmla="*/ 309 w 320"/>
                <a:gd name="T63" fmla="*/ 213 h 320"/>
                <a:gd name="T64" fmla="*/ 309 w 320"/>
                <a:gd name="T65" fmla="*/ 192 h 320"/>
                <a:gd name="T66" fmla="*/ 277 w 320"/>
                <a:gd name="T67" fmla="*/ 170 h 320"/>
                <a:gd name="T68" fmla="*/ 256 w 320"/>
                <a:gd name="T69" fmla="*/ 256 h 320"/>
                <a:gd name="T70" fmla="*/ 64 w 320"/>
                <a:gd name="T71" fmla="*/ 64 h 320"/>
                <a:gd name="T72" fmla="*/ 256 w 320"/>
                <a:gd name="T73" fmla="*/ 25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0" h="320">
                  <a:moveTo>
                    <a:pt x="309" y="170"/>
                  </a:moveTo>
                  <a:cubicBezTo>
                    <a:pt x="315" y="170"/>
                    <a:pt x="320" y="166"/>
                    <a:pt x="320" y="160"/>
                  </a:cubicBezTo>
                  <a:cubicBezTo>
                    <a:pt x="320" y="154"/>
                    <a:pt x="315" y="149"/>
                    <a:pt x="309" y="149"/>
                  </a:cubicBezTo>
                  <a:cubicBezTo>
                    <a:pt x="277" y="149"/>
                    <a:pt x="277" y="149"/>
                    <a:pt x="277" y="149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3"/>
                    <a:pt x="320" y="117"/>
                  </a:cubicBezTo>
                  <a:cubicBezTo>
                    <a:pt x="320" y="111"/>
                    <a:pt x="315" y="106"/>
                    <a:pt x="309" y="106"/>
                  </a:cubicBezTo>
                  <a:cubicBezTo>
                    <a:pt x="277" y="106"/>
                    <a:pt x="277" y="106"/>
                    <a:pt x="277" y="106"/>
                  </a:cubicBezTo>
                  <a:cubicBezTo>
                    <a:pt x="277" y="53"/>
                    <a:pt x="277" y="53"/>
                    <a:pt x="277" y="53"/>
                  </a:cubicBezTo>
                  <a:cubicBezTo>
                    <a:pt x="277" y="47"/>
                    <a:pt x="272" y="42"/>
                    <a:pt x="266" y="42"/>
                  </a:cubicBezTo>
                  <a:cubicBezTo>
                    <a:pt x="213" y="42"/>
                    <a:pt x="213" y="42"/>
                    <a:pt x="213" y="42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13" y="4"/>
                    <a:pt x="208" y="0"/>
                    <a:pt x="202" y="0"/>
                  </a:cubicBezTo>
                  <a:cubicBezTo>
                    <a:pt x="196" y="0"/>
                    <a:pt x="192" y="4"/>
                    <a:pt x="192" y="10"/>
                  </a:cubicBezTo>
                  <a:cubicBezTo>
                    <a:pt x="192" y="42"/>
                    <a:pt x="192" y="42"/>
                    <a:pt x="192" y="42"/>
                  </a:cubicBezTo>
                  <a:cubicBezTo>
                    <a:pt x="170" y="42"/>
                    <a:pt x="170" y="42"/>
                    <a:pt x="170" y="42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4"/>
                    <a:pt x="166" y="0"/>
                    <a:pt x="160" y="0"/>
                  </a:cubicBezTo>
                  <a:cubicBezTo>
                    <a:pt x="154" y="0"/>
                    <a:pt x="149" y="4"/>
                    <a:pt x="149" y="10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8" y="4"/>
                    <a:pt x="123" y="0"/>
                    <a:pt x="117" y="0"/>
                  </a:cubicBezTo>
                  <a:cubicBezTo>
                    <a:pt x="111" y="0"/>
                    <a:pt x="106" y="4"/>
                    <a:pt x="106" y="10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47" y="42"/>
                    <a:pt x="42" y="47"/>
                    <a:pt x="42" y="53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4" y="106"/>
                    <a:pt x="0" y="111"/>
                    <a:pt x="0" y="117"/>
                  </a:cubicBezTo>
                  <a:cubicBezTo>
                    <a:pt x="0" y="123"/>
                    <a:pt x="4" y="128"/>
                    <a:pt x="1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4" y="149"/>
                    <a:pt x="0" y="154"/>
                    <a:pt x="0" y="160"/>
                  </a:cubicBezTo>
                  <a:cubicBezTo>
                    <a:pt x="0" y="166"/>
                    <a:pt x="4" y="170"/>
                    <a:pt x="10" y="170"/>
                  </a:cubicBezTo>
                  <a:cubicBezTo>
                    <a:pt x="42" y="170"/>
                    <a:pt x="42" y="170"/>
                    <a:pt x="42" y="170"/>
                  </a:cubicBezTo>
                  <a:cubicBezTo>
                    <a:pt x="42" y="192"/>
                    <a:pt x="42" y="192"/>
                    <a:pt x="42" y="192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6"/>
                    <a:pt x="0" y="202"/>
                  </a:cubicBezTo>
                  <a:cubicBezTo>
                    <a:pt x="0" y="208"/>
                    <a:pt x="4" y="213"/>
                    <a:pt x="10" y="213"/>
                  </a:cubicBezTo>
                  <a:cubicBezTo>
                    <a:pt x="42" y="213"/>
                    <a:pt x="42" y="213"/>
                    <a:pt x="42" y="213"/>
                  </a:cubicBezTo>
                  <a:cubicBezTo>
                    <a:pt x="42" y="266"/>
                    <a:pt x="42" y="266"/>
                    <a:pt x="42" y="266"/>
                  </a:cubicBezTo>
                  <a:cubicBezTo>
                    <a:pt x="42" y="272"/>
                    <a:pt x="47" y="277"/>
                    <a:pt x="53" y="277"/>
                  </a:cubicBezTo>
                  <a:cubicBezTo>
                    <a:pt x="106" y="277"/>
                    <a:pt x="106" y="277"/>
                    <a:pt x="106" y="277"/>
                  </a:cubicBezTo>
                  <a:cubicBezTo>
                    <a:pt x="106" y="309"/>
                    <a:pt x="106" y="309"/>
                    <a:pt x="106" y="309"/>
                  </a:cubicBezTo>
                  <a:cubicBezTo>
                    <a:pt x="106" y="315"/>
                    <a:pt x="111" y="320"/>
                    <a:pt x="117" y="320"/>
                  </a:cubicBezTo>
                  <a:cubicBezTo>
                    <a:pt x="123" y="320"/>
                    <a:pt x="128" y="315"/>
                    <a:pt x="128" y="309"/>
                  </a:cubicBezTo>
                  <a:cubicBezTo>
                    <a:pt x="128" y="277"/>
                    <a:pt x="128" y="277"/>
                    <a:pt x="128" y="277"/>
                  </a:cubicBezTo>
                  <a:cubicBezTo>
                    <a:pt x="149" y="277"/>
                    <a:pt x="149" y="277"/>
                    <a:pt x="149" y="277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49" y="315"/>
                    <a:pt x="154" y="320"/>
                    <a:pt x="160" y="320"/>
                  </a:cubicBezTo>
                  <a:cubicBezTo>
                    <a:pt x="166" y="320"/>
                    <a:pt x="170" y="315"/>
                    <a:pt x="170" y="309"/>
                  </a:cubicBezTo>
                  <a:cubicBezTo>
                    <a:pt x="170" y="277"/>
                    <a:pt x="170" y="277"/>
                    <a:pt x="170" y="277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2" y="309"/>
                    <a:pt x="192" y="309"/>
                    <a:pt x="192" y="309"/>
                  </a:cubicBezTo>
                  <a:cubicBezTo>
                    <a:pt x="192" y="315"/>
                    <a:pt x="196" y="320"/>
                    <a:pt x="202" y="320"/>
                  </a:cubicBezTo>
                  <a:cubicBezTo>
                    <a:pt x="208" y="320"/>
                    <a:pt x="213" y="315"/>
                    <a:pt x="213" y="309"/>
                  </a:cubicBezTo>
                  <a:cubicBezTo>
                    <a:pt x="213" y="277"/>
                    <a:pt x="213" y="277"/>
                    <a:pt x="213" y="277"/>
                  </a:cubicBezTo>
                  <a:cubicBezTo>
                    <a:pt x="266" y="277"/>
                    <a:pt x="266" y="277"/>
                    <a:pt x="266" y="277"/>
                  </a:cubicBezTo>
                  <a:cubicBezTo>
                    <a:pt x="272" y="277"/>
                    <a:pt x="277" y="272"/>
                    <a:pt x="277" y="266"/>
                  </a:cubicBezTo>
                  <a:cubicBezTo>
                    <a:pt x="277" y="213"/>
                    <a:pt x="277" y="213"/>
                    <a:pt x="277" y="213"/>
                  </a:cubicBezTo>
                  <a:cubicBezTo>
                    <a:pt x="309" y="213"/>
                    <a:pt x="309" y="213"/>
                    <a:pt x="309" y="213"/>
                  </a:cubicBezTo>
                  <a:cubicBezTo>
                    <a:pt x="315" y="213"/>
                    <a:pt x="320" y="208"/>
                    <a:pt x="320" y="202"/>
                  </a:cubicBezTo>
                  <a:cubicBezTo>
                    <a:pt x="320" y="196"/>
                    <a:pt x="315" y="192"/>
                    <a:pt x="309" y="192"/>
                  </a:cubicBezTo>
                  <a:cubicBezTo>
                    <a:pt x="277" y="192"/>
                    <a:pt x="277" y="192"/>
                    <a:pt x="277" y="192"/>
                  </a:cubicBezTo>
                  <a:cubicBezTo>
                    <a:pt x="277" y="170"/>
                    <a:pt x="277" y="170"/>
                    <a:pt x="277" y="170"/>
                  </a:cubicBezTo>
                  <a:lnTo>
                    <a:pt x="309" y="170"/>
                  </a:lnTo>
                  <a:close/>
                  <a:moveTo>
                    <a:pt x="256" y="256"/>
                  </a:moveTo>
                  <a:cubicBezTo>
                    <a:pt x="64" y="256"/>
                    <a:pt x="64" y="256"/>
                    <a:pt x="64" y="25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256" y="64"/>
                    <a:pt x="256" y="64"/>
                    <a:pt x="256" y="64"/>
                  </a:cubicBezTo>
                  <a:lnTo>
                    <a:pt x="256" y="2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18" name="Freeform 836">
              <a:extLst>
                <a:ext uri="{FF2B5EF4-FFF2-40B4-BE49-F238E27FC236}">
                  <a16:creationId xmlns:a16="http://schemas.microsoft.com/office/drawing/2014/main" id="{D6432944-04BC-9E4D-84A4-5B7D21F4F7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4" y="3451"/>
              <a:ext cx="85" cy="85"/>
            </a:xfrm>
            <a:custGeom>
              <a:avLst/>
              <a:gdLst>
                <a:gd name="T0" fmla="*/ 117 w 128"/>
                <a:gd name="T1" fmla="*/ 0 h 128"/>
                <a:gd name="T2" fmla="*/ 10 w 128"/>
                <a:gd name="T3" fmla="*/ 0 h 128"/>
                <a:gd name="T4" fmla="*/ 0 w 128"/>
                <a:gd name="T5" fmla="*/ 10 h 128"/>
                <a:gd name="T6" fmla="*/ 0 w 128"/>
                <a:gd name="T7" fmla="*/ 117 h 128"/>
                <a:gd name="T8" fmla="*/ 10 w 128"/>
                <a:gd name="T9" fmla="*/ 128 h 128"/>
                <a:gd name="T10" fmla="*/ 117 w 128"/>
                <a:gd name="T11" fmla="*/ 128 h 128"/>
                <a:gd name="T12" fmla="*/ 128 w 128"/>
                <a:gd name="T13" fmla="*/ 117 h 128"/>
                <a:gd name="T14" fmla="*/ 128 w 128"/>
                <a:gd name="T15" fmla="*/ 10 h 128"/>
                <a:gd name="T16" fmla="*/ 117 w 128"/>
                <a:gd name="T17" fmla="*/ 0 h 128"/>
                <a:gd name="T18" fmla="*/ 106 w 128"/>
                <a:gd name="T19" fmla="*/ 106 h 128"/>
                <a:gd name="T20" fmla="*/ 21 w 128"/>
                <a:gd name="T21" fmla="*/ 106 h 128"/>
                <a:gd name="T22" fmla="*/ 21 w 128"/>
                <a:gd name="T23" fmla="*/ 21 h 128"/>
                <a:gd name="T24" fmla="*/ 106 w 128"/>
                <a:gd name="T25" fmla="*/ 21 h 128"/>
                <a:gd name="T26" fmla="*/ 106 w 128"/>
                <a:gd name="T27" fmla="*/ 10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28">
                  <a:moveTo>
                    <a:pt x="11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3"/>
                    <a:pt x="4" y="128"/>
                    <a:pt x="10" y="128"/>
                  </a:cubicBezTo>
                  <a:cubicBezTo>
                    <a:pt x="117" y="128"/>
                    <a:pt x="117" y="128"/>
                    <a:pt x="117" y="128"/>
                  </a:cubicBezTo>
                  <a:cubicBezTo>
                    <a:pt x="123" y="128"/>
                    <a:pt x="128" y="123"/>
                    <a:pt x="128" y="117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8" y="4"/>
                    <a:pt x="123" y="0"/>
                    <a:pt x="117" y="0"/>
                  </a:cubicBezTo>
                  <a:close/>
                  <a:moveTo>
                    <a:pt x="106" y="106"/>
                  </a:moveTo>
                  <a:cubicBezTo>
                    <a:pt x="21" y="106"/>
                    <a:pt x="21" y="106"/>
                    <a:pt x="21" y="106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106" y="21"/>
                    <a:pt x="106" y="21"/>
                    <a:pt x="106" y="21"/>
                  </a:cubicBezTo>
                  <a:lnTo>
                    <a:pt x="106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19" name="Freeform 837">
              <a:extLst>
                <a:ext uri="{FF2B5EF4-FFF2-40B4-BE49-F238E27FC236}">
                  <a16:creationId xmlns:a16="http://schemas.microsoft.com/office/drawing/2014/main" id="{CC4690B6-78C1-AF4F-ADC7-79632172D9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7" y="3324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20" name="Group 872">
            <a:extLst>
              <a:ext uri="{FF2B5EF4-FFF2-40B4-BE49-F238E27FC236}">
                <a16:creationId xmlns:a16="http://schemas.microsoft.com/office/drawing/2014/main" id="{E392E4CB-4FD1-6144-90ED-E1F08276B6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26477" y="4339713"/>
            <a:ext cx="367982" cy="367982"/>
            <a:chOff x="4335" y="3710"/>
            <a:chExt cx="340" cy="340"/>
          </a:xfrm>
          <a:solidFill>
            <a:srgbClr val="ED1B24"/>
          </a:solidFill>
        </p:grpSpPr>
        <p:sp>
          <p:nvSpPr>
            <p:cNvPr id="221" name="Freeform 873">
              <a:extLst>
                <a:ext uri="{FF2B5EF4-FFF2-40B4-BE49-F238E27FC236}">
                  <a16:creationId xmlns:a16="http://schemas.microsoft.com/office/drawing/2014/main" id="{65B8BD74-91CE-DA4C-AFA1-2AF9B00D10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98" y="3780"/>
              <a:ext cx="213" cy="178"/>
            </a:xfrm>
            <a:custGeom>
              <a:avLst/>
              <a:gdLst>
                <a:gd name="T0" fmla="*/ 310 w 321"/>
                <a:gd name="T1" fmla="*/ 140 h 268"/>
                <a:gd name="T2" fmla="*/ 299 w 321"/>
                <a:gd name="T3" fmla="*/ 151 h 268"/>
                <a:gd name="T4" fmla="*/ 299 w 321"/>
                <a:gd name="T5" fmla="*/ 193 h 268"/>
                <a:gd name="T6" fmla="*/ 203 w 321"/>
                <a:gd name="T7" fmla="*/ 193 h 268"/>
                <a:gd name="T8" fmla="*/ 203 w 321"/>
                <a:gd name="T9" fmla="*/ 123 h 268"/>
                <a:gd name="T10" fmla="*/ 254 w 321"/>
                <a:gd name="T11" fmla="*/ 73 h 268"/>
                <a:gd name="T12" fmla="*/ 257 w 321"/>
                <a:gd name="T13" fmla="*/ 65 h 268"/>
                <a:gd name="T14" fmla="*/ 253 w 321"/>
                <a:gd name="T15" fmla="*/ 57 h 268"/>
                <a:gd name="T16" fmla="*/ 189 w 321"/>
                <a:gd name="T17" fmla="*/ 4 h 268"/>
                <a:gd name="T18" fmla="*/ 175 w 321"/>
                <a:gd name="T19" fmla="*/ 4 h 268"/>
                <a:gd name="T20" fmla="*/ 4 w 321"/>
                <a:gd name="T21" fmla="*/ 164 h 268"/>
                <a:gd name="T22" fmla="*/ 1 w 321"/>
                <a:gd name="T23" fmla="*/ 174 h 268"/>
                <a:gd name="T24" fmla="*/ 7 w 321"/>
                <a:gd name="T25" fmla="*/ 182 h 268"/>
                <a:gd name="T26" fmla="*/ 92 w 321"/>
                <a:gd name="T27" fmla="*/ 224 h 268"/>
                <a:gd name="T28" fmla="*/ 97 w 321"/>
                <a:gd name="T29" fmla="*/ 225 h 268"/>
                <a:gd name="T30" fmla="*/ 104 w 321"/>
                <a:gd name="T31" fmla="*/ 222 h 268"/>
                <a:gd name="T32" fmla="*/ 182 w 321"/>
                <a:gd name="T33" fmla="*/ 144 h 268"/>
                <a:gd name="T34" fmla="*/ 182 w 321"/>
                <a:gd name="T35" fmla="*/ 204 h 268"/>
                <a:gd name="T36" fmla="*/ 193 w 321"/>
                <a:gd name="T37" fmla="*/ 215 h 268"/>
                <a:gd name="T38" fmla="*/ 299 w 321"/>
                <a:gd name="T39" fmla="*/ 215 h 268"/>
                <a:gd name="T40" fmla="*/ 299 w 321"/>
                <a:gd name="T41" fmla="*/ 257 h 268"/>
                <a:gd name="T42" fmla="*/ 310 w 321"/>
                <a:gd name="T43" fmla="*/ 268 h 268"/>
                <a:gd name="T44" fmla="*/ 321 w 321"/>
                <a:gd name="T45" fmla="*/ 257 h 268"/>
                <a:gd name="T46" fmla="*/ 321 w 321"/>
                <a:gd name="T47" fmla="*/ 151 h 268"/>
                <a:gd name="T48" fmla="*/ 310 w 321"/>
                <a:gd name="T49" fmla="*/ 140 h 268"/>
                <a:gd name="T50" fmla="*/ 95 w 321"/>
                <a:gd name="T51" fmla="*/ 202 h 268"/>
                <a:gd name="T52" fmla="*/ 30 w 321"/>
                <a:gd name="T53" fmla="*/ 169 h 268"/>
                <a:gd name="T54" fmla="*/ 182 w 321"/>
                <a:gd name="T55" fmla="*/ 26 h 268"/>
                <a:gd name="T56" fmla="*/ 230 w 321"/>
                <a:gd name="T57" fmla="*/ 66 h 268"/>
                <a:gd name="T58" fmla="*/ 95 w 321"/>
                <a:gd name="T59" fmla="*/ 20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1" h="268">
                  <a:moveTo>
                    <a:pt x="310" y="140"/>
                  </a:moveTo>
                  <a:cubicBezTo>
                    <a:pt x="304" y="140"/>
                    <a:pt x="299" y="145"/>
                    <a:pt x="299" y="151"/>
                  </a:cubicBezTo>
                  <a:cubicBezTo>
                    <a:pt x="299" y="193"/>
                    <a:pt x="299" y="193"/>
                    <a:pt x="299" y="193"/>
                  </a:cubicBezTo>
                  <a:cubicBezTo>
                    <a:pt x="203" y="193"/>
                    <a:pt x="203" y="193"/>
                    <a:pt x="203" y="193"/>
                  </a:cubicBezTo>
                  <a:cubicBezTo>
                    <a:pt x="203" y="123"/>
                    <a:pt x="203" y="123"/>
                    <a:pt x="203" y="123"/>
                  </a:cubicBezTo>
                  <a:cubicBezTo>
                    <a:pt x="254" y="73"/>
                    <a:pt x="254" y="73"/>
                    <a:pt x="254" y="73"/>
                  </a:cubicBezTo>
                  <a:cubicBezTo>
                    <a:pt x="256" y="71"/>
                    <a:pt x="257" y="68"/>
                    <a:pt x="257" y="65"/>
                  </a:cubicBezTo>
                  <a:cubicBezTo>
                    <a:pt x="257" y="62"/>
                    <a:pt x="255" y="59"/>
                    <a:pt x="253" y="57"/>
                  </a:cubicBezTo>
                  <a:cubicBezTo>
                    <a:pt x="189" y="4"/>
                    <a:pt x="189" y="4"/>
                    <a:pt x="189" y="4"/>
                  </a:cubicBezTo>
                  <a:cubicBezTo>
                    <a:pt x="185" y="0"/>
                    <a:pt x="179" y="1"/>
                    <a:pt x="175" y="4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1" y="167"/>
                    <a:pt x="0" y="170"/>
                    <a:pt x="1" y="174"/>
                  </a:cubicBezTo>
                  <a:cubicBezTo>
                    <a:pt x="1" y="177"/>
                    <a:pt x="3" y="180"/>
                    <a:pt x="7" y="182"/>
                  </a:cubicBezTo>
                  <a:cubicBezTo>
                    <a:pt x="92" y="224"/>
                    <a:pt x="92" y="224"/>
                    <a:pt x="92" y="224"/>
                  </a:cubicBezTo>
                  <a:cubicBezTo>
                    <a:pt x="93" y="225"/>
                    <a:pt x="95" y="225"/>
                    <a:pt x="97" y="225"/>
                  </a:cubicBezTo>
                  <a:cubicBezTo>
                    <a:pt x="99" y="225"/>
                    <a:pt x="102" y="224"/>
                    <a:pt x="104" y="222"/>
                  </a:cubicBezTo>
                  <a:cubicBezTo>
                    <a:pt x="182" y="144"/>
                    <a:pt x="182" y="144"/>
                    <a:pt x="182" y="144"/>
                  </a:cubicBezTo>
                  <a:cubicBezTo>
                    <a:pt x="182" y="204"/>
                    <a:pt x="182" y="204"/>
                    <a:pt x="182" y="204"/>
                  </a:cubicBezTo>
                  <a:cubicBezTo>
                    <a:pt x="182" y="210"/>
                    <a:pt x="187" y="215"/>
                    <a:pt x="193" y="215"/>
                  </a:cubicBezTo>
                  <a:cubicBezTo>
                    <a:pt x="299" y="215"/>
                    <a:pt x="299" y="215"/>
                    <a:pt x="299" y="215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299" y="263"/>
                    <a:pt x="304" y="268"/>
                    <a:pt x="310" y="268"/>
                  </a:cubicBezTo>
                  <a:cubicBezTo>
                    <a:pt x="316" y="268"/>
                    <a:pt x="321" y="263"/>
                    <a:pt x="321" y="257"/>
                  </a:cubicBezTo>
                  <a:cubicBezTo>
                    <a:pt x="321" y="151"/>
                    <a:pt x="321" y="151"/>
                    <a:pt x="321" y="151"/>
                  </a:cubicBezTo>
                  <a:cubicBezTo>
                    <a:pt x="321" y="145"/>
                    <a:pt x="316" y="140"/>
                    <a:pt x="310" y="140"/>
                  </a:cubicBezTo>
                  <a:close/>
                  <a:moveTo>
                    <a:pt x="95" y="202"/>
                  </a:moveTo>
                  <a:cubicBezTo>
                    <a:pt x="30" y="169"/>
                    <a:pt x="30" y="169"/>
                    <a:pt x="30" y="169"/>
                  </a:cubicBezTo>
                  <a:cubicBezTo>
                    <a:pt x="182" y="26"/>
                    <a:pt x="182" y="26"/>
                    <a:pt x="182" y="26"/>
                  </a:cubicBezTo>
                  <a:cubicBezTo>
                    <a:pt x="230" y="66"/>
                    <a:pt x="230" y="66"/>
                    <a:pt x="230" y="66"/>
                  </a:cubicBezTo>
                  <a:lnTo>
                    <a:pt x="95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22" name="Oval 874">
              <a:extLst>
                <a:ext uri="{FF2B5EF4-FFF2-40B4-BE49-F238E27FC236}">
                  <a16:creationId xmlns:a16="http://schemas.microsoft.com/office/drawing/2014/main" id="{05233A2F-4AB5-9748-8E7C-52F4C904A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816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23" name="Freeform 875">
              <a:extLst>
                <a:ext uri="{FF2B5EF4-FFF2-40B4-BE49-F238E27FC236}">
                  <a16:creationId xmlns:a16="http://schemas.microsoft.com/office/drawing/2014/main" id="{46A2BAE0-6A4A-5145-AA37-EFFA09B87F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5" y="371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24" name="Group 844">
            <a:extLst>
              <a:ext uri="{FF2B5EF4-FFF2-40B4-BE49-F238E27FC236}">
                <a16:creationId xmlns:a16="http://schemas.microsoft.com/office/drawing/2014/main" id="{51CEC2F9-81BE-904F-BF77-1F75E68D1C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98113" y="4341519"/>
            <a:ext cx="367041" cy="367041"/>
            <a:chOff x="6259" y="4031"/>
            <a:chExt cx="340" cy="340"/>
          </a:xfrm>
          <a:solidFill>
            <a:srgbClr val="ED1B24"/>
          </a:solidFill>
        </p:grpSpPr>
        <p:sp>
          <p:nvSpPr>
            <p:cNvPr id="225" name="Freeform 845">
              <a:extLst>
                <a:ext uri="{FF2B5EF4-FFF2-40B4-BE49-F238E27FC236}">
                  <a16:creationId xmlns:a16="http://schemas.microsoft.com/office/drawing/2014/main" id="{63BD36D2-BAD2-3F4E-9A67-474AB1DA98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9" y="4031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26" name="Freeform 846">
              <a:extLst>
                <a:ext uri="{FF2B5EF4-FFF2-40B4-BE49-F238E27FC236}">
                  <a16:creationId xmlns:a16="http://schemas.microsoft.com/office/drawing/2014/main" id="{70AD3073-BB58-7B48-8A94-26E206BB07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1" y="4108"/>
              <a:ext cx="190" cy="190"/>
            </a:xfrm>
            <a:custGeom>
              <a:avLst/>
              <a:gdLst>
                <a:gd name="T0" fmla="*/ 267 w 286"/>
                <a:gd name="T1" fmla="*/ 110 h 286"/>
                <a:gd name="T2" fmla="*/ 286 w 286"/>
                <a:gd name="T3" fmla="*/ 64 h 286"/>
                <a:gd name="T4" fmla="*/ 267 w 286"/>
                <a:gd name="T5" fmla="*/ 19 h 286"/>
                <a:gd name="T6" fmla="*/ 222 w 286"/>
                <a:gd name="T7" fmla="*/ 0 h 286"/>
                <a:gd name="T8" fmla="*/ 177 w 286"/>
                <a:gd name="T9" fmla="*/ 19 h 286"/>
                <a:gd name="T10" fmla="*/ 159 w 286"/>
                <a:gd name="T11" fmla="*/ 52 h 286"/>
                <a:gd name="T12" fmla="*/ 33 w 286"/>
                <a:gd name="T13" fmla="*/ 193 h 286"/>
                <a:gd name="T14" fmla="*/ 3 w 286"/>
                <a:gd name="T15" fmla="*/ 223 h 286"/>
                <a:gd name="T16" fmla="*/ 0 w 286"/>
                <a:gd name="T17" fmla="*/ 230 h 286"/>
                <a:gd name="T18" fmla="*/ 3 w 286"/>
                <a:gd name="T19" fmla="*/ 238 h 286"/>
                <a:gd name="T20" fmla="*/ 49 w 286"/>
                <a:gd name="T21" fmla="*/ 283 h 286"/>
                <a:gd name="T22" fmla="*/ 56 w 286"/>
                <a:gd name="T23" fmla="*/ 286 h 286"/>
                <a:gd name="T24" fmla="*/ 64 w 286"/>
                <a:gd name="T25" fmla="*/ 283 h 286"/>
                <a:gd name="T26" fmla="*/ 94 w 286"/>
                <a:gd name="T27" fmla="*/ 253 h 286"/>
                <a:gd name="T28" fmla="*/ 235 w 286"/>
                <a:gd name="T29" fmla="*/ 127 h 286"/>
                <a:gd name="T30" fmla="*/ 267 w 286"/>
                <a:gd name="T31" fmla="*/ 110 h 286"/>
                <a:gd name="T32" fmla="*/ 185 w 286"/>
                <a:gd name="T33" fmla="*/ 43 h 286"/>
                <a:gd name="T34" fmla="*/ 244 w 286"/>
                <a:gd name="T35" fmla="*/ 101 h 286"/>
                <a:gd name="T36" fmla="*/ 192 w 286"/>
                <a:gd name="T37" fmla="*/ 94 h 286"/>
                <a:gd name="T38" fmla="*/ 179 w 286"/>
                <a:gd name="T39" fmla="*/ 64 h 286"/>
                <a:gd name="T40" fmla="*/ 185 w 286"/>
                <a:gd name="T41" fmla="*/ 43 h 286"/>
                <a:gd name="T42" fmla="*/ 252 w 286"/>
                <a:gd name="T43" fmla="*/ 34 h 286"/>
                <a:gd name="T44" fmla="*/ 265 w 286"/>
                <a:gd name="T45" fmla="*/ 64 h 286"/>
                <a:gd name="T46" fmla="*/ 259 w 286"/>
                <a:gd name="T47" fmla="*/ 86 h 286"/>
                <a:gd name="T48" fmla="*/ 201 w 286"/>
                <a:gd name="T49" fmla="*/ 28 h 286"/>
                <a:gd name="T50" fmla="*/ 222 w 286"/>
                <a:gd name="T51" fmla="*/ 22 h 286"/>
                <a:gd name="T52" fmla="*/ 252 w 286"/>
                <a:gd name="T53" fmla="*/ 34 h 286"/>
                <a:gd name="T54" fmla="*/ 161 w 286"/>
                <a:gd name="T55" fmla="*/ 82 h 286"/>
                <a:gd name="T56" fmla="*/ 177 w 286"/>
                <a:gd name="T57" fmla="*/ 110 h 286"/>
                <a:gd name="T58" fmla="*/ 204 w 286"/>
                <a:gd name="T59" fmla="*/ 125 h 286"/>
                <a:gd name="T60" fmla="*/ 87 w 286"/>
                <a:gd name="T61" fmla="*/ 231 h 286"/>
                <a:gd name="T62" fmla="*/ 56 w 286"/>
                <a:gd name="T63" fmla="*/ 200 h 286"/>
                <a:gd name="T64" fmla="*/ 161 w 286"/>
                <a:gd name="T65" fmla="*/ 82 h 286"/>
                <a:gd name="T66" fmla="*/ 56 w 286"/>
                <a:gd name="T67" fmla="*/ 260 h 286"/>
                <a:gd name="T68" fmla="*/ 26 w 286"/>
                <a:gd name="T69" fmla="*/ 230 h 286"/>
                <a:gd name="T70" fmla="*/ 41 w 286"/>
                <a:gd name="T71" fmla="*/ 215 h 286"/>
                <a:gd name="T72" fmla="*/ 71 w 286"/>
                <a:gd name="T73" fmla="*/ 245 h 286"/>
                <a:gd name="T74" fmla="*/ 56 w 286"/>
                <a:gd name="T75" fmla="*/ 26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286">
                  <a:moveTo>
                    <a:pt x="267" y="110"/>
                  </a:moveTo>
                  <a:cubicBezTo>
                    <a:pt x="279" y="97"/>
                    <a:pt x="286" y="81"/>
                    <a:pt x="286" y="64"/>
                  </a:cubicBezTo>
                  <a:cubicBezTo>
                    <a:pt x="286" y="47"/>
                    <a:pt x="279" y="31"/>
                    <a:pt x="267" y="19"/>
                  </a:cubicBezTo>
                  <a:cubicBezTo>
                    <a:pt x="255" y="7"/>
                    <a:pt x="239" y="0"/>
                    <a:pt x="222" y="0"/>
                  </a:cubicBezTo>
                  <a:cubicBezTo>
                    <a:pt x="205" y="0"/>
                    <a:pt x="189" y="7"/>
                    <a:pt x="177" y="19"/>
                  </a:cubicBezTo>
                  <a:cubicBezTo>
                    <a:pt x="168" y="28"/>
                    <a:pt x="162" y="39"/>
                    <a:pt x="159" y="52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1" y="225"/>
                    <a:pt x="0" y="227"/>
                    <a:pt x="0" y="230"/>
                  </a:cubicBezTo>
                  <a:cubicBezTo>
                    <a:pt x="0" y="233"/>
                    <a:pt x="1" y="236"/>
                    <a:pt x="3" y="238"/>
                  </a:cubicBezTo>
                  <a:cubicBezTo>
                    <a:pt x="49" y="283"/>
                    <a:pt x="49" y="283"/>
                    <a:pt x="49" y="283"/>
                  </a:cubicBezTo>
                  <a:cubicBezTo>
                    <a:pt x="51" y="285"/>
                    <a:pt x="53" y="286"/>
                    <a:pt x="56" y="286"/>
                  </a:cubicBezTo>
                  <a:cubicBezTo>
                    <a:pt x="59" y="286"/>
                    <a:pt x="62" y="285"/>
                    <a:pt x="64" y="283"/>
                  </a:cubicBezTo>
                  <a:cubicBezTo>
                    <a:pt x="94" y="253"/>
                    <a:pt x="94" y="253"/>
                    <a:pt x="94" y="253"/>
                  </a:cubicBezTo>
                  <a:cubicBezTo>
                    <a:pt x="235" y="127"/>
                    <a:pt x="235" y="127"/>
                    <a:pt x="235" y="127"/>
                  </a:cubicBezTo>
                  <a:cubicBezTo>
                    <a:pt x="247" y="125"/>
                    <a:pt x="258" y="119"/>
                    <a:pt x="267" y="110"/>
                  </a:cubicBezTo>
                  <a:close/>
                  <a:moveTo>
                    <a:pt x="185" y="43"/>
                  </a:moveTo>
                  <a:cubicBezTo>
                    <a:pt x="244" y="101"/>
                    <a:pt x="244" y="101"/>
                    <a:pt x="244" y="101"/>
                  </a:cubicBezTo>
                  <a:cubicBezTo>
                    <a:pt x="227" y="110"/>
                    <a:pt x="206" y="108"/>
                    <a:pt x="192" y="94"/>
                  </a:cubicBezTo>
                  <a:cubicBezTo>
                    <a:pt x="184" y="86"/>
                    <a:pt x="179" y="76"/>
                    <a:pt x="179" y="64"/>
                  </a:cubicBezTo>
                  <a:cubicBezTo>
                    <a:pt x="179" y="57"/>
                    <a:pt x="182" y="49"/>
                    <a:pt x="185" y="43"/>
                  </a:cubicBezTo>
                  <a:close/>
                  <a:moveTo>
                    <a:pt x="252" y="34"/>
                  </a:moveTo>
                  <a:cubicBezTo>
                    <a:pt x="260" y="42"/>
                    <a:pt x="265" y="53"/>
                    <a:pt x="265" y="64"/>
                  </a:cubicBezTo>
                  <a:cubicBezTo>
                    <a:pt x="265" y="72"/>
                    <a:pt x="263" y="79"/>
                    <a:pt x="259" y="86"/>
                  </a:cubicBezTo>
                  <a:cubicBezTo>
                    <a:pt x="201" y="28"/>
                    <a:pt x="201" y="28"/>
                    <a:pt x="201" y="28"/>
                  </a:cubicBezTo>
                  <a:cubicBezTo>
                    <a:pt x="207" y="24"/>
                    <a:pt x="214" y="22"/>
                    <a:pt x="222" y="22"/>
                  </a:cubicBezTo>
                  <a:cubicBezTo>
                    <a:pt x="233" y="22"/>
                    <a:pt x="244" y="26"/>
                    <a:pt x="252" y="34"/>
                  </a:cubicBezTo>
                  <a:close/>
                  <a:moveTo>
                    <a:pt x="161" y="82"/>
                  </a:moveTo>
                  <a:cubicBezTo>
                    <a:pt x="164" y="92"/>
                    <a:pt x="169" y="102"/>
                    <a:pt x="177" y="110"/>
                  </a:cubicBezTo>
                  <a:cubicBezTo>
                    <a:pt x="185" y="117"/>
                    <a:pt x="194" y="123"/>
                    <a:pt x="204" y="125"/>
                  </a:cubicBezTo>
                  <a:cubicBezTo>
                    <a:pt x="87" y="231"/>
                    <a:pt x="87" y="231"/>
                    <a:pt x="87" y="231"/>
                  </a:cubicBezTo>
                  <a:cubicBezTo>
                    <a:pt x="56" y="200"/>
                    <a:pt x="56" y="200"/>
                    <a:pt x="56" y="200"/>
                  </a:cubicBezTo>
                  <a:lnTo>
                    <a:pt x="161" y="82"/>
                  </a:lnTo>
                  <a:close/>
                  <a:moveTo>
                    <a:pt x="56" y="260"/>
                  </a:moveTo>
                  <a:cubicBezTo>
                    <a:pt x="26" y="230"/>
                    <a:pt x="26" y="230"/>
                    <a:pt x="26" y="230"/>
                  </a:cubicBezTo>
                  <a:cubicBezTo>
                    <a:pt x="41" y="215"/>
                    <a:pt x="41" y="215"/>
                    <a:pt x="41" y="215"/>
                  </a:cubicBezTo>
                  <a:cubicBezTo>
                    <a:pt x="71" y="245"/>
                    <a:pt x="71" y="245"/>
                    <a:pt x="71" y="245"/>
                  </a:cubicBezTo>
                  <a:lnTo>
                    <a:pt x="56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27" name="Freeform 847">
              <a:extLst>
                <a:ext uri="{FF2B5EF4-FFF2-40B4-BE49-F238E27FC236}">
                  <a16:creationId xmlns:a16="http://schemas.microsoft.com/office/drawing/2014/main" id="{DEA22960-5C0A-D345-8A0D-40B845F3D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1" y="4193"/>
              <a:ext cx="15" cy="15"/>
            </a:xfrm>
            <a:custGeom>
              <a:avLst/>
              <a:gdLst>
                <a:gd name="T0" fmla="*/ 19 w 23"/>
                <a:gd name="T1" fmla="*/ 19 h 23"/>
                <a:gd name="T2" fmla="*/ 19 w 23"/>
                <a:gd name="T3" fmla="*/ 4 h 23"/>
                <a:gd name="T4" fmla="*/ 4 w 23"/>
                <a:gd name="T5" fmla="*/ 4 h 23"/>
                <a:gd name="T6" fmla="*/ 4 w 23"/>
                <a:gd name="T7" fmla="*/ 19 h 23"/>
                <a:gd name="T8" fmla="*/ 19 w 23"/>
                <a:gd name="T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9" y="19"/>
                  </a:moveTo>
                  <a:cubicBezTo>
                    <a:pt x="23" y="15"/>
                    <a:pt x="23" y="8"/>
                    <a:pt x="19" y="4"/>
                  </a:cubicBezTo>
                  <a:cubicBezTo>
                    <a:pt x="15" y="0"/>
                    <a:pt x="8" y="0"/>
                    <a:pt x="4" y="4"/>
                  </a:cubicBezTo>
                  <a:cubicBezTo>
                    <a:pt x="0" y="8"/>
                    <a:pt x="0" y="15"/>
                    <a:pt x="4" y="19"/>
                  </a:cubicBezTo>
                  <a:cubicBezTo>
                    <a:pt x="8" y="23"/>
                    <a:pt x="15" y="23"/>
                    <a:pt x="1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28" name="Freeform 848">
              <a:extLst>
                <a:ext uri="{FF2B5EF4-FFF2-40B4-BE49-F238E27FC236}">
                  <a16:creationId xmlns:a16="http://schemas.microsoft.com/office/drawing/2014/main" id="{815A983B-0D52-0746-93D3-7EAA7431FF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9" y="4031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29" name="Freeform 682">
            <a:extLst>
              <a:ext uri="{FF2B5EF4-FFF2-40B4-BE49-F238E27FC236}">
                <a16:creationId xmlns:a16="http://schemas.microsoft.com/office/drawing/2014/main" id="{DDCB15CA-62B7-0741-AB1B-A7608B48C1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28637" y="4320037"/>
            <a:ext cx="368120" cy="367041"/>
          </a:xfrm>
          <a:custGeom>
            <a:avLst/>
            <a:gdLst>
              <a:gd name="T0" fmla="*/ 256 w 512"/>
              <a:gd name="T1" fmla="*/ 21 h 512"/>
              <a:gd name="T2" fmla="*/ 490 w 512"/>
              <a:gd name="T3" fmla="*/ 256 h 512"/>
              <a:gd name="T4" fmla="*/ 256 w 512"/>
              <a:gd name="T5" fmla="*/ 490 h 512"/>
              <a:gd name="T6" fmla="*/ 21 w 512"/>
              <a:gd name="T7" fmla="*/ 256 h 512"/>
              <a:gd name="T8" fmla="*/ 256 w 512"/>
              <a:gd name="T9" fmla="*/ 21 h 512"/>
              <a:gd name="T10" fmla="*/ 256 w 512"/>
              <a:gd name="T11" fmla="*/ 0 h 512"/>
              <a:gd name="T12" fmla="*/ 0 w 512"/>
              <a:gd name="T13" fmla="*/ 256 h 512"/>
              <a:gd name="T14" fmla="*/ 256 w 512"/>
              <a:gd name="T15" fmla="*/ 512 h 512"/>
              <a:gd name="T16" fmla="*/ 512 w 512"/>
              <a:gd name="T17" fmla="*/ 256 h 512"/>
              <a:gd name="T18" fmla="*/ 256 w 512"/>
              <a:gd name="T19" fmla="*/ 0 h 512"/>
              <a:gd name="T20" fmla="*/ 256 w 512"/>
              <a:gd name="T21" fmla="*/ 309 h 512"/>
              <a:gd name="T22" fmla="*/ 202 w 512"/>
              <a:gd name="T23" fmla="*/ 256 h 512"/>
              <a:gd name="T24" fmla="*/ 202 w 512"/>
              <a:gd name="T25" fmla="*/ 149 h 512"/>
              <a:gd name="T26" fmla="*/ 256 w 512"/>
              <a:gd name="T27" fmla="*/ 96 h 512"/>
              <a:gd name="T28" fmla="*/ 309 w 512"/>
              <a:gd name="T29" fmla="*/ 149 h 512"/>
              <a:gd name="T30" fmla="*/ 309 w 512"/>
              <a:gd name="T31" fmla="*/ 256 h 512"/>
              <a:gd name="T32" fmla="*/ 256 w 512"/>
              <a:gd name="T33" fmla="*/ 309 h 512"/>
              <a:gd name="T34" fmla="*/ 256 w 512"/>
              <a:gd name="T35" fmla="*/ 117 h 512"/>
              <a:gd name="T36" fmla="*/ 224 w 512"/>
              <a:gd name="T37" fmla="*/ 149 h 512"/>
              <a:gd name="T38" fmla="*/ 224 w 512"/>
              <a:gd name="T39" fmla="*/ 256 h 512"/>
              <a:gd name="T40" fmla="*/ 256 w 512"/>
              <a:gd name="T41" fmla="*/ 288 h 512"/>
              <a:gd name="T42" fmla="*/ 288 w 512"/>
              <a:gd name="T43" fmla="*/ 256 h 512"/>
              <a:gd name="T44" fmla="*/ 288 w 512"/>
              <a:gd name="T45" fmla="*/ 149 h 512"/>
              <a:gd name="T46" fmla="*/ 256 w 512"/>
              <a:gd name="T47" fmla="*/ 117 h 512"/>
              <a:gd name="T48" fmla="*/ 352 w 512"/>
              <a:gd name="T49" fmla="*/ 256 h 512"/>
              <a:gd name="T50" fmla="*/ 341 w 512"/>
              <a:gd name="T51" fmla="*/ 245 h 512"/>
              <a:gd name="T52" fmla="*/ 330 w 512"/>
              <a:gd name="T53" fmla="*/ 256 h 512"/>
              <a:gd name="T54" fmla="*/ 256 w 512"/>
              <a:gd name="T55" fmla="*/ 330 h 512"/>
              <a:gd name="T56" fmla="*/ 181 w 512"/>
              <a:gd name="T57" fmla="*/ 256 h 512"/>
              <a:gd name="T58" fmla="*/ 170 w 512"/>
              <a:gd name="T59" fmla="*/ 245 h 512"/>
              <a:gd name="T60" fmla="*/ 160 w 512"/>
              <a:gd name="T61" fmla="*/ 256 h 512"/>
              <a:gd name="T62" fmla="*/ 245 w 512"/>
              <a:gd name="T63" fmla="*/ 351 h 512"/>
              <a:gd name="T64" fmla="*/ 245 w 512"/>
              <a:gd name="T65" fmla="*/ 394 h 512"/>
              <a:gd name="T66" fmla="*/ 202 w 512"/>
              <a:gd name="T67" fmla="*/ 394 h 512"/>
              <a:gd name="T68" fmla="*/ 192 w 512"/>
              <a:gd name="T69" fmla="*/ 405 h 512"/>
              <a:gd name="T70" fmla="*/ 202 w 512"/>
              <a:gd name="T71" fmla="*/ 416 h 512"/>
              <a:gd name="T72" fmla="*/ 309 w 512"/>
              <a:gd name="T73" fmla="*/ 416 h 512"/>
              <a:gd name="T74" fmla="*/ 320 w 512"/>
              <a:gd name="T75" fmla="*/ 405 h 512"/>
              <a:gd name="T76" fmla="*/ 309 w 512"/>
              <a:gd name="T77" fmla="*/ 394 h 512"/>
              <a:gd name="T78" fmla="*/ 266 w 512"/>
              <a:gd name="T79" fmla="*/ 394 h 512"/>
              <a:gd name="T80" fmla="*/ 266 w 512"/>
              <a:gd name="T81" fmla="*/ 351 h 512"/>
              <a:gd name="T82" fmla="*/ 352 w 512"/>
              <a:gd name="T83" fmla="*/ 25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12" h="512">
                <a:moveTo>
                  <a:pt x="256" y="21"/>
                </a:moveTo>
                <a:cubicBezTo>
                  <a:pt x="385" y="21"/>
                  <a:pt x="490" y="126"/>
                  <a:pt x="490" y="256"/>
                </a:cubicBezTo>
                <a:cubicBezTo>
                  <a:pt x="490" y="385"/>
                  <a:pt x="385" y="490"/>
                  <a:pt x="256" y="490"/>
                </a:cubicBezTo>
                <a:cubicBezTo>
                  <a:pt x="126" y="490"/>
                  <a:pt x="21" y="385"/>
                  <a:pt x="21" y="256"/>
                </a:cubicBezTo>
                <a:cubicBezTo>
                  <a:pt x="21" y="126"/>
                  <a:pt x="126" y="21"/>
                  <a:pt x="256" y="21"/>
                </a:cubicBezTo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56" y="309"/>
                </a:moveTo>
                <a:cubicBezTo>
                  <a:pt x="226" y="309"/>
                  <a:pt x="202" y="285"/>
                  <a:pt x="202" y="256"/>
                </a:cubicBezTo>
                <a:cubicBezTo>
                  <a:pt x="202" y="149"/>
                  <a:pt x="202" y="149"/>
                  <a:pt x="202" y="149"/>
                </a:cubicBezTo>
                <a:cubicBezTo>
                  <a:pt x="202" y="120"/>
                  <a:pt x="226" y="96"/>
                  <a:pt x="256" y="96"/>
                </a:cubicBezTo>
                <a:cubicBezTo>
                  <a:pt x="285" y="96"/>
                  <a:pt x="309" y="120"/>
                  <a:pt x="309" y="149"/>
                </a:cubicBezTo>
                <a:cubicBezTo>
                  <a:pt x="309" y="256"/>
                  <a:pt x="309" y="256"/>
                  <a:pt x="309" y="256"/>
                </a:cubicBezTo>
                <a:cubicBezTo>
                  <a:pt x="309" y="285"/>
                  <a:pt x="285" y="309"/>
                  <a:pt x="256" y="309"/>
                </a:cubicBezTo>
                <a:close/>
                <a:moveTo>
                  <a:pt x="256" y="117"/>
                </a:moveTo>
                <a:cubicBezTo>
                  <a:pt x="238" y="117"/>
                  <a:pt x="224" y="131"/>
                  <a:pt x="224" y="149"/>
                </a:cubicBezTo>
                <a:cubicBezTo>
                  <a:pt x="224" y="256"/>
                  <a:pt x="224" y="256"/>
                  <a:pt x="224" y="256"/>
                </a:cubicBezTo>
                <a:cubicBezTo>
                  <a:pt x="224" y="273"/>
                  <a:pt x="238" y="288"/>
                  <a:pt x="256" y="288"/>
                </a:cubicBezTo>
                <a:cubicBezTo>
                  <a:pt x="273" y="288"/>
                  <a:pt x="288" y="273"/>
                  <a:pt x="288" y="256"/>
                </a:cubicBezTo>
                <a:cubicBezTo>
                  <a:pt x="288" y="149"/>
                  <a:pt x="288" y="149"/>
                  <a:pt x="288" y="149"/>
                </a:cubicBezTo>
                <a:cubicBezTo>
                  <a:pt x="288" y="131"/>
                  <a:pt x="273" y="117"/>
                  <a:pt x="256" y="117"/>
                </a:cubicBezTo>
                <a:close/>
                <a:moveTo>
                  <a:pt x="352" y="256"/>
                </a:moveTo>
                <a:cubicBezTo>
                  <a:pt x="352" y="250"/>
                  <a:pt x="347" y="245"/>
                  <a:pt x="341" y="245"/>
                </a:cubicBezTo>
                <a:cubicBezTo>
                  <a:pt x="335" y="245"/>
                  <a:pt x="330" y="250"/>
                  <a:pt x="330" y="256"/>
                </a:cubicBezTo>
                <a:cubicBezTo>
                  <a:pt x="330" y="297"/>
                  <a:pt x="297" y="330"/>
                  <a:pt x="256" y="330"/>
                </a:cubicBezTo>
                <a:cubicBezTo>
                  <a:pt x="214" y="330"/>
                  <a:pt x="181" y="297"/>
                  <a:pt x="181" y="256"/>
                </a:cubicBezTo>
                <a:cubicBezTo>
                  <a:pt x="181" y="250"/>
                  <a:pt x="176" y="245"/>
                  <a:pt x="170" y="245"/>
                </a:cubicBezTo>
                <a:cubicBezTo>
                  <a:pt x="164" y="245"/>
                  <a:pt x="160" y="250"/>
                  <a:pt x="160" y="256"/>
                </a:cubicBezTo>
                <a:cubicBezTo>
                  <a:pt x="160" y="305"/>
                  <a:pt x="197" y="346"/>
                  <a:pt x="245" y="351"/>
                </a:cubicBezTo>
                <a:cubicBezTo>
                  <a:pt x="245" y="394"/>
                  <a:pt x="245" y="394"/>
                  <a:pt x="245" y="394"/>
                </a:cubicBezTo>
                <a:cubicBezTo>
                  <a:pt x="202" y="394"/>
                  <a:pt x="202" y="394"/>
                  <a:pt x="202" y="394"/>
                </a:cubicBezTo>
                <a:cubicBezTo>
                  <a:pt x="196" y="394"/>
                  <a:pt x="192" y="399"/>
                  <a:pt x="192" y="405"/>
                </a:cubicBezTo>
                <a:cubicBezTo>
                  <a:pt x="192" y="411"/>
                  <a:pt x="196" y="416"/>
                  <a:pt x="202" y="416"/>
                </a:cubicBezTo>
                <a:cubicBezTo>
                  <a:pt x="309" y="416"/>
                  <a:pt x="309" y="416"/>
                  <a:pt x="309" y="416"/>
                </a:cubicBezTo>
                <a:cubicBezTo>
                  <a:pt x="315" y="416"/>
                  <a:pt x="320" y="411"/>
                  <a:pt x="320" y="405"/>
                </a:cubicBezTo>
                <a:cubicBezTo>
                  <a:pt x="320" y="399"/>
                  <a:pt x="315" y="394"/>
                  <a:pt x="309" y="394"/>
                </a:cubicBezTo>
                <a:cubicBezTo>
                  <a:pt x="266" y="394"/>
                  <a:pt x="266" y="394"/>
                  <a:pt x="266" y="394"/>
                </a:cubicBezTo>
                <a:cubicBezTo>
                  <a:pt x="266" y="351"/>
                  <a:pt x="266" y="351"/>
                  <a:pt x="266" y="351"/>
                </a:cubicBezTo>
                <a:cubicBezTo>
                  <a:pt x="314" y="346"/>
                  <a:pt x="352" y="305"/>
                  <a:pt x="352" y="256"/>
                </a:cubicBezTo>
                <a:close/>
              </a:path>
            </a:pathLst>
          </a:custGeom>
          <a:solidFill>
            <a:srgbClr val="ED1B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000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grpSp>
        <p:nvGrpSpPr>
          <p:cNvPr id="230" name="Group 863">
            <a:extLst>
              <a:ext uri="{FF2B5EF4-FFF2-40B4-BE49-F238E27FC236}">
                <a16:creationId xmlns:a16="http://schemas.microsoft.com/office/drawing/2014/main" id="{7B7A84F2-4C62-C841-897B-05FDF51A8CC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00692" y="4348463"/>
            <a:ext cx="367041" cy="367041"/>
            <a:chOff x="2318" y="3860"/>
            <a:chExt cx="340" cy="340"/>
          </a:xfrm>
          <a:solidFill>
            <a:srgbClr val="ED1B24"/>
          </a:solidFill>
        </p:grpSpPr>
        <p:sp>
          <p:nvSpPr>
            <p:cNvPr id="231" name="Freeform 864">
              <a:extLst>
                <a:ext uri="{FF2B5EF4-FFF2-40B4-BE49-F238E27FC236}">
                  <a16:creationId xmlns:a16="http://schemas.microsoft.com/office/drawing/2014/main" id="{BC7B43FD-1C70-624B-BFDF-73C7DF07AB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5" y="3924"/>
              <a:ext cx="185" cy="212"/>
            </a:xfrm>
            <a:custGeom>
              <a:avLst/>
              <a:gdLst>
                <a:gd name="T0" fmla="*/ 140 w 279"/>
                <a:gd name="T1" fmla="*/ 213 h 320"/>
                <a:gd name="T2" fmla="*/ 193 w 279"/>
                <a:gd name="T3" fmla="*/ 160 h 320"/>
                <a:gd name="T4" fmla="*/ 193 w 279"/>
                <a:gd name="T5" fmla="*/ 121 h 320"/>
                <a:gd name="T6" fmla="*/ 275 w 279"/>
                <a:gd name="T7" fmla="*/ 39 h 320"/>
                <a:gd name="T8" fmla="*/ 275 w 279"/>
                <a:gd name="T9" fmla="*/ 24 h 320"/>
                <a:gd name="T10" fmla="*/ 260 w 279"/>
                <a:gd name="T11" fmla="*/ 24 h 320"/>
                <a:gd name="T12" fmla="*/ 193 w 279"/>
                <a:gd name="T13" fmla="*/ 91 h 320"/>
                <a:gd name="T14" fmla="*/ 193 w 279"/>
                <a:gd name="T15" fmla="*/ 53 h 320"/>
                <a:gd name="T16" fmla="*/ 140 w 279"/>
                <a:gd name="T17" fmla="*/ 0 h 320"/>
                <a:gd name="T18" fmla="*/ 86 w 279"/>
                <a:gd name="T19" fmla="*/ 53 h 320"/>
                <a:gd name="T20" fmla="*/ 86 w 279"/>
                <a:gd name="T21" fmla="*/ 160 h 320"/>
                <a:gd name="T22" fmla="*/ 95 w 279"/>
                <a:gd name="T23" fmla="*/ 189 h 320"/>
                <a:gd name="T24" fmla="*/ 80 w 279"/>
                <a:gd name="T25" fmla="*/ 204 h 320"/>
                <a:gd name="T26" fmla="*/ 65 w 279"/>
                <a:gd name="T27" fmla="*/ 160 h 320"/>
                <a:gd name="T28" fmla="*/ 54 w 279"/>
                <a:gd name="T29" fmla="*/ 149 h 320"/>
                <a:gd name="T30" fmla="*/ 44 w 279"/>
                <a:gd name="T31" fmla="*/ 160 h 320"/>
                <a:gd name="T32" fmla="*/ 65 w 279"/>
                <a:gd name="T33" fmla="*/ 220 h 320"/>
                <a:gd name="T34" fmla="*/ 4 w 279"/>
                <a:gd name="T35" fmla="*/ 280 h 320"/>
                <a:gd name="T36" fmla="*/ 4 w 279"/>
                <a:gd name="T37" fmla="*/ 295 h 320"/>
                <a:gd name="T38" fmla="*/ 12 w 279"/>
                <a:gd name="T39" fmla="*/ 298 h 320"/>
                <a:gd name="T40" fmla="*/ 19 w 279"/>
                <a:gd name="T41" fmla="*/ 295 h 320"/>
                <a:gd name="T42" fmla="*/ 80 w 279"/>
                <a:gd name="T43" fmla="*/ 235 h 320"/>
                <a:gd name="T44" fmla="*/ 129 w 279"/>
                <a:gd name="T45" fmla="*/ 255 h 320"/>
                <a:gd name="T46" fmla="*/ 129 w 279"/>
                <a:gd name="T47" fmla="*/ 298 h 320"/>
                <a:gd name="T48" fmla="*/ 86 w 279"/>
                <a:gd name="T49" fmla="*/ 298 h 320"/>
                <a:gd name="T50" fmla="*/ 76 w 279"/>
                <a:gd name="T51" fmla="*/ 309 h 320"/>
                <a:gd name="T52" fmla="*/ 86 w 279"/>
                <a:gd name="T53" fmla="*/ 320 h 320"/>
                <a:gd name="T54" fmla="*/ 193 w 279"/>
                <a:gd name="T55" fmla="*/ 320 h 320"/>
                <a:gd name="T56" fmla="*/ 204 w 279"/>
                <a:gd name="T57" fmla="*/ 309 h 320"/>
                <a:gd name="T58" fmla="*/ 193 w 279"/>
                <a:gd name="T59" fmla="*/ 298 h 320"/>
                <a:gd name="T60" fmla="*/ 150 w 279"/>
                <a:gd name="T61" fmla="*/ 298 h 320"/>
                <a:gd name="T62" fmla="*/ 150 w 279"/>
                <a:gd name="T63" fmla="*/ 255 h 320"/>
                <a:gd name="T64" fmla="*/ 236 w 279"/>
                <a:gd name="T65" fmla="*/ 160 h 320"/>
                <a:gd name="T66" fmla="*/ 225 w 279"/>
                <a:gd name="T67" fmla="*/ 149 h 320"/>
                <a:gd name="T68" fmla="*/ 214 w 279"/>
                <a:gd name="T69" fmla="*/ 160 h 320"/>
                <a:gd name="T70" fmla="*/ 140 w 279"/>
                <a:gd name="T71" fmla="*/ 234 h 320"/>
                <a:gd name="T72" fmla="*/ 95 w 279"/>
                <a:gd name="T73" fmla="*/ 219 h 320"/>
                <a:gd name="T74" fmla="*/ 110 w 279"/>
                <a:gd name="T75" fmla="*/ 204 h 320"/>
                <a:gd name="T76" fmla="*/ 140 w 279"/>
                <a:gd name="T77" fmla="*/ 213 h 320"/>
                <a:gd name="T78" fmla="*/ 172 w 279"/>
                <a:gd name="T79" fmla="*/ 160 h 320"/>
                <a:gd name="T80" fmla="*/ 140 w 279"/>
                <a:gd name="T81" fmla="*/ 192 h 320"/>
                <a:gd name="T82" fmla="*/ 126 w 279"/>
                <a:gd name="T83" fmla="*/ 188 h 320"/>
                <a:gd name="T84" fmla="*/ 172 w 279"/>
                <a:gd name="T85" fmla="*/ 143 h 320"/>
                <a:gd name="T86" fmla="*/ 172 w 279"/>
                <a:gd name="T87" fmla="*/ 160 h 320"/>
                <a:gd name="T88" fmla="*/ 108 w 279"/>
                <a:gd name="T89" fmla="*/ 160 h 320"/>
                <a:gd name="T90" fmla="*/ 108 w 279"/>
                <a:gd name="T91" fmla="*/ 53 h 320"/>
                <a:gd name="T92" fmla="*/ 140 w 279"/>
                <a:gd name="T93" fmla="*/ 21 h 320"/>
                <a:gd name="T94" fmla="*/ 172 w 279"/>
                <a:gd name="T95" fmla="*/ 53 h 320"/>
                <a:gd name="T96" fmla="*/ 172 w 279"/>
                <a:gd name="T97" fmla="*/ 113 h 320"/>
                <a:gd name="T98" fmla="*/ 111 w 279"/>
                <a:gd name="T99" fmla="*/ 173 h 320"/>
                <a:gd name="T100" fmla="*/ 108 w 279"/>
                <a:gd name="T101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320">
                  <a:moveTo>
                    <a:pt x="140" y="213"/>
                  </a:moveTo>
                  <a:cubicBezTo>
                    <a:pt x="169" y="213"/>
                    <a:pt x="193" y="189"/>
                    <a:pt x="193" y="160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275" y="39"/>
                    <a:pt x="275" y="39"/>
                    <a:pt x="275" y="39"/>
                  </a:cubicBezTo>
                  <a:cubicBezTo>
                    <a:pt x="279" y="35"/>
                    <a:pt x="279" y="28"/>
                    <a:pt x="275" y="24"/>
                  </a:cubicBezTo>
                  <a:cubicBezTo>
                    <a:pt x="271" y="20"/>
                    <a:pt x="264" y="20"/>
                    <a:pt x="260" y="24"/>
                  </a:cubicBezTo>
                  <a:cubicBezTo>
                    <a:pt x="193" y="91"/>
                    <a:pt x="193" y="91"/>
                    <a:pt x="193" y="91"/>
                  </a:cubicBezTo>
                  <a:cubicBezTo>
                    <a:pt x="193" y="53"/>
                    <a:pt x="193" y="53"/>
                    <a:pt x="193" y="53"/>
                  </a:cubicBezTo>
                  <a:cubicBezTo>
                    <a:pt x="193" y="24"/>
                    <a:pt x="169" y="0"/>
                    <a:pt x="140" y="0"/>
                  </a:cubicBezTo>
                  <a:cubicBezTo>
                    <a:pt x="110" y="0"/>
                    <a:pt x="86" y="24"/>
                    <a:pt x="86" y="53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71"/>
                    <a:pt x="90" y="181"/>
                    <a:pt x="95" y="189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71" y="192"/>
                    <a:pt x="65" y="176"/>
                    <a:pt x="65" y="160"/>
                  </a:cubicBezTo>
                  <a:cubicBezTo>
                    <a:pt x="65" y="154"/>
                    <a:pt x="60" y="149"/>
                    <a:pt x="54" y="149"/>
                  </a:cubicBezTo>
                  <a:cubicBezTo>
                    <a:pt x="48" y="149"/>
                    <a:pt x="44" y="154"/>
                    <a:pt x="44" y="160"/>
                  </a:cubicBezTo>
                  <a:cubicBezTo>
                    <a:pt x="44" y="182"/>
                    <a:pt x="52" y="203"/>
                    <a:pt x="65" y="220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0" y="284"/>
                    <a:pt x="0" y="291"/>
                    <a:pt x="4" y="295"/>
                  </a:cubicBezTo>
                  <a:cubicBezTo>
                    <a:pt x="6" y="297"/>
                    <a:pt x="9" y="298"/>
                    <a:pt x="12" y="298"/>
                  </a:cubicBezTo>
                  <a:cubicBezTo>
                    <a:pt x="14" y="298"/>
                    <a:pt x="17" y="297"/>
                    <a:pt x="19" y="295"/>
                  </a:cubicBezTo>
                  <a:cubicBezTo>
                    <a:pt x="80" y="235"/>
                    <a:pt x="80" y="235"/>
                    <a:pt x="80" y="235"/>
                  </a:cubicBezTo>
                  <a:cubicBezTo>
                    <a:pt x="94" y="246"/>
                    <a:pt x="111" y="253"/>
                    <a:pt x="129" y="255"/>
                  </a:cubicBezTo>
                  <a:cubicBezTo>
                    <a:pt x="129" y="298"/>
                    <a:pt x="129" y="298"/>
                    <a:pt x="129" y="298"/>
                  </a:cubicBezTo>
                  <a:cubicBezTo>
                    <a:pt x="86" y="298"/>
                    <a:pt x="86" y="298"/>
                    <a:pt x="86" y="298"/>
                  </a:cubicBezTo>
                  <a:cubicBezTo>
                    <a:pt x="80" y="298"/>
                    <a:pt x="76" y="303"/>
                    <a:pt x="76" y="309"/>
                  </a:cubicBezTo>
                  <a:cubicBezTo>
                    <a:pt x="76" y="315"/>
                    <a:pt x="80" y="320"/>
                    <a:pt x="86" y="320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9" y="320"/>
                    <a:pt x="204" y="315"/>
                    <a:pt x="204" y="309"/>
                  </a:cubicBezTo>
                  <a:cubicBezTo>
                    <a:pt x="204" y="303"/>
                    <a:pt x="199" y="298"/>
                    <a:pt x="193" y="298"/>
                  </a:cubicBezTo>
                  <a:cubicBezTo>
                    <a:pt x="150" y="298"/>
                    <a:pt x="150" y="298"/>
                    <a:pt x="150" y="298"/>
                  </a:cubicBezTo>
                  <a:cubicBezTo>
                    <a:pt x="150" y="255"/>
                    <a:pt x="150" y="255"/>
                    <a:pt x="150" y="255"/>
                  </a:cubicBezTo>
                  <a:cubicBezTo>
                    <a:pt x="198" y="250"/>
                    <a:pt x="236" y="209"/>
                    <a:pt x="236" y="160"/>
                  </a:cubicBezTo>
                  <a:cubicBezTo>
                    <a:pt x="236" y="154"/>
                    <a:pt x="231" y="149"/>
                    <a:pt x="225" y="149"/>
                  </a:cubicBezTo>
                  <a:cubicBezTo>
                    <a:pt x="219" y="149"/>
                    <a:pt x="214" y="154"/>
                    <a:pt x="214" y="160"/>
                  </a:cubicBezTo>
                  <a:cubicBezTo>
                    <a:pt x="214" y="201"/>
                    <a:pt x="181" y="234"/>
                    <a:pt x="140" y="234"/>
                  </a:cubicBezTo>
                  <a:cubicBezTo>
                    <a:pt x="123" y="234"/>
                    <a:pt x="108" y="229"/>
                    <a:pt x="95" y="219"/>
                  </a:cubicBezTo>
                  <a:cubicBezTo>
                    <a:pt x="110" y="204"/>
                    <a:pt x="110" y="204"/>
                    <a:pt x="110" y="204"/>
                  </a:cubicBezTo>
                  <a:cubicBezTo>
                    <a:pt x="119" y="210"/>
                    <a:pt x="129" y="213"/>
                    <a:pt x="140" y="213"/>
                  </a:cubicBezTo>
                  <a:close/>
                  <a:moveTo>
                    <a:pt x="172" y="160"/>
                  </a:moveTo>
                  <a:cubicBezTo>
                    <a:pt x="172" y="177"/>
                    <a:pt x="157" y="192"/>
                    <a:pt x="140" y="192"/>
                  </a:cubicBezTo>
                  <a:cubicBezTo>
                    <a:pt x="135" y="192"/>
                    <a:pt x="130" y="190"/>
                    <a:pt x="126" y="188"/>
                  </a:cubicBezTo>
                  <a:cubicBezTo>
                    <a:pt x="172" y="143"/>
                    <a:pt x="172" y="143"/>
                    <a:pt x="172" y="143"/>
                  </a:cubicBezTo>
                  <a:lnTo>
                    <a:pt x="172" y="160"/>
                  </a:lnTo>
                  <a:close/>
                  <a:moveTo>
                    <a:pt x="108" y="160"/>
                  </a:moveTo>
                  <a:cubicBezTo>
                    <a:pt x="108" y="53"/>
                    <a:pt x="108" y="53"/>
                    <a:pt x="108" y="53"/>
                  </a:cubicBezTo>
                  <a:cubicBezTo>
                    <a:pt x="108" y="35"/>
                    <a:pt x="122" y="21"/>
                    <a:pt x="140" y="21"/>
                  </a:cubicBezTo>
                  <a:cubicBezTo>
                    <a:pt x="157" y="21"/>
                    <a:pt x="172" y="35"/>
                    <a:pt x="172" y="53"/>
                  </a:cubicBezTo>
                  <a:cubicBezTo>
                    <a:pt x="172" y="113"/>
                    <a:pt x="172" y="113"/>
                    <a:pt x="172" y="113"/>
                  </a:cubicBezTo>
                  <a:cubicBezTo>
                    <a:pt x="111" y="173"/>
                    <a:pt x="111" y="173"/>
                    <a:pt x="111" y="173"/>
                  </a:cubicBezTo>
                  <a:cubicBezTo>
                    <a:pt x="109" y="169"/>
                    <a:pt x="108" y="165"/>
                    <a:pt x="108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32" name="Freeform 865">
              <a:extLst>
                <a:ext uri="{FF2B5EF4-FFF2-40B4-BE49-F238E27FC236}">
                  <a16:creationId xmlns:a16="http://schemas.microsoft.com/office/drawing/2014/main" id="{2B714900-185F-0242-A8F7-7EC851E294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8" y="38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3" name="Group 882">
            <a:extLst>
              <a:ext uri="{FF2B5EF4-FFF2-40B4-BE49-F238E27FC236}">
                <a16:creationId xmlns:a16="http://schemas.microsoft.com/office/drawing/2014/main" id="{F8B34333-0B33-F04E-9727-8FF317971A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92093" y="4342158"/>
            <a:ext cx="367982" cy="367982"/>
            <a:chOff x="4643" y="3798"/>
            <a:chExt cx="340" cy="340"/>
          </a:xfrm>
          <a:solidFill>
            <a:srgbClr val="ED1B24"/>
          </a:solidFill>
        </p:grpSpPr>
        <p:sp>
          <p:nvSpPr>
            <p:cNvPr id="234" name="Freeform 689">
              <a:extLst>
                <a:ext uri="{FF2B5EF4-FFF2-40B4-BE49-F238E27FC236}">
                  <a16:creationId xmlns:a16="http://schemas.microsoft.com/office/drawing/2014/main" id="{A1C81372-92A4-194C-A236-CCC161BA7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" y="3916"/>
              <a:ext cx="52" cy="38"/>
            </a:xfrm>
            <a:custGeom>
              <a:avLst/>
              <a:gdLst>
                <a:gd name="T0" fmla="*/ 45 w 52"/>
                <a:gd name="T1" fmla="*/ 38 h 38"/>
                <a:gd name="T2" fmla="*/ 0 w 52"/>
                <a:gd name="T3" fmla="*/ 13 h 38"/>
                <a:gd name="T4" fmla="*/ 7 w 52"/>
                <a:gd name="T5" fmla="*/ 0 h 38"/>
                <a:gd name="T6" fmla="*/ 52 w 52"/>
                <a:gd name="T7" fmla="*/ 25 h 38"/>
                <a:gd name="T8" fmla="*/ 45 w 52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8">
                  <a:moveTo>
                    <a:pt x="45" y="38"/>
                  </a:moveTo>
                  <a:lnTo>
                    <a:pt x="0" y="13"/>
                  </a:lnTo>
                  <a:lnTo>
                    <a:pt x="7" y="0"/>
                  </a:lnTo>
                  <a:lnTo>
                    <a:pt x="52" y="25"/>
                  </a:lnTo>
                  <a:lnTo>
                    <a:pt x="4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35" name="Freeform 690">
              <a:extLst>
                <a:ext uri="{FF2B5EF4-FFF2-40B4-BE49-F238E27FC236}">
                  <a16:creationId xmlns:a16="http://schemas.microsoft.com/office/drawing/2014/main" id="{78688BF8-E5EB-754D-8D86-7E9197C2F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1" y="3879"/>
              <a:ext cx="38" cy="52"/>
            </a:xfrm>
            <a:custGeom>
              <a:avLst/>
              <a:gdLst>
                <a:gd name="T0" fmla="*/ 25 w 38"/>
                <a:gd name="T1" fmla="*/ 52 h 52"/>
                <a:gd name="T2" fmla="*/ 0 w 38"/>
                <a:gd name="T3" fmla="*/ 7 h 52"/>
                <a:gd name="T4" fmla="*/ 13 w 38"/>
                <a:gd name="T5" fmla="*/ 0 h 52"/>
                <a:gd name="T6" fmla="*/ 38 w 38"/>
                <a:gd name="T7" fmla="*/ 45 h 52"/>
                <a:gd name="T8" fmla="*/ 25 w 38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2">
                  <a:moveTo>
                    <a:pt x="25" y="52"/>
                  </a:moveTo>
                  <a:lnTo>
                    <a:pt x="0" y="7"/>
                  </a:lnTo>
                  <a:lnTo>
                    <a:pt x="13" y="0"/>
                  </a:lnTo>
                  <a:lnTo>
                    <a:pt x="38" y="45"/>
                  </a:lnTo>
                  <a:lnTo>
                    <a:pt x="25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36" name="Freeform 691">
              <a:extLst>
                <a:ext uri="{FF2B5EF4-FFF2-40B4-BE49-F238E27FC236}">
                  <a16:creationId xmlns:a16="http://schemas.microsoft.com/office/drawing/2014/main" id="{453FA31F-9F9D-4D4F-AE82-3717C0FB72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3" y="379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37" name="Freeform 692">
              <a:extLst>
                <a:ext uri="{FF2B5EF4-FFF2-40B4-BE49-F238E27FC236}">
                  <a16:creationId xmlns:a16="http://schemas.microsoft.com/office/drawing/2014/main" id="{4202B8E1-AB49-E746-B66B-80565FDF1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7" y="3862"/>
              <a:ext cx="212" cy="212"/>
            </a:xfrm>
            <a:custGeom>
              <a:avLst/>
              <a:gdLst>
                <a:gd name="T0" fmla="*/ 160 w 320"/>
                <a:gd name="T1" fmla="*/ 0 h 320"/>
                <a:gd name="T2" fmla="*/ 0 w 320"/>
                <a:gd name="T3" fmla="*/ 160 h 320"/>
                <a:gd name="T4" fmla="*/ 160 w 320"/>
                <a:gd name="T5" fmla="*/ 320 h 320"/>
                <a:gd name="T6" fmla="*/ 320 w 320"/>
                <a:gd name="T7" fmla="*/ 160 h 320"/>
                <a:gd name="T8" fmla="*/ 258 w 320"/>
                <a:gd name="T9" fmla="*/ 62 h 320"/>
                <a:gd name="T10" fmla="*/ 287 w 320"/>
                <a:gd name="T11" fmla="*/ 215 h 320"/>
                <a:gd name="T12" fmla="*/ 234 w 320"/>
                <a:gd name="T13" fmla="*/ 160 h 320"/>
                <a:gd name="T14" fmla="*/ 160 w 320"/>
                <a:gd name="T15" fmla="*/ 85 h 320"/>
                <a:gd name="T16" fmla="*/ 105 w 320"/>
                <a:gd name="T17" fmla="*/ 32 h 320"/>
                <a:gd name="T18" fmla="*/ 258 w 320"/>
                <a:gd name="T19" fmla="*/ 62 h 320"/>
                <a:gd name="T20" fmla="*/ 160 w 320"/>
                <a:gd name="T21" fmla="*/ 213 h 320"/>
                <a:gd name="T22" fmla="*/ 106 w 320"/>
                <a:gd name="T23" fmla="*/ 160 h 320"/>
                <a:gd name="T24" fmla="*/ 160 w 320"/>
                <a:gd name="T25" fmla="*/ 106 h 320"/>
                <a:gd name="T26" fmla="*/ 213 w 320"/>
                <a:gd name="T27" fmla="*/ 160 h 320"/>
                <a:gd name="T28" fmla="*/ 62 w 320"/>
                <a:gd name="T29" fmla="*/ 62 h 320"/>
                <a:gd name="T30" fmla="*/ 117 w 320"/>
                <a:gd name="T31" fmla="*/ 99 h 320"/>
                <a:gd name="T32" fmla="*/ 99 w 320"/>
                <a:gd name="T33" fmla="*/ 117 h 320"/>
                <a:gd name="T34" fmla="*/ 62 w 320"/>
                <a:gd name="T35" fmla="*/ 62 h 320"/>
                <a:gd name="T36" fmla="*/ 21 w 320"/>
                <a:gd name="T37" fmla="*/ 160 h 320"/>
                <a:gd name="T38" fmla="*/ 89 w 320"/>
                <a:gd name="T39" fmla="*/ 136 h 320"/>
                <a:gd name="T40" fmla="*/ 107 w 320"/>
                <a:gd name="T41" fmla="*/ 212 h 320"/>
                <a:gd name="T42" fmla="*/ 183 w 320"/>
                <a:gd name="T43" fmla="*/ 230 h 320"/>
                <a:gd name="T44" fmla="*/ 160 w 320"/>
                <a:gd name="T45" fmla="*/ 298 h 320"/>
                <a:gd name="T46" fmla="*/ 258 w 320"/>
                <a:gd name="T47" fmla="*/ 258 h 320"/>
                <a:gd name="T48" fmla="*/ 202 w 320"/>
                <a:gd name="T49" fmla="*/ 221 h 320"/>
                <a:gd name="T50" fmla="*/ 221 w 320"/>
                <a:gd name="T51" fmla="*/ 202 h 320"/>
                <a:gd name="T52" fmla="*/ 258 w 320"/>
                <a:gd name="T53" fmla="*/ 258 h 320"/>
                <a:gd name="T54" fmla="*/ 137 w 320"/>
                <a:gd name="T55" fmla="*/ 137 h 320"/>
                <a:gd name="T56" fmla="*/ 160 w 320"/>
                <a:gd name="T57" fmla="*/ 192 h 320"/>
                <a:gd name="T58" fmla="*/ 182 w 320"/>
                <a:gd name="T59" fmla="*/ 137 h 320"/>
                <a:gd name="T60" fmla="*/ 152 w 320"/>
                <a:gd name="T61" fmla="*/ 167 h 320"/>
                <a:gd name="T62" fmla="*/ 160 w 320"/>
                <a:gd name="T63" fmla="*/ 149 h 320"/>
                <a:gd name="T64" fmla="*/ 167 w 320"/>
                <a:gd name="T65" fmla="*/ 15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0" h="320">
                  <a:moveTo>
                    <a:pt x="273" y="47"/>
                  </a:moveTo>
                  <a:cubicBezTo>
                    <a:pt x="243" y="16"/>
                    <a:pt x="202" y="0"/>
                    <a:pt x="160" y="0"/>
                  </a:cubicBezTo>
                  <a:cubicBezTo>
                    <a:pt x="117" y="0"/>
                    <a:pt x="77" y="16"/>
                    <a:pt x="47" y="47"/>
                  </a:cubicBezTo>
                  <a:cubicBezTo>
                    <a:pt x="16" y="77"/>
                    <a:pt x="0" y="117"/>
                    <a:pt x="0" y="160"/>
                  </a:cubicBezTo>
                  <a:cubicBezTo>
                    <a:pt x="0" y="202"/>
                    <a:pt x="16" y="243"/>
                    <a:pt x="47" y="273"/>
                  </a:cubicBezTo>
                  <a:cubicBezTo>
                    <a:pt x="77" y="303"/>
                    <a:pt x="117" y="320"/>
                    <a:pt x="160" y="320"/>
                  </a:cubicBezTo>
                  <a:cubicBezTo>
                    <a:pt x="202" y="320"/>
                    <a:pt x="243" y="303"/>
                    <a:pt x="273" y="273"/>
                  </a:cubicBezTo>
                  <a:cubicBezTo>
                    <a:pt x="303" y="243"/>
                    <a:pt x="320" y="202"/>
                    <a:pt x="320" y="160"/>
                  </a:cubicBezTo>
                  <a:cubicBezTo>
                    <a:pt x="320" y="117"/>
                    <a:pt x="303" y="77"/>
                    <a:pt x="273" y="47"/>
                  </a:cubicBezTo>
                  <a:close/>
                  <a:moveTo>
                    <a:pt x="258" y="62"/>
                  </a:moveTo>
                  <a:cubicBezTo>
                    <a:pt x="284" y="88"/>
                    <a:pt x="298" y="123"/>
                    <a:pt x="298" y="160"/>
                  </a:cubicBezTo>
                  <a:cubicBezTo>
                    <a:pt x="298" y="179"/>
                    <a:pt x="294" y="198"/>
                    <a:pt x="287" y="215"/>
                  </a:cubicBezTo>
                  <a:cubicBezTo>
                    <a:pt x="230" y="183"/>
                    <a:pt x="230" y="183"/>
                    <a:pt x="230" y="183"/>
                  </a:cubicBezTo>
                  <a:cubicBezTo>
                    <a:pt x="233" y="176"/>
                    <a:pt x="234" y="168"/>
                    <a:pt x="234" y="160"/>
                  </a:cubicBezTo>
                  <a:cubicBezTo>
                    <a:pt x="234" y="140"/>
                    <a:pt x="227" y="121"/>
                    <a:pt x="212" y="107"/>
                  </a:cubicBezTo>
                  <a:cubicBezTo>
                    <a:pt x="198" y="93"/>
                    <a:pt x="180" y="85"/>
                    <a:pt x="160" y="85"/>
                  </a:cubicBezTo>
                  <a:cubicBezTo>
                    <a:pt x="151" y="85"/>
                    <a:pt x="143" y="86"/>
                    <a:pt x="136" y="89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22" y="25"/>
                    <a:pt x="140" y="21"/>
                    <a:pt x="160" y="21"/>
                  </a:cubicBezTo>
                  <a:cubicBezTo>
                    <a:pt x="197" y="21"/>
                    <a:pt x="232" y="35"/>
                    <a:pt x="258" y="62"/>
                  </a:cubicBezTo>
                  <a:close/>
                  <a:moveTo>
                    <a:pt x="197" y="197"/>
                  </a:moveTo>
                  <a:cubicBezTo>
                    <a:pt x="187" y="207"/>
                    <a:pt x="174" y="213"/>
                    <a:pt x="160" y="213"/>
                  </a:cubicBezTo>
                  <a:cubicBezTo>
                    <a:pt x="145" y="213"/>
                    <a:pt x="132" y="207"/>
                    <a:pt x="122" y="197"/>
                  </a:cubicBezTo>
                  <a:cubicBezTo>
                    <a:pt x="112" y="187"/>
                    <a:pt x="106" y="174"/>
                    <a:pt x="106" y="160"/>
                  </a:cubicBezTo>
                  <a:cubicBezTo>
                    <a:pt x="106" y="145"/>
                    <a:pt x="112" y="132"/>
                    <a:pt x="122" y="122"/>
                  </a:cubicBezTo>
                  <a:cubicBezTo>
                    <a:pt x="132" y="112"/>
                    <a:pt x="145" y="106"/>
                    <a:pt x="160" y="106"/>
                  </a:cubicBezTo>
                  <a:cubicBezTo>
                    <a:pt x="174" y="106"/>
                    <a:pt x="187" y="112"/>
                    <a:pt x="197" y="122"/>
                  </a:cubicBezTo>
                  <a:cubicBezTo>
                    <a:pt x="207" y="132"/>
                    <a:pt x="213" y="145"/>
                    <a:pt x="213" y="160"/>
                  </a:cubicBezTo>
                  <a:cubicBezTo>
                    <a:pt x="213" y="174"/>
                    <a:pt x="207" y="187"/>
                    <a:pt x="197" y="197"/>
                  </a:cubicBezTo>
                  <a:close/>
                  <a:moveTo>
                    <a:pt x="62" y="62"/>
                  </a:moveTo>
                  <a:cubicBezTo>
                    <a:pt x="69" y="54"/>
                    <a:pt x="77" y="48"/>
                    <a:pt x="86" y="42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3" y="101"/>
                    <a:pt x="110" y="104"/>
                    <a:pt x="107" y="107"/>
                  </a:cubicBezTo>
                  <a:cubicBezTo>
                    <a:pt x="104" y="110"/>
                    <a:pt x="101" y="113"/>
                    <a:pt x="99" y="117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8" y="77"/>
                    <a:pt x="54" y="69"/>
                    <a:pt x="62" y="62"/>
                  </a:cubicBezTo>
                  <a:close/>
                  <a:moveTo>
                    <a:pt x="62" y="258"/>
                  </a:moveTo>
                  <a:cubicBezTo>
                    <a:pt x="35" y="232"/>
                    <a:pt x="21" y="197"/>
                    <a:pt x="21" y="160"/>
                  </a:cubicBezTo>
                  <a:cubicBezTo>
                    <a:pt x="21" y="140"/>
                    <a:pt x="25" y="122"/>
                    <a:pt x="32" y="105"/>
                  </a:cubicBezTo>
                  <a:cubicBezTo>
                    <a:pt x="89" y="136"/>
                    <a:pt x="89" y="136"/>
                    <a:pt x="89" y="136"/>
                  </a:cubicBezTo>
                  <a:cubicBezTo>
                    <a:pt x="86" y="143"/>
                    <a:pt x="85" y="151"/>
                    <a:pt x="85" y="160"/>
                  </a:cubicBezTo>
                  <a:cubicBezTo>
                    <a:pt x="85" y="180"/>
                    <a:pt x="93" y="198"/>
                    <a:pt x="107" y="212"/>
                  </a:cubicBezTo>
                  <a:cubicBezTo>
                    <a:pt x="121" y="227"/>
                    <a:pt x="140" y="234"/>
                    <a:pt x="160" y="234"/>
                  </a:cubicBezTo>
                  <a:cubicBezTo>
                    <a:pt x="168" y="234"/>
                    <a:pt x="176" y="233"/>
                    <a:pt x="183" y="230"/>
                  </a:cubicBezTo>
                  <a:cubicBezTo>
                    <a:pt x="215" y="287"/>
                    <a:pt x="215" y="287"/>
                    <a:pt x="215" y="287"/>
                  </a:cubicBezTo>
                  <a:cubicBezTo>
                    <a:pt x="198" y="294"/>
                    <a:pt x="179" y="298"/>
                    <a:pt x="160" y="298"/>
                  </a:cubicBezTo>
                  <a:cubicBezTo>
                    <a:pt x="123" y="298"/>
                    <a:pt x="88" y="284"/>
                    <a:pt x="62" y="258"/>
                  </a:cubicBezTo>
                  <a:close/>
                  <a:moveTo>
                    <a:pt x="258" y="258"/>
                  </a:moveTo>
                  <a:cubicBezTo>
                    <a:pt x="250" y="265"/>
                    <a:pt x="242" y="271"/>
                    <a:pt x="234" y="277"/>
                  </a:cubicBezTo>
                  <a:cubicBezTo>
                    <a:pt x="202" y="221"/>
                    <a:pt x="202" y="221"/>
                    <a:pt x="202" y="221"/>
                  </a:cubicBezTo>
                  <a:cubicBezTo>
                    <a:pt x="206" y="218"/>
                    <a:pt x="209" y="216"/>
                    <a:pt x="212" y="212"/>
                  </a:cubicBezTo>
                  <a:cubicBezTo>
                    <a:pt x="216" y="209"/>
                    <a:pt x="218" y="206"/>
                    <a:pt x="221" y="202"/>
                  </a:cubicBezTo>
                  <a:cubicBezTo>
                    <a:pt x="277" y="234"/>
                    <a:pt x="277" y="234"/>
                    <a:pt x="277" y="234"/>
                  </a:cubicBezTo>
                  <a:cubicBezTo>
                    <a:pt x="271" y="242"/>
                    <a:pt x="265" y="250"/>
                    <a:pt x="258" y="258"/>
                  </a:cubicBezTo>
                  <a:close/>
                  <a:moveTo>
                    <a:pt x="182" y="137"/>
                  </a:moveTo>
                  <a:cubicBezTo>
                    <a:pt x="170" y="125"/>
                    <a:pt x="149" y="125"/>
                    <a:pt x="137" y="137"/>
                  </a:cubicBezTo>
                  <a:cubicBezTo>
                    <a:pt x="125" y="150"/>
                    <a:pt x="125" y="170"/>
                    <a:pt x="137" y="182"/>
                  </a:cubicBezTo>
                  <a:cubicBezTo>
                    <a:pt x="143" y="188"/>
                    <a:pt x="151" y="192"/>
                    <a:pt x="160" y="192"/>
                  </a:cubicBezTo>
                  <a:cubicBezTo>
                    <a:pt x="168" y="192"/>
                    <a:pt x="176" y="188"/>
                    <a:pt x="182" y="182"/>
                  </a:cubicBezTo>
                  <a:cubicBezTo>
                    <a:pt x="195" y="170"/>
                    <a:pt x="195" y="149"/>
                    <a:pt x="182" y="137"/>
                  </a:cubicBezTo>
                  <a:close/>
                  <a:moveTo>
                    <a:pt x="167" y="167"/>
                  </a:moveTo>
                  <a:cubicBezTo>
                    <a:pt x="163" y="171"/>
                    <a:pt x="156" y="171"/>
                    <a:pt x="152" y="167"/>
                  </a:cubicBezTo>
                  <a:cubicBezTo>
                    <a:pt x="148" y="163"/>
                    <a:pt x="148" y="156"/>
                    <a:pt x="152" y="152"/>
                  </a:cubicBezTo>
                  <a:cubicBezTo>
                    <a:pt x="154" y="150"/>
                    <a:pt x="157" y="149"/>
                    <a:pt x="160" y="149"/>
                  </a:cubicBezTo>
                  <a:cubicBezTo>
                    <a:pt x="163" y="149"/>
                    <a:pt x="165" y="150"/>
                    <a:pt x="167" y="152"/>
                  </a:cubicBezTo>
                  <a:cubicBezTo>
                    <a:pt x="167" y="152"/>
                    <a:pt x="167" y="152"/>
                    <a:pt x="167" y="152"/>
                  </a:cubicBezTo>
                  <a:cubicBezTo>
                    <a:pt x="171" y="156"/>
                    <a:pt x="171" y="163"/>
                    <a:pt x="167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78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162E38-966E-46A2-AC98-B05899F34055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22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162" y="322573"/>
            <a:ext cx="8706649" cy="35234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Supporting icons for presentation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9785DD9-9E03-DA4C-BA09-F91201BA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983522"/>
            <a:ext cx="10801349" cy="682727"/>
          </a:xfrm>
        </p:spPr>
        <p:txBody>
          <a:bodyPr/>
          <a:lstStyle/>
          <a:p>
            <a:r>
              <a:rPr lang="en-VN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SERVICE</a:t>
            </a:r>
          </a:p>
        </p:txBody>
      </p:sp>
      <p:pic>
        <p:nvPicPr>
          <p:cNvPr id="5" name="Graphic 6">
            <a:extLst>
              <a:ext uri="{FF2B5EF4-FFF2-40B4-BE49-F238E27FC236}">
                <a16:creationId xmlns:a16="http://schemas.microsoft.com/office/drawing/2014/main" id="{9BB21CC4-1E2E-134A-9F41-97BE3AB9EB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b="11642"/>
          <a:stretch/>
        </p:blipFill>
        <p:spPr>
          <a:xfrm>
            <a:off x="4619520" y="1909661"/>
            <a:ext cx="392400" cy="433398"/>
          </a:xfrm>
          <a:prstGeom prst="rect">
            <a:avLst/>
          </a:prstGeom>
        </p:spPr>
      </p:pic>
      <p:pic>
        <p:nvPicPr>
          <p:cNvPr id="6" name="Graphic 8">
            <a:extLst>
              <a:ext uri="{FF2B5EF4-FFF2-40B4-BE49-F238E27FC236}">
                <a16:creationId xmlns:a16="http://schemas.microsoft.com/office/drawing/2014/main" id="{334DED1B-1449-4140-AF19-EF02359C16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b="7111"/>
          <a:stretch/>
        </p:blipFill>
        <p:spPr>
          <a:xfrm>
            <a:off x="5170266" y="1887437"/>
            <a:ext cx="392400" cy="455622"/>
          </a:xfrm>
          <a:prstGeom prst="rect">
            <a:avLst/>
          </a:prstGeom>
        </p:spPr>
      </p:pic>
      <p:pic>
        <p:nvPicPr>
          <p:cNvPr id="7" name="Graphic 10">
            <a:extLst>
              <a:ext uri="{FF2B5EF4-FFF2-40B4-BE49-F238E27FC236}">
                <a16:creationId xmlns:a16="http://schemas.microsoft.com/office/drawing/2014/main" id="{2EF3C9A2-21AF-0B4B-A0BF-4173651F68E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b="14119"/>
          <a:stretch/>
        </p:blipFill>
        <p:spPr>
          <a:xfrm>
            <a:off x="7373248" y="1887437"/>
            <a:ext cx="392400" cy="421245"/>
          </a:xfrm>
          <a:prstGeom prst="rect">
            <a:avLst/>
          </a:prstGeom>
        </p:spPr>
      </p:pic>
      <p:pic>
        <p:nvPicPr>
          <p:cNvPr id="8" name="Graphic 12">
            <a:extLst>
              <a:ext uri="{FF2B5EF4-FFF2-40B4-BE49-F238E27FC236}">
                <a16:creationId xmlns:a16="http://schemas.microsoft.com/office/drawing/2014/main" id="{93D011B4-98B9-534B-842C-D51E0C8F316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b="11092"/>
          <a:stretch/>
        </p:blipFill>
        <p:spPr>
          <a:xfrm>
            <a:off x="6271758" y="1899087"/>
            <a:ext cx="392400" cy="436094"/>
          </a:xfrm>
          <a:prstGeom prst="rect">
            <a:avLst/>
          </a:prstGeom>
        </p:spPr>
      </p:pic>
      <p:pic>
        <p:nvPicPr>
          <p:cNvPr id="9" name="Graphic 14">
            <a:extLst>
              <a:ext uri="{FF2B5EF4-FFF2-40B4-BE49-F238E27FC236}">
                <a16:creationId xmlns:a16="http://schemas.microsoft.com/office/drawing/2014/main" id="{293BE3DE-B523-DA48-B954-749DCF33FBE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 b="15566"/>
          <a:stretch/>
        </p:blipFill>
        <p:spPr>
          <a:xfrm>
            <a:off x="5721012" y="1917011"/>
            <a:ext cx="392400" cy="414146"/>
          </a:xfrm>
          <a:prstGeom prst="rect">
            <a:avLst/>
          </a:prstGeom>
        </p:spPr>
      </p:pic>
      <p:pic>
        <p:nvPicPr>
          <p:cNvPr id="10" name="Graphic 16">
            <a:extLst>
              <a:ext uri="{FF2B5EF4-FFF2-40B4-BE49-F238E27FC236}">
                <a16:creationId xmlns:a16="http://schemas.microsoft.com/office/drawing/2014/main" id="{D81C9A73-8A9A-9547-96D5-BF44110BD2D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 b="11983"/>
          <a:stretch/>
        </p:blipFill>
        <p:spPr>
          <a:xfrm>
            <a:off x="1865790" y="1917761"/>
            <a:ext cx="392400" cy="431723"/>
          </a:xfrm>
          <a:prstGeom prst="rect">
            <a:avLst/>
          </a:prstGeom>
        </p:spPr>
      </p:pic>
      <p:pic>
        <p:nvPicPr>
          <p:cNvPr id="11" name="Graphic 18">
            <a:extLst>
              <a:ext uri="{FF2B5EF4-FFF2-40B4-BE49-F238E27FC236}">
                <a16:creationId xmlns:a16="http://schemas.microsoft.com/office/drawing/2014/main" id="{BC21638C-0D4D-8944-8A58-8EF7EB2A3FB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 b="10628"/>
          <a:stretch/>
        </p:blipFill>
        <p:spPr>
          <a:xfrm>
            <a:off x="2967282" y="1942035"/>
            <a:ext cx="392400" cy="438366"/>
          </a:xfrm>
          <a:prstGeom prst="rect">
            <a:avLst/>
          </a:prstGeom>
        </p:spPr>
      </p:pic>
      <p:pic>
        <p:nvPicPr>
          <p:cNvPr id="12" name="Graphic 20">
            <a:extLst>
              <a:ext uri="{FF2B5EF4-FFF2-40B4-BE49-F238E27FC236}">
                <a16:creationId xmlns:a16="http://schemas.microsoft.com/office/drawing/2014/main" id="{7EE539C6-9844-304B-938D-72EE13DDEE29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 b="9729"/>
          <a:stretch/>
        </p:blipFill>
        <p:spPr>
          <a:xfrm>
            <a:off x="4068774" y="1902872"/>
            <a:ext cx="392400" cy="442780"/>
          </a:xfrm>
          <a:prstGeom prst="rect">
            <a:avLst/>
          </a:prstGeom>
        </p:spPr>
      </p:pic>
      <p:pic>
        <p:nvPicPr>
          <p:cNvPr id="13" name="Graphic 22">
            <a:extLst>
              <a:ext uri="{FF2B5EF4-FFF2-40B4-BE49-F238E27FC236}">
                <a16:creationId xmlns:a16="http://schemas.microsoft.com/office/drawing/2014/main" id="{AF13C6E8-07D1-744B-BB4F-CF3BCDB86F2E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rcRect b="12295"/>
          <a:stretch/>
        </p:blipFill>
        <p:spPr>
          <a:xfrm>
            <a:off x="3518028" y="1912866"/>
            <a:ext cx="392400" cy="430193"/>
          </a:xfrm>
          <a:prstGeom prst="rect">
            <a:avLst/>
          </a:prstGeom>
        </p:spPr>
      </p:pic>
      <p:pic>
        <p:nvPicPr>
          <p:cNvPr id="14" name="Graphic 24">
            <a:extLst>
              <a:ext uri="{FF2B5EF4-FFF2-40B4-BE49-F238E27FC236}">
                <a16:creationId xmlns:a16="http://schemas.microsoft.com/office/drawing/2014/main" id="{C8AF40A0-8072-DB4A-82A7-B5C9343A6727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rcRect b="11678"/>
          <a:stretch/>
        </p:blipFill>
        <p:spPr>
          <a:xfrm>
            <a:off x="2416536" y="1917011"/>
            <a:ext cx="392400" cy="433223"/>
          </a:xfrm>
          <a:prstGeom prst="rect">
            <a:avLst/>
          </a:prstGeom>
        </p:spPr>
      </p:pic>
      <p:pic>
        <p:nvPicPr>
          <p:cNvPr id="15" name="Graphic 26">
            <a:extLst>
              <a:ext uri="{FF2B5EF4-FFF2-40B4-BE49-F238E27FC236}">
                <a16:creationId xmlns:a16="http://schemas.microsoft.com/office/drawing/2014/main" id="{B59B6E0E-88E0-424E-A68D-4549735246F1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rcRect b="15824"/>
          <a:stretch/>
        </p:blipFill>
        <p:spPr>
          <a:xfrm>
            <a:off x="6822504" y="1872356"/>
            <a:ext cx="392400" cy="412882"/>
          </a:xfrm>
          <a:prstGeom prst="rect">
            <a:avLst/>
          </a:prstGeom>
        </p:spPr>
      </p:pic>
      <p:pic>
        <p:nvPicPr>
          <p:cNvPr id="16" name="Graphic 28">
            <a:extLst>
              <a:ext uri="{FF2B5EF4-FFF2-40B4-BE49-F238E27FC236}">
                <a16:creationId xmlns:a16="http://schemas.microsoft.com/office/drawing/2014/main" id="{FDD1D7F9-0D62-A94D-B5C3-0EAA94220CB2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rcRect b="9113"/>
          <a:stretch/>
        </p:blipFill>
        <p:spPr>
          <a:xfrm>
            <a:off x="1315044" y="1934602"/>
            <a:ext cx="392400" cy="4457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54DFF1-ABFE-4F41-956D-272325C7DDFE}"/>
              </a:ext>
            </a:extLst>
          </p:cNvPr>
          <p:cNvSpPr txBox="1"/>
          <p:nvPr/>
        </p:nvSpPr>
        <p:spPr>
          <a:xfrm>
            <a:off x="1315044" y="2455770"/>
            <a:ext cx="314613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Customer Services Agent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2D17CC-AC01-1340-8789-7258FA7EFC41}"/>
              </a:ext>
            </a:extLst>
          </p:cNvPr>
          <p:cNvSpPr txBox="1"/>
          <p:nvPr/>
        </p:nvSpPr>
        <p:spPr>
          <a:xfrm>
            <a:off x="4619520" y="2470714"/>
            <a:ext cx="25953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Support/ Help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FCFE5-4A1E-E941-A2A0-6D2176FBBC5D}"/>
              </a:ext>
            </a:extLst>
          </p:cNvPr>
          <p:cNvSpPr txBox="1"/>
          <p:nvPr/>
        </p:nvSpPr>
        <p:spPr>
          <a:xfrm>
            <a:off x="7174075" y="2444890"/>
            <a:ext cx="7907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Checklist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5D191B-E71E-614A-B945-9C6DBA529225}"/>
              </a:ext>
            </a:extLst>
          </p:cNvPr>
          <p:cNvSpPr txBox="1"/>
          <p:nvPr/>
        </p:nvSpPr>
        <p:spPr>
          <a:xfrm>
            <a:off x="1410114" y="3669279"/>
            <a:ext cx="8339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Bills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FAE2BF-8946-A642-92C4-D6868C567DC6}"/>
              </a:ext>
            </a:extLst>
          </p:cNvPr>
          <p:cNvSpPr txBox="1"/>
          <p:nvPr/>
        </p:nvSpPr>
        <p:spPr>
          <a:xfrm>
            <a:off x="2194291" y="3625038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Pound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AF6891-090F-1445-B929-FD48624DF0BB}"/>
              </a:ext>
            </a:extLst>
          </p:cNvPr>
          <p:cNvSpPr txBox="1"/>
          <p:nvPr/>
        </p:nvSpPr>
        <p:spPr>
          <a:xfrm>
            <a:off x="3938669" y="3625038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Piggy bank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3447EB-C170-054B-9BB0-6CDCD1698BF0}"/>
              </a:ext>
            </a:extLst>
          </p:cNvPr>
          <p:cNvSpPr txBox="1"/>
          <p:nvPr/>
        </p:nvSpPr>
        <p:spPr>
          <a:xfrm>
            <a:off x="4810858" y="3625038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Dollar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EEBD57-800D-7440-973F-FFF1EDE6F57C}"/>
              </a:ext>
            </a:extLst>
          </p:cNvPr>
          <p:cNvSpPr txBox="1"/>
          <p:nvPr/>
        </p:nvSpPr>
        <p:spPr>
          <a:xfrm>
            <a:off x="3066480" y="3625038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Yen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7065BF-9EF3-8445-AC7C-8576E24D226F}"/>
              </a:ext>
            </a:extLst>
          </p:cNvPr>
          <p:cNvSpPr txBox="1"/>
          <p:nvPr/>
        </p:nvSpPr>
        <p:spPr>
          <a:xfrm>
            <a:off x="6715684" y="3625038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Bit-coin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4C2630-FF62-564C-A702-25504E948DDA}"/>
              </a:ext>
            </a:extLst>
          </p:cNvPr>
          <p:cNvSpPr txBox="1"/>
          <p:nvPr/>
        </p:nvSpPr>
        <p:spPr>
          <a:xfrm>
            <a:off x="5739800" y="3660955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Money bag</a:t>
            </a:r>
          </a:p>
        </p:txBody>
      </p:sp>
      <p:grpSp>
        <p:nvGrpSpPr>
          <p:cNvPr id="27" name="Group 144">
            <a:extLst>
              <a:ext uri="{FF2B5EF4-FFF2-40B4-BE49-F238E27FC236}">
                <a16:creationId xmlns:a16="http://schemas.microsoft.com/office/drawing/2014/main" id="{0D2122C8-50E2-C840-86E3-DC32F243408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40106" y="3229651"/>
            <a:ext cx="367631" cy="367631"/>
            <a:chOff x="2963" y="1300"/>
            <a:chExt cx="340" cy="340"/>
          </a:xfrm>
          <a:solidFill>
            <a:srgbClr val="EC1A24"/>
          </a:solidFill>
        </p:grpSpPr>
        <p:sp>
          <p:nvSpPr>
            <p:cNvPr id="28" name="Freeform 145">
              <a:extLst>
                <a:ext uri="{FF2B5EF4-FFF2-40B4-BE49-F238E27FC236}">
                  <a16:creationId xmlns:a16="http://schemas.microsoft.com/office/drawing/2014/main" id="{CB7CA0A2-4FA2-1647-A06A-390E9F495D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3" y="130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9" name="Freeform 146">
              <a:extLst>
                <a:ext uri="{FF2B5EF4-FFF2-40B4-BE49-F238E27FC236}">
                  <a16:creationId xmlns:a16="http://schemas.microsoft.com/office/drawing/2014/main" id="{F81696FE-FE2A-BA43-AC8D-566551C414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1" y="1406"/>
              <a:ext cx="191" cy="128"/>
            </a:xfrm>
            <a:custGeom>
              <a:avLst/>
              <a:gdLst>
                <a:gd name="T0" fmla="*/ 53 w 288"/>
                <a:gd name="T1" fmla="*/ 0 h 192"/>
                <a:gd name="T2" fmla="*/ 43 w 288"/>
                <a:gd name="T3" fmla="*/ 42 h 192"/>
                <a:gd name="T4" fmla="*/ 0 w 288"/>
                <a:gd name="T5" fmla="*/ 53 h 192"/>
                <a:gd name="T6" fmla="*/ 11 w 288"/>
                <a:gd name="T7" fmla="*/ 192 h 192"/>
                <a:gd name="T8" fmla="*/ 245 w 288"/>
                <a:gd name="T9" fmla="*/ 181 h 192"/>
                <a:gd name="T10" fmla="*/ 277 w 288"/>
                <a:gd name="T11" fmla="*/ 149 h 192"/>
                <a:gd name="T12" fmla="*/ 288 w 288"/>
                <a:gd name="T13" fmla="*/ 10 h 192"/>
                <a:gd name="T14" fmla="*/ 224 w 288"/>
                <a:gd name="T15" fmla="*/ 170 h 192"/>
                <a:gd name="T16" fmla="*/ 21 w 288"/>
                <a:gd name="T17" fmla="*/ 64 h 192"/>
                <a:gd name="T18" fmla="*/ 224 w 288"/>
                <a:gd name="T19" fmla="*/ 170 h 192"/>
                <a:gd name="T20" fmla="*/ 245 w 288"/>
                <a:gd name="T21" fmla="*/ 128 h 192"/>
                <a:gd name="T22" fmla="*/ 235 w 288"/>
                <a:gd name="T23" fmla="*/ 42 h 192"/>
                <a:gd name="T24" fmla="*/ 64 w 288"/>
                <a:gd name="T25" fmla="*/ 21 h 192"/>
                <a:gd name="T26" fmla="*/ 267 w 288"/>
                <a:gd name="T27" fmla="*/ 128 h 192"/>
                <a:gd name="T28" fmla="*/ 101 w 288"/>
                <a:gd name="T29" fmla="*/ 100 h 192"/>
                <a:gd name="T30" fmla="*/ 123 w 288"/>
                <a:gd name="T31" fmla="*/ 82 h 192"/>
                <a:gd name="T32" fmla="*/ 130 w 288"/>
                <a:gd name="T33" fmla="*/ 74 h 192"/>
                <a:gd name="T34" fmla="*/ 151 w 288"/>
                <a:gd name="T35" fmla="*/ 87 h 192"/>
                <a:gd name="T36" fmla="*/ 130 w 288"/>
                <a:gd name="T37" fmla="*/ 95 h 192"/>
                <a:gd name="T38" fmla="*/ 123 w 288"/>
                <a:gd name="T39" fmla="*/ 95 h 192"/>
                <a:gd name="T40" fmla="*/ 118 w 288"/>
                <a:gd name="T41" fmla="*/ 104 h 192"/>
                <a:gd name="T42" fmla="*/ 130 w 288"/>
                <a:gd name="T43" fmla="*/ 110 h 192"/>
                <a:gd name="T44" fmla="*/ 151 w 288"/>
                <a:gd name="T45" fmla="*/ 122 h 192"/>
                <a:gd name="T46" fmla="*/ 147 w 288"/>
                <a:gd name="T47" fmla="*/ 143 h 192"/>
                <a:gd name="T48" fmla="*/ 130 w 288"/>
                <a:gd name="T49" fmla="*/ 160 h 192"/>
                <a:gd name="T50" fmla="*/ 123 w 288"/>
                <a:gd name="T51" fmla="*/ 149 h 192"/>
                <a:gd name="T52" fmla="*/ 101 w 288"/>
                <a:gd name="T53" fmla="*/ 132 h 192"/>
                <a:gd name="T54" fmla="*/ 123 w 288"/>
                <a:gd name="T55" fmla="*/ 137 h 192"/>
                <a:gd name="T56" fmla="*/ 130 w 288"/>
                <a:gd name="T57" fmla="*/ 137 h 192"/>
                <a:gd name="T58" fmla="*/ 135 w 288"/>
                <a:gd name="T59" fmla="*/ 127 h 192"/>
                <a:gd name="T60" fmla="*/ 123 w 288"/>
                <a:gd name="T61" fmla="*/ 122 h 192"/>
                <a:gd name="T62" fmla="*/ 105 w 288"/>
                <a:gd name="T63" fmla="*/ 1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192">
                  <a:moveTo>
                    <a:pt x="277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47" y="0"/>
                    <a:pt x="43" y="4"/>
                    <a:pt x="43" y="1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5" y="42"/>
                    <a:pt x="0" y="47"/>
                    <a:pt x="0" y="53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7"/>
                    <a:pt x="5" y="192"/>
                    <a:pt x="11" y="192"/>
                  </a:cubicBezTo>
                  <a:cubicBezTo>
                    <a:pt x="235" y="192"/>
                    <a:pt x="235" y="192"/>
                    <a:pt x="235" y="192"/>
                  </a:cubicBezTo>
                  <a:cubicBezTo>
                    <a:pt x="241" y="192"/>
                    <a:pt x="245" y="187"/>
                    <a:pt x="245" y="181"/>
                  </a:cubicBezTo>
                  <a:cubicBezTo>
                    <a:pt x="245" y="149"/>
                    <a:pt x="245" y="149"/>
                    <a:pt x="245" y="149"/>
                  </a:cubicBezTo>
                  <a:cubicBezTo>
                    <a:pt x="277" y="149"/>
                    <a:pt x="277" y="149"/>
                    <a:pt x="277" y="149"/>
                  </a:cubicBezTo>
                  <a:cubicBezTo>
                    <a:pt x="283" y="149"/>
                    <a:pt x="288" y="144"/>
                    <a:pt x="288" y="138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4"/>
                    <a:pt x="283" y="0"/>
                    <a:pt x="277" y="0"/>
                  </a:cubicBezTo>
                  <a:close/>
                  <a:moveTo>
                    <a:pt x="224" y="170"/>
                  </a:moveTo>
                  <a:cubicBezTo>
                    <a:pt x="21" y="170"/>
                    <a:pt x="21" y="170"/>
                    <a:pt x="21" y="170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4" y="64"/>
                    <a:pt x="224" y="64"/>
                    <a:pt x="224" y="64"/>
                  </a:cubicBezTo>
                  <a:lnTo>
                    <a:pt x="224" y="170"/>
                  </a:lnTo>
                  <a:close/>
                  <a:moveTo>
                    <a:pt x="267" y="128"/>
                  </a:moveTo>
                  <a:cubicBezTo>
                    <a:pt x="245" y="128"/>
                    <a:pt x="245" y="128"/>
                    <a:pt x="245" y="128"/>
                  </a:cubicBezTo>
                  <a:cubicBezTo>
                    <a:pt x="245" y="53"/>
                    <a:pt x="245" y="53"/>
                    <a:pt x="245" y="53"/>
                  </a:cubicBezTo>
                  <a:cubicBezTo>
                    <a:pt x="245" y="47"/>
                    <a:pt x="241" y="42"/>
                    <a:pt x="235" y="42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267" y="21"/>
                    <a:pt x="267" y="21"/>
                    <a:pt x="267" y="21"/>
                  </a:cubicBezTo>
                  <a:lnTo>
                    <a:pt x="267" y="128"/>
                  </a:lnTo>
                  <a:close/>
                  <a:moveTo>
                    <a:pt x="105" y="112"/>
                  </a:moveTo>
                  <a:cubicBezTo>
                    <a:pt x="103" y="109"/>
                    <a:pt x="101" y="105"/>
                    <a:pt x="101" y="100"/>
                  </a:cubicBezTo>
                  <a:cubicBezTo>
                    <a:pt x="101" y="95"/>
                    <a:pt x="103" y="91"/>
                    <a:pt x="107" y="88"/>
                  </a:cubicBezTo>
                  <a:cubicBezTo>
                    <a:pt x="111" y="85"/>
                    <a:pt x="116" y="83"/>
                    <a:pt x="123" y="82"/>
                  </a:cubicBezTo>
                  <a:cubicBezTo>
                    <a:pt x="123" y="74"/>
                    <a:pt x="123" y="74"/>
                    <a:pt x="123" y="74"/>
                  </a:cubicBezTo>
                  <a:cubicBezTo>
                    <a:pt x="130" y="74"/>
                    <a:pt x="130" y="74"/>
                    <a:pt x="130" y="74"/>
                  </a:cubicBezTo>
                  <a:cubicBezTo>
                    <a:pt x="130" y="82"/>
                    <a:pt x="130" y="82"/>
                    <a:pt x="130" y="82"/>
                  </a:cubicBezTo>
                  <a:cubicBezTo>
                    <a:pt x="138" y="82"/>
                    <a:pt x="145" y="84"/>
                    <a:pt x="151" y="87"/>
                  </a:cubicBezTo>
                  <a:cubicBezTo>
                    <a:pt x="147" y="99"/>
                    <a:pt x="147" y="99"/>
                    <a:pt x="147" y="99"/>
                  </a:cubicBezTo>
                  <a:cubicBezTo>
                    <a:pt x="141" y="96"/>
                    <a:pt x="136" y="95"/>
                    <a:pt x="130" y="95"/>
                  </a:cubicBezTo>
                  <a:cubicBezTo>
                    <a:pt x="130" y="95"/>
                    <a:pt x="129" y="94"/>
                    <a:pt x="127" y="94"/>
                  </a:cubicBezTo>
                  <a:cubicBezTo>
                    <a:pt x="125" y="94"/>
                    <a:pt x="123" y="95"/>
                    <a:pt x="123" y="95"/>
                  </a:cubicBezTo>
                  <a:cubicBezTo>
                    <a:pt x="119" y="95"/>
                    <a:pt x="117" y="97"/>
                    <a:pt x="117" y="100"/>
                  </a:cubicBezTo>
                  <a:cubicBezTo>
                    <a:pt x="117" y="102"/>
                    <a:pt x="117" y="103"/>
                    <a:pt x="118" y="104"/>
                  </a:cubicBezTo>
                  <a:cubicBezTo>
                    <a:pt x="119" y="105"/>
                    <a:pt x="121" y="106"/>
                    <a:pt x="123" y="107"/>
                  </a:cubicBezTo>
                  <a:cubicBezTo>
                    <a:pt x="130" y="110"/>
                    <a:pt x="130" y="110"/>
                    <a:pt x="130" y="110"/>
                  </a:cubicBezTo>
                  <a:cubicBezTo>
                    <a:pt x="137" y="112"/>
                    <a:pt x="142" y="114"/>
                    <a:pt x="144" y="116"/>
                  </a:cubicBezTo>
                  <a:cubicBezTo>
                    <a:pt x="147" y="118"/>
                    <a:pt x="149" y="120"/>
                    <a:pt x="151" y="122"/>
                  </a:cubicBezTo>
                  <a:cubicBezTo>
                    <a:pt x="152" y="125"/>
                    <a:pt x="152" y="127"/>
                    <a:pt x="152" y="130"/>
                  </a:cubicBezTo>
                  <a:cubicBezTo>
                    <a:pt x="152" y="136"/>
                    <a:pt x="151" y="140"/>
                    <a:pt x="147" y="143"/>
                  </a:cubicBezTo>
                  <a:cubicBezTo>
                    <a:pt x="143" y="147"/>
                    <a:pt x="137" y="149"/>
                    <a:pt x="130" y="149"/>
                  </a:cubicBezTo>
                  <a:cubicBezTo>
                    <a:pt x="130" y="160"/>
                    <a:pt x="130" y="160"/>
                    <a:pt x="130" y="160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115" y="149"/>
                    <a:pt x="108" y="148"/>
                    <a:pt x="101" y="145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4" y="133"/>
                    <a:pt x="108" y="134"/>
                    <a:pt x="112" y="135"/>
                  </a:cubicBezTo>
                  <a:cubicBezTo>
                    <a:pt x="116" y="137"/>
                    <a:pt x="120" y="137"/>
                    <a:pt x="123" y="137"/>
                  </a:cubicBezTo>
                  <a:cubicBezTo>
                    <a:pt x="123" y="137"/>
                    <a:pt x="125" y="137"/>
                    <a:pt x="127" y="137"/>
                  </a:cubicBezTo>
                  <a:cubicBezTo>
                    <a:pt x="129" y="137"/>
                    <a:pt x="130" y="137"/>
                    <a:pt x="130" y="137"/>
                  </a:cubicBezTo>
                  <a:cubicBezTo>
                    <a:pt x="135" y="136"/>
                    <a:pt x="137" y="134"/>
                    <a:pt x="137" y="131"/>
                  </a:cubicBezTo>
                  <a:cubicBezTo>
                    <a:pt x="137" y="130"/>
                    <a:pt x="137" y="128"/>
                    <a:pt x="135" y="127"/>
                  </a:cubicBezTo>
                  <a:cubicBezTo>
                    <a:pt x="134" y="126"/>
                    <a:pt x="133" y="125"/>
                    <a:pt x="130" y="124"/>
                  </a:cubicBezTo>
                  <a:cubicBezTo>
                    <a:pt x="123" y="122"/>
                    <a:pt x="123" y="122"/>
                    <a:pt x="123" y="122"/>
                  </a:cubicBezTo>
                  <a:cubicBezTo>
                    <a:pt x="120" y="120"/>
                    <a:pt x="120" y="120"/>
                    <a:pt x="120" y="120"/>
                  </a:cubicBezTo>
                  <a:cubicBezTo>
                    <a:pt x="113" y="118"/>
                    <a:pt x="108" y="115"/>
                    <a:pt x="10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0" name="Group 423">
            <a:extLst>
              <a:ext uri="{FF2B5EF4-FFF2-40B4-BE49-F238E27FC236}">
                <a16:creationId xmlns:a16="http://schemas.microsoft.com/office/drawing/2014/main" id="{0CE94854-6920-3746-94DF-F729C6E926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33282" y="3229651"/>
            <a:ext cx="369021" cy="369021"/>
            <a:chOff x="4263" y="1567"/>
            <a:chExt cx="340" cy="340"/>
          </a:xfrm>
          <a:solidFill>
            <a:srgbClr val="EC1A24"/>
          </a:solidFill>
        </p:grpSpPr>
        <p:sp>
          <p:nvSpPr>
            <p:cNvPr id="31" name="Freeform 424">
              <a:extLst>
                <a:ext uri="{FF2B5EF4-FFF2-40B4-BE49-F238E27FC236}">
                  <a16:creationId xmlns:a16="http://schemas.microsoft.com/office/drawing/2014/main" id="{78699864-B6BA-814E-B24F-224023665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1631"/>
              <a:ext cx="142" cy="212"/>
            </a:xfrm>
            <a:custGeom>
              <a:avLst/>
              <a:gdLst>
                <a:gd name="T0" fmla="*/ 203 w 214"/>
                <a:gd name="T1" fmla="*/ 298 h 320"/>
                <a:gd name="T2" fmla="*/ 43 w 214"/>
                <a:gd name="T3" fmla="*/ 298 h 320"/>
                <a:gd name="T4" fmla="*/ 82 w 214"/>
                <a:gd name="T5" fmla="*/ 170 h 320"/>
                <a:gd name="T6" fmla="*/ 139 w 214"/>
                <a:gd name="T7" fmla="*/ 170 h 320"/>
                <a:gd name="T8" fmla="*/ 150 w 214"/>
                <a:gd name="T9" fmla="*/ 160 h 320"/>
                <a:gd name="T10" fmla="*/ 139 w 214"/>
                <a:gd name="T11" fmla="*/ 149 h 320"/>
                <a:gd name="T12" fmla="*/ 69 w 214"/>
                <a:gd name="T13" fmla="*/ 149 h 320"/>
                <a:gd name="T14" fmla="*/ 43 w 214"/>
                <a:gd name="T15" fmla="*/ 96 h 320"/>
                <a:gd name="T16" fmla="*/ 118 w 214"/>
                <a:gd name="T17" fmla="*/ 21 h 320"/>
                <a:gd name="T18" fmla="*/ 192 w 214"/>
                <a:gd name="T19" fmla="*/ 96 h 320"/>
                <a:gd name="T20" fmla="*/ 203 w 214"/>
                <a:gd name="T21" fmla="*/ 106 h 320"/>
                <a:gd name="T22" fmla="*/ 214 w 214"/>
                <a:gd name="T23" fmla="*/ 96 h 320"/>
                <a:gd name="T24" fmla="*/ 118 w 214"/>
                <a:gd name="T25" fmla="*/ 0 h 320"/>
                <a:gd name="T26" fmla="*/ 22 w 214"/>
                <a:gd name="T27" fmla="*/ 96 h 320"/>
                <a:gd name="T28" fmla="*/ 40 w 214"/>
                <a:gd name="T29" fmla="*/ 149 h 320"/>
                <a:gd name="T30" fmla="*/ 11 w 214"/>
                <a:gd name="T31" fmla="*/ 149 h 320"/>
                <a:gd name="T32" fmla="*/ 0 w 214"/>
                <a:gd name="T33" fmla="*/ 160 h 320"/>
                <a:gd name="T34" fmla="*/ 11 w 214"/>
                <a:gd name="T35" fmla="*/ 170 h 320"/>
                <a:gd name="T36" fmla="*/ 59 w 214"/>
                <a:gd name="T37" fmla="*/ 170 h 320"/>
                <a:gd name="T38" fmla="*/ 18 w 214"/>
                <a:gd name="T39" fmla="*/ 296 h 320"/>
                <a:gd name="T40" fmla="*/ 13 w 214"/>
                <a:gd name="T41" fmla="*/ 303 h 320"/>
                <a:gd name="T42" fmla="*/ 12 w 214"/>
                <a:gd name="T43" fmla="*/ 314 h 320"/>
                <a:gd name="T44" fmla="*/ 22 w 214"/>
                <a:gd name="T45" fmla="*/ 320 h 320"/>
                <a:gd name="T46" fmla="*/ 203 w 214"/>
                <a:gd name="T47" fmla="*/ 320 h 320"/>
                <a:gd name="T48" fmla="*/ 214 w 214"/>
                <a:gd name="T49" fmla="*/ 309 h 320"/>
                <a:gd name="T50" fmla="*/ 203 w 214"/>
                <a:gd name="T51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4" h="320">
                  <a:moveTo>
                    <a:pt x="203" y="298"/>
                  </a:moveTo>
                  <a:cubicBezTo>
                    <a:pt x="43" y="298"/>
                    <a:pt x="43" y="298"/>
                    <a:pt x="43" y="298"/>
                  </a:cubicBezTo>
                  <a:cubicBezTo>
                    <a:pt x="65" y="270"/>
                    <a:pt x="100" y="216"/>
                    <a:pt x="82" y="170"/>
                  </a:cubicBezTo>
                  <a:cubicBezTo>
                    <a:pt x="139" y="170"/>
                    <a:pt x="139" y="170"/>
                    <a:pt x="139" y="170"/>
                  </a:cubicBezTo>
                  <a:cubicBezTo>
                    <a:pt x="145" y="170"/>
                    <a:pt x="150" y="166"/>
                    <a:pt x="150" y="160"/>
                  </a:cubicBezTo>
                  <a:cubicBezTo>
                    <a:pt x="150" y="154"/>
                    <a:pt x="145" y="149"/>
                    <a:pt x="13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52" y="134"/>
                    <a:pt x="43" y="114"/>
                    <a:pt x="43" y="96"/>
                  </a:cubicBezTo>
                  <a:cubicBezTo>
                    <a:pt x="43" y="54"/>
                    <a:pt x="76" y="21"/>
                    <a:pt x="118" y="21"/>
                  </a:cubicBezTo>
                  <a:cubicBezTo>
                    <a:pt x="159" y="21"/>
                    <a:pt x="192" y="54"/>
                    <a:pt x="192" y="96"/>
                  </a:cubicBezTo>
                  <a:cubicBezTo>
                    <a:pt x="192" y="102"/>
                    <a:pt x="197" y="106"/>
                    <a:pt x="203" y="106"/>
                  </a:cubicBezTo>
                  <a:cubicBezTo>
                    <a:pt x="209" y="106"/>
                    <a:pt x="214" y="102"/>
                    <a:pt x="214" y="96"/>
                  </a:cubicBezTo>
                  <a:cubicBezTo>
                    <a:pt x="214" y="43"/>
                    <a:pt x="171" y="0"/>
                    <a:pt x="118" y="0"/>
                  </a:cubicBezTo>
                  <a:cubicBezTo>
                    <a:pt x="65" y="0"/>
                    <a:pt x="22" y="43"/>
                    <a:pt x="22" y="96"/>
                  </a:cubicBezTo>
                  <a:cubicBezTo>
                    <a:pt x="22" y="114"/>
                    <a:pt x="28" y="133"/>
                    <a:pt x="40" y="149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5" y="149"/>
                    <a:pt x="0" y="154"/>
                    <a:pt x="0" y="160"/>
                  </a:cubicBezTo>
                  <a:cubicBezTo>
                    <a:pt x="0" y="166"/>
                    <a:pt x="5" y="170"/>
                    <a:pt x="11" y="170"/>
                  </a:cubicBezTo>
                  <a:cubicBezTo>
                    <a:pt x="59" y="170"/>
                    <a:pt x="59" y="170"/>
                    <a:pt x="59" y="170"/>
                  </a:cubicBezTo>
                  <a:cubicBezTo>
                    <a:pt x="76" y="198"/>
                    <a:pt x="62" y="241"/>
                    <a:pt x="18" y="296"/>
                  </a:cubicBezTo>
                  <a:cubicBezTo>
                    <a:pt x="15" y="300"/>
                    <a:pt x="14" y="302"/>
                    <a:pt x="13" y="303"/>
                  </a:cubicBezTo>
                  <a:cubicBezTo>
                    <a:pt x="11" y="306"/>
                    <a:pt x="10" y="311"/>
                    <a:pt x="12" y="314"/>
                  </a:cubicBezTo>
                  <a:cubicBezTo>
                    <a:pt x="14" y="318"/>
                    <a:pt x="18" y="320"/>
                    <a:pt x="22" y="320"/>
                  </a:cubicBezTo>
                  <a:cubicBezTo>
                    <a:pt x="203" y="320"/>
                    <a:pt x="203" y="320"/>
                    <a:pt x="203" y="320"/>
                  </a:cubicBezTo>
                  <a:cubicBezTo>
                    <a:pt x="209" y="320"/>
                    <a:pt x="214" y="315"/>
                    <a:pt x="214" y="309"/>
                  </a:cubicBezTo>
                  <a:cubicBezTo>
                    <a:pt x="214" y="303"/>
                    <a:pt x="209" y="298"/>
                    <a:pt x="203" y="2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2" name="Freeform 425">
              <a:extLst>
                <a:ext uri="{FF2B5EF4-FFF2-40B4-BE49-F238E27FC236}">
                  <a16:creationId xmlns:a16="http://schemas.microsoft.com/office/drawing/2014/main" id="{7113DE8C-55F6-5E41-BF61-57A0A9DC92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3" y="1567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3" name="Group 935">
            <a:extLst>
              <a:ext uri="{FF2B5EF4-FFF2-40B4-BE49-F238E27FC236}">
                <a16:creationId xmlns:a16="http://schemas.microsoft.com/office/drawing/2014/main" id="{D1A46800-A012-A944-AEF7-8DE5913F70B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93809" y="3229649"/>
            <a:ext cx="369676" cy="369676"/>
            <a:chOff x="418" y="3436"/>
            <a:chExt cx="340" cy="340"/>
          </a:xfrm>
          <a:solidFill>
            <a:srgbClr val="EC1A24"/>
          </a:solidFill>
        </p:grpSpPr>
        <p:sp>
          <p:nvSpPr>
            <p:cNvPr id="34" name="Freeform 269">
              <a:extLst>
                <a:ext uri="{FF2B5EF4-FFF2-40B4-BE49-F238E27FC236}">
                  <a16:creationId xmlns:a16="http://schemas.microsoft.com/office/drawing/2014/main" id="{349B25B9-253C-E048-82EB-AF6A57D04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" y="3513"/>
              <a:ext cx="157" cy="199"/>
            </a:xfrm>
            <a:custGeom>
              <a:avLst/>
              <a:gdLst>
                <a:gd name="T0" fmla="*/ 225 w 237"/>
                <a:gd name="T1" fmla="*/ 140 h 300"/>
                <a:gd name="T2" fmla="*/ 133 w 237"/>
                <a:gd name="T3" fmla="*/ 140 h 300"/>
                <a:gd name="T4" fmla="*/ 234 w 237"/>
                <a:gd name="T5" fmla="*/ 18 h 300"/>
                <a:gd name="T6" fmla="*/ 232 w 237"/>
                <a:gd name="T7" fmla="*/ 3 h 300"/>
                <a:gd name="T8" fmla="*/ 217 w 237"/>
                <a:gd name="T9" fmla="*/ 5 h 300"/>
                <a:gd name="T10" fmla="*/ 119 w 237"/>
                <a:gd name="T11" fmla="*/ 123 h 300"/>
                <a:gd name="T12" fmla="*/ 20 w 237"/>
                <a:gd name="T13" fmla="*/ 5 h 300"/>
                <a:gd name="T14" fmla="*/ 5 w 237"/>
                <a:gd name="T15" fmla="*/ 3 h 300"/>
                <a:gd name="T16" fmla="*/ 4 w 237"/>
                <a:gd name="T17" fmla="*/ 18 h 300"/>
                <a:gd name="T18" fmla="*/ 105 w 237"/>
                <a:gd name="T19" fmla="*/ 140 h 300"/>
                <a:gd name="T20" fmla="*/ 12 w 237"/>
                <a:gd name="T21" fmla="*/ 140 h 300"/>
                <a:gd name="T22" fmla="*/ 1 w 237"/>
                <a:gd name="T23" fmla="*/ 150 h 300"/>
                <a:gd name="T24" fmla="*/ 12 w 237"/>
                <a:gd name="T25" fmla="*/ 161 h 300"/>
                <a:gd name="T26" fmla="*/ 108 w 237"/>
                <a:gd name="T27" fmla="*/ 161 h 300"/>
                <a:gd name="T28" fmla="*/ 108 w 237"/>
                <a:gd name="T29" fmla="*/ 289 h 300"/>
                <a:gd name="T30" fmla="*/ 119 w 237"/>
                <a:gd name="T31" fmla="*/ 300 h 300"/>
                <a:gd name="T32" fmla="*/ 129 w 237"/>
                <a:gd name="T33" fmla="*/ 289 h 300"/>
                <a:gd name="T34" fmla="*/ 129 w 237"/>
                <a:gd name="T35" fmla="*/ 161 h 300"/>
                <a:gd name="T36" fmla="*/ 225 w 237"/>
                <a:gd name="T37" fmla="*/ 161 h 300"/>
                <a:gd name="T38" fmla="*/ 236 w 237"/>
                <a:gd name="T39" fmla="*/ 150 h 300"/>
                <a:gd name="T40" fmla="*/ 225 w 237"/>
                <a:gd name="T41" fmla="*/ 14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7" h="300">
                  <a:moveTo>
                    <a:pt x="225" y="140"/>
                  </a:moveTo>
                  <a:cubicBezTo>
                    <a:pt x="133" y="140"/>
                    <a:pt x="133" y="140"/>
                    <a:pt x="133" y="140"/>
                  </a:cubicBezTo>
                  <a:cubicBezTo>
                    <a:pt x="234" y="18"/>
                    <a:pt x="234" y="18"/>
                    <a:pt x="234" y="18"/>
                  </a:cubicBezTo>
                  <a:cubicBezTo>
                    <a:pt x="237" y="14"/>
                    <a:pt x="237" y="7"/>
                    <a:pt x="232" y="3"/>
                  </a:cubicBezTo>
                  <a:cubicBezTo>
                    <a:pt x="228" y="0"/>
                    <a:pt x="221" y="0"/>
                    <a:pt x="217" y="5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6" y="0"/>
                    <a:pt x="10" y="0"/>
                    <a:pt x="5" y="3"/>
                  </a:cubicBezTo>
                  <a:cubicBezTo>
                    <a:pt x="1" y="7"/>
                    <a:pt x="0" y="14"/>
                    <a:pt x="4" y="18"/>
                  </a:cubicBezTo>
                  <a:cubicBezTo>
                    <a:pt x="105" y="140"/>
                    <a:pt x="105" y="140"/>
                    <a:pt x="105" y="140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6" y="140"/>
                    <a:pt x="1" y="144"/>
                    <a:pt x="1" y="150"/>
                  </a:cubicBezTo>
                  <a:cubicBezTo>
                    <a:pt x="1" y="156"/>
                    <a:pt x="6" y="161"/>
                    <a:pt x="12" y="161"/>
                  </a:cubicBezTo>
                  <a:cubicBezTo>
                    <a:pt x="108" y="161"/>
                    <a:pt x="108" y="161"/>
                    <a:pt x="108" y="161"/>
                  </a:cubicBezTo>
                  <a:cubicBezTo>
                    <a:pt x="108" y="289"/>
                    <a:pt x="108" y="289"/>
                    <a:pt x="108" y="289"/>
                  </a:cubicBezTo>
                  <a:cubicBezTo>
                    <a:pt x="108" y="295"/>
                    <a:pt x="113" y="300"/>
                    <a:pt x="119" y="300"/>
                  </a:cubicBezTo>
                  <a:cubicBezTo>
                    <a:pt x="125" y="300"/>
                    <a:pt x="129" y="295"/>
                    <a:pt x="129" y="289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225" y="161"/>
                    <a:pt x="225" y="161"/>
                    <a:pt x="225" y="161"/>
                  </a:cubicBezTo>
                  <a:cubicBezTo>
                    <a:pt x="231" y="161"/>
                    <a:pt x="236" y="156"/>
                    <a:pt x="236" y="150"/>
                  </a:cubicBezTo>
                  <a:cubicBezTo>
                    <a:pt x="236" y="144"/>
                    <a:pt x="231" y="140"/>
                    <a:pt x="225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5" name="Freeform 270">
              <a:extLst>
                <a:ext uri="{FF2B5EF4-FFF2-40B4-BE49-F238E27FC236}">
                  <a16:creationId xmlns:a16="http://schemas.microsoft.com/office/drawing/2014/main" id="{B02BD9BA-8D12-8246-9F38-C389C746D8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" y="3436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56 w 512"/>
                <a:gd name="T11" fmla="*/ 490 h 512"/>
                <a:gd name="T12" fmla="*/ 21 w 512"/>
                <a:gd name="T13" fmla="*/ 256 h 512"/>
                <a:gd name="T14" fmla="*/ 256 w 512"/>
                <a:gd name="T15" fmla="*/ 21 h 512"/>
                <a:gd name="T16" fmla="*/ 490 w 512"/>
                <a:gd name="T17" fmla="*/ 256 h 512"/>
                <a:gd name="T18" fmla="*/ 256 w 512"/>
                <a:gd name="T19" fmla="*/ 49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56" y="490"/>
                  </a:move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6" name="Group 380">
            <a:extLst>
              <a:ext uri="{FF2B5EF4-FFF2-40B4-BE49-F238E27FC236}">
                <a16:creationId xmlns:a16="http://schemas.microsoft.com/office/drawing/2014/main" id="{D514EA6D-9240-9942-B0C1-2A477245DBA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56372" y="3229651"/>
            <a:ext cx="367631" cy="367631"/>
            <a:chOff x="7362" y="1207"/>
            <a:chExt cx="340" cy="340"/>
          </a:xfrm>
          <a:solidFill>
            <a:srgbClr val="EC1A24"/>
          </a:solidFill>
        </p:grpSpPr>
        <p:sp>
          <p:nvSpPr>
            <p:cNvPr id="37" name="Freeform 381">
              <a:extLst>
                <a:ext uri="{FF2B5EF4-FFF2-40B4-BE49-F238E27FC236}">
                  <a16:creationId xmlns:a16="http://schemas.microsoft.com/office/drawing/2014/main" id="{55F05410-DDD5-8D42-8BC9-7DC8B058A8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2" y="1271"/>
              <a:ext cx="99" cy="219"/>
            </a:xfrm>
            <a:custGeom>
              <a:avLst/>
              <a:gdLst>
                <a:gd name="T0" fmla="*/ 149 w 149"/>
                <a:gd name="T1" fmla="*/ 224 h 330"/>
                <a:gd name="T2" fmla="*/ 85 w 149"/>
                <a:gd name="T3" fmla="*/ 150 h 330"/>
                <a:gd name="T4" fmla="*/ 85 w 149"/>
                <a:gd name="T5" fmla="*/ 44 h 330"/>
                <a:gd name="T6" fmla="*/ 121 w 149"/>
                <a:gd name="T7" fmla="*/ 69 h 330"/>
                <a:gd name="T8" fmla="*/ 135 w 149"/>
                <a:gd name="T9" fmla="*/ 73 h 330"/>
                <a:gd name="T10" fmla="*/ 139 w 149"/>
                <a:gd name="T11" fmla="*/ 58 h 330"/>
                <a:gd name="T12" fmla="*/ 85 w 149"/>
                <a:gd name="T13" fmla="*/ 22 h 330"/>
                <a:gd name="T14" fmla="*/ 85 w 149"/>
                <a:gd name="T15" fmla="*/ 10 h 330"/>
                <a:gd name="T16" fmla="*/ 75 w 149"/>
                <a:gd name="T17" fmla="*/ 0 h 330"/>
                <a:gd name="T18" fmla="*/ 64 w 149"/>
                <a:gd name="T19" fmla="*/ 10 h 330"/>
                <a:gd name="T20" fmla="*/ 64 w 149"/>
                <a:gd name="T21" fmla="*/ 22 h 330"/>
                <a:gd name="T22" fmla="*/ 0 w 149"/>
                <a:gd name="T23" fmla="*/ 96 h 330"/>
                <a:gd name="T24" fmla="*/ 64 w 149"/>
                <a:gd name="T25" fmla="*/ 169 h 330"/>
                <a:gd name="T26" fmla="*/ 64 w 149"/>
                <a:gd name="T27" fmla="*/ 276 h 330"/>
                <a:gd name="T28" fmla="*/ 24 w 149"/>
                <a:gd name="T29" fmla="*/ 241 h 330"/>
                <a:gd name="T30" fmla="*/ 11 w 149"/>
                <a:gd name="T31" fmla="*/ 235 h 330"/>
                <a:gd name="T32" fmla="*/ 4 w 149"/>
                <a:gd name="T33" fmla="*/ 249 h 330"/>
                <a:gd name="T34" fmla="*/ 64 w 149"/>
                <a:gd name="T35" fmla="*/ 297 h 330"/>
                <a:gd name="T36" fmla="*/ 64 w 149"/>
                <a:gd name="T37" fmla="*/ 320 h 330"/>
                <a:gd name="T38" fmla="*/ 75 w 149"/>
                <a:gd name="T39" fmla="*/ 330 h 330"/>
                <a:gd name="T40" fmla="*/ 85 w 149"/>
                <a:gd name="T41" fmla="*/ 320 h 330"/>
                <a:gd name="T42" fmla="*/ 85 w 149"/>
                <a:gd name="T43" fmla="*/ 297 h 330"/>
                <a:gd name="T44" fmla="*/ 149 w 149"/>
                <a:gd name="T45" fmla="*/ 224 h 330"/>
                <a:gd name="T46" fmla="*/ 21 w 149"/>
                <a:gd name="T47" fmla="*/ 96 h 330"/>
                <a:gd name="T48" fmla="*/ 64 w 149"/>
                <a:gd name="T49" fmla="*/ 43 h 330"/>
                <a:gd name="T50" fmla="*/ 64 w 149"/>
                <a:gd name="T51" fmla="*/ 148 h 330"/>
                <a:gd name="T52" fmla="*/ 21 w 149"/>
                <a:gd name="T53" fmla="*/ 96 h 330"/>
                <a:gd name="T54" fmla="*/ 85 w 149"/>
                <a:gd name="T55" fmla="*/ 276 h 330"/>
                <a:gd name="T56" fmla="*/ 85 w 149"/>
                <a:gd name="T57" fmla="*/ 171 h 330"/>
                <a:gd name="T58" fmla="*/ 128 w 149"/>
                <a:gd name="T59" fmla="*/ 224 h 330"/>
                <a:gd name="T60" fmla="*/ 85 w 149"/>
                <a:gd name="T61" fmla="*/ 27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9" h="330">
                  <a:moveTo>
                    <a:pt x="149" y="224"/>
                  </a:moveTo>
                  <a:cubicBezTo>
                    <a:pt x="149" y="186"/>
                    <a:pt x="121" y="155"/>
                    <a:pt x="85" y="150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100" y="47"/>
                    <a:pt x="113" y="56"/>
                    <a:pt x="121" y="69"/>
                  </a:cubicBezTo>
                  <a:cubicBezTo>
                    <a:pt x="124" y="74"/>
                    <a:pt x="130" y="76"/>
                    <a:pt x="135" y="73"/>
                  </a:cubicBezTo>
                  <a:cubicBezTo>
                    <a:pt x="141" y="70"/>
                    <a:pt x="142" y="63"/>
                    <a:pt x="139" y="58"/>
                  </a:cubicBezTo>
                  <a:cubicBezTo>
                    <a:pt x="128" y="38"/>
                    <a:pt x="108" y="25"/>
                    <a:pt x="85" y="22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4"/>
                    <a:pt x="81" y="0"/>
                    <a:pt x="75" y="0"/>
                  </a:cubicBezTo>
                  <a:cubicBezTo>
                    <a:pt x="69" y="0"/>
                    <a:pt x="64" y="4"/>
                    <a:pt x="64" y="1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28" y="27"/>
                    <a:pt x="0" y="58"/>
                    <a:pt x="0" y="96"/>
                  </a:cubicBezTo>
                  <a:cubicBezTo>
                    <a:pt x="0" y="133"/>
                    <a:pt x="28" y="164"/>
                    <a:pt x="64" y="169"/>
                  </a:cubicBezTo>
                  <a:cubicBezTo>
                    <a:pt x="64" y="276"/>
                    <a:pt x="64" y="276"/>
                    <a:pt x="64" y="276"/>
                  </a:cubicBezTo>
                  <a:cubicBezTo>
                    <a:pt x="46" y="272"/>
                    <a:pt x="31" y="259"/>
                    <a:pt x="24" y="241"/>
                  </a:cubicBezTo>
                  <a:cubicBezTo>
                    <a:pt x="22" y="236"/>
                    <a:pt x="16" y="233"/>
                    <a:pt x="11" y="235"/>
                  </a:cubicBezTo>
                  <a:cubicBezTo>
                    <a:pt x="5" y="237"/>
                    <a:pt x="2" y="243"/>
                    <a:pt x="4" y="249"/>
                  </a:cubicBezTo>
                  <a:cubicBezTo>
                    <a:pt x="14" y="275"/>
                    <a:pt x="37" y="294"/>
                    <a:pt x="64" y="297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64" y="326"/>
                    <a:pt x="69" y="330"/>
                    <a:pt x="75" y="330"/>
                  </a:cubicBezTo>
                  <a:cubicBezTo>
                    <a:pt x="81" y="330"/>
                    <a:pt x="85" y="326"/>
                    <a:pt x="85" y="320"/>
                  </a:cubicBezTo>
                  <a:cubicBezTo>
                    <a:pt x="85" y="297"/>
                    <a:pt x="85" y="297"/>
                    <a:pt x="85" y="297"/>
                  </a:cubicBezTo>
                  <a:cubicBezTo>
                    <a:pt x="121" y="292"/>
                    <a:pt x="149" y="261"/>
                    <a:pt x="149" y="224"/>
                  </a:cubicBezTo>
                  <a:close/>
                  <a:moveTo>
                    <a:pt x="21" y="96"/>
                  </a:moveTo>
                  <a:cubicBezTo>
                    <a:pt x="21" y="70"/>
                    <a:pt x="40" y="48"/>
                    <a:pt x="64" y="43"/>
                  </a:cubicBezTo>
                  <a:cubicBezTo>
                    <a:pt x="64" y="148"/>
                    <a:pt x="64" y="148"/>
                    <a:pt x="64" y="148"/>
                  </a:cubicBezTo>
                  <a:cubicBezTo>
                    <a:pt x="40" y="143"/>
                    <a:pt x="21" y="121"/>
                    <a:pt x="21" y="96"/>
                  </a:cubicBezTo>
                  <a:close/>
                  <a:moveTo>
                    <a:pt x="85" y="276"/>
                  </a:moveTo>
                  <a:cubicBezTo>
                    <a:pt x="85" y="171"/>
                    <a:pt x="85" y="171"/>
                    <a:pt x="85" y="171"/>
                  </a:cubicBezTo>
                  <a:cubicBezTo>
                    <a:pt x="110" y="176"/>
                    <a:pt x="128" y="198"/>
                    <a:pt x="128" y="224"/>
                  </a:cubicBezTo>
                  <a:cubicBezTo>
                    <a:pt x="128" y="249"/>
                    <a:pt x="110" y="271"/>
                    <a:pt x="85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8" name="Freeform 382">
              <a:extLst>
                <a:ext uri="{FF2B5EF4-FFF2-40B4-BE49-F238E27FC236}">
                  <a16:creationId xmlns:a16="http://schemas.microsoft.com/office/drawing/2014/main" id="{4CA9D37C-2EC8-4D4D-8185-8FFC416450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2" y="1207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9" name="Group 546">
            <a:extLst>
              <a:ext uri="{FF2B5EF4-FFF2-40B4-BE49-F238E27FC236}">
                <a16:creationId xmlns:a16="http://schemas.microsoft.com/office/drawing/2014/main" id="{BF656A1E-8888-C442-972D-B77D7B3868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51700" y="3229649"/>
            <a:ext cx="367982" cy="367982"/>
            <a:chOff x="4349" y="2972"/>
            <a:chExt cx="340" cy="340"/>
          </a:xfrm>
          <a:solidFill>
            <a:srgbClr val="EC1A24"/>
          </a:solidFill>
        </p:grpSpPr>
        <p:sp>
          <p:nvSpPr>
            <p:cNvPr id="40" name="Freeform 547">
              <a:extLst>
                <a:ext uri="{FF2B5EF4-FFF2-40B4-BE49-F238E27FC236}">
                  <a16:creationId xmlns:a16="http://schemas.microsoft.com/office/drawing/2014/main" id="{CA070A58-A490-B747-946F-84171282B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9" y="2972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1" name="Freeform 548">
              <a:extLst>
                <a:ext uri="{FF2B5EF4-FFF2-40B4-BE49-F238E27FC236}">
                  <a16:creationId xmlns:a16="http://schemas.microsoft.com/office/drawing/2014/main" id="{C69B4F5B-1E4B-9245-9D0B-448194E4E6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6" y="3036"/>
              <a:ext cx="99" cy="212"/>
            </a:xfrm>
            <a:custGeom>
              <a:avLst/>
              <a:gdLst>
                <a:gd name="T0" fmla="*/ 132 w 149"/>
                <a:gd name="T1" fmla="*/ 179 h 320"/>
                <a:gd name="T2" fmla="*/ 95 w 149"/>
                <a:gd name="T3" fmla="*/ 159 h 320"/>
                <a:gd name="T4" fmla="*/ 121 w 149"/>
                <a:gd name="T5" fmla="*/ 143 h 320"/>
                <a:gd name="T6" fmla="*/ 141 w 149"/>
                <a:gd name="T7" fmla="*/ 97 h 320"/>
                <a:gd name="T8" fmla="*/ 122 w 149"/>
                <a:gd name="T9" fmla="*/ 54 h 320"/>
                <a:gd name="T10" fmla="*/ 96 w 149"/>
                <a:gd name="T11" fmla="*/ 39 h 320"/>
                <a:gd name="T12" fmla="*/ 96 w 149"/>
                <a:gd name="T13" fmla="*/ 10 h 320"/>
                <a:gd name="T14" fmla="*/ 85 w 149"/>
                <a:gd name="T15" fmla="*/ 0 h 320"/>
                <a:gd name="T16" fmla="*/ 74 w 149"/>
                <a:gd name="T17" fmla="*/ 10 h 320"/>
                <a:gd name="T18" fmla="*/ 74 w 149"/>
                <a:gd name="T19" fmla="*/ 34 h 320"/>
                <a:gd name="T20" fmla="*/ 53 w 149"/>
                <a:gd name="T21" fmla="*/ 31 h 320"/>
                <a:gd name="T22" fmla="*/ 53 w 149"/>
                <a:gd name="T23" fmla="*/ 10 h 320"/>
                <a:gd name="T24" fmla="*/ 42 w 149"/>
                <a:gd name="T25" fmla="*/ 0 h 320"/>
                <a:gd name="T26" fmla="*/ 32 w 149"/>
                <a:gd name="T27" fmla="*/ 10 h 320"/>
                <a:gd name="T28" fmla="*/ 32 w 149"/>
                <a:gd name="T29" fmla="*/ 30 h 320"/>
                <a:gd name="T30" fmla="*/ 9 w 149"/>
                <a:gd name="T31" fmla="*/ 31 h 320"/>
                <a:gd name="T32" fmla="*/ 0 w 149"/>
                <a:gd name="T33" fmla="*/ 42 h 320"/>
                <a:gd name="T34" fmla="*/ 0 w 149"/>
                <a:gd name="T35" fmla="*/ 277 h 320"/>
                <a:gd name="T36" fmla="*/ 9 w 149"/>
                <a:gd name="T37" fmla="*/ 288 h 320"/>
                <a:gd name="T38" fmla="*/ 32 w 149"/>
                <a:gd name="T39" fmla="*/ 289 h 320"/>
                <a:gd name="T40" fmla="*/ 32 w 149"/>
                <a:gd name="T41" fmla="*/ 309 h 320"/>
                <a:gd name="T42" fmla="*/ 42 w 149"/>
                <a:gd name="T43" fmla="*/ 320 h 320"/>
                <a:gd name="T44" fmla="*/ 53 w 149"/>
                <a:gd name="T45" fmla="*/ 309 h 320"/>
                <a:gd name="T46" fmla="*/ 53 w 149"/>
                <a:gd name="T47" fmla="*/ 288 h 320"/>
                <a:gd name="T48" fmla="*/ 74 w 149"/>
                <a:gd name="T49" fmla="*/ 286 h 320"/>
                <a:gd name="T50" fmla="*/ 74 w 149"/>
                <a:gd name="T51" fmla="*/ 309 h 320"/>
                <a:gd name="T52" fmla="*/ 85 w 149"/>
                <a:gd name="T53" fmla="*/ 320 h 320"/>
                <a:gd name="T54" fmla="*/ 96 w 149"/>
                <a:gd name="T55" fmla="*/ 309 h 320"/>
                <a:gd name="T56" fmla="*/ 96 w 149"/>
                <a:gd name="T57" fmla="*/ 281 h 320"/>
                <a:gd name="T58" fmla="*/ 130 w 149"/>
                <a:gd name="T59" fmla="*/ 263 h 320"/>
                <a:gd name="T60" fmla="*/ 149 w 149"/>
                <a:gd name="T61" fmla="*/ 219 h 320"/>
                <a:gd name="T62" fmla="*/ 132 w 149"/>
                <a:gd name="T63" fmla="*/ 179 h 320"/>
                <a:gd name="T64" fmla="*/ 21 w 149"/>
                <a:gd name="T65" fmla="*/ 52 h 320"/>
                <a:gd name="T66" fmla="*/ 108 w 149"/>
                <a:gd name="T67" fmla="*/ 70 h 320"/>
                <a:gd name="T68" fmla="*/ 119 w 149"/>
                <a:gd name="T69" fmla="*/ 97 h 320"/>
                <a:gd name="T70" fmla="*/ 107 w 149"/>
                <a:gd name="T71" fmla="*/ 127 h 320"/>
                <a:gd name="T72" fmla="*/ 33 w 149"/>
                <a:gd name="T73" fmla="*/ 149 h 320"/>
                <a:gd name="T74" fmla="*/ 21 w 149"/>
                <a:gd name="T75" fmla="*/ 149 h 320"/>
                <a:gd name="T76" fmla="*/ 21 w 149"/>
                <a:gd name="T77" fmla="*/ 52 h 320"/>
                <a:gd name="T78" fmla="*/ 115 w 149"/>
                <a:gd name="T79" fmla="*/ 247 h 320"/>
                <a:gd name="T80" fmla="*/ 21 w 149"/>
                <a:gd name="T81" fmla="*/ 268 h 320"/>
                <a:gd name="T82" fmla="*/ 21 w 149"/>
                <a:gd name="T83" fmla="*/ 171 h 320"/>
                <a:gd name="T84" fmla="*/ 33 w 149"/>
                <a:gd name="T85" fmla="*/ 171 h 320"/>
                <a:gd name="T86" fmla="*/ 117 w 149"/>
                <a:gd name="T87" fmla="*/ 195 h 320"/>
                <a:gd name="T88" fmla="*/ 128 w 149"/>
                <a:gd name="T89" fmla="*/ 219 h 320"/>
                <a:gd name="T90" fmla="*/ 115 w 149"/>
                <a:gd name="T91" fmla="*/ 24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9" h="320">
                  <a:moveTo>
                    <a:pt x="132" y="179"/>
                  </a:moveTo>
                  <a:cubicBezTo>
                    <a:pt x="122" y="170"/>
                    <a:pt x="109" y="164"/>
                    <a:pt x="95" y="159"/>
                  </a:cubicBezTo>
                  <a:cubicBezTo>
                    <a:pt x="105" y="155"/>
                    <a:pt x="114" y="150"/>
                    <a:pt x="121" y="143"/>
                  </a:cubicBezTo>
                  <a:cubicBezTo>
                    <a:pt x="134" y="131"/>
                    <a:pt x="141" y="115"/>
                    <a:pt x="141" y="97"/>
                  </a:cubicBezTo>
                  <a:cubicBezTo>
                    <a:pt x="141" y="80"/>
                    <a:pt x="134" y="65"/>
                    <a:pt x="122" y="54"/>
                  </a:cubicBezTo>
                  <a:cubicBezTo>
                    <a:pt x="114" y="47"/>
                    <a:pt x="105" y="43"/>
                    <a:pt x="96" y="39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4"/>
                    <a:pt x="91" y="0"/>
                    <a:pt x="85" y="0"/>
                  </a:cubicBezTo>
                  <a:cubicBezTo>
                    <a:pt x="79" y="0"/>
                    <a:pt x="74" y="4"/>
                    <a:pt x="74" y="10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67" y="32"/>
                    <a:pt x="60" y="31"/>
                    <a:pt x="53" y="31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48" y="0"/>
                    <a:pt x="42" y="0"/>
                  </a:cubicBezTo>
                  <a:cubicBezTo>
                    <a:pt x="36" y="0"/>
                    <a:pt x="32" y="4"/>
                    <a:pt x="32" y="1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19" y="30"/>
                    <a:pt x="10" y="31"/>
                    <a:pt x="9" y="31"/>
                  </a:cubicBezTo>
                  <a:cubicBezTo>
                    <a:pt x="4" y="32"/>
                    <a:pt x="0" y="37"/>
                    <a:pt x="0" y="4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83"/>
                    <a:pt x="4" y="287"/>
                    <a:pt x="9" y="288"/>
                  </a:cubicBezTo>
                  <a:cubicBezTo>
                    <a:pt x="10" y="288"/>
                    <a:pt x="19" y="289"/>
                    <a:pt x="32" y="289"/>
                  </a:cubicBezTo>
                  <a:cubicBezTo>
                    <a:pt x="32" y="309"/>
                    <a:pt x="32" y="309"/>
                    <a:pt x="32" y="309"/>
                  </a:cubicBezTo>
                  <a:cubicBezTo>
                    <a:pt x="32" y="315"/>
                    <a:pt x="36" y="320"/>
                    <a:pt x="42" y="320"/>
                  </a:cubicBezTo>
                  <a:cubicBezTo>
                    <a:pt x="48" y="320"/>
                    <a:pt x="53" y="315"/>
                    <a:pt x="53" y="309"/>
                  </a:cubicBezTo>
                  <a:cubicBezTo>
                    <a:pt x="53" y="288"/>
                    <a:pt x="53" y="288"/>
                    <a:pt x="53" y="288"/>
                  </a:cubicBezTo>
                  <a:cubicBezTo>
                    <a:pt x="60" y="288"/>
                    <a:pt x="67" y="287"/>
                    <a:pt x="74" y="286"/>
                  </a:cubicBezTo>
                  <a:cubicBezTo>
                    <a:pt x="74" y="309"/>
                    <a:pt x="74" y="309"/>
                    <a:pt x="74" y="309"/>
                  </a:cubicBezTo>
                  <a:cubicBezTo>
                    <a:pt x="74" y="315"/>
                    <a:pt x="79" y="320"/>
                    <a:pt x="85" y="320"/>
                  </a:cubicBezTo>
                  <a:cubicBezTo>
                    <a:pt x="91" y="320"/>
                    <a:pt x="96" y="315"/>
                    <a:pt x="96" y="309"/>
                  </a:cubicBezTo>
                  <a:cubicBezTo>
                    <a:pt x="96" y="281"/>
                    <a:pt x="96" y="281"/>
                    <a:pt x="96" y="281"/>
                  </a:cubicBezTo>
                  <a:cubicBezTo>
                    <a:pt x="108" y="277"/>
                    <a:pt x="120" y="271"/>
                    <a:pt x="130" y="263"/>
                  </a:cubicBezTo>
                  <a:cubicBezTo>
                    <a:pt x="142" y="251"/>
                    <a:pt x="149" y="237"/>
                    <a:pt x="149" y="219"/>
                  </a:cubicBezTo>
                  <a:cubicBezTo>
                    <a:pt x="149" y="203"/>
                    <a:pt x="143" y="190"/>
                    <a:pt x="132" y="179"/>
                  </a:cubicBezTo>
                  <a:close/>
                  <a:moveTo>
                    <a:pt x="21" y="52"/>
                  </a:moveTo>
                  <a:cubicBezTo>
                    <a:pt x="44" y="50"/>
                    <a:pt x="87" y="52"/>
                    <a:pt x="108" y="70"/>
                  </a:cubicBezTo>
                  <a:cubicBezTo>
                    <a:pt x="115" y="77"/>
                    <a:pt x="119" y="86"/>
                    <a:pt x="119" y="97"/>
                  </a:cubicBezTo>
                  <a:cubicBezTo>
                    <a:pt x="119" y="109"/>
                    <a:pt x="115" y="119"/>
                    <a:pt x="107" y="127"/>
                  </a:cubicBezTo>
                  <a:cubicBezTo>
                    <a:pt x="87" y="145"/>
                    <a:pt x="52" y="149"/>
                    <a:pt x="33" y="149"/>
                  </a:cubicBezTo>
                  <a:cubicBezTo>
                    <a:pt x="28" y="149"/>
                    <a:pt x="24" y="149"/>
                    <a:pt x="21" y="149"/>
                  </a:cubicBezTo>
                  <a:lnTo>
                    <a:pt x="21" y="52"/>
                  </a:lnTo>
                  <a:close/>
                  <a:moveTo>
                    <a:pt x="115" y="247"/>
                  </a:moveTo>
                  <a:cubicBezTo>
                    <a:pt x="92" y="268"/>
                    <a:pt x="42" y="269"/>
                    <a:pt x="21" y="268"/>
                  </a:cubicBezTo>
                  <a:cubicBezTo>
                    <a:pt x="21" y="171"/>
                    <a:pt x="21" y="171"/>
                    <a:pt x="21" y="171"/>
                  </a:cubicBezTo>
                  <a:cubicBezTo>
                    <a:pt x="23" y="171"/>
                    <a:pt x="27" y="171"/>
                    <a:pt x="33" y="171"/>
                  </a:cubicBezTo>
                  <a:cubicBezTo>
                    <a:pt x="61" y="172"/>
                    <a:pt x="99" y="178"/>
                    <a:pt x="117" y="195"/>
                  </a:cubicBezTo>
                  <a:cubicBezTo>
                    <a:pt x="124" y="202"/>
                    <a:pt x="128" y="209"/>
                    <a:pt x="128" y="219"/>
                  </a:cubicBezTo>
                  <a:cubicBezTo>
                    <a:pt x="128" y="230"/>
                    <a:pt x="124" y="240"/>
                    <a:pt x="115" y="2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2" name="Group 913">
            <a:extLst>
              <a:ext uri="{FF2B5EF4-FFF2-40B4-BE49-F238E27FC236}">
                <a16:creationId xmlns:a16="http://schemas.microsoft.com/office/drawing/2014/main" id="{8BFA28AE-DA4A-7E48-9978-FC14469B1DB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69392" y="3236524"/>
            <a:ext cx="367041" cy="367041"/>
            <a:chOff x="4563" y="3912"/>
            <a:chExt cx="340" cy="340"/>
          </a:xfrm>
          <a:solidFill>
            <a:srgbClr val="EC1A24"/>
          </a:solidFill>
        </p:grpSpPr>
        <p:sp>
          <p:nvSpPr>
            <p:cNvPr id="43" name="Freeform 914">
              <a:extLst>
                <a:ext uri="{FF2B5EF4-FFF2-40B4-BE49-F238E27FC236}">
                  <a16:creationId xmlns:a16="http://schemas.microsoft.com/office/drawing/2014/main" id="{5BA7B6F7-25DC-7E4B-B049-A3C3DAC5B0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" y="3912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4" name="Freeform 915">
              <a:extLst>
                <a:ext uri="{FF2B5EF4-FFF2-40B4-BE49-F238E27FC236}">
                  <a16:creationId xmlns:a16="http://schemas.microsoft.com/office/drawing/2014/main" id="{78760EF9-3157-2C4E-88F6-C31BFC4C18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8" y="3966"/>
              <a:ext cx="170" cy="208"/>
            </a:xfrm>
            <a:custGeom>
              <a:avLst/>
              <a:gdLst>
                <a:gd name="T0" fmla="*/ 224 w 256"/>
                <a:gd name="T1" fmla="*/ 240 h 312"/>
                <a:gd name="T2" fmla="*/ 199 w 256"/>
                <a:gd name="T3" fmla="*/ 32 h 312"/>
                <a:gd name="T4" fmla="*/ 188 w 256"/>
                <a:gd name="T5" fmla="*/ 6 h 312"/>
                <a:gd name="T6" fmla="*/ 67 w 256"/>
                <a:gd name="T7" fmla="*/ 6 h 312"/>
                <a:gd name="T8" fmla="*/ 56 w 256"/>
                <a:gd name="T9" fmla="*/ 32 h 312"/>
                <a:gd name="T10" fmla="*/ 32 w 256"/>
                <a:gd name="T11" fmla="*/ 240 h 312"/>
                <a:gd name="T12" fmla="*/ 12 w 256"/>
                <a:gd name="T13" fmla="*/ 307 h 312"/>
                <a:gd name="T14" fmla="*/ 234 w 256"/>
                <a:gd name="T15" fmla="*/ 312 h 312"/>
                <a:gd name="T16" fmla="*/ 244 w 256"/>
                <a:gd name="T17" fmla="*/ 297 h 312"/>
                <a:gd name="T18" fmla="*/ 132 w 256"/>
                <a:gd name="T19" fmla="*/ 34 h 312"/>
                <a:gd name="T20" fmla="*/ 177 w 256"/>
                <a:gd name="T21" fmla="*/ 24 h 312"/>
                <a:gd name="T22" fmla="*/ 109 w 256"/>
                <a:gd name="T23" fmla="*/ 56 h 312"/>
                <a:gd name="T24" fmla="*/ 123 w 256"/>
                <a:gd name="T25" fmla="*/ 34 h 312"/>
                <a:gd name="T26" fmla="*/ 53 w 256"/>
                <a:gd name="T27" fmla="*/ 238 h 312"/>
                <a:gd name="T28" fmla="*/ 108 w 256"/>
                <a:gd name="T29" fmla="*/ 78 h 312"/>
                <a:gd name="T30" fmla="*/ 203 w 256"/>
                <a:gd name="T31" fmla="*/ 233 h 312"/>
                <a:gd name="T32" fmla="*/ 218 w 256"/>
                <a:gd name="T33" fmla="*/ 291 h 312"/>
                <a:gd name="T34" fmla="*/ 163 w 256"/>
                <a:gd name="T35" fmla="*/ 203 h 312"/>
                <a:gd name="T36" fmla="*/ 157 w 256"/>
                <a:gd name="T37" fmla="*/ 234 h 312"/>
                <a:gd name="T38" fmla="*/ 133 w 256"/>
                <a:gd name="T39" fmla="*/ 259 h 312"/>
                <a:gd name="T40" fmla="*/ 122 w 256"/>
                <a:gd name="T41" fmla="*/ 244 h 312"/>
                <a:gd name="T42" fmla="*/ 89 w 256"/>
                <a:gd name="T43" fmla="*/ 217 h 312"/>
                <a:gd name="T44" fmla="*/ 122 w 256"/>
                <a:gd name="T45" fmla="*/ 226 h 312"/>
                <a:gd name="T46" fmla="*/ 133 w 256"/>
                <a:gd name="T47" fmla="*/ 225 h 312"/>
                <a:gd name="T48" fmla="*/ 140 w 256"/>
                <a:gd name="T49" fmla="*/ 211 h 312"/>
                <a:gd name="T50" fmla="*/ 122 w 256"/>
                <a:gd name="T51" fmla="*/ 202 h 312"/>
                <a:gd name="T52" fmla="*/ 95 w 256"/>
                <a:gd name="T53" fmla="*/ 187 h 312"/>
                <a:gd name="T54" fmla="*/ 98 w 256"/>
                <a:gd name="T55" fmla="*/ 151 h 312"/>
                <a:gd name="T56" fmla="*/ 122 w 256"/>
                <a:gd name="T57" fmla="*/ 131 h 312"/>
                <a:gd name="T58" fmla="*/ 133 w 256"/>
                <a:gd name="T59" fmla="*/ 142 h 312"/>
                <a:gd name="T60" fmla="*/ 157 w 256"/>
                <a:gd name="T61" fmla="*/ 167 h 312"/>
                <a:gd name="T62" fmla="*/ 128 w 256"/>
                <a:gd name="T63" fmla="*/ 161 h 312"/>
                <a:gd name="T64" fmla="*/ 112 w 256"/>
                <a:gd name="T65" fmla="*/ 170 h 312"/>
                <a:gd name="T66" fmla="*/ 122 w 256"/>
                <a:gd name="T67" fmla="*/ 180 h 312"/>
                <a:gd name="T68" fmla="*/ 154 w 256"/>
                <a:gd name="T69" fmla="*/ 19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6" h="312">
                  <a:moveTo>
                    <a:pt x="244" y="297"/>
                  </a:moveTo>
                  <a:cubicBezTo>
                    <a:pt x="237" y="281"/>
                    <a:pt x="225" y="253"/>
                    <a:pt x="224" y="240"/>
                  </a:cubicBezTo>
                  <a:cubicBezTo>
                    <a:pt x="230" y="224"/>
                    <a:pt x="256" y="145"/>
                    <a:pt x="167" y="66"/>
                  </a:cubicBezTo>
                  <a:cubicBezTo>
                    <a:pt x="199" y="32"/>
                    <a:pt x="199" y="32"/>
                    <a:pt x="199" y="32"/>
                  </a:cubicBezTo>
                  <a:cubicBezTo>
                    <a:pt x="202" y="29"/>
                    <a:pt x="203" y="25"/>
                    <a:pt x="202" y="22"/>
                  </a:cubicBezTo>
                  <a:cubicBezTo>
                    <a:pt x="202" y="20"/>
                    <a:pt x="199" y="11"/>
                    <a:pt x="188" y="6"/>
                  </a:cubicBezTo>
                  <a:cubicBezTo>
                    <a:pt x="174" y="0"/>
                    <a:pt x="154" y="2"/>
                    <a:pt x="128" y="13"/>
                  </a:cubicBezTo>
                  <a:cubicBezTo>
                    <a:pt x="101" y="2"/>
                    <a:pt x="81" y="0"/>
                    <a:pt x="67" y="6"/>
                  </a:cubicBezTo>
                  <a:cubicBezTo>
                    <a:pt x="57" y="11"/>
                    <a:pt x="54" y="20"/>
                    <a:pt x="53" y="22"/>
                  </a:cubicBezTo>
                  <a:cubicBezTo>
                    <a:pt x="52" y="25"/>
                    <a:pt x="53" y="29"/>
                    <a:pt x="56" y="32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0" y="145"/>
                    <a:pt x="25" y="224"/>
                    <a:pt x="32" y="240"/>
                  </a:cubicBezTo>
                  <a:cubicBezTo>
                    <a:pt x="30" y="253"/>
                    <a:pt x="19" y="281"/>
                    <a:pt x="11" y="297"/>
                  </a:cubicBezTo>
                  <a:cubicBezTo>
                    <a:pt x="10" y="300"/>
                    <a:pt x="10" y="304"/>
                    <a:pt x="12" y="307"/>
                  </a:cubicBezTo>
                  <a:cubicBezTo>
                    <a:pt x="14" y="310"/>
                    <a:pt x="17" y="312"/>
                    <a:pt x="21" y="312"/>
                  </a:cubicBezTo>
                  <a:cubicBezTo>
                    <a:pt x="234" y="312"/>
                    <a:pt x="234" y="312"/>
                    <a:pt x="234" y="312"/>
                  </a:cubicBezTo>
                  <a:cubicBezTo>
                    <a:pt x="238" y="312"/>
                    <a:pt x="241" y="310"/>
                    <a:pt x="243" y="307"/>
                  </a:cubicBezTo>
                  <a:cubicBezTo>
                    <a:pt x="245" y="304"/>
                    <a:pt x="246" y="300"/>
                    <a:pt x="244" y="297"/>
                  </a:cubicBezTo>
                  <a:close/>
                  <a:moveTo>
                    <a:pt x="123" y="34"/>
                  </a:moveTo>
                  <a:cubicBezTo>
                    <a:pt x="126" y="35"/>
                    <a:pt x="129" y="35"/>
                    <a:pt x="132" y="34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57" y="23"/>
                    <a:pt x="171" y="23"/>
                    <a:pt x="177" y="24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09" y="56"/>
                    <a:pt x="109" y="56"/>
                    <a:pt x="109" y="56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4" y="23"/>
                    <a:pt x="97" y="22"/>
                    <a:pt x="123" y="34"/>
                  </a:cubicBezTo>
                  <a:close/>
                  <a:moveTo>
                    <a:pt x="37" y="291"/>
                  </a:moveTo>
                  <a:cubicBezTo>
                    <a:pt x="44" y="275"/>
                    <a:pt x="53" y="252"/>
                    <a:pt x="53" y="238"/>
                  </a:cubicBezTo>
                  <a:cubicBezTo>
                    <a:pt x="53" y="236"/>
                    <a:pt x="53" y="234"/>
                    <a:pt x="52" y="233"/>
                  </a:cubicBezTo>
                  <a:cubicBezTo>
                    <a:pt x="50" y="230"/>
                    <a:pt x="15" y="155"/>
                    <a:pt x="108" y="78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240" y="155"/>
                    <a:pt x="205" y="230"/>
                    <a:pt x="203" y="233"/>
                  </a:cubicBezTo>
                  <a:cubicBezTo>
                    <a:pt x="203" y="234"/>
                    <a:pt x="202" y="236"/>
                    <a:pt x="202" y="238"/>
                  </a:cubicBezTo>
                  <a:cubicBezTo>
                    <a:pt x="202" y="252"/>
                    <a:pt x="211" y="275"/>
                    <a:pt x="218" y="291"/>
                  </a:cubicBezTo>
                  <a:lnTo>
                    <a:pt x="37" y="291"/>
                  </a:lnTo>
                  <a:close/>
                  <a:moveTo>
                    <a:pt x="163" y="203"/>
                  </a:moveTo>
                  <a:cubicBezTo>
                    <a:pt x="165" y="207"/>
                    <a:pt x="166" y="210"/>
                    <a:pt x="166" y="215"/>
                  </a:cubicBezTo>
                  <a:cubicBezTo>
                    <a:pt x="166" y="223"/>
                    <a:pt x="163" y="230"/>
                    <a:pt x="157" y="234"/>
                  </a:cubicBezTo>
                  <a:cubicBezTo>
                    <a:pt x="151" y="239"/>
                    <a:pt x="143" y="242"/>
                    <a:pt x="133" y="243"/>
                  </a:cubicBezTo>
                  <a:cubicBezTo>
                    <a:pt x="133" y="259"/>
                    <a:pt x="133" y="259"/>
                    <a:pt x="133" y="259"/>
                  </a:cubicBezTo>
                  <a:cubicBezTo>
                    <a:pt x="122" y="259"/>
                    <a:pt x="122" y="259"/>
                    <a:pt x="122" y="259"/>
                  </a:cubicBezTo>
                  <a:cubicBezTo>
                    <a:pt x="122" y="244"/>
                    <a:pt x="122" y="244"/>
                    <a:pt x="122" y="244"/>
                  </a:cubicBezTo>
                  <a:cubicBezTo>
                    <a:pt x="110" y="243"/>
                    <a:pt x="99" y="241"/>
                    <a:pt x="89" y="237"/>
                  </a:cubicBezTo>
                  <a:cubicBezTo>
                    <a:pt x="89" y="217"/>
                    <a:pt x="89" y="217"/>
                    <a:pt x="89" y="217"/>
                  </a:cubicBezTo>
                  <a:cubicBezTo>
                    <a:pt x="94" y="219"/>
                    <a:pt x="99" y="221"/>
                    <a:pt x="105" y="223"/>
                  </a:cubicBezTo>
                  <a:cubicBezTo>
                    <a:pt x="112" y="224"/>
                    <a:pt x="117" y="225"/>
                    <a:pt x="122" y="226"/>
                  </a:cubicBezTo>
                  <a:cubicBezTo>
                    <a:pt x="122" y="226"/>
                    <a:pt x="125" y="226"/>
                    <a:pt x="128" y="226"/>
                  </a:cubicBezTo>
                  <a:cubicBezTo>
                    <a:pt x="130" y="226"/>
                    <a:pt x="133" y="225"/>
                    <a:pt x="133" y="225"/>
                  </a:cubicBezTo>
                  <a:cubicBezTo>
                    <a:pt x="140" y="224"/>
                    <a:pt x="143" y="221"/>
                    <a:pt x="143" y="216"/>
                  </a:cubicBezTo>
                  <a:cubicBezTo>
                    <a:pt x="143" y="214"/>
                    <a:pt x="142" y="212"/>
                    <a:pt x="140" y="211"/>
                  </a:cubicBezTo>
                  <a:cubicBezTo>
                    <a:pt x="139" y="209"/>
                    <a:pt x="136" y="208"/>
                    <a:pt x="133" y="206"/>
                  </a:cubicBezTo>
                  <a:cubicBezTo>
                    <a:pt x="122" y="202"/>
                    <a:pt x="122" y="202"/>
                    <a:pt x="122" y="202"/>
                  </a:cubicBezTo>
                  <a:cubicBezTo>
                    <a:pt x="117" y="200"/>
                    <a:pt x="117" y="200"/>
                    <a:pt x="117" y="200"/>
                  </a:cubicBezTo>
                  <a:cubicBezTo>
                    <a:pt x="107" y="196"/>
                    <a:pt x="100" y="192"/>
                    <a:pt x="95" y="187"/>
                  </a:cubicBezTo>
                  <a:cubicBezTo>
                    <a:pt x="91" y="182"/>
                    <a:pt x="89" y="177"/>
                    <a:pt x="89" y="170"/>
                  </a:cubicBezTo>
                  <a:cubicBezTo>
                    <a:pt x="89" y="162"/>
                    <a:pt x="92" y="156"/>
                    <a:pt x="98" y="151"/>
                  </a:cubicBezTo>
                  <a:cubicBezTo>
                    <a:pt x="104" y="147"/>
                    <a:pt x="112" y="144"/>
                    <a:pt x="122" y="143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33" y="131"/>
                    <a:pt x="133" y="131"/>
                    <a:pt x="133" y="131"/>
                  </a:cubicBezTo>
                  <a:cubicBezTo>
                    <a:pt x="133" y="142"/>
                    <a:pt x="133" y="142"/>
                    <a:pt x="133" y="142"/>
                  </a:cubicBezTo>
                  <a:cubicBezTo>
                    <a:pt x="144" y="143"/>
                    <a:pt x="155" y="145"/>
                    <a:pt x="164" y="149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49" y="164"/>
                    <a:pt x="141" y="162"/>
                    <a:pt x="133" y="161"/>
                  </a:cubicBezTo>
                  <a:cubicBezTo>
                    <a:pt x="133" y="161"/>
                    <a:pt x="131" y="161"/>
                    <a:pt x="128" y="161"/>
                  </a:cubicBezTo>
                  <a:cubicBezTo>
                    <a:pt x="125" y="161"/>
                    <a:pt x="122" y="162"/>
                    <a:pt x="122" y="162"/>
                  </a:cubicBezTo>
                  <a:cubicBezTo>
                    <a:pt x="116" y="163"/>
                    <a:pt x="112" y="165"/>
                    <a:pt x="112" y="170"/>
                  </a:cubicBezTo>
                  <a:cubicBezTo>
                    <a:pt x="112" y="172"/>
                    <a:pt x="113" y="174"/>
                    <a:pt x="115" y="175"/>
                  </a:cubicBezTo>
                  <a:cubicBezTo>
                    <a:pt x="116" y="177"/>
                    <a:pt x="119" y="178"/>
                    <a:pt x="122" y="180"/>
                  </a:cubicBezTo>
                  <a:cubicBezTo>
                    <a:pt x="133" y="184"/>
                    <a:pt x="133" y="184"/>
                    <a:pt x="133" y="184"/>
                  </a:cubicBezTo>
                  <a:cubicBezTo>
                    <a:pt x="143" y="188"/>
                    <a:pt x="150" y="191"/>
                    <a:pt x="154" y="194"/>
                  </a:cubicBezTo>
                  <a:cubicBezTo>
                    <a:pt x="158" y="197"/>
                    <a:pt x="161" y="200"/>
                    <a:pt x="163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5" name="Group 345">
            <a:extLst>
              <a:ext uri="{FF2B5EF4-FFF2-40B4-BE49-F238E27FC236}">
                <a16:creationId xmlns:a16="http://schemas.microsoft.com/office/drawing/2014/main" id="{770D6875-7035-8E45-9AE4-63046295B2A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63577" y="3236524"/>
            <a:ext cx="369021" cy="369021"/>
            <a:chOff x="3451" y="1171"/>
            <a:chExt cx="340" cy="340"/>
          </a:xfrm>
          <a:solidFill>
            <a:srgbClr val="EC1A24"/>
          </a:solidFill>
        </p:grpSpPr>
        <p:sp>
          <p:nvSpPr>
            <p:cNvPr id="46" name="Freeform 346">
              <a:extLst>
                <a:ext uri="{FF2B5EF4-FFF2-40B4-BE49-F238E27FC236}">
                  <a16:creationId xmlns:a16="http://schemas.microsoft.com/office/drawing/2014/main" id="{D609111B-B008-0A44-9E9C-85CA868518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5" y="1241"/>
              <a:ext cx="212" cy="192"/>
            </a:xfrm>
            <a:custGeom>
              <a:avLst/>
              <a:gdLst>
                <a:gd name="T0" fmla="*/ 224 w 320"/>
                <a:gd name="T1" fmla="*/ 288 h 288"/>
                <a:gd name="T2" fmla="*/ 170 w 320"/>
                <a:gd name="T3" fmla="*/ 288 h 288"/>
                <a:gd name="T4" fmla="*/ 160 w 320"/>
                <a:gd name="T5" fmla="*/ 278 h 288"/>
                <a:gd name="T6" fmla="*/ 160 w 320"/>
                <a:gd name="T7" fmla="*/ 267 h 288"/>
                <a:gd name="T8" fmla="*/ 138 w 320"/>
                <a:gd name="T9" fmla="*/ 267 h 288"/>
                <a:gd name="T10" fmla="*/ 138 w 320"/>
                <a:gd name="T11" fmla="*/ 278 h 288"/>
                <a:gd name="T12" fmla="*/ 128 w 320"/>
                <a:gd name="T13" fmla="*/ 288 h 288"/>
                <a:gd name="T14" fmla="*/ 74 w 320"/>
                <a:gd name="T15" fmla="*/ 288 h 288"/>
                <a:gd name="T16" fmla="*/ 64 w 320"/>
                <a:gd name="T17" fmla="*/ 278 h 288"/>
                <a:gd name="T18" fmla="*/ 27 w 320"/>
                <a:gd name="T19" fmla="*/ 235 h 288"/>
                <a:gd name="T20" fmla="*/ 18 w 320"/>
                <a:gd name="T21" fmla="*/ 230 h 288"/>
                <a:gd name="T22" fmla="*/ 0 w 320"/>
                <a:gd name="T23" fmla="*/ 160 h 288"/>
                <a:gd name="T24" fmla="*/ 138 w 320"/>
                <a:gd name="T25" fmla="*/ 22 h 288"/>
                <a:gd name="T26" fmla="*/ 198 w 320"/>
                <a:gd name="T27" fmla="*/ 30 h 288"/>
                <a:gd name="T28" fmla="*/ 255 w 320"/>
                <a:gd name="T29" fmla="*/ 0 h 288"/>
                <a:gd name="T30" fmla="*/ 264 w 320"/>
                <a:gd name="T31" fmla="*/ 4 h 288"/>
                <a:gd name="T32" fmla="*/ 266 w 320"/>
                <a:gd name="T33" fmla="*/ 14 h 288"/>
                <a:gd name="T34" fmla="*/ 257 w 320"/>
                <a:gd name="T35" fmla="*/ 49 h 288"/>
                <a:gd name="T36" fmla="*/ 294 w 320"/>
                <a:gd name="T37" fmla="*/ 96 h 288"/>
                <a:gd name="T38" fmla="*/ 309 w 320"/>
                <a:gd name="T39" fmla="*/ 96 h 288"/>
                <a:gd name="T40" fmla="*/ 320 w 320"/>
                <a:gd name="T41" fmla="*/ 107 h 288"/>
                <a:gd name="T42" fmla="*/ 320 w 320"/>
                <a:gd name="T43" fmla="*/ 171 h 288"/>
                <a:gd name="T44" fmla="*/ 309 w 320"/>
                <a:gd name="T45" fmla="*/ 182 h 288"/>
                <a:gd name="T46" fmla="*/ 275 w 320"/>
                <a:gd name="T47" fmla="*/ 182 h 288"/>
                <a:gd name="T48" fmla="*/ 234 w 320"/>
                <a:gd name="T49" fmla="*/ 259 h 288"/>
                <a:gd name="T50" fmla="*/ 234 w 320"/>
                <a:gd name="T51" fmla="*/ 278 h 288"/>
                <a:gd name="T52" fmla="*/ 224 w 320"/>
                <a:gd name="T53" fmla="*/ 288 h 288"/>
                <a:gd name="T54" fmla="*/ 181 w 320"/>
                <a:gd name="T55" fmla="*/ 267 h 288"/>
                <a:gd name="T56" fmla="*/ 213 w 320"/>
                <a:gd name="T57" fmla="*/ 267 h 288"/>
                <a:gd name="T58" fmla="*/ 213 w 320"/>
                <a:gd name="T59" fmla="*/ 255 h 288"/>
                <a:gd name="T60" fmla="*/ 216 w 320"/>
                <a:gd name="T61" fmla="*/ 248 h 288"/>
                <a:gd name="T62" fmla="*/ 255 w 320"/>
                <a:gd name="T63" fmla="*/ 170 h 288"/>
                <a:gd name="T64" fmla="*/ 266 w 320"/>
                <a:gd name="T65" fmla="*/ 160 h 288"/>
                <a:gd name="T66" fmla="*/ 298 w 320"/>
                <a:gd name="T67" fmla="*/ 160 h 288"/>
                <a:gd name="T68" fmla="*/ 298 w 320"/>
                <a:gd name="T69" fmla="*/ 118 h 288"/>
                <a:gd name="T70" fmla="*/ 288 w 320"/>
                <a:gd name="T71" fmla="*/ 118 h 288"/>
                <a:gd name="T72" fmla="*/ 278 w 320"/>
                <a:gd name="T73" fmla="*/ 112 h 288"/>
                <a:gd name="T74" fmla="*/ 240 w 320"/>
                <a:gd name="T75" fmla="*/ 63 h 288"/>
                <a:gd name="T76" fmla="*/ 235 w 320"/>
                <a:gd name="T77" fmla="*/ 51 h 288"/>
                <a:gd name="T78" fmla="*/ 241 w 320"/>
                <a:gd name="T79" fmla="*/ 25 h 288"/>
                <a:gd name="T80" fmla="*/ 212 w 320"/>
                <a:gd name="T81" fmla="*/ 48 h 288"/>
                <a:gd name="T82" fmla="*/ 199 w 320"/>
                <a:gd name="T83" fmla="*/ 53 h 288"/>
                <a:gd name="T84" fmla="*/ 138 w 320"/>
                <a:gd name="T85" fmla="*/ 43 h 288"/>
                <a:gd name="T86" fmla="*/ 21 w 320"/>
                <a:gd name="T87" fmla="*/ 160 h 288"/>
                <a:gd name="T88" fmla="*/ 34 w 320"/>
                <a:gd name="T89" fmla="*/ 214 h 288"/>
                <a:gd name="T90" fmla="*/ 84 w 320"/>
                <a:gd name="T91" fmla="*/ 267 h 288"/>
                <a:gd name="T92" fmla="*/ 117 w 320"/>
                <a:gd name="T93" fmla="*/ 267 h 288"/>
                <a:gd name="T94" fmla="*/ 117 w 320"/>
                <a:gd name="T95" fmla="*/ 256 h 288"/>
                <a:gd name="T96" fmla="*/ 128 w 320"/>
                <a:gd name="T97" fmla="*/ 246 h 288"/>
                <a:gd name="T98" fmla="*/ 170 w 320"/>
                <a:gd name="T99" fmla="*/ 246 h 288"/>
                <a:gd name="T100" fmla="*/ 181 w 320"/>
                <a:gd name="T101" fmla="*/ 256 h 288"/>
                <a:gd name="T102" fmla="*/ 181 w 320"/>
                <a:gd name="T103" fmla="*/ 267 h 288"/>
                <a:gd name="T104" fmla="*/ 82 w 320"/>
                <a:gd name="T105" fmla="*/ 104 h 288"/>
                <a:gd name="T106" fmla="*/ 130 w 320"/>
                <a:gd name="T107" fmla="*/ 79 h 288"/>
                <a:gd name="T108" fmla="*/ 138 w 320"/>
                <a:gd name="T109" fmla="*/ 66 h 288"/>
                <a:gd name="T110" fmla="*/ 125 w 320"/>
                <a:gd name="T111" fmla="*/ 58 h 288"/>
                <a:gd name="T112" fmla="*/ 68 w 320"/>
                <a:gd name="T113" fmla="*/ 88 h 288"/>
                <a:gd name="T114" fmla="*/ 67 w 320"/>
                <a:gd name="T115" fmla="*/ 103 h 288"/>
                <a:gd name="T116" fmla="*/ 75 w 320"/>
                <a:gd name="T117" fmla="*/ 107 h 288"/>
                <a:gd name="T118" fmla="*/ 82 w 320"/>
                <a:gd name="T119" fmla="*/ 10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88">
                  <a:moveTo>
                    <a:pt x="224" y="288"/>
                  </a:moveTo>
                  <a:cubicBezTo>
                    <a:pt x="170" y="288"/>
                    <a:pt x="170" y="288"/>
                    <a:pt x="170" y="288"/>
                  </a:cubicBezTo>
                  <a:cubicBezTo>
                    <a:pt x="164" y="288"/>
                    <a:pt x="160" y="284"/>
                    <a:pt x="160" y="278"/>
                  </a:cubicBezTo>
                  <a:cubicBezTo>
                    <a:pt x="160" y="267"/>
                    <a:pt x="160" y="267"/>
                    <a:pt x="160" y="267"/>
                  </a:cubicBezTo>
                  <a:cubicBezTo>
                    <a:pt x="138" y="267"/>
                    <a:pt x="138" y="267"/>
                    <a:pt x="138" y="267"/>
                  </a:cubicBezTo>
                  <a:cubicBezTo>
                    <a:pt x="138" y="278"/>
                    <a:pt x="138" y="278"/>
                    <a:pt x="138" y="278"/>
                  </a:cubicBezTo>
                  <a:cubicBezTo>
                    <a:pt x="138" y="284"/>
                    <a:pt x="134" y="288"/>
                    <a:pt x="128" y="288"/>
                  </a:cubicBezTo>
                  <a:cubicBezTo>
                    <a:pt x="74" y="288"/>
                    <a:pt x="74" y="288"/>
                    <a:pt x="74" y="288"/>
                  </a:cubicBezTo>
                  <a:cubicBezTo>
                    <a:pt x="68" y="288"/>
                    <a:pt x="64" y="284"/>
                    <a:pt x="64" y="278"/>
                  </a:cubicBezTo>
                  <a:cubicBezTo>
                    <a:pt x="64" y="237"/>
                    <a:pt x="29" y="235"/>
                    <a:pt x="27" y="235"/>
                  </a:cubicBezTo>
                  <a:cubicBezTo>
                    <a:pt x="23" y="235"/>
                    <a:pt x="20" y="233"/>
                    <a:pt x="18" y="230"/>
                  </a:cubicBezTo>
                  <a:cubicBezTo>
                    <a:pt x="6" y="209"/>
                    <a:pt x="0" y="185"/>
                    <a:pt x="0" y="160"/>
                  </a:cubicBezTo>
                  <a:cubicBezTo>
                    <a:pt x="0" y="84"/>
                    <a:pt x="62" y="22"/>
                    <a:pt x="138" y="22"/>
                  </a:cubicBezTo>
                  <a:cubicBezTo>
                    <a:pt x="160" y="22"/>
                    <a:pt x="179" y="24"/>
                    <a:pt x="198" y="30"/>
                  </a:cubicBezTo>
                  <a:cubicBezTo>
                    <a:pt x="217" y="3"/>
                    <a:pt x="253" y="0"/>
                    <a:pt x="255" y="0"/>
                  </a:cubicBezTo>
                  <a:cubicBezTo>
                    <a:pt x="259" y="0"/>
                    <a:pt x="262" y="2"/>
                    <a:pt x="264" y="4"/>
                  </a:cubicBezTo>
                  <a:cubicBezTo>
                    <a:pt x="266" y="7"/>
                    <a:pt x="267" y="10"/>
                    <a:pt x="266" y="14"/>
                  </a:cubicBezTo>
                  <a:cubicBezTo>
                    <a:pt x="257" y="49"/>
                    <a:pt x="257" y="49"/>
                    <a:pt x="257" y="49"/>
                  </a:cubicBezTo>
                  <a:cubicBezTo>
                    <a:pt x="275" y="63"/>
                    <a:pt x="288" y="85"/>
                    <a:pt x="294" y="96"/>
                  </a:cubicBezTo>
                  <a:cubicBezTo>
                    <a:pt x="309" y="96"/>
                    <a:pt x="309" y="96"/>
                    <a:pt x="309" y="96"/>
                  </a:cubicBezTo>
                  <a:cubicBezTo>
                    <a:pt x="315" y="96"/>
                    <a:pt x="320" y="101"/>
                    <a:pt x="320" y="107"/>
                  </a:cubicBezTo>
                  <a:cubicBezTo>
                    <a:pt x="320" y="171"/>
                    <a:pt x="320" y="171"/>
                    <a:pt x="320" y="171"/>
                  </a:cubicBezTo>
                  <a:cubicBezTo>
                    <a:pt x="320" y="177"/>
                    <a:pt x="315" y="182"/>
                    <a:pt x="309" y="182"/>
                  </a:cubicBezTo>
                  <a:cubicBezTo>
                    <a:pt x="275" y="182"/>
                    <a:pt x="275" y="182"/>
                    <a:pt x="275" y="182"/>
                  </a:cubicBezTo>
                  <a:cubicBezTo>
                    <a:pt x="269" y="217"/>
                    <a:pt x="249" y="244"/>
                    <a:pt x="234" y="259"/>
                  </a:cubicBezTo>
                  <a:cubicBezTo>
                    <a:pt x="234" y="278"/>
                    <a:pt x="234" y="278"/>
                    <a:pt x="234" y="278"/>
                  </a:cubicBezTo>
                  <a:cubicBezTo>
                    <a:pt x="234" y="284"/>
                    <a:pt x="230" y="288"/>
                    <a:pt x="224" y="288"/>
                  </a:cubicBezTo>
                  <a:close/>
                  <a:moveTo>
                    <a:pt x="181" y="267"/>
                  </a:moveTo>
                  <a:cubicBezTo>
                    <a:pt x="213" y="267"/>
                    <a:pt x="213" y="267"/>
                    <a:pt x="213" y="267"/>
                  </a:cubicBezTo>
                  <a:cubicBezTo>
                    <a:pt x="213" y="255"/>
                    <a:pt x="213" y="255"/>
                    <a:pt x="213" y="255"/>
                  </a:cubicBezTo>
                  <a:cubicBezTo>
                    <a:pt x="213" y="252"/>
                    <a:pt x="214" y="250"/>
                    <a:pt x="216" y="248"/>
                  </a:cubicBezTo>
                  <a:cubicBezTo>
                    <a:pt x="239" y="225"/>
                    <a:pt x="253" y="197"/>
                    <a:pt x="255" y="170"/>
                  </a:cubicBezTo>
                  <a:cubicBezTo>
                    <a:pt x="256" y="165"/>
                    <a:pt x="260" y="160"/>
                    <a:pt x="266" y="160"/>
                  </a:cubicBezTo>
                  <a:cubicBezTo>
                    <a:pt x="298" y="160"/>
                    <a:pt x="298" y="160"/>
                    <a:pt x="298" y="160"/>
                  </a:cubicBezTo>
                  <a:cubicBezTo>
                    <a:pt x="298" y="118"/>
                    <a:pt x="298" y="118"/>
                    <a:pt x="298" y="118"/>
                  </a:cubicBezTo>
                  <a:cubicBezTo>
                    <a:pt x="288" y="118"/>
                    <a:pt x="288" y="118"/>
                    <a:pt x="288" y="118"/>
                  </a:cubicBezTo>
                  <a:cubicBezTo>
                    <a:pt x="284" y="118"/>
                    <a:pt x="280" y="115"/>
                    <a:pt x="278" y="112"/>
                  </a:cubicBezTo>
                  <a:cubicBezTo>
                    <a:pt x="278" y="111"/>
                    <a:pt x="261" y="76"/>
                    <a:pt x="240" y="63"/>
                  </a:cubicBezTo>
                  <a:cubicBezTo>
                    <a:pt x="236" y="60"/>
                    <a:pt x="234" y="56"/>
                    <a:pt x="235" y="51"/>
                  </a:cubicBezTo>
                  <a:cubicBezTo>
                    <a:pt x="241" y="25"/>
                    <a:pt x="241" y="25"/>
                    <a:pt x="241" y="25"/>
                  </a:cubicBezTo>
                  <a:cubicBezTo>
                    <a:pt x="231" y="28"/>
                    <a:pt x="218" y="35"/>
                    <a:pt x="212" y="48"/>
                  </a:cubicBezTo>
                  <a:cubicBezTo>
                    <a:pt x="210" y="53"/>
                    <a:pt x="204" y="55"/>
                    <a:pt x="199" y="53"/>
                  </a:cubicBezTo>
                  <a:cubicBezTo>
                    <a:pt x="180" y="46"/>
                    <a:pt x="161" y="43"/>
                    <a:pt x="138" y="43"/>
                  </a:cubicBezTo>
                  <a:cubicBezTo>
                    <a:pt x="74" y="43"/>
                    <a:pt x="21" y="96"/>
                    <a:pt x="21" y="160"/>
                  </a:cubicBezTo>
                  <a:cubicBezTo>
                    <a:pt x="21" y="179"/>
                    <a:pt x="26" y="198"/>
                    <a:pt x="34" y="214"/>
                  </a:cubicBezTo>
                  <a:cubicBezTo>
                    <a:pt x="53" y="217"/>
                    <a:pt x="80" y="231"/>
                    <a:pt x="84" y="267"/>
                  </a:cubicBezTo>
                  <a:cubicBezTo>
                    <a:pt x="117" y="267"/>
                    <a:pt x="117" y="267"/>
                    <a:pt x="117" y="267"/>
                  </a:cubicBezTo>
                  <a:cubicBezTo>
                    <a:pt x="117" y="256"/>
                    <a:pt x="117" y="256"/>
                    <a:pt x="117" y="256"/>
                  </a:cubicBezTo>
                  <a:cubicBezTo>
                    <a:pt x="117" y="250"/>
                    <a:pt x="122" y="246"/>
                    <a:pt x="128" y="246"/>
                  </a:cubicBezTo>
                  <a:cubicBezTo>
                    <a:pt x="170" y="246"/>
                    <a:pt x="170" y="246"/>
                    <a:pt x="170" y="246"/>
                  </a:cubicBezTo>
                  <a:cubicBezTo>
                    <a:pt x="176" y="246"/>
                    <a:pt x="181" y="250"/>
                    <a:pt x="181" y="256"/>
                  </a:cubicBezTo>
                  <a:lnTo>
                    <a:pt x="181" y="267"/>
                  </a:lnTo>
                  <a:close/>
                  <a:moveTo>
                    <a:pt x="82" y="104"/>
                  </a:moveTo>
                  <a:cubicBezTo>
                    <a:pt x="96" y="92"/>
                    <a:pt x="113" y="83"/>
                    <a:pt x="130" y="79"/>
                  </a:cubicBezTo>
                  <a:cubicBezTo>
                    <a:pt x="136" y="77"/>
                    <a:pt x="139" y="71"/>
                    <a:pt x="138" y="66"/>
                  </a:cubicBezTo>
                  <a:cubicBezTo>
                    <a:pt x="137" y="60"/>
                    <a:pt x="131" y="57"/>
                    <a:pt x="125" y="58"/>
                  </a:cubicBezTo>
                  <a:cubicBezTo>
                    <a:pt x="104" y="63"/>
                    <a:pt x="84" y="74"/>
                    <a:pt x="68" y="88"/>
                  </a:cubicBezTo>
                  <a:cubicBezTo>
                    <a:pt x="64" y="92"/>
                    <a:pt x="63" y="99"/>
                    <a:pt x="67" y="103"/>
                  </a:cubicBezTo>
                  <a:cubicBezTo>
                    <a:pt x="69" y="106"/>
                    <a:pt x="72" y="107"/>
                    <a:pt x="75" y="107"/>
                  </a:cubicBezTo>
                  <a:cubicBezTo>
                    <a:pt x="78" y="107"/>
                    <a:pt x="80" y="106"/>
                    <a:pt x="8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7" name="Freeform 347">
              <a:extLst>
                <a:ext uri="{FF2B5EF4-FFF2-40B4-BE49-F238E27FC236}">
                  <a16:creationId xmlns:a16="http://schemas.microsoft.com/office/drawing/2014/main" id="{93F62D11-AB01-E443-82AF-8ABDC72197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1" y="1171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48" name="CustomIcon">
            <a:extLst>
              <a:ext uri="{FF2B5EF4-FFF2-40B4-BE49-F238E27FC236}">
                <a16:creationId xmlns:a16="http://schemas.microsoft.com/office/drawing/2014/main" id="{F041F68F-5C40-9D44-9898-C4BEB9FC9D0C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692346" y="3207509"/>
            <a:ext cx="392400" cy="392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EB7601F-C4E5-2F47-A85C-8222E110F69B}"/>
              </a:ext>
            </a:extLst>
          </p:cNvPr>
          <p:cNvSpPr txBox="1"/>
          <p:nvPr/>
        </p:nvSpPr>
        <p:spPr>
          <a:xfrm>
            <a:off x="7526516" y="3637985"/>
            <a:ext cx="7907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Money Bag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9C851AB7-67AB-4440-AAB1-A8CB11A321F9}"/>
              </a:ext>
            </a:extLst>
          </p:cNvPr>
          <p:cNvSpPr txBox="1">
            <a:spLocks/>
          </p:cNvSpPr>
          <p:nvPr/>
        </p:nvSpPr>
        <p:spPr>
          <a:xfrm>
            <a:off x="1319154" y="4097485"/>
            <a:ext cx="4952604" cy="2281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Font typeface="Arial" panose="020B0604020202020204" pitchFamily="34" charset="0"/>
              <a:buNone/>
              <a:tabLst/>
              <a:defRPr sz="1600" b="0" i="0" kern="1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vi-VN" sz="14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DATA/PRODUCT/SERVICES/CONVENIENCE</a:t>
            </a:r>
            <a:endParaRPr lang="en-VN" sz="1400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20BA2E0-FB29-E845-815B-10CE45128E03}"/>
              </a:ext>
            </a:extLst>
          </p:cNvPr>
          <p:cNvSpPr txBox="1">
            <a:spLocks/>
          </p:cNvSpPr>
          <p:nvPr/>
        </p:nvSpPr>
        <p:spPr>
          <a:xfrm>
            <a:off x="1322166" y="2922290"/>
            <a:ext cx="3693453" cy="244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Font typeface="Arial" panose="020B0604020202020204" pitchFamily="34" charset="0"/>
              <a:buNone/>
              <a:tabLst/>
              <a:defRPr sz="1600" b="0" i="0" kern="1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vi-VN" sz="14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PRICE</a:t>
            </a:r>
            <a:endParaRPr lang="en-VN" sz="1400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2439B672-0BBE-864C-AFD8-4FE76655FFD4}"/>
              </a:ext>
            </a:extLst>
          </p:cNvPr>
          <p:cNvSpPr txBox="1">
            <a:spLocks/>
          </p:cNvSpPr>
          <p:nvPr/>
        </p:nvSpPr>
        <p:spPr>
          <a:xfrm>
            <a:off x="1319154" y="1559241"/>
            <a:ext cx="3693453" cy="244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Font typeface="Arial" panose="020B0604020202020204" pitchFamily="34" charset="0"/>
              <a:buNone/>
              <a:tabLst/>
              <a:defRPr sz="1600" b="0" i="0" kern="1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vi-VN" sz="14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EXPERIENCE</a:t>
            </a:r>
            <a:endParaRPr lang="en-VN" sz="1400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pic>
        <p:nvPicPr>
          <p:cNvPr id="53" name="Graphic 87">
            <a:extLst>
              <a:ext uri="{FF2B5EF4-FFF2-40B4-BE49-F238E27FC236}">
                <a16:creationId xmlns:a16="http://schemas.microsoft.com/office/drawing/2014/main" id="{250C05BC-CFF4-654F-BD6E-18E3B7685262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rcRect b="9163"/>
          <a:stretch/>
        </p:blipFill>
        <p:spPr>
          <a:xfrm>
            <a:off x="1987725" y="5319176"/>
            <a:ext cx="345586" cy="392400"/>
          </a:xfrm>
          <a:prstGeom prst="rect">
            <a:avLst/>
          </a:prstGeom>
        </p:spPr>
      </p:pic>
      <p:pic>
        <p:nvPicPr>
          <p:cNvPr id="54" name="Graphic 89">
            <a:extLst>
              <a:ext uri="{FF2B5EF4-FFF2-40B4-BE49-F238E27FC236}">
                <a16:creationId xmlns:a16="http://schemas.microsoft.com/office/drawing/2014/main" id="{D50CAB54-4448-564A-AE35-78E1E0165C52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 b="14262"/>
          <a:stretch/>
        </p:blipFill>
        <p:spPr>
          <a:xfrm>
            <a:off x="2597309" y="5321903"/>
            <a:ext cx="366136" cy="392400"/>
          </a:xfrm>
          <a:prstGeom prst="rect">
            <a:avLst/>
          </a:prstGeom>
        </p:spPr>
      </p:pic>
      <p:pic>
        <p:nvPicPr>
          <p:cNvPr id="55" name="Graphic 91">
            <a:extLst>
              <a:ext uri="{FF2B5EF4-FFF2-40B4-BE49-F238E27FC236}">
                <a16:creationId xmlns:a16="http://schemas.microsoft.com/office/drawing/2014/main" id="{0CD74311-1284-4E4C-B887-8EB512DCFD2C}"/>
              </a:ext>
            </a:extLst>
          </p:cNvPr>
          <p:cNvPicPr>
            <a:picLocks noChangeAspect="1"/>
          </p:cNvPicPr>
          <p:nvPr/>
        </p:nvPicPr>
        <p:blipFill rotWithShape="1"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rcRect b="9968"/>
          <a:stretch/>
        </p:blipFill>
        <p:spPr>
          <a:xfrm>
            <a:off x="3763335" y="5339118"/>
            <a:ext cx="348675" cy="392400"/>
          </a:xfrm>
          <a:prstGeom prst="rect">
            <a:avLst/>
          </a:prstGeom>
        </p:spPr>
      </p:pic>
      <p:pic>
        <p:nvPicPr>
          <p:cNvPr id="56" name="Graphic 93">
            <a:extLst>
              <a:ext uri="{FF2B5EF4-FFF2-40B4-BE49-F238E27FC236}">
                <a16:creationId xmlns:a16="http://schemas.microsoft.com/office/drawing/2014/main" id="{2F2389C4-A7D0-CE48-831F-32A31AD73688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rcRect b="11067"/>
          <a:stretch/>
        </p:blipFill>
        <p:spPr>
          <a:xfrm>
            <a:off x="3134826" y="5300844"/>
            <a:ext cx="352984" cy="392400"/>
          </a:xfrm>
          <a:prstGeom prst="rect">
            <a:avLst/>
          </a:prstGeom>
        </p:spPr>
      </p:pic>
      <p:pic>
        <p:nvPicPr>
          <p:cNvPr id="57" name="Graphic 95">
            <a:extLst>
              <a:ext uri="{FF2B5EF4-FFF2-40B4-BE49-F238E27FC236}">
                <a16:creationId xmlns:a16="http://schemas.microsoft.com/office/drawing/2014/main" id="{00EC03AA-8527-9F46-A578-8CEDA9E23A82}"/>
              </a:ext>
            </a:extLst>
          </p:cNvPr>
          <p:cNvPicPr>
            <a:picLocks noChangeAspect="1"/>
          </p:cNvPicPr>
          <p:nvPr/>
        </p:nvPicPr>
        <p:blipFill rotWithShape="1"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rcRect b="7500"/>
          <a:stretch/>
        </p:blipFill>
        <p:spPr>
          <a:xfrm>
            <a:off x="4353836" y="5328483"/>
            <a:ext cx="339373" cy="392400"/>
          </a:xfrm>
          <a:prstGeom prst="rect">
            <a:avLst/>
          </a:prstGeom>
        </p:spPr>
      </p:pic>
      <p:pic>
        <p:nvPicPr>
          <p:cNvPr id="58" name="Graphic 97">
            <a:extLst>
              <a:ext uri="{FF2B5EF4-FFF2-40B4-BE49-F238E27FC236}">
                <a16:creationId xmlns:a16="http://schemas.microsoft.com/office/drawing/2014/main" id="{614EA7AF-0591-0A4C-9745-B95610A4127A}"/>
              </a:ext>
            </a:extLst>
          </p:cNvPr>
          <p:cNvPicPr>
            <a:picLocks noChangeAspect="1"/>
          </p:cNvPicPr>
          <p:nvPr/>
        </p:nvPicPr>
        <p:blipFill rotWithShape="1"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rcRect b="8213"/>
          <a:stretch/>
        </p:blipFill>
        <p:spPr>
          <a:xfrm>
            <a:off x="4924488" y="5325958"/>
            <a:ext cx="342010" cy="392400"/>
          </a:xfrm>
          <a:prstGeom prst="rect">
            <a:avLst/>
          </a:prstGeom>
        </p:spPr>
      </p:pic>
      <p:pic>
        <p:nvPicPr>
          <p:cNvPr id="59" name="Graphic 103">
            <a:extLst>
              <a:ext uri="{FF2B5EF4-FFF2-40B4-BE49-F238E27FC236}">
                <a16:creationId xmlns:a16="http://schemas.microsoft.com/office/drawing/2014/main" id="{B9590F7A-13DF-E444-B663-E7D7E7B53D76}"/>
              </a:ext>
            </a:extLst>
          </p:cNvPr>
          <p:cNvPicPr>
            <a:picLocks noChangeAspect="1"/>
          </p:cNvPicPr>
          <p:nvPr/>
        </p:nvPicPr>
        <p:blipFill rotWithShape="1">
          <a:blip r:embed="rId42">
            <a:extLst>
              <a:ext uri="{96DAC541-7B7A-43D3-8B79-37D633B846F1}">
                <asvg:svgBlip xmlns:asvg="http://schemas.microsoft.com/office/drawing/2016/SVG/main" xmlns="" r:embed="rId43"/>
              </a:ext>
            </a:extLst>
          </a:blip>
          <a:srcRect b="18326"/>
          <a:stretch/>
        </p:blipFill>
        <p:spPr>
          <a:xfrm>
            <a:off x="3187718" y="4393955"/>
            <a:ext cx="383216" cy="392400"/>
          </a:xfrm>
          <a:prstGeom prst="rect">
            <a:avLst/>
          </a:prstGeom>
        </p:spPr>
      </p:pic>
      <p:pic>
        <p:nvPicPr>
          <p:cNvPr id="60" name="Graphic 105">
            <a:extLst>
              <a:ext uri="{FF2B5EF4-FFF2-40B4-BE49-F238E27FC236}">
                <a16:creationId xmlns:a16="http://schemas.microsoft.com/office/drawing/2014/main" id="{23ECC8D7-AACC-5247-AF67-BA7D66102541}"/>
              </a:ext>
            </a:extLst>
          </p:cNvPr>
          <p:cNvPicPr>
            <a:picLocks noChangeAspect="1"/>
          </p:cNvPicPr>
          <p:nvPr/>
        </p:nvPicPr>
        <p:blipFill rotWithShape="1">
          <a:blip r:embed="rId44">
            <a:extLst>
              <a:ext uri="{96DAC541-7B7A-43D3-8B79-37D633B846F1}">
                <asvg:svgBlip xmlns:asvg="http://schemas.microsoft.com/office/drawing/2016/SVG/main" xmlns="" r:embed="rId45"/>
              </a:ext>
            </a:extLst>
          </a:blip>
          <a:srcRect b="10206"/>
          <a:stretch/>
        </p:blipFill>
        <p:spPr>
          <a:xfrm>
            <a:off x="2254260" y="4412287"/>
            <a:ext cx="348562" cy="392400"/>
          </a:xfrm>
          <a:prstGeom prst="rect">
            <a:avLst/>
          </a:prstGeom>
        </p:spPr>
      </p:pic>
      <p:pic>
        <p:nvPicPr>
          <p:cNvPr id="61" name="Graphic 107">
            <a:extLst>
              <a:ext uri="{FF2B5EF4-FFF2-40B4-BE49-F238E27FC236}">
                <a16:creationId xmlns:a16="http://schemas.microsoft.com/office/drawing/2014/main" id="{E6DBE05E-EBB0-5540-AE78-2E52E67E80AD}"/>
              </a:ext>
            </a:extLst>
          </p:cNvPr>
          <p:cNvPicPr>
            <a:picLocks noChangeAspect="1"/>
          </p:cNvPicPr>
          <p:nvPr/>
        </p:nvPicPr>
        <p:blipFill rotWithShape="1">
          <a:blip r:embed="rId46">
            <a:extLst>
              <a:ext uri="{96DAC541-7B7A-43D3-8B79-37D633B846F1}">
                <asvg:svgBlip xmlns:asvg="http://schemas.microsoft.com/office/drawing/2016/SVG/main" xmlns="" r:embed="rId47"/>
              </a:ext>
            </a:extLst>
          </a:blip>
          <a:srcRect b="10309"/>
          <a:stretch/>
        </p:blipFill>
        <p:spPr>
          <a:xfrm>
            <a:off x="8085917" y="4442916"/>
            <a:ext cx="349999" cy="392400"/>
          </a:xfrm>
          <a:prstGeom prst="rect">
            <a:avLst/>
          </a:prstGeom>
        </p:spPr>
      </p:pic>
      <p:pic>
        <p:nvPicPr>
          <p:cNvPr id="62" name="Graphic 109">
            <a:extLst>
              <a:ext uri="{FF2B5EF4-FFF2-40B4-BE49-F238E27FC236}">
                <a16:creationId xmlns:a16="http://schemas.microsoft.com/office/drawing/2014/main" id="{E140C61D-4404-494B-BCD4-ED85438F56BF}"/>
              </a:ext>
            </a:extLst>
          </p:cNvPr>
          <p:cNvPicPr>
            <a:picLocks noChangeAspect="1"/>
          </p:cNvPicPr>
          <p:nvPr/>
        </p:nvPicPr>
        <p:blipFill rotWithShape="1">
          <a:blip r:embed="rId48">
            <a:extLst>
              <a:ext uri="{96DAC541-7B7A-43D3-8B79-37D633B846F1}">
                <asvg:svgBlip xmlns:asvg="http://schemas.microsoft.com/office/drawing/2016/SVG/main" xmlns="" r:embed="rId49"/>
              </a:ext>
            </a:extLst>
          </a:blip>
          <a:srcRect b="13302"/>
          <a:stretch/>
        </p:blipFill>
        <p:spPr>
          <a:xfrm>
            <a:off x="7485503" y="5373167"/>
            <a:ext cx="362083" cy="392400"/>
          </a:xfrm>
          <a:prstGeom prst="rect">
            <a:avLst/>
          </a:prstGeom>
        </p:spPr>
      </p:pic>
      <p:pic>
        <p:nvPicPr>
          <p:cNvPr id="63" name="Graphic 111">
            <a:extLst>
              <a:ext uri="{FF2B5EF4-FFF2-40B4-BE49-F238E27FC236}">
                <a16:creationId xmlns:a16="http://schemas.microsoft.com/office/drawing/2014/main" id="{014C0B47-9C3F-B94E-B7A6-FCE5F49F10CF}"/>
              </a:ext>
            </a:extLst>
          </p:cNvPr>
          <p:cNvPicPr>
            <a:picLocks noChangeAspect="1"/>
          </p:cNvPicPr>
          <p:nvPr/>
        </p:nvPicPr>
        <p:blipFill rotWithShape="1">
          <a:blip r:embed="rId50">
            <a:extLst>
              <a:ext uri="{96DAC541-7B7A-43D3-8B79-37D633B846F1}">
                <asvg:svgBlip xmlns:asvg="http://schemas.microsoft.com/office/drawing/2016/SVG/main" xmlns="" r:embed="rId51"/>
              </a:ext>
            </a:extLst>
          </a:blip>
          <a:srcRect b="7902"/>
          <a:stretch/>
        </p:blipFill>
        <p:spPr>
          <a:xfrm>
            <a:off x="3696022" y="4375623"/>
            <a:ext cx="340852" cy="392400"/>
          </a:xfrm>
          <a:prstGeom prst="rect">
            <a:avLst/>
          </a:prstGeom>
        </p:spPr>
      </p:pic>
      <p:pic>
        <p:nvPicPr>
          <p:cNvPr id="64" name="Graphic 113">
            <a:extLst>
              <a:ext uri="{FF2B5EF4-FFF2-40B4-BE49-F238E27FC236}">
                <a16:creationId xmlns:a16="http://schemas.microsoft.com/office/drawing/2014/main" id="{D65B7143-4BAB-014B-BBEE-E755F926956E}"/>
              </a:ext>
            </a:extLst>
          </p:cNvPr>
          <p:cNvPicPr>
            <a:picLocks noChangeAspect="1"/>
          </p:cNvPicPr>
          <p:nvPr/>
        </p:nvPicPr>
        <p:blipFill rotWithShape="1">
          <a:blip r:embed="rId52">
            <a:extLst>
              <a:ext uri="{96DAC541-7B7A-43D3-8B79-37D633B846F1}">
                <asvg:svgBlip xmlns:asvg="http://schemas.microsoft.com/office/drawing/2016/SVG/main" xmlns="" r:embed="rId53"/>
              </a:ext>
            </a:extLst>
          </a:blip>
          <a:srcRect b="5934"/>
          <a:stretch/>
        </p:blipFill>
        <p:spPr>
          <a:xfrm>
            <a:off x="4751311" y="4421453"/>
            <a:ext cx="333725" cy="392400"/>
          </a:xfrm>
          <a:prstGeom prst="rect">
            <a:avLst/>
          </a:prstGeom>
        </p:spPr>
      </p:pic>
      <p:pic>
        <p:nvPicPr>
          <p:cNvPr id="65" name="Graphic 115">
            <a:extLst>
              <a:ext uri="{FF2B5EF4-FFF2-40B4-BE49-F238E27FC236}">
                <a16:creationId xmlns:a16="http://schemas.microsoft.com/office/drawing/2014/main" id="{4E49CD92-7BF8-914F-94D5-EF09C0A0EAAB}"/>
              </a:ext>
            </a:extLst>
          </p:cNvPr>
          <p:cNvPicPr>
            <a:picLocks noChangeAspect="1"/>
          </p:cNvPicPr>
          <p:nvPr/>
        </p:nvPicPr>
        <p:blipFill rotWithShape="1">
          <a:blip r:embed="rId54">
            <a:extLst>
              <a:ext uri="{96DAC541-7B7A-43D3-8B79-37D633B846F1}">
                <asvg:svgBlip xmlns:asvg="http://schemas.microsoft.com/office/drawing/2016/SVG/main" xmlns="" r:embed="rId55"/>
              </a:ext>
            </a:extLst>
          </a:blip>
          <a:srcRect b="6831"/>
          <a:stretch/>
        </p:blipFill>
        <p:spPr>
          <a:xfrm>
            <a:off x="4161962" y="4389372"/>
            <a:ext cx="336938" cy="392400"/>
          </a:xfrm>
          <a:prstGeom prst="rect">
            <a:avLst/>
          </a:prstGeom>
        </p:spPr>
      </p:pic>
      <p:pic>
        <p:nvPicPr>
          <p:cNvPr id="66" name="Graphic 117">
            <a:extLst>
              <a:ext uri="{FF2B5EF4-FFF2-40B4-BE49-F238E27FC236}">
                <a16:creationId xmlns:a16="http://schemas.microsoft.com/office/drawing/2014/main" id="{510367A7-D45F-CA42-8DC6-A55013E10AAE}"/>
              </a:ext>
            </a:extLst>
          </p:cNvPr>
          <p:cNvPicPr>
            <a:picLocks noChangeAspect="1"/>
          </p:cNvPicPr>
          <p:nvPr/>
        </p:nvPicPr>
        <p:blipFill rotWithShape="1">
          <a:blip r:embed="rId56">
            <a:extLst>
              <a:ext uri="{96DAC541-7B7A-43D3-8B79-37D633B846F1}">
                <asvg:svgBlip xmlns:asvg="http://schemas.microsoft.com/office/drawing/2016/SVG/main" xmlns="" r:embed="rId57"/>
              </a:ext>
            </a:extLst>
          </a:blip>
          <a:srcRect b="8554"/>
          <a:stretch/>
        </p:blipFill>
        <p:spPr>
          <a:xfrm>
            <a:off x="9251727" y="4412287"/>
            <a:ext cx="343283" cy="392400"/>
          </a:xfrm>
          <a:prstGeom prst="rect">
            <a:avLst/>
          </a:prstGeom>
        </p:spPr>
      </p:pic>
      <p:pic>
        <p:nvPicPr>
          <p:cNvPr id="67" name="Graphic 119">
            <a:extLst>
              <a:ext uri="{FF2B5EF4-FFF2-40B4-BE49-F238E27FC236}">
                <a16:creationId xmlns:a16="http://schemas.microsoft.com/office/drawing/2014/main" id="{276D1B36-D8F3-CE48-A62B-03541D80E20F}"/>
              </a:ext>
            </a:extLst>
          </p:cNvPr>
          <p:cNvPicPr>
            <a:picLocks noChangeAspect="1"/>
          </p:cNvPicPr>
          <p:nvPr/>
        </p:nvPicPr>
        <p:blipFill rotWithShape="1">
          <a:blip r:embed="rId58">
            <a:extLst>
              <a:ext uri="{96DAC541-7B7A-43D3-8B79-37D633B846F1}">
                <asvg:svgBlip xmlns:asvg="http://schemas.microsoft.com/office/drawing/2016/SVG/main" xmlns="" r:embed="rId59"/>
              </a:ext>
            </a:extLst>
          </a:blip>
          <a:srcRect b="6214"/>
          <a:stretch/>
        </p:blipFill>
        <p:spPr>
          <a:xfrm>
            <a:off x="2727910" y="4398538"/>
            <a:ext cx="334720" cy="392400"/>
          </a:xfrm>
          <a:prstGeom prst="rect">
            <a:avLst/>
          </a:prstGeom>
        </p:spPr>
      </p:pic>
      <p:pic>
        <p:nvPicPr>
          <p:cNvPr id="68" name="Graphic 121">
            <a:extLst>
              <a:ext uri="{FF2B5EF4-FFF2-40B4-BE49-F238E27FC236}">
                <a16:creationId xmlns:a16="http://schemas.microsoft.com/office/drawing/2014/main" id="{0C0728FA-F86D-0E43-BD4D-A854D3AA6E65}"/>
              </a:ext>
            </a:extLst>
          </p:cNvPr>
          <p:cNvPicPr>
            <a:picLocks noChangeAspect="1"/>
          </p:cNvPicPr>
          <p:nvPr/>
        </p:nvPicPr>
        <p:blipFill rotWithShape="1">
          <a:blip r:embed="rId60">
            <a:extLst>
              <a:ext uri="{96DAC541-7B7A-43D3-8B79-37D633B846F1}">
                <asvg:svgBlip xmlns:asvg="http://schemas.microsoft.com/office/drawing/2016/SVG/main" xmlns="" r:embed="rId61"/>
              </a:ext>
            </a:extLst>
          </a:blip>
          <a:srcRect b="6003"/>
          <a:stretch/>
        </p:blipFill>
        <p:spPr>
          <a:xfrm>
            <a:off x="6554145" y="4436265"/>
            <a:ext cx="334800" cy="393378"/>
          </a:xfrm>
          <a:prstGeom prst="rect">
            <a:avLst/>
          </a:prstGeom>
        </p:spPr>
      </p:pic>
      <p:pic>
        <p:nvPicPr>
          <p:cNvPr id="69" name="Graphic 123">
            <a:extLst>
              <a:ext uri="{FF2B5EF4-FFF2-40B4-BE49-F238E27FC236}">
                <a16:creationId xmlns:a16="http://schemas.microsoft.com/office/drawing/2014/main" id="{34CFA907-A825-BA42-B886-E1FC7CB56F01}"/>
              </a:ext>
            </a:extLst>
          </p:cNvPr>
          <p:cNvPicPr>
            <a:picLocks noChangeAspect="1"/>
          </p:cNvPicPr>
          <p:nvPr/>
        </p:nvPicPr>
        <p:blipFill rotWithShape="1">
          <a:blip r:embed="rId62">
            <a:extLst>
              <a:ext uri="{96DAC541-7B7A-43D3-8B79-37D633B846F1}">
                <asvg:svgBlip xmlns:asvg="http://schemas.microsoft.com/office/drawing/2016/SVG/main" xmlns="" r:embed="rId63"/>
              </a:ext>
            </a:extLst>
          </a:blip>
          <a:srcRect b="8060"/>
          <a:stretch/>
        </p:blipFill>
        <p:spPr>
          <a:xfrm>
            <a:off x="1787733" y="4416870"/>
            <a:ext cx="341439" cy="392400"/>
          </a:xfrm>
          <a:prstGeom prst="rect">
            <a:avLst/>
          </a:prstGeom>
        </p:spPr>
      </p:pic>
      <p:pic>
        <p:nvPicPr>
          <p:cNvPr id="70" name="Graphic 125">
            <a:extLst>
              <a:ext uri="{FF2B5EF4-FFF2-40B4-BE49-F238E27FC236}">
                <a16:creationId xmlns:a16="http://schemas.microsoft.com/office/drawing/2014/main" id="{8720B8F8-035E-0141-940C-7D33A28DDD81}"/>
              </a:ext>
            </a:extLst>
          </p:cNvPr>
          <p:cNvPicPr>
            <a:picLocks noChangeAspect="1"/>
          </p:cNvPicPr>
          <p:nvPr/>
        </p:nvPicPr>
        <p:blipFill rotWithShape="1">
          <a:blip r:embed="rId64">
            <a:extLst>
              <a:ext uri="{96DAC541-7B7A-43D3-8B79-37D633B846F1}">
                <asvg:svgBlip xmlns:asvg="http://schemas.microsoft.com/office/drawing/2016/SVG/main" xmlns="" r:embed="rId65"/>
              </a:ext>
            </a:extLst>
          </a:blip>
          <a:srcRect b="10644"/>
          <a:stretch/>
        </p:blipFill>
        <p:spPr>
          <a:xfrm>
            <a:off x="1311332" y="4380206"/>
            <a:ext cx="351313" cy="392400"/>
          </a:xfrm>
          <a:prstGeom prst="rect">
            <a:avLst/>
          </a:prstGeom>
        </p:spPr>
      </p:pic>
      <p:pic>
        <p:nvPicPr>
          <p:cNvPr id="71" name="Graphic 127">
            <a:extLst>
              <a:ext uri="{FF2B5EF4-FFF2-40B4-BE49-F238E27FC236}">
                <a16:creationId xmlns:a16="http://schemas.microsoft.com/office/drawing/2014/main" id="{ABA5452F-49DC-C24E-ACDA-1CAAED8FE8CA}"/>
              </a:ext>
            </a:extLst>
          </p:cNvPr>
          <p:cNvPicPr>
            <a:picLocks noChangeAspect="1"/>
          </p:cNvPicPr>
          <p:nvPr/>
        </p:nvPicPr>
        <p:blipFill rotWithShape="1">
          <a:blip r:embed="rId66">
            <a:extLst>
              <a:ext uri="{96DAC541-7B7A-43D3-8B79-37D633B846F1}">
                <asvg:svgBlip xmlns:asvg="http://schemas.microsoft.com/office/drawing/2016/SVG/main" xmlns="" r:embed="rId67"/>
              </a:ext>
            </a:extLst>
          </a:blip>
          <a:srcRect b="6146"/>
          <a:stretch/>
        </p:blipFill>
        <p:spPr>
          <a:xfrm>
            <a:off x="5406899" y="4426036"/>
            <a:ext cx="334479" cy="392400"/>
          </a:xfrm>
          <a:prstGeom prst="rect">
            <a:avLst/>
          </a:prstGeom>
        </p:spPr>
      </p:pic>
      <p:pic>
        <p:nvPicPr>
          <p:cNvPr id="72" name="Graphic 129">
            <a:extLst>
              <a:ext uri="{FF2B5EF4-FFF2-40B4-BE49-F238E27FC236}">
                <a16:creationId xmlns:a16="http://schemas.microsoft.com/office/drawing/2014/main" id="{27774294-D181-C440-908D-563DB812DE67}"/>
              </a:ext>
            </a:extLst>
          </p:cNvPr>
          <p:cNvPicPr>
            <a:picLocks noChangeAspect="1"/>
          </p:cNvPicPr>
          <p:nvPr/>
        </p:nvPicPr>
        <p:blipFill rotWithShape="1">
          <a:blip r:embed="rId68">
            <a:extLst>
              <a:ext uri="{96DAC541-7B7A-43D3-8B79-37D633B846F1}">
                <asvg:svgBlip xmlns:asvg="http://schemas.microsoft.com/office/drawing/2016/SVG/main" xmlns="" r:embed="rId69"/>
              </a:ext>
            </a:extLst>
          </a:blip>
          <a:srcRect b="8083"/>
          <a:stretch/>
        </p:blipFill>
        <p:spPr>
          <a:xfrm>
            <a:off x="1322274" y="5293117"/>
            <a:ext cx="341524" cy="392400"/>
          </a:xfrm>
          <a:prstGeom prst="rect">
            <a:avLst/>
          </a:prstGeom>
        </p:spPr>
      </p:pic>
      <p:pic>
        <p:nvPicPr>
          <p:cNvPr id="73" name="Graphic 131">
            <a:extLst>
              <a:ext uri="{FF2B5EF4-FFF2-40B4-BE49-F238E27FC236}">
                <a16:creationId xmlns:a16="http://schemas.microsoft.com/office/drawing/2014/main" id="{118D00A6-FFE7-A741-AF0F-A5C609D7810E}"/>
              </a:ext>
            </a:extLst>
          </p:cNvPr>
          <p:cNvPicPr>
            <a:picLocks noChangeAspect="1"/>
          </p:cNvPicPr>
          <p:nvPr/>
        </p:nvPicPr>
        <p:blipFill rotWithShape="1">
          <a:blip r:embed="rId70">
            <a:extLst>
              <a:ext uri="{96DAC541-7B7A-43D3-8B79-37D633B846F1}">
                <asvg:svgBlip xmlns:asvg="http://schemas.microsoft.com/office/drawing/2016/SVG/main" xmlns="" r:embed="rId71"/>
              </a:ext>
            </a:extLst>
          </a:blip>
          <a:srcRect b="8942"/>
          <a:stretch/>
        </p:blipFill>
        <p:spPr>
          <a:xfrm>
            <a:off x="7350951" y="4440638"/>
            <a:ext cx="344749" cy="392400"/>
          </a:xfrm>
          <a:prstGeom prst="rect">
            <a:avLst/>
          </a:prstGeom>
        </p:spPr>
      </p:pic>
      <p:pic>
        <p:nvPicPr>
          <p:cNvPr id="74" name="Graphic 133">
            <a:extLst>
              <a:ext uri="{FF2B5EF4-FFF2-40B4-BE49-F238E27FC236}">
                <a16:creationId xmlns:a16="http://schemas.microsoft.com/office/drawing/2014/main" id="{A04F45B9-F427-574C-AAE8-4290F0A86B53}"/>
              </a:ext>
            </a:extLst>
          </p:cNvPr>
          <p:cNvPicPr>
            <a:picLocks noChangeAspect="1"/>
          </p:cNvPicPr>
          <p:nvPr/>
        </p:nvPicPr>
        <p:blipFill rotWithShape="1">
          <a:blip r:embed="rId72">
            <a:extLst>
              <a:ext uri="{96DAC541-7B7A-43D3-8B79-37D633B846F1}">
                <asvg:svgBlip xmlns:asvg="http://schemas.microsoft.com/office/drawing/2016/SVG/main" xmlns="" r:embed="rId73"/>
              </a:ext>
            </a:extLst>
          </a:blip>
          <a:srcRect b="11079"/>
          <a:stretch/>
        </p:blipFill>
        <p:spPr>
          <a:xfrm>
            <a:off x="6041171" y="5319378"/>
            <a:ext cx="353035" cy="392400"/>
          </a:xfrm>
          <a:prstGeom prst="rect">
            <a:avLst/>
          </a:prstGeom>
        </p:spPr>
      </p:pic>
      <p:pic>
        <p:nvPicPr>
          <p:cNvPr id="75" name="Graphic 135">
            <a:extLst>
              <a:ext uri="{FF2B5EF4-FFF2-40B4-BE49-F238E27FC236}">
                <a16:creationId xmlns:a16="http://schemas.microsoft.com/office/drawing/2014/main" id="{8F055A1E-8D81-C24E-AC56-9D3B919CBE37}"/>
              </a:ext>
            </a:extLst>
          </p:cNvPr>
          <p:cNvPicPr>
            <a:picLocks noChangeAspect="1"/>
          </p:cNvPicPr>
          <p:nvPr/>
        </p:nvPicPr>
        <p:blipFill rotWithShape="1">
          <a:blip r:embed="rId74">
            <a:extLst>
              <a:ext uri="{96DAC541-7B7A-43D3-8B79-37D633B846F1}">
                <asvg:svgBlip xmlns:asvg="http://schemas.microsoft.com/office/drawing/2016/SVG/main" xmlns="" r:embed="rId75"/>
              </a:ext>
            </a:extLst>
          </a:blip>
          <a:srcRect b="8375"/>
          <a:stretch/>
        </p:blipFill>
        <p:spPr>
          <a:xfrm>
            <a:off x="8597888" y="4415768"/>
            <a:ext cx="342615" cy="392400"/>
          </a:xfrm>
          <a:prstGeom prst="rect">
            <a:avLst/>
          </a:prstGeom>
        </p:spPr>
      </p:pic>
      <p:pic>
        <p:nvPicPr>
          <p:cNvPr id="76" name="Graphic 137">
            <a:extLst>
              <a:ext uri="{FF2B5EF4-FFF2-40B4-BE49-F238E27FC236}">
                <a16:creationId xmlns:a16="http://schemas.microsoft.com/office/drawing/2014/main" id="{F79B4D35-0F61-AC4C-9A5B-18FFD699C02E}"/>
              </a:ext>
            </a:extLst>
          </p:cNvPr>
          <p:cNvPicPr>
            <a:picLocks noChangeAspect="1"/>
          </p:cNvPicPr>
          <p:nvPr/>
        </p:nvPicPr>
        <p:blipFill rotWithShape="1">
          <a:blip r:embed="rId76">
            <a:extLst>
              <a:ext uri="{96DAC541-7B7A-43D3-8B79-37D633B846F1}">
                <asvg:svgBlip xmlns:asvg="http://schemas.microsoft.com/office/drawing/2016/SVG/main" xmlns="" r:embed="rId77"/>
              </a:ext>
            </a:extLst>
          </a:blip>
          <a:srcRect b="9893"/>
          <a:stretch/>
        </p:blipFill>
        <p:spPr>
          <a:xfrm>
            <a:off x="5473855" y="5345698"/>
            <a:ext cx="348386" cy="392400"/>
          </a:xfrm>
          <a:prstGeom prst="rect">
            <a:avLst/>
          </a:prstGeom>
        </p:spPr>
      </p:pic>
      <p:pic>
        <p:nvPicPr>
          <p:cNvPr id="77" name="Graphic 139">
            <a:extLst>
              <a:ext uri="{FF2B5EF4-FFF2-40B4-BE49-F238E27FC236}">
                <a16:creationId xmlns:a16="http://schemas.microsoft.com/office/drawing/2014/main" id="{78A6BEA6-4074-5643-9BED-E5A1FC516475}"/>
              </a:ext>
            </a:extLst>
          </p:cNvPr>
          <p:cNvPicPr>
            <a:picLocks noChangeAspect="1"/>
          </p:cNvPicPr>
          <p:nvPr/>
        </p:nvPicPr>
        <p:blipFill rotWithShape="1">
          <a:blip r:embed="rId78">
            <a:extLst>
              <a:ext uri="{96DAC541-7B7A-43D3-8B79-37D633B846F1}">
                <asvg:svgBlip xmlns:asvg="http://schemas.microsoft.com/office/drawing/2016/SVG/main" xmlns="" r:embed="rId79"/>
              </a:ext>
            </a:extLst>
          </a:blip>
          <a:srcRect b="8995"/>
          <a:stretch/>
        </p:blipFill>
        <p:spPr>
          <a:xfrm>
            <a:off x="10008045" y="4386702"/>
            <a:ext cx="344946" cy="392400"/>
          </a:xfrm>
          <a:prstGeom prst="rect">
            <a:avLst/>
          </a:prstGeom>
        </p:spPr>
      </p:pic>
      <p:pic>
        <p:nvPicPr>
          <p:cNvPr id="78" name="Graphic 141">
            <a:extLst>
              <a:ext uri="{FF2B5EF4-FFF2-40B4-BE49-F238E27FC236}">
                <a16:creationId xmlns:a16="http://schemas.microsoft.com/office/drawing/2014/main" id="{09E8C596-826F-E34D-BD6D-6FFEAD34E30E}"/>
              </a:ext>
            </a:extLst>
          </p:cNvPr>
          <p:cNvPicPr>
            <a:picLocks noChangeAspect="1"/>
          </p:cNvPicPr>
          <p:nvPr/>
        </p:nvPicPr>
        <p:blipFill rotWithShape="1">
          <a:blip r:embed="rId80">
            <a:extLst>
              <a:ext uri="{96DAC541-7B7A-43D3-8B79-37D633B846F1}">
                <asvg:svgBlip xmlns:asvg="http://schemas.microsoft.com/office/drawing/2016/SVG/main" xmlns="" r:embed="rId81"/>
              </a:ext>
            </a:extLst>
          </a:blip>
          <a:srcRect b="9867"/>
          <a:stretch/>
        </p:blipFill>
        <p:spPr>
          <a:xfrm>
            <a:off x="6771427" y="5346280"/>
            <a:ext cx="348285" cy="392400"/>
          </a:xfrm>
          <a:prstGeom prst="rect">
            <a:avLst/>
          </a:prstGeom>
        </p:spPr>
      </p:pic>
      <p:pic>
        <p:nvPicPr>
          <p:cNvPr id="79" name="Graphic 143">
            <a:extLst>
              <a:ext uri="{FF2B5EF4-FFF2-40B4-BE49-F238E27FC236}">
                <a16:creationId xmlns:a16="http://schemas.microsoft.com/office/drawing/2014/main" id="{F44B0064-C27D-5747-BF26-3B2E7FF4A65B}"/>
              </a:ext>
            </a:extLst>
          </p:cNvPr>
          <p:cNvPicPr>
            <a:picLocks noChangeAspect="1"/>
          </p:cNvPicPr>
          <p:nvPr/>
        </p:nvPicPr>
        <p:blipFill rotWithShape="1">
          <a:blip r:embed="rId82">
            <a:extLst>
              <a:ext uri="{96DAC541-7B7A-43D3-8B79-37D633B846F1}">
                <asvg:svgBlip xmlns:asvg="http://schemas.microsoft.com/office/drawing/2016/SVG/main" xmlns="" r:embed="rId83"/>
              </a:ext>
            </a:extLst>
          </a:blip>
          <a:srcRect b="6367"/>
          <a:stretch/>
        </p:blipFill>
        <p:spPr>
          <a:xfrm>
            <a:off x="10766026" y="4375623"/>
            <a:ext cx="335270" cy="3924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C43458D-E119-D043-A96D-C55582E14FCA}"/>
              </a:ext>
            </a:extLst>
          </p:cNvPr>
          <p:cNvSpPr txBox="1"/>
          <p:nvPr/>
        </p:nvSpPr>
        <p:spPr>
          <a:xfrm>
            <a:off x="2316163" y="4832680"/>
            <a:ext cx="120186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ATM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CAE0FB9-0695-5C4C-9AA6-1980D28D8188}"/>
              </a:ext>
            </a:extLst>
          </p:cNvPr>
          <p:cNvSpPr txBox="1"/>
          <p:nvPr/>
        </p:nvSpPr>
        <p:spPr>
          <a:xfrm>
            <a:off x="1576035" y="4785595"/>
            <a:ext cx="70421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Online Banking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7064EE-13DC-F147-AD1E-CCB6A3275CA6}"/>
              </a:ext>
            </a:extLst>
          </p:cNvPr>
          <p:cNvSpPr txBox="1"/>
          <p:nvPr/>
        </p:nvSpPr>
        <p:spPr>
          <a:xfrm>
            <a:off x="1098838" y="4796731"/>
            <a:ext cx="70421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Bank   Teller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2C00552-30FB-9D46-85BB-67FAA7BA3AC8}"/>
              </a:ext>
            </a:extLst>
          </p:cNvPr>
          <p:cNvSpPr txBox="1"/>
          <p:nvPr/>
        </p:nvSpPr>
        <p:spPr>
          <a:xfrm>
            <a:off x="3495338" y="4783226"/>
            <a:ext cx="70421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Insert    Card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8385079-2130-0240-A0CE-9B8F3C4E659B}"/>
              </a:ext>
            </a:extLst>
          </p:cNvPr>
          <p:cNvSpPr txBox="1"/>
          <p:nvPr/>
        </p:nvSpPr>
        <p:spPr>
          <a:xfrm>
            <a:off x="3983687" y="4783226"/>
            <a:ext cx="70421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Make a deposit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20E76A-CB10-134E-BE45-F53332E711C4}"/>
              </a:ext>
            </a:extLst>
          </p:cNvPr>
          <p:cNvSpPr txBox="1"/>
          <p:nvPr/>
        </p:nvSpPr>
        <p:spPr>
          <a:xfrm>
            <a:off x="4574945" y="4774034"/>
            <a:ext cx="70421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Open a bank account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EA6FCB-9E52-E048-A531-E33CD3FCFF48}"/>
              </a:ext>
            </a:extLst>
          </p:cNvPr>
          <p:cNvSpPr txBox="1"/>
          <p:nvPr/>
        </p:nvSpPr>
        <p:spPr>
          <a:xfrm>
            <a:off x="5189747" y="4832680"/>
            <a:ext cx="11996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Cash withdrawal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9ECC285-CF15-CA4B-866A-58F436B922D1}"/>
              </a:ext>
            </a:extLst>
          </p:cNvPr>
          <p:cNvSpPr txBox="1"/>
          <p:nvPr/>
        </p:nvSpPr>
        <p:spPr>
          <a:xfrm>
            <a:off x="6369435" y="4831452"/>
            <a:ext cx="70421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Debit/ Credit Card issue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B78679D-4723-4D46-978C-80916669785B}"/>
              </a:ext>
            </a:extLst>
          </p:cNvPr>
          <p:cNvSpPr txBox="1"/>
          <p:nvPr/>
        </p:nvSpPr>
        <p:spPr>
          <a:xfrm>
            <a:off x="7151256" y="4855956"/>
            <a:ext cx="70421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Money Transfer</a:t>
            </a:r>
          </a:p>
        </p:txBody>
      </p:sp>
      <p:pic>
        <p:nvPicPr>
          <p:cNvPr id="89" name="Graphic 153">
            <a:extLst>
              <a:ext uri="{FF2B5EF4-FFF2-40B4-BE49-F238E27FC236}">
                <a16:creationId xmlns:a16="http://schemas.microsoft.com/office/drawing/2014/main" id="{083E88BB-3E78-B14F-864B-2F9EB74D6956}"/>
              </a:ext>
            </a:extLst>
          </p:cNvPr>
          <p:cNvPicPr>
            <a:picLocks noChangeAspect="1"/>
          </p:cNvPicPr>
          <p:nvPr/>
        </p:nvPicPr>
        <p:blipFill rotWithShape="1">
          <a:blip r:embed="rId84">
            <a:extLst>
              <a:ext uri="{96DAC541-7B7A-43D3-8B79-37D633B846F1}">
                <asvg:svgBlip xmlns:asvg="http://schemas.microsoft.com/office/drawing/2016/SVG/main" xmlns="" r:embed="rId85"/>
              </a:ext>
            </a:extLst>
          </a:blip>
          <a:srcRect b="9373"/>
          <a:stretch/>
        </p:blipFill>
        <p:spPr>
          <a:xfrm>
            <a:off x="5893966" y="4436126"/>
            <a:ext cx="341140" cy="3924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1675F17F-E427-CF43-BEC6-8BA463280D3B}"/>
              </a:ext>
            </a:extLst>
          </p:cNvPr>
          <p:cNvSpPr txBox="1"/>
          <p:nvPr/>
        </p:nvSpPr>
        <p:spPr>
          <a:xfrm>
            <a:off x="7824788" y="4858234"/>
            <a:ext cx="70421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Mobile Banking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891068-71D4-E44F-8583-225D35DBE123}"/>
              </a:ext>
            </a:extLst>
          </p:cNvPr>
          <p:cNvSpPr txBox="1"/>
          <p:nvPr/>
        </p:nvSpPr>
        <p:spPr>
          <a:xfrm>
            <a:off x="8419386" y="4835496"/>
            <a:ext cx="7042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Bond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956BA4F-FC08-8343-ACB3-0AE5426AA4DA}"/>
              </a:ext>
            </a:extLst>
          </p:cNvPr>
          <p:cNvSpPr txBox="1"/>
          <p:nvPr/>
        </p:nvSpPr>
        <p:spPr>
          <a:xfrm>
            <a:off x="9005941" y="4835316"/>
            <a:ext cx="79731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Wealth Management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FB0EB68-44BF-4044-84F7-FF383398DC7E}"/>
              </a:ext>
            </a:extLst>
          </p:cNvPr>
          <p:cNvSpPr txBox="1"/>
          <p:nvPr/>
        </p:nvSpPr>
        <p:spPr>
          <a:xfrm>
            <a:off x="9828408" y="4860170"/>
            <a:ext cx="7042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Overdraft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45CDC1E-B480-884D-9304-DDA4C1CB499E}"/>
              </a:ext>
            </a:extLst>
          </p:cNvPr>
          <p:cNvSpPr txBox="1"/>
          <p:nvPr/>
        </p:nvSpPr>
        <p:spPr>
          <a:xfrm>
            <a:off x="10635823" y="4813853"/>
            <a:ext cx="70421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Account Balance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36744F-AA3B-7240-AB65-BDD77F5549C6}"/>
              </a:ext>
            </a:extLst>
          </p:cNvPr>
          <p:cNvSpPr txBox="1"/>
          <p:nvPr/>
        </p:nvSpPr>
        <p:spPr>
          <a:xfrm>
            <a:off x="1134878" y="5784109"/>
            <a:ext cx="70421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Currency Exchange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1102103-9FA8-DF49-87F4-D84F5E72D6B3}"/>
              </a:ext>
            </a:extLst>
          </p:cNvPr>
          <p:cNvSpPr txBox="1"/>
          <p:nvPr/>
        </p:nvSpPr>
        <p:spPr>
          <a:xfrm>
            <a:off x="1808408" y="5784109"/>
            <a:ext cx="70421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Line of Credit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6C2E6B5-8CA9-9342-BED4-538E62DE20F2}"/>
              </a:ext>
            </a:extLst>
          </p:cNvPr>
          <p:cNvSpPr/>
          <p:nvPr/>
        </p:nvSpPr>
        <p:spPr>
          <a:xfrm>
            <a:off x="2414817" y="5751367"/>
            <a:ext cx="771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VN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Property appraisal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FDF93F3-4581-7D4C-BF26-EC8510219D63}"/>
              </a:ext>
            </a:extLst>
          </p:cNvPr>
          <p:cNvSpPr/>
          <p:nvPr/>
        </p:nvSpPr>
        <p:spPr>
          <a:xfrm>
            <a:off x="2974012" y="5737249"/>
            <a:ext cx="771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VN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Financial Amount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89A939B-1CCC-B049-8BBA-82E4D9EDFB1F}"/>
              </a:ext>
            </a:extLst>
          </p:cNvPr>
          <p:cNvSpPr/>
          <p:nvPr/>
        </p:nvSpPr>
        <p:spPr>
          <a:xfrm>
            <a:off x="3562210" y="5742857"/>
            <a:ext cx="771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VN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Credit Cash loan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A3DFBD6-A190-7845-931C-C06BC34B5F9D}"/>
              </a:ext>
            </a:extLst>
          </p:cNvPr>
          <p:cNvSpPr/>
          <p:nvPr/>
        </p:nvSpPr>
        <p:spPr>
          <a:xfrm>
            <a:off x="4142544" y="5734331"/>
            <a:ext cx="771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VN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Loan Services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C331939-A743-7F45-9358-55B9587C7334}"/>
              </a:ext>
            </a:extLst>
          </p:cNvPr>
          <p:cNvSpPr/>
          <p:nvPr/>
        </p:nvSpPr>
        <p:spPr>
          <a:xfrm>
            <a:off x="4722878" y="5724938"/>
            <a:ext cx="771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VN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Automatic Payment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E410E26-5F77-2B45-A80B-E0ADE745EF35}"/>
              </a:ext>
            </a:extLst>
          </p:cNvPr>
          <p:cNvSpPr/>
          <p:nvPr/>
        </p:nvSpPr>
        <p:spPr>
          <a:xfrm>
            <a:off x="5462175" y="5781398"/>
            <a:ext cx="517674" cy="247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VN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Debt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847BB9E-58D0-E94F-8816-BC6ADD5F44F1}"/>
              </a:ext>
            </a:extLst>
          </p:cNvPr>
          <p:cNvSpPr/>
          <p:nvPr/>
        </p:nvSpPr>
        <p:spPr>
          <a:xfrm>
            <a:off x="5811821" y="5748262"/>
            <a:ext cx="913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VN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Insufficient Amount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54212FF-6926-D248-B1F8-FBCBA9235E20}"/>
              </a:ext>
            </a:extLst>
          </p:cNvPr>
          <p:cNvSpPr/>
          <p:nvPr/>
        </p:nvSpPr>
        <p:spPr>
          <a:xfrm>
            <a:off x="6535309" y="5712463"/>
            <a:ext cx="8478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VN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Annual Percentage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0776AFE-9951-1745-9E7A-ECEA215249FC}"/>
              </a:ext>
            </a:extLst>
          </p:cNvPr>
          <p:cNvSpPr/>
          <p:nvPr/>
        </p:nvSpPr>
        <p:spPr>
          <a:xfrm>
            <a:off x="7214904" y="5749647"/>
            <a:ext cx="8478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VN" sz="10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Co-operative Bank</a:t>
            </a:r>
          </a:p>
        </p:txBody>
      </p:sp>
    </p:spTree>
    <p:extLst>
      <p:ext uri="{BB962C8B-B14F-4D97-AF65-F5344CB8AC3E}">
        <p14:creationId xmlns:p14="http://schemas.microsoft.com/office/powerpoint/2010/main" val="37866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162E38-966E-46A2-AC98-B05899F34055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23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162" y="322573"/>
            <a:ext cx="8706649" cy="35234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Supporting icons for presentation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F8E5DD2-F542-1145-8EB3-5CF9E38C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983522"/>
            <a:ext cx="10801349" cy="682727"/>
          </a:xfrm>
        </p:spPr>
        <p:txBody>
          <a:bodyPr/>
          <a:lstStyle/>
          <a:p>
            <a:r>
              <a:rPr lang="en-VN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TALENT &amp; PEOPLE &amp; TEAMWORK ICON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05378-B934-9A43-812F-4D7C4CB588FE}"/>
              </a:ext>
            </a:extLst>
          </p:cNvPr>
          <p:cNvSpPr txBox="1"/>
          <p:nvPr/>
        </p:nvSpPr>
        <p:spPr>
          <a:xfrm>
            <a:off x="1314983" y="2354679"/>
            <a:ext cx="8339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Pencil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47F6F-A8AF-984B-BFD4-A55F111B7C67}"/>
              </a:ext>
            </a:extLst>
          </p:cNvPr>
          <p:cNvSpPr txBox="1"/>
          <p:nvPr/>
        </p:nvSpPr>
        <p:spPr>
          <a:xfrm>
            <a:off x="2190060" y="2354679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BD6EB-DFEE-0D46-96B8-EC4868D1F09E}"/>
              </a:ext>
            </a:extLst>
          </p:cNvPr>
          <p:cNvSpPr txBox="1"/>
          <p:nvPr/>
        </p:nvSpPr>
        <p:spPr>
          <a:xfrm>
            <a:off x="3933866" y="2354679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Paintbrush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6386D-6204-8B4E-9F6D-1A3C9F81915A}"/>
              </a:ext>
            </a:extLst>
          </p:cNvPr>
          <p:cNvSpPr txBox="1"/>
          <p:nvPr/>
        </p:nvSpPr>
        <p:spPr>
          <a:xfrm>
            <a:off x="4805769" y="2354679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Maths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DBF82-5065-0047-B087-7AA093A5DA03}"/>
              </a:ext>
            </a:extLst>
          </p:cNvPr>
          <p:cNvSpPr txBox="1"/>
          <p:nvPr/>
        </p:nvSpPr>
        <p:spPr>
          <a:xfrm>
            <a:off x="3061963" y="2354679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Profile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F3F19-F0EB-4A47-943D-711BF9A59377}"/>
              </a:ext>
            </a:extLst>
          </p:cNvPr>
          <p:cNvSpPr txBox="1"/>
          <p:nvPr/>
        </p:nvSpPr>
        <p:spPr>
          <a:xfrm>
            <a:off x="5677672" y="2354679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Mortarboard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CEBF08-0921-5D42-A4B9-457065F89B31}"/>
              </a:ext>
            </a:extLst>
          </p:cNvPr>
          <p:cNvSpPr txBox="1"/>
          <p:nvPr/>
        </p:nvSpPr>
        <p:spPr>
          <a:xfrm>
            <a:off x="7421478" y="2354679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Diploma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A3E34-95D4-FE4A-A65F-E901A756BAEA}"/>
              </a:ext>
            </a:extLst>
          </p:cNvPr>
          <p:cNvSpPr txBox="1"/>
          <p:nvPr/>
        </p:nvSpPr>
        <p:spPr>
          <a:xfrm>
            <a:off x="6549575" y="2354677"/>
            <a:ext cx="8307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Reading (glasses)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66987-11F2-9549-BAA7-6B4C1A8710AC}"/>
              </a:ext>
            </a:extLst>
          </p:cNvPr>
          <p:cNvSpPr txBox="1"/>
          <p:nvPr/>
        </p:nvSpPr>
        <p:spPr>
          <a:xfrm>
            <a:off x="8293381" y="2354679"/>
            <a:ext cx="8191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Puzzle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A23878-8A58-CA45-83DB-55000AF2F895}"/>
              </a:ext>
            </a:extLst>
          </p:cNvPr>
          <p:cNvSpPr txBox="1"/>
          <p:nvPr/>
        </p:nvSpPr>
        <p:spPr>
          <a:xfrm>
            <a:off x="9153644" y="2354679"/>
            <a:ext cx="8339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Trophy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ABABA-E998-6445-A464-617757BACF83}"/>
              </a:ext>
            </a:extLst>
          </p:cNvPr>
          <p:cNvSpPr txBox="1"/>
          <p:nvPr/>
        </p:nvSpPr>
        <p:spPr>
          <a:xfrm>
            <a:off x="10028720" y="2354679"/>
            <a:ext cx="830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rgbClr val="313131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ID badge</a:t>
            </a:r>
          </a:p>
        </p:txBody>
      </p:sp>
      <p:grpSp>
        <p:nvGrpSpPr>
          <p:cNvPr id="16" name="Group 252">
            <a:extLst>
              <a:ext uri="{FF2B5EF4-FFF2-40B4-BE49-F238E27FC236}">
                <a16:creationId xmlns:a16="http://schemas.microsoft.com/office/drawing/2014/main" id="{0B664736-683C-154C-BD34-E79D2E4E40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42164" y="1943616"/>
            <a:ext cx="369021" cy="369021"/>
            <a:chOff x="4251" y="799"/>
            <a:chExt cx="340" cy="340"/>
          </a:xfrm>
          <a:solidFill>
            <a:srgbClr val="ED1B24"/>
          </a:solidFill>
        </p:grpSpPr>
        <p:sp>
          <p:nvSpPr>
            <p:cNvPr id="17" name="Freeform 253">
              <a:extLst>
                <a:ext uri="{FF2B5EF4-FFF2-40B4-BE49-F238E27FC236}">
                  <a16:creationId xmlns:a16="http://schemas.microsoft.com/office/drawing/2014/main" id="{6E3C65DB-A47A-0E4D-9A56-8752645DC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" y="950"/>
              <a:ext cx="70" cy="89"/>
            </a:xfrm>
            <a:custGeom>
              <a:avLst/>
              <a:gdLst>
                <a:gd name="T0" fmla="*/ 58 w 105"/>
                <a:gd name="T1" fmla="*/ 91 h 134"/>
                <a:gd name="T2" fmla="*/ 99 w 105"/>
                <a:gd name="T3" fmla="*/ 35 h 134"/>
                <a:gd name="T4" fmla="*/ 10 w 105"/>
                <a:gd name="T5" fmla="*/ 6 h 134"/>
                <a:gd name="T6" fmla="*/ 1 w 105"/>
                <a:gd name="T7" fmla="*/ 18 h 134"/>
                <a:gd name="T8" fmla="*/ 12 w 105"/>
                <a:gd name="T9" fmla="*/ 28 h 134"/>
                <a:gd name="T10" fmla="*/ 79 w 105"/>
                <a:gd name="T11" fmla="*/ 41 h 134"/>
                <a:gd name="T12" fmla="*/ 50 w 105"/>
                <a:gd name="T13" fmla="*/ 71 h 134"/>
                <a:gd name="T14" fmla="*/ 27 w 105"/>
                <a:gd name="T15" fmla="*/ 98 h 134"/>
                <a:gd name="T16" fmla="*/ 48 w 105"/>
                <a:gd name="T17" fmla="*/ 132 h 134"/>
                <a:gd name="T18" fmla="*/ 54 w 105"/>
                <a:gd name="T19" fmla="*/ 134 h 134"/>
                <a:gd name="T20" fmla="*/ 63 w 105"/>
                <a:gd name="T21" fmla="*/ 130 h 134"/>
                <a:gd name="T22" fmla="*/ 60 w 105"/>
                <a:gd name="T23" fmla="*/ 115 h 134"/>
                <a:gd name="T24" fmla="*/ 48 w 105"/>
                <a:gd name="T25" fmla="*/ 99 h 134"/>
                <a:gd name="T26" fmla="*/ 58 w 105"/>
                <a:gd name="T27" fmla="*/ 9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34">
                  <a:moveTo>
                    <a:pt x="58" y="91"/>
                  </a:moveTo>
                  <a:cubicBezTo>
                    <a:pt x="88" y="77"/>
                    <a:pt x="105" y="55"/>
                    <a:pt x="99" y="35"/>
                  </a:cubicBezTo>
                  <a:cubicBezTo>
                    <a:pt x="96" y="22"/>
                    <a:pt x="80" y="0"/>
                    <a:pt x="10" y="6"/>
                  </a:cubicBezTo>
                  <a:cubicBezTo>
                    <a:pt x="5" y="7"/>
                    <a:pt x="0" y="12"/>
                    <a:pt x="1" y="18"/>
                  </a:cubicBezTo>
                  <a:cubicBezTo>
                    <a:pt x="1" y="24"/>
                    <a:pt x="6" y="28"/>
                    <a:pt x="12" y="28"/>
                  </a:cubicBezTo>
                  <a:cubicBezTo>
                    <a:pt x="61" y="23"/>
                    <a:pt x="77" y="34"/>
                    <a:pt x="79" y="41"/>
                  </a:cubicBezTo>
                  <a:cubicBezTo>
                    <a:pt x="81" y="48"/>
                    <a:pt x="70" y="62"/>
                    <a:pt x="50" y="71"/>
                  </a:cubicBezTo>
                  <a:cubicBezTo>
                    <a:pt x="35" y="78"/>
                    <a:pt x="28" y="87"/>
                    <a:pt x="27" y="98"/>
                  </a:cubicBezTo>
                  <a:cubicBezTo>
                    <a:pt x="25" y="116"/>
                    <a:pt x="46" y="131"/>
                    <a:pt x="48" y="132"/>
                  </a:cubicBezTo>
                  <a:cubicBezTo>
                    <a:pt x="50" y="134"/>
                    <a:pt x="52" y="134"/>
                    <a:pt x="54" y="134"/>
                  </a:cubicBezTo>
                  <a:cubicBezTo>
                    <a:pt x="57" y="134"/>
                    <a:pt x="61" y="133"/>
                    <a:pt x="63" y="130"/>
                  </a:cubicBezTo>
                  <a:cubicBezTo>
                    <a:pt x="66" y="125"/>
                    <a:pt x="65" y="118"/>
                    <a:pt x="60" y="115"/>
                  </a:cubicBezTo>
                  <a:cubicBezTo>
                    <a:pt x="56" y="112"/>
                    <a:pt x="48" y="104"/>
                    <a:pt x="48" y="99"/>
                  </a:cubicBezTo>
                  <a:cubicBezTo>
                    <a:pt x="48" y="97"/>
                    <a:pt x="52" y="94"/>
                    <a:pt x="58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8" name="Freeform 254">
              <a:extLst>
                <a:ext uri="{FF2B5EF4-FFF2-40B4-BE49-F238E27FC236}">
                  <a16:creationId xmlns:a16="http://schemas.microsoft.com/office/drawing/2014/main" id="{6A7D53B0-04BD-2D43-AF9A-A5A9275738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1" y="902"/>
              <a:ext cx="146" cy="145"/>
            </a:xfrm>
            <a:custGeom>
              <a:avLst/>
              <a:gdLst>
                <a:gd name="T0" fmla="*/ 215 w 219"/>
                <a:gd name="T1" fmla="*/ 35 h 219"/>
                <a:gd name="T2" fmla="*/ 185 w 219"/>
                <a:gd name="T3" fmla="*/ 4 h 219"/>
                <a:gd name="T4" fmla="*/ 170 w 219"/>
                <a:gd name="T5" fmla="*/ 4 h 219"/>
                <a:gd name="T6" fmla="*/ 110 w 219"/>
                <a:gd name="T7" fmla="*/ 65 h 219"/>
                <a:gd name="T8" fmla="*/ 19 w 219"/>
                <a:gd name="T9" fmla="*/ 155 h 219"/>
                <a:gd name="T10" fmla="*/ 17 w 219"/>
                <a:gd name="T11" fmla="*/ 159 h 219"/>
                <a:gd name="T12" fmla="*/ 2 w 219"/>
                <a:gd name="T13" fmla="*/ 205 h 219"/>
                <a:gd name="T14" fmla="*/ 4 w 219"/>
                <a:gd name="T15" fmla="*/ 216 h 219"/>
                <a:gd name="T16" fmla="*/ 12 w 219"/>
                <a:gd name="T17" fmla="*/ 219 h 219"/>
                <a:gd name="T18" fmla="*/ 15 w 219"/>
                <a:gd name="T19" fmla="*/ 218 h 219"/>
                <a:gd name="T20" fmla="*/ 60 w 219"/>
                <a:gd name="T21" fmla="*/ 203 h 219"/>
                <a:gd name="T22" fmla="*/ 65 w 219"/>
                <a:gd name="T23" fmla="*/ 201 h 219"/>
                <a:gd name="T24" fmla="*/ 155 w 219"/>
                <a:gd name="T25" fmla="*/ 110 h 219"/>
                <a:gd name="T26" fmla="*/ 215 w 219"/>
                <a:gd name="T27" fmla="*/ 50 h 219"/>
                <a:gd name="T28" fmla="*/ 219 w 219"/>
                <a:gd name="T29" fmla="*/ 42 h 219"/>
                <a:gd name="T30" fmla="*/ 215 w 219"/>
                <a:gd name="T31" fmla="*/ 35 h 219"/>
                <a:gd name="T32" fmla="*/ 51 w 219"/>
                <a:gd name="T33" fmla="*/ 184 h 219"/>
                <a:gd name="T34" fmla="*/ 29 w 219"/>
                <a:gd name="T35" fmla="*/ 191 h 219"/>
                <a:gd name="T36" fmla="*/ 36 w 219"/>
                <a:gd name="T37" fmla="*/ 169 h 219"/>
                <a:gd name="T38" fmla="*/ 117 w 219"/>
                <a:gd name="T39" fmla="*/ 87 h 219"/>
                <a:gd name="T40" fmla="*/ 132 w 219"/>
                <a:gd name="T41" fmla="*/ 102 h 219"/>
                <a:gd name="T42" fmla="*/ 51 w 219"/>
                <a:gd name="T43" fmla="*/ 184 h 219"/>
                <a:gd name="T44" fmla="*/ 148 w 219"/>
                <a:gd name="T45" fmla="*/ 87 h 219"/>
                <a:gd name="T46" fmla="*/ 132 w 219"/>
                <a:gd name="T47" fmla="*/ 72 h 219"/>
                <a:gd name="T48" fmla="*/ 178 w 219"/>
                <a:gd name="T49" fmla="*/ 27 h 219"/>
                <a:gd name="T50" fmla="*/ 193 w 219"/>
                <a:gd name="T51" fmla="*/ 42 h 219"/>
                <a:gd name="T52" fmla="*/ 148 w 219"/>
                <a:gd name="T53" fmla="*/ 8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9" h="219">
                  <a:moveTo>
                    <a:pt x="215" y="35"/>
                  </a:moveTo>
                  <a:cubicBezTo>
                    <a:pt x="185" y="4"/>
                    <a:pt x="185" y="4"/>
                    <a:pt x="185" y="4"/>
                  </a:cubicBezTo>
                  <a:cubicBezTo>
                    <a:pt x="181" y="0"/>
                    <a:pt x="174" y="0"/>
                    <a:pt x="170" y="4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9" y="155"/>
                    <a:pt x="19" y="155"/>
                    <a:pt x="19" y="155"/>
                  </a:cubicBezTo>
                  <a:cubicBezTo>
                    <a:pt x="18" y="156"/>
                    <a:pt x="17" y="158"/>
                    <a:pt x="17" y="159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0" y="209"/>
                    <a:pt x="1" y="213"/>
                    <a:pt x="4" y="216"/>
                  </a:cubicBezTo>
                  <a:cubicBezTo>
                    <a:pt x="6" y="218"/>
                    <a:pt x="9" y="219"/>
                    <a:pt x="12" y="219"/>
                  </a:cubicBezTo>
                  <a:cubicBezTo>
                    <a:pt x="13" y="219"/>
                    <a:pt x="14" y="219"/>
                    <a:pt x="15" y="218"/>
                  </a:cubicBezTo>
                  <a:cubicBezTo>
                    <a:pt x="60" y="203"/>
                    <a:pt x="60" y="203"/>
                    <a:pt x="60" y="203"/>
                  </a:cubicBezTo>
                  <a:cubicBezTo>
                    <a:pt x="62" y="203"/>
                    <a:pt x="63" y="202"/>
                    <a:pt x="65" y="201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215" y="50"/>
                    <a:pt x="215" y="50"/>
                    <a:pt x="215" y="50"/>
                  </a:cubicBezTo>
                  <a:cubicBezTo>
                    <a:pt x="217" y="48"/>
                    <a:pt x="219" y="45"/>
                    <a:pt x="219" y="42"/>
                  </a:cubicBezTo>
                  <a:cubicBezTo>
                    <a:pt x="219" y="39"/>
                    <a:pt x="217" y="37"/>
                    <a:pt x="215" y="35"/>
                  </a:cubicBezTo>
                  <a:close/>
                  <a:moveTo>
                    <a:pt x="51" y="184"/>
                  </a:moveTo>
                  <a:cubicBezTo>
                    <a:pt x="29" y="191"/>
                    <a:pt x="29" y="191"/>
                    <a:pt x="29" y="191"/>
                  </a:cubicBezTo>
                  <a:cubicBezTo>
                    <a:pt x="36" y="169"/>
                    <a:pt x="36" y="169"/>
                    <a:pt x="36" y="169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32" y="102"/>
                    <a:pt x="132" y="102"/>
                    <a:pt x="132" y="102"/>
                  </a:cubicBezTo>
                  <a:lnTo>
                    <a:pt x="51" y="184"/>
                  </a:lnTo>
                  <a:close/>
                  <a:moveTo>
                    <a:pt x="148" y="87"/>
                  </a:moveTo>
                  <a:cubicBezTo>
                    <a:pt x="132" y="72"/>
                    <a:pt x="132" y="72"/>
                    <a:pt x="132" y="72"/>
                  </a:cubicBezTo>
                  <a:cubicBezTo>
                    <a:pt x="178" y="27"/>
                    <a:pt x="178" y="27"/>
                    <a:pt x="178" y="27"/>
                  </a:cubicBezTo>
                  <a:cubicBezTo>
                    <a:pt x="193" y="42"/>
                    <a:pt x="193" y="42"/>
                    <a:pt x="193" y="42"/>
                  </a:cubicBezTo>
                  <a:lnTo>
                    <a:pt x="148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9" name="Freeform 255">
              <a:extLst>
                <a:ext uri="{FF2B5EF4-FFF2-40B4-BE49-F238E27FC236}">
                  <a16:creationId xmlns:a16="http://schemas.microsoft.com/office/drawing/2014/main" id="{53783FD4-05FD-174B-ACE4-60FA43ED85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1" y="799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0" name="Group 545">
            <a:extLst>
              <a:ext uri="{FF2B5EF4-FFF2-40B4-BE49-F238E27FC236}">
                <a16:creationId xmlns:a16="http://schemas.microsoft.com/office/drawing/2014/main" id="{68679CF7-F77E-6B44-B4E7-230E84762A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12772" y="1943616"/>
            <a:ext cx="369021" cy="369021"/>
            <a:chOff x="1885" y="1944"/>
            <a:chExt cx="340" cy="340"/>
          </a:xfrm>
          <a:solidFill>
            <a:srgbClr val="ED1B24"/>
          </a:solidFill>
        </p:grpSpPr>
        <p:sp>
          <p:nvSpPr>
            <p:cNvPr id="21" name="Freeform 546">
              <a:extLst>
                <a:ext uri="{FF2B5EF4-FFF2-40B4-BE49-F238E27FC236}">
                  <a16:creationId xmlns:a16="http://schemas.microsoft.com/office/drawing/2014/main" id="{6C3B282C-9B9D-404A-9441-5CBCC3CF23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5" y="1944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2" name="Freeform 547">
              <a:extLst>
                <a:ext uri="{FF2B5EF4-FFF2-40B4-BE49-F238E27FC236}">
                  <a16:creationId xmlns:a16="http://schemas.microsoft.com/office/drawing/2014/main" id="{15337A7D-A083-AA4F-A409-F940328F5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2007"/>
              <a:ext cx="215" cy="185"/>
            </a:xfrm>
            <a:custGeom>
              <a:avLst/>
              <a:gdLst>
                <a:gd name="T0" fmla="*/ 318 w 323"/>
                <a:gd name="T1" fmla="*/ 259 h 278"/>
                <a:gd name="T2" fmla="*/ 257 w 323"/>
                <a:gd name="T3" fmla="*/ 241 h 278"/>
                <a:gd name="T4" fmla="*/ 229 w 323"/>
                <a:gd name="T5" fmla="*/ 236 h 278"/>
                <a:gd name="T6" fmla="*/ 212 w 323"/>
                <a:gd name="T7" fmla="*/ 223 h 278"/>
                <a:gd name="T8" fmla="*/ 213 w 323"/>
                <a:gd name="T9" fmla="*/ 220 h 278"/>
                <a:gd name="T10" fmla="*/ 246 w 323"/>
                <a:gd name="T11" fmla="*/ 142 h 278"/>
                <a:gd name="T12" fmla="*/ 233 w 323"/>
                <a:gd name="T13" fmla="*/ 33 h 278"/>
                <a:gd name="T14" fmla="*/ 161 w 323"/>
                <a:gd name="T15" fmla="*/ 1 h 278"/>
                <a:gd name="T16" fmla="*/ 161 w 323"/>
                <a:gd name="T17" fmla="*/ 1 h 278"/>
                <a:gd name="T18" fmla="*/ 90 w 323"/>
                <a:gd name="T19" fmla="*/ 33 h 278"/>
                <a:gd name="T20" fmla="*/ 77 w 323"/>
                <a:gd name="T21" fmla="*/ 142 h 278"/>
                <a:gd name="T22" fmla="*/ 110 w 323"/>
                <a:gd name="T23" fmla="*/ 220 h 278"/>
                <a:gd name="T24" fmla="*/ 111 w 323"/>
                <a:gd name="T25" fmla="*/ 223 h 278"/>
                <a:gd name="T26" fmla="*/ 94 w 323"/>
                <a:gd name="T27" fmla="*/ 236 h 278"/>
                <a:gd name="T28" fmla="*/ 66 w 323"/>
                <a:gd name="T29" fmla="*/ 241 h 278"/>
                <a:gd name="T30" fmla="*/ 5 w 323"/>
                <a:gd name="T31" fmla="*/ 259 h 278"/>
                <a:gd name="T32" fmla="*/ 4 w 323"/>
                <a:gd name="T33" fmla="*/ 274 h 278"/>
                <a:gd name="T34" fmla="*/ 12 w 323"/>
                <a:gd name="T35" fmla="*/ 278 h 278"/>
                <a:gd name="T36" fmla="*/ 19 w 323"/>
                <a:gd name="T37" fmla="*/ 275 h 278"/>
                <a:gd name="T38" fmla="*/ 69 w 323"/>
                <a:gd name="T39" fmla="*/ 263 h 278"/>
                <a:gd name="T40" fmla="*/ 101 w 323"/>
                <a:gd name="T41" fmla="*/ 256 h 278"/>
                <a:gd name="T42" fmla="*/ 131 w 323"/>
                <a:gd name="T43" fmla="*/ 229 h 278"/>
                <a:gd name="T44" fmla="*/ 128 w 323"/>
                <a:gd name="T45" fmla="*/ 208 h 278"/>
                <a:gd name="T46" fmla="*/ 97 w 323"/>
                <a:gd name="T47" fmla="*/ 137 h 278"/>
                <a:gd name="T48" fmla="*/ 106 w 323"/>
                <a:gd name="T49" fmla="*/ 46 h 278"/>
                <a:gd name="T50" fmla="*/ 161 w 323"/>
                <a:gd name="T51" fmla="*/ 22 h 278"/>
                <a:gd name="T52" fmla="*/ 162 w 323"/>
                <a:gd name="T53" fmla="*/ 22 h 278"/>
                <a:gd name="T54" fmla="*/ 162 w 323"/>
                <a:gd name="T55" fmla="*/ 22 h 278"/>
                <a:gd name="T56" fmla="*/ 162 w 323"/>
                <a:gd name="T57" fmla="*/ 22 h 278"/>
                <a:gd name="T58" fmla="*/ 217 w 323"/>
                <a:gd name="T59" fmla="*/ 46 h 278"/>
                <a:gd name="T60" fmla="*/ 226 w 323"/>
                <a:gd name="T61" fmla="*/ 137 h 278"/>
                <a:gd name="T62" fmla="*/ 195 w 323"/>
                <a:gd name="T63" fmla="*/ 208 h 278"/>
                <a:gd name="T64" fmla="*/ 192 w 323"/>
                <a:gd name="T65" fmla="*/ 229 h 278"/>
                <a:gd name="T66" fmla="*/ 222 w 323"/>
                <a:gd name="T67" fmla="*/ 256 h 278"/>
                <a:gd name="T68" fmla="*/ 254 w 323"/>
                <a:gd name="T69" fmla="*/ 263 h 278"/>
                <a:gd name="T70" fmla="*/ 304 w 323"/>
                <a:gd name="T71" fmla="*/ 275 h 278"/>
                <a:gd name="T72" fmla="*/ 311 w 323"/>
                <a:gd name="T73" fmla="*/ 278 h 278"/>
                <a:gd name="T74" fmla="*/ 319 w 323"/>
                <a:gd name="T75" fmla="*/ 274 h 278"/>
                <a:gd name="T76" fmla="*/ 318 w 323"/>
                <a:gd name="T77" fmla="*/ 259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3" h="278">
                  <a:moveTo>
                    <a:pt x="318" y="259"/>
                  </a:moveTo>
                  <a:cubicBezTo>
                    <a:pt x="306" y="249"/>
                    <a:pt x="281" y="245"/>
                    <a:pt x="257" y="241"/>
                  </a:cubicBezTo>
                  <a:cubicBezTo>
                    <a:pt x="246" y="240"/>
                    <a:pt x="235" y="238"/>
                    <a:pt x="229" y="236"/>
                  </a:cubicBezTo>
                  <a:cubicBezTo>
                    <a:pt x="220" y="232"/>
                    <a:pt x="214" y="226"/>
                    <a:pt x="212" y="223"/>
                  </a:cubicBezTo>
                  <a:cubicBezTo>
                    <a:pt x="212" y="221"/>
                    <a:pt x="212" y="221"/>
                    <a:pt x="213" y="220"/>
                  </a:cubicBezTo>
                  <a:cubicBezTo>
                    <a:pt x="226" y="202"/>
                    <a:pt x="240" y="170"/>
                    <a:pt x="246" y="142"/>
                  </a:cubicBezTo>
                  <a:cubicBezTo>
                    <a:pt x="258" y="95"/>
                    <a:pt x="253" y="58"/>
                    <a:pt x="233" y="33"/>
                  </a:cubicBezTo>
                  <a:cubicBezTo>
                    <a:pt x="207" y="0"/>
                    <a:pt x="163" y="1"/>
                    <a:pt x="161" y="1"/>
                  </a:cubicBezTo>
                  <a:cubicBezTo>
                    <a:pt x="161" y="1"/>
                    <a:pt x="161" y="1"/>
                    <a:pt x="161" y="1"/>
                  </a:cubicBezTo>
                  <a:cubicBezTo>
                    <a:pt x="158" y="1"/>
                    <a:pt x="116" y="1"/>
                    <a:pt x="90" y="33"/>
                  </a:cubicBezTo>
                  <a:cubicBezTo>
                    <a:pt x="70" y="58"/>
                    <a:pt x="65" y="95"/>
                    <a:pt x="77" y="142"/>
                  </a:cubicBezTo>
                  <a:cubicBezTo>
                    <a:pt x="83" y="170"/>
                    <a:pt x="97" y="202"/>
                    <a:pt x="110" y="220"/>
                  </a:cubicBezTo>
                  <a:cubicBezTo>
                    <a:pt x="111" y="221"/>
                    <a:pt x="111" y="221"/>
                    <a:pt x="111" y="223"/>
                  </a:cubicBezTo>
                  <a:cubicBezTo>
                    <a:pt x="110" y="226"/>
                    <a:pt x="103" y="232"/>
                    <a:pt x="94" y="236"/>
                  </a:cubicBezTo>
                  <a:cubicBezTo>
                    <a:pt x="88" y="238"/>
                    <a:pt x="77" y="240"/>
                    <a:pt x="66" y="241"/>
                  </a:cubicBezTo>
                  <a:cubicBezTo>
                    <a:pt x="42" y="245"/>
                    <a:pt x="17" y="249"/>
                    <a:pt x="5" y="259"/>
                  </a:cubicBezTo>
                  <a:cubicBezTo>
                    <a:pt x="1" y="263"/>
                    <a:pt x="0" y="270"/>
                    <a:pt x="4" y="274"/>
                  </a:cubicBezTo>
                  <a:cubicBezTo>
                    <a:pt x="6" y="277"/>
                    <a:pt x="9" y="278"/>
                    <a:pt x="12" y="278"/>
                  </a:cubicBezTo>
                  <a:cubicBezTo>
                    <a:pt x="15" y="278"/>
                    <a:pt x="17" y="277"/>
                    <a:pt x="19" y="275"/>
                  </a:cubicBezTo>
                  <a:cubicBezTo>
                    <a:pt x="27" y="269"/>
                    <a:pt x="51" y="265"/>
                    <a:pt x="69" y="263"/>
                  </a:cubicBezTo>
                  <a:cubicBezTo>
                    <a:pt x="82" y="261"/>
                    <a:pt x="94" y="259"/>
                    <a:pt x="101" y="256"/>
                  </a:cubicBezTo>
                  <a:cubicBezTo>
                    <a:pt x="117" y="250"/>
                    <a:pt x="128" y="240"/>
                    <a:pt x="131" y="229"/>
                  </a:cubicBezTo>
                  <a:cubicBezTo>
                    <a:pt x="133" y="221"/>
                    <a:pt x="132" y="214"/>
                    <a:pt x="128" y="208"/>
                  </a:cubicBezTo>
                  <a:cubicBezTo>
                    <a:pt x="116" y="192"/>
                    <a:pt x="103" y="162"/>
                    <a:pt x="97" y="137"/>
                  </a:cubicBezTo>
                  <a:cubicBezTo>
                    <a:pt x="88" y="96"/>
                    <a:pt x="91" y="66"/>
                    <a:pt x="106" y="46"/>
                  </a:cubicBezTo>
                  <a:cubicBezTo>
                    <a:pt x="126" y="22"/>
                    <a:pt x="160" y="22"/>
                    <a:pt x="161" y="22"/>
                  </a:cubicBezTo>
                  <a:cubicBezTo>
                    <a:pt x="161" y="22"/>
                    <a:pt x="161" y="22"/>
                    <a:pt x="162" y="22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2" y="22"/>
                    <a:pt x="197" y="22"/>
                    <a:pt x="217" y="46"/>
                  </a:cubicBezTo>
                  <a:cubicBezTo>
                    <a:pt x="232" y="66"/>
                    <a:pt x="235" y="96"/>
                    <a:pt x="226" y="137"/>
                  </a:cubicBezTo>
                  <a:cubicBezTo>
                    <a:pt x="220" y="162"/>
                    <a:pt x="207" y="192"/>
                    <a:pt x="195" y="208"/>
                  </a:cubicBezTo>
                  <a:cubicBezTo>
                    <a:pt x="191" y="214"/>
                    <a:pt x="190" y="221"/>
                    <a:pt x="192" y="229"/>
                  </a:cubicBezTo>
                  <a:cubicBezTo>
                    <a:pt x="195" y="240"/>
                    <a:pt x="206" y="250"/>
                    <a:pt x="222" y="256"/>
                  </a:cubicBezTo>
                  <a:cubicBezTo>
                    <a:pt x="229" y="259"/>
                    <a:pt x="241" y="261"/>
                    <a:pt x="254" y="263"/>
                  </a:cubicBezTo>
                  <a:cubicBezTo>
                    <a:pt x="272" y="265"/>
                    <a:pt x="296" y="269"/>
                    <a:pt x="304" y="275"/>
                  </a:cubicBezTo>
                  <a:cubicBezTo>
                    <a:pt x="306" y="277"/>
                    <a:pt x="308" y="278"/>
                    <a:pt x="311" y="278"/>
                  </a:cubicBezTo>
                  <a:cubicBezTo>
                    <a:pt x="314" y="278"/>
                    <a:pt x="317" y="277"/>
                    <a:pt x="319" y="274"/>
                  </a:cubicBezTo>
                  <a:cubicBezTo>
                    <a:pt x="323" y="270"/>
                    <a:pt x="322" y="263"/>
                    <a:pt x="318" y="2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555">
            <a:extLst>
              <a:ext uri="{FF2B5EF4-FFF2-40B4-BE49-F238E27FC236}">
                <a16:creationId xmlns:a16="http://schemas.microsoft.com/office/drawing/2014/main" id="{9FBF207B-DAD5-DE4F-BF4A-EACA093A6E8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4461" y="1943616"/>
            <a:ext cx="370106" cy="369021"/>
            <a:chOff x="1130" y="1948"/>
            <a:chExt cx="341" cy="340"/>
          </a:xfrm>
          <a:solidFill>
            <a:srgbClr val="ED1B24"/>
          </a:solidFill>
        </p:grpSpPr>
        <p:sp>
          <p:nvSpPr>
            <p:cNvPr id="24" name="Freeform 556">
              <a:extLst>
                <a:ext uri="{FF2B5EF4-FFF2-40B4-BE49-F238E27FC236}">
                  <a16:creationId xmlns:a16="http://schemas.microsoft.com/office/drawing/2014/main" id="{E3853328-D2A8-324C-B732-F3EBDA22D6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0" y="1948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5" name="Freeform 557">
              <a:extLst>
                <a:ext uri="{FF2B5EF4-FFF2-40B4-BE49-F238E27FC236}">
                  <a16:creationId xmlns:a16="http://schemas.microsoft.com/office/drawing/2014/main" id="{B48C10CE-87F1-F941-9993-CB070CBD8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" y="2068"/>
              <a:ext cx="85" cy="14"/>
            </a:xfrm>
            <a:custGeom>
              <a:avLst/>
              <a:gdLst>
                <a:gd name="T0" fmla="*/ 10 w 128"/>
                <a:gd name="T1" fmla="*/ 21 h 21"/>
                <a:gd name="T2" fmla="*/ 117 w 128"/>
                <a:gd name="T3" fmla="*/ 21 h 21"/>
                <a:gd name="T4" fmla="*/ 128 w 128"/>
                <a:gd name="T5" fmla="*/ 11 h 21"/>
                <a:gd name="T6" fmla="*/ 117 w 128"/>
                <a:gd name="T7" fmla="*/ 0 h 21"/>
                <a:gd name="T8" fmla="*/ 10 w 128"/>
                <a:gd name="T9" fmla="*/ 0 h 21"/>
                <a:gd name="T10" fmla="*/ 0 w 128"/>
                <a:gd name="T11" fmla="*/ 11 h 21"/>
                <a:gd name="T12" fmla="*/ 10 w 12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1">
                  <a:moveTo>
                    <a:pt x="10" y="21"/>
                  </a:moveTo>
                  <a:cubicBezTo>
                    <a:pt x="117" y="21"/>
                    <a:pt x="117" y="21"/>
                    <a:pt x="117" y="21"/>
                  </a:cubicBezTo>
                  <a:cubicBezTo>
                    <a:pt x="123" y="21"/>
                    <a:pt x="128" y="17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6" name="Freeform 558">
              <a:extLst>
                <a:ext uri="{FF2B5EF4-FFF2-40B4-BE49-F238E27FC236}">
                  <a16:creationId xmlns:a16="http://schemas.microsoft.com/office/drawing/2014/main" id="{8E0B6223-7007-3D45-90BC-71BB4B837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" y="2097"/>
              <a:ext cx="85" cy="14"/>
            </a:xfrm>
            <a:custGeom>
              <a:avLst/>
              <a:gdLst>
                <a:gd name="T0" fmla="*/ 117 w 128"/>
                <a:gd name="T1" fmla="*/ 0 h 21"/>
                <a:gd name="T2" fmla="*/ 10 w 128"/>
                <a:gd name="T3" fmla="*/ 0 h 21"/>
                <a:gd name="T4" fmla="*/ 0 w 128"/>
                <a:gd name="T5" fmla="*/ 10 h 21"/>
                <a:gd name="T6" fmla="*/ 10 w 128"/>
                <a:gd name="T7" fmla="*/ 21 h 21"/>
                <a:gd name="T8" fmla="*/ 117 w 128"/>
                <a:gd name="T9" fmla="*/ 21 h 21"/>
                <a:gd name="T10" fmla="*/ 128 w 128"/>
                <a:gd name="T11" fmla="*/ 10 h 21"/>
                <a:gd name="T12" fmla="*/ 117 w 128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1">
                  <a:moveTo>
                    <a:pt x="11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23" y="21"/>
                    <a:pt x="128" y="16"/>
                    <a:pt x="128" y="10"/>
                  </a:cubicBezTo>
                  <a:cubicBezTo>
                    <a:pt x="128" y="4"/>
                    <a:pt x="123" y="0"/>
                    <a:pt x="1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7" name="Freeform 559">
              <a:extLst>
                <a:ext uri="{FF2B5EF4-FFF2-40B4-BE49-F238E27FC236}">
                  <a16:creationId xmlns:a16="http://schemas.microsoft.com/office/drawing/2014/main" id="{0CF42546-1808-BA43-A1C3-03D1FBE8D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" y="2125"/>
              <a:ext cx="85" cy="14"/>
            </a:xfrm>
            <a:custGeom>
              <a:avLst/>
              <a:gdLst>
                <a:gd name="T0" fmla="*/ 117 w 128"/>
                <a:gd name="T1" fmla="*/ 0 h 22"/>
                <a:gd name="T2" fmla="*/ 10 w 128"/>
                <a:gd name="T3" fmla="*/ 0 h 22"/>
                <a:gd name="T4" fmla="*/ 0 w 128"/>
                <a:gd name="T5" fmla="*/ 11 h 22"/>
                <a:gd name="T6" fmla="*/ 10 w 128"/>
                <a:gd name="T7" fmla="*/ 22 h 22"/>
                <a:gd name="T8" fmla="*/ 117 w 128"/>
                <a:gd name="T9" fmla="*/ 22 h 22"/>
                <a:gd name="T10" fmla="*/ 128 w 128"/>
                <a:gd name="T11" fmla="*/ 11 h 22"/>
                <a:gd name="T12" fmla="*/ 117 w 1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2">
                  <a:moveTo>
                    <a:pt x="11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17" y="22"/>
                    <a:pt x="117" y="22"/>
                    <a:pt x="117" y="22"/>
                  </a:cubicBezTo>
                  <a:cubicBezTo>
                    <a:pt x="123" y="22"/>
                    <a:pt x="128" y="17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28" name="Freeform 560">
              <a:extLst>
                <a:ext uri="{FF2B5EF4-FFF2-40B4-BE49-F238E27FC236}">
                  <a16:creationId xmlns:a16="http://schemas.microsoft.com/office/drawing/2014/main" id="{689F5959-0A40-754D-84D3-536588159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" y="2051"/>
              <a:ext cx="143" cy="139"/>
            </a:xfrm>
            <a:custGeom>
              <a:avLst/>
              <a:gdLst>
                <a:gd name="T0" fmla="*/ 209 w 216"/>
                <a:gd name="T1" fmla="*/ 187 h 209"/>
                <a:gd name="T2" fmla="*/ 173 w 216"/>
                <a:gd name="T3" fmla="*/ 179 h 209"/>
                <a:gd name="T4" fmla="*/ 156 w 216"/>
                <a:gd name="T5" fmla="*/ 176 h 209"/>
                <a:gd name="T6" fmla="*/ 145 w 216"/>
                <a:gd name="T7" fmla="*/ 147 h 209"/>
                <a:gd name="T8" fmla="*/ 167 w 216"/>
                <a:gd name="T9" fmla="*/ 96 h 209"/>
                <a:gd name="T10" fmla="*/ 157 w 216"/>
                <a:gd name="T11" fmla="*/ 22 h 209"/>
                <a:gd name="T12" fmla="*/ 109 w 216"/>
                <a:gd name="T13" fmla="*/ 0 h 209"/>
                <a:gd name="T14" fmla="*/ 59 w 216"/>
                <a:gd name="T15" fmla="*/ 22 h 209"/>
                <a:gd name="T16" fmla="*/ 50 w 216"/>
                <a:gd name="T17" fmla="*/ 96 h 209"/>
                <a:gd name="T18" fmla="*/ 72 w 216"/>
                <a:gd name="T19" fmla="*/ 147 h 209"/>
                <a:gd name="T20" fmla="*/ 61 w 216"/>
                <a:gd name="T21" fmla="*/ 176 h 209"/>
                <a:gd name="T22" fmla="*/ 43 w 216"/>
                <a:gd name="T23" fmla="*/ 179 h 209"/>
                <a:gd name="T24" fmla="*/ 7 w 216"/>
                <a:gd name="T25" fmla="*/ 187 h 209"/>
                <a:gd name="T26" fmla="*/ 3 w 216"/>
                <a:gd name="T27" fmla="*/ 202 h 209"/>
                <a:gd name="T28" fmla="*/ 17 w 216"/>
                <a:gd name="T29" fmla="*/ 206 h 209"/>
                <a:gd name="T30" fmla="*/ 45 w 216"/>
                <a:gd name="T31" fmla="*/ 201 h 209"/>
                <a:gd name="T32" fmla="*/ 70 w 216"/>
                <a:gd name="T33" fmla="*/ 196 h 209"/>
                <a:gd name="T34" fmla="*/ 91 w 216"/>
                <a:gd name="T35" fmla="*/ 163 h 209"/>
                <a:gd name="T36" fmla="*/ 90 w 216"/>
                <a:gd name="T37" fmla="*/ 135 h 209"/>
                <a:gd name="T38" fmla="*/ 71 w 216"/>
                <a:gd name="T39" fmla="*/ 91 h 209"/>
                <a:gd name="T40" fmla="*/ 76 w 216"/>
                <a:gd name="T41" fmla="*/ 36 h 209"/>
                <a:gd name="T42" fmla="*/ 109 w 216"/>
                <a:gd name="T43" fmla="*/ 22 h 209"/>
                <a:gd name="T44" fmla="*/ 141 w 216"/>
                <a:gd name="T45" fmla="*/ 36 h 209"/>
                <a:gd name="T46" fmla="*/ 146 w 216"/>
                <a:gd name="T47" fmla="*/ 91 h 209"/>
                <a:gd name="T48" fmla="*/ 127 w 216"/>
                <a:gd name="T49" fmla="*/ 135 h 209"/>
                <a:gd name="T50" fmla="*/ 125 w 216"/>
                <a:gd name="T51" fmla="*/ 163 h 209"/>
                <a:gd name="T52" fmla="*/ 146 w 216"/>
                <a:gd name="T53" fmla="*/ 196 h 209"/>
                <a:gd name="T54" fmla="*/ 171 w 216"/>
                <a:gd name="T55" fmla="*/ 201 h 209"/>
                <a:gd name="T56" fmla="*/ 199 w 216"/>
                <a:gd name="T57" fmla="*/ 206 h 209"/>
                <a:gd name="T58" fmla="*/ 204 w 216"/>
                <a:gd name="T59" fmla="*/ 207 h 209"/>
                <a:gd name="T60" fmla="*/ 214 w 216"/>
                <a:gd name="T61" fmla="*/ 202 h 209"/>
                <a:gd name="T62" fmla="*/ 209 w 216"/>
                <a:gd name="T63" fmla="*/ 18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6" h="209">
                  <a:moveTo>
                    <a:pt x="209" y="187"/>
                  </a:moveTo>
                  <a:cubicBezTo>
                    <a:pt x="199" y="182"/>
                    <a:pt x="185" y="180"/>
                    <a:pt x="173" y="179"/>
                  </a:cubicBezTo>
                  <a:cubicBezTo>
                    <a:pt x="166" y="179"/>
                    <a:pt x="158" y="178"/>
                    <a:pt x="156" y="176"/>
                  </a:cubicBezTo>
                  <a:cubicBezTo>
                    <a:pt x="149" y="173"/>
                    <a:pt x="143" y="153"/>
                    <a:pt x="145" y="147"/>
                  </a:cubicBezTo>
                  <a:cubicBezTo>
                    <a:pt x="153" y="134"/>
                    <a:pt x="162" y="114"/>
                    <a:pt x="167" y="96"/>
                  </a:cubicBezTo>
                  <a:cubicBezTo>
                    <a:pt x="174" y="64"/>
                    <a:pt x="171" y="39"/>
                    <a:pt x="157" y="22"/>
                  </a:cubicBezTo>
                  <a:cubicBezTo>
                    <a:pt x="139" y="0"/>
                    <a:pt x="109" y="0"/>
                    <a:pt x="109" y="0"/>
                  </a:cubicBezTo>
                  <a:cubicBezTo>
                    <a:pt x="107" y="0"/>
                    <a:pt x="78" y="0"/>
                    <a:pt x="59" y="22"/>
                  </a:cubicBezTo>
                  <a:cubicBezTo>
                    <a:pt x="45" y="39"/>
                    <a:pt x="42" y="64"/>
                    <a:pt x="50" y="96"/>
                  </a:cubicBezTo>
                  <a:cubicBezTo>
                    <a:pt x="54" y="114"/>
                    <a:pt x="63" y="134"/>
                    <a:pt x="72" y="147"/>
                  </a:cubicBezTo>
                  <a:cubicBezTo>
                    <a:pt x="73" y="153"/>
                    <a:pt x="67" y="173"/>
                    <a:pt x="61" y="176"/>
                  </a:cubicBezTo>
                  <a:cubicBezTo>
                    <a:pt x="58" y="178"/>
                    <a:pt x="50" y="179"/>
                    <a:pt x="43" y="179"/>
                  </a:cubicBezTo>
                  <a:cubicBezTo>
                    <a:pt x="31" y="180"/>
                    <a:pt x="18" y="182"/>
                    <a:pt x="7" y="187"/>
                  </a:cubicBezTo>
                  <a:cubicBezTo>
                    <a:pt x="2" y="190"/>
                    <a:pt x="0" y="196"/>
                    <a:pt x="3" y="202"/>
                  </a:cubicBezTo>
                  <a:cubicBezTo>
                    <a:pt x="6" y="207"/>
                    <a:pt x="12" y="209"/>
                    <a:pt x="17" y="206"/>
                  </a:cubicBezTo>
                  <a:cubicBezTo>
                    <a:pt x="24" y="202"/>
                    <a:pt x="35" y="201"/>
                    <a:pt x="45" y="201"/>
                  </a:cubicBezTo>
                  <a:cubicBezTo>
                    <a:pt x="55" y="200"/>
                    <a:pt x="64" y="199"/>
                    <a:pt x="70" y="196"/>
                  </a:cubicBezTo>
                  <a:cubicBezTo>
                    <a:pt x="84" y="189"/>
                    <a:pt x="90" y="169"/>
                    <a:pt x="91" y="163"/>
                  </a:cubicBezTo>
                  <a:cubicBezTo>
                    <a:pt x="93" y="154"/>
                    <a:pt x="95" y="142"/>
                    <a:pt x="90" y="135"/>
                  </a:cubicBezTo>
                  <a:cubicBezTo>
                    <a:pt x="82" y="125"/>
                    <a:pt x="74" y="106"/>
                    <a:pt x="71" y="91"/>
                  </a:cubicBezTo>
                  <a:cubicBezTo>
                    <a:pt x="65" y="66"/>
                    <a:pt x="66" y="47"/>
                    <a:pt x="76" y="36"/>
                  </a:cubicBezTo>
                  <a:cubicBezTo>
                    <a:pt x="87" y="21"/>
                    <a:pt x="108" y="21"/>
                    <a:pt x="109" y="22"/>
                  </a:cubicBezTo>
                  <a:cubicBezTo>
                    <a:pt x="109" y="21"/>
                    <a:pt x="129" y="21"/>
                    <a:pt x="141" y="36"/>
                  </a:cubicBezTo>
                  <a:cubicBezTo>
                    <a:pt x="150" y="47"/>
                    <a:pt x="152" y="66"/>
                    <a:pt x="146" y="91"/>
                  </a:cubicBezTo>
                  <a:cubicBezTo>
                    <a:pt x="142" y="106"/>
                    <a:pt x="134" y="125"/>
                    <a:pt x="127" y="135"/>
                  </a:cubicBezTo>
                  <a:cubicBezTo>
                    <a:pt x="122" y="142"/>
                    <a:pt x="123" y="154"/>
                    <a:pt x="125" y="163"/>
                  </a:cubicBezTo>
                  <a:cubicBezTo>
                    <a:pt x="127" y="169"/>
                    <a:pt x="133" y="189"/>
                    <a:pt x="146" y="196"/>
                  </a:cubicBezTo>
                  <a:cubicBezTo>
                    <a:pt x="153" y="199"/>
                    <a:pt x="161" y="200"/>
                    <a:pt x="171" y="201"/>
                  </a:cubicBezTo>
                  <a:cubicBezTo>
                    <a:pt x="181" y="201"/>
                    <a:pt x="192" y="202"/>
                    <a:pt x="199" y="206"/>
                  </a:cubicBezTo>
                  <a:cubicBezTo>
                    <a:pt x="201" y="207"/>
                    <a:pt x="202" y="207"/>
                    <a:pt x="204" y="207"/>
                  </a:cubicBezTo>
                  <a:cubicBezTo>
                    <a:pt x="208" y="207"/>
                    <a:pt x="212" y="205"/>
                    <a:pt x="214" y="202"/>
                  </a:cubicBezTo>
                  <a:cubicBezTo>
                    <a:pt x="216" y="196"/>
                    <a:pt x="214" y="190"/>
                    <a:pt x="209" y="1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9" name="Group 176">
            <a:extLst>
              <a:ext uri="{FF2B5EF4-FFF2-40B4-BE49-F238E27FC236}">
                <a16:creationId xmlns:a16="http://schemas.microsoft.com/office/drawing/2014/main" id="{7CAB8836-EB95-F842-8176-68E421271C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86003" y="1965866"/>
            <a:ext cx="369021" cy="370106"/>
            <a:chOff x="5821" y="411"/>
            <a:chExt cx="340" cy="341"/>
          </a:xfrm>
          <a:solidFill>
            <a:srgbClr val="ED1B24"/>
          </a:solidFill>
        </p:grpSpPr>
        <p:sp>
          <p:nvSpPr>
            <p:cNvPr id="30" name="Freeform 177">
              <a:extLst>
                <a:ext uri="{FF2B5EF4-FFF2-40B4-BE49-F238E27FC236}">
                  <a16:creationId xmlns:a16="http://schemas.microsoft.com/office/drawing/2014/main" id="{F2AE86AC-8EB2-9543-ADC2-86A003D0DE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21" y="411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1" name="Freeform 178">
              <a:extLst>
                <a:ext uri="{FF2B5EF4-FFF2-40B4-BE49-F238E27FC236}">
                  <a16:creationId xmlns:a16="http://schemas.microsoft.com/office/drawing/2014/main" id="{A2C681EC-B9A0-AC41-AE01-6D733119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" y="563"/>
              <a:ext cx="70" cy="89"/>
            </a:xfrm>
            <a:custGeom>
              <a:avLst/>
              <a:gdLst>
                <a:gd name="T0" fmla="*/ 54 w 105"/>
                <a:gd name="T1" fmla="*/ 134 h 134"/>
                <a:gd name="T2" fmla="*/ 63 w 105"/>
                <a:gd name="T3" fmla="*/ 130 h 134"/>
                <a:gd name="T4" fmla="*/ 60 w 105"/>
                <a:gd name="T5" fmla="*/ 115 h 134"/>
                <a:gd name="T6" fmla="*/ 48 w 105"/>
                <a:gd name="T7" fmla="*/ 99 h 134"/>
                <a:gd name="T8" fmla="*/ 58 w 105"/>
                <a:gd name="T9" fmla="*/ 91 h 134"/>
                <a:gd name="T10" fmla="*/ 99 w 105"/>
                <a:gd name="T11" fmla="*/ 35 h 134"/>
                <a:gd name="T12" fmla="*/ 10 w 105"/>
                <a:gd name="T13" fmla="*/ 6 h 134"/>
                <a:gd name="T14" fmla="*/ 1 w 105"/>
                <a:gd name="T15" fmla="*/ 18 h 134"/>
                <a:gd name="T16" fmla="*/ 12 w 105"/>
                <a:gd name="T17" fmla="*/ 28 h 134"/>
                <a:gd name="T18" fmla="*/ 79 w 105"/>
                <a:gd name="T19" fmla="*/ 41 h 134"/>
                <a:gd name="T20" fmla="*/ 50 w 105"/>
                <a:gd name="T21" fmla="*/ 71 h 134"/>
                <a:gd name="T22" fmla="*/ 27 w 105"/>
                <a:gd name="T23" fmla="*/ 98 h 134"/>
                <a:gd name="T24" fmla="*/ 48 w 105"/>
                <a:gd name="T25" fmla="*/ 132 h 134"/>
                <a:gd name="T26" fmla="*/ 54 w 105"/>
                <a:gd name="T2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34">
                  <a:moveTo>
                    <a:pt x="54" y="134"/>
                  </a:moveTo>
                  <a:cubicBezTo>
                    <a:pt x="57" y="134"/>
                    <a:pt x="61" y="133"/>
                    <a:pt x="63" y="130"/>
                  </a:cubicBezTo>
                  <a:cubicBezTo>
                    <a:pt x="66" y="125"/>
                    <a:pt x="65" y="118"/>
                    <a:pt x="60" y="115"/>
                  </a:cubicBezTo>
                  <a:cubicBezTo>
                    <a:pt x="56" y="112"/>
                    <a:pt x="48" y="104"/>
                    <a:pt x="48" y="99"/>
                  </a:cubicBezTo>
                  <a:cubicBezTo>
                    <a:pt x="48" y="97"/>
                    <a:pt x="52" y="94"/>
                    <a:pt x="58" y="91"/>
                  </a:cubicBezTo>
                  <a:cubicBezTo>
                    <a:pt x="88" y="77"/>
                    <a:pt x="105" y="55"/>
                    <a:pt x="99" y="35"/>
                  </a:cubicBezTo>
                  <a:cubicBezTo>
                    <a:pt x="96" y="22"/>
                    <a:pt x="80" y="0"/>
                    <a:pt x="10" y="6"/>
                  </a:cubicBezTo>
                  <a:cubicBezTo>
                    <a:pt x="5" y="7"/>
                    <a:pt x="0" y="12"/>
                    <a:pt x="1" y="18"/>
                  </a:cubicBezTo>
                  <a:cubicBezTo>
                    <a:pt x="1" y="24"/>
                    <a:pt x="6" y="28"/>
                    <a:pt x="12" y="28"/>
                  </a:cubicBezTo>
                  <a:cubicBezTo>
                    <a:pt x="61" y="23"/>
                    <a:pt x="77" y="34"/>
                    <a:pt x="79" y="41"/>
                  </a:cubicBezTo>
                  <a:cubicBezTo>
                    <a:pt x="81" y="48"/>
                    <a:pt x="70" y="62"/>
                    <a:pt x="50" y="71"/>
                  </a:cubicBezTo>
                  <a:cubicBezTo>
                    <a:pt x="35" y="78"/>
                    <a:pt x="28" y="87"/>
                    <a:pt x="27" y="98"/>
                  </a:cubicBezTo>
                  <a:cubicBezTo>
                    <a:pt x="25" y="116"/>
                    <a:pt x="46" y="131"/>
                    <a:pt x="48" y="132"/>
                  </a:cubicBezTo>
                  <a:cubicBezTo>
                    <a:pt x="50" y="134"/>
                    <a:pt x="52" y="134"/>
                    <a:pt x="54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2" name="Freeform 179">
              <a:extLst>
                <a:ext uri="{FF2B5EF4-FFF2-40B4-BE49-F238E27FC236}">
                  <a16:creationId xmlns:a16="http://schemas.microsoft.com/office/drawing/2014/main" id="{215C3CA1-1714-3A47-B66D-0BF8FB8705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2" y="518"/>
              <a:ext cx="185" cy="163"/>
            </a:xfrm>
            <a:custGeom>
              <a:avLst/>
              <a:gdLst>
                <a:gd name="T0" fmla="*/ 279 w 279"/>
                <a:gd name="T1" fmla="*/ 30 h 245"/>
                <a:gd name="T2" fmla="*/ 270 w 279"/>
                <a:gd name="T3" fmla="*/ 12 h 245"/>
                <a:gd name="T4" fmla="*/ 231 w 279"/>
                <a:gd name="T5" fmla="*/ 10 h 245"/>
                <a:gd name="T6" fmla="*/ 93 w 279"/>
                <a:gd name="T7" fmla="*/ 148 h 245"/>
                <a:gd name="T8" fmla="*/ 45 w 279"/>
                <a:gd name="T9" fmla="*/ 187 h 245"/>
                <a:gd name="T10" fmla="*/ 13 w 279"/>
                <a:gd name="T11" fmla="*/ 212 h 245"/>
                <a:gd name="T12" fmla="*/ 2 w 279"/>
                <a:gd name="T13" fmla="*/ 220 h 245"/>
                <a:gd name="T14" fmla="*/ 8 w 279"/>
                <a:gd name="T15" fmla="*/ 233 h 245"/>
                <a:gd name="T16" fmla="*/ 75 w 279"/>
                <a:gd name="T17" fmla="*/ 245 h 245"/>
                <a:gd name="T18" fmla="*/ 118 w 279"/>
                <a:gd name="T19" fmla="*/ 234 h 245"/>
                <a:gd name="T20" fmla="*/ 140 w 279"/>
                <a:gd name="T21" fmla="*/ 191 h 245"/>
                <a:gd name="T22" fmla="*/ 140 w 279"/>
                <a:gd name="T23" fmla="*/ 185 h 245"/>
                <a:gd name="T24" fmla="*/ 272 w 279"/>
                <a:gd name="T25" fmla="*/ 50 h 245"/>
                <a:gd name="T26" fmla="*/ 279 w 279"/>
                <a:gd name="T27" fmla="*/ 30 h 245"/>
                <a:gd name="T28" fmla="*/ 106 w 279"/>
                <a:gd name="T29" fmla="*/ 216 h 245"/>
                <a:gd name="T30" fmla="*/ 48 w 279"/>
                <a:gd name="T31" fmla="*/ 221 h 245"/>
                <a:gd name="T32" fmla="*/ 65 w 279"/>
                <a:gd name="T33" fmla="*/ 194 h 245"/>
                <a:gd name="T34" fmla="*/ 97 w 279"/>
                <a:gd name="T35" fmla="*/ 169 h 245"/>
                <a:gd name="T36" fmla="*/ 113 w 279"/>
                <a:gd name="T37" fmla="*/ 177 h 245"/>
                <a:gd name="T38" fmla="*/ 119 w 279"/>
                <a:gd name="T39" fmla="*/ 190 h 245"/>
                <a:gd name="T40" fmla="*/ 106 w 279"/>
                <a:gd name="T41" fmla="*/ 216 h 245"/>
                <a:gd name="T42" fmla="*/ 256 w 279"/>
                <a:gd name="T43" fmla="*/ 35 h 245"/>
                <a:gd name="T44" fmla="*/ 130 w 279"/>
                <a:gd name="T45" fmla="*/ 164 h 245"/>
                <a:gd name="T46" fmla="*/ 129 w 279"/>
                <a:gd name="T47" fmla="*/ 162 h 245"/>
                <a:gd name="T48" fmla="*/ 117 w 279"/>
                <a:gd name="T49" fmla="*/ 154 h 245"/>
                <a:gd name="T50" fmla="*/ 246 w 279"/>
                <a:gd name="T51" fmla="*/ 25 h 245"/>
                <a:gd name="T52" fmla="*/ 255 w 279"/>
                <a:gd name="T53" fmla="*/ 27 h 245"/>
                <a:gd name="T54" fmla="*/ 257 w 279"/>
                <a:gd name="T55" fmla="*/ 32 h 245"/>
                <a:gd name="T56" fmla="*/ 256 w 279"/>
                <a:gd name="T57" fmla="*/ 3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9" h="245">
                  <a:moveTo>
                    <a:pt x="279" y="30"/>
                  </a:moveTo>
                  <a:cubicBezTo>
                    <a:pt x="278" y="24"/>
                    <a:pt x="275" y="17"/>
                    <a:pt x="270" y="12"/>
                  </a:cubicBezTo>
                  <a:cubicBezTo>
                    <a:pt x="259" y="1"/>
                    <a:pt x="241" y="0"/>
                    <a:pt x="231" y="10"/>
                  </a:cubicBezTo>
                  <a:cubicBezTo>
                    <a:pt x="93" y="148"/>
                    <a:pt x="93" y="148"/>
                    <a:pt x="93" y="148"/>
                  </a:cubicBezTo>
                  <a:cubicBezTo>
                    <a:pt x="80" y="149"/>
                    <a:pt x="56" y="153"/>
                    <a:pt x="45" y="187"/>
                  </a:cubicBezTo>
                  <a:cubicBezTo>
                    <a:pt x="36" y="213"/>
                    <a:pt x="15" y="212"/>
                    <a:pt x="13" y="212"/>
                  </a:cubicBezTo>
                  <a:cubicBezTo>
                    <a:pt x="8" y="211"/>
                    <a:pt x="3" y="215"/>
                    <a:pt x="2" y="220"/>
                  </a:cubicBezTo>
                  <a:cubicBezTo>
                    <a:pt x="0" y="225"/>
                    <a:pt x="3" y="231"/>
                    <a:pt x="8" y="233"/>
                  </a:cubicBezTo>
                  <a:cubicBezTo>
                    <a:pt x="10" y="233"/>
                    <a:pt x="42" y="245"/>
                    <a:pt x="75" y="245"/>
                  </a:cubicBezTo>
                  <a:cubicBezTo>
                    <a:pt x="90" y="245"/>
                    <a:pt x="106" y="242"/>
                    <a:pt x="118" y="234"/>
                  </a:cubicBezTo>
                  <a:cubicBezTo>
                    <a:pt x="132" y="225"/>
                    <a:pt x="139" y="211"/>
                    <a:pt x="140" y="191"/>
                  </a:cubicBezTo>
                  <a:cubicBezTo>
                    <a:pt x="140" y="189"/>
                    <a:pt x="140" y="187"/>
                    <a:pt x="140" y="185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7" y="45"/>
                    <a:pt x="279" y="38"/>
                    <a:pt x="279" y="30"/>
                  </a:cubicBezTo>
                  <a:close/>
                  <a:moveTo>
                    <a:pt x="106" y="216"/>
                  </a:moveTo>
                  <a:cubicBezTo>
                    <a:pt x="92" y="226"/>
                    <a:pt x="68" y="225"/>
                    <a:pt x="48" y="221"/>
                  </a:cubicBezTo>
                  <a:cubicBezTo>
                    <a:pt x="55" y="215"/>
                    <a:pt x="61" y="206"/>
                    <a:pt x="65" y="194"/>
                  </a:cubicBezTo>
                  <a:cubicBezTo>
                    <a:pt x="72" y="173"/>
                    <a:pt x="85" y="170"/>
                    <a:pt x="97" y="169"/>
                  </a:cubicBezTo>
                  <a:cubicBezTo>
                    <a:pt x="102" y="169"/>
                    <a:pt x="109" y="172"/>
                    <a:pt x="113" y="177"/>
                  </a:cubicBezTo>
                  <a:cubicBezTo>
                    <a:pt x="117" y="181"/>
                    <a:pt x="119" y="185"/>
                    <a:pt x="119" y="190"/>
                  </a:cubicBezTo>
                  <a:cubicBezTo>
                    <a:pt x="118" y="203"/>
                    <a:pt x="114" y="211"/>
                    <a:pt x="106" y="216"/>
                  </a:cubicBezTo>
                  <a:close/>
                  <a:moveTo>
                    <a:pt x="256" y="35"/>
                  </a:moveTo>
                  <a:cubicBezTo>
                    <a:pt x="130" y="164"/>
                    <a:pt x="130" y="164"/>
                    <a:pt x="130" y="164"/>
                  </a:cubicBezTo>
                  <a:cubicBezTo>
                    <a:pt x="130" y="163"/>
                    <a:pt x="129" y="163"/>
                    <a:pt x="129" y="162"/>
                  </a:cubicBezTo>
                  <a:cubicBezTo>
                    <a:pt x="126" y="159"/>
                    <a:pt x="122" y="156"/>
                    <a:pt x="117" y="154"/>
                  </a:cubicBezTo>
                  <a:cubicBezTo>
                    <a:pt x="246" y="25"/>
                    <a:pt x="246" y="25"/>
                    <a:pt x="246" y="25"/>
                  </a:cubicBezTo>
                  <a:cubicBezTo>
                    <a:pt x="248" y="23"/>
                    <a:pt x="252" y="24"/>
                    <a:pt x="255" y="27"/>
                  </a:cubicBezTo>
                  <a:cubicBezTo>
                    <a:pt x="256" y="28"/>
                    <a:pt x="257" y="30"/>
                    <a:pt x="257" y="32"/>
                  </a:cubicBezTo>
                  <a:cubicBezTo>
                    <a:pt x="257" y="33"/>
                    <a:pt x="257" y="34"/>
                    <a:pt x="25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3" name="Freeform 799">
            <a:extLst>
              <a:ext uri="{FF2B5EF4-FFF2-40B4-BE49-F238E27FC236}">
                <a16:creationId xmlns:a16="http://schemas.microsoft.com/office/drawing/2014/main" id="{788405E5-3EB5-094A-8794-D541A8EF8E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39236" y="1978088"/>
            <a:ext cx="367041" cy="367041"/>
          </a:xfrm>
          <a:custGeom>
            <a:avLst/>
            <a:gdLst>
              <a:gd name="T0" fmla="*/ 490 w 512"/>
              <a:gd name="T1" fmla="*/ 256 h 512"/>
              <a:gd name="T2" fmla="*/ 21 w 512"/>
              <a:gd name="T3" fmla="*/ 256 h 512"/>
              <a:gd name="T4" fmla="*/ 256 w 512"/>
              <a:gd name="T5" fmla="*/ 0 h 512"/>
              <a:gd name="T6" fmla="*/ 256 w 512"/>
              <a:gd name="T7" fmla="*/ 512 h 512"/>
              <a:gd name="T8" fmla="*/ 256 w 512"/>
              <a:gd name="T9" fmla="*/ 0 h 512"/>
              <a:gd name="T10" fmla="*/ 181 w 512"/>
              <a:gd name="T11" fmla="*/ 160 h 512"/>
              <a:gd name="T12" fmla="*/ 170 w 512"/>
              <a:gd name="T13" fmla="*/ 106 h 512"/>
              <a:gd name="T14" fmla="*/ 160 w 512"/>
              <a:gd name="T15" fmla="*/ 160 h 512"/>
              <a:gd name="T16" fmla="*/ 106 w 512"/>
              <a:gd name="T17" fmla="*/ 170 h 512"/>
              <a:gd name="T18" fmla="*/ 160 w 512"/>
              <a:gd name="T19" fmla="*/ 181 h 512"/>
              <a:gd name="T20" fmla="*/ 170 w 512"/>
              <a:gd name="T21" fmla="*/ 234 h 512"/>
              <a:gd name="T22" fmla="*/ 181 w 512"/>
              <a:gd name="T23" fmla="*/ 181 h 512"/>
              <a:gd name="T24" fmla="*/ 234 w 512"/>
              <a:gd name="T25" fmla="*/ 170 h 512"/>
              <a:gd name="T26" fmla="*/ 298 w 512"/>
              <a:gd name="T27" fmla="*/ 181 h 512"/>
              <a:gd name="T28" fmla="*/ 416 w 512"/>
              <a:gd name="T29" fmla="*/ 170 h 512"/>
              <a:gd name="T30" fmla="*/ 298 w 512"/>
              <a:gd name="T31" fmla="*/ 160 h 512"/>
              <a:gd name="T32" fmla="*/ 298 w 512"/>
              <a:gd name="T33" fmla="*/ 181 h 512"/>
              <a:gd name="T34" fmla="*/ 298 w 512"/>
              <a:gd name="T35" fmla="*/ 330 h 512"/>
              <a:gd name="T36" fmla="*/ 298 w 512"/>
              <a:gd name="T37" fmla="*/ 352 h 512"/>
              <a:gd name="T38" fmla="*/ 416 w 512"/>
              <a:gd name="T39" fmla="*/ 341 h 512"/>
              <a:gd name="T40" fmla="*/ 185 w 512"/>
              <a:gd name="T41" fmla="*/ 341 h 512"/>
              <a:gd name="T42" fmla="*/ 221 w 512"/>
              <a:gd name="T43" fmla="*/ 291 h 512"/>
              <a:gd name="T44" fmla="*/ 170 w 512"/>
              <a:gd name="T45" fmla="*/ 326 h 512"/>
              <a:gd name="T46" fmla="*/ 120 w 512"/>
              <a:gd name="T47" fmla="*/ 290 h 512"/>
              <a:gd name="T48" fmla="*/ 155 w 512"/>
              <a:gd name="T49" fmla="*/ 341 h 512"/>
              <a:gd name="T50" fmla="*/ 120 w 512"/>
              <a:gd name="T51" fmla="*/ 391 h 512"/>
              <a:gd name="T52" fmla="*/ 135 w 512"/>
              <a:gd name="T53" fmla="*/ 391 h 512"/>
              <a:gd name="T54" fmla="*/ 206 w 512"/>
              <a:gd name="T55" fmla="*/ 392 h 512"/>
              <a:gd name="T56" fmla="*/ 221 w 512"/>
              <a:gd name="T57" fmla="*/ 392 h 512"/>
              <a:gd name="T58" fmla="*/ 185 w 512"/>
              <a:gd name="T59" fmla="*/ 341 h 512"/>
              <a:gd name="T60" fmla="*/ 359 w 512"/>
              <a:gd name="T61" fmla="*/ 135 h 512"/>
              <a:gd name="T62" fmla="*/ 359 w 512"/>
              <a:gd name="T63" fmla="*/ 120 h 512"/>
              <a:gd name="T64" fmla="*/ 341 w 512"/>
              <a:gd name="T65" fmla="*/ 128 h 512"/>
              <a:gd name="T66" fmla="*/ 352 w 512"/>
              <a:gd name="T67" fmla="*/ 138 h 512"/>
              <a:gd name="T68" fmla="*/ 341 w 512"/>
              <a:gd name="T69" fmla="*/ 213 h 512"/>
              <a:gd name="T70" fmla="*/ 352 w 512"/>
              <a:gd name="T71" fmla="*/ 224 h 512"/>
              <a:gd name="T72" fmla="*/ 362 w 512"/>
              <a:gd name="T73" fmla="*/ 213 h 512"/>
              <a:gd name="T74" fmla="*/ 344 w 512"/>
              <a:gd name="T75" fmla="*/ 20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12" h="512">
                <a:moveTo>
                  <a:pt x="256" y="21"/>
                </a:moveTo>
                <a:cubicBezTo>
                  <a:pt x="385" y="21"/>
                  <a:pt x="490" y="126"/>
                  <a:pt x="490" y="256"/>
                </a:cubicBezTo>
                <a:cubicBezTo>
                  <a:pt x="490" y="385"/>
                  <a:pt x="385" y="490"/>
                  <a:pt x="256" y="490"/>
                </a:cubicBezTo>
                <a:cubicBezTo>
                  <a:pt x="126" y="490"/>
                  <a:pt x="21" y="385"/>
                  <a:pt x="21" y="256"/>
                </a:cubicBezTo>
                <a:cubicBezTo>
                  <a:pt x="21" y="126"/>
                  <a:pt x="126" y="21"/>
                  <a:pt x="256" y="21"/>
                </a:cubicBezTo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24" y="160"/>
                </a:moveTo>
                <a:cubicBezTo>
                  <a:pt x="181" y="160"/>
                  <a:pt x="181" y="160"/>
                  <a:pt x="181" y="160"/>
                </a:cubicBezTo>
                <a:cubicBezTo>
                  <a:pt x="181" y="117"/>
                  <a:pt x="181" y="117"/>
                  <a:pt x="181" y="117"/>
                </a:cubicBezTo>
                <a:cubicBezTo>
                  <a:pt x="181" y="111"/>
                  <a:pt x="176" y="106"/>
                  <a:pt x="170" y="106"/>
                </a:cubicBezTo>
                <a:cubicBezTo>
                  <a:pt x="164" y="106"/>
                  <a:pt x="160" y="111"/>
                  <a:pt x="160" y="11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117" y="160"/>
                  <a:pt x="117" y="160"/>
                  <a:pt x="117" y="160"/>
                </a:cubicBezTo>
                <a:cubicBezTo>
                  <a:pt x="111" y="160"/>
                  <a:pt x="106" y="164"/>
                  <a:pt x="106" y="170"/>
                </a:cubicBezTo>
                <a:cubicBezTo>
                  <a:pt x="106" y="176"/>
                  <a:pt x="111" y="181"/>
                  <a:pt x="117" y="181"/>
                </a:cubicBezTo>
                <a:cubicBezTo>
                  <a:pt x="160" y="181"/>
                  <a:pt x="160" y="181"/>
                  <a:pt x="160" y="181"/>
                </a:cubicBezTo>
                <a:cubicBezTo>
                  <a:pt x="160" y="224"/>
                  <a:pt x="160" y="224"/>
                  <a:pt x="160" y="224"/>
                </a:cubicBezTo>
                <a:cubicBezTo>
                  <a:pt x="160" y="230"/>
                  <a:pt x="164" y="234"/>
                  <a:pt x="170" y="234"/>
                </a:cubicBezTo>
                <a:cubicBezTo>
                  <a:pt x="176" y="234"/>
                  <a:pt x="181" y="230"/>
                  <a:pt x="181" y="224"/>
                </a:cubicBezTo>
                <a:cubicBezTo>
                  <a:pt x="181" y="181"/>
                  <a:pt x="181" y="181"/>
                  <a:pt x="181" y="181"/>
                </a:cubicBezTo>
                <a:cubicBezTo>
                  <a:pt x="224" y="181"/>
                  <a:pt x="224" y="181"/>
                  <a:pt x="224" y="181"/>
                </a:cubicBezTo>
                <a:cubicBezTo>
                  <a:pt x="230" y="181"/>
                  <a:pt x="234" y="176"/>
                  <a:pt x="234" y="170"/>
                </a:cubicBezTo>
                <a:cubicBezTo>
                  <a:pt x="234" y="164"/>
                  <a:pt x="230" y="160"/>
                  <a:pt x="224" y="160"/>
                </a:cubicBezTo>
                <a:close/>
                <a:moveTo>
                  <a:pt x="298" y="181"/>
                </a:moveTo>
                <a:cubicBezTo>
                  <a:pt x="405" y="181"/>
                  <a:pt x="405" y="181"/>
                  <a:pt x="405" y="181"/>
                </a:cubicBezTo>
                <a:cubicBezTo>
                  <a:pt x="411" y="181"/>
                  <a:pt x="416" y="176"/>
                  <a:pt x="416" y="170"/>
                </a:cubicBezTo>
                <a:cubicBezTo>
                  <a:pt x="416" y="164"/>
                  <a:pt x="411" y="160"/>
                  <a:pt x="405" y="160"/>
                </a:cubicBezTo>
                <a:cubicBezTo>
                  <a:pt x="298" y="160"/>
                  <a:pt x="298" y="160"/>
                  <a:pt x="298" y="160"/>
                </a:cubicBezTo>
                <a:cubicBezTo>
                  <a:pt x="292" y="160"/>
                  <a:pt x="288" y="164"/>
                  <a:pt x="288" y="170"/>
                </a:cubicBezTo>
                <a:cubicBezTo>
                  <a:pt x="288" y="176"/>
                  <a:pt x="292" y="181"/>
                  <a:pt x="298" y="181"/>
                </a:cubicBezTo>
                <a:close/>
                <a:moveTo>
                  <a:pt x="405" y="330"/>
                </a:moveTo>
                <a:cubicBezTo>
                  <a:pt x="298" y="330"/>
                  <a:pt x="298" y="330"/>
                  <a:pt x="298" y="330"/>
                </a:cubicBezTo>
                <a:cubicBezTo>
                  <a:pt x="292" y="330"/>
                  <a:pt x="288" y="335"/>
                  <a:pt x="288" y="341"/>
                </a:cubicBezTo>
                <a:cubicBezTo>
                  <a:pt x="288" y="347"/>
                  <a:pt x="292" y="352"/>
                  <a:pt x="298" y="352"/>
                </a:cubicBezTo>
                <a:cubicBezTo>
                  <a:pt x="405" y="352"/>
                  <a:pt x="405" y="352"/>
                  <a:pt x="405" y="352"/>
                </a:cubicBezTo>
                <a:cubicBezTo>
                  <a:pt x="411" y="352"/>
                  <a:pt x="416" y="347"/>
                  <a:pt x="416" y="341"/>
                </a:cubicBezTo>
                <a:cubicBezTo>
                  <a:pt x="416" y="335"/>
                  <a:pt x="411" y="330"/>
                  <a:pt x="405" y="330"/>
                </a:cubicBezTo>
                <a:close/>
                <a:moveTo>
                  <a:pt x="185" y="341"/>
                </a:moveTo>
                <a:cubicBezTo>
                  <a:pt x="221" y="306"/>
                  <a:pt x="221" y="306"/>
                  <a:pt x="221" y="306"/>
                </a:cubicBezTo>
                <a:cubicBezTo>
                  <a:pt x="225" y="302"/>
                  <a:pt x="225" y="295"/>
                  <a:pt x="221" y="291"/>
                </a:cubicBezTo>
                <a:cubicBezTo>
                  <a:pt x="216" y="287"/>
                  <a:pt x="210" y="287"/>
                  <a:pt x="205" y="291"/>
                </a:cubicBezTo>
                <a:cubicBezTo>
                  <a:pt x="170" y="326"/>
                  <a:pt x="170" y="326"/>
                  <a:pt x="170" y="326"/>
                </a:cubicBezTo>
                <a:cubicBezTo>
                  <a:pt x="135" y="290"/>
                  <a:pt x="135" y="290"/>
                  <a:pt x="135" y="290"/>
                </a:cubicBezTo>
                <a:cubicBezTo>
                  <a:pt x="131" y="286"/>
                  <a:pt x="124" y="286"/>
                  <a:pt x="120" y="290"/>
                </a:cubicBezTo>
                <a:cubicBezTo>
                  <a:pt x="116" y="295"/>
                  <a:pt x="116" y="301"/>
                  <a:pt x="120" y="306"/>
                </a:cubicBezTo>
                <a:cubicBezTo>
                  <a:pt x="155" y="341"/>
                  <a:pt x="155" y="341"/>
                  <a:pt x="155" y="341"/>
                </a:cubicBezTo>
                <a:cubicBezTo>
                  <a:pt x="120" y="376"/>
                  <a:pt x="120" y="376"/>
                  <a:pt x="120" y="376"/>
                </a:cubicBezTo>
                <a:cubicBezTo>
                  <a:pt x="116" y="380"/>
                  <a:pt x="116" y="387"/>
                  <a:pt x="120" y="391"/>
                </a:cubicBezTo>
                <a:cubicBezTo>
                  <a:pt x="122" y="393"/>
                  <a:pt x="125" y="394"/>
                  <a:pt x="128" y="394"/>
                </a:cubicBezTo>
                <a:cubicBezTo>
                  <a:pt x="130" y="394"/>
                  <a:pt x="133" y="393"/>
                  <a:pt x="135" y="391"/>
                </a:cubicBezTo>
                <a:cubicBezTo>
                  <a:pt x="170" y="356"/>
                  <a:pt x="170" y="356"/>
                  <a:pt x="170" y="356"/>
                </a:cubicBezTo>
                <a:cubicBezTo>
                  <a:pt x="206" y="392"/>
                  <a:pt x="206" y="392"/>
                  <a:pt x="206" y="392"/>
                </a:cubicBezTo>
                <a:cubicBezTo>
                  <a:pt x="208" y="394"/>
                  <a:pt x="211" y="395"/>
                  <a:pt x="213" y="395"/>
                </a:cubicBezTo>
                <a:cubicBezTo>
                  <a:pt x="216" y="395"/>
                  <a:pt x="219" y="394"/>
                  <a:pt x="221" y="392"/>
                </a:cubicBezTo>
                <a:cubicBezTo>
                  <a:pt x="225" y="387"/>
                  <a:pt x="225" y="381"/>
                  <a:pt x="221" y="377"/>
                </a:cubicBezTo>
                <a:lnTo>
                  <a:pt x="185" y="341"/>
                </a:lnTo>
                <a:close/>
                <a:moveTo>
                  <a:pt x="352" y="138"/>
                </a:moveTo>
                <a:cubicBezTo>
                  <a:pt x="354" y="138"/>
                  <a:pt x="357" y="137"/>
                  <a:pt x="359" y="135"/>
                </a:cubicBezTo>
                <a:cubicBezTo>
                  <a:pt x="361" y="133"/>
                  <a:pt x="362" y="130"/>
                  <a:pt x="362" y="128"/>
                </a:cubicBezTo>
                <a:cubicBezTo>
                  <a:pt x="362" y="125"/>
                  <a:pt x="361" y="122"/>
                  <a:pt x="359" y="120"/>
                </a:cubicBezTo>
                <a:cubicBezTo>
                  <a:pt x="355" y="116"/>
                  <a:pt x="348" y="116"/>
                  <a:pt x="344" y="120"/>
                </a:cubicBezTo>
                <a:cubicBezTo>
                  <a:pt x="342" y="122"/>
                  <a:pt x="341" y="125"/>
                  <a:pt x="341" y="128"/>
                </a:cubicBezTo>
                <a:cubicBezTo>
                  <a:pt x="341" y="130"/>
                  <a:pt x="342" y="133"/>
                  <a:pt x="344" y="135"/>
                </a:cubicBezTo>
                <a:cubicBezTo>
                  <a:pt x="346" y="137"/>
                  <a:pt x="349" y="138"/>
                  <a:pt x="352" y="138"/>
                </a:cubicBezTo>
                <a:close/>
                <a:moveTo>
                  <a:pt x="344" y="205"/>
                </a:moveTo>
                <a:cubicBezTo>
                  <a:pt x="342" y="207"/>
                  <a:pt x="341" y="210"/>
                  <a:pt x="341" y="213"/>
                </a:cubicBezTo>
                <a:cubicBezTo>
                  <a:pt x="341" y="216"/>
                  <a:pt x="342" y="219"/>
                  <a:pt x="344" y="221"/>
                </a:cubicBezTo>
                <a:cubicBezTo>
                  <a:pt x="346" y="222"/>
                  <a:pt x="349" y="224"/>
                  <a:pt x="352" y="224"/>
                </a:cubicBezTo>
                <a:cubicBezTo>
                  <a:pt x="354" y="224"/>
                  <a:pt x="357" y="222"/>
                  <a:pt x="359" y="221"/>
                </a:cubicBezTo>
                <a:cubicBezTo>
                  <a:pt x="361" y="219"/>
                  <a:pt x="362" y="216"/>
                  <a:pt x="362" y="213"/>
                </a:cubicBezTo>
                <a:cubicBezTo>
                  <a:pt x="362" y="210"/>
                  <a:pt x="361" y="207"/>
                  <a:pt x="359" y="205"/>
                </a:cubicBezTo>
                <a:cubicBezTo>
                  <a:pt x="355" y="201"/>
                  <a:pt x="348" y="201"/>
                  <a:pt x="344" y="205"/>
                </a:cubicBezTo>
                <a:close/>
              </a:path>
            </a:pathLst>
          </a:custGeom>
          <a:solidFill>
            <a:srgbClr val="ED1B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grpSp>
        <p:nvGrpSpPr>
          <p:cNvPr id="34" name="Group 932">
            <a:extLst>
              <a:ext uri="{FF2B5EF4-FFF2-40B4-BE49-F238E27FC236}">
                <a16:creationId xmlns:a16="http://schemas.microsoft.com/office/drawing/2014/main" id="{685BF3B4-FF4F-E844-B9F2-9B0B5A0738E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34893" y="1958296"/>
            <a:ext cx="367041" cy="367041"/>
            <a:chOff x="5795" y="3560"/>
            <a:chExt cx="340" cy="340"/>
          </a:xfrm>
          <a:solidFill>
            <a:srgbClr val="ED1B24"/>
          </a:solidFill>
        </p:grpSpPr>
        <p:sp>
          <p:nvSpPr>
            <p:cNvPr id="35" name="Freeform 933">
              <a:extLst>
                <a:ext uri="{FF2B5EF4-FFF2-40B4-BE49-F238E27FC236}">
                  <a16:creationId xmlns:a16="http://schemas.microsoft.com/office/drawing/2014/main" id="{2EAAC57A-1B1D-384F-8790-5186D6700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9" y="3652"/>
              <a:ext cx="212" cy="148"/>
            </a:xfrm>
            <a:custGeom>
              <a:avLst/>
              <a:gdLst>
                <a:gd name="T0" fmla="*/ 313 w 320"/>
                <a:gd name="T1" fmla="*/ 54 h 224"/>
                <a:gd name="T2" fmla="*/ 163 w 320"/>
                <a:gd name="T3" fmla="*/ 1 h 224"/>
                <a:gd name="T4" fmla="*/ 156 w 320"/>
                <a:gd name="T5" fmla="*/ 1 h 224"/>
                <a:gd name="T6" fmla="*/ 7 w 320"/>
                <a:gd name="T7" fmla="*/ 54 h 224"/>
                <a:gd name="T8" fmla="*/ 0 w 320"/>
                <a:gd name="T9" fmla="*/ 64 h 224"/>
                <a:gd name="T10" fmla="*/ 6 w 320"/>
                <a:gd name="T11" fmla="*/ 74 h 224"/>
                <a:gd name="T12" fmla="*/ 63 w 320"/>
                <a:gd name="T13" fmla="*/ 98 h 224"/>
                <a:gd name="T14" fmla="*/ 53 w 320"/>
                <a:gd name="T15" fmla="*/ 170 h 224"/>
                <a:gd name="T16" fmla="*/ 54 w 320"/>
                <a:gd name="T17" fmla="*/ 176 h 224"/>
                <a:gd name="T18" fmla="*/ 160 w 320"/>
                <a:gd name="T19" fmla="*/ 224 h 224"/>
                <a:gd name="T20" fmla="*/ 264 w 320"/>
                <a:gd name="T21" fmla="*/ 178 h 224"/>
                <a:gd name="T22" fmla="*/ 266 w 320"/>
                <a:gd name="T23" fmla="*/ 170 h 224"/>
                <a:gd name="T24" fmla="*/ 257 w 320"/>
                <a:gd name="T25" fmla="*/ 98 h 224"/>
                <a:gd name="T26" fmla="*/ 288 w 320"/>
                <a:gd name="T27" fmla="*/ 85 h 224"/>
                <a:gd name="T28" fmla="*/ 288 w 320"/>
                <a:gd name="T29" fmla="*/ 214 h 224"/>
                <a:gd name="T30" fmla="*/ 298 w 320"/>
                <a:gd name="T31" fmla="*/ 224 h 224"/>
                <a:gd name="T32" fmla="*/ 309 w 320"/>
                <a:gd name="T33" fmla="*/ 214 h 224"/>
                <a:gd name="T34" fmla="*/ 309 w 320"/>
                <a:gd name="T35" fmla="*/ 76 h 224"/>
                <a:gd name="T36" fmla="*/ 313 w 320"/>
                <a:gd name="T37" fmla="*/ 74 h 224"/>
                <a:gd name="T38" fmla="*/ 320 w 320"/>
                <a:gd name="T39" fmla="*/ 64 h 224"/>
                <a:gd name="T40" fmla="*/ 313 w 320"/>
                <a:gd name="T41" fmla="*/ 54 h 224"/>
                <a:gd name="T42" fmla="*/ 244 w 320"/>
                <a:gd name="T43" fmla="*/ 167 h 224"/>
                <a:gd name="T44" fmla="*/ 160 w 320"/>
                <a:gd name="T45" fmla="*/ 203 h 224"/>
                <a:gd name="T46" fmla="*/ 75 w 320"/>
                <a:gd name="T47" fmla="*/ 168 h 224"/>
                <a:gd name="T48" fmla="*/ 83 w 320"/>
                <a:gd name="T49" fmla="*/ 107 h 224"/>
                <a:gd name="T50" fmla="*/ 155 w 320"/>
                <a:gd name="T51" fmla="*/ 138 h 224"/>
                <a:gd name="T52" fmla="*/ 160 w 320"/>
                <a:gd name="T53" fmla="*/ 139 h 224"/>
                <a:gd name="T54" fmla="*/ 164 w 320"/>
                <a:gd name="T55" fmla="*/ 138 h 224"/>
                <a:gd name="T56" fmla="*/ 236 w 320"/>
                <a:gd name="T57" fmla="*/ 107 h 224"/>
                <a:gd name="T58" fmla="*/ 244 w 320"/>
                <a:gd name="T59" fmla="*/ 167 h 224"/>
                <a:gd name="T60" fmla="*/ 160 w 320"/>
                <a:gd name="T61" fmla="*/ 117 h 224"/>
                <a:gd name="T62" fmla="*/ 40 w 320"/>
                <a:gd name="T63" fmla="*/ 65 h 224"/>
                <a:gd name="T64" fmla="*/ 160 w 320"/>
                <a:gd name="T65" fmla="*/ 22 h 224"/>
                <a:gd name="T66" fmla="*/ 280 w 320"/>
                <a:gd name="T67" fmla="*/ 65 h 224"/>
                <a:gd name="T68" fmla="*/ 160 w 320"/>
                <a:gd name="T69" fmla="*/ 11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224">
                  <a:moveTo>
                    <a:pt x="313" y="54"/>
                  </a:moveTo>
                  <a:cubicBezTo>
                    <a:pt x="163" y="1"/>
                    <a:pt x="163" y="1"/>
                    <a:pt x="163" y="1"/>
                  </a:cubicBezTo>
                  <a:cubicBezTo>
                    <a:pt x="161" y="0"/>
                    <a:pt x="158" y="0"/>
                    <a:pt x="156" y="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3" y="56"/>
                    <a:pt x="0" y="60"/>
                    <a:pt x="0" y="64"/>
                  </a:cubicBezTo>
                  <a:cubicBezTo>
                    <a:pt x="0" y="68"/>
                    <a:pt x="2" y="72"/>
                    <a:pt x="6" y="74"/>
                  </a:cubicBezTo>
                  <a:cubicBezTo>
                    <a:pt x="63" y="98"/>
                    <a:pt x="63" y="98"/>
                    <a:pt x="63" y="98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53" y="172"/>
                    <a:pt x="53" y="174"/>
                    <a:pt x="54" y="176"/>
                  </a:cubicBezTo>
                  <a:cubicBezTo>
                    <a:pt x="56" y="178"/>
                    <a:pt x="83" y="224"/>
                    <a:pt x="160" y="224"/>
                  </a:cubicBezTo>
                  <a:cubicBezTo>
                    <a:pt x="223" y="224"/>
                    <a:pt x="262" y="180"/>
                    <a:pt x="264" y="178"/>
                  </a:cubicBezTo>
                  <a:cubicBezTo>
                    <a:pt x="266" y="176"/>
                    <a:pt x="267" y="173"/>
                    <a:pt x="266" y="170"/>
                  </a:cubicBezTo>
                  <a:cubicBezTo>
                    <a:pt x="257" y="98"/>
                    <a:pt x="257" y="98"/>
                    <a:pt x="257" y="98"/>
                  </a:cubicBezTo>
                  <a:cubicBezTo>
                    <a:pt x="288" y="85"/>
                    <a:pt x="288" y="85"/>
                    <a:pt x="288" y="85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88" y="220"/>
                    <a:pt x="292" y="224"/>
                    <a:pt x="298" y="224"/>
                  </a:cubicBezTo>
                  <a:cubicBezTo>
                    <a:pt x="304" y="224"/>
                    <a:pt x="309" y="220"/>
                    <a:pt x="309" y="214"/>
                  </a:cubicBezTo>
                  <a:cubicBezTo>
                    <a:pt x="309" y="76"/>
                    <a:pt x="309" y="76"/>
                    <a:pt x="309" y="76"/>
                  </a:cubicBezTo>
                  <a:cubicBezTo>
                    <a:pt x="313" y="74"/>
                    <a:pt x="313" y="74"/>
                    <a:pt x="313" y="74"/>
                  </a:cubicBezTo>
                  <a:cubicBezTo>
                    <a:pt x="317" y="72"/>
                    <a:pt x="320" y="68"/>
                    <a:pt x="320" y="64"/>
                  </a:cubicBezTo>
                  <a:cubicBezTo>
                    <a:pt x="320" y="60"/>
                    <a:pt x="317" y="56"/>
                    <a:pt x="313" y="54"/>
                  </a:cubicBezTo>
                  <a:close/>
                  <a:moveTo>
                    <a:pt x="244" y="167"/>
                  </a:moveTo>
                  <a:cubicBezTo>
                    <a:pt x="235" y="177"/>
                    <a:pt x="203" y="203"/>
                    <a:pt x="160" y="203"/>
                  </a:cubicBezTo>
                  <a:cubicBezTo>
                    <a:pt x="105" y="203"/>
                    <a:pt x="81" y="177"/>
                    <a:pt x="75" y="168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155" y="138"/>
                    <a:pt x="155" y="138"/>
                    <a:pt x="155" y="138"/>
                  </a:cubicBezTo>
                  <a:cubicBezTo>
                    <a:pt x="157" y="139"/>
                    <a:pt x="158" y="139"/>
                    <a:pt x="160" y="139"/>
                  </a:cubicBezTo>
                  <a:cubicBezTo>
                    <a:pt x="161" y="139"/>
                    <a:pt x="163" y="139"/>
                    <a:pt x="164" y="138"/>
                  </a:cubicBezTo>
                  <a:cubicBezTo>
                    <a:pt x="236" y="107"/>
                    <a:pt x="236" y="107"/>
                    <a:pt x="236" y="107"/>
                  </a:cubicBezTo>
                  <a:lnTo>
                    <a:pt x="244" y="167"/>
                  </a:lnTo>
                  <a:close/>
                  <a:moveTo>
                    <a:pt x="160" y="117"/>
                  </a:moveTo>
                  <a:cubicBezTo>
                    <a:pt x="40" y="65"/>
                    <a:pt x="40" y="65"/>
                    <a:pt x="40" y="65"/>
                  </a:cubicBezTo>
                  <a:cubicBezTo>
                    <a:pt x="160" y="22"/>
                    <a:pt x="160" y="22"/>
                    <a:pt x="160" y="22"/>
                  </a:cubicBezTo>
                  <a:cubicBezTo>
                    <a:pt x="280" y="65"/>
                    <a:pt x="280" y="65"/>
                    <a:pt x="280" y="65"/>
                  </a:cubicBezTo>
                  <a:lnTo>
                    <a:pt x="160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6" name="Freeform 934">
              <a:extLst>
                <a:ext uri="{FF2B5EF4-FFF2-40B4-BE49-F238E27FC236}">
                  <a16:creationId xmlns:a16="http://schemas.microsoft.com/office/drawing/2014/main" id="{4B69B145-1FAE-3C40-AFC1-FDF0EFBDBA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5" y="35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7" name="Group 62">
            <a:extLst>
              <a:ext uri="{FF2B5EF4-FFF2-40B4-BE49-F238E27FC236}">
                <a16:creationId xmlns:a16="http://schemas.microsoft.com/office/drawing/2014/main" id="{1350E415-B659-264C-B352-A38FBAF6346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68358" y="1943616"/>
            <a:ext cx="368121" cy="367041"/>
            <a:chOff x="5096" y="917"/>
            <a:chExt cx="341" cy="340"/>
          </a:xfrm>
          <a:solidFill>
            <a:srgbClr val="ED1B24"/>
          </a:solidFill>
        </p:grpSpPr>
        <p:sp>
          <p:nvSpPr>
            <p:cNvPr id="38" name="Freeform 63">
              <a:extLst>
                <a:ext uri="{FF2B5EF4-FFF2-40B4-BE49-F238E27FC236}">
                  <a16:creationId xmlns:a16="http://schemas.microsoft.com/office/drawing/2014/main" id="{85242128-9C38-824F-BC12-A7860FB1FF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6" y="917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9" name="Freeform 64">
              <a:extLst>
                <a:ext uri="{FF2B5EF4-FFF2-40B4-BE49-F238E27FC236}">
                  <a16:creationId xmlns:a16="http://schemas.microsoft.com/office/drawing/2014/main" id="{CE68D033-3919-1943-9D3D-4738D5F97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0" y="1044"/>
              <a:ext cx="213" cy="85"/>
            </a:xfrm>
            <a:custGeom>
              <a:avLst/>
              <a:gdLst>
                <a:gd name="T0" fmla="*/ 309 w 320"/>
                <a:gd name="T1" fmla="*/ 53 h 128"/>
                <a:gd name="T2" fmla="*/ 308 w 320"/>
                <a:gd name="T3" fmla="*/ 53 h 128"/>
                <a:gd name="T4" fmla="*/ 245 w 320"/>
                <a:gd name="T5" fmla="*/ 0 h 128"/>
                <a:gd name="T6" fmla="*/ 183 w 320"/>
                <a:gd name="T7" fmla="*/ 48 h 128"/>
                <a:gd name="T8" fmla="*/ 160 w 320"/>
                <a:gd name="T9" fmla="*/ 42 h 128"/>
                <a:gd name="T10" fmla="*/ 136 w 320"/>
                <a:gd name="T11" fmla="*/ 48 h 128"/>
                <a:gd name="T12" fmla="*/ 74 w 320"/>
                <a:gd name="T13" fmla="*/ 0 h 128"/>
                <a:gd name="T14" fmla="*/ 11 w 320"/>
                <a:gd name="T15" fmla="*/ 53 h 128"/>
                <a:gd name="T16" fmla="*/ 10 w 320"/>
                <a:gd name="T17" fmla="*/ 53 h 128"/>
                <a:gd name="T18" fmla="*/ 0 w 320"/>
                <a:gd name="T19" fmla="*/ 64 h 128"/>
                <a:gd name="T20" fmla="*/ 10 w 320"/>
                <a:gd name="T21" fmla="*/ 74 h 128"/>
                <a:gd name="T22" fmla="*/ 11 w 320"/>
                <a:gd name="T23" fmla="*/ 74 h 128"/>
                <a:gd name="T24" fmla="*/ 74 w 320"/>
                <a:gd name="T25" fmla="*/ 128 h 128"/>
                <a:gd name="T26" fmla="*/ 138 w 320"/>
                <a:gd name="T27" fmla="*/ 73 h 128"/>
                <a:gd name="T28" fmla="*/ 160 w 320"/>
                <a:gd name="T29" fmla="*/ 64 h 128"/>
                <a:gd name="T30" fmla="*/ 182 w 320"/>
                <a:gd name="T31" fmla="*/ 73 h 128"/>
                <a:gd name="T32" fmla="*/ 245 w 320"/>
                <a:gd name="T33" fmla="*/ 128 h 128"/>
                <a:gd name="T34" fmla="*/ 308 w 320"/>
                <a:gd name="T35" fmla="*/ 74 h 128"/>
                <a:gd name="T36" fmla="*/ 309 w 320"/>
                <a:gd name="T37" fmla="*/ 74 h 128"/>
                <a:gd name="T38" fmla="*/ 320 w 320"/>
                <a:gd name="T39" fmla="*/ 64 h 128"/>
                <a:gd name="T40" fmla="*/ 309 w 320"/>
                <a:gd name="T41" fmla="*/ 53 h 128"/>
                <a:gd name="T42" fmla="*/ 74 w 320"/>
                <a:gd name="T43" fmla="*/ 106 h 128"/>
                <a:gd name="T44" fmla="*/ 32 w 320"/>
                <a:gd name="T45" fmla="*/ 64 h 128"/>
                <a:gd name="T46" fmla="*/ 74 w 320"/>
                <a:gd name="T47" fmla="*/ 21 h 128"/>
                <a:gd name="T48" fmla="*/ 117 w 320"/>
                <a:gd name="T49" fmla="*/ 64 h 128"/>
                <a:gd name="T50" fmla="*/ 74 w 320"/>
                <a:gd name="T51" fmla="*/ 106 h 128"/>
                <a:gd name="T52" fmla="*/ 245 w 320"/>
                <a:gd name="T53" fmla="*/ 106 h 128"/>
                <a:gd name="T54" fmla="*/ 202 w 320"/>
                <a:gd name="T55" fmla="*/ 64 h 128"/>
                <a:gd name="T56" fmla="*/ 245 w 320"/>
                <a:gd name="T57" fmla="*/ 21 h 128"/>
                <a:gd name="T58" fmla="*/ 288 w 320"/>
                <a:gd name="T59" fmla="*/ 64 h 128"/>
                <a:gd name="T60" fmla="*/ 245 w 320"/>
                <a:gd name="T61" fmla="*/ 10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0" h="128">
                  <a:moveTo>
                    <a:pt x="309" y="53"/>
                  </a:moveTo>
                  <a:cubicBezTo>
                    <a:pt x="308" y="53"/>
                    <a:pt x="308" y="53"/>
                    <a:pt x="308" y="53"/>
                  </a:cubicBezTo>
                  <a:cubicBezTo>
                    <a:pt x="303" y="23"/>
                    <a:pt x="277" y="0"/>
                    <a:pt x="245" y="0"/>
                  </a:cubicBezTo>
                  <a:cubicBezTo>
                    <a:pt x="215" y="0"/>
                    <a:pt x="190" y="20"/>
                    <a:pt x="183" y="48"/>
                  </a:cubicBezTo>
                  <a:cubicBezTo>
                    <a:pt x="176" y="44"/>
                    <a:pt x="168" y="42"/>
                    <a:pt x="160" y="42"/>
                  </a:cubicBezTo>
                  <a:cubicBezTo>
                    <a:pt x="151" y="42"/>
                    <a:pt x="143" y="44"/>
                    <a:pt x="136" y="48"/>
                  </a:cubicBezTo>
                  <a:cubicBezTo>
                    <a:pt x="129" y="20"/>
                    <a:pt x="104" y="0"/>
                    <a:pt x="74" y="0"/>
                  </a:cubicBezTo>
                  <a:cubicBezTo>
                    <a:pt x="43" y="0"/>
                    <a:pt x="16" y="23"/>
                    <a:pt x="11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4" y="53"/>
                    <a:pt x="0" y="58"/>
                    <a:pt x="0" y="64"/>
                  </a:cubicBezTo>
                  <a:cubicBezTo>
                    <a:pt x="0" y="70"/>
                    <a:pt x="4" y="74"/>
                    <a:pt x="10" y="7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6" y="105"/>
                    <a:pt x="43" y="128"/>
                    <a:pt x="74" y="128"/>
                  </a:cubicBezTo>
                  <a:cubicBezTo>
                    <a:pt x="107" y="128"/>
                    <a:pt x="133" y="104"/>
                    <a:pt x="138" y="73"/>
                  </a:cubicBezTo>
                  <a:cubicBezTo>
                    <a:pt x="144" y="67"/>
                    <a:pt x="151" y="64"/>
                    <a:pt x="160" y="64"/>
                  </a:cubicBezTo>
                  <a:cubicBezTo>
                    <a:pt x="168" y="64"/>
                    <a:pt x="176" y="67"/>
                    <a:pt x="182" y="73"/>
                  </a:cubicBezTo>
                  <a:cubicBezTo>
                    <a:pt x="186" y="104"/>
                    <a:pt x="213" y="128"/>
                    <a:pt x="245" y="128"/>
                  </a:cubicBezTo>
                  <a:cubicBezTo>
                    <a:pt x="277" y="128"/>
                    <a:pt x="303" y="105"/>
                    <a:pt x="308" y="74"/>
                  </a:cubicBezTo>
                  <a:cubicBezTo>
                    <a:pt x="309" y="74"/>
                    <a:pt x="309" y="74"/>
                    <a:pt x="309" y="74"/>
                  </a:cubicBezTo>
                  <a:cubicBezTo>
                    <a:pt x="315" y="74"/>
                    <a:pt x="320" y="70"/>
                    <a:pt x="320" y="64"/>
                  </a:cubicBezTo>
                  <a:cubicBezTo>
                    <a:pt x="320" y="58"/>
                    <a:pt x="315" y="53"/>
                    <a:pt x="309" y="53"/>
                  </a:cubicBezTo>
                  <a:close/>
                  <a:moveTo>
                    <a:pt x="74" y="106"/>
                  </a:moveTo>
                  <a:cubicBezTo>
                    <a:pt x="51" y="106"/>
                    <a:pt x="32" y="87"/>
                    <a:pt x="32" y="64"/>
                  </a:cubicBezTo>
                  <a:cubicBezTo>
                    <a:pt x="32" y="40"/>
                    <a:pt x="51" y="21"/>
                    <a:pt x="74" y="21"/>
                  </a:cubicBezTo>
                  <a:cubicBezTo>
                    <a:pt x="98" y="21"/>
                    <a:pt x="117" y="40"/>
                    <a:pt x="117" y="64"/>
                  </a:cubicBezTo>
                  <a:cubicBezTo>
                    <a:pt x="117" y="87"/>
                    <a:pt x="98" y="106"/>
                    <a:pt x="74" y="106"/>
                  </a:cubicBezTo>
                  <a:close/>
                  <a:moveTo>
                    <a:pt x="245" y="106"/>
                  </a:moveTo>
                  <a:cubicBezTo>
                    <a:pt x="221" y="106"/>
                    <a:pt x="202" y="87"/>
                    <a:pt x="202" y="64"/>
                  </a:cubicBezTo>
                  <a:cubicBezTo>
                    <a:pt x="202" y="40"/>
                    <a:pt x="221" y="21"/>
                    <a:pt x="245" y="21"/>
                  </a:cubicBezTo>
                  <a:cubicBezTo>
                    <a:pt x="269" y="21"/>
                    <a:pt x="288" y="40"/>
                    <a:pt x="288" y="64"/>
                  </a:cubicBezTo>
                  <a:cubicBezTo>
                    <a:pt x="288" y="87"/>
                    <a:pt x="269" y="106"/>
                    <a:pt x="245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0" name="Freeform 65">
              <a:extLst>
                <a:ext uri="{FF2B5EF4-FFF2-40B4-BE49-F238E27FC236}">
                  <a16:creationId xmlns:a16="http://schemas.microsoft.com/office/drawing/2014/main" id="{A3637F46-7820-D142-83A5-339415973C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6" y="917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1" name="Group 244">
            <a:extLst>
              <a:ext uri="{FF2B5EF4-FFF2-40B4-BE49-F238E27FC236}">
                <a16:creationId xmlns:a16="http://schemas.microsoft.com/office/drawing/2014/main" id="{8E40C935-1ADA-3F43-A14E-629970B517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55177" y="1965866"/>
            <a:ext cx="367631" cy="367631"/>
            <a:chOff x="4646" y="1397"/>
            <a:chExt cx="340" cy="340"/>
          </a:xfrm>
          <a:solidFill>
            <a:srgbClr val="ED1B24"/>
          </a:solidFill>
        </p:grpSpPr>
        <p:sp>
          <p:nvSpPr>
            <p:cNvPr id="42" name="Freeform 245">
              <a:extLst>
                <a:ext uri="{FF2B5EF4-FFF2-40B4-BE49-F238E27FC236}">
                  <a16:creationId xmlns:a16="http://schemas.microsoft.com/office/drawing/2014/main" id="{6FA600C4-F787-3741-BFA8-8887DBD046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6" y="1397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3" name="Freeform 246">
              <a:extLst>
                <a:ext uri="{FF2B5EF4-FFF2-40B4-BE49-F238E27FC236}">
                  <a16:creationId xmlns:a16="http://schemas.microsoft.com/office/drawing/2014/main" id="{4ECDBD1E-474A-2644-9498-C661BAD993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8" y="1461"/>
              <a:ext cx="156" cy="212"/>
            </a:xfrm>
            <a:custGeom>
              <a:avLst/>
              <a:gdLst>
                <a:gd name="T0" fmla="*/ 54 w 235"/>
                <a:gd name="T1" fmla="*/ 53 h 320"/>
                <a:gd name="T2" fmla="*/ 192 w 235"/>
                <a:gd name="T3" fmla="*/ 64 h 320"/>
                <a:gd name="T4" fmla="*/ 54 w 235"/>
                <a:gd name="T5" fmla="*/ 74 h 320"/>
                <a:gd name="T6" fmla="*/ 235 w 235"/>
                <a:gd name="T7" fmla="*/ 10 h 320"/>
                <a:gd name="T8" fmla="*/ 224 w 235"/>
                <a:gd name="T9" fmla="*/ 320 h 320"/>
                <a:gd name="T10" fmla="*/ 0 w 235"/>
                <a:gd name="T11" fmla="*/ 309 h 320"/>
                <a:gd name="T12" fmla="*/ 11 w 235"/>
                <a:gd name="T13" fmla="*/ 0 h 320"/>
                <a:gd name="T14" fmla="*/ 235 w 235"/>
                <a:gd name="T15" fmla="*/ 10 h 320"/>
                <a:gd name="T16" fmla="*/ 22 w 235"/>
                <a:gd name="T17" fmla="*/ 21 h 320"/>
                <a:gd name="T18" fmla="*/ 214 w 235"/>
                <a:gd name="T19" fmla="*/ 298 h 320"/>
                <a:gd name="T20" fmla="*/ 54 w 235"/>
                <a:gd name="T21" fmla="*/ 160 h 320"/>
                <a:gd name="T22" fmla="*/ 192 w 235"/>
                <a:gd name="T23" fmla="*/ 149 h 320"/>
                <a:gd name="T24" fmla="*/ 54 w 235"/>
                <a:gd name="T25" fmla="*/ 138 h 320"/>
                <a:gd name="T26" fmla="*/ 54 w 235"/>
                <a:gd name="T27" fmla="*/ 160 h 320"/>
                <a:gd name="T28" fmla="*/ 182 w 235"/>
                <a:gd name="T29" fmla="*/ 117 h 320"/>
                <a:gd name="T30" fmla="*/ 182 w 235"/>
                <a:gd name="T31" fmla="*/ 96 h 320"/>
                <a:gd name="T32" fmla="*/ 43 w 235"/>
                <a:gd name="T33" fmla="*/ 106 h 320"/>
                <a:gd name="T34" fmla="*/ 159 w 235"/>
                <a:gd name="T35" fmla="*/ 233 h 320"/>
                <a:gd name="T36" fmla="*/ 159 w 235"/>
                <a:gd name="T37" fmla="*/ 235 h 320"/>
                <a:gd name="T38" fmla="*/ 151 w 235"/>
                <a:gd name="T39" fmla="*/ 258 h 320"/>
                <a:gd name="T40" fmla="*/ 151 w 235"/>
                <a:gd name="T41" fmla="*/ 259 h 320"/>
                <a:gd name="T42" fmla="*/ 131 w 235"/>
                <a:gd name="T43" fmla="*/ 273 h 320"/>
                <a:gd name="T44" fmla="*/ 130 w 235"/>
                <a:gd name="T45" fmla="*/ 274 h 320"/>
                <a:gd name="T46" fmla="*/ 105 w 235"/>
                <a:gd name="T47" fmla="*/ 274 h 320"/>
                <a:gd name="T48" fmla="*/ 104 w 235"/>
                <a:gd name="T49" fmla="*/ 273 h 320"/>
                <a:gd name="T50" fmla="*/ 85 w 235"/>
                <a:gd name="T51" fmla="*/ 259 h 320"/>
                <a:gd name="T52" fmla="*/ 84 w 235"/>
                <a:gd name="T53" fmla="*/ 258 h 320"/>
                <a:gd name="T54" fmla="*/ 76 w 235"/>
                <a:gd name="T55" fmla="*/ 235 h 320"/>
                <a:gd name="T56" fmla="*/ 76 w 235"/>
                <a:gd name="T57" fmla="*/ 233 h 320"/>
                <a:gd name="T58" fmla="*/ 84 w 235"/>
                <a:gd name="T59" fmla="*/ 211 h 320"/>
                <a:gd name="T60" fmla="*/ 85 w 235"/>
                <a:gd name="T61" fmla="*/ 210 h 320"/>
                <a:gd name="T62" fmla="*/ 104 w 235"/>
                <a:gd name="T63" fmla="*/ 195 h 320"/>
                <a:gd name="T64" fmla="*/ 105 w 235"/>
                <a:gd name="T65" fmla="*/ 195 h 320"/>
                <a:gd name="T66" fmla="*/ 130 w 235"/>
                <a:gd name="T67" fmla="*/ 195 h 320"/>
                <a:gd name="T68" fmla="*/ 131 w 235"/>
                <a:gd name="T69" fmla="*/ 195 h 320"/>
                <a:gd name="T70" fmla="*/ 151 w 235"/>
                <a:gd name="T71" fmla="*/ 210 h 320"/>
                <a:gd name="T72" fmla="*/ 151 w 235"/>
                <a:gd name="T73" fmla="*/ 211 h 320"/>
                <a:gd name="T74" fmla="*/ 159 w 235"/>
                <a:gd name="T75" fmla="*/ 233 h 320"/>
                <a:gd name="T76" fmla="*/ 139 w 235"/>
                <a:gd name="T77" fmla="*/ 228 h 320"/>
                <a:gd name="T78" fmla="*/ 130 w 235"/>
                <a:gd name="T79" fmla="*/ 217 h 320"/>
                <a:gd name="T80" fmla="*/ 124 w 235"/>
                <a:gd name="T81" fmla="*/ 216 h 320"/>
                <a:gd name="T82" fmla="*/ 120 w 235"/>
                <a:gd name="T83" fmla="*/ 214 h 320"/>
                <a:gd name="T84" fmla="*/ 118 w 235"/>
                <a:gd name="T85" fmla="*/ 213 h 320"/>
                <a:gd name="T86" fmla="*/ 105 w 235"/>
                <a:gd name="T87" fmla="*/ 217 h 320"/>
                <a:gd name="T88" fmla="*/ 97 w 235"/>
                <a:gd name="T89" fmla="*/ 228 h 320"/>
                <a:gd name="T90" fmla="*/ 96 w 235"/>
                <a:gd name="T91" fmla="*/ 242 h 320"/>
                <a:gd name="T92" fmla="*/ 105 w 235"/>
                <a:gd name="T93" fmla="*/ 252 h 320"/>
                <a:gd name="T94" fmla="*/ 112 w 235"/>
                <a:gd name="T95" fmla="*/ 253 h 320"/>
                <a:gd name="T96" fmla="*/ 115 w 235"/>
                <a:gd name="T97" fmla="*/ 254 h 320"/>
                <a:gd name="T98" fmla="*/ 118 w 235"/>
                <a:gd name="T99" fmla="*/ 256 h 320"/>
                <a:gd name="T100" fmla="*/ 131 w 235"/>
                <a:gd name="T101" fmla="*/ 252 h 320"/>
                <a:gd name="T102" fmla="*/ 133 w 235"/>
                <a:gd name="T103" fmla="*/ 246 h 320"/>
                <a:gd name="T104" fmla="*/ 137 w 235"/>
                <a:gd name="T105" fmla="*/ 23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320">
                  <a:moveTo>
                    <a:pt x="43" y="64"/>
                  </a:moveTo>
                  <a:cubicBezTo>
                    <a:pt x="43" y="58"/>
                    <a:pt x="48" y="53"/>
                    <a:pt x="54" y="53"/>
                  </a:cubicBezTo>
                  <a:cubicBezTo>
                    <a:pt x="182" y="53"/>
                    <a:pt x="182" y="53"/>
                    <a:pt x="182" y="53"/>
                  </a:cubicBezTo>
                  <a:cubicBezTo>
                    <a:pt x="188" y="53"/>
                    <a:pt x="192" y="58"/>
                    <a:pt x="192" y="64"/>
                  </a:cubicBezTo>
                  <a:cubicBezTo>
                    <a:pt x="192" y="70"/>
                    <a:pt x="188" y="74"/>
                    <a:pt x="182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48" y="74"/>
                    <a:pt x="43" y="70"/>
                    <a:pt x="43" y="64"/>
                  </a:cubicBezTo>
                  <a:close/>
                  <a:moveTo>
                    <a:pt x="235" y="10"/>
                  </a:moveTo>
                  <a:cubicBezTo>
                    <a:pt x="235" y="309"/>
                    <a:pt x="235" y="309"/>
                    <a:pt x="235" y="309"/>
                  </a:cubicBezTo>
                  <a:cubicBezTo>
                    <a:pt x="235" y="315"/>
                    <a:pt x="230" y="320"/>
                    <a:pt x="224" y="320"/>
                  </a:cubicBezTo>
                  <a:cubicBezTo>
                    <a:pt x="11" y="320"/>
                    <a:pt x="11" y="320"/>
                    <a:pt x="11" y="320"/>
                  </a:cubicBezTo>
                  <a:cubicBezTo>
                    <a:pt x="5" y="320"/>
                    <a:pt x="0" y="315"/>
                    <a:pt x="0" y="30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0" y="0"/>
                    <a:pt x="235" y="4"/>
                    <a:pt x="235" y="10"/>
                  </a:cubicBezTo>
                  <a:close/>
                  <a:moveTo>
                    <a:pt x="214" y="21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22" y="298"/>
                    <a:pt x="22" y="298"/>
                    <a:pt x="22" y="298"/>
                  </a:cubicBezTo>
                  <a:cubicBezTo>
                    <a:pt x="214" y="298"/>
                    <a:pt x="214" y="298"/>
                    <a:pt x="214" y="298"/>
                  </a:cubicBezTo>
                  <a:lnTo>
                    <a:pt x="214" y="21"/>
                  </a:lnTo>
                  <a:close/>
                  <a:moveTo>
                    <a:pt x="54" y="160"/>
                  </a:moveTo>
                  <a:cubicBezTo>
                    <a:pt x="182" y="160"/>
                    <a:pt x="182" y="160"/>
                    <a:pt x="182" y="160"/>
                  </a:cubicBezTo>
                  <a:cubicBezTo>
                    <a:pt x="188" y="160"/>
                    <a:pt x="192" y="155"/>
                    <a:pt x="192" y="149"/>
                  </a:cubicBezTo>
                  <a:cubicBezTo>
                    <a:pt x="192" y="143"/>
                    <a:pt x="188" y="138"/>
                    <a:pt x="182" y="138"/>
                  </a:cubicBezTo>
                  <a:cubicBezTo>
                    <a:pt x="54" y="138"/>
                    <a:pt x="54" y="138"/>
                    <a:pt x="54" y="138"/>
                  </a:cubicBezTo>
                  <a:cubicBezTo>
                    <a:pt x="48" y="138"/>
                    <a:pt x="43" y="143"/>
                    <a:pt x="43" y="149"/>
                  </a:cubicBezTo>
                  <a:cubicBezTo>
                    <a:pt x="43" y="155"/>
                    <a:pt x="48" y="160"/>
                    <a:pt x="54" y="160"/>
                  </a:cubicBezTo>
                  <a:close/>
                  <a:moveTo>
                    <a:pt x="54" y="117"/>
                  </a:moveTo>
                  <a:cubicBezTo>
                    <a:pt x="182" y="117"/>
                    <a:pt x="182" y="117"/>
                    <a:pt x="182" y="117"/>
                  </a:cubicBezTo>
                  <a:cubicBezTo>
                    <a:pt x="188" y="117"/>
                    <a:pt x="192" y="112"/>
                    <a:pt x="192" y="106"/>
                  </a:cubicBezTo>
                  <a:cubicBezTo>
                    <a:pt x="192" y="100"/>
                    <a:pt x="188" y="96"/>
                    <a:pt x="182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8" y="96"/>
                    <a:pt x="43" y="100"/>
                    <a:pt x="43" y="106"/>
                  </a:cubicBezTo>
                  <a:cubicBezTo>
                    <a:pt x="43" y="112"/>
                    <a:pt x="48" y="117"/>
                    <a:pt x="54" y="117"/>
                  </a:cubicBezTo>
                  <a:close/>
                  <a:moveTo>
                    <a:pt x="159" y="233"/>
                  </a:moveTo>
                  <a:cubicBezTo>
                    <a:pt x="159" y="234"/>
                    <a:pt x="159" y="234"/>
                    <a:pt x="159" y="234"/>
                  </a:cubicBezTo>
                  <a:cubicBezTo>
                    <a:pt x="159" y="235"/>
                    <a:pt x="159" y="235"/>
                    <a:pt x="159" y="235"/>
                  </a:cubicBezTo>
                  <a:cubicBezTo>
                    <a:pt x="160" y="238"/>
                    <a:pt x="162" y="243"/>
                    <a:pt x="160" y="248"/>
                  </a:cubicBezTo>
                  <a:cubicBezTo>
                    <a:pt x="158" y="254"/>
                    <a:pt x="154" y="256"/>
                    <a:pt x="151" y="258"/>
                  </a:cubicBezTo>
                  <a:cubicBezTo>
                    <a:pt x="151" y="258"/>
                    <a:pt x="151" y="258"/>
                    <a:pt x="151" y="258"/>
                  </a:cubicBezTo>
                  <a:cubicBezTo>
                    <a:pt x="151" y="259"/>
                    <a:pt x="151" y="259"/>
                    <a:pt x="151" y="259"/>
                  </a:cubicBezTo>
                  <a:cubicBezTo>
                    <a:pt x="150" y="262"/>
                    <a:pt x="148" y="267"/>
                    <a:pt x="144" y="270"/>
                  </a:cubicBezTo>
                  <a:cubicBezTo>
                    <a:pt x="139" y="274"/>
                    <a:pt x="134" y="274"/>
                    <a:pt x="131" y="273"/>
                  </a:cubicBezTo>
                  <a:cubicBezTo>
                    <a:pt x="131" y="273"/>
                    <a:pt x="131" y="273"/>
                    <a:pt x="130" y="273"/>
                  </a:cubicBezTo>
                  <a:cubicBezTo>
                    <a:pt x="130" y="273"/>
                    <a:pt x="130" y="274"/>
                    <a:pt x="130" y="274"/>
                  </a:cubicBezTo>
                  <a:cubicBezTo>
                    <a:pt x="127" y="276"/>
                    <a:pt x="123" y="279"/>
                    <a:pt x="118" y="279"/>
                  </a:cubicBezTo>
                  <a:cubicBezTo>
                    <a:pt x="112" y="279"/>
                    <a:pt x="108" y="276"/>
                    <a:pt x="105" y="274"/>
                  </a:cubicBezTo>
                  <a:cubicBezTo>
                    <a:pt x="105" y="274"/>
                    <a:pt x="105" y="273"/>
                    <a:pt x="105" y="273"/>
                  </a:cubicBezTo>
                  <a:cubicBezTo>
                    <a:pt x="105" y="273"/>
                    <a:pt x="104" y="273"/>
                    <a:pt x="104" y="273"/>
                  </a:cubicBezTo>
                  <a:cubicBezTo>
                    <a:pt x="101" y="274"/>
                    <a:pt x="96" y="274"/>
                    <a:pt x="91" y="270"/>
                  </a:cubicBezTo>
                  <a:cubicBezTo>
                    <a:pt x="87" y="267"/>
                    <a:pt x="86" y="262"/>
                    <a:pt x="85" y="259"/>
                  </a:cubicBezTo>
                  <a:cubicBezTo>
                    <a:pt x="85" y="259"/>
                    <a:pt x="85" y="259"/>
                    <a:pt x="85" y="258"/>
                  </a:cubicBezTo>
                  <a:cubicBezTo>
                    <a:pt x="84" y="258"/>
                    <a:pt x="84" y="258"/>
                    <a:pt x="84" y="258"/>
                  </a:cubicBezTo>
                  <a:cubicBezTo>
                    <a:pt x="81" y="256"/>
                    <a:pt x="77" y="254"/>
                    <a:pt x="75" y="248"/>
                  </a:cubicBezTo>
                  <a:cubicBezTo>
                    <a:pt x="74" y="243"/>
                    <a:pt x="75" y="238"/>
                    <a:pt x="76" y="235"/>
                  </a:cubicBezTo>
                  <a:cubicBezTo>
                    <a:pt x="77" y="235"/>
                    <a:pt x="77" y="235"/>
                    <a:pt x="77" y="234"/>
                  </a:cubicBezTo>
                  <a:cubicBezTo>
                    <a:pt x="77" y="234"/>
                    <a:pt x="77" y="234"/>
                    <a:pt x="76" y="233"/>
                  </a:cubicBezTo>
                  <a:cubicBezTo>
                    <a:pt x="75" y="231"/>
                    <a:pt x="74" y="226"/>
                    <a:pt x="75" y="221"/>
                  </a:cubicBezTo>
                  <a:cubicBezTo>
                    <a:pt x="77" y="215"/>
                    <a:pt x="81" y="212"/>
                    <a:pt x="84" y="211"/>
                  </a:cubicBezTo>
                  <a:cubicBezTo>
                    <a:pt x="84" y="211"/>
                    <a:pt x="84" y="210"/>
                    <a:pt x="85" y="210"/>
                  </a:cubicBezTo>
                  <a:cubicBezTo>
                    <a:pt x="85" y="210"/>
                    <a:pt x="85" y="210"/>
                    <a:pt x="85" y="210"/>
                  </a:cubicBezTo>
                  <a:cubicBezTo>
                    <a:pt x="86" y="207"/>
                    <a:pt x="87" y="202"/>
                    <a:pt x="91" y="198"/>
                  </a:cubicBezTo>
                  <a:cubicBezTo>
                    <a:pt x="96" y="195"/>
                    <a:pt x="101" y="195"/>
                    <a:pt x="104" y="195"/>
                  </a:cubicBezTo>
                  <a:cubicBezTo>
                    <a:pt x="104" y="195"/>
                    <a:pt x="105" y="195"/>
                    <a:pt x="105" y="195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8" y="193"/>
                    <a:pt x="112" y="190"/>
                    <a:pt x="118" y="190"/>
                  </a:cubicBezTo>
                  <a:cubicBezTo>
                    <a:pt x="123" y="190"/>
                    <a:pt x="127" y="193"/>
                    <a:pt x="130" y="195"/>
                  </a:cubicBezTo>
                  <a:cubicBezTo>
                    <a:pt x="130" y="195"/>
                    <a:pt x="130" y="195"/>
                    <a:pt x="130" y="195"/>
                  </a:cubicBezTo>
                  <a:cubicBezTo>
                    <a:pt x="131" y="195"/>
                    <a:pt x="131" y="195"/>
                    <a:pt x="131" y="195"/>
                  </a:cubicBezTo>
                  <a:cubicBezTo>
                    <a:pt x="134" y="195"/>
                    <a:pt x="139" y="195"/>
                    <a:pt x="144" y="198"/>
                  </a:cubicBezTo>
                  <a:cubicBezTo>
                    <a:pt x="148" y="202"/>
                    <a:pt x="150" y="207"/>
                    <a:pt x="151" y="210"/>
                  </a:cubicBezTo>
                  <a:cubicBezTo>
                    <a:pt x="151" y="210"/>
                    <a:pt x="151" y="210"/>
                    <a:pt x="151" y="210"/>
                  </a:cubicBezTo>
                  <a:cubicBezTo>
                    <a:pt x="151" y="210"/>
                    <a:pt x="151" y="211"/>
                    <a:pt x="151" y="211"/>
                  </a:cubicBezTo>
                  <a:cubicBezTo>
                    <a:pt x="154" y="212"/>
                    <a:pt x="158" y="215"/>
                    <a:pt x="160" y="221"/>
                  </a:cubicBezTo>
                  <a:cubicBezTo>
                    <a:pt x="162" y="226"/>
                    <a:pt x="160" y="231"/>
                    <a:pt x="159" y="233"/>
                  </a:cubicBezTo>
                  <a:close/>
                  <a:moveTo>
                    <a:pt x="137" y="234"/>
                  </a:moveTo>
                  <a:cubicBezTo>
                    <a:pt x="137" y="231"/>
                    <a:pt x="139" y="229"/>
                    <a:pt x="139" y="228"/>
                  </a:cubicBezTo>
                  <a:cubicBezTo>
                    <a:pt x="138" y="226"/>
                    <a:pt x="135" y="225"/>
                    <a:pt x="133" y="223"/>
                  </a:cubicBezTo>
                  <a:cubicBezTo>
                    <a:pt x="132" y="221"/>
                    <a:pt x="131" y="219"/>
                    <a:pt x="130" y="217"/>
                  </a:cubicBezTo>
                  <a:cubicBezTo>
                    <a:pt x="129" y="217"/>
                    <a:pt x="127" y="217"/>
                    <a:pt x="125" y="216"/>
                  </a:cubicBezTo>
                  <a:cubicBezTo>
                    <a:pt x="125" y="216"/>
                    <a:pt x="124" y="216"/>
                    <a:pt x="124" y="216"/>
                  </a:cubicBezTo>
                  <a:cubicBezTo>
                    <a:pt x="123" y="216"/>
                    <a:pt x="123" y="216"/>
                    <a:pt x="123" y="216"/>
                  </a:cubicBezTo>
                  <a:cubicBezTo>
                    <a:pt x="122" y="215"/>
                    <a:pt x="121" y="215"/>
                    <a:pt x="120" y="214"/>
                  </a:cubicBezTo>
                  <a:cubicBezTo>
                    <a:pt x="120" y="214"/>
                    <a:pt x="120" y="214"/>
                    <a:pt x="119" y="214"/>
                  </a:cubicBezTo>
                  <a:cubicBezTo>
                    <a:pt x="119" y="213"/>
                    <a:pt x="118" y="213"/>
                    <a:pt x="118" y="213"/>
                  </a:cubicBezTo>
                  <a:cubicBezTo>
                    <a:pt x="116" y="214"/>
                    <a:pt x="114" y="215"/>
                    <a:pt x="112" y="216"/>
                  </a:cubicBezTo>
                  <a:cubicBezTo>
                    <a:pt x="109" y="217"/>
                    <a:pt x="107" y="217"/>
                    <a:pt x="105" y="217"/>
                  </a:cubicBezTo>
                  <a:cubicBezTo>
                    <a:pt x="104" y="219"/>
                    <a:pt x="103" y="221"/>
                    <a:pt x="101" y="223"/>
                  </a:cubicBezTo>
                  <a:cubicBezTo>
                    <a:pt x="100" y="225"/>
                    <a:pt x="98" y="227"/>
                    <a:pt x="97" y="228"/>
                  </a:cubicBezTo>
                  <a:cubicBezTo>
                    <a:pt x="97" y="230"/>
                    <a:pt x="98" y="232"/>
                    <a:pt x="98" y="235"/>
                  </a:cubicBezTo>
                  <a:cubicBezTo>
                    <a:pt x="98" y="237"/>
                    <a:pt x="97" y="240"/>
                    <a:pt x="96" y="242"/>
                  </a:cubicBezTo>
                  <a:cubicBezTo>
                    <a:pt x="98" y="243"/>
                    <a:pt x="100" y="244"/>
                    <a:pt x="102" y="246"/>
                  </a:cubicBezTo>
                  <a:cubicBezTo>
                    <a:pt x="103" y="248"/>
                    <a:pt x="104" y="250"/>
                    <a:pt x="105" y="252"/>
                  </a:cubicBezTo>
                  <a:cubicBezTo>
                    <a:pt x="106" y="252"/>
                    <a:pt x="108" y="252"/>
                    <a:pt x="110" y="252"/>
                  </a:cubicBezTo>
                  <a:cubicBezTo>
                    <a:pt x="111" y="253"/>
                    <a:pt x="111" y="253"/>
                    <a:pt x="112" y="253"/>
                  </a:cubicBezTo>
                  <a:cubicBezTo>
                    <a:pt x="112" y="253"/>
                    <a:pt x="112" y="253"/>
                    <a:pt x="112" y="253"/>
                  </a:cubicBezTo>
                  <a:cubicBezTo>
                    <a:pt x="113" y="253"/>
                    <a:pt x="114" y="254"/>
                    <a:pt x="115" y="254"/>
                  </a:cubicBezTo>
                  <a:cubicBezTo>
                    <a:pt x="115" y="255"/>
                    <a:pt x="116" y="255"/>
                    <a:pt x="116" y="255"/>
                  </a:cubicBezTo>
                  <a:cubicBezTo>
                    <a:pt x="117" y="255"/>
                    <a:pt x="117" y="256"/>
                    <a:pt x="118" y="256"/>
                  </a:cubicBezTo>
                  <a:cubicBezTo>
                    <a:pt x="119" y="255"/>
                    <a:pt x="121" y="254"/>
                    <a:pt x="124" y="253"/>
                  </a:cubicBezTo>
                  <a:cubicBezTo>
                    <a:pt x="126" y="252"/>
                    <a:pt x="129" y="252"/>
                    <a:pt x="131" y="252"/>
                  </a:cubicBezTo>
                  <a:cubicBezTo>
                    <a:pt x="131" y="252"/>
                    <a:pt x="131" y="252"/>
                    <a:pt x="131" y="252"/>
                  </a:cubicBezTo>
                  <a:cubicBezTo>
                    <a:pt x="131" y="250"/>
                    <a:pt x="132" y="248"/>
                    <a:pt x="133" y="246"/>
                  </a:cubicBezTo>
                  <a:cubicBezTo>
                    <a:pt x="135" y="244"/>
                    <a:pt x="137" y="242"/>
                    <a:pt x="139" y="241"/>
                  </a:cubicBezTo>
                  <a:cubicBezTo>
                    <a:pt x="138" y="239"/>
                    <a:pt x="137" y="237"/>
                    <a:pt x="137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4" name="Group 508">
            <a:extLst>
              <a:ext uri="{FF2B5EF4-FFF2-40B4-BE49-F238E27FC236}">
                <a16:creationId xmlns:a16="http://schemas.microsoft.com/office/drawing/2014/main" id="{5653B931-7814-1345-ADBA-A37DF17AD1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25272" y="1943614"/>
            <a:ext cx="369021" cy="369021"/>
            <a:chOff x="5047" y="1955"/>
            <a:chExt cx="340" cy="340"/>
          </a:xfrm>
          <a:solidFill>
            <a:srgbClr val="ED1B24"/>
          </a:solidFill>
        </p:grpSpPr>
        <p:sp>
          <p:nvSpPr>
            <p:cNvPr id="45" name="Freeform 509">
              <a:extLst>
                <a:ext uri="{FF2B5EF4-FFF2-40B4-BE49-F238E27FC236}">
                  <a16:creationId xmlns:a16="http://schemas.microsoft.com/office/drawing/2014/main" id="{A897F772-28F4-D64D-B888-3054E59F3D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7" y="195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6" name="Freeform 510">
              <a:extLst>
                <a:ext uri="{FF2B5EF4-FFF2-40B4-BE49-F238E27FC236}">
                  <a16:creationId xmlns:a16="http://schemas.microsoft.com/office/drawing/2014/main" id="{032BC5B6-03BF-D04D-B200-48542B10E8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7" y="2054"/>
              <a:ext cx="206" cy="156"/>
            </a:xfrm>
            <a:custGeom>
              <a:avLst/>
              <a:gdLst>
                <a:gd name="T0" fmla="*/ 283 w 310"/>
                <a:gd name="T1" fmla="*/ 45 h 235"/>
                <a:gd name="T2" fmla="*/ 239 w 310"/>
                <a:gd name="T3" fmla="*/ 57 h 235"/>
                <a:gd name="T4" fmla="*/ 235 w 310"/>
                <a:gd name="T5" fmla="*/ 61 h 235"/>
                <a:gd name="T6" fmla="*/ 235 w 310"/>
                <a:gd name="T7" fmla="*/ 11 h 235"/>
                <a:gd name="T8" fmla="*/ 224 w 310"/>
                <a:gd name="T9" fmla="*/ 0 h 235"/>
                <a:gd name="T10" fmla="*/ 140 w 310"/>
                <a:gd name="T11" fmla="*/ 0 h 235"/>
                <a:gd name="T12" fmla="*/ 131 w 310"/>
                <a:gd name="T13" fmla="*/ 7 h 235"/>
                <a:gd name="T14" fmla="*/ 153 w 310"/>
                <a:gd name="T15" fmla="*/ 41 h 235"/>
                <a:gd name="T16" fmla="*/ 159 w 310"/>
                <a:gd name="T17" fmla="*/ 62 h 235"/>
                <a:gd name="T18" fmla="*/ 134 w 310"/>
                <a:gd name="T19" fmla="*/ 75 h 235"/>
                <a:gd name="T20" fmla="*/ 102 w 310"/>
                <a:gd name="T21" fmla="*/ 75 h 235"/>
                <a:gd name="T22" fmla="*/ 76 w 310"/>
                <a:gd name="T23" fmla="*/ 62 h 235"/>
                <a:gd name="T24" fmla="*/ 83 w 310"/>
                <a:gd name="T25" fmla="*/ 41 h 235"/>
                <a:gd name="T26" fmla="*/ 105 w 310"/>
                <a:gd name="T27" fmla="*/ 7 h 235"/>
                <a:gd name="T28" fmla="*/ 95 w 310"/>
                <a:gd name="T29" fmla="*/ 0 h 235"/>
                <a:gd name="T30" fmla="*/ 11 w 310"/>
                <a:gd name="T31" fmla="*/ 0 h 235"/>
                <a:gd name="T32" fmla="*/ 0 w 310"/>
                <a:gd name="T33" fmla="*/ 11 h 235"/>
                <a:gd name="T34" fmla="*/ 0 w 310"/>
                <a:gd name="T35" fmla="*/ 224 h 235"/>
                <a:gd name="T36" fmla="*/ 11 w 310"/>
                <a:gd name="T37" fmla="*/ 235 h 235"/>
                <a:gd name="T38" fmla="*/ 224 w 310"/>
                <a:gd name="T39" fmla="*/ 235 h 235"/>
                <a:gd name="T40" fmla="*/ 235 w 310"/>
                <a:gd name="T41" fmla="*/ 224 h 235"/>
                <a:gd name="T42" fmla="*/ 235 w 310"/>
                <a:gd name="T43" fmla="*/ 152 h 235"/>
                <a:gd name="T44" fmla="*/ 239 w 310"/>
                <a:gd name="T45" fmla="*/ 156 h 235"/>
                <a:gd name="T46" fmla="*/ 283 w 310"/>
                <a:gd name="T47" fmla="*/ 168 h 235"/>
                <a:gd name="T48" fmla="*/ 310 w 310"/>
                <a:gd name="T49" fmla="*/ 123 h 235"/>
                <a:gd name="T50" fmla="*/ 310 w 310"/>
                <a:gd name="T51" fmla="*/ 91 h 235"/>
                <a:gd name="T52" fmla="*/ 283 w 310"/>
                <a:gd name="T53" fmla="*/ 45 h 235"/>
                <a:gd name="T54" fmla="*/ 288 w 310"/>
                <a:gd name="T55" fmla="*/ 123 h 235"/>
                <a:gd name="T56" fmla="*/ 276 w 310"/>
                <a:gd name="T57" fmla="*/ 148 h 235"/>
                <a:gd name="T58" fmla="*/ 255 w 310"/>
                <a:gd name="T59" fmla="*/ 142 h 235"/>
                <a:gd name="T60" fmla="*/ 220 w 310"/>
                <a:gd name="T61" fmla="*/ 119 h 235"/>
                <a:gd name="T62" fmla="*/ 214 w 310"/>
                <a:gd name="T63" fmla="*/ 129 h 235"/>
                <a:gd name="T64" fmla="*/ 214 w 310"/>
                <a:gd name="T65" fmla="*/ 213 h 235"/>
                <a:gd name="T66" fmla="*/ 22 w 310"/>
                <a:gd name="T67" fmla="*/ 213 h 235"/>
                <a:gd name="T68" fmla="*/ 22 w 310"/>
                <a:gd name="T69" fmla="*/ 21 h 235"/>
                <a:gd name="T70" fmla="*/ 73 w 310"/>
                <a:gd name="T71" fmla="*/ 21 h 235"/>
                <a:gd name="T72" fmla="*/ 68 w 310"/>
                <a:gd name="T73" fmla="*/ 25 h 235"/>
                <a:gd name="T74" fmla="*/ 56 w 310"/>
                <a:gd name="T75" fmla="*/ 70 h 235"/>
                <a:gd name="T76" fmla="*/ 102 w 310"/>
                <a:gd name="T77" fmla="*/ 96 h 235"/>
                <a:gd name="T78" fmla="*/ 134 w 310"/>
                <a:gd name="T79" fmla="*/ 96 h 235"/>
                <a:gd name="T80" fmla="*/ 179 w 310"/>
                <a:gd name="T81" fmla="*/ 70 h 235"/>
                <a:gd name="T82" fmla="*/ 167 w 310"/>
                <a:gd name="T83" fmla="*/ 25 h 235"/>
                <a:gd name="T84" fmla="*/ 163 w 310"/>
                <a:gd name="T85" fmla="*/ 21 h 235"/>
                <a:gd name="T86" fmla="*/ 214 w 310"/>
                <a:gd name="T87" fmla="*/ 21 h 235"/>
                <a:gd name="T88" fmla="*/ 214 w 310"/>
                <a:gd name="T89" fmla="*/ 84 h 235"/>
                <a:gd name="T90" fmla="*/ 220 w 310"/>
                <a:gd name="T91" fmla="*/ 94 h 235"/>
                <a:gd name="T92" fmla="*/ 255 w 310"/>
                <a:gd name="T93" fmla="*/ 72 h 235"/>
                <a:gd name="T94" fmla="*/ 276 w 310"/>
                <a:gd name="T95" fmla="*/ 65 h 235"/>
                <a:gd name="T96" fmla="*/ 288 w 310"/>
                <a:gd name="T97" fmla="*/ 91 h 235"/>
                <a:gd name="T98" fmla="*/ 288 w 310"/>
                <a:gd name="T99" fmla="*/ 12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0" h="235">
                  <a:moveTo>
                    <a:pt x="283" y="45"/>
                  </a:moveTo>
                  <a:cubicBezTo>
                    <a:pt x="268" y="39"/>
                    <a:pt x="251" y="44"/>
                    <a:pt x="239" y="57"/>
                  </a:cubicBezTo>
                  <a:cubicBezTo>
                    <a:pt x="237" y="59"/>
                    <a:pt x="236" y="60"/>
                    <a:pt x="235" y="61"/>
                  </a:cubicBezTo>
                  <a:cubicBezTo>
                    <a:pt x="235" y="11"/>
                    <a:pt x="235" y="11"/>
                    <a:pt x="235" y="11"/>
                  </a:cubicBezTo>
                  <a:cubicBezTo>
                    <a:pt x="235" y="5"/>
                    <a:pt x="230" y="0"/>
                    <a:pt x="22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36" y="0"/>
                    <a:pt x="132" y="3"/>
                    <a:pt x="131" y="7"/>
                  </a:cubicBezTo>
                  <a:cubicBezTo>
                    <a:pt x="128" y="14"/>
                    <a:pt x="130" y="21"/>
                    <a:pt x="153" y="41"/>
                  </a:cubicBezTo>
                  <a:cubicBezTo>
                    <a:pt x="159" y="47"/>
                    <a:pt x="162" y="55"/>
                    <a:pt x="159" y="62"/>
                  </a:cubicBezTo>
                  <a:cubicBezTo>
                    <a:pt x="156" y="70"/>
                    <a:pt x="147" y="75"/>
                    <a:pt x="134" y="75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88" y="75"/>
                    <a:pt x="79" y="70"/>
                    <a:pt x="76" y="62"/>
                  </a:cubicBezTo>
                  <a:cubicBezTo>
                    <a:pt x="73" y="55"/>
                    <a:pt x="76" y="47"/>
                    <a:pt x="83" y="41"/>
                  </a:cubicBezTo>
                  <a:cubicBezTo>
                    <a:pt x="105" y="21"/>
                    <a:pt x="108" y="14"/>
                    <a:pt x="105" y="7"/>
                  </a:cubicBezTo>
                  <a:cubicBezTo>
                    <a:pt x="103" y="3"/>
                    <a:pt x="99" y="0"/>
                    <a:pt x="9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0"/>
                    <a:pt x="5" y="235"/>
                    <a:pt x="11" y="235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30" y="235"/>
                    <a:pt x="235" y="230"/>
                    <a:pt x="235" y="224"/>
                  </a:cubicBezTo>
                  <a:cubicBezTo>
                    <a:pt x="235" y="152"/>
                    <a:pt x="235" y="152"/>
                    <a:pt x="235" y="152"/>
                  </a:cubicBezTo>
                  <a:cubicBezTo>
                    <a:pt x="236" y="153"/>
                    <a:pt x="237" y="154"/>
                    <a:pt x="239" y="156"/>
                  </a:cubicBezTo>
                  <a:cubicBezTo>
                    <a:pt x="251" y="169"/>
                    <a:pt x="268" y="174"/>
                    <a:pt x="283" y="168"/>
                  </a:cubicBezTo>
                  <a:cubicBezTo>
                    <a:pt x="300" y="162"/>
                    <a:pt x="310" y="145"/>
                    <a:pt x="310" y="123"/>
                  </a:cubicBezTo>
                  <a:cubicBezTo>
                    <a:pt x="310" y="91"/>
                    <a:pt x="310" y="91"/>
                    <a:pt x="310" y="91"/>
                  </a:cubicBezTo>
                  <a:cubicBezTo>
                    <a:pt x="310" y="68"/>
                    <a:pt x="300" y="51"/>
                    <a:pt x="283" y="45"/>
                  </a:cubicBezTo>
                  <a:close/>
                  <a:moveTo>
                    <a:pt x="288" y="123"/>
                  </a:moveTo>
                  <a:cubicBezTo>
                    <a:pt x="288" y="136"/>
                    <a:pt x="284" y="145"/>
                    <a:pt x="276" y="148"/>
                  </a:cubicBezTo>
                  <a:cubicBezTo>
                    <a:pt x="269" y="151"/>
                    <a:pt x="261" y="148"/>
                    <a:pt x="255" y="142"/>
                  </a:cubicBezTo>
                  <a:cubicBezTo>
                    <a:pt x="235" y="120"/>
                    <a:pt x="227" y="117"/>
                    <a:pt x="220" y="119"/>
                  </a:cubicBezTo>
                  <a:cubicBezTo>
                    <a:pt x="216" y="121"/>
                    <a:pt x="214" y="125"/>
                    <a:pt x="214" y="129"/>
                  </a:cubicBezTo>
                  <a:cubicBezTo>
                    <a:pt x="214" y="213"/>
                    <a:pt x="214" y="213"/>
                    <a:pt x="214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1" y="23"/>
                    <a:pt x="70" y="24"/>
                    <a:pt x="68" y="25"/>
                  </a:cubicBezTo>
                  <a:cubicBezTo>
                    <a:pt x="55" y="37"/>
                    <a:pt x="50" y="55"/>
                    <a:pt x="56" y="70"/>
                  </a:cubicBezTo>
                  <a:cubicBezTo>
                    <a:pt x="62" y="86"/>
                    <a:pt x="79" y="96"/>
                    <a:pt x="102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56" y="96"/>
                    <a:pt x="173" y="86"/>
                    <a:pt x="179" y="70"/>
                  </a:cubicBezTo>
                  <a:cubicBezTo>
                    <a:pt x="185" y="55"/>
                    <a:pt x="180" y="37"/>
                    <a:pt x="167" y="25"/>
                  </a:cubicBezTo>
                  <a:cubicBezTo>
                    <a:pt x="166" y="24"/>
                    <a:pt x="164" y="22"/>
                    <a:pt x="163" y="21"/>
                  </a:cubicBezTo>
                  <a:cubicBezTo>
                    <a:pt x="214" y="21"/>
                    <a:pt x="214" y="21"/>
                    <a:pt x="214" y="21"/>
                  </a:cubicBezTo>
                  <a:cubicBezTo>
                    <a:pt x="214" y="84"/>
                    <a:pt x="214" y="84"/>
                    <a:pt x="214" y="84"/>
                  </a:cubicBezTo>
                  <a:cubicBezTo>
                    <a:pt x="214" y="88"/>
                    <a:pt x="216" y="92"/>
                    <a:pt x="220" y="94"/>
                  </a:cubicBezTo>
                  <a:cubicBezTo>
                    <a:pt x="227" y="97"/>
                    <a:pt x="234" y="94"/>
                    <a:pt x="255" y="72"/>
                  </a:cubicBezTo>
                  <a:cubicBezTo>
                    <a:pt x="261" y="65"/>
                    <a:pt x="269" y="62"/>
                    <a:pt x="276" y="65"/>
                  </a:cubicBezTo>
                  <a:cubicBezTo>
                    <a:pt x="284" y="68"/>
                    <a:pt x="288" y="77"/>
                    <a:pt x="288" y="91"/>
                  </a:cubicBezTo>
                  <a:lnTo>
                    <a:pt x="28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7" name="Group 669">
            <a:extLst>
              <a:ext uri="{FF2B5EF4-FFF2-40B4-BE49-F238E27FC236}">
                <a16:creationId xmlns:a16="http://schemas.microsoft.com/office/drawing/2014/main" id="{C7EC1782-7BA3-544F-AD91-EDD99CCDC00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99737" y="1955661"/>
            <a:ext cx="369676" cy="369676"/>
            <a:chOff x="1910" y="2326"/>
            <a:chExt cx="340" cy="340"/>
          </a:xfrm>
          <a:solidFill>
            <a:srgbClr val="ED1B24"/>
          </a:solidFill>
        </p:grpSpPr>
        <p:sp>
          <p:nvSpPr>
            <p:cNvPr id="48" name="Freeform 670">
              <a:extLst>
                <a:ext uri="{FF2B5EF4-FFF2-40B4-BE49-F238E27FC236}">
                  <a16:creationId xmlns:a16="http://schemas.microsoft.com/office/drawing/2014/main" id="{F6176C83-26D2-CF41-9FB8-2CF26E8B89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0" y="232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49" name="Freeform 671">
              <a:extLst>
                <a:ext uri="{FF2B5EF4-FFF2-40B4-BE49-F238E27FC236}">
                  <a16:creationId xmlns:a16="http://schemas.microsoft.com/office/drawing/2014/main" id="{6A6BFAC0-4739-EC40-9033-482F40C53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3" y="2390"/>
              <a:ext cx="214" cy="212"/>
            </a:xfrm>
            <a:custGeom>
              <a:avLst/>
              <a:gdLst>
                <a:gd name="T0" fmla="*/ 298 w 322"/>
                <a:gd name="T1" fmla="*/ 67 h 320"/>
                <a:gd name="T2" fmla="*/ 246 w 322"/>
                <a:gd name="T3" fmla="*/ 55 h 320"/>
                <a:gd name="T4" fmla="*/ 246 w 322"/>
                <a:gd name="T5" fmla="*/ 10 h 320"/>
                <a:gd name="T6" fmla="*/ 235 w 322"/>
                <a:gd name="T7" fmla="*/ 0 h 320"/>
                <a:gd name="T8" fmla="*/ 86 w 322"/>
                <a:gd name="T9" fmla="*/ 0 h 320"/>
                <a:gd name="T10" fmla="*/ 75 w 322"/>
                <a:gd name="T11" fmla="*/ 10 h 320"/>
                <a:gd name="T12" fmla="*/ 76 w 322"/>
                <a:gd name="T13" fmla="*/ 55 h 320"/>
                <a:gd name="T14" fmla="*/ 23 w 322"/>
                <a:gd name="T15" fmla="*/ 67 h 320"/>
                <a:gd name="T16" fmla="*/ 52 w 322"/>
                <a:gd name="T17" fmla="*/ 177 h 320"/>
                <a:gd name="T18" fmla="*/ 104 w 322"/>
                <a:gd name="T19" fmla="*/ 213 h 320"/>
                <a:gd name="T20" fmla="*/ 107 w 322"/>
                <a:gd name="T21" fmla="*/ 213 h 320"/>
                <a:gd name="T22" fmla="*/ 109 w 322"/>
                <a:gd name="T23" fmla="*/ 213 h 320"/>
                <a:gd name="T24" fmla="*/ 121 w 322"/>
                <a:gd name="T25" fmla="*/ 227 h 320"/>
                <a:gd name="T26" fmla="*/ 146 w 322"/>
                <a:gd name="T27" fmla="*/ 243 h 320"/>
                <a:gd name="T28" fmla="*/ 119 w 322"/>
                <a:gd name="T29" fmla="*/ 305 h 320"/>
                <a:gd name="T30" fmla="*/ 120 w 322"/>
                <a:gd name="T31" fmla="*/ 315 h 320"/>
                <a:gd name="T32" fmla="*/ 129 w 322"/>
                <a:gd name="T33" fmla="*/ 320 h 320"/>
                <a:gd name="T34" fmla="*/ 193 w 322"/>
                <a:gd name="T35" fmla="*/ 320 h 320"/>
                <a:gd name="T36" fmla="*/ 202 w 322"/>
                <a:gd name="T37" fmla="*/ 315 h 320"/>
                <a:gd name="T38" fmla="*/ 202 w 322"/>
                <a:gd name="T39" fmla="*/ 305 h 320"/>
                <a:gd name="T40" fmla="*/ 176 w 322"/>
                <a:gd name="T41" fmla="*/ 243 h 320"/>
                <a:gd name="T42" fmla="*/ 201 w 322"/>
                <a:gd name="T43" fmla="*/ 227 h 320"/>
                <a:gd name="T44" fmla="*/ 212 w 322"/>
                <a:gd name="T45" fmla="*/ 213 h 320"/>
                <a:gd name="T46" fmla="*/ 214 w 322"/>
                <a:gd name="T47" fmla="*/ 213 h 320"/>
                <a:gd name="T48" fmla="*/ 217 w 322"/>
                <a:gd name="T49" fmla="*/ 213 h 320"/>
                <a:gd name="T50" fmla="*/ 270 w 322"/>
                <a:gd name="T51" fmla="*/ 177 h 320"/>
                <a:gd name="T52" fmla="*/ 298 w 322"/>
                <a:gd name="T53" fmla="*/ 67 h 320"/>
                <a:gd name="T54" fmla="*/ 66 w 322"/>
                <a:gd name="T55" fmla="*/ 161 h 320"/>
                <a:gd name="T56" fmla="*/ 39 w 322"/>
                <a:gd name="T57" fmla="*/ 81 h 320"/>
                <a:gd name="T58" fmla="*/ 77 w 322"/>
                <a:gd name="T59" fmla="*/ 77 h 320"/>
                <a:gd name="T60" fmla="*/ 97 w 322"/>
                <a:gd name="T61" fmla="*/ 186 h 320"/>
                <a:gd name="T62" fmla="*/ 66 w 322"/>
                <a:gd name="T63" fmla="*/ 161 h 320"/>
                <a:gd name="T64" fmla="*/ 145 w 322"/>
                <a:gd name="T65" fmla="*/ 298 h 320"/>
                <a:gd name="T66" fmla="*/ 161 w 322"/>
                <a:gd name="T67" fmla="*/ 262 h 320"/>
                <a:gd name="T68" fmla="*/ 176 w 322"/>
                <a:gd name="T69" fmla="*/ 298 h 320"/>
                <a:gd name="T70" fmla="*/ 145 w 322"/>
                <a:gd name="T71" fmla="*/ 298 h 320"/>
                <a:gd name="T72" fmla="*/ 185 w 322"/>
                <a:gd name="T73" fmla="*/ 213 h 320"/>
                <a:gd name="T74" fmla="*/ 161 w 322"/>
                <a:gd name="T75" fmla="*/ 224 h 320"/>
                <a:gd name="T76" fmla="*/ 136 w 322"/>
                <a:gd name="T77" fmla="*/ 213 h 320"/>
                <a:gd name="T78" fmla="*/ 96 w 322"/>
                <a:gd name="T79" fmla="*/ 21 h 320"/>
                <a:gd name="T80" fmla="*/ 225 w 322"/>
                <a:gd name="T81" fmla="*/ 21 h 320"/>
                <a:gd name="T82" fmla="*/ 185 w 322"/>
                <a:gd name="T83" fmla="*/ 213 h 320"/>
                <a:gd name="T84" fmla="*/ 255 w 322"/>
                <a:gd name="T85" fmla="*/ 161 h 320"/>
                <a:gd name="T86" fmla="*/ 225 w 322"/>
                <a:gd name="T87" fmla="*/ 186 h 320"/>
                <a:gd name="T88" fmla="*/ 245 w 322"/>
                <a:gd name="T89" fmla="*/ 77 h 320"/>
                <a:gd name="T90" fmla="*/ 283 w 322"/>
                <a:gd name="T91" fmla="*/ 81 h 320"/>
                <a:gd name="T92" fmla="*/ 255 w 322"/>
                <a:gd name="T93" fmla="*/ 16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2" h="320">
                  <a:moveTo>
                    <a:pt x="298" y="67"/>
                  </a:moveTo>
                  <a:cubicBezTo>
                    <a:pt x="286" y="54"/>
                    <a:pt x="268" y="50"/>
                    <a:pt x="246" y="55"/>
                  </a:cubicBezTo>
                  <a:cubicBezTo>
                    <a:pt x="247" y="30"/>
                    <a:pt x="246" y="12"/>
                    <a:pt x="246" y="10"/>
                  </a:cubicBezTo>
                  <a:cubicBezTo>
                    <a:pt x="246" y="4"/>
                    <a:pt x="241" y="0"/>
                    <a:pt x="235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0" y="0"/>
                    <a:pt x="76" y="4"/>
                    <a:pt x="75" y="10"/>
                  </a:cubicBezTo>
                  <a:cubicBezTo>
                    <a:pt x="75" y="12"/>
                    <a:pt x="75" y="30"/>
                    <a:pt x="76" y="55"/>
                  </a:cubicBezTo>
                  <a:cubicBezTo>
                    <a:pt x="54" y="50"/>
                    <a:pt x="35" y="54"/>
                    <a:pt x="23" y="67"/>
                  </a:cubicBezTo>
                  <a:cubicBezTo>
                    <a:pt x="0" y="92"/>
                    <a:pt x="12" y="140"/>
                    <a:pt x="52" y="177"/>
                  </a:cubicBezTo>
                  <a:cubicBezTo>
                    <a:pt x="67" y="191"/>
                    <a:pt x="85" y="207"/>
                    <a:pt x="104" y="213"/>
                  </a:cubicBezTo>
                  <a:cubicBezTo>
                    <a:pt x="105" y="213"/>
                    <a:pt x="106" y="213"/>
                    <a:pt x="107" y="213"/>
                  </a:cubicBezTo>
                  <a:cubicBezTo>
                    <a:pt x="108" y="213"/>
                    <a:pt x="109" y="213"/>
                    <a:pt x="109" y="213"/>
                  </a:cubicBezTo>
                  <a:cubicBezTo>
                    <a:pt x="113" y="218"/>
                    <a:pt x="117" y="223"/>
                    <a:pt x="121" y="227"/>
                  </a:cubicBezTo>
                  <a:cubicBezTo>
                    <a:pt x="128" y="235"/>
                    <a:pt x="136" y="240"/>
                    <a:pt x="146" y="243"/>
                  </a:cubicBezTo>
                  <a:cubicBezTo>
                    <a:pt x="119" y="305"/>
                    <a:pt x="119" y="305"/>
                    <a:pt x="119" y="305"/>
                  </a:cubicBezTo>
                  <a:cubicBezTo>
                    <a:pt x="117" y="308"/>
                    <a:pt x="118" y="312"/>
                    <a:pt x="120" y="315"/>
                  </a:cubicBezTo>
                  <a:cubicBezTo>
                    <a:pt x="122" y="318"/>
                    <a:pt x="125" y="320"/>
                    <a:pt x="129" y="320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6" y="320"/>
                    <a:pt x="200" y="318"/>
                    <a:pt x="202" y="315"/>
                  </a:cubicBezTo>
                  <a:cubicBezTo>
                    <a:pt x="204" y="312"/>
                    <a:pt x="204" y="308"/>
                    <a:pt x="202" y="305"/>
                  </a:cubicBezTo>
                  <a:cubicBezTo>
                    <a:pt x="176" y="243"/>
                    <a:pt x="176" y="243"/>
                    <a:pt x="176" y="243"/>
                  </a:cubicBezTo>
                  <a:cubicBezTo>
                    <a:pt x="185" y="240"/>
                    <a:pt x="193" y="235"/>
                    <a:pt x="201" y="227"/>
                  </a:cubicBezTo>
                  <a:cubicBezTo>
                    <a:pt x="205" y="223"/>
                    <a:pt x="209" y="218"/>
                    <a:pt x="212" y="213"/>
                  </a:cubicBezTo>
                  <a:cubicBezTo>
                    <a:pt x="213" y="213"/>
                    <a:pt x="213" y="213"/>
                    <a:pt x="214" y="213"/>
                  </a:cubicBezTo>
                  <a:cubicBezTo>
                    <a:pt x="215" y="213"/>
                    <a:pt x="216" y="213"/>
                    <a:pt x="217" y="213"/>
                  </a:cubicBezTo>
                  <a:cubicBezTo>
                    <a:pt x="236" y="207"/>
                    <a:pt x="254" y="191"/>
                    <a:pt x="270" y="177"/>
                  </a:cubicBezTo>
                  <a:cubicBezTo>
                    <a:pt x="309" y="140"/>
                    <a:pt x="322" y="92"/>
                    <a:pt x="298" y="67"/>
                  </a:cubicBezTo>
                  <a:close/>
                  <a:moveTo>
                    <a:pt x="66" y="161"/>
                  </a:moveTo>
                  <a:cubicBezTo>
                    <a:pt x="37" y="134"/>
                    <a:pt x="24" y="97"/>
                    <a:pt x="39" y="81"/>
                  </a:cubicBezTo>
                  <a:cubicBezTo>
                    <a:pt x="46" y="74"/>
                    <a:pt x="60" y="72"/>
                    <a:pt x="77" y="77"/>
                  </a:cubicBezTo>
                  <a:cubicBezTo>
                    <a:pt x="79" y="112"/>
                    <a:pt x="85" y="153"/>
                    <a:pt x="97" y="186"/>
                  </a:cubicBezTo>
                  <a:cubicBezTo>
                    <a:pt x="86" y="179"/>
                    <a:pt x="76" y="170"/>
                    <a:pt x="66" y="161"/>
                  </a:cubicBezTo>
                  <a:close/>
                  <a:moveTo>
                    <a:pt x="145" y="298"/>
                  </a:moveTo>
                  <a:cubicBezTo>
                    <a:pt x="161" y="262"/>
                    <a:pt x="161" y="262"/>
                    <a:pt x="161" y="262"/>
                  </a:cubicBezTo>
                  <a:cubicBezTo>
                    <a:pt x="176" y="298"/>
                    <a:pt x="176" y="298"/>
                    <a:pt x="176" y="298"/>
                  </a:cubicBezTo>
                  <a:lnTo>
                    <a:pt x="145" y="298"/>
                  </a:lnTo>
                  <a:close/>
                  <a:moveTo>
                    <a:pt x="185" y="213"/>
                  </a:moveTo>
                  <a:cubicBezTo>
                    <a:pt x="178" y="220"/>
                    <a:pt x="170" y="224"/>
                    <a:pt x="161" y="224"/>
                  </a:cubicBezTo>
                  <a:cubicBezTo>
                    <a:pt x="151" y="224"/>
                    <a:pt x="143" y="220"/>
                    <a:pt x="136" y="213"/>
                  </a:cubicBezTo>
                  <a:cubicBezTo>
                    <a:pt x="102" y="177"/>
                    <a:pt x="96" y="70"/>
                    <a:pt x="96" y="21"/>
                  </a:cubicBezTo>
                  <a:cubicBezTo>
                    <a:pt x="225" y="21"/>
                    <a:pt x="225" y="21"/>
                    <a:pt x="225" y="21"/>
                  </a:cubicBezTo>
                  <a:cubicBezTo>
                    <a:pt x="225" y="70"/>
                    <a:pt x="220" y="177"/>
                    <a:pt x="185" y="213"/>
                  </a:cubicBezTo>
                  <a:close/>
                  <a:moveTo>
                    <a:pt x="255" y="161"/>
                  </a:moveTo>
                  <a:cubicBezTo>
                    <a:pt x="246" y="170"/>
                    <a:pt x="235" y="179"/>
                    <a:pt x="225" y="186"/>
                  </a:cubicBezTo>
                  <a:cubicBezTo>
                    <a:pt x="237" y="153"/>
                    <a:pt x="242" y="112"/>
                    <a:pt x="245" y="77"/>
                  </a:cubicBezTo>
                  <a:cubicBezTo>
                    <a:pt x="261" y="72"/>
                    <a:pt x="275" y="74"/>
                    <a:pt x="283" y="81"/>
                  </a:cubicBezTo>
                  <a:cubicBezTo>
                    <a:pt x="297" y="97"/>
                    <a:pt x="284" y="134"/>
                    <a:pt x="25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0" name="Freeform 359">
            <a:extLst>
              <a:ext uri="{FF2B5EF4-FFF2-40B4-BE49-F238E27FC236}">
                <a16:creationId xmlns:a16="http://schemas.microsoft.com/office/drawing/2014/main" id="{8C07B3BF-EC25-4143-A2B1-56ED3872718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46882" y="1955661"/>
            <a:ext cx="367041" cy="367041"/>
          </a:xfrm>
          <a:custGeom>
            <a:avLst/>
            <a:gdLst>
              <a:gd name="T0" fmla="*/ 490 w 512"/>
              <a:gd name="T1" fmla="*/ 256 h 512"/>
              <a:gd name="T2" fmla="*/ 21 w 512"/>
              <a:gd name="T3" fmla="*/ 256 h 512"/>
              <a:gd name="T4" fmla="*/ 256 w 512"/>
              <a:gd name="T5" fmla="*/ 0 h 512"/>
              <a:gd name="T6" fmla="*/ 256 w 512"/>
              <a:gd name="T7" fmla="*/ 512 h 512"/>
              <a:gd name="T8" fmla="*/ 256 w 512"/>
              <a:gd name="T9" fmla="*/ 0 h 512"/>
              <a:gd name="T10" fmla="*/ 330 w 512"/>
              <a:gd name="T11" fmla="*/ 149 h 512"/>
              <a:gd name="T12" fmla="*/ 320 w 512"/>
              <a:gd name="T13" fmla="*/ 128 h 512"/>
              <a:gd name="T14" fmla="*/ 181 w 512"/>
              <a:gd name="T15" fmla="*/ 138 h 512"/>
              <a:gd name="T16" fmla="*/ 106 w 512"/>
              <a:gd name="T17" fmla="*/ 149 h 512"/>
              <a:gd name="T18" fmla="*/ 96 w 512"/>
              <a:gd name="T19" fmla="*/ 362 h 512"/>
              <a:gd name="T20" fmla="*/ 405 w 512"/>
              <a:gd name="T21" fmla="*/ 373 h 512"/>
              <a:gd name="T22" fmla="*/ 416 w 512"/>
              <a:gd name="T23" fmla="*/ 160 h 512"/>
              <a:gd name="T24" fmla="*/ 309 w 512"/>
              <a:gd name="T25" fmla="*/ 149 h 512"/>
              <a:gd name="T26" fmla="*/ 202 w 512"/>
              <a:gd name="T27" fmla="*/ 170 h 512"/>
              <a:gd name="T28" fmla="*/ 202 w 512"/>
              <a:gd name="T29" fmla="*/ 160 h 512"/>
              <a:gd name="T30" fmla="*/ 202 w 512"/>
              <a:gd name="T31" fmla="*/ 149 h 512"/>
              <a:gd name="T32" fmla="*/ 394 w 512"/>
              <a:gd name="T33" fmla="*/ 352 h 512"/>
              <a:gd name="T34" fmla="*/ 117 w 512"/>
              <a:gd name="T35" fmla="*/ 170 h 512"/>
              <a:gd name="T36" fmla="*/ 181 w 512"/>
              <a:gd name="T37" fmla="*/ 181 h 512"/>
              <a:gd name="T38" fmla="*/ 320 w 512"/>
              <a:gd name="T39" fmla="*/ 192 h 512"/>
              <a:gd name="T40" fmla="*/ 330 w 512"/>
              <a:gd name="T41" fmla="*/ 170 h 512"/>
              <a:gd name="T42" fmla="*/ 394 w 512"/>
              <a:gd name="T43" fmla="*/ 352 h 512"/>
              <a:gd name="T44" fmla="*/ 149 w 512"/>
              <a:gd name="T45" fmla="*/ 213 h 512"/>
              <a:gd name="T46" fmla="*/ 138 w 512"/>
              <a:gd name="T47" fmla="*/ 298 h 512"/>
              <a:gd name="T48" fmla="*/ 224 w 512"/>
              <a:gd name="T49" fmla="*/ 309 h 512"/>
              <a:gd name="T50" fmla="*/ 234 w 512"/>
              <a:gd name="T51" fmla="*/ 224 h 512"/>
              <a:gd name="T52" fmla="*/ 213 w 512"/>
              <a:gd name="T53" fmla="*/ 288 h 512"/>
              <a:gd name="T54" fmla="*/ 160 w 512"/>
              <a:gd name="T55" fmla="*/ 234 h 512"/>
              <a:gd name="T56" fmla="*/ 213 w 512"/>
              <a:gd name="T57" fmla="*/ 288 h 512"/>
              <a:gd name="T58" fmla="*/ 373 w 512"/>
              <a:gd name="T59" fmla="*/ 224 h 512"/>
              <a:gd name="T60" fmla="*/ 277 w 512"/>
              <a:gd name="T61" fmla="*/ 234 h 512"/>
              <a:gd name="T62" fmla="*/ 277 w 512"/>
              <a:gd name="T63" fmla="*/ 213 h 512"/>
              <a:gd name="T64" fmla="*/ 373 w 512"/>
              <a:gd name="T65" fmla="*/ 266 h 512"/>
              <a:gd name="T66" fmla="*/ 277 w 512"/>
              <a:gd name="T67" fmla="*/ 277 h 512"/>
              <a:gd name="T68" fmla="*/ 277 w 512"/>
              <a:gd name="T69" fmla="*/ 256 h 512"/>
              <a:gd name="T70" fmla="*/ 373 w 512"/>
              <a:gd name="T71" fmla="*/ 266 h 512"/>
              <a:gd name="T72" fmla="*/ 362 w 512"/>
              <a:gd name="T73" fmla="*/ 320 h 512"/>
              <a:gd name="T74" fmla="*/ 266 w 512"/>
              <a:gd name="T75" fmla="*/ 309 h 512"/>
              <a:gd name="T76" fmla="*/ 362 w 512"/>
              <a:gd name="T77" fmla="*/ 29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12" h="512">
                <a:moveTo>
                  <a:pt x="256" y="21"/>
                </a:moveTo>
                <a:cubicBezTo>
                  <a:pt x="385" y="21"/>
                  <a:pt x="490" y="126"/>
                  <a:pt x="490" y="256"/>
                </a:cubicBezTo>
                <a:cubicBezTo>
                  <a:pt x="490" y="385"/>
                  <a:pt x="385" y="490"/>
                  <a:pt x="256" y="490"/>
                </a:cubicBezTo>
                <a:cubicBezTo>
                  <a:pt x="126" y="490"/>
                  <a:pt x="21" y="385"/>
                  <a:pt x="21" y="256"/>
                </a:cubicBezTo>
                <a:cubicBezTo>
                  <a:pt x="21" y="126"/>
                  <a:pt x="126" y="21"/>
                  <a:pt x="256" y="21"/>
                </a:cubicBezTo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5" y="149"/>
                </a:moveTo>
                <a:cubicBezTo>
                  <a:pt x="330" y="149"/>
                  <a:pt x="330" y="149"/>
                  <a:pt x="330" y="149"/>
                </a:cubicBezTo>
                <a:cubicBezTo>
                  <a:pt x="330" y="138"/>
                  <a:pt x="330" y="138"/>
                  <a:pt x="330" y="138"/>
                </a:cubicBezTo>
                <a:cubicBezTo>
                  <a:pt x="330" y="132"/>
                  <a:pt x="326" y="128"/>
                  <a:pt x="320" y="128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86" y="128"/>
                  <a:pt x="181" y="132"/>
                  <a:pt x="181" y="138"/>
                </a:cubicBezTo>
                <a:cubicBezTo>
                  <a:pt x="181" y="149"/>
                  <a:pt x="181" y="149"/>
                  <a:pt x="181" y="149"/>
                </a:cubicBezTo>
                <a:cubicBezTo>
                  <a:pt x="106" y="149"/>
                  <a:pt x="106" y="149"/>
                  <a:pt x="106" y="149"/>
                </a:cubicBezTo>
                <a:cubicBezTo>
                  <a:pt x="100" y="149"/>
                  <a:pt x="96" y="154"/>
                  <a:pt x="96" y="160"/>
                </a:cubicBezTo>
                <a:cubicBezTo>
                  <a:pt x="96" y="362"/>
                  <a:pt x="96" y="362"/>
                  <a:pt x="96" y="362"/>
                </a:cubicBezTo>
                <a:cubicBezTo>
                  <a:pt x="96" y="368"/>
                  <a:pt x="100" y="373"/>
                  <a:pt x="106" y="373"/>
                </a:cubicBezTo>
                <a:cubicBezTo>
                  <a:pt x="405" y="373"/>
                  <a:pt x="405" y="373"/>
                  <a:pt x="405" y="373"/>
                </a:cubicBezTo>
                <a:cubicBezTo>
                  <a:pt x="411" y="373"/>
                  <a:pt x="416" y="368"/>
                  <a:pt x="416" y="362"/>
                </a:cubicBezTo>
                <a:cubicBezTo>
                  <a:pt x="416" y="160"/>
                  <a:pt x="416" y="160"/>
                  <a:pt x="416" y="160"/>
                </a:cubicBezTo>
                <a:cubicBezTo>
                  <a:pt x="416" y="154"/>
                  <a:pt x="411" y="149"/>
                  <a:pt x="405" y="149"/>
                </a:cubicBezTo>
                <a:close/>
                <a:moveTo>
                  <a:pt x="309" y="149"/>
                </a:moveTo>
                <a:cubicBezTo>
                  <a:pt x="309" y="170"/>
                  <a:pt x="309" y="170"/>
                  <a:pt x="309" y="170"/>
                </a:cubicBezTo>
                <a:cubicBezTo>
                  <a:pt x="202" y="170"/>
                  <a:pt x="202" y="170"/>
                  <a:pt x="202" y="170"/>
                </a:cubicBezTo>
                <a:cubicBezTo>
                  <a:pt x="202" y="160"/>
                  <a:pt x="202" y="160"/>
                  <a:pt x="202" y="160"/>
                </a:cubicBezTo>
                <a:cubicBezTo>
                  <a:pt x="202" y="160"/>
                  <a:pt x="202" y="160"/>
                  <a:pt x="202" y="160"/>
                </a:cubicBezTo>
                <a:cubicBezTo>
                  <a:pt x="202" y="160"/>
                  <a:pt x="202" y="160"/>
                  <a:pt x="202" y="160"/>
                </a:cubicBezTo>
                <a:cubicBezTo>
                  <a:pt x="202" y="149"/>
                  <a:pt x="202" y="149"/>
                  <a:pt x="202" y="149"/>
                </a:cubicBezTo>
                <a:lnTo>
                  <a:pt x="309" y="149"/>
                </a:lnTo>
                <a:close/>
                <a:moveTo>
                  <a:pt x="394" y="352"/>
                </a:moveTo>
                <a:cubicBezTo>
                  <a:pt x="117" y="352"/>
                  <a:pt x="117" y="352"/>
                  <a:pt x="117" y="352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81" y="170"/>
                  <a:pt x="181" y="170"/>
                  <a:pt x="181" y="170"/>
                </a:cubicBezTo>
                <a:cubicBezTo>
                  <a:pt x="181" y="181"/>
                  <a:pt x="181" y="181"/>
                  <a:pt x="181" y="181"/>
                </a:cubicBezTo>
                <a:cubicBezTo>
                  <a:pt x="181" y="187"/>
                  <a:pt x="186" y="192"/>
                  <a:pt x="192" y="192"/>
                </a:cubicBezTo>
                <a:cubicBezTo>
                  <a:pt x="320" y="192"/>
                  <a:pt x="320" y="192"/>
                  <a:pt x="320" y="192"/>
                </a:cubicBezTo>
                <a:cubicBezTo>
                  <a:pt x="326" y="192"/>
                  <a:pt x="330" y="187"/>
                  <a:pt x="330" y="181"/>
                </a:cubicBezTo>
                <a:cubicBezTo>
                  <a:pt x="330" y="170"/>
                  <a:pt x="330" y="170"/>
                  <a:pt x="330" y="170"/>
                </a:cubicBezTo>
                <a:cubicBezTo>
                  <a:pt x="394" y="170"/>
                  <a:pt x="394" y="170"/>
                  <a:pt x="394" y="170"/>
                </a:cubicBezTo>
                <a:lnTo>
                  <a:pt x="394" y="352"/>
                </a:lnTo>
                <a:close/>
                <a:moveTo>
                  <a:pt x="224" y="213"/>
                </a:moveTo>
                <a:cubicBezTo>
                  <a:pt x="149" y="213"/>
                  <a:pt x="149" y="213"/>
                  <a:pt x="149" y="213"/>
                </a:cubicBezTo>
                <a:cubicBezTo>
                  <a:pt x="143" y="213"/>
                  <a:pt x="138" y="218"/>
                  <a:pt x="138" y="224"/>
                </a:cubicBezTo>
                <a:cubicBezTo>
                  <a:pt x="138" y="298"/>
                  <a:pt x="138" y="298"/>
                  <a:pt x="138" y="298"/>
                </a:cubicBezTo>
                <a:cubicBezTo>
                  <a:pt x="138" y="304"/>
                  <a:pt x="143" y="309"/>
                  <a:pt x="149" y="309"/>
                </a:cubicBezTo>
                <a:cubicBezTo>
                  <a:pt x="224" y="309"/>
                  <a:pt x="224" y="309"/>
                  <a:pt x="224" y="309"/>
                </a:cubicBezTo>
                <a:cubicBezTo>
                  <a:pt x="230" y="309"/>
                  <a:pt x="234" y="304"/>
                  <a:pt x="234" y="298"/>
                </a:cubicBezTo>
                <a:cubicBezTo>
                  <a:pt x="234" y="224"/>
                  <a:pt x="234" y="224"/>
                  <a:pt x="234" y="224"/>
                </a:cubicBezTo>
                <a:cubicBezTo>
                  <a:pt x="234" y="218"/>
                  <a:pt x="230" y="213"/>
                  <a:pt x="224" y="213"/>
                </a:cubicBezTo>
                <a:close/>
                <a:moveTo>
                  <a:pt x="213" y="288"/>
                </a:moveTo>
                <a:cubicBezTo>
                  <a:pt x="160" y="288"/>
                  <a:pt x="160" y="288"/>
                  <a:pt x="160" y="288"/>
                </a:cubicBezTo>
                <a:cubicBezTo>
                  <a:pt x="160" y="234"/>
                  <a:pt x="160" y="234"/>
                  <a:pt x="160" y="234"/>
                </a:cubicBezTo>
                <a:cubicBezTo>
                  <a:pt x="213" y="234"/>
                  <a:pt x="213" y="234"/>
                  <a:pt x="213" y="234"/>
                </a:cubicBezTo>
                <a:lnTo>
                  <a:pt x="213" y="288"/>
                </a:lnTo>
                <a:close/>
                <a:moveTo>
                  <a:pt x="362" y="213"/>
                </a:moveTo>
                <a:cubicBezTo>
                  <a:pt x="368" y="213"/>
                  <a:pt x="373" y="218"/>
                  <a:pt x="373" y="224"/>
                </a:cubicBezTo>
                <a:cubicBezTo>
                  <a:pt x="373" y="230"/>
                  <a:pt x="368" y="234"/>
                  <a:pt x="362" y="234"/>
                </a:cubicBezTo>
                <a:cubicBezTo>
                  <a:pt x="277" y="234"/>
                  <a:pt x="277" y="234"/>
                  <a:pt x="277" y="234"/>
                </a:cubicBezTo>
                <a:cubicBezTo>
                  <a:pt x="271" y="234"/>
                  <a:pt x="266" y="230"/>
                  <a:pt x="266" y="224"/>
                </a:cubicBezTo>
                <a:cubicBezTo>
                  <a:pt x="266" y="218"/>
                  <a:pt x="271" y="213"/>
                  <a:pt x="277" y="213"/>
                </a:cubicBezTo>
                <a:lnTo>
                  <a:pt x="362" y="213"/>
                </a:lnTo>
                <a:close/>
                <a:moveTo>
                  <a:pt x="373" y="266"/>
                </a:moveTo>
                <a:cubicBezTo>
                  <a:pt x="373" y="272"/>
                  <a:pt x="368" y="277"/>
                  <a:pt x="362" y="277"/>
                </a:cubicBezTo>
                <a:cubicBezTo>
                  <a:pt x="277" y="277"/>
                  <a:pt x="277" y="277"/>
                  <a:pt x="277" y="277"/>
                </a:cubicBezTo>
                <a:cubicBezTo>
                  <a:pt x="271" y="277"/>
                  <a:pt x="266" y="272"/>
                  <a:pt x="266" y="266"/>
                </a:cubicBezTo>
                <a:cubicBezTo>
                  <a:pt x="266" y="260"/>
                  <a:pt x="271" y="256"/>
                  <a:pt x="277" y="256"/>
                </a:cubicBezTo>
                <a:cubicBezTo>
                  <a:pt x="362" y="256"/>
                  <a:pt x="362" y="256"/>
                  <a:pt x="362" y="256"/>
                </a:cubicBezTo>
                <a:cubicBezTo>
                  <a:pt x="368" y="256"/>
                  <a:pt x="373" y="260"/>
                  <a:pt x="373" y="266"/>
                </a:cubicBezTo>
                <a:close/>
                <a:moveTo>
                  <a:pt x="373" y="309"/>
                </a:moveTo>
                <a:cubicBezTo>
                  <a:pt x="373" y="315"/>
                  <a:pt x="368" y="320"/>
                  <a:pt x="362" y="320"/>
                </a:cubicBezTo>
                <a:cubicBezTo>
                  <a:pt x="277" y="320"/>
                  <a:pt x="277" y="320"/>
                  <a:pt x="277" y="320"/>
                </a:cubicBezTo>
                <a:cubicBezTo>
                  <a:pt x="271" y="320"/>
                  <a:pt x="266" y="315"/>
                  <a:pt x="266" y="309"/>
                </a:cubicBezTo>
                <a:cubicBezTo>
                  <a:pt x="266" y="303"/>
                  <a:pt x="271" y="298"/>
                  <a:pt x="277" y="298"/>
                </a:cubicBezTo>
                <a:cubicBezTo>
                  <a:pt x="362" y="298"/>
                  <a:pt x="362" y="298"/>
                  <a:pt x="362" y="298"/>
                </a:cubicBezTo>
                <a:cubicBezTo>
                  <a:pt x="368" y="298"/>
                  <a:pt x="373" y="303"/>
                  <a:pt x="373" y="309"/>
                </a:cubicBezTo>
                <a:close/>
              </a:path>
            </a:pathLst>
          </a:custGeom>
          <a:solidFill>
            <a:srgbClr val="ED1B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grpSp>
        <p:nvGrpSpPr>
          <p:cNvPr id="51" name="Google Shape;9929;p60">
            <a:extLst>
              <a:ext uri="{FF2B5EF4-FFF2-40B4-BE49-F238E27FC236}">
                <a16:creationId xmlns:a16="http://schemas.microsoft.com/office/drawing/2014/main" id="{58FF26B9-E5ED-B74F-BFF1-06AC4A293779}"/>
              </a:ext>
            </a:extLst>
          </p:cNvPr>
          <p:cNvGrpSpPr/>
          <p:nvPr/>
        </p:nvGrpSpPr>
        <p:grpSpPr>
          <a:xfrm>
            <a:off x="2069582" y="4190834"/>
            <a:ext cx="526736" cy="313457"/>
            <a:chOff x="5318259" y="2982111"/>
            <a:chExt cx="371013" cy="220787"/>
          </a:xfrm>
          <a:solidFill>
            <a:srgbClr val="ED1B24"/>
          </a:solidFill>
        </p:grpSpPr>
        <p:sp>
          <p:nvSpPr>
            <p:cNvPr id="52" name="Google Shape;9930;p60">
              <a:extLst>
                <a:ext uri="{FF2B5EF4-FFF2-40B4-BE49-F238E27FC236}">
                  <a16:creationId xmlns:a16="http://schemas.microsoft.com/office/drawing/2014/main" id="{1201CC5B-DC0D-5E42-9719-8ECF97BC6DB8}"/>
                </a:ext>
              </a:extLst>
            </p:cNvPr>
            <p:cNvSpPr/>
            <p:nvPr/>
          </p:nvSpPr>
          <p:spPr>
            <a:xfrm>
              <a:off x="5364123" y="3021546"/>
              <a:ext cx="58372" cy="18396"/>
            </a:xfrm>
            <a:custGeom>
              <a:avLst/>
              <a:gdLst/>
              <a:ahLst/>
              <a:cxnLst/>
              <a:rect l="l" t="t" r="r" b="b"/>
              <a:pathLst>
                <a:path w="1834" h="578" extrusionOk="0">
                  <a:moveTo>
                    <a:pt x="674" y="0"/>
                  </a:moveTo>
                  <a:cubicBezTo>
                    <a:pt x="513" y="0"/>
                    <a:pt x="335" y="16"/>
                    <a:pt x="143" y="54"/>
                  </a:cubicBezTo>
                  <a:cubicBezTo>
                    <a:pt x="60" y="66"/>
                    <a:pt x="0" y="149"/>
                    <a:pt x="0" y="220"/>
                  </a:cubicBezTo>
                  <a:lnTo>
                    <a:pt x="0" y="399"/>
                  </a:lnTo>
                  <a:cubicBezTo>
                    <a:pt x="0" y="482"/>
                    <a:pt x="72" y="566"/>
                    <a:pt x="167" y="566"/>
                  </a:cubicBezTo>
                  <a:cubicBezTo>
                    <a:pt x="250" y="566"/>
                    <a:pt x="334" y="482"/>
                    <a:pt x="334" y="399"/>
                  </a:cubicBezTo>
                  <a:lnTo>
                    <a:pt x="334" y="351"/>
                  </a:lnTo>
                  <a:cubicBezTo>
                    <a:pt x="453" y="332"/>
                    <a:pt x="564" y="324"/>
                    <a:pt x="666" y="324"/>
                  </a:cubicBezTo>
                  <a:cubicBezTo>
                    <a:pt x="878" y="324"/>
                    <a:pt x="1050" y="359"/>
                    <a:pt x="1179" y="399"/>
                  </a:cubicBezTo>
                  <a:cubicBezTo>
                    <a:pt x="1405" y="459"/>
                    <a:pt x="1536" y="530"/>
                    <a:pt x="1536" y="542"/>
                  </a:cubicBezTo>
                  <a:cubicBezTo>
                    <a:pt x="1560" y="566"/>
                    <a:pt x="1596" y="578"/>
                    <a:pt x="1619" y="578"/>
                  </a:cubicBezTo>
                  <a:cubicBezTo>
                    <a:pt x="1679" y="578"/>
                    <a:pt x="1727" y="542"/>
                    <a:pt x="1774" y="506"/>
                  </a:cubicBezTo>
                  <a:cubicBezTo>
                    <a:pt x="1834" y="423"/>
                    <a:pt x="1810" y="328"/>
                    <a:pt x="1727" y="256"/>
                  </a:cubicBezTo>
                  <a:cubicBezTo>
                    <a:pt x="1707" y="247"/>
                    <a:pt x="1322" y="0"/>
                    <a:pt x="6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53" name="Google Shape;9931;p60">
              <a:extLst>
                <a:ext uri="{FF2B5EF4-FFF2-40B4-BE49-F238E27FC236}">
                  <a16:creationId xmlns:a16="http://schemas.microsoft.com/office/drawing/2014/main" id="{682EE518-7A81-B448-A086-60661CFCFF80}"/>
                </a:ext>
              </a:extLst>
            </p:cNvPr>
            <p:cNvSpPr/>
            <p:nvPr/>
          </p:nvSpPr>
          <p:spPr>
            <a:xfrm>
              <a:off x="5346681" y="3151338"/>
              <a:ext cx="11012" cy="39052"/>
            </a:xfrm>
            <a:custGeom>
              <a:avLst/>
              <a:gdLst/>
              <a:ahLst/>
              <a:cxnLst/>
              <a:rect l="l" t="t" r="r" b="b"/>
              <a:pathLst>
                <a:path w="346" h="1227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1072"/>
                  </a:lnTo>
                  <a:cubicBezTo>
                    <a:pt x="0" y="1155"/>
                    <a:pt x="72" y="1226"/>
                    <a:pt x="167" y="1226"/>
                  </a:cubicBezTo>
                  <a:cubicBezTo>
                    <a:pt x="250" y="1226"/>
                    <a:pt x="322" y="1155"/>
                    <a:pt x="322" y="1072"/>
                  </a:cubicBezTo>
                  <a:lnTo>
                    <a:pt x="322" y="155"/>
                  </a:lnTo>
                  <a:cubicBezTo>
                    <a:pt x="346" y="71"/>
                    <a:pt x="274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54" name="Google Shape;9932;p60">
              <a:extLst>
                <a:ext uri="{FF2B5EF4-FFF2-40B4-BE49-F238E27FC236}">
                  <a16:creationId xmlns:a16="http://schemas.microsoft.com/office/drawing/2014/main" id="{00F7946B-E7D2-F946-9756-A00101C5B285}"/>
                </a:ext>
              </a:extLst>
            </p:cNvPr>
            <p:cNvSpPr/>
            <p:nvPr/>
          </p:nvSpPr>
          <p:spPr>
            <a:xfrm>
              <a:off x="5318259" y="2988763"/>
              <a:ext cx="149717" cy="202773"/>
            </a:xfrm>
            <a:custGeom>
              <a:avLst/>
              <a:gdLst/>
              <a:ahLst/>
              <a:cxnLst/>
              <a:rect l="l" t="t" r="r" b="b"/>
              <a:pathLst>
                <a:path w="4704" h="6371" extrusionOk="0">
                  <a:moveTo>
                    <a:pt x="3620" y="322"/>
                  </a:moveTo>
                  <a:lnTo>
                    <a:pt x="3620" y="1179"/>
                  </a:lnTo>
                  <a:cubicBezTo>
                    <a:pt x="3620" y="1322"/>
                    <a:pt x="3584" y="1453"/>
                    <a:pt x="3513" y="1596"/>
                  </a:cubicBezTo>
                  <a:lnTo>
                    <a:pt x="3441" y="1727"/>
                  </a:lnTo>
                  <a:cubicBezTo>
                    <a:pt x="3418" y="1750"/>
                    <a:pt x="3418" y="1774"/>
                    <a:pt x="3418" y="1798"/>
                  </a:cubicBezTo>
                  <a:lnTo>
                    <a:pt x="3418" y="2167"/>
                  </a:lnTo>
                  <a:cubicBezTo>
                    <a:pt x="3453" y="2465"/>
                    <a:pt x="3334" y="2751"/>
                    <a:pt x="3108" y="2965"/>
                  </a:cubicBezTo>
                  <a:cubicBezTo>
                    <a:pt x="2892" y="3158"/>
                    <a:pt x="2633" y="3275"/>
                    <a:pt x="2351" y="3275"/>
                  </a:cubicBezTo>
                  <a:cubicBezTo>
                    <a:pt x="2338" y="3275"/>
                    <a:pt x="2324" y="3275"/>
                    <a:pt x="2310" y="3274"/>
                  </a:cubicBezTo>
                  <a:cubicBezTo>
                    <a:pt x="1715" y="3263"/>
                    <a:pt x="1239" y="2739"/>
                    <a:pt x="1239" y="2108"/>
                  </a:cubicBezTo>
                  <a:lnTo>
                    <a:pt x="1239" y="1798"/>
                  </a:lnTo>
                  <a:cubicBezTo>
                    <a:pt x="1239" y="1774"/>
                    <a:pt x="1239" y="1739"/>
                    <a:pt x="1215" y="1727"/>
                  </a:cubicBezTo>
                  <a:lnTo>
                    <a:pt x="1143" y="1596"/>
                  </a:lnTo>
                  <a:cubicBezTo>
                    <a:pt x="1084" y="1453"/>
                    <a:pt x="1036" y="1322"/>
                    <a:pt x="1036" y="1179"/>
                  </a:cubicBezTo>
                  <a:cubicBezTo>
                    <a:pt x="1036" y="715"/>
                    <a:pt x="1429" y="322"/>
                    <a:pt x="1894" y="322"/>
                  </a:cubicBezTo>
                  <a:close/>
                  <a:moveTo>
                    <a:pt x="2906" y="3513"/>
                  </a:moveTo>
                  <a:lnTo>
                    <a:pt x="2906" y="3751"/>
                  </a:lnTo>
                  <a:cubicBezTo>
                    <a:pt x="2906" y="3798"/>
                    <a:pt x="2918" y="3858"/>
                    <a:pt x="2918" y="3894"/>
                  </a:cubicBezTo>
                  <a:lnTo>
                    <a:pt x="2334" y="4334"/>
                  </a:lnTo>
                  <a:lnTo>
                    <a:pt x="1763" y="3894"/>
                  </a:lnTo>
                  <a:cubicBezTo>
                    <a:pt x="1775" y="3858"/>
                    <a:pt x="1775" y="3798"/>
                    <a:pt x="1775" y="3751"/>
                  </a:cubicBezTo>
                  <a:lnTo>
                    <a:pt x="1775" y="3513"/>
                  </a:lnTo>
                  <a:cubicBezTo>
                    <a:pt x="1929" y="3584"/>
                    <a:pt x="2096" y="3632"/>
                    <a:pt x="2286" y="3632"/>
                  </a:cubicBezTo>
                  <a:lnTo>
                    <a:pt x="2334" y="3632"/>
                  </a:lnTo>
                  <a:cubicBezTo>
                    <a:pt x="2525" y="3632"/>
                    <a:pt x="2727" y="3584"/>
                    <a:pt x="2906" y="3513"/>
                  </a:cubicBezTo>
                  <a:close/>
                  <a:moveTo>
                    <a:pt x="1905" y="0"/>
                  </a:moveTo>
                  <a:cubicBezTo>
                    <a:pt x="1251" y="0"/>
                    <a:pt x="715" y="536"/>
                    <a:pt x="715" y="1191"/>
                  </a:cubicBezTo>
                  <a:cubicBezTo>
                    <a:pt x="715" y="1381"/>
                    <a:pt x="762" y="1572"/>
                    <a:pt x="846" y="1750"/>
                  </a:cubicBezTo>
                  <a:lnTo>
                    <a:pt x="893" y="1858"/>
                  </a:lnTo>
                  <a:lnTo>
                    <a:pt x="893" y="2120"/>
                  </a:lnTo>
                  <a:cubicBezTo>
                    <a:pt x="893" y="2596"/>
                    <a:pt x="1108" y="3013"/>
                    <a:pt x="1441" y="3298"/>
                  </a:cubicBezTo>
                  <a:lnTo>
                    <a:pt x="1441" y="3763"/>
                  </a:lnTo>
                  <a:cubicBezTo>
                    <a:pt x="1441" y="3834"/>
                    <a:pt x="1405" y="3906"/>
                    <a:pt x="1322" y="3941"/>
                  </a:cubicBezTo>
                  <a:lnTo>
                    <a:pt x="465" y="4263"/>
                  </a:lnTo>
                  <a:cubicBezTo>
                    <a:pt x="179" y="4370"/>
                    <a:pt x="0" y="4644"/>
                    <a:pt x="0" y="4941"/>
                  </a:cubicBezTo>
                  <a:lnTo>
                    <a:pt x="0" y="6203"/>
                  </a:lnTo>
                  <a:cubicBezTo>
                    <a:pt x="0" y="6299"/>
                    <a:pt x="72" y="6370"/>
                    <a:pt x="167" y="6370"/>
                  </a:cubicBezTo>
                  <a:cubicBezTo>
                    <a:pt x="251" y="6370"/>
                    <a:pt x="334" y="6299"/>
                    <a:pt x="334" y="6203"/>
                  </a:cubicBezTo>
                  <a:lnTo>
                    <a:pt x="334" y="4941"/>
                  </a:lnTo>
                  <a:cubicBezTo>
                    <a:pt x="334" y="4775"/>
                    <a:pt x="429" y="4644"/>
                    <a:pt x="572" y="4584"/>
                  </a:cubicBezTo>
                  <a:lnTo>
                    <a:pt x="1429" y="4251"/>
                  </a:lnTo>
                  <a:cubicBezTo>
                    <a:pt x="1477" y="4239"/>
                    <a:pt x="1513" y="4215"/>
                    <a:pt x="1560" y="4179"/>
                  </a:cubicBezTo>
                  <a:lnTo>
                    <a:pt x="2179" y="4644"/>
                  </a:lnTo>
                  <a:lnTo>
                    <a:pt x="2179" y="6203"/>
                  </a:lnTo>
                  <a:cubicBezTo>
                    <a:pt x="2179" y="6299"/>
                    <a:pt x="2251" y="6370"/>
                    <a:pt x="2334" y="6370"/>
                  </a:cubicBezTo>
                  <a:cubicBezTo>
                    <a:pt x="2429" y="6370"/>
                    <a:pt x="2501" y="6299"/>
                    <a:pt x="2501" y="6203"/>
                  </a:cubicBezTo>
                  <a:lnTo>
                    <a:pt x="2501" y="4644"/>
                  </a:lnTo>
                  <a:lnTo>
                    <a:pt x="3108" y="4179"/>
                  </a:lnTo>
                  <a:cubicBezTo>
                    <a:pt x="3156" y="4215"/>
                    <a:pt x="3203" y="4239"/>
                    <a:pt x="3239" y="4251"/>
                  </a:cubicBezTo>
                  <a:lnTo>
                    <a:pt x="4108" y="4584"/>
                  </a:lnTo>
                  <a:cubicBezTo>
                    <a:pt x="4251" y="4644"/>
                    <a:pt x="4346" y="4775"/>
                    <a:pt x="4346" y="4941"/>
                  </a:cubicBezTo>
                  <a:cubicBezTo>
                    <a:pt x="4346" y="5025"/>
                    <a:pt x="4418" y="5108"/>
                    <a:pt x="4513" y="5108"/>
                  </a:cubicBezTo>
                  <a:cubicBezTo>
                    <a:pt x="4596" y="5108"/>
                    <a:pt x="4668" y="5025"/>
                    <a:pt x="4668" y="4941"/>
                  </a:cubicBezTo>
                  <a:cubicBezTo>
                    <a:pt x="4703" y="4632"/>
                    <a:pt x="4525" y="4358"/>
                    <a:pt x="4239" y="4251"/>
                  </a:cubicBezTo>
                  <a:lnTo>
                    <a:pt x="3382" y="3929"/>
                  </a:lnTo>
                  <a:cubicBezTo>
                    <a:pt x="3310" y="3894"/>
                    <a:pt x="3263" y="3822"/>
                    <a:pt x="3263" y="3751"/>
                  </a:cubicBezTo>
                  <a:lnTo>
                    <a:pt x="3263" y="3322"/>
                  </a:lnTo>
                  <a:cubicBezTo>
                    <a:pt x="3310" y="3286"/>
                    <a:pt x="3334" y="3263"/>
                    <a:pt x="3370" y="3227"/>
                  </a:cubicBezTo>
                  <a:cubicBezTo>
                    <a:pt x="3644" y="2941"/>
                    <a:pt x="3810" y="2584"/>
                    <a:pt x="3810" y="2179"/>
                  </a:cubicBezTo>
                  <a:lnTo>
                    <a:pt x="3810" y="1858"/>
                  </a:lnTo>
                  <a:lnTo>
                    <a:pt x="3858" y="1750"/>
                  </a:lnTo>
                  <a:cubicBezTo>
                    <a:pt x="3941" y="1572"/>
                    <a:pt x="3989" y="1381"/>
                    <a:pt x="3989" y="1191"/>
                  </a:cubicBezTo>
                  <a:lnTo>
                    <a:pt x="3989" y="155"/>
                  </a:lnTo>
                  <a:cubicBezTo>
                    <a:pt x="3989" y="72"/>
                    <a:pt x="3918" y="0"/>
                    <a:pt x="3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55" name="Google Shape;9933;p60">
              <a:extLst>
                <a:ext uri="{FF2B5EF4-FFF2-40B4-BE49-F238E27FC236}">
                  <a16:creationId xmlns:a16="http://schemas.microsoft.com/office/drawing/2014/main" id="{75D46FE6-C6BE-1748-8672-AED079953879}"/>
                </a:ext>
              </a:extLst>
            </p:cNvPr>
            <p:cNvSpPr/>
            <p:nvPr/>
          </p:nvSpPr>
          <p:spPr>
            <a:xfrm>
              <a:off x="5548658" y="2982111"/>
              <a:ext cx="140614" cy="208279"/>
            </a:xfrm>
            <a:custGeom>
              <a:avLst/>
              <a:gdLst/>
              <a:ahLst/>
              <a:cxnLst/>
              <a:rect l="l" t="t" r="r" b="b"/>
              <a:pathLst>
                <a:path w="4418" h="6544" extrusionOk="0">
                  <a:moveTo>
                    <a:pt x="2246" y="370"/>
                  </a:moveTo>
                  <a:cubicBezTo>
                    <a:pt x="2295" y="370"/>
                    <a:pt x="2346" y="376"/>
                    <a:pt x="2394" y="388"/>
                  </a:cubicBezTo>
                  <a:cubicBezTo>
                    <a:pt x="3132" y="459"/>
                    <a:pt x="3715" y="1102"/>
                    <a:pt x="3727" y="1876"/>
                  </a:cubicBezTo>
                  <a:cubicBezTo>
                    <a:pt x="3727" y="2602"/>
                    <a:pt x="3906" y="3269"/>
                    <a:pt x="4061" y="3626"/>
                  </a:cubicBezTo>
                  <a:lnTo>
                    <a:pt x="4061" y="3638"/>
                  </a:lnTo>
                  <a:cubicBezTo>
                    <a:pt x="3882" y="3722"/>
                    <a:pt x="3537" y="3912"/>
                    <a:pt x="2953" y="4031"/>
                  </a:cubicBezTo>
                  <a:lnTo>
                    <a:pt x="2953" y="3972"/>
                  </a:lnTo>
                  <a:lnTo>
                    <a:pt x="2953" y="3626"/>
                  </a:lnTo>
                  <a:cubicBezTo>
                    <a:pt x="3179" y="3495"/>
                    <a:pt x="3370" y="3317"/>
                    <a:pt x="3489" y="3091"/>
                  </a:cubicBezTo>
                  <a:cubicBezTo>
                    <a:pt x="3727" y="2674"/>
                    <a:pt x="3644" y="2126"/>
                    <a:pt x="3287" y="1793"/>
                  </a:cubicBezTo>
                  <a:cubicBezTo>
                    <a:pt x="3025" y="1578"/>
                    <a:pt x="2584" y="1293"/>
                    <a:pt x="1870" y="1293"/>
                  </a:cubicBezTo>
                  <a:cubicBezTo>
                    <a:pt x="1822" y="1293"/>
                    <a:pt x="1786" y="1305"/>
                    <a:pt x="1751" y="1340"/>
                  </a:cubicBezTo>
                  <a:lnTo>
                    <a:pt x="1382" y="1709"/>
                  </a:lnTo>
                  <a:cubicBezTo>
                    <a:pt x="1322" y="1769"/>
                    <a:pt x="1322" y="1888"/>
                    <a:pt x="1382" y="1948"/>
                  </a:cubicBezTo>
                  <a:cubicBezTo>
                    <a:pt x="1411" y="1977"/>
                    <a:pt x="1456" y="1992"/>
                    <a:pt x="1501" y="1992"/>
                  </a:cubicBezTo>
                  <a:cubicBezTo>
                    <a:pt x="1545" y="1992"/>
                    <a:pt x="1590" y="1977"/>
                    <a:pt x="1620" y="1948"/>
                  </a:cubicBezTo>
                  <a:lnTo>
                    <a:pt x="1929" y="1638"/>
                  </a:lnTo>
                  <a:cubicBezTo>
                    <a:pt x="2394" y="1650"/>
                    <a:pt x="2763" y="1781"/>
                    <a:pt x="3048" y="2055"/>
                  </a:cubicBezTo>
                  <a:cubicBezTo>
                    <a:pt x="3287" y="2269"/>
                    <a:pt x="3346" y="2650"/>
                    <a:pt x="3179" y="2924"/>
                  </a:cubicBezTo>
                  <a:cubicBezTo>
                    <a:pt x="2989" y="3269"/>
                    <a:pt x="2608" y="3495"/>
                    <a:pt x="2215" y="3495"/>
                  </a:cubicBezTo>
                  <a:cubicBezTo>
                    <a:pt x="1596" y="3495"/>
                    <a:pt x="1108" y="3007"/>
                    <a:pt x="1108" y="2388"/>
                  </a:cubicBezTo>
                  <a:cubicBezTo>
                    <a:pt x="1108" y="2305"/>
                    <a:pt x="1036" y="2233"/>
                    <a:pt x="941" y="2233"/>
                  </a:cubicBezTo>
                  <a:cubicBezTo>
                    <a:pt x="858" y="2233"/>
                    <a:pt x="786" y="2305"/>
                    <a:pt x="786" y="2388"/>
                  </a:cubicBezTo>
                  <a:cubicBezTo>
                    <a:pt x="786" y="2924"/>
                    <a:pt x="1084" y="3400"/>
                    <a:pt x="1513" y="3662"/>
                  </a:cubicBezTo>
                  <a:lnTo>
                    <a:pt x="1513" y="3995"/>
                  </a:lnTo>
                  <a:lnTo>
                    <a:pt x="1513" y="4055"/>
                  </a:lnTo>
                  <a:cubicBezTo>
                    <a:pt x="929" y="3936"/>
                    <a:pt x="608" y="3745"/>
                    <a:pt x="441" y="3638"/>
                  </a:cubicBezTo>
                  <a:cubicBezTo>
                    <a:pt x="441" y="3638"/>
                    <a:pt x="429" y="3638"/>
                    <a:pt x="441" y="3626"/>
                  </a:cubicBezTo>
                  <a:cubicBezTo>
                    <a:pt x="596" y="3269"/>
                    <a:pt x="774" y="2602"/>
                    <a:pt x="774" y="1876"/>
                  </a:cubicBezTo>
                  <a:cubicBezTo>
                    <a:pt x="774" y="1114"/>
                    <a:pt x="1370" y="459"/>
                    <a:pt x="2108" y="388"/>
                  </a:cubicBezTo>
                  <a:cubicBezTo>
                    <a:pt x="2150" y="376"/>
                    <a:pt x="2197" y="370"/>
                    <a:pt x="2246" y="370"/>
                  </a:cubicBezTo>
                  <a:close/>
                  <a:moveTo>
                    <a:pt x="2584" y="3769"/>
                  </a:moveTo>
                  <a:lnTo>
                    <a:pt x="2584" y="3972"/>
                  </a:lnTo>
                  <a:cubicBezTo>
                    <a:pt x="2584" y="4174"/>
                    <a:pt x="2703" y="4365"/>
                    <a:pt x="2882" y="4448"/>
                  </a:cubicBezTo>
                  <a:lnTo>
                    <a:pt x="2989" y="4507"/>
                  </a:lnTo>
                  <a:cubicBezTo>
                    <a:pt x="2858" y="4769"/>
                    <a:pt x="2560" y="4936"/>
                    <a:pt x="2227" y="4936"/>
                  </a:cubicBezTo>
                  <a:cubicBezTo>
                    <a:pt x="1917" y="4936"/>
                    <a:pt x="1620" y="4769"/>
                    <a:pt x="1441" y="4507"/>
                  </a:cubicBezTo>
                  <a:lnTo>
                    <a:pt x="1548" y="4448"/>
                  </a:lnTo>
                  <a:cubicBezTo>
                    <a:pt x="1727" y="4365"/>
                    <a:pt x="1846" y="4162"/>
                    <a:pt x="1846" y="3972"/>
                  </a:cubicBezTo>
                  <a:lnTo>
                    <a:pt x="1846" y="3769"/>
                  </a:lnTo>
                  <a:cubicBezTo>
                    <a:pt x="1965" y="3793"/>
                    <a:pt x="2096" y="3805"/>
                    <a:pt x="2215" y="3805"/>
                  </a:cubicBezTo>
                  <a:cubicBezTo>
                    <a:pt x="2346" y="3805"/>
                    <a:pt x="2465" y="3793"/>
                    <a:pt x="2584" y="3769"/>
                  </a:cubicBezTo>
                  <a:close/>
                  <a:moveTo>
                    <a:pt x="2209" y="1"/>
                  </a:moveTo>
                  <a:cubicBezTo>
                    <a:pt x="2153" y="1"/>
                    <a:pt x="2096" y="7"/>
                    <a:pt x="2036" y="19"/>
                  </a:cubicBezTo>
                  <a:cubicBezTo>
                    <a:pt x="1108" y="102"/>
                    <a:pt x="393" y="912"/>
                    <a:pt x="381" y="1840"/>
                  </a:cubicBezTo>
                  <a:cubicBezTo>
                    <a:pt x="381" y="2519"/>
                    <a:pt x="215" y="3138"/>
                    <a:pt x="84" y="3472"/>
                  </a:cubicBezTo>
                  <a:cubicBezTo>
                    <a:pt x="24" y="3614"/>
                    <a:pt x="72" y="3793"/>
                    <a:pt x="203" y="3876"/>
                  </a:cubicBezTo>
                  <a:cubicBezTo>
                    <a:pt x="358" y="3984"/>
                    <a:pt x="632" y="4150"/>
                    <a:pt x="1084" y="4281"/>
                  </a:cubicBezTo>
                  <a:lnTo>
                    <a:pt x="393" y="4626"/>
                  </a:lnTo>
                  <a:cubicBezTo>
                    <a:pt x="215" y="4722"/>
                    <a:pt x="84" y="4877"/>
                    <a:pt x="24" y="5055"/>
                  </a:cubicBezTo>
                  <a:cubicBezTo>
                    <a:pt x="0" y="5150"/>
                    <a:pt x="60" y="5234"/>
                    <a:pt x="143" y="5269"/>
                  </a:cubicBezTo>
                  <a:lnTo>
                    <a:pt x="191" y="5269"/>
                  </a:lnTo>
                  <a:cubicBezTo>
                    <a:pt x="262" y="5269"/>
                    <a:pt x="334" y="5222"/>
                    <a:pt x="358" y="5150"/>
                  </a:cubicBezTo>
                  <a:cubicBezTo>
                    <a:pt x="381" y="5043"/>
                    <a:pt x="453" y="4972"/>
                    <a:pt x="548" y="4924"/>
                  </a:cubicBezTo>
                  <a:lnTo>
                    <a:pt x="1084" y="4662"/>
                  </a:lnTo>
                  <a:cubicBezTo>
                    <a:pt x="1310" y="5043"/>
                    <a:pt x="1727" y="5281"/>
                    <a:pt x="2167" y="5281"/>
                  </a:cubicBezTo>
                  <a:cubicBezTo>
                    <a:pt x="2620" y="5281"/>
                    <a:pt x="3037" y="5043"/>
                    <a:pt x="3251" y="4662"/>
                  </a:cubicBezTo>
                  <a:lnTo>
                    <a:pt x="3787" y="4924"/>
                  </a:lnTo>
                  <a:cubicBezTo>
                    <a:pt x="3930" y="4984"/>
                    <a:pt x="4001" y="5115"/>
                    <a:pt x="4001" y="5269"/>
                  </a:cubicBezTo>
                  <a:lnTo>
                    <a:pt x="4001" y="6377"/>
                  </a:lnTo>
                  <a:cubicBezTo>
                    <a:pt x="4001" y="6472"/>
                    <a:pt x="4072" y="6543"/>
                    <a:pt x="4168" y="6543"/>
                  </a:cubicBezTo>
                  <a:cubicBezTo>
                    <a:pt x="4251" y="6543"/>
                    <a:pt x="4322" y="6472"/>
                    <a:pt x="4322" y="6377"/>
                  </a:cubicBezTo>
                  <a:lnTo>
                    <a:pt x="4322" y="5269"/>
                  </a:lnTo>
                  <a:cubicBezTo>
                    <a:pt x="4418" y="4996"/>
                    <a:pt x="4263" y="4746"/>
                    <a:pt x="4013" y="4626"/>
                  </a:cubicBezTo>
                  <a:lnTo>
                    <a:pt x="3334" y="4281"/>
                  </a:lnTo>
                  <a:cubicBezTo>
                    <a:pt x="3787" y="4150"/>
                    <a:pt x="4072" y="3984"/>
                    <a:pt x="4203" y="3876"/>
                  </a:cubicBezTo>
                  <a:cubicBezTo>
                    <a:pt x="4346" y="3793"/>
                    <a:pt x="4406" y="3614"/>
                    <a:pt x="4322" y="3472"/>
                  </a:cubicBezTo>
                  <a:cubicBezTo>
                    <a:pt x="4191" y="3138"/>
                    <a:pt x="4025" y="2519"/>
                    <a:pt x="4025" y="1840"/>
                  </a:cubicBezTo>
                  <a:cubicBezTo>
                    <a:pt x="4025" y="912"/>
                    <a:pt x="3299" y="102"/>
                    <a:pt x="2382" y="19"/>
                  </a:cubicBezTo>
                  <a:cubicBezTo>
                    <a:pt x="2322" y="7"/>
                    <a:pt x="2266" y="1"/>
                    <a:pt x="22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56" name="Google Shape;9934;p60">
              <a:extLst>
                <a:ext uri="{FF2B5EF4-FFF2-40B4-BE49-F238E27FC236}">
                  <a16:creationId xmlns:a16="http://schemas.microsoft.com/office/drawing/2014/main" id="{BD25E101-FF18-934E-AEC1-E7F78BC50BA9}"/>
                </a:ext>
              </a:extLst>
            </p:cNvPr>
            <p:cNvSpPr/>
            <p:nvPr/>
          </p:nvSpPr>
          <p:spPr>
            <a:xfrm>
              <a:off x="5655153" y="3157004"/>
              <a:ext cx="10630" cy="33387"/>
            </a:xfrm>
            <a:custGeom>
              <a:avLst/>
              <a:gdLst/>
              <a:ahLst/>
              <a:cxnLst/>
              <a:rect l="l" t="t" r="r" b="b"/>
              <a:pathLst>
                <a:path w="334" h="1049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94"/>
                  </a:lnTo>
                  <a:cubicBezTo>
                    <a:pt x="0" y="977"/>
                    <a:pt x="72" y="1048"/>
                    <a:pt x="167" y="1048"/>
                  </a:cubicBezTo>
                  <a:cubicBezTo>
                    <a:pt x="250" y="1048"/>
                    <a:pt x="322" y="977"/>
                    <a:pt x="322" y="894"/>
                  </a:cubicBezTo>
                  <a:lnTo>
                    <a:pt x="322" y="155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57" name="Google Shape;9935;p60">
              <a:extLst>
                <a:ext uri="{FF2B5EF4-FFF2-40B4-BE49-F238E27FC236}">
                  <a16:creationId xmlns:a16="http://schemas.microsoft.com/office/drawing/2014/main" id="{9AD4CE96-1C38-784F-AD9E-28495D6FFDE6}"/>
                </a:ext>
              </a:extLst>
            </p:cNvPr>
            <p:cNvSpPr/>
            <p:nvPr/>
          </p:nvSpPr>
          <p:spPr>
            <a:xfrm>
              <a:off x="5497893" y="3174445"/>
              <a:ext cx="11012" cy="10248"/>
            </a:xfrm>
            <a:custGeom>
              <a:avLst/>
              <a:gdLst/>
              <a:ahLst/>
              <a:cxnLst/>
              <a:rect l="l" t="t" r="r" b="b"/>
              <a:pathLst>
                <a:path w="346" h="322" extrusionOk="0">
                  <a:moveTo>
                    <a:pt x="179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71" y="322"/>
                    <a:pt x="179" y="322"/>
                  </a:cubicBezTo>
                  <a:cubicBezTo>
                    <a:pt x="262" y="322"/>
                    <a:pt x="333" y="250"/>
                    <a:pt x="333" y="167"/>
                  </a:cubicBezTo>
                  <a:cubicBezTo>
                    <a:pt x="345" y="72"/>
                    <a:pt x="262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58" name="Google Shape;9936;p60">
              <a:extLst>
                <a:ext uri="{FF2B5EF4-FFF2-40B4-BE49-F238E27FC236}">
                  <a16:creationId xmlns:a16="http://schemas.microsoft.com/office/drawing/2014/main" id="{29542D90-8E0D-8D46-959C-AE592147A749}"/>
                </a:ext>
              </a:extLst>
            </p:cNvPr>
            <p:cNvSpPr/>
            <p:nvPr/>
          </p:nvSpPr>
          <p:spPr>
            <a:xfrm>
              <a:off x="5410718" y="3156972"/>
              <a:ext cx="74699" cy="45927"/>
            </a:xfrm>
            <a:custGeom>
              <a:avLst/>
              <a:gdLst/>
              <a:ahLst/>
              <a:cxnLst/>
              <a:rect l="l" t="t" r="r" b="b"/>
              <a:pathLst>
                <a:path w="2347" h="1443" extrusionOk="0">
                  <a:moveTo>
                    <a:pt x="905" y="0"/>
                  </a:moveTo>
                  <a:cubicBezTo>
                    <a:pt x="870" y="0"/>
                    <a:pt x="833" y="13"/>
                    <a:pt x="798" y="37"/>
                  </a:cubicBezTo>
                  <a:lnTo>
                    <a:pt x="72" y="585"/>
                  </a:lnTo>
                  <a:cubicBezTo>
                    <a:pt x="24" y="621"/>
                    <a:pt x="1" y="680"/>
                    <a:pt x="1" y="728"/>
                  </a:cubicBezTo>
                  <a:cubicBezTo>
                    <a:pt x="1" y="764"/>
                    <a:pt x="24" y="823"/>
                    <a:pt x="72" y="859"/>
                  </a:cubicBezTo>
                  <a:lnTo>
                    <a:pt x="798" y="1407"/>
                  </a:lnTo>
                  <a:cubicBezTo>
                    <a:pt x="834" y="1442"/>
                    <a:pt x="858" y="1442"/>
                    <a:pt x="905" y="1442"/>
                  </a:cubicBezTo>
                  <a:cubicBezTo>
                    <a:pt x="953" y="1442"/>
                    <a:pt x="1013" y="1407"/>
                    <a:pt x="1036" y="1359"/>
                  </a:cubicBezTo>
                  <a:cubicBezTo>
                    <a:pt x="1096" y="1287"/>
                    <a:pt x="1084" y="1180"/>
                    <a:pt x="1013" y="1121"/>
                  </a:cubicBezTo>
                  <a:lnTo>
                    <a:pt x="679" y="883"/>
                  </a:lnTo>
                  <a:lnTo>
                    <a:pt x="2191" y="883"/>
                  </a:lnTo>
                  <a:cubicBezTo>
                    <a:pt x="2275" y="883"/>
                    <a:pt x="2346" y="811"/>
                    <a:pt x="2346" y="728"/>
                  </a:cubicBezTo>
                  <a:cubicBezTo>
                    <a:pt x="2346" y="621"/>
                    <a:pt x="2275" y="549"/>
                    <a:pt x="2191" y="549"/>
                  </a:cubicBezTo>
                  <a:lnTo>
                    <a:pt x="679" y="549"/>
                  </a:lnTo>
                  <a:lnTo>
                    <a:pt x="1013" y="311"/>
                  </a:lnTo>
                  <a:cubicBezTo>
                    <a:pt x="1084" y="252"/>
                    <a:pt x="1096" y="145"/>
                    <a:pt x="1036" y="73"/>
                  </a:cubicBezTo>
                  <a:cubicBezTo>
                    <a:pt x="1002" y="24"/>
                    <a:pt x="955" y="0"/>
                    <a:pt x="9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59" name="Google Shape;9937;p60">
              <a:extLst>
                <a:ext uri="{FF2B5EF4-FFF2-40B4-BE49-F238E27FC236}">
                  <a16:creationId xmlns:a16="http://schemas.microsoft.com/office/drawing/2014/main" id="{15407AB0-3A42-B04E-9E13-CDFF411D9826}"/>
                </a:ext>
              </a:extLst>
            </p:cNvPr>
            <p:cNvSpPr/>
            <p:nvPr/>
          </p:nvSpPr>
          <p:spPr>
            <a:xfrm>
              <a:off x="5521382" y="3156590"/>
              <a:ext cx="75049" cy="45163"/>
            </a:xfrm>
            <a:custGeom>
              <a:avLst/>
              <a:gdLst/>
              <a:ahLst/>
              <a:cxnLst/>
              <a:rect l="l" t="t" r="r" b="b"/>
              <a:pathLst>
                <a:path w="2358" h="1419" extrusionOk="0">
                  <a:moveTo>
                    <a:pt x="1446" y="0"/>
                  </a:moveTo>
                  <a:cubicBezTo>
                    <a:pt x="1396" y="0"/>
                    <a:pt x="1345" y="25"/>
                    <a:pt x="1310" y="73"/>
                  </a:cubicBezTo>
                  <a:cubicBezTo>
                    <a:pt x="1250" y="145"/>
                    <a:pt x="1274" y="252"/>
                    <a:pt x="1346" y="311"/>
                  </a:cubicBezTo>
                  <a:lnTo>
                    <a:pt x="1667" y="549"/>
                  </a:lnTo>
                  <a:lnTo>
                    <a:pt x="167" y="549"/>
                  </a:lnTo>
                  <a:cubicBezTo>
                    <a:pt x="84" y="549"/>
                    <a:pt x="0" y="621"/>
                    <a:pt x="0" y="704"/>
                  </a:cubicBezTo>
                  <a:cubicBezTo>
                    <a:pt x="0" y="799"/>
                    <a:pt x="84" y="871"/>
                    <a:pt x="167" y="871"/>
                  </a:cubicBezTo>
                  <a:lnTo>
                    <a:pt x="1667" y="871"/>
                  </a:lnTo>
                  <a:lnTo>
                    <a:pt x="1346" y="1109"/>
                  </a:lnTo>
                  <a:cubicBezTo>
                    <a:pt x="1274" y="1169"/>
                    <a:pt x="1250" y="1276"/>
                    <a:pt x="1310" y="1347"/>
                  </a:cubicBezTo>
                  <a:cubicBezTo>
                    <a:pt x="1346" y="1395"/>
                    <a:pt x="1405" y="1419"/>
                    <a:pt x="1453" y="1419"/>
                  </a:cubicBezTo>
                  <a:cubicBezTo>
                    <a:pt x="1477" y="1419"/>
                    <a:pt x="1524" y="1407"/>
                    <a:pt x="1548" y="1395"/>
                  </a:cubicBezTo>
                  <a:lnTo>
                    <a:pt x="2286" y="847"/>
                  </a:lnTo>
                  <a:cubicBezTo>
                    <a:pt x="2322" y="811"/>
                    <a:pt x="2358" y="752"/>
                    <a:pt x="2358" y="704"/>
                  </a:cubicBezTo>
                  <a:cubicBezTo>
                    <a:pt x="2358" y="668"/>
                    <a:pt x="2322" y="633"/>
                    <a:pt x="2286" y="585"/>
                  </a:cubicBezTo>
                  <a:lnTo>
                    <a:pt x="1548" y="37"/>
                  </a:lnTo>
                  <a:cubicBezTo>
                    <a:pt x="1518" y="13"/>
                    <a:pt x="1482" y="0"/>
                    <a:pt x="14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60" name="Google Shape;9942;p60">
            <a:extLst>
              <a:ext uri="{FF2B5EF4-FFF2-40B4-BE49-F238E27FC236}">
                <a16:creationId xmlns:a16="http://schemas.microsoft.com/office/drawing/2014/main" id="{8E2AA9C6-3706-EE49-B8C5-9C2BE7DA819B}"/>
              </a:ext>
            </a:extLst>
          </p:cNvPr>
          <p:cNvGrpSpPr/>
          <p:nvPr/>
        </p:nvGrpSpPr>
        <p:grpSpPr>
          <a:xfrm>
            <a:off x="3670226" y="4147580"/>
            <a:ext cx="527279" cy="387381"/>
            <a:chOff x="6188327" y="2955408"/>
            <a:chExt cx="371395" cy="272857"/>
          </a:xfrm>
          <a:solidFill>
            <a:srgbClr val="ED1B24"/>
          </a:solidFill>
        </p:grpSpPr>
        <p:sp>
          <p:nvSpPr>
            <p:cNvPr id="61" name="Google Shape;9943;p60">
              <a:extLst>
                <a:ext uri="{FF2B5EF4-FFF2-40B4-BE49-F238E27FC236}">
                  <a16:creationId xmlns:a16="http://schemas.microsoft.com/office/drawing/2014/main" id="{0EAA42C7-A155-FE40-B9C8-4A485B5AA4D9}"/>
                </a:ext>
              </a:extLst>
            </p:cNvPr>
            <p:cNvSpPr/>
            <p:nvPr/>
          </p:nvSpPr>
          <p:spPr>
            <a:xfrm>
              <a:off x="6229990" y="2978897"/>
              <a:ext cx="289567" cy="197840"/>
            </a:xfrm>
            <a:custGeom>
              <a:avLst/>
              <a:gdLst/>
              <a:ahLst/>
              <a:cxnLst/>
              <a:rect l="l" t="t" r="r" b="b"/>
              <a:pathLst>
                <a:path w="9098" h="6216" extrusionOk="0">
                  <a:moveTo>
                    <a:pt x="2894" y="1263"/>
                  </a:moveTo>
                  <a:cubicBezTo>
                    <a:pt x="3097" y="1263"/>
                    <a:pt x="3263" y="1429"/>
                    <a:pt x="3263" y="1632"/>
                  </a:cubicBezTo>
                  <a:lnTo>
                    <a:pt x="3263" y="2001"/>
                  </a:lnTo>
                  <a:cubicBezTo>
                    <a:pt x="3263" y="2322"/>
                    <a:pt x="3013" y="2572"/>
                    <a:pt x="2704" y="2572"/>
                  </a:cubicBezTo>
                  <a:cubicBezTo>
                    <a:pt x="2406" y="2561"/>
                    <a:pt x="2144" y="2299"/>
                    <a:pt x="2144" y="2001"/>
                  </a:cubicBezTo>
                  <a:lnTo>
                    <a:pt x="2144" y="1632"/>
                  </a:lnTo>
                  <a:cubicBezTo>
                    <a:pt x="2144" y="1429"/>
                    <a:pt x="2311" y="1263"/>
                    <a:pt x="2525" y="1263"/>
                  </a:cubicBezTo>
                  <a:close/>
                  <a:moveTo>
                    <a:pt x="7264" y="1084"/>
                  </a:moveTo>
                  <a:cubicBezTo>
                    <a:pt x="7371" y="1084"/>
                    <a:pt x="7466" y="1168"/>
                    <a:pt x="7466" y="1275"/>
                  </a:cubicBezTo>
                  <a:lnTo>
                    <a:pt x="7466" y="1822"/>
                  </a:lnTo>
                  <a:cubicBezTo>
                    <a:pt x="7466" y="1894"/>
                    <a:pt x="7430" y="1953"/>
                    <a:pt x="7359" y="1989"/>
                  </a:cubicBezTo>
                  <a:cubicBezTo>
                    <a:pt x="7299" y="2025"/>
                    <a:pt x="7264" y="2084"/>
                    <a:pt x="7264" y="2144"/>
                  </a:cubicBezTo>
                  <a:lnTo>
                    <a:pt x="7264" y="2406"/>
                  </a:lnTo>
                  <a:cubicBezTo>
                    <a:pt x="7264" y="2477"/>
                    <a:pt x="7323" y="2549"/>
                    <a:pt x="7407" y="2572"/>
                  </a:cubicBezTo>
                  <a:lnTo>
                    <a:pt x="7859" y="2692"/>
                  </a:lnTo>
                  <a:cubicBezTo>
                    <a:pt x="7954" y="2703"/>
                    <a:pt x="8014" y="2787"/>
                    <a:pt x="8014" y="2882"/>
                  </a:cubicBezTo>
                  <a:lnTo>
                    <a:pt x="8014" y="2930"/>
                  </a:lnTo>
                  <a:lnTo>
                    <a:pt x="6168" y="2930"/>
                  </a:lnTo>
                  <a:lnTo>
                    <a:pt x="6168" y="2882"/>
                  </a:lnTo>
                  <a:cubicBezTo>
                    <a:pt x="6168" y="2787"/>
                    <a:pt x="6228" y="2715"/>
                    <a:pt x="6311" y="2692"/>
                  </a:cubicBezTo>
                  <a:lnTo>
                    <a:pt x="6776" y="2572"/>
                  </a:lnTo>
                  <a:cubicBezTo>
                    <a:pt x="6847" y="2549"/>
                    <a:pt x="6907" y="2477"/>
                    <a:pt x="6907" y="2406"/>
                  </a:cubicBezTo>
                  <a:lnTo>
                    <a:pt x="6907" y="2144"/>
                  </a:lnTo>
                  <a:cubicBezTo>
                    <a:pt x="6895" y="2060"/>
                    <a:pt x="6871" y="2025"/>
                    <a:pt x="6811" y="1989"/>
                  </a:cubicBezTo>
                  <a:cubicBezTo>
                    <a:pt x="6752" y="1953"/>
                    <a:pt x="6704" y="1882"/>
                    <a:pt x="6704" y="1822"/>
                  </a:cubicBezTo>
                  <a:lnTo>
                    <a:pt x="6704" y="1275"/>
                  </a:lnTo>
                  <a:cubicBezTo>
                    <a:pt x="6704" y="1168"/>
                    <a:pt x="6787" y="1084"/>
                    <a:pt x="6895" y="1084"/>
                  </a:cubicBezTo>
                  <a:close/>
                  <a:moveTo>
                    <a:pt x="8752" y="334"/>
                  </a:moveTo>
                  <a:lnTo>
                    <a:pt x="8752" y="2930"/>
                  </a:lnTo>
                  <a:lnTo>
                    <a:pt x="8371" y="2930"/>
                  </a:lnTo>
                  <a:lnTo>
                    <a:pt x="8371" y="2882"/>
                  </a:lnTo>
                  <a:cubicBezTo>
                    <a:pt x="8371" y="2632"/>
                    <a:pt x="8204" y="2418"/>
                    <a:pt x="7966" y="2358"/>
                  </a:cubicBezTo>
                  <a:lnTo>
                    <a:pt x="7645" y="2287"/>
                  </a:lnTo>
                  <a:lnTo>
                    <a:pt x="7645" y="2227"/>
                  </a:lnTo>
                  <a:cubicBezTo>
                    <a:pt x="7764" y="2120"/>
                    <a:pt x="7823" y="1977"/>
                    <a:pt x="7823" y="1822"/>
                  </a:cubicBezTo>
                  <a:lnTo>
                    <a:pt x="7823" y="1275"/>
                  </a:lnTo>
                  <a:cubicBezTo>
                    <a:pt x="7823" y="977"/>
                    <a:pt x="7585" y="739"/>
                    <a:pt x="7288" y="739"/>
                  </a:cubicBezTo>
                  <a:lnTo>
                    <a:pt x="6907" y="739"/>
                  </a:lnTo>
                  <a:cubicBezTo>
                    <a:pt x="6609" y="739"/>
                    <a:pt x="6371" y="977"/>
                    <a:pt x="6371" y="1275"/>
                  </a:cubicBezTo>
                  <a:lnTo>
                    <a:pt x="6371" y="1822"/>
                  </a:lnTo>
                  <a:cubicBezTo>
                    <a:pt x="6371" y="1977"/>
                    <a:pt x="6454" y="2120"/>
                    <a:pt x="6549" y="2227"/>
                  </a:cubicBezTo>
                  <a:lnTo>
                    <a:pt x="6549" y="2287"/>
                  </a:lnTo>
                  <a:lnTo>
                    <a:pt x="6228" y="2358"/>
                  </a:lnTo>
                  <a:cubicBezTo>
                    <a:pt x="5990" y="2418"/>
                    <a:pt x="5823" y="2632"/>
                    <a:pt x="5823" y="2882"/>
                  </a:cubicBezTo>
                  <a:lnTo>
                    <a:pt x="5823" y="2930"/>
                  </a:lnTo>
                  <a:lnTo>
                    <a:pt x="5442" y="2930"/>
                  </a:lnTo>
                  <a:lnTo>
                    <a:pt x="5442" y="334"/>
                  </a:lnTo>
                  <a:close/>
                  <a:moveTo>
                    <a:pt x="2894" y="2906"/>
                  </a:moveTo>
                  <a:lnTo>
                    <a:pt x="2894" y="2989"/>
                  </a:lnTo>
                  <a:cubicBezTo>
                    <a:pt x="2894" y="3049"/>
                    <a:pt x="2906" y="3108"/>
                    <a:pt x="2954" y="3168"/>
                  </a:cubicBezTo>
                  <a:lnTo>
                    <a:pt x="2716" y="3406"/>
                  </a:lnTo>
                  <a:lnTo>
                    <a:pt x="2704" y="3406"/>
                  </a:lnTo>
                  <a:lnTo>
                    <a:pt x="2466" y="3168"/>
                  </a:lnTo>
                  <a:cubicBezTo>
                    <a:pt x="2489" y="3108"/>
                    <a:pt x="2501" y="3049"/>
                    <a:pt x="2501" y="2989"/>
                  </a:cubicBezTo>
                  <a:lnTo>
                    <a:pt x="2501" y="2906"/>
                  </a:lnTo>
                  <a:close/>
                  <a:moveTo>
                    <a:pt x="3251" y="3346"/>
                  </a:moveTo>
                  <a:lnTo>
                    <a:pt x="3597" y="3477"/>
                  </a:lnTo>
                  <a:cubicBezTo>
                    <a:pt x="3739" y="3537"/>
                    <a:pt x="3835" y="3668"/>
                    <a:pt x="3835" y="3835"/>
                  </a:cubicBezTo>
                  <a:lnTo>
                    <a:pt x="3835" y="4918"/>
                  </a:lnTo>
                  <a:cubicBezTo>
                    <a:pt x="3835" y="5025"/>
                    <a:pt x="3739" y="5108"/>
                    <a:pt x="3632" y="5108"/>
                  </a:cubicBezTo>
                  <a:lnTo>
                    <a:pt x="2894" y="5108"/>
                  </a:lnTo>
                  <a:lnTo>
                    <a:pt x="2894" y="4906"/>
                  </a:lnTo>
                  <a:lnTo>
                    <a:pt x="3263" y="4906"/>
                  </a:lnTo>
                  <a:cubicBezTo>
                    <a:pt x="3358" y="4906"/>
                    <a:pt x="3430" y="4835"/>
                    <a:pt x="3430" y="4739"/>
                  </a:cubicBezTo>
                  <a:lnTo>
                    <a:pt x="3430" y="4192"/>
                  </a:lnTo>
                  <a:cubicBezTo>
                    <a:pt x="3430" y="4096"/>
                    <a:pt x="3358" y="4025"/>
                    <a:pt x="3263" y="4025"/>
                  </a:cubicBezTo>
                  <a:cubicBezTo>
                    <a:pt x="3180" y="4025"/>
                    <a:pt x="3097" y="4096"/>
                    <a:pt x="3097" y="4192"/>
                  </a:cubicBezTo>
                  <a:lnTo>
                    <a:pt x="3097" y="4561"/>
                  </a:lnTo>
                  <a:lnTo>
                    <a:pt x="2346" y="4561"/>
                  </a:lnTo>
                  <a:lnTo>
                    <a:pt x="2346" y="4192"/>
                  </a:lnTo>
                  <a:cubicBezTo>
                    <a:pt x="2346" y="4096"/>
                    <a:pt x="2263" y="4025"/>
                    <a:pt x="2180" y="4025"/>
                  </a:cubicBezTo>
                  <a:cubicBezTo>
                    <a:pt x="2085" y="4025"/>
                    <a:pt x="2013" y="4096"/>
                    <a:pt x="2013" y="4192"/>
                  </a:cubicBezTo>
                  <a:lnTo>
                    <a:pt x="2013" y="4739"/>
                  </a:lnTo>
                  <a:cubicBezTo>
                    <a:pt x="2013" y="4835"/>
                    <a:pt x="2085" y="4906"/>
                    <a:pt x="2180" y="4906"/>
                  </a:cubicBezTo>
                  <a:lnTo>
                    <a:pt x="2549" y="4906"/>
                  </a:lnTo>
                  <a:lnTo>
                    <a:pt x="2549" y="5120"/>
                  </a:lnTo>
                  <a:lnTo>
                    <a:pt x="1811" y="5120"/>
                  </a:lnTo>
                  <a:cubicBezTo>
                    <a:pt x="1704" y="5120"/>
                    <a:pt x="1608" y="5025"/>
                    <a:pt x="1608" y="4918"/>
                  </a:cubicBezTo>
                  <a:lnTo>
                    <a:pt x="1608" y="3835"/>
                  </a:lnTo>
                  <a:lnTo>
                    <a:pt x="1596" y="3835"/>
                  </a:lnTo>
                  <a:cubicBezTo>
                    <a:pt x="1596" y="3680"/>
                    <a:pt x="1704" y="3537"/>
                    <a:pt x="1834" y="3477"/>
                  </a:cubicBezTo>
                  <a:lnTo>
                    <a:pt x="2180" y="3346"/>
                  </a:lnTo>
                  <a:lnTo>
                    <a:pt x="2466" y="3632"/>
                  </a:lnTo>
                  <a:cubicBezTo>
                    <a:pt x="2537" y="3704"/>
                    <a:pt x="2620" y="3727"/>
                    <a:pt x="2716" y="3727"/>
                  </a:cubicBezTo>
                  <a:cubicBezTo>
                    <a:pt x="2799" y="3727"/>
                    <a:pt x="2894" y="3704"/>
                    <a:pt x="2966" y="3632"/>
                  </a:cubicBezTo>
                  <a:lnTo>
                    <a:pt x="3251" y="3346"/>
                  </a:lnTo>
                  <a:close/>
                  <a:moveTo>
                    <a:pt x="5097" y="5085"/>
                  </a:moveTo>
                  <a:lnTo>
                    <a:pt x="5097" y="5847"/>
                  </a:lnTo>
                  <a:lnTo>
                    <a:pt x="322" y="5847"/>
                  </a:lnTo>
                  <a:lnTo>
                    <a:pt x="322" y="5085"/>
                  </a:lnTo>
                  <a:lnTo>
                    <a:pt x="1287" y="5085"/>
                  </a:lnTo>
                  <a:cubicBezTo>
                    <a:pt x="1358" y="5287"/>
                    <a:pt x="1549" y="5454"/>
                    <a:pt x="1787" y="5454"/>
                  </a:cubicBezTo>
                  <a:lnTo>
                    <a:pt x="3620" y="5454"/>
                  </a:lnTo>
                  <a:cubicBezTo>
                    <a:pt x="3859" y="5454"/>
                    <a:pt x="4049" y="5311"/>
                    <a:pt x="4132" y="5085"/>
                  </a:cubicBezTo>
                  <a:close/>
                  <a:moveTo>
                    <a:pt x="7288" y="4001"/>
                  </a:moveTo>
                  <a:cubicBezTo>
                    <a:pt x="7383" y="4001"/>
                    <a:pt x="7478" y="4085"/>
                    <a:pt x="7478" y="4192"/>
                  </a:cubicBezTo>
                  <a:lnTo>
                    <a:pt x="7478" y="4739"/>
                  </a:lnTo>
                  <a:cubicBezTo>
                    <a:pt x="7478" y="4823"/>
                    <a:pt x="7442" y="4870"/>
                    <a:pt x="7371" y="4906"/>
                  </a:cubicBezTo>
                  <a:cubicBezTo>
                    <a:pt x="7311" y="4942"/>
                    <a:pt x="7288" y="5001"/>
                    <a:pt x="7288" y="5061"/>
                  </a:cubicBezTo>
                  <a:lnTo>
                    <a:pt x="7288" y="5323"/>
                  </a:lnTo>
                  <a:cubicBezTo>
                    <a:pt x="7288" y="5394"/>
                    <a:pt x="7347" y="5466"/>
                    <a:pt x="7419" y="5489"/>
                  </a:cubicBezTo>
                  <a:lnTo>
                    <a:pt x="7883" y="5609"/>
                  </a:lnTo>
                  <a:cubicBezTo>
                    <a:pt x="7966" y="5620"/>
                    <a:pt x="8026" y="5716"/>
                    <a:pt x="8026" y="5799"/>
                  </a:cubicBezTo>
                  <a:lnTo>
                    <a:pt x="8026" y="5847"/>
                  </a:lnTo>
                  <a:lnTo>
                    <a:pt x="6168" y="5847"/>
                  </a:lnTo>
                  <a:lnTo>
                    <a:pt x="6168" y="5799"/>
                  </a:lnTo>
                  <a:cubicBezTo>
                    <a:pt x="6168" y="5716"/>
                    <a:pt x="6228" y="5632"/>
                    <a:pt x="6311" y="5609"/>
                  </a:cubicBezTo>
                  <a:lnTo>
                    <a:pt x="6776" y="5489"/>
                  </a:lnTo>
                  <a:cubicBezTo>
                    <a:pt x="6847" y="5478"/>
                    <a:pt x="6907" y="5394"/>
                    <a:pt x="6907" y="5323"/>
                  </a:cubicBezTo>
                  <a:lnTo>
                    <a:pt x="6907" y="5061"/>
                  </a:lnTo>
                  <a:cubicBezTo>
                    <a:pt x="6907" y="5001"/>
                    <a:pt x="6883" y="4942"/>
                    <a:pt x="6823" y="4906"/>
                  </a:cubicBezTo>
                  <a:cubicBezTo>
                    <a:pt x="6764" y="4870"/>
                    <a:pt x="6716" y="4799"/>
                    <a:pt x="6716" y="4739"/>
                  </a:cubicBezTo>
                  <a:lnTo>
                    <a:pt x="6716" y="4192"/>
                  </a:lnTo>
                  <a:cubicBezTo>
                    <a:pt x="6716" y="4085"/>
                    <a:pt x="6811" y="4001"/>
                    <a:pt x="6907" y="4001"/>
                  </a:cubicBezTo>
                  <a:close/>
                  <a:moveTo>
                    <a:pt x="8740" y="3275"/>
                  </a:moveTo>
                  <a:lnTo>
                    <a:pt x="8740" y="5847"/>
                  </a:lnTo>
                  <a:lnTo>
                    <a:pt x="8359" y="5847"/>
                  </a:lnTo>
                  <a:lnTo>
                    <a:pt x="8359" y="5799"/>
                  </a:lnTo>
                  <a:cubicBezTo>
                    <a:pt x="8359" y="5549"/>
                    <a:pt x="8192" y="5335"/>
                    <a:pt x="7954" y="5275"/>
                  </a:cubicBezTo>
                  <a:lnTo>
                    <a:pt x="7621" y="5204"/>
                  </a:lnTo>
                  <a:lnTo>
                    <a:pt x="7621" y="5144"/>
                  </a:lnTo>
                  <a:cubicBezTo>
                    <a:pt x="7740" y="5037"/>
                    <a:pt x="7800" y="4894"/>
                    <a:pt x="7800" y="4739"/>
                  </a:cubicBezTo>
                  <a:lnTo>
                    <a:pt x="7800" y="4192"/>
                  </a:lnTo>
                  <a:cubicBezTo>
                    <a:pt x="7800" y="3894"/>
                    <a:pt x="7561" y="3656"/>
                    <a:pt x="7264" y="3656"/>
                  </a:cubicBezTo>
                  <a:lnTo>
                    <a:pt x="6895" y="3656"/>
                  </a:lnTo>
                  <a:cubicBezTo>
                    <a:pt x="6597" y="3656"/>
                    <a:pt x="6359" y="3894"/>
                    <a:pt x="6359" y="4192"/>
                  </a:cubicBezTo>
                  <a:lnTo>
                    <a:pt x="6359" y="4739"/>
                  </a:lnTo>
                  <a:cubicBezTo>
                    <a:pt x="6359" y="4894"/>
                    <a:pt x="6430" y="5037"/>
                    <a:pt x="6537" y="5144"/>
                  </a:cubicBezTo>
                  <a:lnTo>
                    <a:pt x="6537" y="5204"/>
                  </a:lnTo>
                  <a:lnTo>
                    <a:pt x="6216" y="5275"/>
                  </a:lnTo>
                  <a:cubicBezTo>
                    <a:pt x="5978" y="5335"/>
                    <a:pt x="5811" y="5549"/>
                    <a:pt x="5811" y="5799"/>
                  </a:cubicBezTo>
                  <a:lnTo>
                    <a:pt x="5811" y="5847"/>
                  </a:lnTo>
                  <a:lnTo>
                    <a:pt x="5418" y="5847"/>
                  </a:lnTo>
                  <a:lnTo>
                    <a:pt x="5418" y="3275"/>
                  </a:lnTo>
                  <a:close/>
                  <a:moveTo>
                    <a:pt x="1430" y="1"/>
                  </a:moveTo>
                  <a:cubicBezTo>
                    <a:pt x="1346" y="1"/>
                    <a:pt x="1275" y="72"/>
                    <a:pt x="1275" y="155"/>
                  </a:cubicBezTo>
                  <a:cubicBezTo>
                    <a:pt x="1275" y="251"/>
                    <a:pt x="1346" y="322"/>
                    <a:pt x="1430" y="322"/>
                  </a:cubicBezTo>
                  <a:lnTo>
                    <a:pt x="5097" y="322"/>
                  </a:lnTo>
                  <a:lnTo>
                    <a:pt x="5097" y="4763"/>
                  </a:lnTo>
                  <a:lnTo>
                    <a:pt x="4156" y="4763"/>
                  </a:lnTo>
                  <a:lnTo>
                    <a:pt x="4156" y="3835"/>
                  </a:lnTo>
                  <a:cubicBezTo>
                    <a:pt x="4156" y="3537"/>
                    <a:pt x="3978" y="3275"/>
                    <a:pt x="3692" y="3168"/>
                  </a:cubicBezTo>
                  <a:lnTo>
                    <a:pt x="3251" y="2989"/>
                  </a:lnTo>
                  <a:lnTo>
                    <a:pt x="3251" y="2965"/>
                  </a:lnTo>
                  <a:lnTo>
                    <a:pt x="3251" y="2715"/>
                  </a:lnTo>
                  <a:cubicBezTo>
                    <a:pt x="3478" y="2549"/>
                    <a:pt x="3620" y="2287"/>
                    <a:pt x="3620" y="1989"/>
                  </a:cubicBezTo>
                  <a:lnTo>
                    <a:pt x="3620" y="1632"/>
                  </a:lnTo>
                  <a:cubicBezTo>
                    <a:pt x="3620" y="1227"/>
                    <a:pt x="3299" y="917"/>
                    <a:pt x="2906" y="917"/>
                  </a:cubicBezTo>
                  <a:lnTo>
                    <a:pt x="2537" y="917"/>
                  </a:lnTo>
                  <a:cubicBezTo>
                    <a:pt x="2132" y="917"/>
                    <a:pt x="1823" y="1251"/>
                    <a:pt x="1823" y="1632"/>
                  </a:cubicBezTo>
                  <a:lnTo>
                    <a:pt x="1823" y="2001"/>
                  </a:lnTo>
                  <a:cubicBezTo>
                    <a:pt x="1823" y="2299"/>
                    <a:pt x="1965" y="2572"/>
                    <a:pt x="2192" y="2739"/>
                  </a:cubicBezTo>
                  <a:lnTo>
                    <a:pt x="2192" y="2989"/>
                  </a:lnTo>
                  <a:lnTo>
                    <a:pt x="2192" y="3001"/>
                  </a:lnTo>
                  <a:lnTo>
                    <a:pt x="1751" y="3180"/>
                  </a:lnTo>
                  <a:cubicBezTo>
                    <a:pt x="1477" y="3287"/>
                    <a:pt x="1287" y="3549"/>
                    <a:pt x="1287" y="3846"/>
                  </a:cubicBezTo>
                  <a:lnTo>
                    <a:pt x="1287" y="4775"/>
                  </a:lnTo>
                  <a:lnTo>
                    <a:pt x="346" y="4775"/>
                  </a:lnTo>
                  <a:lnTo>
                    <a:pt x="346" y="370"/>
                  </a:lnTo>
                  <a:lnTo>
                    <a:pt x="715" y="370"/>
                  </a:lnTo>
                  <a:cubicBezTo>
                    <a:pt x="811" y="370"/>
                    <a:pt x="882" y="298"/>
                    <a:pt x="882" y="203"/>
                  </a:cubicBezTo>
                  <a:cubicBezTo>
                    <a:pt x="882" y="120"/>
                    <a:pt x="811" y="36"/>
                    <a:pt x="715" y="36"/>
                  </a:cubicBezTo>
                  <a:lnTo>
                    <a:pt x="168" y="36"/>
                  </a:lnTo>
                  <a:cubicBezTo>
                    <a:pt x="84" y="36"/>
                    <a:pt x="1" y="120"/>
                    <a:pt x="1" y="203"/>
                  </a:cubicBezTo>
                  <a:lnTo>
                    <a:pt x="1" y="6049"/>
                  </a:lnTo>
                  <a:cubicBezTo>
                    <a:pt x="1" y="6144"/>
                    <a:pt x="84" y="6216"/>
                    <a:pt x="168" y="6216"/>
                  </a:cubicBezTo>
                  <a:lnTo>
                    <a:pt x="8931" y="6216"/>
                  </a:lnTo>
                  <a:cubicBezTo>
                    <a:pt x="9026" y="6216"/>
                    <a:pt x="9097" y="6144"/>
                    <a:pt x="9097" y="6049"/>
                  </a:cubicBezTo>
                  <a:lnTo>
                    <a:pt x="9097" y="203"/>
                  </a:lnTo>
                  <a:cubicBezTo>
                    <a:pt x="9085" y="84"/>
                    <a:pt x="9014" y="1"/>
                    <a:pt x="89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62" name="Google Shape;9944;p60">
              <a:extLst>
                <a:ext uri="{FF2B5EF4-FFF2-40B4-BE49-F238E27FC236}">
                  <a16:creationId xmlns:a16="http://schemas.microsoft.com/office/drawing/2014/main" id="{FC5894EE-B858-F844-A1E1-3F693BDC8E26}"/>
                </a:ext>
              </a:extLst>
            </p:cNvPr>
            <p:cNvSpPr/>
            <p:nvPr/>
          </p:nvSpPr>
          <p:spPr>
            <a:xfrm>
              <a:off x="6188327" y="2955408"/>
              <a:ext cx="371395" cy="272857"/>
            </a:xfrm>
            <a:custGeom>
              <a:avLst/>
              <a:gdLst/>
              <a:ahLst/>
              <a:cxnLst/>
              <a:rect l="l" t="t" r="r" b="b"/>
              <a:pathLst>
                <a:path w="11669" h="8573" extrusionOk="0">
                  <a:moveTo>
                    <a:pt x="10597" y="358"/>
                  </a:moveTo>
                  <a:cubicBezTo>
                    <a:pt x="10704" y="358"/>
                    <a:pt x="10799" y="453"/>
                    <a:pt x="10799" y="548"/>
                  </a:cubicBezTo>
                  <a:lnTo>
                    <a:pt x="10799" y="7323"/>
                  </a:lnTo>
                  <a:lnTo>
                    <a:pt x="10418" y="7323"/>
                  </a:lnTo>
                  <a:cubicBezTo>
                    <a:pt x="10335" y="7323"/>
                    <a:pt x="10263" y="7394"/>
                    <a:pt x="10263" y="7490"/>
                  </a:cubicBezTo>
                  <a:cubicBezTo>
                    <a:pt x="10263" y="7585"/>
                    <a:pt x="10335" y="7656"/>
                    <a:pt x="10418" y="7656"/>
                  </a:cubicBezTo>
                  <a:lnTo>
                    <a:pt x="11323" y="7656"/>
                  </a:lnTo>
                  <a:cubicBezTo>
                    <a:pt x="11323" y="7656"/>
                    <a:pt x="11347" y="7656"/>
                    <a:pt x="11347" y="7668"/>
                  </a:cubicBezTo>
                  <a:lnTo>
                    <a:pt x="11347" y="8037"/>
                  </a:lnTo>
                  <a:cubicBezTo>
                    <a:pt x="11335" y="8144"/>
                    <a:pt x="11240" y="8240"/>
                    <a:pt x="11133" y="8240"/>
                  </a:cubicBezTo>
                  <a:lnTo>
                    <a:pt x="536" y="8240"/>
                  </a:lnTo>
                  <a:cubicBezTo>
                    <a:pt x="441" y="8240"/>
                    <a:pt x="346" y="8144"/>
                    <a:pt x="346" y="8037"/>
                  </a:cubicBezTo>
                  <a:lnTo>
                    <a:pt x="346" y="7668"/>
                  </a:lnTo>
                  <a:cubicBezTo>
                    <a:pt x="346" y="7668"/>
                    <a:pt x="346" y="7656"/>
                    <a:pt x="357" y="7656"/>
                  </a:cubicBezTo>
                  <a:lnTo>
                    <a:pt x="9680" y="7656"/>
                  </a:lnTo>
                  <a:cubicBezTo>
                    <a:pt x="9763" y="7656"/>
                    <a:pt x="9835" y="7585"/>
                    <a:pt x="9835" y="7490"/>
                  </a:cubicBezTo>
                  <a:cubicBezTo>
                    <a:pt x="9835" y="7394"/>
                    <a:pt x="9763" y="7323"/>
                    <a:pt x="9680" y="7323"/>
                  </a:cubicBezTo>
                  <a:lnTo>
                    <a:pt x="893" y="7323"/>
                  </a:lnTo>
                  <a:lnTo>
                    <a:pt x="893" y="548"/>
                  </a:lnTo>
                  <a:cubicBezTo>
                    <a:pt x="893" y="453"/>
                    <a:pt x="988" y="358"/>
                    <a:pt x="1084" y="358"/>
                  </a:cubicBezTo>
                  <a:close/>
                  <a:moveTo>
                    <a:pt x="1096" y="1"/>
                  </a:moveTo>
                  <a:cubicBezTo>
                    <a:pt x="798" y="1"/>
                    <a:pt x="560" y="239"/>
                    <a:pt x="560" y="536"/>
                  </a:cubicBezTo>
                  <a:lnTo>
                    <a:pt x="560" y="7311"/>
                  </a:lnTo>
                  <a:lnTo>
                    <a:pt x="357" y="7311"/>
                  </a:lnTo>
                  <a:cubicBezTo>
                    <a:pt x="167" y="7311"/>
                    <a:pt x="0" y="7478"/>
                    <a:pt x="0" y="7668"/>
                  </a:cubicBezTo>
                  <a:lnTo>
                    <a:pt x="0" y="8037"/>
                  </a:lnTo>
                  <a:cubicBezTo>
                    <a:pt x="0" y="8335"/>
                    <a:pt x="238" y="8573"/>
                    <a:pt x="536" y="8573"/>
                  </a:cubicBezTo>
                  <a:lnTo>
                    <a:pt x="11133" y="8573"/>
                  </a:lnTo>
                  <a:cubicBezTo>
                    <a:pt x="11430" y="8573"/>
                    <a:pt x="11668" y="8335"/>
                    <a:pt x="11668" y="8037"/>
                  </a:cubicBezTo>
                  <a:lnTo>
                    <a:pt x="11668" y="7668"/>
                  </a:lnTo>
                  <a:cubicBezTo>
                    <a:pt x="11668" y="7478"/>
                    <a:pt x="11525" y="7311"/>
                    <a:pt x="11335" y="7311"/>
                  </a:cubicBezTo>
                  <a:lnTo>
                    <a:pt x="11133" y="7311"/>
                  </a:lnTo>
                  <a:lnTo>
                    <a:pt x="11133" y="536"/>
                  </a:lnTo>
                  <a:cubicBezTo>
                    <a:pt x="11133" y="239"/>
                    <a:pt x="10894" y="1"/>
                    <a:pt x="10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63" name="Google Shape;9951;p60">
            <a:extLst>
              <a:ext uri="{FF2B5EF4-FFF2-40B4-BE49-F238E27FC236}">
                <a16:creationId xmlns:a16="http://schemas.microsoft.com/office/drawing/2014/main" id="{6C8B1699-9621-B444-96E0-AF416FE7055F}"/>
              </a:ext>
            </a:extLst>
          </p:cNvPr>
          <p:cNvGrpSpPr/>
          <p:nvPr/>
        </p:nvGrpSpPr>
        <p:grpSpPr>
          <a:xfrm>
            <a:off x="2929955" y="4024900"/>
            <a:ext cx="428275" cy="526736"/>
            <a:chOff x="5782845" y="2906521"/>
            <a:chExt cx="301661" cy="371013"/>
          </a:xfrm>
          <a:solidFill>
            <a:srgbClr val="ED1B24"/>
          </a:solidFill>
        </p:grpSpPr>
        <p:sp>
          <p:nvSpPr>
            <p:cNvPr id="64" name="Google Shape;9952;p60">
              <a:extLst>
                <a:ext uri="{FF2B5EF4-FFF2-40B4-BE49-F238E27FC236}">
                  <a16:creationId xmlns:a16="http://schemas.microsoft.com/office/drawing/2014/main" id="{C27CFE66-62D1-334F-A95B-50DBB36531FA}"/>
                </a:ext>
              </a:extLst>
            </p:cNvPr>
            <p:cNvSpPr/>
            <p:nvPr/>
          </p:nvSpPr>
          <p:spPr>
            <a:xfrm>
              <a:off x="5782845" y="3087651"/>
              <a:ext cx="301661" cy="189883"/>
            </a:xfrm>
            <a:custGeom>
              <a:avLst/>
              <a:gdLst/>
              <a:ahLst/>
              <a:cxnLst/>
              <a:rect l="l" t="t" r="r" b="b"/>
              <a:pathLst>
                <a:path w="9478" h="5966" extrusionOk="0">
                  <a:moveTo>
                    <a:pt x="3215" y="322"/>
                  </a:moveTo>
                  <a:cubicBezTo>
                    <a:pt x="3322" y="322"/>
                    <a:pt x="3418" y="370"/>
                    <a:pt x="3489" y="429"/>
                  </a:cubicBezTo>
                  <a:cubicBezTo>
                    <a:pt x="3561" y="513"/>
                    <a:pt x="3596" y="596"/>
                    <a:pt x="3596" y="703"/>
                  </a:cubicBezTo>
                  <a:lnTo>
                    <a:pt x="3596" y="1156"/>
                  </a:lnTo>
                  <a:cubicBezTo>
                    <a:pt x="3608" y="1358"/>
                    <a:pt x="3501" y="1537"/>
                    <a:pt x="3322" y="1644"/>
                  </a:cubicBezTo>
                  <a:cubicBezTo>
                    <a:pt x="3263" y="1668"/>
                    <a:pt x="3239" y="1727"/>
                    <a:pt x="3239" y="1787"/>
                  </a:cubicBezTo>
                  <a:lnTo>
                    <a:pt x="3239" y="1977"/>
                  </a:lnTo>
                  <a:lnTo>
                    <a:pt x="2846" y="1977"/>
                  </a:lnTo>
                  <a:lnTo>
                    <a:pt x="2846" y="1787"/>
                  </a:lnTo>
                  <a:cubicBezTo>
                    <a:pt x="2846" y="1727"/>
                    <a:pt x="2822" y="1668"/>
                    <a:pt x="2763" y="1644"/>
                  </a:cubicBezTo>
                  <a:cubicBezTo>
                    <a:pt x="2584" y="1537"/>
                    <a:pt x="2477" y="1358"/>
                    <a:pt x="2477" y="1156"/>
                  </a:cubicBezTo>
                  <a:lnTo>
                    <a:pt x="2477" y="703"/>
                  </a:lnTo>
                  <a:cubicBezTo>
                    <a:pt x="2477" y="489"/>
                    <a:pt x="2644" y="322"/>
                    <a:pt x="2846" y="322"/>
                  </a:cubicBezTo>
                  <a:close/>
                  <a:moveTo>
                    <a:pt x="6513" y="322"/>
                  </a:moveTo>
                  <a:cubicBezTo>
                    <a:pt x="6609" y="322"/>
                    <a:pt x="6704" y="370"/>
                    <a:pt x="6775" y="429"/>
                  </a:cubicBezTo>
                  <a:cubicBezTo>
                    <a:pt x="6847" y="513"/>
                    <a:pt x="6882" y="596"/>
                    <a:pt x="6882" y="703"/>
                  </a:cubicBezTo>
                  <a:lnTo>
                    <a:pt x="6882" y="1156"/>
                  </a:lnTo>
                  <a:cubicBezTo>
                    <a:pt x="6894" y="1358"/>
                    <a:pt x="6787" y="1537"/>
                    <a:pt x="6609" y="1644"/>
                  </a:cubicBezTo>
                  <a:cubicBezTo>
                    <a:pt x="6549" y="1668"/>
                    <a:pt x="6525" y="1727"/>
                    <a:pt x="6525" y="1787"/>
                  </a:cubicBezTo>
                  <a:lnTo>
                    <a:pt x="6525" y="1977"/>
                  </a:lnTo>
                  <a:lnTo>
                    <a:pt x="6132" y="1977"/>
                  </a:lnTo>
                  <a:lnTo>
                    <a:pt x="6132" y="1787"/>
                  </a:lnTo>
                  <a:cubicBezTo>
                    <a:pt x="6132" y="1727"/>
                    <a:pt x="6108" y="1668"/>
                    <a:pt x="6049" y="1644"/>
                  </a:cubicBezTo>
                  <a:cubicBezTo>
                    <a:pt x="5870" y="1537"/>
                    <a:pt x="5763" y="1358"/>
                    <a:pt x="5763" y="1156"/>
                  </a:cubicBezTo>
                  <a:lnTo>
                    <a:pt x="5763" y="703"/>
                  </a:lnTo>
                  <a:cubicBezTo>
                    <a:pt x="5763" y="489"/>
                    <a:pt x="5930" y="322"/>
                    <a:pt x="6132" y="322"/>
                  </a:cubicBezTo>
                  <a:close/>
                  <a:moveTo>
                    <a:pt x="1572" y="2144"/>
                  </a:moveTo>
                  <a:cubicBezTo>
                    <a:pt x="1667" y="2144"/>
                    <a:pt x="1763" y="2192"/>
                    <a:pt x="1834" y="2251"/>
                  </a:cubicBezTo>
                  <a:cubicBezTo>
                    <a:pt x="1906" y="2323"/>
                    <a:pt x="1941" y="2418"/>
                    <a:pt x="1941" y="2513"/>
                  </a:cubicBezTo>
                  <a:lnTo>
                    <a:pt x="1941" y="2977"/>
                  </a:lnTo>
                  <a:lnTo>
                    <a:pt x="1953" y="2977"/>
                  </a:lnTo>
                  <a:cubicBezTo>
                    <a:pt x="1953" y="3168"/>
                    <a:pt x="1846" y="3370"/>
                    <a:pt x="1667" y="3454"/>
                  </a:cubicBezTo>
                  <a:cubicBezTo>
                    <a:pt x="1608" y="3489"/>
                    <a:pt x="1584" y="3549"/>
                    <a:pt x="1584" y="3608"/>
                  </a:cubicBezTo>
                  <a:lnTo>
                    <a:pt x="1584" y="3799"/>
                  </a:lnTo>
                  <a:lnTo>
                    <a:pt x="1191" y="3799"/>
                  </a:lnTo>
                  <a:lnTo>
                    <a:pt x="1191" y="3608"/>
                  </a:lnTo>
                  <a:cubicBezTo>
                    <a:pt x="1191" y="3549"/>
                    <a:pt x="1167" y="3489"/>
                    <a:pt x="1108" y="3454"/>
                  </a:cubicBezTo>
                  <a:cubicBezTo>
                    <a:pt x="929" y="3346"/>
                    <a:pt x="822" y="3168"/>
                    <a:pt x="822" y="2977"/>
                  </a:cubicBezTo>
                  <a:lnTo>
                    <a:pt x="822" y="2513"/>
                  </a:lnTo>
                  <a:cubicBezTo>
                    <a:pt x="822" y="2311"/>
                    <a:pt x="989" y="2144"/>
                    <a:pt x="1191" y="2144"/>
                  </a:cubicBezTo>
                  <a:close/>
                  <a:moveTo>
                    <a:pt x="4858" y="2144"/>
                  </a:moveTo>
                  <a:cubicBezTo>
                    <a:pt x="4965" y="2144"/>
                    <a:pt x="5049" y="2192"/>
                    <a:pt x="5120" y="2251"/>
                  </a:cubicBezTo>
                  <a:cubicBezTo>
                    <a:pt x="5204" y="2323"/>
                    <a:pt x="5227" y="2418"/>
                    <a:pt x="5227" y="2513"/>
                  </a:cubicBezTo>
                  <a:lnTo>
                    <a:pt x="5227" y="2977"/>
                  </a:lnTo>
                  <a:cubicBezTo>
                    <a:pt x="5239" y="3168"/>
                    <a:pt x="5144" y="3370"/>
                    <a:pt x="4954" y="3454"/>
                  </a:cubicBezTo>
                  <a:cubicBezTo>
                    <a:pt x="4894" y="3489"/>
                    <a:pt x="4870" y="3549"/>
                    <a:pt x="4870" y="3608"/>
                  </a:cubicBezTo>
                  <a:lnTo>
                    <a:pt x="4870" y="3799"/>
                  </a:lnTo>
                  <a:lnTo>
                    <a:pt x="4489" y="3799"/>
                  </a:lnTo>
                  <a:lnTo>
                    <a:pt x="4489" y="3608"/>
                  </a:lnTo>
                  <a:cubicBezTo>
                    <a:pt x="4489" y="3549"/>
                    <a:pt x="4453" y="3489"/>
                    <a:pt x="4394" y="3454"/>
                  </a:cubicBezTo>
                  <a:cubicBezTo>
                    <a:pt x="4215" y="3346"/>
                    <a:pt x="4108" y="3168"/>
                    <a:pt x="4108" y="2977"/>
                  </a:cubicBezTo>
                  <a:lnTo>
                    <a:pt x="4108" y="2513"/>
                  </a:lnTo>
                  <a:cubicBezTo>
                    <a:pt x="4108" y="2311"/>
                    <a:pt x="4275" y="2144"/>
                    <a:pt x="4489" y="2144"/>
                  </a:cubicBezTo>
                  <a:close/>
                  <a:moveTo>
                    <a:pt x="8144" y="2144"/>
                  </a:moveTo>
                  <a:cubicBezTo>
                    <a:pt x="8252" y="2144"/>
                    <a:pt x="8335" y="2192"/>
                    <a:pt x="8418" y="2251"/>
                  </a:cubicBezTo>
                  <a:cubicBezTo>
                    <a:pt x="8490" y="2323"/>
                    <a:pt x="8514" y="2418"/>
                    <a:pt x="8514" y="2513"/>
                  </a:cubicBezTo>
                  <a:lnTo>
                    <a:pt x="8514" y="2977"/>
                  </a:lnTo>
                  <a:cubicBezTo>
                    <a:pt x="8525" y="3168"/>
                    <a:pt x="8430" y="3370"/>
                    <a:pt x="8252" y="3454"/>
                  </a:cubicBezTo>
                  <a:cubicBezTo>
                    <a:pt x="8192" y="3489"/>
                    <a:pt x="8156" y="3549"/>
                    <a:pt x="8156" y="3608"/>
                  </a:cubicBezTo>
                  <a:lnTo>
                    <a:pt x="8156" y="3799"/>
                  </a:lnTo>
                  <a:lnTo>
                    <a:pt x="7775" y="3799"/>
                  </a:lnTo>
                  <a:lnTo>
                    <a:pt x="7775" y="3608"/>
                  </a:lnTo>
                  <a:cubicBezTo>
                    <a:pt x="7775" y="3549"/>
                    <a:pt x="7740" y="3489"/>
                    <a:pt x="7680" y="3454"/>
                  </a:cubicBezTo>
                  <a:cubicBezTo>
                    <a:pt x="7501" y="3346"/>
                    <a:pt x="7406" y="3168"/>
                    <a:pt x="7406" y="2977"/>
                  </a:cubicBezTo>
                  <a:lnTo>
                    <a:pt x="7406" y="2513"/>
                  </a:lnTo>
                  <a:cubicBezTo>
                    <a:pt x="7406" y="2311"/>
                    <a:pt x="7561" y="2144"/>
                    <a:pt x="7775" y="2144"/>
                  </a:cubicBezTo>
                  <a:close/>
                  <a:moveTo>
                    <a:pt x="2894" y="1"/>
                  </a:moveTo>
                  <a:cubicBezTo>
                    <a:pt x="2489" y="1"/>
                    <a:pt x="2179" y="334"/>
                    <a:pt x="2179" y="715"/>
                  </a:cubicBezTo>
                  <a:lnTo>
                    <a:pt x="2179" y="1180"/>
                  </a:lnTo>
                  <a:cubicBezTo>
                    <a:pt x="2179" y="1465"/>
                    <a:pt x="2310" y="1727"/>
                    <a:pt x="2548" y="1894"/>
                  </a:cubicBezTo>
                  <a:lnTo>
                    <a:pt x="2548" y="2061"/>
                  </a:lnTo>
                  <a:lnTo>
                    <a:pt x="2251" y="2180"/>
                  </a:lnTo>
                  <a:cubicBezTo>
                    <a:pt x="2215" y="2120"/>
                    <a:pt x="2179" y="2072"/>
                    <a:pt x="2132" y="2025"/>
                  </a:cubicBezTo>
                  <a:cubicBezTo>
                    <a:pt x="2001" y="1894"/>
                    <a:pt x="1822" y="1822"/>
                    <a:pt x="1620" y="1822"/>
                  </a:cubicBezTo>
                  <a:lnTo>
                    <a:pt x="1251" y="1822"/>
                  </a:lnTo>
                  <a:cubicBezTo>
                    <a:pt x="846" y="1822"/>
                    <a:pt x="536" y="2144"/>
                    <a:pt x="536" y="2537"/>
                  </a:cubicBezTo>
                  <a:lnTo>
                    <a:pt x="536" y="2989"/>
                  </a:lnTo>
                  <a:cubicBezTo>
                    <a:pt x="536" y="3275"/>
                    <a:pt x="679" y="3549"/>
                    <a:pt x="905" y="3704"/>
                  </a:cubicBezTo>
                  <a:lnTo>
                    <a:pt x="905" y="3870"/>
                  </a:lnTo>
                  <a:lnTo>
                    <a:pt x="453" y="4049"/>
                  </a:lnTo>
                  <a:cubicBezTo>
                    <a:pt x="179" y="4156"/>
                    <a:pt x="1" y="4418"/>
                    <a:pt x="1" y="4716"/>
                  </a:cubicBezTo>
                  <a:lnTo>
                    <a:pt x="1" y="5811"/>
                  </a:lnTo>
                  <a:cubicBezTo>
                    <a:pt x="1" y="5894"/>
                    <a:pt x="84" y="5966"/>
                    <a:pt x="167" y="5966"/>
                  </a:cubicBezTo>
                  <a:cubicBezTo>
                    <a:pt x="251" y="5966"/>
                    <a:pt x="334" y="5894"/>
                    <a:pt x="334" y="5811"/>
                  </a:cubicBezTo>
                  <a:lnTo>
                    <a:pt x="334" y="4716"/>
                  </a:lnTo>
                  <a:cubicBezTo>
                    <a:pt x="334" y="4573"/>
                    <a:pt x="417" y="4418"/>
                    <a:pt x="572" y="4358"/>
                  </a:cubicBezTo>
                  <a:lnTo>
                    <a:pt x="1108" y="4156"/>
                  </a:lnTo>
                  <a:lnTo>
                    <a:pt x="1775" y="4156"/>
                  </a:lnTo>
                  <a:lnTo>
                    <a:pt x="2310" y="4358"/>
                  </a:lnTo>
                  <a:cubicBezTo>
                    <a:pt x="2453" y="4418"/>
                    <a:pt x="2548" y="4561"/>
                    <a:pt x="2548" y="4716"/>
                  </a:cubicBezTo>
                  <a:lnTo>
                    <a:pt x="2548" y="5811"/>
                  </a:lnTo>
                  <a:cubicBezTo>
                    <a:pt x="2548" y="5894"/>
                    <a:pt x="2620" y="5966"/>
                    <a:pt x="2715" y="5966"/>
                  </a:cubicBezTo>
                  <a:cubicBezTo>
                    <a:pt x="2799" y="5966"/>
                    <a:pt x="2870" y="5894"/>
                    <a:pt x="2870" y="5811"/>
                  </a:cubicBezTo>
                  <a:lnTo>
                    <a:pt x="2870" y="4716"/>
                  </a:lnTo>
                  <a:cubicBezTo>
                    <a:pt x="2870" y="4418"/>
                    <a:pt x="2691" y="4168"/>
                    <a:pt x="2429" y="4049"/>
                  </a:cubicBezTo>
                  <a:lnTo>
                    <a:pt x="1965" y="3870"/>
                  </a:lnTo>
                  <a:lnTo>
                    <a:pt x="1965" y="3704"/>
                  </a:lnTo>
                  <a:cubicBezTo>
                    <a:pt x="2191" y="3537"/>
                    <a:pt x="2334" y="3275"/>
                    <a:pt x="2334" y="2989"/>
                  </a:cubicBezTo>
                  <a:lnTo>
                    <a:pt x="2334" y="2537"/>
                  </a:lnTo>
                  <a:lnTo>
                    <a:pt x="2334" y="2501"/>
                  </a:lnTo>
                  <a:lnTo>
                    <a:pt x="2751" y="2334"/>
                  </a:lnTo>
                  <a:lnTo>
                    <a:pt x="3430" y="2334"/>
                  </a:lnTo>
                  <a:lnTo>
                    <a:pt x="3846" y="2501"/>
                  </a:lnTo>
                  <a:lnTo>
                    <a:pt x="3846" y="2537"/>
                  </a:lnTo>
                  <a:lnTo>
                    <a:pt x="3846" y="2989"/>
                  </a:lnTo>
                  <a:cubicBezTo>
                    <a:pt x="3846" y="3275"/>
                    <a:pt x="3977" y="3549"/>
                    <a:pt x="4215" y="3704"/>
                  </a:cubicBezTo>
                  <a:lnTo>
                    <a:pt x="4215" y="3870"/>
                  </a:lnTo>
                  <a:lnTo>
                    <a:pt x="3751" y="4049"/>
                  </a:lnTo>
                  <a:cubicBezTo>
                    <a:pt x="3489" y="4156"/>
                    <a:pt x="3310" y="4418"/>
                    <a:pt x="3310" y="4716"/>
                  </a:cubicBezTo>
                  <a:lnTo>
                    <a:pt x="3310" y="5811"/>
                  </a:lnTo>
                  <a:cubicBezTo>
                    <a:pt x="3310" y="5894"/>
                    <a:pt x="3382" y="5966"/>
                    <a:pt x="3465" y="5966"/>
                  </a:cubicBezTo>
                  <a:cubicBezTo>
                    <a:pt x="3561" y="5966"/>
                    <a:pt x="3632" y="5894"/>
                    <a:pt x="3632" y="5811"/>
                  </a:cubicBezTo>
                  <a:lnTo>
                    <a:pt x="3632" y="4716"/>
                  </a:lnTo>
                  <a:cubicBezTo>
                    <a:pt x="3632" y="4573"/>
                    <a:pt x="3727" y="4418"/>
                    <a:pt x="3870" y="4358"/>
                  </a:cubicBezTo>
                  <a:lnTo>
                    <a:pt x="4406" y="4156"/>
                  </a:lnTo>
                  <a:lnTo>
                    <a:pt x="5073" y="4156"/>
                  </a:lnTo>
                  <a:lnTo>
                    <a:pt x="5608" y="4358"/>
                  </a:lnTo>
                  <a:cubicBezTo>
                    <a:pt x="5763" y="4418"/>
                    <a:pt x="5847" y="4561"/>
                    <a:pt x="5847" y="4716"/>
                  </a:cubicBezTo>
                  <a:lnTo>
                    <a:pt x="5847" y="5811"/>
                  </a:lnTo>
                  <a:cubicBezTo>
                    <a:pt x="5847" y="5894"/>
                    <a:pt x="5930" y="5966"/>
                    <a:pt x="6013" y="5966"/>
                  </a:cubicBezTo>
                  <a:cubicBezTo>
                    <a:pt x="6108" y="5966"/>
                    <a:pt x="6180" y="5894"/>
                    <a:pt x="6180" y="5811"/>
                  </a:cubicBezTo>
                  <a:lnTo>
                    <a:pt x="6180" y="4716"/>
                  </a:lnTo>
                  <a:cubicBezTo>
                    <a:pt x="6180" y="4418"/>
                    <a:pt x="6001" y="4168"/>
                    <a:pt x="5727" y="4049"/>
                  </a:cubicBezTo>
                  <a:lnTo>
                    <a:pt x="5275" y="3870"/>
                  </a:lnTo>
                  <a:lnTo>
                    <a:pt x="5275" y="3704"/>
                  </a:lnTo>
                  <a:cubicBezTo>
                    <a:pt x="5489" y="3537"/>
                    <a:pt x="5644" y="3275"/>
                    <a:pt x="5644" y="2989"/>
                  </a:cubicBezTo>
                  <a:lnTo>
                    <a:pt x="5644" y="2537"/>
                  </a:lnTo>
                  <a:lnTo>
                    <a:pt x="5644" y="2501"/>
                  </a:lnTo>
                  <a:lnTo>
                    <a:pt x="6061" y="2334"/>
                  </a:lnTo>
                  <a:lnTo>
                    <a:pt x="6728" y="2334"/>
                  </a:lnTo>
                  <a:lnTo>
                    <a:pt x="7144" y="2501"/>
                  </a:lnTo>
                  <a:lnTo>
                    <a:pt x="7144" y="2537"/>
                  </a:lnTo>
                  <a:lnTo>
                    <a:pt x="7144" y="2989"/>
                  </a:lnTo>
                  <a:cubicBezTo>
                    <a:pt x="7144" y="3275"/>
                    <a:pt x="7275" y="3549"/>
                    <a:pt x="7513" y="3704"/>
                  </a:cubicBezTo>
                  <a:lnTo>
                    <a:pt x="7513" y="3870"/>
                  </a:lnTo>
                  <a:lnTo>
                    <a:pt x="7061" y="4049"/>
                  </a:lnTo>
                  <a:cubicBezTo>
                    <a:pt x="6787" y="4156"/>
                    <a:pt x="6609" y="4418"/>
                    <a:pt x="6609" y="4716"/>
                  </a:cubicBezTo>
                  <a:lnTo>
                    <a:pt x="6609" y="5811"/>
                  </a:lnTo>
                  <a:cubicBezTo>
                    <a:pt x="6609" y="5894"/>
                    <a:pt x="6680" y="5966"/>
                    <a:pt x="6775" y="5966"/>
                  </a:cubicBezTo>
                  <a:cubicBezTo>
                    <a:pt x="6859" y="5966"/>
                    <a:pt x="6942" y="5894"/>
                    <a:pt x="6942" y="5811"/>
                  </a:cubicBezTo>
                  <a:lnTo>
                    <a:pt x="6942" y="4716"/>
                  </a:lnTo>
                  <a:cubicBezTo>
                    <a:pt x="6942" y="4573"/>
                    <a:pt x="7025" y="4418"/>
                    <a:pt x="7180" y="4358"/>
                  </a:cubicBezTo>
                  <a:lnTo>
                    <a:pt x="7716" y="4156"/>
                  </a:lnTo>
                  <a:lnTo>
                    <a:pt x="8383" y="4156"/>
                  </a:lnTo>
                  <a:lnTo>
                    <a:pt x="8918" y="4358"/>
                  </a:lnTo>
                  <a:cubicBezTo>
                    <a:pt x="9061" y="4418"/>
                    <a:pt x="9156" y="4561"/>
                    <a:pt x="9156" y="4716"/>
                  </a:cubicBezTo>
                  <a:lnTo>
                    <a:pt x="9156" y="5811"/>
                  </a:lnTo>
                  <a:cubicBezTo>
                    <a:pt x="9156" y="5894"/>
                    <a:pt x="9228" y="5966"/>
                    <a:pt x="9323" y="5966"/>
                  </a:cubicBezTo>
                  <a:cubicBezTo>
                    <a:pt x="9406" y="5966"/>
                    <a:pt x="9478" y="5894"/>
                    <a:pt x="9478" y="5811"/>
                  </a:cubicBezTo>
                  <a:lnTo>
                    <a:pt x="9478" y="4716"/>
                  </a:lnTo>
                  <a:cubicBezTo>
                    <a:pt x="9418" y="4418"/>
                    <a:pt x="9252" y="4156"/>
                    <a:pt x="8978" y="4049"/>
                  </a:cubicBezTo>
                  <a:lnTo>
                    <a:pt x="8514" y="3870"/>
                  </a:lnTo>
                  <a:lnTo>
                    <a:pt x="8514" y="3704"/>
                  </a:lnTo>
                  <a:cubicBezTo>
                    <a:pt x="8740" y="3537"/>
                    <a:pt x="8895" y="3275"/>
                    <a:pt x="8895" y="2989"/>
                  </a:cubicBezTo>
                  <a:lnTo>
                    <a:pt x="8895" y="2537"/>
                  </a:lnTo>
                  <a:cubicBezTo>
                    <a:pt x="8895" y="2334"/>
                    <a:pt x="8811" y="2156"/>
                    <a:pt x="8680" y="2025"/>
                  </a:cubicBezTo>
                  <a:cubicBezTo>
                    <a:pt x="8549" y="1894"/>
                    <a:pt x="8371" y="1822"/>
                    <a:pt x="8168" y="1822"/>
                  </a:cubicBezTo>
                  <a:lnTo>
                    <a:pt x="7799" y="1822"/>
                  </a:lnTo>
                  <a:cubicBezTo>
                    <a:pt x="7537" y="1822"/>
                    <a:pt x="7311" y="1965"/>
                    <a:pt x="7192" y="2180"/>
                  </a:cubicBezTo>
                  <a:lnTo>
                    <a:pt x="6882" y="2061"/>
                  </a:lnTo>
                  <a:lnTo>
                    <a:pt x="6882" y="1894"/>
                  </a:lnTo>
                  <a:cubicBezTo>
                    <a:pt x="7109" y="1727"/>
                    <a:pt x="7251" y="1465"/>
                    <a:pt x="7251" y="1180"/>
                  </a:cubicBezTo>
                  <a:lnTo>
                    <a:pt x="7251" y="715"/>
                  </a:lnTo>
                  <a:cubicBezTo>
                    <a:pt x="7251" y="525"/>
                    <a:pt x="7180" y="346"/>
                    <a:pt x="7037" y="215"/>
                  </a:cubicBezTo>
                  <a:cubicBezTo>
                    <a:pt x="6906" y="72"/>
                    <a:pt x="6728" y="1"/>
                    <a:pt x="6537" y="1"/>
                  </a:cubicBezTo>
                  <a:lnTo>
                    <a:pt x="6168" y="1"/>
                  </a:lnTo>
                  <a:cubicBezTo>
                    <a:pt x="5763" y="1"/>
                    <a:pt x="5454" y="334"/>
                    <a:pt x="5454" y="715"/>
                  </a:cubicBezTo>
                  <a:lnTo>
                    <a:pt x="5454" y="1180"/>
                  </a:lnTo>
                  <a:cubicBezTo>
                    <a:pt x="5454" y="1465"/>
                    <a:pt x="5585" y="1727"/>
                    <a:pt x="5823" y="1894"/>
                  </a:cubicBezTo>
                  <a:lnTo>
                    <a:pt x="5823" y="2061"/>
                  </a:lnTo>
                  <a:lnTo>
                    <a:pt x="5525" y="2180"/>
                  </a:lnTo>
                  <a:cubicBezTo>
                    <a:pt x="5489" y="2120"/>
                    <a:pt x="5454" y="2072"/>
                    <a:pt x="5406" y="2025"/>
                  </a:cubicBezTo>
                  <a:cubicBezTo>
                    <a:pt x="5275" y="1894"/>
                    <a:pt x="5096" y="1822"/>
                    <a:pt x="4894" y="1822"/>
                  </a:cubicBezTo>
                  <a:lnTo>
                    <a:pt x="4525" y="1822"/>
                  </a:lnTo>
                  <a:cubicBezTo>
                    <a:pt x="4263" y="1822"/>
                    <a:pt x="4037" y="1965"/>
                    <a:pt x="3918" y="2180"/>
                  </a:cubicBezTo>
                  <a:lnTo>
                    <a:pt x="3608" y="2061"/>
                  </a:lnTo>
                  <a:lnTo>
                    <a:pt x="3608" y="1894"/>
                  </a:lnTo>
                  <a:cubicBezTo>
                    <a:pt x="3834" y="1727"/>
                    <a:pt x="3977" y="1465"/>
                    <a:pt x="3977" y="1180"/>
                  </a:cubicBezTo>
                  <a:lnTo>
                    <a:pt x="3977" y="715"/>
                  </a:lnTo>
                  <a:cubicBezTo>
                    <a:pt x="3977" y="525"/>
                    <a:pt x="3906" y="346"/>
                    <a:pt x="3763" y="215"/>
                  </a:cubicBezTo>
                  <a:cubicBezTo>
                    <a:pt x="3632" y="72"/>
                    <a:pt x="3453" y="1"/>
                    <a:pt x="32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65" name="Google Shape;9953;p60">
              <a:extLst>
                <a:ext uri="{FF2B5EF4-FFF2-40B4-BE49-F238E27FC236}">
                  <a16:creationId xmlns:a16="http://schemas.microsoft.com/office/drawing/2014/main" id="{9AD9F287-8D8B-AB4A-A0D0-AF7F793E2542}"/>
                </a:ext>
              </a:extLst>
            </p:cNvPr>
            <p:cNvSpPr/>
            <p:nvPr/>
          </p:nvSpPr>
          <p:spPr>
            <a:xfrm>
              <a:off x="5868111" y="2906521"/>
              <a:ext cx="127724" cy="172823"/>
            </a:xfrm>
            <a:custGeom>
              <a:avLst/>
              <a:gdLst/>
              <a:ahLst/>
              <a:cxnLst/>
              <a:rect l="l" t="t" r="r" b="b"/>
              <a:pathLst>
                <a:path w="4013" h="5430" extrusionOk="0">
                  <a:moveTo>
                    <a:pt x="2191" y="334"/>
                  </a:moveTo>
                  <a:cubicBezTo>
                    <a:pt x="2406" y="334"/>
                    <a:pt x="2560" y="501"/>
                    <a:pt x="2560" y="703"/>
                  </a:cubicBezTo>
                  <a:lnTo>
                    <a:pt x="2560" y="1084"/>
                  </a:lnTo>
                  <a:cubicBezTo>
                    <a:pt x="2560" y="1394"/>
                    <a:pt x="2310" y="1644"/>
                    <a:pt x="2001" y="1644"/>
                  </a:cubicBezTo>
                  <a:cubicBezTo>
                    <a:pt x="1691" y="1644"/>
                    <a:pt x="1453" y="1394"/>
                    <a:pt x="1453" y="1084"/>
                  </a:cubicBezTo>
                  <a:lnTo>
                    <a:pt x="1453" y="703"/>
                  </a:lnTo>
                  <a:cubicBezTo>
                    <a:pt x="1453" y="501"/>
                    <a:pt x="1608" y="334"/>
                    <a:pt x="1822" y="334"/>
                  </a:cubicBezTo>
                  <a:close/>
                  <a:moveTo>
                    <a:pt x="2191" y="1953"/>
                  </a:moveTo>
                  <a:lnTo>
                    <a:pt x="2191" y="2060"/>
                  </a:lnTo>
                  <a:cubicBezTo>
                    <a:pt x="2203" y="2120"/>
                    <a:pt x="2227" y="2179"/>
                    <a:pt x="2251" y="2239"/>
                  </a:cubicBezTo>
                  <a:lnTo>
                    <a:pt x="2013" y="2477"/>
                  </a:lnTo>
                  <a:lnTo>
                    <a:pt x="2001" y="2477"/>
                  </a:lnTo>
                  <a:lnTo>
                    <a:pt x="1763" y="2239"/>
                  </a:lnTo>
                  <a:cubicBezTo>
                    <a:pt x="1786" y="2179"/>
                    <a:pt x="1810" y="2120"/>
                    <a:pt x="1810" y="2060"/>
                  </a:cubicBezTo>
                  <a:lnTo>
                    <a:pt x="1810" y="1953"/>
                  </a:lnTo>
                  <a:cubicBezTo>
                    <a:pt x="1870" y="1965"/>
                    <a:pt x="1941" y="1965"/>
                    <a:pt x="2001" y="1965"/>
                  </a:cubicBezTo>
                  <a:cubicBezTo>
                    <a:pt x="2060" y="1965"/>
                    <a:pt x="2132" y="1953"/>
                    <a:pt x="2191" y="1953"/>
                  </a:cubicBezTo>
                  <a:close/>
                  <a:moveTo>
                    <a:pt x="2525" y="2429"/>
                  </a:moveTo>
                  <a:lnTo>
                    <a:pt x="2822" y="2584"/>
                  </a:lnTo>
                  <a:cubicBezTo>
                    <a:pt x="2882" y="2608"/>
                    <a:pt x="2917" y="2680"/>
                    <a:pt x="2917" y="2763"/>
                  </a:cubicBezTo>
                  <a:lnTo>
                    <a:pt x="2917" y="3084"/>
                  </a:lnTo>
                  <a:lnTo>
                    <a:pt x="1072" y="3084"/>
                  </a:lnTo>
                  <a:lnTo>
                    <a:pt x="1072" y="2763"/>
                  </a:lnTo>
                  <a:cubicBezTo>
                    <a:pt x="1072" y="2680"/>
                    <a:pt x="1120" y="2632"/>
                    <a:pt x="1179" y="2584"/>
                  </a:cubicBezTo>
                  <a:lnTo>
                    <a:pt x="1477" y="2429"/>
                  </a:lnTo>
                  <a:lnTo>
                    <a:pt x="1751" y="2703"/>
                  </a:lnTo>
                  <a:cubicBezTo>
                    <a:pt x="1822" y="2775"/>
                    <a:pt x="1905" y="2799"/>
                    <a:pt x="2001" y="2799"/>
                  </a:cubicBezTo>
                  <a:cubicBezTo>
                    <a:pt x="2084" y="2799"/>
                    <a:pt x="2179" y="2775"/>
                    <a:pt x="2251" y="2703"/>
                  </a:cubicBezTo>
                  <a:lnTo>
                    <a:pt x="2525" y="2429"/>
                  </a:lnTo>
                  <a:close/>
                  <a:moveTo>
                    <a:pt x="3560" y="3442"/>
                  </a:moveTo>
                  <a:lnTo>
                    <a:pt x="3370" y="3834"/>
                  </a:lnTo>
                  <a:lnTo>
                    <a:pt x="655" y="3834"/>
                  </a:lnTo>
                  <a:lnTo>
                    <a:pt x="465" y="3442"/>
                  </a:lnTo>
                  <a:close/>
                  <a:moveTo>
                    <a:pt x="1822" y="1"/>
                  </a:moveTo>
                  <a:cubicBezTo>
                    <a:pt x="1417" y="1"/>
                    <a:pt x="1108" y="334"/>
                    <a:pt x="1108" y="715"/>
                  </a:cubicBezTo>
                  <a:lnTo>
                    <a:pt x="1108" y="1096"/>
                  </a:lnTo>
                  <a:cubicBezTo>
                    <a:pt x="1108" y="1394"/>
                    <a:pt x="1251" y="1656"/>
                    <a:pt x="1477" y="1822"/>
                  </a:cubicBezTo>
                  <a:lnTo>
                    <a:pt x="1477" y="2072"/>
                  </a:lnTo>
                  <a:lnTo>
                    <a:pt x="1477" y="2084"/>
                  </a:lnTo>
                  <a:lnTo>
                    <a:pt x="1048" y="2299"/>
                  </a:lnTo>
                  <a:cubicBezTo>
                    <a:pt x="870" y="2382"/>
                    <a:pt x="751" y="2584"/>
                    <a:pt x="751" y="2775"/>
                  </a:cubicBezTo>
                  <a:lnTo>
                    <a:pt x="751" y="3108"/>
                  </a:lnTo>
                  <a:lnTo>
                    <a:pt x="179" y="3108"/>
                  </a:lnTo>
                  <a:cubicBezTo>
                    <a:pt x="120" y="3108"/>
                    <a:pt x="60" y="3132"/>
                    <a:pt x="36" y="3180"/>
                  </a:cubicBezTo>
                  <a:cubicBezTo>
                    <a:pt x="0" y="3227"/>
                    <a:pt x="0" y="3299"/>
                    <a:pt x="24" y="3346"/>
                  </a:cubicBezTo>
                  <a:lnTo>
                    <a:pt x="393" y="4073"/>
                  </a:lnTo>
                  <a:cubicBezTo>
                    <a:pt x="417" y="4132"/>
                    <a:pt x="477" y="4156"/>
                    <a:pt x="536" y="4156"/>
                  </a:cubicBezTo>
                  <a:lnTo>
                    <a:pt x="739" y="4156"/>
                  </a:lnTo>
                  <a:lnTo>
                    <a:pt x="739" y="5263"/>
                  </a:lnTo>
                  <a:cubicBezTo>
                    <a:pt x="739" y="5347"/>
                    <a:pt x="810" y="5430"/>
                    <a:pt x="893" y="5430"/>
                  </a:cubicBezTo>
                  <a:cubicBezTo>
                    <a:pt x="989" y="5430"/>
                    <a:pt x="1060" y="5347"/>
                    <a:pt x="1060" y="5263"/>
                  </a:cubicBezTo>
                  <a:lnTo>
                    <a:pt x="1060" y="4156"/>
                  </a:lnTo>
                  <a:lnTo>
                    <a:pt x="2906" y="4156"/>
                  </a:lnTo>
                  <a:lnTo>
                    <a:pt x="2906" y="5263"/>
                  </a:lnTo>
                  <a:cubicBezTo>
                    <a:pt x="2906" y="5347"/>
                    <a:pt x="2977" y="5430"/>
                    <a:pt x="3072" y="5430"/>
                  </a:cubicBezTo>
                  <a:cubicBezTo>
                    <a:pt x="3156" y="5430"/>
                    <a:pt x="3227" y="5347"/>
                    <a:pt x="3227" y="5263"/>
                  </a:cubicBezTo>
                  <a:lnTo>
                    <a:pt x="3227" y="4156"/>
                  </a:lnTo>
                  <a:lnTo>
                    <a:pt x="3429" y="4156"/>
                  </a:lnTo>
                  <a:cubicBezTo>
                    <a:pt x="3489" y="4156"/>
                    <a:pt x="3549" y="4132"/>
                    <a:pt x="3572" y="4073"/>
                  </a:cubicBezTo>
                  <a:lnTo>
                    <a:pt x="3941" y="3346"/>
                  </a:lnTo>
                  <a:cubicBezTo>
                    <a:pt x="4013" y="3299"/>
                    <a:pt x="4013" y="3227"/>
                    <a:pt x="3977" y="3180"/>
                  </a:cubicBezTo>
                  <a:cubicBezTo>
                    <a:pt x="3953" y="3132"/>
                    <a:pt x="3894" y="3108"/>
                    <a:pt x="3834" y="3108"/>
                  </a:cubicBezTo>
                  <a:lnTo>
                    <a:pt x="3263" y="3108"/>
                  </a:lnTo>
                  <a:lnTo>
                    <a:pt x="3263" y="2775"/>
                  </a:lnTo>
                  <a:cubicBezTo>
                    <a:pt x="3263" y="2572"/>
                    <a:pt x="3144" y="2382"/>
                    <a:pt x="2965" y="2299"/>
                  </a:cubicBezTo>
                  <a:lnTo>
                    <a:pt x="2536" y="2084"/>
                  </a:lnTo>
                  <a:lnTo>
                    <a:pt x="2536" y="2072"/>
                  </a:lnTo>
                  <a:lnTo>
                    <a:pt x="2536" y="1822"/>
                  </a:lnTo>
                  <a:cubicBezTo>
                    <a:pt x="2763" y="1656"/>
                    <a:pt x="2906" y="1394"/>
                    <a:pt x="2906" y="1096"/>
                  </a:cubicBezTo>
                  <a:lnTo>
                    <a:pt x="2906" y="715"/>
                  </a:lnTo>
                  <a:cubicBezTo>
                    <a:pt x="2906" y="322"/>
                    <a:pt x="2572" y="1"/>
                    <a:pt x="2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66" name="Google Shape;9954;p60">
              <a:extLst>
                <a:ext uri="{FF2B5EF4-FFF2-40B4-BE49-F238E27FC236}">
                  <a16:creationId xmlns:a16="http://schemas.microsoft.com/office/drawing/2014/main" id="{92707B4D-6876-CE43-B41E-F88968BC2E2E}"/>
                </a:ext>
              </a:extLst>
            </p:cNvPr>
            <p:cNvSpPr/>
            <p:nvPr/>
          </p:nvSpPr>
          <p:spPr>
            <a:xfrm>
              <a:off x="5915088" y="3051655"/>
              <a:ext cx="34151" cy="10662"/>
            </a:xfrm>
            <a:custGeom>
              <a:avLst/>
              <a:gdLst/>
              <a:ahLst/>
              <a:cxnLst/>
              <a:rect l="l" t="t" r="r" b="b"/>
              <a:pathLst>
                <a:path w="1073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94" y="334"/>
                  </a:lnTo>
                  <a:cubicBezTo>
                    <a:pt x="989" y="334"/>
                    <a:pt x="1060" y="251"/>
                    <a:pt x="1060" y="167"/>
                  </a:cubicBezTo>
                  <a:cubicBezTo>
                    <a:pt x="1072" y="72"/>
                    <a:pt x="989" y="1"/>
                    <a:pt x="8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67" name="Google Shape;9968;p60">
            <a:extLst>
              <a:ext uri="{FF2B5EF4-FFF2-40B4-BE49-F238E27FC236}">
                <a16:creationId xmlns:a16="http://schemas.microsoft.com/office/drawing/2014/main" id="{CF1C51C2-5F89-D542-B415-86957561A8AB}"/>
              </a:ext>
            </a:extLst>
          </p:cNvPr>
          <p:cNvGrpSpPr/>
          <p:nvPr/>
        </p:nvGrpSpPr>
        <p:grpSpPr>
          <a:xfrm>
            <a:off x="1299367" y="4127454"/>
            <a:ext cx="475088" cy="475088"/>
            <a:chOff x="4891198" y="2925108"/>
            <a:chExt cx="334634" cy="334634"/>
          </a:xfrm>
          <a:solidFill>
            <a:srgbClr val="ED1B24"/>
          </a:solidFill>
        </p:grpSpPr>
        <p:sp>
          <p:nvSpPr>
            <p:cNvPr id="68" name="Google Shape;9969;p60">
              <a:extLst>
                <a:ext uri="{FF2B5EF4-FFF2-40B4-BE49-F238E27FC236}">
                  <a16:creationId xmlns:a16="http://schemas.microsoft.com/office/drawing/2014/main" id="{1FADF5EE-2C58-1D43-8DE9-6794DE78F590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69" name="Google Shape;9970;p60">
              <a:extLst>
                <a:ext uri="{FF2B5EF4-FFF2-40B4-BE49-F238E27FC236}">
                  <a16:creationId xmlns:a16="http://schemas.microsoft.com/office/drawing/2014/main" id="{5FD4A85E-992E-B642-BB13-CF5DEA860F5D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70" name="Google Shape;9971;p60">
              <a:extLst>
                <a:ext uri="{FF2B5EF4-FFF2-40B4-BE49-F238E27FC236}">
                  <a16:creationId xmlns:a16="http://schemas.microsoft.com/office/drawing/2014/main" id="{D0B9EAA0-F1DB-E340-819B-29E60DD82410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71" name="Google Shape;9972;p60">
              <a:extLst>
                <a:ext uri="{FF2B5EF4-FFF2-40B4-BE49-F238E27FC236}">
                  <a16:creationId xmlns:a16="http://schemas.microsoft.com/office/drawing/2014/main" id="{88AB3981-C862-BA4F-B648-3D633189C48E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72" name="Google Shape;9973;p60">
              <a:extLst>
                <a:ext uri="{FF2B5EF4-FFF2-40B4-BE49-F238E27FC236}">
                  <a16:creationId xmlns:a16="http://schemas.microsoft.com/office/drawing/2014/main" id="{7E60E6C4-E31E-2D42-BD0F-95D5D53F117B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73" name="Google Shape;9974;p60">
              <a:extLst>
                <a:ext uri="{FF2B5EF4-FFF2-40B4-BE49-F238E27FC236}">
                  <a16:creationId xmlns:a16="http://schemas.microsoft.com/office/drawing/2014/main" id="{28AAEA95-B958-7C4D-A8E2-49CE6A415152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74" name="Google Shape;9975;p60">
              <a:extLst>
                <a:ext uri="{FF2B5EF4-FFF2-40B4-BE49-F238E27FC236}">
                  <a16:creationId xmlns:a16="http://schemas.microsoft.com/office/drawing/2014/main" id="{F8DD75C8-C2AF-BF40-9A6A-3E191B49FBF8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75" name="Google Shape;9976;p60">
              <a:extLst>
                <a:ext uri="{FF2B5EF4-FFF2-40B4-BE49-F238E27FC236}">
                  <a16:creationId xmlns:a16="http://schemas.microsoft.com/office/drawing/2014/main" id="{8E6B878B-A556-934B-860C-92AAD72CA4F7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6198B225-BBEE-6246-BC94-45F5C19EFD93}"/>
              </a:ext>
            </a:extLst>
          </p:cNvPr>
          <p:cNvSpPr txBox="1">
            <a:spLocks/>
          </p:cNvSpPr>
          <p:nvPr/>
        </p:nvSpPr>
        <p:spPr>
          <a:xfrm>
            <a:off x="1349782" y="1561510"/>
            <a:ext cx="3693453" cy="244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Font typeface="Arial" panose="020B0604020202020204" pitchFamily="34" charset="0"/>
              <a:buNone/>
              <a:tabLst/>
              <a:defRPr sz="1600" b="0" i="0" kern="1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vi-VN" sz="14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TALENT/PEOPLE  ICON</a:t>
            </a:r>
            <a:endParaRPr lang="en-VN" sz="1400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7001A7BC-5B94-DE42-A625-FC59A2BBB82D}"/>
              </a:ext>
            </a:extLst>
          </p:cNvPr>
          <p:cNvSpPr txBox="1">
            <a:spLocks/>
          </p:cNvSpPr>
          <p:nvPr/>
        </p:nvSpPr>
        <p:spPr>
          <a:xfrm>
            <a:off x="1314983" y="3681557"/>
            <a:ext cx="3693453" cy="244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Font typeface="Arial" panose="020B0604020202020204" pitchFamily="34" charset="0"/>
              <a:buNone/>
              <a:tabLst/>
              <a:defRPr sz="1600" b="0" i="0" kern="1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vi-VN" sz="14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TEAMWORK ICON</a:t>
            </a:r>
            <a:endParaRPr lang="en-VN" sz="1400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grpSp>
        <p:nvGrpSpPr>
          <p:cNvPr id="78" name="Google Shape;9977;p60">
            <a:extLst>
              <a:ext uri="{FF2B5EF4-FFF2-40B4-BE49-F238E27FC236}">
                <a16:creationId xmlns:a16="http://schemas.microsoft.com/office/drawing/2014/main" id="{52812B98-FE2C-E046-BE80-875EC1B652DA}"/>
              </a:ext>
            </a:extLst>
          </p:cNvPr>
          <p:cNvGrpSpPr/>
          <p:nvPr/>
        </p:nvGrpSpPr>
        <p:grpSpPr>
          <a:xfrm>
            <a:off x="7890709" y="4027441"/>
            <a:ext cx="509276" cy="509227"/>
            <a:chOff x="7976174" y="2925108"/>
            <a:chExt cx="334666" cy="334634"/>
          </a:xfrm>
          <a:solidFill>
            <a:srgbClr val="ED1B24"/>
          </a:solidFill>
        </p:grpSpPr>
        <p:sp>
          <p:nvSpPr>
            <p:cNvPr id="79" name="Google Shape;9978;p60">
              <a:extLst>
                <a:ext uri="{FF2B5EF4-FFF2-40B4-BE49-F238E27FC236}">
                  <a16:creationId xmlns:a16="http://schemas.microsoft.com/office/drawing/2014/main" id="{EA4644D8-EAA1-8F41-A930-46E60210E2F8}"/>
                </a:ext>
              </a:extLst>
            </p:cNvPr>
            <p:cNvSpPr/>
            <p:nvPr/>
          </p:nvSpPr>
          <p:spPr>
            <a:xfrm>
              <a:off x="8003100" y="3064545"/>
              <a:ext cx="10630" cy="14068"/>
            </a:xfrm>
            <a:custGeom>
              <a:avLst/>
              <a:gdLst/>
              <a:ahLst/>
              <a:cxnLst/>
              <a:rect l="l" t="t" r="r" b="b"/>
              <a:pathLst>
                <a:path w="334" h="44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286"/>
                  </a:lnTo>
                  <a:cubicBezTo>
                    <a:pt x="0" y="370"/>
                    <a:pt x="72" y="441"/>
                    <a:pt x="167" y="441"/>
                  </a:cubicBezTo>
                  <a:cubicBezTo>
                    <a:pt x="250" y="441"/>
                    <a:pt x="322" y="370"/>
                    <a:pt x="322" y="286"/>
                  </a:cubicBezTo>
                  <a:lnTo>
                    <a:pt x="322" y="167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80" name="Google Shape;9979;p60">
              <a:extLst>
                <a:ext uri="{FF2B5EF4-FFF2-40B4-BE49-F238E27FC236}">
                  <a16:creationId xmlns:a16="http://schemas.microsoft.com/office/drawing/2014/main" id="{3C6FF463-F470-154F-AD16-8D923784B0CD}"/>
                </a:ext>
              </a:extLst>
            </p:cNvPr>
            <p:cNvSpPr/>
            <p:nvPr/>
          </p:nvSpPr>
          <p:spPr>
            <a:xfrm>
              <a:off x="8003100" y="3046371"/>
              <a:ext cx="10630" cy="14418"/>
            </a:xfrm>
            <a:custGeom>
              <a:avLst/>
              <a:gdLst/>
              <a:ahLst/>
              <a:cxnLst/>
              <a:rect l="l" t="t" r="r" b="b"/>
              <a:pathLst>
                <a:path w="334" h="453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286"/>
                  </a:lnTo>
                  <a:cubicBezTo>
                    <a:pt x="0" y="369"/>
                    <a:pt x="72" y="452"/>
                    <a:pt x="167" y="452"/>
                  </a:cubicBezTo>
                  <a:cubicBezTo>
                    <a:pt x="250" y="452"/>
                    <a:pt x="322" y="369"/>
                    <a:pt x="322" y="286"/>
                  </a:cubicBezTo>
                  <a:lnTo>
                    <a:pt x="322" y="167"/>
                  </a:lnTo>
                  <a:cubicBezTo>
                    <a:pt x="334" y="71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81" name="Google Shape;9980;p60">
              <a:extLst>
                <a:ext uri="{FF2B5EF4-FFF2-40B4-BE49-F238E27FC236}">
                  <a16:creationId xmlns:a16="http://schemas.microsoft.com/office/drawing/2014/main" id="{D3F27FA8-993A-3643-B8FE-3CC7E1C6A92B}"/>
                </a:ext>
              </a:extLst>
            </p:cNvPr>
            <p:cNvSpPr/>
            <p:nvPr/>
          </p:nvSpPr>
          <p:spPr>
            <a:xfrm>
              <a:off x="8272519" y="3105093"/>
              <a:ext cx="10630" cy="14418"/>
            </a:xfrm>
            <a:custGeom>
              <a:avLst/>
              <a:gdLst/>
              <a:ahLst/>
              <a:cxnLst/>
              <a:rect l="l" t="t" r="r" b="b"/>
              <a:pathLst>
                <a:path w="334" h="453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286"/>
                  </a:lnTo>
                  <a:cubicBezTo>
                    <a:pt x="1" y="370"/>
                    <a:pt x="84" y="453"/>
                    <a:pt x="167" y="453"/>
                  </a:cubicBezTo>
                  <a:cubicBezTo>
                    <a:pt x="263" y="453"/>
                    <a:pt x="334" y="370"/>
                    <a:pt x="334" y="28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82" name="Google Shape;9981;p60">
              <a:extLst>
                <a:ext uri="{FF2B5EF4-FFF2-40B4-BE49-F238E27FC236}">
                  <a16:creationId xmlns:a16="http://schemas.microsoft.com/office/drawing/2014/main" id="{55698D73-2690-2A4C-A9E5-3B0CF88B46C2}"/>
                </a:ext>
              </a:extLst>
            </p:cNvPr>
            <p:cNvSpPr/>
            <p:nvPr/>
          </p:nvSpPr>
          <p:spPr>
            <a:xfrm>
              <a:off x="8272519" y="3123266"/>
              <a:ext cx="10630" cy="14068"/>
            </a:xfrm>
            <a:custGeom>
              <a:avLst/>
              <a:gdLst/>
              <a:ahLst/>
              <a:cxnLst/>
              <a:rect l="l" t="t" r="r" b="b"/>
              <a:pathLst>
                <a:path w="334" h="442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287"/>
                  </a:lnTo>
                  <a:cubicBezTo>
                    <a:pt x="1" y="370"/>
                    <a:pt x="84" y="442"/>
                    <a:pt x="167" y="442"/>
                  </a:cubicBezTo>
                  <a:cubicBezTo>
                    <a:pt x="263" y="442"/>
                    <a:pt x="334" y="370"/>
                    <a:pt x="334" y="287"/>
                  </a:cubicBezTo>
                  <a:lnTo>
                    <a:pt x="334" y="168"/>
                  </a:lnTo>
                  <a:cubicBezTo>
                    <a:pt x="334" y="72"/>
                    <a:pt x="263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83" name="Google Shape;9982;p60">
              <a:extLst>
                <a:ext uri="{FF2B5EF4-FFF2-40B4-BE49-F238E27FC236}">
                  <a16:creationId xmlns:a16="http://schemas.microsoft.com/office/drawing/2014/main" id="{FFAF705D-1090-A447-A964-5BC1CAB236AF}"/>
                </a:ext>
              </a:extLst>
            </p:cNvPr>
            <p:cNvSpPr/>
            <p:nvPr/>
          </p:nvSpPr>
          <p:spPr>
            <a:xfrm>
              <a:off x="7976174" y="2925108"/>
              <a:ext cx="334666" cy="334634"/>
            </a:xfrm>
            <a:custGeom>
              <a:avLst/>
              <a:gdLst/>
              <a:ahLst/>
              <a:cxnLst/>
              <a:rect l="l" t="t" r="r" b="b"/>
              <a:pathLst>
                <a:path w="10515" h="10514" extrusionOk="0">
                  <a:moveTo>
                    <a:pt x="5109" y="655"/>
                  </a:moveTo>
                  <a:lnTo>
                    <a:pt x="5109" y="2762"/>
                  </a:lnTo>
                  <a:lnTo>
                    <a:pt x="4704" y="2762"/>
                  </a:lnTo>
                  <a:lnTo>
                    <a:pt x="4704" y="655"/>
                  </a:lnTo>
                  <a:close/>
                  <a:moveTo>
                    <a:pt x="7549" y="655"/>
                  </a:moveTo>
                  <a:lnTo>
                    <a:pt x="7549" y="738"/>
                  </a:lnTo>
                  <a:lnTo>
                    <a:pt x="7549" y="750"/>
                  </a:lnTo>
                  <a:lnTo>
                    <a:pt x="7549" y="1584"/>
                  </a:lnTo>
                  <a:lnTo>
                    <a:pt x="7549" y="1774"/>
                  </a:lnTo>
                  <a:cubicBezTo>
                    <a:pt x="7442" y="1667"/>
                    <a:pt x="7311" y="1572"/>
                    <a:pt x="7157" y="1536"/>
                  </a:cubicBezTo>
                  <a:cubicBezTo>
                    <a:pt x="7122" y="1527"/>
                    <a:pt x="7085" y="1523"/>
                    <a:pt x="7048" y="1523"/>
                  </a:cubicBezTo>
                  <a:cubicBezTo>
                    <a:pt x="6935" y="1523"/>
                    <a:pt x="6818" y="1565"/>
                    <a:pt x="6728" y="1655"/>
                  </a:cubicBezTo>
                  <a:cubicBezTo>
                    <a:pt x="6716" y="1667"/>
                    <a:pt x="6371" y="1965"/>
                    <a:pt x="6811" y="2584"/>
                  </a:cubicBezTo>
                  <a:cubicBezTo>
                    <a:pt x="6859" y="2643"/>
                    <a:pt x="6907" y="2691"/>
                    <a:pt x="6918" y="2762"/>
                  </a:cubicBezTo>
                  <a:lnTo>
                    <a:pt x="5430" y="2762"/>
                  </a:lnTo>
                  <a:lnTo>
                    <a:pt x="5430" y="655"/>
                  </a:lnTo>
                  <a:close/>
                  <a:moveTo>
                    <a:pt x="2359" y="523"/>
                  </a:moveTo>
                  <a:cubicBezTo>
                    <a:pt x="2823" y="523"/>
                    <a:pt x="3485" y="630"/>
                    <a:pt x="3620" y="833"/>
                  </a:cubicBezTo>
                  <a:cubicBezTo>
                    <a:pt x="3644" y="881"/>
                    <a:pt x="3704" y="917"/>
                    <a:pt x="3763" y="917"/>
                  </a:cubicBezTo>
                  <a:lnTo>
                    <a:pt x="4359" y="917"/>
                  </a:lnTo>
                  <a:lnTo>
                    <a:pt x="4359" y="2500"/>
                  </a:lnTo>
                  <a:lnTo>
                    <a:pt x="3954" y="2500"/>
                  </a:lnTo>
                  <a:cubicBezTo>
                    <a:pt x="3894" y="2500"/>
                    <a:pt x="3847" y="2536"/>
                    <a:pt x="3823" y="2560"/>
                  </a:cubicBezTo>
                  <a:cubicBezTo>
                    <a:pt x="3466" y="3024"/>
                    <a:pt x="3275" y="3072"/>
                    <a:pt x="3037" y="3119"/>
                  </a:cubicBezTo>
                  <a:cubicBezTo>
                    <a:pt x="2858" y="3143"/>
                    <a:pt x="2644" y="3191"/>
                    <a:pt x="2358" y="3381"/>
                  </a:cubicBezTo>
                  <a:cubicBezTo>
                    <a:pt x="2174" y="3515"/>
                    <a:pt x="2037" y="3549"/>
                    <a:pt x="1955" y="3549"/>
                  </a:cubicBezTo>
                  <a:cubicBezTo>
                    <a:pt x="1921" y="3549"/>
                    <a:pt x="1896" y="3543"/>
                    <a:pt x="1882" y="3536"/>
                  </a:cubicBezTo>
                  <a:cubicBezTo>
                    <a:pt x="1846" y="3477"/>
                    <a:pt x="1846" y="3417"/>
                    <a:pt x="1846" y="3381"/>
                  </a:cubicBezTo>
                  <a:cubicBezTo>
                    <a:pt x="1882" y="3203"/>
                    <a:pt x="2168" y="3000"/>
                    <a:pt x="2346" y="2905"/>
                  </a:cubicBezTo>
                  <a:cubicBezTo>
                    <a:pt x="2442" y="2858"/>
                    <a:pt x="2466" y="2762"/>
                    <a:pt x="2430" y="2679"/>
                  </a:cubicBezTo>
                  <a:cubicBezTo>
                    <a:pt x="2394" y="2619"/>
                    <a:pt x="2335" y="2596"/>
                    <a:pt x="2263" y="2596"/>
                  </a:cubicBezTo>
                  <a:lnTo>
                    <a:pt x="715" y="2596"/>
                  </a:lnTo>
                  <a:cubicBezTo>
                    <a:pt x="644" y="2596"/>
                    <a:pt x="584" y="2536"/>
                    <a:pt x="584" y="2465"/>
                  </a:cubicBezTo>
                  <a:lnTo>
                    <a:pt x="584" y="2441"/>
                  </a:lnTo>
                  <a:cubicBezTo>
                    <a:pt x="584" y="2369"/>
                    <a:pt x="644" y="2310"/>
                    <a:pt x="715" y="2310"/>
                  </a:cubicBezTo>
                  <a:lnTo>
                    <a:pt x="2132" y="2310"/>
                  </a:lnTo>
                  <a:cubicBezTo>
                    <a:pt x="2215" y="2310"/>
                    <a:pt x="2287" y="2238"/>
                    <a:pt x="2287" y="2143"/>
                  </a:cubicBezTo>
                  <a:cubicBezTo>
                    <a:pt x="2287" y="2060"/>
                    <a:pt x="2215" y="1988"/>
                    <a:pt x="2132" y="1988"/>
                  </a:cubicBezTo>
                  <a:lnTo>
                    <a:pt x="715" y="1988"/>
                  </a:lnTo>
                  <a:lnTo>
                    <a:pt x="441" y="2012"/>
                  </a:lnTo>
                  <a:cubicBezTo>
                    <a:pt x="370" y="2012"/>
                    <a:pt x="310" y="1953"/>
                    <a:pt x="310" y="1881"/>
                  </a:cubicBezTo>
                  <a:lnTo>
                    <a:pt x="310" y="1869"/>
                  </a:lnTo>
                  <a:cubicBezTo>
                    <a:pt x="310" y="1786"/>
                    <a:pt x="370" y="1726"/>
                    <a:pt x="441" y="1726"/>
                  </a:cubicBezTo>
                  <a:lnTo>
                    <a:pt x="2156" y="1726"/>
                  </a:lnTo>
                  <a:cubicBezTo>
                    <a:pt x="2251" y="1726"/>
                    <a:pt x="2323" y="1655"/>
                    <a:pt x="2323" y="1572"/>
                  </a:cubicBezTo>
                  <a:cubicBezTo>
                    <a:pt x="2323" y="1476"/>
                    <a:pt x="2251" y="1405"/>
                    <a:pt x="2156" y="1405"/>
                  </a:cubicBezTo>
                  <a:lnTo>
                    <a:pt x="691" y="1405"/>
                  </a:lnTo>
                  <a:cubicBezTo>
                    <a:pt x="632" y="1393"/>
                    <a:pt x="596" y="1345"/>
                    <a:pt x="596" y="1286"/>
                  </a:cubicBezTo>
                  <a:lnTo>
                    <a:pt x="596" y="1274"/>
                  </a:lnTo>
                  <a:cubicBezTo>
                    <a:pt x="596" y="1191"/>
                    <a:pt x="656" y="1131"/>
                    <a:pt x="727" y="1131"/>
                  </a:cubicBezTo>
                  <a:lnTo>
                    <a:pt x="2156" y="1131"/>
                  </a:lnTo>
                  <a:cubicBezTo>
                    <a:pt x="2239" y="1131"/>
                    <a:pt x="2323" y="1060"/>
                    <a:pt x="2323" y="976"/>
                  </a:cubicBezTo>
                  <a:cubicBezTo>
                    <a:pt x="2323" y="881"/>
                    <a:pt x="2239" y="810"/>
                    <a:pt x="2156" y="810"/>
                  </a:cubicBezTo>
                  <a:lnTo>
                    <a:pt x="1442" y="810"/>
                  </a:lnTo>
                  <a:cubicBezTo>
                    <a:pt x="1370" y="810"/>
                    <a:pt x="1311" y="750"/>
                    <a:pt x="1311" y="679"/>
                  </a:cubicBezTo>
                  <a:lnTo>
                    <a:pt x="1311" y="655"/>
                  </a:lnTo>
                  <a:cubicBezTo>
                    <a:pt x="1311" y="583"/>
                    <a:pt x="1370" y="524"/>
                    <a:pt x="1442" y="524"/>
                  </a:cubicBezTo>
                  <a:lnTo>
                    <a:pt x="2287" y="524"/>
                  </a:lnTo>
                  <a:cubicBezTo>
                    <a:pt x="2310" y="523"/>
                    <a:pt x="2334" y="523"/>
                    <a:pt x="2359" y="523"/>
                  </a:cubicBezTo>
                  <a:close/>
                  <a:moveTo>
                    <a:pt x="8633" y="310"/>
                  </a:moveTo>
                  <a:cubicBezTo>
                    <a:pt x="8704" y="310"/>
                    <a:pt x="8764" y="369"/>
                    <a:pt x="8764" y="452"/>
                  </a:cubicBezTo>
                  <a:lnTo>
                    <a:pt x="8764" y="691"/>
                  </a:lnTo>
                  <a:lnTo>
                    <a:pt x="8764" y="726"/>
                  </a:lnTo>
                  <a:lnTo>
                    <a:pt x="8764" y="1107"/>
                  </a:lnTo>
                  <a:lnTo>
                    <a:pt x="8764" y="1131"/>
                  </a:lnTo>
                  <a:lnTo>
                    <a:pt x="8764" y="2155"/>
                  </a:lnTo>
                  <a:cubicBezTo>
                    <a:pt x="8764" y="2250"/>
                    <a:pt x="8835" y="2322"/>
                    <a:pt x="8931" y="2322"/>
                  </a:cubicBezTo>
                  <a:cubicBezTo>
                    <a:pt x="9014" y="2322"/>
                    <a:pt x="9085" y="2250"/>
                    <a:pt x="9085" y="2155"/>
                  </a:cubicBezTo>
                  <a:lnTo>
                    <a:pt x="9085" y="1012"/>
                  </a:lnTo>
                  <a:lnTo>
                    <a:pt x="9085" y="988"/>
                  </a:lnTo>
                  <a:lnTo>
                    <a:pt x="9085" y="953"/>
                  </a:lnTo>
                  <a:lnTo>
                    <a:pt x="9085" y="702"/>
                  </a:lnTo>
                  <a:cubicBezTo>
                    <a:pt x="9109" y="643"/>
                    <a:pt x="9145" y="595"/>
                    <a:pt x="9204" y="595"/>
                  </a:cubicBezTo>
                  <a:lnTo>
                    <a:pt x="9228" y="595"/>
                  </a:lnTo>
                  <a:cubicBezTo>
                    <a:pt x="9300" y="595"/>
                    <a:pt x="9359" y="655"/>
                    <a:pt x="9359" y="726"/>
                  </a:cubicBezTo>
                  <a:lnTo>
                    <a:pt x="9359" y="1322"/>
                  </a:lnTo>
                  <a:lnTo>
                    <a:pt x="9359" y="1441"/>
                  </a:lnTo>
                  <a:lnTo>
                    <a:pt x="9359" y="2155"/>
                  </a:lnTo>
                  <a:cubicBezTo>
                    <a:pt x="9359" y="2250"/>
                    <a:pt x="9431" y="2322"/>
                    <a:pt x="9526" y="2322"/>
                  </a:cubicBezTo>
                  <a:cubicBezTo>
                    <a:pt x="9609" y="2322"/>
                    <a:pt x="9681" y="2250"/>
                    <a:pt x="9681" y="2155"/>
                  </a:cubicBezTo>
                  <a:lnTo>
                    <a:pt x="9681" y="1441"/>
                  </a:lnTo>
                  <a:cubicBezTo>
                    <a:pt x="9681" y="1369"/>
                    <a:pt x="9740" y="1310"/>
                    <a:pt x="9824" y="1310"/>
                  </a:cubicBezTo>
                  <a:lnTo>
                    <a:pt x="9835" y="1310"/>
                  </a:lnTo>
                  <a:cubicBezTo>
                    <a:pt x="9907" y="1310"/>
                    <a:pt x="9966" y="1369"/>
                    <a:pt x="9966" y="1441"/>
                  </a:cubicBezTo>
                  <a:lnTo>
                    <a:pt x="9966" y="2298"/>
                  </a:lnTo>
                  <a:cubicBezTo>
                    <a:pt x="9978" y="2750"/>
                    <a:pt x="9883" y="3489"/>
                    <a:pt x="9657" y="3620"/>
                  </a:cubicBezTo>
                  <a:cubicBezTo>
                    <a:pt x="9609" y="3643"/>
                    <a:pt x="9585" y="3703"/>
                    <a:pt x="9585" y="3762"/>
                  </a:cubicBezTo>
                  <a:lnTo>
                    <a:pt x="9585" y="4358"/>
                  </a:lnTo>
                  <a:lnTo>
                    <a:pt x="7990" y="4358"/>
                  </a:lnTo>
                  <a:lnTo>
                    <a:pt x="7990" y="3965"/>
                  </a:lnTo>
                  <a:cubicBezTo>
                    <a:pt x="7990" y="3905"/>
                    <a:pt x="7954" y="3858"/>
                    <a:pt x="7930" y="3822"/>
                  </a:cubicBezTo>
                  <a:cubicBezTo>
                    <a:pt x="7466" y="3465"/>
                    <a:pt x="7419" y="3274"/>
                    <a:pt x="7383" y="3036"/>
                  </a:cubicBezTo>
                  <a:cubicBezTo>
                    <a:pt x="7347" y="2858"/>
                    <a:pt x="7299" y="2655"/>
                    <a:pt x="7109" y="2369"/>
                  </a:cubicBezTo>
                  <a:cubicBezTo>
                    <a:pt x="6918" y="2096"/>
                    <a:pt x="6930" y="1941"/>
                    <a:pt x="6966" y="1893"/>
                  </a:cubicBezTo>
                  <a:cubicBezTo>
                    <a:pt x="7026" y="1845"/>
                    <a:pt x="7085" y="1845"/>
                    <a:pt x="7109" y="1845"/>
                  </a:cubicBezTo>
                  <a:cubicBezTo>
                    <a:pt x="7288" y="1893"/>
                    <a:pt x="7502" y="2179"/>
                    <a:pt x="7585" y="2357"/>
                  </a:cubicBezTo>
                  <a:cubicBezTo>
                    <a:pt x="7603" y="2418"/>
                    <a:pt x="7658" y="2460"/>
                    <a:pt x="7718" y="2460"/>
                  </a:cubicBezTo>
                  <a:cubicBezTo>
                    <a:pt x="7741" y="2460"/>
                    <a:pt x="7765" y="2454"/>
                    <a:pt x="7788" y="2441"/>
                  </a:cubicBezTo>
                  <a:cubicBezTo>
                    <a:pt x="7847" y="2417"/>
                    <a:pt x="7871" y="2357"/>
                    <a:pt x="7871" y="2286"/>
                  </a:cubicBezTo>
                  <a:lnTo>
                    <a:pt x="7871" y="2262"/>
                  </a:lnTo>
                  <a:lnTo>
                    <a:pt x="7871" y="1584"/>
                  </a:lnTo>
                  <a:lnTo>
                    <a:pt x="7871" y="750"/>
                  </a:lnTo>
                  <a:lnTo>
                    <a:pt x="7871" y="726"/>
                  </a:lnTo>
                  <a:cubicBezTo>
                    <a:pt x="7871" y="655"/>
                    <a:pt x="7930" y="595"/>
                    <a:pt x="8002" y="595"/>
                  </a:cubicBezTo>
                  <a:lnTo>
                    <a:pt x="8014" y="595"/>
                  </a:lnTo>
                  <a:cubicBezTo>
                    <a:pt x="8097" y="595"/>
                    <a:pt x="8157" y="655"/>
                    <a:pt x="8157" y="726"/>
                  </a:cubicBezTo>
                  <a:lnTo>
                    <a:pt x="8157" y="2143"/>
                  </a:lnTo>
                  <a:cubicBezTo>
                    <a:pt x="8157" y="2238"/>
                    <a:pt x="8228" y="2310"/>
                    <a:pt x="8311" y="2310"/>
                  </a:cubicBezTo>
                  <a:cubicBezTo>
                    <a:pt x="8407" y="2310"/>
                    <a:pt x="8478" y="2238"/>
                    <a:pt x="8478" y="2143"/>
                  </a:cubicBezTo>
                  <a:lnTo>
                    <a:pt x="8478" y="726"/>
                  </a:lnTo>
                  <a:lnTo>
                    <a:pt x="8478" y="452"/>
                  </a:lnTo>
                  <a:cubicBezTo>
                    <a:pt x="8478" y="369"/>
                    <a:pt x="8538" y="310"/>
                    <a:pt x="8609" y="310"/>
                  </a:cubicBezTo>
                  <a:close/>
                  <a:moveTo>
                    <a:pt x="1763" y="2941"/>
                  </a:moveTo>
                  <a:cubicBezTo>
                    <a:pt x="1668" y="3036"/>
                    <a:pt x="1561" y="3179"/>
                    <a:pt x="1537" y="3322"/>
                  </a:cubicBezTo>
                  <a:cubicBezTo>
                    <a:pt x="1501" y="3477"/>
                    <a:pt x="1537" y="3631"/>
                    <a:pt x="1656" y="3750"/>
                  </a:cubicBezTo>
                  <a:cubicBezTo>
                    <a:pt x="1668" y="3774"/>
                    <a:pt x="1763" y="3881"/>
                    <a:pt x="1989" y="3881"/>
                  </a:cubicBezTo>
                  <a:cubicBezTo>
                    <a:pt x="2144" y="3881"/>
                    <a:pt x="2335" y="3834"/>
                    <a:pt x="2573" y="3667"/>
                  </a:cubicBezTo>
                  <a:cubicBezTo>
                    <a:pt x="2632" y="3620"/>
                    <a:pt x="2692" y="3572"/>
                    <a:pt x="2751" y="3560"/>
                  </a:cubicBezTo>
                  <a:lnTo>
                    <a:pt x="2751" y="5048"/>
                  </a:lnTo>
                  <a:lnTo>
                    <a:pt x="656" y="5048"/>
                  </a:lnTo>
                  <a:lnTo>
                    <a:pt x="656" y="2941"/>
                  </a:lnTo>
                  <a:close/>
                  <a:moveTo>
                    <a:pt x="9824" y="4703"/>
                  </a:moveTo>
                  <a:lnTo>
                    <a:pt x="9824" y="5108"/>
                  </a:lnTo>
                  <a:lnTo>
                    <a:pt x="7728" y="5108"/>
                  </a:lnTo>
                  <a:lnTo>
                    <a:pt x="7728" y="4703"/>
                  </a:lnTo>
                  <a:close/>
                  <a:moveTo>
                    <a:pt x="2751" y="5370"/>
                  </a:moveTo>
                  <a:lnTo>
                    <a:pt x="2751" y="5775"/>
                  </a:lnTo>
                  <a:lnTo>
                    <a:pt x="656" y="5775"/>
                  </a:lnTo>
                  <a:lnTo>
                    <a:pt x="656" y="5370"/>
                  </a:lnTo>
                  <a:close/>
                  <a:moveTo>
                    <a:pt x="4359" y="2858"/>
                  </a:moveTo>
                  <a:lnTo>
                    <a:pt x="4359" y="2917"/>
                  </a:lnTo>
                  <a:cubicBezTo>
                    <a:pt x="4359" y="3012"/>
                    <a:pt x="4430" y="3084"/>
                    <a:pt x="4525" y="3084"/>
                  </a:cubicBezTo>
                  <a:lnTo>
                    <a:pt x="7014" y="3084"/>
                  </a:lnTo>
                  <a:lnTo>
                    <a:pt x="7014" y="3096"/>
                  </a:lnTo>
                  <a:cubicBezTo>
                    <a:pt x="7049" y="3369"/>
                    <a:pt x="7109" y="3655"/>
                    <a:pt x="7621" y="4048"/>
                  </a:cubicBezTo>
                  <a:lnTo>
                    <a:pt x="7621" y="4370"/>
                  </a:lnTo>
                  <a:lnTo>
                    <a:pt x="7561" y="4370"/>
                  </a:lnTo>
                  <a:cubicBezTo>
                    <a:pt x="7466" y="4370"/>
                    <a:pt x="7395" y="4441"/>
                    <a:pt x="7395" y="4524"/>
                  </a:cubicBezTo>
                  <a:lnTo>
                    <a:pt x="7395" y="7013"/>
                  </a:lnTo>
                  <a:lnTo>
                    <a:pt x="7383" y="7013"/>
                  </a:lnTo>
                  <a:cubicBezTo>
                    <a:pt x="7109" y="7060"/>
                    <a:pt x="6823" y="7120"/>
                    <a:pt x="6430" y="7620"/>
                  </a:cubicBezTo>
                  <a:lnTo>
                    <a:pt x="6121" y="7620"/>
                  </a:lnTo>
                  <a:lnTo>
                    <a:pt x="6121" y="7560"/>
                  </a:lnTo>
                  <a:cubicBezTo>
                    <a:pt x="6121" y="7477"/>
                    <a:pt x="6037" y="7406"/>
                    <a:pt x="5954" y="7406"/>
                  </a:cubicBezTo>
                  <a:lnTo>
                    <a:pt x="3466" y="7406"/>
                  </a:lnTo>
                  <a:lnTo>
                    <a:pt x="3466" y="7382"/>
                  </a:lnTo>
                  <a:cubicBezTo>
                    <a:pt x="3418" y="7120"/>
                    <a:pt x="3358" y="6834"/>
                    <a:pt x="2858" y="6429"/>
                  </a:cubicBezTo>
                  <a:lnTo>
                    <a:pt x="2858" y="6120"/>
                  </a:lnTo>
                  <a:lnTo>
                    <a:pt x="2918" y="6120"/>
                  </a:lnTo>
                  <a:cubicBezTo>
                    <a:pt x="3001" y="6120"/>
                    <a:pt x="3085" y="6048"/>
                    <a:pt x="3085" y="5953"/>
                  </a:cubicBezTo>
                  <a:lnTo>
                    <a:pt x="3085" y="3477"/>
                  </a:lnTo>
                  <a:lnTo>
                    <a:pt x="3097" y="3477"/>
                  </a:lnTo>
                  <a:cubicBezTo>
                    <a:pt x="3358" y="3429"/>
                    <a:pt x="3644" y="3369"/>
                    <a:pt x="4049" y="2858"/>
                  </a:cubicBezTo>
                  <a:close/>
                  <a:moveTo>
                    <a:pt x="5787" y="7727"/>
                  </a:moveTo>
                  <a:lnTo>
                    <a:pt x="5787" y="9823"/>
                  </a:lnTo>
                  <a:lnTo>
                    <a:pt x="5383" y="9823"/>
                  </a:lnTo>
                  <a:lnTo>
                    <a:pt x="5383" y="7727"/>
                  </a:lnTo>
                  <a:close/>
                  <a:moveTo>
                    <a:pt x="8490" y="6933"/>
                  </a:moveTo>
                  <a:cubicBezTo>
                    <a:pt x="8530" y="6933"/>
                    <a:pt x="8558" y="6942"/>
                    <a:pt x="8573" y="6953"/>
                  </a:cubicBezTo>
                  <a:cubicBezTo>
                    <a:pt x="8621" y="7013"/>
                    <a:pt x="8621" y="7072"/>
                    <a:pt x="8621" y="7108"/>
                  </a:cubicBezTo>
                  <a:cubicBezTo>
                    <a:pt x="8573" y="7287"/>
                    <a:pt x="8288" y="7489"/>
                    <a:pt x="8109" y="7584"/>
                  </a:cubicBezTo>
                  <a:cubicBezTo>
                    <a:pt x="8026" y="7620"/>
                    <a:pt x="7990" y="7727"/>
                    <a:pt x="8038" y="7799"/>
                  </a:cubicBezTo>
                  <a:cubicBezTo>
                    <a:pt x="8061" y="7858"/>
                    <a:pt x="8121" y="7894"/>
                    <a:pt x="8204" y="7894"/>
                  </a:cubicBezTo>
                  <a:lnTo>
                    <a:pt x="9740" y="7894"/>
                  </a:lnTo>
                  <a:cubicBezTo>
                    <a:pt x="9824" y="7894"/>
                    <a:pt x="9883" y="7953"/>
                    <a:pt x="9883" y="8025"/>
                  </a:cubicBezTo>
                  <a:lnTo>
                    <a:pt x="9883" y="8037"/>
                  </a:lnTo>
                  <a:cubicBezTo>
                    <a:pt x="9883" y="8120"/>
                    <a:pt x="9824" y="8180"/>
                    <a:pt x="9740" y="8180"/>
                  </a:cubicBezTo>
                  <a:lnTo>
                    <a:pt x="8335" y="8180"/>
                  </a:lnTo>
                  <a:cubicBezTo>
                    <a:pt x="8240" y="8180"/>
                    <a:pt x="8169" y="8251"/>
                    <a:pt x="8169" y="8334"/>
                  </a:cubicBezTo>
                  <a:cubicBezTo>
                    <a:pt x="8169" y="8430"/>
                    <a:pt x="8240" y="8501"/>
                    <a:pt x="8335" y="8501"/>
                  </a:cubicBezTo>
                  <a:lnTo>
                    <a:pt x="10026" y="8501"/>
                  </a:lnTo>
                  <a:cubicBezTo>
                    <a:pt x="10034" y="8500"/>
                    <a:pt x="10043" y="8499"/>
                    <a:pt x="10051" y="8499"/>
                  </a:cubicBezTo>
                  <a:cubicBezTo>
                    <a:pt x="10121" y="8499"/>
                    <a:pt x="10169" y="8545"/>
                    <a:pt x="10169" y="8620"/>
                  </a:cubicBezTo>
                  <a:cubicBezTo>
                    <a:pt x="10169" y="8692"/>
                    <a:pt x="10097" y="8751"/>
                    <a:pt x="10026" y="8751"/>
                  </a:cubicBezTo>
                  <a:lnTo>
                    <a:pt x="8311" y="8751"/>
                  </a:lnTo>
                  <a:cubicBezTo>
                    <a:pt x="8228" y="8751"/>
                    <a:pt x="8157" y="8834"/>
                    <a:pt x="8157" y="8918"/>
                  </a:cubicBezTo>
                  <a:cubicBezTo>
                    <a:pt x="8157" y="9013"/>
                    <a:pt x="8228" y="9084"/>
                    <a:pt x="8311" y="9084"/>
                  </a:cubicBezTo>
                  <a:lnTo>
                    <a:pt x="9776" y="9084"/>
                  </a:lnTo>
                  <a:cubicBezTo>
                    <a:pt x="9835" y="9096"/>
                    <a:pt x="9883" y="9144"/>
                    <a:pt x="9883" y="9204"/>
                  </a:cubicBezTo>
                  <a:lnTo>
                    <a:pt x="9883" y="9215"/>
                  </a:lnTo>
                  <a:cubicBezTo>
                    <a:pt x="9883" y="9287"/>
                    <a:pt x="9824" y="9346"/>
                    <a:pt x="9752" y="9346"/>
                  </a:cubicBezTo>
                  <a:lnTo>
                    <a:pt x="8323" y="9346"/>
                  </a:lnTo>
                  <a:cubicBezTo>
                    <a:pt x="8228" y="9346"/>
                    <a:pt x="8157" y="9430"/>
                    <a:pt x="8157" y="9513"/>
                  </a:cubicBezTo>
                  <a:cubicBezTo>
                    <a:pt x="8157" y="9608"/>
                    <a:pt x="8228" y="9680"/>
                    <a:pt x="8323" y="9680"/>
                  </a:cubicBezTo>
                  <a:lnTo>
                    <a:pt x="9038" y="9680"/>
                  </a:lnTo>
                  <a:cubicBezTo>
                    <a:pt x="9109" y="9680"/>
                    <a:pt x="9169" y="9739"/>
                    <a:pt x="9169" y="9811"/>
                  </a:cubicBezTo>
                  <a:lnTo>
                    <a:pt x="9169" y="9823"/>
                  </a:lnTo>
                  <a:cubicBezTo>
                    <a:pt x="9169" y="9906"/>
                    <a:pt x="9109" y="9966"/>
                    <a:pt x="9038" y="9966"/>
                  </a:cubicBezTo>
                  <a:lnTo>
                    <a:pt x="8181" y="9966"/>
                  </a:lnTo>
                  <a:cubicBezTo>
                    <a:pt x="8151" y="9967"/>
                    <a:pt x="8120" y="9967"/>
                    <a:pt x="8088" y="9967"/>
                  </a:cubicBezTo>
                  <a:cubicBezTo>
                    <a:pt x="7740" y="9967"/>
                    <a:pt x="7288" y="9907"/>
                    <a:pt x="7026" y="9787"/>
                  </a:cubicBezTo>
                  <a:lnTo>
                    <a:pt x="7014" y="9763"/>
                  </a:lnTo>
                  <a:cubicBezTo>
                    <a:pt x="6978" y="9727"/>
                    <a:pt x="6930" y="9704"/>
                    <a:pt x="6895" y="9704"/>
                  </a:cubicBezTo>
                  <a:cubicBezTo>
                    <a:pt x="6871" y="9692"/>
                    <a:pt x="6859" y="9680"/>
                    <a:pt x="6847" y="9644"/>
                  </a:cubicBezTo>
                  <a:cubicBezTo>
                    <a:pt x="6811" y="9608"/>
                    <a:pt x="6752" y="9573"/>
                    <a:pt x="6692" y="9573"/>
                  </a:cubicBezTo>
                  <a:lnTo>
                    <a:pt x="6097" y="9573"/>
                  </a:lnTo>
                  <a:lnTo>
                    <a:pt x="6097" y="7977"/>
                  </a:lnTo>
                  <a:lnTo>
                    <a:pt x="6502" y="7977"/>
                  </a:lnTo>
                  <a:cubicBezTo>
                    <a:pt x="6561" y="7977"/>
                    <a:pt x="6609" y="7953"/>
                    <a:pt x="6633" y="7918"/>
                  </a:cubicBezTo>
                  <a:cubicBezTo>
                    <a:pt x="6990" y="7453"/>
                    <a:pt x="7192" y="7418"/>
                    <a:pt x="7430" y="7370"/>
                  </a:cubicBezTo>
                  <a:cubicBezTo>
                    <a:pt x="7609" y="7334"/>
                    <a:pt x="7811" y="7299"/>
                    <a:pt x="8097" y="7108"/>
                  </a:cubicBezTo>
                  <a:cubicBezTo>
                    <a:pt x="8274" y="6972"/>
                    <a:pt x="8407" y="6933"/>
                    <a:pt x="8490" y="6933"/>
                  </a:cubicBezTo>
                  <a:close/>
                  <a:moveTo>
                    <a:pt x="2501" y="6132"/>
                  </a:moveTo>
                  <a:lnTo>
                    <a:pt x="2501" y="6537"/>
                  </a:lnTo>
                  <a:cubicBezTo>
                    <a:pt x="2501" y="6596"/>
                    <a:pt x="2525" y="6644"/>
                    <a:pt x="2561" y="6668"/>
                  </a:cubicBezTo>
                  <a:cubicBezTo>
                    <a:pt x="3025" y="7025"/>
                    <a:pt x="3061" y="7227"/>
                    <a:pt x="3108" y="7465"/>
                  </a:cubicBezTo>
                  <a:cubicBezTo>
                    <a:pt x="3120" y="7501"/>
                    <a:pt x="3120" y="7560"/>
                    <a:pt x="3144" y="7608"/>
                  </a:cubicBezTo>
                  <a:cubicBezTo>
                    <a:pt x="3168" y="7763"/>
                    <a:pt x="3228" y="7918"/>
                    <a:pt x="3382" y="8120"/>
                  </a:cubicBezTo>
                  <a:cubicBezTo>
                    <a:pt x="3597" y="8382"/>
                    <a:pt x="3585" y="8537"/>
                    <a:pt x="3561" y="8596"/>
                  </a:cubicBezTo>
                  <a:cubicBezTo>
                    <a:pt x="3501" y="8632"/>
                    <a:pt x="3442" y="8632"/>
                    <a:pt x="3406" y="8632"/>
                  </a:cubicBezTo>
                  <a:cubicBezTo>
                    <a:pt x="3228" y="8596"/>
                    <a:pt x="3025" y="8311"/>
                    <a:pt x="2930" y="8132"/>
                  </a:cubicBezTo>
                  <a:cubicBezTo>
                    <a:pt x="2896" y="8064"/>
                    <a:pt x="2838" y="8033"/>
                    <a:pt x="2778" y="8033"/>
                  </a:cubicBezTo>
                  <a:cubicBezTo>
                    <a:pt x="2753" y="8033"/>
                    <a:pt x="2728" y="8038"/>
                    <a:pt x="2704" y="8049"/>
                  </a:cubicBezTo>
                  <a:cubicBezTo>
                    <a:pt x="2644" y="8084"/>
                    <a:pt x="2620" y="8144"/>
                    <a:pt x="2620" y="8215"/>
                  </a:cubicBezTo>
                  <a:lnTo>
                    <a:pt x="2620" y="8239"/>
                  </a:lnTo>
                  <a:lnTo>
                    <a:pt x="2620" y="8918"/>
                  </a:lnTo>
                  <a:lnTo>
                    <a:pt x="2620" y="9751"/>
                  </a:lnTo>
                  <a:lnTo>
                    <a:pt x="2620" y="9763"/>
                  </a:lnTo>
                  <a:cubicBezTo>
                    <a:pt x="2620" y="9846"/>
                    <a:pt x="2561" y="9906"/>
                    <a:pt x="2489" y="9906"/>
                  </a:cubicBezTo>
                  <a:lnTo>
                    <a:pt x="2466" y="9906"/>
                  </a:lnTo>
                  <a:cubicBezTo>
                    <a:pt x="2394" y="9906"/>
                    <a:pt x="2335" y="9846"/>
                    <a:pt x="2335" y="9763"/>
                  </a:cubicBezTo>
                  <a:lnTo>
                    <a:pt x="2335" y="8358"/>
                  </a:lnTo>
                  <a:cubicBezTo>
                    <a:pt x="2335" y="8263"/>
                    <a:pt x="2263" y="8191"/>
                    <a:pt x="2168" y="8191"/>
                  </a:cubicBezTo>
                  <a:cubicBezTo>
                    <a:pt x="2085" y="8191"/>
                    <a:pt x="2013" y="8263"/>
                    <a:pt x="2013" y="8358"/>
                  </a:cubicBezTo>
                  <a:lnTo>
                    <a:pt x="2013" y="9763"/>
                  </a:lnTo>
                  <a:lnTo>
                    <a:pt x="2013" y="10049"/>
                  </a:lnTo>
                  <a:cubicBezTo>
                    <a:pt x="2013" y="10120"/>
                    <a:pt x="1954" y="10180"/>
                    <a:pt x="1870" y="10180"/>
                  </a:cubicBezTo>
                  <a:lnTo>
                    <a:pt x="1858" y="10180"/>
                  </a:lnTo>
                  <a:cubicBezTo>
                    <a:pt x="1787" y="10180"/>
                    <a:pt x="1727" y="10120"/>
                    <a:pt x="1727" y="10049"/>
                  </a:cubicBezTo>
                  <a:lnTo>
                    <a:pt x="1727" y="9811"/>
                  </a:lnTo>
                  <a:lnTo>
                    <a:pt x="1727" y="9763"/>
                  </a:lnTo>
                  <a:lnTo>
                    <a:pt x="1727" y="9394"/>
                  </a:lnTo>
                  <a:lnTo>
                    <a:pt x="1727" y="9370"/>
                  </a:lnTo>
                  <a:lnTo>
                    <a:pt x="1727" y="8334"/>
                  </a:lnTo>
                  <a:cubicBezTo>
                    <a:pt x="1727" y="8251"/>
                    <a:pt x="1656" y="8180"/>
                    <a:pt x="1561" y="8180"/>
                  </a:cubicBezTo>
                  <a:cubicBezTo>
                    <a:pt x="1477" y="8180"/>
                    <a:pt x="1394" y="8251"/>
                    <a:pt x="1394" y="8334"/>
                  </a:cubicBezTo>
                  <a:lnTo>
                    <a:pt x="1394" y="9489"/>
                  </a:lnTo>
                  <a:lnTo>
                    <a:pt x="1394" y="9513"/>
                  </a:lnTo>
                  <a:lnTo>
                    <a:pt x="1394" y="9549"/>
                  </a:lnTo>
                  <a:lnTo>
                    <a:pt x="1394" y="9799"/>
                  </a:lnTo>
                  <a:cubicBezTo>
                    <a:pt x="1382" y="9858"/>
                    <a:pt x="1334" y="9906"/>
                    <a:pt x="1275" y="9906"/>
                  </a:cubicBezTo>
                  <a:lnTo>
                    <a:pt x="1263" y="9906"/>
                  </a:lnTo>
                  <a:cubicBezTo>
                    <a:pt x="1192" y="9906"/>
                    <a:pt x="1132" y="9846"/>
                    <a:pt x="1132" y="9763"/>
                  </a:cubicBezTo>
                  <a:lnTo>
                    <a:pt x="1132" y="9168"/>
                  </a:lnTo>
                  <a:lnTo>
                    <a:pt x="1132" y="9049"/>
                  </a:lnTo>
                  <a:lnTo>
                    <a:pt x="1132" y="8334"/>
                  </a:lnTo>
                  <a:cubicBezTo>
                    <a:pt x="1132" y="8251"/>
                    <a:pt x="1061" y="8180"/>
                    <a:pt x="965" y="8180"/>
                  </a:cubicBezTo>
                  <a:cubicBezTo>
                    <a:pt x="882" y="8180"/>
                    <a:pt x="799" y="8251"/>
                    <a:pt x="799" y="8334"/>
                  </a:cubicBezTo>
                  <a:lnTo>
                    <a:pt x="799" y="9049"/>
                  </a:lnTo>
                  <a:cubicBezTo>
                    <a:pt x="799" y="9132"/>
                    <a:pt x="739" y="9192"/>
                    <a:pt x="668" y="9192"/>
                  </a:cubicBezTo>
                  <a:lnTo>
                    <a:pt x="656" y="9192"/>
                  </a:lnTo>
                  <a:cubicBezTo>
                    <a:pt x="584" y="9192"/>
                    <a:pt x="525" y="9132"/>
                    <a:pt x="525" y="9049"/>
                  </a:cubicBezTo>
                  <a:lnTo>
                    <a:pt x="525" y="8203"/>
                  </a:lnTo>
                  <a:cubicBezTo>
                    <a:pt x="501" y="7739"/>
                    <a:pt x="608" y="7013"/>
                    <a:pt x="834" y="6882"/>
                  </a:cubicBezTo>
                  <a:cubicBezTo>
                    <a:pt x="882" y="6846"/>
                    <a:pt x="906" y="6787"/>
                    <a:pt x="906" y="6727"/>
                  </a:cubicBezTo>
                  <a:lnTo>
                    <a:pt x="906" y="6132"/>
                  </a:lnTo>
                  <a:close/>
                  <a:moveTo>
                    <a:pt x="8621" y="0"/>
                  </a:moveTo>
                  <a:cubicBezTo>
                    <a:pt x="8407" y="0"/>
                    <a:pt x="8240" y="143"/>
                    <a:pt x="8181" y="321"/>
                  </a:cubicBezTo>
                  <a:cubicBezTo>
                    <a:pt x="8145" y="298"/>
                    <a:pt x="8085" y="286"/>
                    <a:pt x="8038" y="286"/>
                  </a:cubicBezTo>
                  <a:lnTo>
                    <a:pt x="8026" y="286"/>
                  </a:lnTo>
                  <a:cubicBezTo>
                    <a:pt x="7942" y="286"/>
                    <a:pt x="7859" y="298"/>
                    <a:pt x="7800" y="345"/>
                  </a:cubicBezTo>
                  <a:lnTo>
                    <a:pt x="4549" y="345"/>
                  </a:lnTo>
                  <a:cubicBezTo>
                    <a:pt x="4466" y="345"/>
                    <a:pt x="4394" y="417"/>
                    <a:pt x="4394" y="512"/>
                  </a:cubicBezTo>
                  <a:lnTo>
                    <a:pt x="4394" y="619"/>
                  </a:lnTo>
                  <a:lnTo>
                    <a:pt x="3870" y="619"/>
                  </a:lnTo>
                  <a:cubicBezTo>
                    <a:pt x="3704" y="441"/>
                    <a:pt x="3418" y="321"/>
                    <a:pt x="2977" y="262"/>
                  </a:cubicBezTo>
                  <a:cubicBezTo>
                    <a:pt x="2632" y="214"/>
                    <a:pt x="2335" y="214"/>
                    <a:pt x="2311" y="214"/>
                  </a:cubicBezTo>
                  <a:lnTo>
                    <a:pt x="1453" y="214"/>
                  </a:lnTo>
                  <a:cubicBezTo>
                    <a:pt x="1203" y="214"/>
                    <a:pt x="1001" y="417"/>
                    <a:pt x="1001" y="679"/>
                  </a:cubicBezTo>
                  <a:lnTo>
                    <a:pt x="1001" y="691"/>
                  </a:lnTo>
                  <a:cubicBezTo>
                    <a:pt x="1001" y="738"/>
                    <a:pt x="1001" y="774"/>
                    <a:pt x="1013" y="822"/>
                  </a:cubicBezTo>
                  <a:lnTo>
                    <a:pt x="739" y="822"/>
                  </a:lnTo>
                  <a:cubicBezTo>
                    <a:pt x="489" y="822"/>
                    <a:pt x="287" y="1036"/>
                    <a:pt x="287" y="1286"/>
                  </a:cubicBezTo>
                  <a:lnTo>
                    <a:pt x="287" y="1298"/>
                  </a:lnTo>
                  <a:cubicBezTo>
                    <a:pt x="287" y="1357"/>
                    <a:pt x="299" y="1405"/>
                    <a:pt x="310" y="1453"/>
                  </a:cubicBezTo>
                  <a:cubicBezTo>
                    <a:pt x="132" y="1512"/>
                    <a:pt x="1" y="1691"/>
                    <a:pt x="1" y="1881"/>
                  </a:cubicBezTo>
                  <a:lnTo>
                    <a:pt x="1" y="1893"/>
                  </a:lnTo>
                  <a:cubicBezTo>
                    <a:pt x="1" y="2107"/>
                    <a:pt x="132" y="2262"/>
                    <a:pt x="310" y="2322"/>
                  </a:cubicBezTo>
                  <a:cubicBezTo>
                    <a:pt x="299" y="2369"/>
                    <a:pt x="287" y="2429"/>
                    <a:pt x="287" y="2477"/>
                  </a:cubicBezTo>
                  <a:lnTo>
                    <a:pt x="287" y="2488"/>
                  </a:lnTo>
                  <a:cubicBezTo>
                    <a:pt x="287" y="2560"/>
                    <a:pt x="299" y="2655"/>
                    <a:pt x="346" y="2715"/>
                  </a:cubicBezTo>
                  <a:lnTo>
                    <a:pt x="346" y="5953"/>
                  </a:lnTo>
                  <a:cubicBezTo>
                    <a:pt x="346" y="6048"/>
                    <a:pt x="418" y="6120"/>
                    <a:pt x="501" y="6120"/>
                  </a:cubicBezTo>
                  <a:lnTo>
                    <a:pt x="608" y="6120"/>
                  </a:lnTo>
                  <a:lnTo>
                    <a:pt x="608" y="6644"/>
                  </a:lnTo>
                  <a:cubicBezTo>
                    <a:pt x="430" y="6810"/>
                    <a:pt x="310" y="7084"/>
                    <a:pt x="251" y="7537"/>
                  </a:cubicBezTo>
                  <a:cubicBezTo>
                    <a:pt x="203" y="7882"/>
                    <a:pt x="203" y="8180"/>
                    <a:pt x="203" y="8203"/>
                  </a:cubicBezTo>
                  <a:lnTo>
                    <a:pt x="203" y="9049"/>
                  </a:lnTo>
                  <a:cubicBezTo>
                    <a:pt x="203" y="9311"/>
                    <a:pt x="418" y="9513"/>
                    <a:pt x="668" y="9513"/>
                  </a:cubicBezTo>
                  <a:lnTo>
                    <a:pt x="680" y="9513"/>
                  </a:lnTo>
                  <a:cubicBezTo>
                    <a:pt x="727" y="9513"/>
                    <a:pt x="775" y="9513"/>
                    <a:pt x="822" y="9501"/>
                  </a:cubicBezTo>
                  <a:lnTo>
                    <a:pt x="822" y="9763"/>
                  </a:lnTo>
                  <a:cubicBezTo>
                    <a:pt x="822" y="10025"/>
                    <a:pt x="1025" y="10227"/>
                    <a:pt x="1275" y="10227"/>
                  </a:cubicBezTo>
                  <a:lnTo>
                    <a:pt x="1299" y="10227"/>
                  </a:lnTo>
                  <a:cubicBezTo>
                    <a:pt x="1358" y="10227"/>
                    <a:pt x="1394" y="10216"/>
                    <a:pt x="1442" y="10204"/>
                  </a:cubicBezTo>
                  <a:cubicBezTo>
                    <a:pt x="1501" y="10382"/>
                    <a:pt x="1680" y="10513"/>
                    <a:pt x="1870" y="10513"/>
                  </a:cubicBezTo>
                  <a:lnTo>
                    <a:pt x="1894" y="10513"/>
                  </a:lnTo>
                  <a:cubicBezTo>
                    <a:pt x="2096" y="10513"/>
                    <a:pt x="2263" y="10382"/>
                    <a:pt x="2323" y="10204"/>
                  </a:cubicBezTo>
                  <a:cubicBezTo>
                    <a:pt x="2370" y="10216"/>
                    <a:pt x="2430" y="10227"/>
                    <a:pt x="2466" y="10227"/>
                  </a:cubicBezTo>
                  <a:lnTo>
                    <a:pt x="2489" y="10227"/>
                  </a:lnTo>
                  <a:cubicBezTo>
                    <a:pt x="2561" y="10227"/>
                    <a:pt x="2644" y="10216"/>
                    <a:pt x="2704" y="10168"/>
                  </a:cubicBezTo>
                  <a:lnTo>
                    <a:pt x="3323" y="10168"/>
                  </a:lnTo>
                  <a:cubicBezTo>
                    <a:pt x="3406" y="10168"/>
                    <a:pt x="3478" y="10096"/>
                    <a:pt x="3478" y="10001"/>
                  </a:cubicBezTo>
                  <a:cubicBezTo>
                    <a:pt x="3478" y="9918"/>
                    <a:pt x="3406" y="9846"/>
                    <a:pt x="3323" y="9846"/>
                  </a:cubicBezTo>
                  <a:lnTo>
                    <a:pt x="2942" y="9846"/>
                  </a:lnTo>
                  <a:lnTo>
                    <a:pt x="2942" y="9763"/>
                  </a:lnTo>
                  <a:lnTo>
                    <a:pt x="2942" y="9751"/>
                  </a:lnTo>
                  <a:lnTo>
                    <a:pt x="2942" y="8918"/>
                  </a:lnTo>
                  <a:lnTo>
                    <a:pt x="2942" y="8727"/>
                  </a:lnTo>
                  <a:cubicBezTo>
                    <a:pt x="3049" y="8834"/>
                    <a:pt x="3180" y="8930"/>
                    <a:pt x="3335" y="8965"/>
                  </a:cubicBezTo>
                  <a:cubicBezTo>
                    <a:pt x="3358" y="8977"/>
                    <a:pt x="3406" y="8977"/>
                    <a:pt x="3442" y="8977"/>
                  </a:cubicBezTo>
                  <a:cubicBezTo>
                    <a:pt x="3561" y="8977"/>
                    <a:pt x="3656" y="8930"/>
                    <a:pt x="3763" y="8858"/>
                  </a:cubicBezTo>
                  <a:cubicBezTo>
                    <a:pt x="3775" y="8846"/>
                    <a:pt x="4120" y="8549"/>
                    <a:pt x="3680" y="7941"/>
                  </a:cubicBezTo>
                  <a:cubicBezTo>
                    <a:pt x="3632" y="7882"/>
                    <a:pt x="3585" y="7822"/>
                    <a:pt x="3573" y="7763"/>
                  </a:cubicBezTo>
                  <a:lnTo>
                    <a:pt x="5061" y="7763"/>
                  </a:lnTo>
                  <a:lnTo>
                    <a:pt x="5061" y="9858"/>
                  </a:lnTo>
                  <a:lnTo>
                    <a:pt x="3835" y="9858"/>
                  </a:lnTo>
                  <a:cubicBezTo>
                    <a:pt x="3751" y="9858"/>
                    <a:pt x="3680" y="9930"/>
                    <a:pt x="3680" y="10025"/>
                  </a:cubicBezTo>
                  <a:cubicBezTo>
                    <a:pt x="3680" y="10108"/>
                    <a:pt x="3751" y="10180"/>
                    <a:pt x="3835" y="10180"/>
                  </a:cubicBezTo>
                  <a:lnTo>
                    <a:pt x="5966" y="10180"/>
                  </a:lnTo>
                  <a:cubicBezTo>
                    <a:pt x="6061" y="10180"/>
                    <a:pt x="6133" y="10108"/>
                    <a:pt x="6133" y="10025"/>
                  </a:cubicBezTo>
                  <a:lnTo>
                    <a:pt x="6133" y="9918"/>
                  </a:lnTo>
                  <a:lnTo>
                    <a:pt x="6657" y="9918"/>
                  </a:lnTo>
                  <a:cubicBezTo>
                    <a:pt x="6811" y="10096"/>
                    <a:pt x="7097" y="10216"/>
                    <a:pt x="7549" y="10275"/>
                  </a:cubicBezTo>
                  <a:cubicBezTo>
                    <a:pt x="7811" y="10323"/>
                    <a:pt x="8061" y="10323"/>
                    <a:pt x="8169" y="10323"/>
                  </a:cubicBezTo>
                  <a:lnTo>
                    <a:pt x="9062" y="10323"/>
                  </a:lnTo>
                  <a:cubicBezTo>
                    <a:pt x="9312" y="10323"/>
                    <a:pt x="9526" y="10108"/>
                    <a:pt x="9526" y="9858"/>
                  </a:cubicBezTo>
                  <a:lnTo>
                    <a:pt x="9526" y="9846"/>
                  </a:lnTo>
                  <a:cubicBezTo>
                    <a:pt x="9526" y="9799"/>
                    <a:pt x="9526" y="9751"/>
                    <a:pt x="9514" y="9704"/>
                  </a:cubicBezTo>
                  <a:lnTo>
                    <a:pt x="9776" y="9704"/>
                  </a:lnTo>
                  <a:cubicBezTo>
                    <a:pt x="10026" y="9704"/>
                    <a:pt x="10240" y="9501"/>
                    <a:pt x="10240" y="9251"/>
                  </a:cubicBezTo>
                  <a:lnTo>
                    <a:pt x="10240" y="9227"/>
                  </a:lnTo>
                  <a:cubicBezTo>
                    <a:pt x="10240" y="9168"/>
                    <a:pt x="10228" y="9132"/>
                    <a:pt x="10205" y="9084"/>
                  </a:cubicBezTo>
                  <a:cubicBezTo>
                    <a:pt x="10383" y="9025"/>
                    <a:pt x="10514" y="8846"/>
                    <a:pt x="10514" y="8656"/>
                  </a:cubicBezTo>
                  <a:lnTo>
                    <a:pt x="10514" y="8632"/>
                  </a:lnTo>
                  <a:cubicBezTo>
                    <a:pt x="10502" y="8418"/>
                    <a:pt x="10371" y="8239"/>
                    <a:pt x="10193" y="8180"/>
                  </a:cubicBezTo>
                  <a:cubicBezTo>
                    <a:pt x="10205" y="8132"/>
                    <a:pt x="10228" y="8072"/>
                    <a:pt x="10228" y="8025"/>
                  </a:cubicBezTo>
                  <a:lnTo>
                    <a:pt x="10228" y="8013"/>
                  </a:lnTo>
                  <a:cubicBezTo>
                    <a:pt x="10228" y="7941"/>
                    <a:pt x="10205" y="7846"/>
                    <a:pt x="10169" y="7787"/>
                  </a:cubicBezTo>
                  <a:lnTo>
                    <a:pt x="10169" y="6263"/>
                  </a:lnTo>
                  <a:cubicBezTo>
                    <a:pt x="10169" y="6179"/>
                    <a:pt x="10086" y="6108"/>
                    <a:pt x="10002" y="6108"/>
                  </a:cubicBezTo>
                  <a:cubicBezTo>
                    <a:pt x="9907" y="6108"/>
                    <a:pt x="9835" y="6179"/>
                    <a:pt x="9835" y="6263"/>
                  </a:cubicBezTo>
                  <a:lnTo>
                    <a:pt x="9835" y="7560"/>
                  </a:lnTo>
                  <a:lnTo>
                    <a:pt x="8716" y="7560"/>
                  </a:lnTo>
                  <a:cubicBezTo>
                    <a:pt x="8823" y="7453"/>
                    <a:pt x="8931" y="7322"/>
                    <a:pt x="8954" y="7179"/>
                  </a:cubicBezTo>
                  <a:cubicBezTo>
                    <a:pt x="8990" y="7025"/>
                    <a:pt x="8954" y="6858"/>
                    <a:pt x="8835" y="6751"/>
                  </a:cubicBezTo>
                  <a:cubicBezTo>
                    <a:pt x="8828" y="6736"/>
                    <a:pt x="8715" y="6608"/>
                    <a:pt x="8492" y="6608"/>
                  </a:cubicBezTo>
                  <a:cubicBezTo>
                    <a:pt x="8347" y="6608"/>
                    <a:pt x="8157" y="6661"/>
                    <a:pt x="7919" y="6834"/>
                  </a:cubicBezTo>
                  <a:cubicBezTo>
                    <a:pt x="7859" y="6882"/>
                    <a:pt x="7800" y="6929"/>
                    <a:pt x="7740" y="6941"/>
                  </a:cubicBezTo>
                  <a:lnTo>
                    <a:pt x="7740" y="5453"/>
                  </a:lnTo>
                  <a:lnTo>
                    <a:pt x="9835" y="5453"/>
                  </a:lnTo>
                  <a:lnTo>
                    <a:pt x="9835" y="5703"/>
                  </a:lnTo>
                  <a:cubicBezTo>
                    <a:pt x="9835" y="5798"/>
                    <a:pt x="9907" y="5870"/>
                    <a:pt x="10002" y="5870"/>
                  </a:cubicBezTo>
                  <a:cubicBezTo>
                    <a:pt x="10086" y="5870"/>
                    <a:pt x="10169" y="5798"/>
                    <a:pt x="10169" y="5703"/>
                  </a:cubicBezTo>
                  <a:lnTo>
                    <a:pt x="10169" y="4560"/>
                  </a:lnTo>
                  <a:cubicBezTo>
                    <a:pt x="10169" y="4465"/>
                    <a:pt x="10086" y="4393"/>
                    <a:pt x="10002" y="4393"/>
                  </a:cubicBezTo>
                  <a:lnTo>
                    <a:pt x="9895" y="4393"/>
                  </a:lnTo>
                  <a:lnTo>
                    <a:pt x="9895" y="3870"/>
                  </a:lnTo>
                  <a:cubicBezTo>
                    <a:pt x="10074" y="3715"/>
                    <a:pt x="10193" y="3429"/>
                    <a:pt x="10252" y="2977"/>
                  </a:cubicBezTo>
                  <a:cubicBezTo>
                    <a:pt x="10300" y="2643"/>
                    <a:pt x="10300" y="2346"/>
                    <a:pt x="10300" y="2310"/>
                  </a:cubicBezTo>
                  <a:lnTo>
                    <a:pt x="10300" y="1464"/>
                  </a:lnTo>
                  <a:cubicBezTo>
                    <a:pt x="10300" y="1203"/>
                    <a:pt x="10086" y="1000"/>
                    <a:pt x="9835" y="1000"/>
                  </a:cubicBezTo>
                  <a:lnTo>
                    <a:pt x="9824" y="1000"/>
                  </a:lnTo>
                  <a:cubicBezTo>
                    <a:pt x="9776" y="1000"/>
                    <a:pt x="9728" y="1000"/>
                    <a:pt x="9693" y="1012"/>
                  </a:cubicBezTo>
                  <a:lnTo>
                    <a:pt x="9693" y="750"/>
                  </a:lnTo>
                  <a:cubicBezTo>
                    <a:pt x="9693" y="500"/>
                    <a:pt x="9478" y="286"/>
                    <a:pt x="9228" y="286"/>
                  </a:cubicBezTo>
                  <a:lnTo>
                    <a:pt x="9216" y="286"/>
                  </a:lnTo>
                  <a:cubicBezTo>
                    <a:pt x="9157" y="286"/>
                    <a:pt x="9109" y="298"/>
                    <a:pt x="9062" y="321"/>
                  </a:cubicBezTo>
                  <a:cubicBezTo>
                    <a:pt x="9002" y="143"/>
                    <a:pt x="8823" y="0"/>
                    <a:pt x="86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84" name="Google Shape;9983;p60">
              <a:extLst>
                <a:ext uri="{FF2B5EF4-FFF2-40B4-BE49-F238E27FC236}">
                  <a16:creationId xmlns:a16="http://schemas.microsoft.com/office/drawing/2014/main" id="{82501A49-B9DC-5F40-8EFB-D959167352AC}"/>
                </a:ext>
              </a:extLst>
            </p:cNvPr>
            <p:cNvSpPr/>
            <p:nvPr/>
          </p:nvSpPr>
          <p:spPr>
            <a:xfrm>
              <a:off x="8116024" y="3221804"/>
              <a:ext cx="14036" cy="10280"/>
            </a:xfrm>
            <a:custGeom>
              <a:avLst/>
              <a:gdLst/>
              <a:ahLst/>
              <a:cxnLst/>
              <a:rect l="l" t="t" r="r" b="b"/>
              <a:pathLst>
                <a:path w="441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274" y="322"/>
                  </a:lnTo>
                  <a:cubicBezTo>
                    <a:pt x="369" y="322"/>
                    <a:pt x="441" y="251"/>
                    <a:pt x="441" y="167"/>
                  </a:cubicBezTo>
                  <a:cubicBezTo>
                    <a:pt x="441" y="72"/>
                    <a:pt x="369" y="1"/>
                    <a:pt x="2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85" name="Google Shape;9984;p60">
              <a:extLst>
                <a:ext uri="{FF2B5EF4-FFF2-40B4-BE49-F238E27FC236}">
                  <a16:creationId xmlns:a16="http://schemas.microsoft.com/office/drawing/2014/main" id="{1955E275-D75A-F346-9BC7-17EFAF94FE38}"/>
                </a:ext>
              </a:extLst>
            </p:cNvPr>
            <p:cNvSpPr/>
            <p:nvPr/>
          </p:nvSpPr>
          <p:spPr>
            <a:xfrm>
              <a:off x="8097818" y="3221804"/>
              <a:ext cx="14068" cy="10280"/>
            </a:xfrm>
            <a:custGeom>
              <a:avLst/>
              <a:gdLst/>
              <a:ahLst/>
              <a:cxnLst/>
              <a:rect l="l" t="t" r="r" b="b"/>
              <a:pathLst>
                <a:path w="442" h="323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87" y="322"/>
                  </a:lnTo>
                  <a:cubicBezTo>
                    <a:pt x="370" y="322"/>
                    <a:pt x="441" y="251"/>
                    <a:pt x="441" y="167"/>
                  </a:cubicBezTo>
                  <a:cubicBezTo>
                    <a:pt x="441" y="72"/>
                    <a:pt x="370" y="1"/>
                    <a:pt x="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86" name="Google Shape;9985;p60">
              <a:extLst>
                <a:ext uri="{FF2B5EF4-FFF2-40B4-BE49-F238E27FC236}">
                  <a16:creationId xmlns:a16="http://schemas.microsoft.com/office/drawing/2014/main" id="{1F0094AC-58EC-DB46-8870-39B8D2088A86}"/>
                </a:ext>
              </a:extLst>
            </p:cNvPr>
            <p:cNvSpPr/>
            <p:nvPr/>
          </p:nvSpPr>
          <p:spPr>
            <a:xfrm>
              <a:off x="8156190" y="2951621"/>
              <a:ext cx="14036" cy="10630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86" y="334"/>
                  </a:lnTo>
                  <a:cubicBezTo>
                    <a:pt x="369" y="334"/>
                    <a:pt x="441" y="262"/>
                    <a:pt x="441" y="167"/>
                  </a:cubicBezTo>
                  <a:cubicBezTo>
                    <a:pt x="441" y="72"/>
                    <a:pt x="369" y="0"/>
                    <a:pt x="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87" name="Google Shape;9986;p60">
              <a:extLst>
                <a:ext uri="{FF2B5EF4-FFF2-40B4-BE49-F238E27FC236}">
                  <a16:creationId xmlns:a16="http://schemas.microsoft.com/office/drawing/2014/main" id="{B238ABB4-C9C2-8446-970A-51F9FF2FA872}"/>
                </a:ext>
              </a:extLst>
            </p:cNvPr>
            <p:cNvSpPr/>
            <p:nvPr/>
          </p:nvSpPr>
          <p:spPr>
            <a:xfrm>
              <a:off x="8173982" y="2952385"/>
              <a:ext cx="14450" cy="10248"/>
            </a:xfrm>
            <a:custGeom>
              <a:avLst/>
              <a:gdLst/>
              <a:ahLst/>
              <a:cxnLst/>
              <a:rect l="l" t="t" r="r" b="b"/>
              <a:pathLst>
                <a:path w="4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287" y="322"/>
                  </a:lnTo>
                  <a:cubicBezTo>
                    <a:pt x="382" y="322"/>
                    <a:pt x="453" y="250"/>
                    <a:pt x="453" y="155"/>
                  </a:cubicBezTo>
                  <a:cubicBezTo>
                    <a:pt x="453" y="72"/>
                    <a:pt x="382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8" name="Google Shape;10048;p60">
            <a:extLst>
              <a:ext uri="{FF2B5EF4-FFF2-40B4-BE49-F238E27FC236}">
                <a16:creationId xmlns:a16="http://schemas.microsoft.com/office/drawing/2014/main" id="{9302EAAD-2124-AB40-A5E5-AB93FF59DE4C}"/>
              </a:ext>
            </a:extLst>
          </p:cNvPr>
          <p:cNvGrpSpPr/>
          <p:nvPr/>
        </p:nvGrpSpPr>
        <p:grpSpPr>
          <a:xfrm>
            <a:off x="5293577" y="4136147"/>
            <a:ext cx="528262" cy="387564"/>
            <a:chOff x="5331913" y="3413947"/>
            <a:chExt cx="347143" cy="254684"/>
          </a:xfrm>
          <a:solidFill>
            <a:srgbClr val="ED1B24"/>
          </a:solidFill>
        </p:grpSpPr>
        <p:sp>
          <p:nvSpPr>
            <p:cNvPr id="89" name="Google Shape;10049;p60">
              <a:extLst>
                <a:ext uri="{FF2B5EF4-FFF2-40B4-BE49-F238E27FC236}">
                  <a16:creationId xmlns:a16="http://schemas.microsoft.com/office/drawing/2014/main" id="{506F1152-4682-4E44-9A63-C57AB4261208}"/>
                </a:ext>
              </a:extLst>
            </p:cNvPr>
            <p:cNvSpPr/>
            <p:nvPr/>
          </p:nvSpPr>
          <p:spPr>
            <a:xfrm>
              <a:off x="5597163" y="3523083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cubicBezTo>
                    <a:pt x="346" y="322"/>
                    <a:pt x="870" y="357"/>
                    <a:pt x="1120" y="476"/>
                  </a:cubicBezTo>
                  <a:cubicBezTo>
                    <a:pt x="1155" y="488"/>
                    <a:pt x="1167" y="488"/>
                    <a:pt x="1191" y="488"/>
                  </a:cubicBezTo>
                  <a:cubicBezTo>
                    <a:pt x="1251" y="488"/>
                    <a:pt x="1310" y="464"/>
                    <a:pt x="1346" y="405"/>
                  </a:cubicBezTo>
                  <a:cubicBezTo>
                    <a:pt x="1358" y="322"/>
                    <a:pt x="1334" y="226"/>
                    <a:pt x="1251" y="191"/>
                  </a:cubicBezTo>
                  <a:cubicBezTo>
                    <a:pt x="882" y="12"/>
                    <a:pt x="20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90" name="Google Shape;10050;p60">
              <a:extLst>
                <a:ext uri="{FF2B5EF4-FFF2-40B4-BE49-F238E27FC236}">
                  <a16:creationId xmlns:a16="http://schemas.microsoft.com/office/drawing/2014/main" id="{E6F5DA2D-2A0B-0645-9613-54DBFAB352DC}"/>
                </a:ext>
              </a:extLst>
            </p:cNvPr>
            <p:cNvSpPr/>
            <p:nvPr/>
          </p:nvSpPr>
          <p:spPr>
            <a:xfrm>
              <a:off x="5331913" y="3413947"/>
              <a:ext cx="347143" cy="253538"/>
            </a:xfrm>
            <a:custGeom>
              <a:avLst/>
              <a:gdLst/>
              <a:ahLst/>
              <a:cxnLst/>
              <a:rect l="l" t="t" r="r" b="b"/>
              <a:pathLst>
                <a:path w="10907" h="7966" extrusionOk="0">
                  <a:moveTo>
                    <a:pt x="7168" y="357"/>
                  </a:moveTo>
                  <a:lnTo>
                    <a:pt x="7168" y="1893"/>
                  </a:lnTo>
                  <a:cubicBezTo>
                    <a:pt x="7168" y="2131"/>
                    <a:pt x="7120" y="2357"/>
                    <a:pt x="7013" y="2560"/>
                  </a:cubicBezTo>
                  <a:cubicBezTo>
                    <a:pt x="7001" y="2584"/>
                    <a:pt x="7001" y="2608"/>
                    <a:pt x="7001" y="2643"/>
                  </a:cubicBezTo>
                  <a:lnTo>
                    <a:pt x="7001" y="3084"/>
                  </a:lnTo>
                  <a:cubicBezTo>
                    <a:pt x="7001" y="3512"/>
                    <a:pt x="6822" y="3917"/>
                    <a:pt x="6513" y="4203"/>
                  </a:cubicBezTo>
                  <a:cubicBezTo>
                    <a:pt x="6465" y="4227"/>
                    <a:pt x="6429" y="4274"/>
                    <a:pt x="6394" y="4310"/>
                  </a:cubicBezTo>
                  <a:cubicBezTo>
                    <a:pt x="6111" y="4514"/>
                    <a:pt x="5775" y="4621"/>
                    <a:pt x="5415" y="4621"/>
                  </a:cubicBezTo>
                  <a:cubicBezTo>
                    <a:pt x="5396" y="4621"/>
                    <a:pt x="5377" y="4620"/>
                    <a:pt x="5358" y="4620"/>
                  </a:cubicBezTo>
                  <a:cubicBezTo>
                    <a:pt x="4536" y="4560"/>
                    <a:pt x="3917" y="3858"/>
                    <a:pt x="3917" y="3024"/>
                  </a:cubicBezTo>
                  <a:lnTo>
                    <a:pt x="3917" y="2643"/>
                  </a:lnTo>
                  <a:cubicBezTo>
                    <a:pt x="3917" y="2608"/>
                    <a:pt x="3917" y="2596"/>
                    <a:pt x="3905" y="2560"/>
                  </a:cubicBezTo>
                  <a:cubicBezTo>
                    <a:pt x="3798" y="2357"/>
                    <a:pt x="3751" y="2131"/>
                    <a:pt x="3751" y="1893"/>
                  </a:cubicBezTo>
                  <a:lnTo>
                    <a:pt x="3751" y="1548"/>
                  </a:lnTo>
                  <a:cubicBezTo>
                    <a:pt x="3751" y="893"/>
                    <a:pt x="4286" y="357"/>
                    <a:pt x="4941" y="357"/>
                  </a:cubicBezTo>
                  <a:close/>
                  <a:moveTo>
                    <a:pt x="10013" y="2905"/>
                  </a:moveTo>
                  <a:lnTo>
                    <a:pt x="10013" y="3560"/>
                  </a:lnTo>
                  <a:cubicBezTo>
                    <a:pt x="10013" y="3667"/>
                    <a:pt x="9989" y="3774"/>
                    <a:pt x="9942" y="3870"/>
                  </a:cubicBezTo>
                  <a:lnTo>
                    <a:pt x="9870" y="4036"/>
                  </a:lnTo>
                  <a:cubicBezTo>
                    <a:pt x="9858" y="4048"/>
                    <a:pt x="9858" y="4084"/>
                    <a:pt x="9858" y="4108"/>
                  </a:cubicBezTo>
                  <a:lnTo>
                    <a:pt x="9858" y="4453"/>
                  </a:lnTo>
                  <a:cubicBezTo>
                    <a:pt x="9870" y="4679"/>
                    <a:pt x="9763" y="4882"/>
                    <a:pt x="9597" y="5048"/>
                  </a:cubicBezTo>
                  <a:cubicBezTo>
                    <a:pt x="9451" y="5205"/>
                    <a:pt x="9244" y="5288"/>
                    <a:pt x="9022" y="5288"/>
                  </a:cubicBezTo>
                  <a:cubicBezTo>
                    <a:pt x="9007" y="5288"/>
                    <a:pt x="8992" y="5287"/>
                    <a:pt x="8977" y="5286"/>
                  </a:cubicBezTo>
                  <a:cubicBezTo>
                    <a:pt x="8513" y="5275"/>
                    <a:pt x="8144" y="4870"/>
                    <a:pt x="8144" y="4382"/>
                  </a:cubicBezTo>
                  <a:lnTo>
                    <a:pt x="8144" y="4084"/>
                  </a:lnTo>
                  <a:cubicBezTo>
                    <a:pt x="8144" y="4048"/>
                    <a:pt x="8144" y="4036"/>
                    <a:pt x="8132" y="4012"/>
                  </a:cubicBezTo>
                  <a:lnTo>
                    <a:pt x="8025" y="3810"/>
                  </a:lnTo>
                  <a:cubicBezTo>
                    <a:pt x="8002" y="3741"/>
                    <a:pt x="7968" y="3672"/>
                    <a:pt x="7966" y="3582"/>
                  </a:cubicBezTo>
                  <a:lnTo>
                    <a:pt x="7966" y="3582"/>
                  </a:lnTo>
                  <a:cubicBezTo>
                    <a:pt x="7973" y="3196"/>
                    <a:pt x="8279" y="2905"/>
                    <a:pt x="8644" y="2905"/>
                  </a:cubicBezTo>
                  <a:close/>
                  <a:moveTo>
                    <a:pt x="1727" y="2893"/>
                  </a:moveTo>
                  <a:cubicBezTo>
                    <a:pt x="2000" y="2893"/>
                    <a:pt x="2250" y="3000"/>
                    <a:pt x="2441" y="3191"/>
                  </a:cubicBezTo>
                  <a:cubicBezTo>
                    <a:pt x="2643" y="3381"/>
                    <a:pt x="2739" y="3655"/>
                    <a:pt x="2774" y="3929"/>
                  </a:cubicBezTo>
                  <a:cubicBezTo>
                    <a:pt x="2774" y="4024"/>
                    <a:pt x="2786" y="4132"/>
                    <a:pt x="2786" y="4227"/>
                  </a:cubicBezTo>
                  <a:lnTo>
                    <a:pt x="2786" y="4262"/>
                  </a:lnTo>
                  <a:cubicBezTo>
                    <a:pt x="2608" y="3989"/>
                    <a:pt x="2358" y="3798"/>
                    <a:pt x="2000" y="3691"/>
                  </a:cubicBezTo>
                  <a:cubicBezTo>
                    <a:pt x="1753" y="3615"/>
                    <a:pt x="1520" y="3607"/>
                    <a:pt x="1431" y="3607"/>
                  </a:cubicBezTo>
                  <a:cubicBezTo>
                    <a:pt x="1409" y="3607"/>
                    <a:pt x="1396" y="3608"/>
                    <a:pt x="1393" y="3608"/>
                  </a:cubicBezTo>
                  <a:cubicBezTo>
                    <a:pt x="1346" y="3608"/>
                    <a:pt x="1310" y="3620"/>
                    <a:pt x="1286" y="3655"/>
                  </a:cubicBezTo>
                  <a:lnTo>
                    <a:pt x="1000" y="3953"/>
                  </a:lnTo>
                  <a:cubicBezTo>
                    <a:pt x="941" y="4012"/>
                    <a:pt x="941" y="4108"/>
                    <a:pt x="1000" y="4167"/>
                  </a:cubicBezTo>
                  <a:cubicBezTo>
                    <a:pt x="1030" y="4197"/>
                    <a:pt x="1072" y="4212"/>
                    <a:pt x="1113" y="4212"/>
                  </a:cubicBezTo>
                  <a:cubicBezTo>
                    <a:pt x="1155" y="4212"/>
                    <a:pt x="1197" y="4197"/>
                    <a:pt x="1226" y="4167"/>
                  </a:cubicBezTo>
                  <a:lnTo>
                    <a:pt x="1465" y="3917"/>
                  </a:lnTo>
                  <a:cubicBezTo>
                    <a:pt x="1667" y="3929"/>
                    <a:pt x="2322" y="4012"/>
                    <a:pt x="2572" y="4572"/>
                  </a:cubicBezTo>
                  <a:cubicBezTo>
                    <a:pt x="2500" y="4989"/>
                    <a:pt x="2143" y="5298"/>
                    <a:pt x="1727" y="5298"/>
                  </a:cubicBezTo>
                  <a:cubicBezTo>
                    <a:pt x="1250" y="5298"/>
                    <a:pt x="869" y="4917"/>
                    <a:pt x="869" y="4441"/>
                  </a:cubicBezTo>
                  <a:cubicBezTo>
                    <a:pt x="869" y="4346"/>
                    <a:pt x="798" y="4274"/>
                    <a:pt x="703" y="4274"/>
                  </a:cubicBezTo>
                  <a:lnTo>
                    <a:pt x="679" y="4274"/>
                  </a:lnTo>
                  <a:lnTo>
                    <a:pt x="679" y="4227"/>
                  </a:lnTo>
                  <a:cubicBezTo>
                    <a:pt x="679" y="4132"/>
                    <a:pt x="679" y="4024"/>
                    <a:pt x="691" y="3929"/>
                  </a:cubicBezTo>
                  <a:cubicBezTo>
                    <a:pt x="703" y="3655"/>
                    <a:pt x="822" y="3381"/>
                    <a:pt x="1012" y="3191"/>
                  </a:cubicBezTo>
                  <a:cubicBezTo>
                    <a:pt x="1215" y="3000"/>
                    <a:pt x="1465" y="2893"/>
                    <a:pt x="1727" y="2893"/>
                  </a:cubicBezTo>
                  <a:close/>
                  <a:moveTo>
                    <a:pt x="643" y="4882"/>
                  </a:moveTo>
                  <a:cubicBezTo>
                    <a:pt x="726" y="5096"/>
                    <a:pt x="881" y="5275"/>
                    <a:pt x="1060" y="5405"/>
                  </a:cubicBezTo>
                  <a:lnTo>
                    <a:pt x="1060" y="5596"/>
                  </a:lnTo>
                  <a:cubicBezTo>
                    <a:pt x="762" y="5501"/>
                    <a:pt x="619" y="5346"/>
                    <a:pt x="560" y="5275"/>
                  </a:cubicBezTo>
                  <a:cubicBezTo>
                    <a:pt x="595" y="5155"/>
                    <a:pt x="631" y="5036"/>
                    <a:pt x="643" y="4882"/>
                  </a:cubicBezTo>
                  <a:close/>
                  <a:moveTo>
                    <a:pt x="2798" y="4882"/>
                  </a:moveTo>
                  <a:cubicBezTo>
                    <a:pt x="2810" y="5024"/>
                    <a:pt x="2846" y="5155"/>
                    <a:pt x="2893" y="5263"/>
                  </a:cubicBezTo>
                  <a:cubicBezTo>
                    <a:pt x="2834" y="5346"/>
                    <a:pt x="2679" y="5477"/>
                    <a:pt x="2381" y="5596"/>
                  </a:cubicBezTo>
                  <a:lnTo>
                    <a:pt x="2381" y="5405"/>
                  </a:lnTo>
                  <a:cubicBezTo>
                    <a:pt x="2560" y="5275"/>
                    <a:pt x="2715" y="5096"/>
                    <a:pt x="2798" y="4882"/>
                  </a:cubicBezTo>
                  <a:close/>
                  <a:moveTo>
                    <a:pt x="6299" y="4727"/>
                  </a:moveTo>
                  <a:lnTo>
                    <a:pt x="6299" y="5001"/>
                  </a:lnTo>
                  <a:lnTo>
                    <a:pt x="5453" y="5596"/>
                  </a:lnTo>
                  <a:lnTo>
                    <a:pt x="4584" y="5024"/>
                  </a:lnTo>
                  <a:lnTo>
                    <a:pt x="4584" y="4727"/>
                  </a:lnTo>
                  <a:cubicBezTo>
                    <a:pt x="4810" y="4846"/>
                    <a:pt x="5060" y="4917"/>
                    <a:pt x="5322" y="4929"/>
                  </a:cubicBezTo>
                  <a:lnTo>
                    <a:pt x="5441" y="4929"/>
                  </a:lnTo>
                  <a:cubicBezTo>
                    <a:pt x="5739" y="4929"/>
                    <a:pt x="6037" y="4858"/>
                    <a:pt x="6299" y="4727"/>
                  </a:cubicBezTo>
                  <a:close/>
                  <a:moveTo>
                    <a:pt x="9347" y="5572"/>
                  </a:moveTo>
                  <a:lnTo>
                    <a:pt x="9347" y="5632"/>
                  </a:lnTo>
                  <a:cubicBezTo>
                    <a:pt x="9347" y="5656"/>
                    <a:pt x="9347" y="5691"/>
                    <a:pt x="9358" y="5715"/>
                  </a:cubicBezTo>
                  <a:lnTo>
                    <a:pt x="9001" y="6072"/>
                  </a:lnTo>
                  <a:lnTo>
                    <a:pt x="8644" y="5715"/>
                  </a:lnTo>
                  <a:cubicBezTo>
                    <a:pt x="8644" y="5691"/>
                    <a:pt x="8668" y="5656"/>
                    <a:pt x="8668" y="5632"/>
                  </a:cubicBezTo>
                  <a:lnTo>
                    <a:pt x="8668" y="5572"/>
                  </a:lnTo>
                  <a:cubicBezTo>
                    <a:pt x="8763" y="5596"/>
                    <a:pt x="8870" y="5632"/>
                    <a:pt x="8977" y="5632"/>
                  </a:cubicBezTo>
                  <a:lnTo>
                    <a:pt x="9001" y="5632"/>
                  </a:lnTo>
                  <a:cubicBezTo>
                    <a:pt x="9120" y="5632"/>
                    <a:pt x="9239" y="5620"/>
                    <a:pt x="9347" y="5572"/>
                  </a:cubicBezTo>
                  <a:close/>
                  <a:moveTo>
                    <a:pt x="2108" y="5572"/>
                  </a:moveTo>
                  <a:lnTo>
                    <a:pt x="2108" y="5739"/>
                  </a:lnTo>
                  <a:cubicBezTo>
                    <a:pt x="2108" y="5798"/>
                    <a:pt x="2119" y="5834"/>
                    <a:pt x="2143" y="5882"/>
                  </a:cubicBezTo>
                  <a:lnTo>
                    <a:pt x="1965" y="6013"/>
                  </a:lnTo>
                  <a:cubicBezTo>
                    <a:pt x="1899" y="6084"/>
                    <a:pt x="1816" y="6120"/>
                    <a:pt x="1731" y="6120"/>
                  </a:cubicBezTo>
                  <a:cubicBezTo>
                    <a:pt x="1646" y="6120"/>
                    <a:pt x="1560" y="6084"/>
                    <a:pt x="1488" y="6013"/>
                  </a:cubicBezTo>
                  <a:lnTo>
                    <a:pt x="1346" y="5882"/>
                  </a:lnTo>
                  <a:cubicBezTo>
                    <a:pt x="1369" y="5834"/>
                    <a:pt x="1381" y="5775"/>
                    <a:pt x="1381" y="5739"/>
                  </a:cubicBezTo>
                  <a:lnTo>
                    <a:pt x="1381" y="5572"/>
                  </a:lnTo>
                  <a:cubicBezTo>
                    <a:pt x="1488" y="5596"/>
                    <a:pt x="1607" y="5632"/>
                    <a:pt x="1750" y="5632"/>
                  </a:cubicBezTo>
                  <a:cubicBezTo>
                    <a:pt x="1857" y="5632"/>
                    <a:pt x="1977" y="5608"/>
                    <a:pt x="2108" y="5572"/>
                  </a:cubicBezTo>
                  <a:close/>
                  <a:moveTo>
                    <a:pt x="4465" y="5298"/>
                  </a:moveTo>
                  <a:lnTo>
                    <a:pt x="5215" y="5810"/>
                  </a:lnTo>
                  <a:lnTo>
                    <a:pt x="4810" y="6215"/>
                  </a:lnTo>
                  <a:lnTo>
                    <a:pt x="4798" y="6215"/>
                  </a:lnTo>
                  <a:lnTo>
                    <a:pt x="4310" y="5465"/>
                  </a:lnTo>
                  <a:lnTo>
                    <a:pt x="4465" y="5298"/>
                  </a:lnTo>
                  <a:close/>
                  <a:moveTo>
                    <a:pt x="6429" y="5298"/>
                  </a:moveTo>
                  <a:lnTo>
                    <a:pt x="6596" y="5465"/>
                  </a:lnTo>
                  <a:lnTo>
                    <a:pt x="6108" y="6215"/>
                  </a:lnTo>
                  <a:lnTo>
                    <a:pt x="6096" y="6215"/>
                  </a:lnTo>
                  <a:lnTo>
                    <a:pt x="5691" y="5810"/>
                  </a:lnTo>
                  <a:lnTo>
                    <a:pt x="6429" y="5298"/>
                  </a:lnTo>
                  <a:close/>
                  <a:moveTo>
                    <a:pt x="4905" y="0"/>
                  </a:moveTo>
                  <a:cubicBezTo>
                    <a:pt x="4072" y="0"/>
                    <a:pt x="3381" y="691"/>
                    <a:pt x="3381" y="1524"/>
                  </a:cubicBezTo>
                  <a:lnTo>
                    <a:pt x="3381" y="1869"/>
                  </a:lnTo>
                  <a:cubicBezTo>
                    <a:pt x="3381" y="2131"/>
                    <a:pt x="3441" y="2381"/>
                    <a:pt x="3548" y="2643"/>
                  </a:cubicBezTo>
                  <a:lnTo>
                    <a:pt x="3548" y="3000"/>
                  </a:lnTo>
                  <a:cubicBezTo>
                    <a:pt x="3548" y="3596"/>
                    <a:pt x="3810" y="4132"/>
                    <a:pt x="4227" y="4465"/>
                  </a:cubicBezTo>
                  <a:lnTo>
                    <a:pt x="4227" y="5001"/>
                  </a:lnTo>
                  <a:lnTo>
                    <a:pt x="3929" y="5322"/>
                  </a:lnTo>
                  <a:cubicBezTo>
                    <a:pt x="3905" y="5346"/>
                    <a:pt x="3893" y="5394"/>
                    <a:pt x="3893" y="5441"/>
                  </a:cubicBezTo>
                  <a:lnTo>
                    <a:pt x="2905" y="5798"/>
                  </a:lnTo>
                  <a:cubicBezTo>
                    <a:pt x="2834" y="5822"/>
                    <a:pt x="2774" y="5858"/>
                    <a:pt x="2715" y="5894"/>
                  </a:cubicBezTo>
                  <a:lnTo>
                    <a:pt x="2560" y="5822"/>
                  </a:lnTo>
                  <a:cubicBezTo>
                    <a:pt x="3024" y="5632"/>
                    <a:pt x="3155" y="5346"/>
                    <a:pt x="3179" y="5334"/>
                  </a:cubicBezTo>
                  <a:cubicBezTo>
                    <a:pt x="3203" y="5286"/>
                    <a:pt x="3203" y="5227"/>
                    <a:pt x="3179" y="5179"/>
                  </a:cubicBezTo>
                  <a:cubicBezTo>
                    <a:pt x="3060" y="4965"/>
                    <a:pt x="3036" y="4524"/>
                    <a:pt x="3036" y="4203"/>
                  </a:cubicBezTo>
                  <a:cubicBezTo>
                    <a:pt x="3036" y="4084"/>
                    <a:pt x="3036" y="3977"/>
                    <a:pt x="3024" y="3893"/>
                  </a:cubicBezTo>
                  <a:cubicBezTo>
                    <a:pt x="2965" y="3131"/>
                    <a:pt x="2405" y="2548"/>
                    <a:pt x="1691" y="2548"/>
                  </a:cubicBezTo>
                  <a:cubicBezTo>
                    <a:pt x="976" y="2548"/>
                    <a:pt x="393" y="3131"/>
                    <a:pt x="345" y="3893"/>
                  </a:cubicBezTo>
                  <a:cubicBezTo>
                    <a:pt x="345" y="3977"/>
                    <a:pt x="333" y="4084"/>
                    <a:pt x="333" y="4203"/>
                  </a:cubicBezTo>
                  <a:cubicBezTo>
                    <a:pt x="322" y="4548"/>
                    <a:pt x="298" y="4965"/>
                    <a:pt x="203" y="5179"/>
                  </a:cubicBezTo>
                  <a:cubicBezTo>
                    <a:pt x="167" y="5227"/>
                    <a:pt x="167" y="5286"/>
                    <a:pt x="203" y="5334"/>
                  </a:cubicBezTo>
                  <a:cubicBezTo>
                    <a:pt x="203" y="5346"/>
                    <a:pt x="345" y="5632"/>
                    <a:pt x="810" y="5822"/>
                  </a:cubicBezTo>
                  <a:lnTo>
                    <a:pt x="369" y="6037"/>
                  </a:lnTo>
                  <a:cubicBezTo>
                    <a:pt x="155" y="6156"/>
                    <a:pt x="0" y="6370"/>
                    <a:pt x="0" y="6632"/>
                  </a:cubicBezTo>
                  <a:lnTo>
                    <a:pt x="0" y="7799"/>
                  </a:lnTo>
                  <a:cubicBezTo>
                    <a:pt x="0" y="7894"/>
                    <a:pt x="72" y="7965"/>
                    <a:pt x="167" y="7965"/>
                  </a:cubicBezTo>
                  <a:cubicBezTo>
                    <a:pt x="250" y="7965"/>
                    <a:pt x="333" y="7894"/>
                    <a:pt x="333" y="7799"/>
                  </a:cubicBezTo>
                  <a:lnTo>
                    <a:pt x="333" y="6632"/>
                  </a:lnTo>
                  <a:cubicBezTo>
                    <a:pt x="333" y="6489"/>
                    <a:pt x="405" y="6370"/>
                    <a:pt x="524" y="6310"/>
                  </a:cubicBezTo>
                  <a:lnTo>
                    <a:pt x="1060" y="6048"/>
                  </a:lnTo>
                  <a:lnTo>
                    <a:pt x="1238" y="6227"/>
                  </a:lnTo>
                  <a:cubicBezTo>
                    <a:pt x="1369" y="6346"/>
                    <a:pt x="1536" y="6406"/>
                    <a:pt x="1703" y="6406"/>
                  </a:cubicBezTo>
                  <a:cubicBezTo>
                    <a:pt x="1857" y="6406"/>
                    <a:pt x="2024" y="6346"/>
                    <a:pt x="2155" y="6227"/>
                  </a:cubicBezTo>
                  <a:lnTo>
                    <a:pt x="2334" y="6048"/>
                  </a:lnTo>
                  <a:lnTo>
                    <a:pt x="2512" y="6132"/>
                  </a:lnTo>
                  <a:cubicBezTo>
                    <a:pt x="2441" y="6275"/>
                    <a:pt x="2381" y="6418"/>
                    <a:pt x="2381" y="6584"/>
                  </a:cubicBezTo>
                  <a:lnTo>
                    <a:pt x="2381" y="7799"/>
                  </a:lnTo>
                  <a:cubicBezTo>
                    <a:pt x="2381" y="7894"/>
                    <a:pt x="2453" y="7965"/>
                    <a:pt x="2548" y="7965"/>
                  </a:cubicBezTo>
                  <a:cubicBezTo>
                    <a:pt x="2631" y="7965"/>
                    <a:pt x="2715" y="7894"/>
                    <a:pt x="2715" y="7799"/>
                  </a:cubicBezTo>
                  <a:lnTo>
                    <a:pt x="2715" y="6584"/>
                  </a:lnTo>
                  <a:cubicBezTo>
                    <a:pt x="2715" y="6358"/>
                    <a:pt x="2846" y="6167"/>
                    <a:pt x="3048" y="6096"/>
                  </a:cubicBezTo>
                  <a:lnTo>
                    <a:pt x="4084" y="5715"/>
                  </a:lnTo>
                  <a:lnTo>
                    <a:pt x="4513" y="6358"/>
                  </a:lnTo>
                  <a:cubicBezTo>
                    <a:pt x="4572" y="6453"/>
                    <a:pt x="4655" y="6489"/>
                    <a:pt x="4751" y="6513"/>
                  </a:cubicBezTo>
                  <a:lnTo>
                    <a:pt x="4775" y="6513"/>
                  </a:lnTo>
                  <a:cubicBezTo>
                    <a:pt x="4870" y="6513"/>
                    <a:pt x="4941" y="6477"/>
                    <a:pt x="5013" y="6418"/>
                  </a:cubicBezTo>
                  <a:lnTo>
                    <a:pt x="5286" y="6156"/>
                  </a:lnTo>
                  <a:lnTo>
                    <a:pt x="5286" y="7799"/>
                  </a:lnTo>
                  <a:cubicBezTo>
                    <a:pt x="5286" y="7894"/>
                    <a:pt x="5358" y="7965"/>
                    <a:pt x="5453" y="7965"/>
                  </a:cubicBezTo>
                  <a:cubicBezTo>
                    <a:pt x="5537" y="7965"/>
                    <a:pt x="5608" y="7894"/>
                    <a:pt x="5608" y="7799"/>
                  </a:cubicBezTo>
                  <a:lnTo>
                    <a:pt x="5608" y="6156"/>
                  </a:lnTo>
                  <a:lnTo>
                    <a:pt x="5882" y="6418"/>
                  </a:lnTo>
                  <a:cubicBezTo>
                    <a:pt x="5941" y="6477"/>
                    <a:pt x="6025" y="6513"/>
                    <a:pt x="6120" y="6513"/>
                  </a:cubicBezTo>
                  <a:lnTo>
                    <a:pt x="6144" y="6513"/>
                  </a:lnTo>
                  <a:cubicBezTo>
                    <a:pt x="6251" y="6489"/>
                    <a:pt x="6322" y="6453"/>
                    <a:pt x="6382" y="6358"/>
                  </a:cubicBezTo>
                  <a:lnTo>
                    <a:pt x="6822" y="5715"/>
                  </a:lnTo>
                  <a:lnTo>
                    <a:pt x="7846" y="6096"/>
                  </a:lnTo>
                  <a:cubicBezTo>
                    <a:pt x="8049" y="6167"/>
                    <a:pt x="8192" y="6358"/>
                    <a:pt x="8192" y="6584"/>
                  </a:cubicBezTo>
                  <a:lnTo>
                    <a:pt x="8192" y="7799"/>
                  </a:lnTo>
                  <a:cubicBezTo>
                    <a:pt x="8192" y="7894"/>
                    <a:pt x="8263" y="7965"/>
                    <a:pt x="8346" y="7965"/>
                  </a:cubicBezTo>
                  <a:cubicBezTo>
                    <a:pt x="8442" y="7965"/>
                    <a:pt x="8513" y="7894"/>
                    <a:pt x="8513" y="7799"/>
                  </a:cubicBezTo>
                  <a:lnTo>
                    <a:pt x="8513" y="6584"/>
                  </a:lnTo>
                  <a:cubicBezTo>
                    <a:pt x="8513" y="6358"/>
                    <a:pt x="8430" y="6156"/>
                    <a:pt x="8275" y="6001"/>
                  </a:cubicBezTo>
                  <a:lnTo>
                    <a:pt x="8323" y="5989"/>
                  </a:lnTo>
                  <a:cubicBezTo>
                    <a:pt x="8370" y="5977"/>
                    <a:pt x="8406" y="5953"/>
                    <a:pt x="8465" y="5929"/>
                  </a:cubicBezTo>
                  <a:lnTo>
                    <a:pt x="8870" y="6334"/>
                  </a:lnTo>
                  <a:lnTo>
                    <a:pt x="8870" y="7787"/>
                  </a:lnTo>
                  <a:cubicBezTo>
                    <a:pt x="8870" y="7882"/>
                    <a:pt x="8942" y="7953"/>
                    <a:pt x="9037" y="7953"/>
                  </a:cubicBezTo>
                  <a:cubicBezTo>
                    <a:pt x="9120" y="7953"/>
                    <a:pt x="9204" y="7882"/>
                    <a:pt x="9204" y="7787"/>
                  </a:cubicBezTo>
                  <a:lnTo>
                    <a:pt x="9204" y="6334"/>
                  </a:lnTo>
                  <a:lnTo>
                    <a:pt x="9597" y="5929"/>
                  </a:lnTo>
                  <a:cubicBezTo>
                    <a:pt x="9620" y="5941"/>
                    <a:pt x="9644" y="5941"/>
                    <a:pt x="9680" y="5953"/>
                  </a:cubicBezTo>
                  <a:lnTo>
                    <a:pt x="10335" y="6156"/>
                  </a:lnTo>
                  <a:cubicBezTo>
                    <a:pt x="10478" y="6191"/>
                    <a:pt x="10585" y="6334"/>
                    <a:pt x="10585" y="6489"/>
                  </a:cubicBezTo>
                  <a:lnTo>
                    <a:pt x="10585" y="7799"/>
                  </a:lnTo>
                  <a:cubicBezTo>
                    <a:pt x="10585" y="7894"/>
                    <a:pt x="10656" y="7965"/>
                    <a:pt x="10751" y="7965"/>
                  </a:cubicBezTo>
                  <a:cubicBezTo>
                    <a:pt x="10835" y="7965"/>
                    <a:pt x="10906" y="7894"/>
                    <a:pt x="10906" y="7799"/>
                  </a:cubicBezTo>
                  <a:lnTo>
                    <a:pt x="10906" y="6489"/>
                  </a:lnTo>
                  <a:cubicBezTo>
                    <a:pt x="10871" y="6227"/>
                    <a:pt x="10656" y="5953"/>
                    <a:pt x="10382" y="5870"/>
                  </a:cubicBezTo>
                  <a:lnTo>
                    <a:pt x="9716" y="5679"/>
                  </a:lnTo>
                  <a:cubicBezTo>
                    <a:pt x="9692" y="5656"/>
                    <a:pt x="9680" y="5644"/>
                    <a:pt x="9680" y="5620"/>
                  </a:cubicBezTo>
                  <a:lnTo>
                    <a:pt x="9680" y="5394"/>
                  </a:lnTo>
                  <a:cubicBezTo>
                    <a:pt x="9739" y="5358"/>
                    <a:pt x="9787" y="5322"/>
                    <a:pt x="9823" y="5275"/>
                  </a:cubicBezTo>
                  <a:cubicBezTo>
                    <a:pt x="10049" y="5048"/>
                    <a:pt x="10180" y="4751"/>
                    <a:pt x="10180" y="4429"/>
                  </a:cubicBezTo>
                  <a:lnTo>
                    <a:pt x="10180" y="4132"/>
                  </a:lnTo>
                  <a:lnTo>
                    <a:pt x="10239" y="3989"/>
                  </a:lnTo>
                  <a:cubicBezTo>
                    <a:pt x="10323" y="3858"/>
                    <a:pt x="10347" y="3691"/>
                    <a:pt x="10347" y="3548"/>
                  </a:cubicBezTo>
                  <a:lnTo>
                    <a:pt x="10347" y="2727"/>
                  </a:lnTo>
                  <a:cubicBezTo>
                    <a:pt x="10347" y="2643"/>
                    <a:pt x="10275" y="2560"/>
                    <a:pt x="10180" y="2560"/>
                  </a:cubicBezTo>
                  <a:lnTo>
                    <a:pt x="8656" y="2560"/>
                  </a:lnTo>
                  <a:cubicBezTo>
                    <a:pt x="8096" y="2560"/>
                    <a:pt x="7644" y="3012"/>
                    <a:pt x="7644" y="3572"/>
                  </a:cubicBezTo>
                  <a:lnTo>
                    <a:pt x="7644" y="3596"/>
                  </a:lnTo>
                  <a:cubicBezTo>
                    <a:pt x="7644" y="3727"/>
                    <a:pt x="7668" y="3846"/>
                    <a:pt x="7727" y="3965"/>
                  </a:cubicBezTo>
                  <a:lnTo>
                    <a:pt x="7799" y="4132"/>
                  </a:lnTo>
                  <a:lnTo>
                    <a:pt x="7799" y="4382"/>
                  </a:lnTo>
                  <a:cubicBezTo>
                    <a:pt x="7799" y="4798"/>
                    <a:pt x="8013" y="5155"/>
                    <a:pt x="8311" y="5382"/>
                  </a:cubicBezTo>
                  <a:lnTo>
                    <a:pt x="8311" y="5596"/>
                  </a:lnTo>
                  <a:cubicBezTo>
                    <a:pt x="8311" y="5632"/>
                    <a:pt x="8311" y="5644"/>
                    <a:pt x="8180" y="5691"/>
                  </a:cubicBezTo>
                  <a:lnTo>
                    <a:pt x="7858" y="5775"/>
                  </a:lnTo>
                  <a:lnTo>
                    <a:pt x="6941" y="5441"/>
                  </a:lnTo>
                  <a:cubicBezTo>
                    <a:pt x="6941" y="5394"/>
                    <a:pt x="6930" y="5346"/>
                    <a:pt x="6894" y="5322"/>
                  </a:cubicBezTo>
                  <a:lnTo>
                    <a:pt x="6596" y="5001"/>
                  </a:lnTo>
                  <a:lnTo>
                    <a:pt x="6596" y="4489"/>
                  </a:lnTo>
                  <a:cubicBezTo>
                    <a:pt x="6632" y="4453"/>
                    <a:pt x="6656" y="4429"/>
                    <a:pt x="6691" y="4405"/>
                  </a:cubicBezTo>
                  <a:cubicBezTo>
                    <a:pt x="7061" y="4072"/>
                    <a:pt x="7263" y="3560"/>
                    <a:pt x="7263" y="3060"/>
                  </a:cubicBezTo>
                  <a:lnTo>
                    <a:pt x="7263" y="2643"/>
                  </a:lnTo>
                  <a:cubicBezTo>
                    <a:pt x="7382" y="2405"/>
                    <a:pt x="7430" y="2131"/>
                    <a:pt x="7430" y="1869"/>
                  </a:cubicBezTo>
                  <a:lnTo>
                    <a:pt x="7430" y="167"/>
                  </a:lnTo>
                  <a:cubicBezTo>
                    <a:pt x="7430" y="83"/>
                    <a:pt x="7358" y="0"/>
                    <a:pt x="72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91" name="Google Shape;10051;p60">
              <a:extLst>
                <a:ext uri="{FF2B5EF4-FFF2-40B4-BE49-F238E27FC236}">
                  <a16:creationId xmlns:a16="http://schemas.microsoft.com/office/drawing/2014/main" id="{B257BDDD-52CA-E240-885B-DC398CF0024C}"/>
                </a:ext>
              </a:extLst>
            </p:cNvPr>
            <p:cNvSpPr/>
            <p:nvPr/>
          </p:nvSpPr>
          <p:spPr>
            <a:xfrm>
              <a:off x="5645669" y="3625759"/>
              <a:ext cx="10248" cy="42872"/>
            </a:xfrm>
            <a:custGeom>
              <a:avLst/>
              <a:gdLst/>
              <a:ahLst/>
              <a:cxnLst/>
              <a:rect l="l" t="t" r="r" b="b"/>
              <a:pathLst>
                <a:path w="322" h="1347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179"/>
                  </a:lnTo>
                  <a:cubicBezTo>
                    <a:pt x="0" y="1263"/>
                    <a:pt x="72" y="1346"/>
                    <a:pt x="167" y="1346"/>
                  </a:cubicBezTo>
                  <a:cubicBezTo>
                    <a:pt x="251" y="1346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92" name="Google Shape;10052;p60">
              <a:extLst>
                <a:ext uri="{FF2B5EF4-FFF2-40B4-BE49-F238E27FC236}">
                  <a16:creationId xmlns:a16="http://schemas.microsoft.com/office/drawing/2014/main" id="{F616FE9A-3A87-A447-8E54-2FCBD7956D23}"/>
                </a:ext>
              </a:extLst>
            </p:cNvPr>
            <p:cNvSpPr/>
            <p:nvPr/>
          </p:nvSpPr>
          <p:spPr>
            <a:xfrm>
              <a:off x="5462247" y="3461115"/>
              <a:ext cx="86825" cy="29759"/>
            </a:xfrm>
            <a:custGeom>
              <a:avLst/>
              <a:gdLst/>
              <a:ahLst/>
              <a:cxnLst/>
              <a:rect l="l" t="t" r="r" b="b"/>
              <a:pathLst>
                <a:path w="2728" h="935" extrusionOk="0">
                  <a:moveTo>
                    <a:pt x="1094" y="0"/>
                  </a:moveTo>
                  <a:cubicBezTo>
                    <a:pt x="768" y="0"/>
                    <a:pt x="473" y="35"/>
                    <a:pt x="287" y="66"/>
                  </a:cubicBezTo>
                  <a:cubicBezTo>
                    <a:pt x="120" y="102"/>
                    <a:pt x="1" y="233"/>
                    <a:pt x="1" y="399"/>
                  </a:cubicBezTo>
                  <a:lnTo>
                    <a:pt x="1" y="768"/>
                  </a:lnTo>
                  <a:cubicBezTo>
                    <a:pt x="1" y="864"/>
                    <a:pt x="72" y="935"/>
                    <a:pt x="168" y="935"/>
                  </a:cubicBezTo>
                  <a:cubicBezTo>
                    <a:pt x="251" y="935"/>
                    <a:pt x="322" y="864"/>
                    <a:pt x="322" y="768"/>
                  </a:cubicBezTo>
                  <a:lnTo>
                    <a:pt x="322" y="399"/>
                  </a:lnTo>
                  <a:cubicBezTo>
                    <a:pt x="322" y="399"/>
                    <a:pt x="322" y="387"/>
                    <a:pt x="346" y="387"/>
                  </a:cubicBezTo>
                  <a:cubicBezTo>
                    <a:pt x="498" y="361"/>
                    <a:pt x="764" y="327"/>
                    <a:pt x="1063" y="327"/>
                  </a:cubicBezTo>
                  <a:cubicBezTo>
                    <a:pt x="1162" y="327"/>
                    <a:pt x="1266" y="331"/>
                    <a:pt x="1370" y="340"/>
                  </a:cubicBezTo>
                  <a:cubicBezTo>
                    <a:pt x="1858" y="364"/>
                    <a:pt x="2215" y="506"/>
                    <a:pt x="2442" y="709"/>
                  </a:cubicBezTo>
                  <a:cubicBezTo>
                    <a:pt x="2471" y="739"/>
                    <a:pt x="2513" y="753"/>
                    <a:pt x="2555" y="753"/>
                  </a:cubicBezTo>
                  <a:cubicBezTo>
                    <a:pt x="2596" y="753"/>
                    <a:pt x="2638" y="739"/>
                    <a:pt x="2668" y="709"/>
                  </a:cubicBezTo>
                  <a:cubicBezTo>
                    <a:pt x="2727" y="637"/>
                    <a:pt x="2727" y="530"/>
                    <a:pt x="2656" y="471"/>
                  </a:cubicBezTo>
                  <a:cubicBezTo>
                    <a:pt x="2283" y="97"/>
                    <a:pt x="1643" y="0"/>
                    <a:pt x="10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93" name="Google Shape;10053;p60">
              <a:extLst>
                <a:ext uri="{FF2B5EF4-FFF2-40B4-BE49-F238E27FC236}">
                  <a16:creationId xmlns:a16="http://schemas.microsoft.com/office/drawing/2014/main" id="{D9F5A197-79A5-1C4C-84FD-9677B16C33B9}"/>
                </a:ext>
              </a:extLst>
            </p:cNvPr>
            <p:cNvSpPr/>
            <p:nvPr/>
          </p:nvSpPr>
          <p:spPr>
            <a:xfrm>
              <a:off x="5441050" y="3636389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845"/>
                  </a:lnTo>
                  <a:cubicBezTo>
                    <a:pt x="0" y="929"/>
                    <a:pt x="72" y="1012"/>
                    <a:pt x="167" y="1012"/>
                  </a:cubicBezTo>
                  <a:cubicBezTo>
                    <a:pt x="250" y="1012"/>
                    <a:pt x="322" y="929"/>
                    <a:pt x="322" y="845"/>
                  </a:cubicBezTo>
                  <a:lnTo>
                    <a:pt x="322" y="155"/>
                  </a:lnTo>
                  <a:cubicBezTo>
                    <a:pt x="310" y="71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94" name="Google Shape;10054;p60">
              <a:extLst>
                <a:ext uri="{FF2B5EF4-FFF2-40B4-BE49-F238E27FC236}">
                  <a16:creationId xmlns:a16="http://schemas.microsoft.com/office/drawing/2014/main" id="{FBA6B123-F71D-6D43-9E21-D5C01DCBB77B}"/>
                </a:ext>
              </a:extLst>
            </p:cNvPr>
            <p:cNvSpPr/>
            <p:nvPr/>
          </p:nvSpPr>
          <p:spPr>
            <a:xfrm>
              <a:off x="5559257" y="3636389"/>
              <a:ext cx="10662" cy="32241"/>
            </a:xfrm>
            <a:custGeom>
              <a:avLst/>
              <a:gdLst/>
              <a:ahLst/>
              <a:cxnLst/>
              <a:rect l="l" t="t" r="r" b="b"/>
              <a:pathLst>
                <a:path w="335" h="1013" extrusionOk="0">
                  <a:moveTo>
                    <a:pt x="168" y="0"/>
                  </a:moveTo>
                  <a:cubicBezTo>
                    <a:pt x="84" y="0"/>
                    <a:pt x="1" y="71"/>
                    <a:pt x="1" y="155"/>
                  </a:cubicBezTo>
                  <a:lnTo>
                    <a:pt x="1" y="845"/>
                  </a:lnTo>
                  <a:cubicBezTo>
                    <a:pt x="1" y="929"/>
                    <a:pt x="84" y="1012"/>
                    <a:pt x="168" y="1012"/>
                  </a:cubicBezTo>
                  <a:cubicBezTo>
                    <a:pt x="263" y="1012"/>
                    <a:pt x="334" y="929"/>
                    <a:pt x="334" y="845"/>
                  </a:cubicBezTo>
                  <a:lnTo>
                    <a:pt x="334" y="155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95" name="Google Shape;10055;p60">
            <a:extLst>
              <a:ext uri="{FF2B5EF4-FFF2-40B4-BE49-F238E27FC236}">
                <a16:creationId xmlns:a16="http://schemas.microsoft.com/office/drawing/2014/main" id="{E1F3C426-3CB6-D64B-BD2F-00AB0C746138}"/>
              </a:ext>
            </a:extLst>
          </p:cNvPr>
          <p:cNvGrpSpPr/>
          <p:nvPr/>
        </p:nvGrpSpPr>
        <p:grpSpPr>
          <a:xfrm>
            <a:off x="6162420" y="4144558"/>
            <a:ext cx="527100" cy="402528"/>
            <a:chOff x="5776798" y="3409778"/>
            <a:chExt cx="346379" cy="264518"/>
          </a:xfrm>
          <a:solidFill>
            <a:srgbClr val="ED1B24"/>
          </a:solidFill>
        </p:grpSpPr>
        <p:sp>
          <p:nvSpPr>
            <p:cNvPr id="96" name="Google Shape;10056;p60">
              <a:extLst>
                <a:ext uri="{FF2B5EF4-FFF2-40B4-BE49-F238E27FC236}">
                  <a16:creationId xmlns:a16="http://schemas.microsoft.com/office/drawing/2014/main" id="{7EE59DF7-A6B7-804A-81B5-BEBD26FE6E4F}"/>
                </a:ext>
              </a:extLst>
            </p:cNvPr>
            <p:cNvSpPr/>
            <p:nvPr/>
          </p:nvSpPr>
          <p:spPr>
            <a:xfrm>
              <a:off x="589010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1" y="1013"/>
                    <a:pt x="167" y="1013"/>
                  </a:cubicBezTo>
                  <a:cubicBezTo>
                    <a:pt x="250" y="1013"/>
                    <a:pt x="321" y="929"/>
                    <a:pt x="321" y="846"/>
                  </a:cubicBezTo>
                  <a:lnTo>
                    <a:pt x="321" y="143"/>
                  </a:lnTo>
                  <a:cubicBezTo>
                    <a:pt x="321" y="60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97" name="Google Shape;10057;p60">
              <a:extLst>
                <a:ext uri="{FF2B5EF4-FFF2-40B4-BE49-F238E27FC236}">
                  <a16:creationId xmlns:a16="http://schemas.microsoft.com/office/drawing/2014/main" id="{7DA2B009-7CCA-F043-8F04-7DEE67784A41}"/>
                </a:ext>
              </a:extLst>
            </p:cNvPr>
            <p:cNvSpPr/>
            <p:nvPr/>
          </p:nvSpPr>
          <p:spPr>
            <a:xfrm>
              <a:off x="599809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2" y="1013"/>
                    <a:pt x="167" y="1013"/>
                  </a:cubicBezTo>
                  <a:cubicBezTo>
                    <a:pt x="250" y="1013"/>
                    <a:pt x="322" y="929"/>
                    <a:pt x="322" y="846"/>
                  </a:cubicBezTo>
                  <a:lnTo>
                    <a:pt x="322" y="143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98" name="Google Shape;10058;p60">
              <a:extLst>
                <a:ext uri="{FF2B5EF4-FFF2-40B4-BE49-F238E27FC236}">
                  <a16:creationId xmlns:a16="http://schemas.microsoft.com/office/drawing/2014/main" id="{DD54740B-1714-A44D-9EF2-31310A6C9829}"/>
                </a:ext>
              </a:extLst>
            </p:cNvPr>
            <p:cNvSpPr/>
            <p:nvPr/>
          </p:nvSpPr>
          <p:spPr>
            <a:xfrm>
              <a:off x="5814673" y="3528367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9"/>
                    <a:pt x="1167" y="489"/>
                    <a:pt x="1191" y="489"/>
                  </a:cubicBezTo>
                  <a:cubicBezTo>
                    <a:pt x="1251" y="489"/>
                    <a:pt x="1310" y="453"/>
                    <a:pt x="1346" y="394"/>
                  </a:cubicBezTo>
                  <a:cubicBezTo>
                    <a:pt x="1358" y="322"/>
                    <a:pt x="1322" y="239"/>
                    <a:pt x="1251" y="191"/>
                  </a:cubicBezTo>
                  <a:cubicBezTo>
                    <a:pt x="882" y="13"/>
                    <a:pt x="19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99" name="Google Shape;10059;p60">
              <a:extLst>
                <a:ext uri="{FF2B5EF4-FFF2-40B4-BE49-F238E27FC236}">
                  <a16:creationId xmlns:a16="http://schemas.microsoft.com/office/drawing/2014/main" id="{85BFD1B1-AB54-F445-B09C-D08541B5254D}"/>
                </a:ext>
              </a:extLst>
            </p:cNvPr>
            <p:cNvSpPr/>
            <p:nvPr/>
          </p:nvSpPr>
          <p:spPr>
            <a:xfrm>
              <a:off x="5797995" y="3631074"/>
              <a:ext cx="10662" cy="42458"/>
            </a:xfrm>
            <a:custGeom>
              <a:avLst/>
              <a:gdLst/>
              <a:ahLst/>
              <a:cxnLst/>
              <a:rect l="l" t="t" r="r" b="b"/>
              <a:pathLst>
                <a:path w="335" h="1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179"/>
                  </a:lnTo>
                  <a:cubicBezTo>
                    <a:pt x="1" y="1262"/>
                    <a:pt x="84" y="1334"/>
                    <a:pt x="167" y="1334"/>
                  </a:cubicBezTo>
                  <a:cubicBezTo>
                    <a:pt x="251" y="1334"/>
                    <a:pt x="334" y="1262"/>
                    <a:pt x="334" y="1179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00" name="Google Shape;10060;p60">
              <a:extLst>
                <a:ext uri="{FF2B5EF4-FFF2-40B4-BE49-F238E27FC236}">
                  <a16:creationId xmlns:a16="http://schemas.microsoft.com/office/drawing/2014/main" id="{51742159-F3C3-824A-8AA9-6FAAB6CCC4B7}"/>
                </a:ext>
              </a:extLst>
            </p:cNvPr>
            <p:cNvSpPr/>
            <p:nvPr/>
          </p:nvSpPr>
          <p:spPr>
            <a:xfrm>
              <a:off x="5776798" y="3409778"/>
              <a:ext cx="346379" cy="264136"/>
            </a:xfrm>
            <a:custGeom>
              <a:avLst/>
              <a:gdLst/>
              <a:ahLst/>
              <a:cxnLst/>
              <a:rect l="l" t="t" r="r" b="b"/>
              <a:pathLst>
                <a:path w="10883" h="8299" extrusionOk="0">
                  <a:moveTo>
                    <a:pt x="9144" y="2512"/>
                  </a:moveTo>
                  <a:cubicBezTo>
                    <a:pt x="9418" y="2512"/>
                    <a:pt x="9656" y="2715"/>
                    <a:pt x="9656" y="2953"/>
                  </a:cubicBezTo>
                  <a:lnTo>
                    <a:pt x="9656" y="2977"/>
                  </a:lnTo>
                  <a:cubicBezTo>
                    <a:pt x="9501" y="2917"/>
                    <a:pt x="9335" y="2869"/>
                    <a:pt x="9144" y="2869"/>
                  </a:cubicBezTo>
                  <a:cubicBezTo>
                    <a:pt x="8965" y="2869"/>
                    <a:pt x="8787" y="2905"/>
                    <a:pt x="8620" y="2977"/>
                  </a:cubicBezTo>
                  <a:lnTo>
                    <a:pt x="8620" y="2953"/>
                  </a:lnTo>
                  <a:cubicBezTo>
                    <a:pt x="8620" y="2727"/>
                    <a:pt x="8858" y="2512"/>
                    <a:pt x="9144" y="2512"/>
                  </a:cubicBezTo>
                  <a:close/>
                  <a:moveTo>
                    <a:pt x="2869" y="3203"/>
                  </a:moveTo>
                  <a:lnTo>
                    <a:pt x="2869" y="3858"/>
                  </a:lnTo>
                  <a:cubicBezTo>
                    <a:pt x="2869" y="3965"/>
                    <a:pt x="2846" y="4060"/>
                    <a:pt x="2798" y="4167"/>
                  </a:cubicBezTo>
                  <a:lnTo>
                    <a:pt x="2727" y="4334"/>
                  </a:lnTo>
                  <a:cubicBezTo>
                    <a:pt x="2715" y="4346"/>
                    <a:pt x="2715" y="4382"/>
                    <a:pt x="2715" y="4405"/>
                  </a:cubicBezTo>
                  <a:lnTo>
                    <a:pt x="2715" y="4751"/>
                  </a:lnTo>
                  <a:cubicBezTo>
                    <a:pt x="2715" y="4989"/>
                    <a:pt x="2619" y="5191"/>
                    <a:pt x="2441" y="5358"/>
                  </a:cubicBezTo>
                  <a:cubicBezTo>
                    <a:pt x="2298" y="5525"/>
                    <a:pt x="2072" y="5596"/>
                    <a:pt x="1834" y="5596"/>
                  </a:cubicBezTo>
                  <a:cubicBezTo>
                    <a:pt x="1369" y="5584"/>
                    <a:pt x="1000" y="5179"/>
                    <a:pt x="1000" y="4703"/>
                  </a:cubicBezTo>
                  <a:lnTo>
                    <a:pt x="1000" y="4405"/>
                  </a:lnTo>
                  <a:cubicBezTo>
                    <a:pt x="1000" y="4382"/>
                    <a:pt x="1000" y="4358"/>
                    <a:pt x="988" y="4334"/>
                  </a:cubicBezTo>
                  <a:lnTo>
                    <a:pt x="881" y="4143"/>
                  </a:lnTo>
                  <a:cubicBezTo>
                    <a:pt x="845" y="4060"/>
                    <a:pt x="822" y="3989"/>
                    <a:pt x="822" y="3905"/>
                  </a:cubicBezTo>
                  <a:lnTo>
                    <a:pt x="822" y="3882"/>
                  </a:lnTo>
                  <a:cubicBezTo>
                    <a:pt x="822" y="3501"/>
                    <a:pt x="1131" y="3203"/>
                    <a:pt x="1500" y="3203"/>
                  </a:cubicBezTo>
                  <a:close/>
                  <a:moveTo>
                    <a:pt x="9144" y="3215"/>
                  </a:moveTo>
                  <a:cubicBezTo>
                    <a:pt x="9704" y="3215"/>
                    <a:pt x="10168" y="3679"/>
                    <a:pt x="10168" y="4239"/>
                  </a:cubicBezTo>
                  <a:cubicBezTo>
                    <a:pt x="10168" y="4346"/>
                    <a:pt x="10156" y="4465"/>
                    <a:pt x="10108" y="4572"/>
                  </a:cubicBezTo>
                  <a:cubicBezTo>
                    <a:pt x="9656" y="4108"/>
                    <a:pt x="8870" y="3929"/>
                    <a:pt x="8823" y="3929"/>
                  </a:cubicBezTo>
                  <a:cubicBezTo>
                    <a:pt x="8814" y="3926"/>
                    <a:pt x="8804" y="3925"/>
                    <a:pt x="8794" y="3925"/>
                  </a:cubicBezTo>
                  <a:cubicBezTo>
                    <a:pt x="8763" y="3925"/>
                    <a:pt x="8727" y="3938"/>
                    <a:pt x="8692" y="3965"/>
                  </a:cubicBezTo>
                  <a:cubicBezTo>
                    <a:pt x="8644" y="3989"/>
                    <a:pt x="8632" y="4036"/>
                    <a:pt x="8632" y="4084"/>
                  </a:cubicBezTo>
                  <a:cubicBezTo>
                    <a:pt x="8632" y="4084"/>
                    <a:pt x="8632" y="4179"/>
                    <a:pt x="8513" y="4298"/>
                  </a:cubicBezTo>
                  <a:cubicBezTo>
                    <a:pt x="8453" y="4358"/>
                    <a:pt x="8453" y="4465"/>
                    <a:pt x="8513" y="4524"/>
                  </a:cubicBezTo>
                  <a:cubicBezTo>
                    <a:pt x="8543" y="4554"/>
                    <a:pt x="8584" y="4569"/>
                    <a:pt x="8626" y="4569"/>
                  </a:cubicBezTo>
                  <a:cubicBezTo>
                    <a:pt x="8668" y="4569"/>
                    <a:pt x="8709" y="4554"/>
                    <a:pt x="8739" y="4524"/>
                  </a:cubicBezTo>
                  <a:cubicBezTo>
                    <a:pt x="8823" y="4441"/>
                    <a:pt x="8882" y="4346"/>
                    <a:pt x="8918" y="4274"/>
                  </a:cubicBezTo>
                  <a:cubicBezTo>
                    <a:pt x="9180" y="4346"/>
                    <a:pt x="9739" y="4560"/>
                    <a:pt x="9989" y="4894"/>
                  </a:cubicBezTo>
                  <a:cubicBezTo>
                    <a:pt x="9906" y="5298"/>
                    <a:pt x="9573" y="5596"/>
                    <a:pt x="9144" y="5596"/>
                  </a:cubicBezTo>
                  <a:cubicBezTo>
                    <a:pt x="8704" y="5596"/>
                    <a:pt x="8334" y="5275"/>
                    <a:pt x="8287" y="4834"/>
                  </a:cubicBezTo>
                  <a:cubicBezTo>
                    <a:pt x="8287" y="4810"/>
                    <a:pt x="8275" y="4798"/>
                    <a:pt x="8263" y="4774"/>
                  </a:cubicBezTo>
                  <a:cubicBezTo>
                    <a:pt x="8156" y="4620"/>
                    <a:pt x="8108" y="4441"/>
                    <a:pt x="8108" y="4239"/>
                  </a:cubicBezTo>
                  <a:cubicBezTo>
                    <a:pt x="8108" y="3679"/>
                    <a:pt x="8573" y="3215"/>
                    <a:pt x="9144" y="3215"/>
                  </a:cubicBezTo>
                  <a:close/>
                  <a:moveTo>
                    <a:pt x="5441" y="298"/>
                  </a:moveTo>
                  <a:cubicBezTo>
                    <a:pt x="6013" y="298"/>
                    <a:pt x="6489" y="488"/>
                    <a:pt x="6858" y="845"/>
                  </a:cubicBezTo>
                  <a:cubicBezTo>
                    <a:pt x="7227" y="1226"/>
                    <a:pt x="7453" y="1738"/>
                    <a:pt x="7501" y="2369"/>
                  </a:cubicBezTo>
                  <a:cubicBezTo>
                    <a:pt x="7620" y="4060"/>
                    <a:pt x="7763" y="5001"/>
                    <a:pt x="7822" y="5334"/>
                  </a:cubicBezTo>
                  <a:lnTo>
                    <a:pt x="7822" y="5346"/>
                  </a:lnTo>
                  <a:cubicBezTo>
                    <a:pt x="7632" y="5453"/>
                    <a:pt x="7310" y="5632"/>
                    <a:pt x="6787" y="5763"/>
                  </a:cubicBezTo>
                  <a:lnTo>
                    <a:pt x="6525" y="5644"/>
                  </a:lnTo>
                  <a:cubicBezTo>
                    <a:pt x="6453" y="5608"/>
                    <a:pt x="6418" y="5548"/>
                    <a:pt x="6418" y="5477"/>
                  </a:cubicBezTo>
                  <a:lnTo>
                    <a:pt x="6418" y="4929"/>
                  </a:lnTo>
                  <a:cubicBezTo>
                    <a:pt x="6918" y="4596"/>
                    <a:pt x="7263" y="4024"/>
                    <a:pt x="7263" y="3370"/>
                  </a:cubicBezTo>
                  <a:lnTo>
                    <a:pt x="7263" y="3072"/>
                  </a:lnTo>
                  <a:cubicBezTo>
                    <a:pt x="7263" y="2869"/>
                    <a:pt x="7180" y="2691"/>
                    <a:pt x="7037" y="2560"/>
                  </a:cubicBezTo>
                  <a:cubicBezTo>
                    <a:pt x="6727" y="2274"/>
                    <a:pt x="6001" y="1798"/>
                    <a:pt x="4751" y="1667"/>
                  </a:cubicBezTo>
                  <a:cubicBezTo>
                    <a:pt x="4744" y="1666"/>
                    <a:pt x="4737" y="1666"/>
                    <a:pt x="4730" y="1666"/>
                  </a:cubicBezTo>
                  <a:cubicBezTo>
                    <a:pt x="4645" y="1666"/>
                    <a:pt x="4583" y="1733"/>
                    <a:pt x="4572" y="1822"/>
                  </a:cubicBezTo>
                  <a:cubicBezTo>
                    <a:pt x="4548" y="1905"/>
                    <a:pt x="4632" y="1977"/>
                    <a:pt x="4715" y="2000"/>
                  </a:cubicBezTo>
                  <a:cubicBezTo>
                    <a:pt x="5882" y="2119"/>
                    <a:pt x="6537" y="2548"/>
                    <a:pt x="6834" y="2798"/>
                  </a:cubicBezTo>
                  <a:cubicBezTo>
                    <a:pt x="6906" y="2858"/>
                    <a:pt x="6953" y="2965"/>
                    <a:pt x="6953" y="3072"/>
                  </a:cubicBezTo>
                  <a:lnTo>
                    <a:pt x="6953" y="3370"/>
                  </a:lnTo>
                  <a:cubicBezTo>
                    <a:pt x="6953" y="4215"/>
                    <a:pt x="6263" y="4894"/>
                    <a:pt x="5417" y="4894"/>
                  </a:cubicBezTo>
                  <a:cubicBezTo>
                    <a:pt x="4572" y="4894"/>
                    <a:pt x="3881" y="4215"/>
                    <a:pt x="3881" y="3370"/>
                  </a:cubicBezTo>
                  <a:lnTo>
                    <a:pt x="3881" y="3227"/>
                  </a:lnTo>
                  <a:cubicBezTo>
                    <a:pt x="3881" y="3167"/>
                    <a:pt x="3917" y="3108"/>
                    <a:pt x="3977" y="3084"/>
                  </a:cubicBezTo>
                  <a:cubicBezTo>
                    <a:pt x="4167" y="2965"/>
                    <a:pt x="4429" y="2750"/>
                    <a:pt x="4548" y="2393"/>
                  </a:cubicBezTo>
                  <a:cubicBezTo>
                    <a:pt x="4584" y="2310"/>
                    <a:pt x="4536" y="2215"/>
                    <a:pt x="4453" y="2203"/>
                  </a:cubicBezTo>
                  <a:cubicBezTo>
                    <a:pt x="4434" y="2198"/>
                    <a:pt x="4415" y="2196"/>
                    <a:pt x="4398" y="2196"/>
                  </a:cubicBezTo>
                  <a:cubicBezTo>
                    <a:pt x="4327" y="2196"/>
                    <a:pt x="4270" y="2234"/>
                    <a:pt x="4251" y="2310"/>
                  </a:cubicBezTo>
                  <a:cubicBezTo>
                    <a:pt x="4167" y="2572"/>
                    <a:pt x="3977" y="2727"/>
                    <a:pt x="3822" y="2810"/>
                  </a:cubicBezTo>
                  <a:cubicBezTo>
                    <a:pt x="3679" y="2905"/>
                    <a:pt x="3572" y="3072"/>
                    <a:pt x="3572" y="3227"/>
                  </a:cubicBezTo>
                  <a:lnTo>
                    <a:pt x="3572" y="3370"/>
                  </a:lnTo>
                  <a:cubicBezTo>
                    <a:pt x="3572" y="4024"/>
                    <a:pt x="3917" y="4584"/>
                    <a:pt x="4417" y="4929"/>
                  </a:cubicBezTo>
                  <a:lnTo>
                    <a:pt x="4417" y="5477"/>
                  </a:lnTo>
                  <a:cubicBezTo>
                    <a:pt x="4417" y="5548"/>
                    <a:pt x="4370" y="5608"/>
                    <a:pt x="4310" y="5644"/>
                  </a:cubicBezTo>
                  <a:lnTo>
                    <a:pt x="4048" y="5763"/>
                  </a:lnTo>
                  <a:cubicBezTo>
                    <a:pt x="3536" y="5632"/>
                    <a:pt x="3215" y="5453"/>
                    <a:pt x="3060" y="5346"/>
                  </a:cubicBezTo>
                  <a:lnTo>
                    <a:pt x="3060" y="5334"/>
                  </a:lnTo>
                  <a:cubicBezTo>
                    <a:pt x="3131" y="5001"/>
                    <a:pt x="3262" y="4060"/>
                    <a:pt x="3393" y="2369"/>
                  </a:cubicBezTo>
                  <a:cubicBezTo>
                    <a:pt x="3441" y="1738"/>
                    <a:pt x="3655" y="1226"/>
                    <a:pt x="4036" y="845"/>
                  </a:cubicBezTo>
                  <a:cubicBezTo>
                    <a:pt x="4393" y="488"/>
                    <a:pt x="4882" y="298"/>
                    <a:pt x="5441" y="298"/>
                  </a:cubicBezTo>
                  <a:close/>
                  <a:moveTo>
                    <a:pt x="2750" y="5465"/>
                  </a:moveTo>
                  <a:cubicBezTo>
                    <a:pt x="2786" y="5501"/>
                    <a:pt x="2810" y="5572"/>
                    <a:pt x="2869" y="5596"/>
                  </a:cubicBezTo>
                  <a:cubicBezTo>
                    <a:pt x="3000" y="5691"/>
                    <a:pt x="3239" y="5822"/>
                    <a:pt x="3584" y="5941"/>
                  </a:cubicBezTo>
                  <a:lnTo>
                    <a:pt x="3155" y="6144"/>
                  </a:lnTo>
                  <a:lnTo>
                    <a:pt x="2655" y="6001"/>
                  </a:lnTo>
                  <a:cubicBezTo>
                    <a:pt x="2512" y="5953"/>
                    <a:pt x="2512" y="5953"/>
                    <a:pt x="2512" y="5906"/>
                  </a:cubicBezTo>
                  <a:lnTo>
                    <a:pt x="2512" y="5691"/>
                  </a:lnTo>
                  <a:cubicBezTo>
                    <a:pt x="2572" y="5656"/>
                    <a:pt x="2619" y="5608"/>
                    <a:pt x="2667" y="5572"/>
                  </a:cubicBezTo>
                  <a:cubicBezTo>
                    <a:pt x="2691" y="5536"/>
                    <a:pt x="2727" y="5513"/>
                    <a:pt x="2750" y="5465"/>
                  </a:cubicBezTo>
                  <a:close/>
                  <a:moveTo>
                    <a:pt x="8096" y="5239"/>
                  </a:moveTo>
                  <a:cubicBezTo>
                    <a:pt x="8180" y="5417"/>
                    <a:pt x="8323" y="5572"/>
                    <a:pt x="8477" y="5691"/>
                  </a:cubicBezTo>
                  <a:lnTo>
                    <a:pt x="8477" y="6025"/>
                  </a:lnTo>
                  <a:lnTo>
                    <a:pt x="8489" y="6025"/>
                  </a:lnTo>
                  <a:lnTo>
                    <a:pt x="7977" y="6287"/>
                  </a:lnTo>
                  <a:cubicBezTo>
                    <a:pt x="7977" y="6287"/>
                    <a:pt x="7965" y="6287"/>
                    <a:pt x="7965" y="6263"/>
                  </a:cubicBezTo>
                  <a:lnTo>
                    <a:pt x="7227" y="5941"/>
                  </a:lnTo>
                  <a:cubicBezTo>
                    <a:pt x="7596" y="5822"/>
                    <a:pt x="7822" y="5667"/>
                    <a:pt x="7942" y="5596"/>
                  </a:cubicBezTo>
                  <a:cubicBezTo>
                    <a:pt x="8049" y="5525"/>
                    <a:pt x="8108" y="5406"/>
                    <a:pt x="8096" y="5275"/>
                  </a:cubicBezTo>
                  <a:lnTo>
                    <a:pt x="8096" y="5239"/>
                  </a:lnTo>
                  <a:close/>
                  <a:moveTo>
                    <a:pt x="2203" y="5870"/>
                  </a:moveTo>
                  <a:lnTo>
                    <a:pt x="2203" y="5929"/>
                  </a:lnTo>
                  <a:cubicBezTo>
                    <a:pt x="2203" y="5953"/>
                    <a:pt x="2203" y="5989"/>
                    <a:pt x="2215" y="6013"/>
                  </a:cubicBezTo>
                  <a:lnTo>
                    <a:pt x="1857" y="6370"/>
                  </a:lnTo>
                  <a:lnTo>
                    <a:pt x="1500" y="6013"/>
                  </a:lnTo>
                  <a:cubicBezTo>
                    <a:pt x="1512" y="5989"/>
                    <a:pt x="1512" y="5953"/>
                    <a:pt x="1512" y="5929"/>
                  </a:cubicBezTo>
                  <a:lnTo>
                    <a:pt x="1512" y="5870"/>
                  </a:lnTo>
                  <a:cubicBezTo>
                    <a:pt x="1619" y="5894"/>
                    <a:pt x="1726" y="5929"/>
                    <a:pt x="1834" y="5929"/>
                  </a:cubicBezTo>
                  <a:lnTo>
                    <a:pt x="1857" y="5929"/>
                  </a:lnTo>
                  <a:cubicBezTo>
                    <a:pt x="1976" y="5929"/>
                    <a:pt x="2096" y="5906"/>
                    <a:pt x="2203" y="5870"/>
                  </a:cubicBezTo>
                  <a:close/>
                  <a:moveTo>
                    <a:pt x="9525" y="5882"/>
                  </a:moveTo>
                  <a:lnTo>
                    <a:pt x="9525" y="6048"/>
                  </a:lnTo>
                  <a:cubicBezTo>
                    <a:pt x="9525" y="6108"/>
                    <a:pt x="9537" y="6144"/>
                    <a:pt x="9573" y="6191"/>
                  </a:cubicBezTo>
                  <a:lnTo>
                    <a:pt x="9394" y="6322"/>
                  </a:lnTo>
                  <a:cubicBezTo>
                    <a:pt x="9323" y="6394"/>
                    <a:pt x="9236" y="6429"/>
                    <a:pt x="9151" y="6429"/>
                  </a:cubicBezTo>
                  <a:cubicBezTo>
                    <a:pt x="9067" y="6429"/>
                    <a:pt x="8983" y="6394"/>
                    <a:pt x="8918" y="6322"/>
                  </a:cubicBezTo>
                  <a:lnTo>
                    <a:pt x="8763" y="6191"/>
                  </a:lnTo>
                  <a:cubicBezTo>
                    <a:pt x="8799" y="6144"/>
                    <a:pt x="8811" y="6084"/>
                    <a:pt x="8811" y="6048"/>
                  </a:cubicBezTo>
                  <a:lnTo>
                    <a:pt x="8811" y="5882"/>
                  </a:lnTo>
                  <a:cubicBezTo>
                    <a:pt x="8918" y="5906"/>
                    <a:pt x="9037" y="5941"/>
                    <a:pt x="9168" y="5941"/>
                  </a:cubicBezTo>
                  <a:cubicBezTo>
                    <a:pt x="9287" y="5941"/>
                    <a:pt x="9406" y="5929"/>
                    <a:pt x="9525" y="5882"/>
                  </a:cubicBezTo>
                  <a:close/>
                  <a:moveTo>
                    <a:pt x="6096" y="5096"/>
                  </a:moveTo>
                  <a:lnTo>
                    <a:pt x="6096" y="5477"/>
                  </a:lnTo>
                  <a:cubicBezTo>
                    <a:pt x="6096" y="5667"/>
                    <a:pt x="6215" y="5846"/>
                    <a:pt x="6394" y="5941"/>
                  </a:cubicBezTo>
                  <a:lnTo>
                    <a:pt x="6632" y="6048"/>
                  </a:lnTo>
                  <a:cubicBezTo>
                    <a:pt x="6406" y="6489"/>
                    <a:pt x="5941" y="6787"/>
                    <a:pt x="5417" y="6787"/>
                  </a:cubicBezTo>
                  <a:cubicBezTo>
                    <a:pt x="4894" y="6787"/>
                    <a:pt x="4441" y="6501"/>
                    <a:pt x="4203" y="6048"/>
                  </a:cubicBezTo>
                  <a:lnTo>
                    <a:pt x="4441" y="5941"/>
                  </a:lnTo>
                  <a:cubicBezTo>
                    <a:pt x="4620" y="5870"/>
                    <a:pt x="4739" y="5691"/>
                    <a:pt x="4739" y="5477"/>
                  </a:cubicBezTo>
                  <a:lnTo>
                    <a:pt x="4739" y="5096"/>
                  </a:lnTo>
                  <a:cubicBezTo>
                    <a:pt x="4941" y="5179"/>
                    <a:pt x="5179" y="5227"/>
                    <a:pt x="5417" y="5227"/>
                  </a:cubicBezTo>
                  <a:cubicBezTo>
                    <a:pt x="5656" y="5227"/>
                    <a:pt x="5894" y="5179"/>
                    <a:pt x="6096" y="5096"/>
                  </a:cubicBezTo>
                  <a:close/>
                  <a:moveTo>
                    <a:pt x="5417" y="0"/>
                  </a:moveTo>
                  <a:cubicBezTo>
                    <a:pt x="4763" y="0"/>
                    <a:pt x="4215" y="226"/>
                    <a:pt x="3786" y="643"/>
                  </a:cubicBezTo>
                  <a:cubicBezTo>
                    <a:pt x="3346" y="1060"/>
                    <a:pt x="3096" y="1655"/>
                    <a:pt x="3048" y="2346"/>
                  </a:cubicBezTo>
                  <a:cubicBezTo>
                    <a:pt x="3036" y="2548"/>
                    <a:pt x="3024" y="2703"/>
                    <a:pt x="3012" y="2881"/>
                  </a:cubicBezTo>
                  <a:lnTo>
                    <a:pt x="1524" y="2881"/>
                  </a:lnTo>
                  <a:cubicBezTo>
                    <a:pt x="964" y="2881"/>
                    <a:pt x="512" y="3334"/>
                    <a:pt x="512" y="3893"/>
                  </a:cubicBezTo>
                  <a:lnTo>
                    <a:pt x="512" y="3917"/>
                  </a:lnTo>
                  <a:cubicBezTo>
                    <a:pt x="512" y="4048"/>
                    <a:pt x="536" y="4167"/>
                    <a:pt x="595" y="4286"/>
                  </a:cubicBezTo>
                  <a:lnTo>
                    <a:pt x="667" y="4453"/>
                  </a:lnTo>
                  <a:lnTo>
                    <a:pt x="667" y="4703"/>
                  </a:lnTo>
                  <a:cubicBezTo>
                    <a:pt x="667" y="5120"/>
                    <a:pt x="881" y="5477"/>
                    <a:pt x="1179" y="5703"/>
                  </a:cubicBezTo>
                  <a:lnTo>
                    <a:pt x="1179" y="5929"/>
                  </a:lnTo>
                  <a:cubicBezTo>
                    <a:pt x="1179" y="5953"/>
                    <a:pt x="1167" y="5989"/>
                    <a:pt x="1131" y="5989"/>
                  </a:cubicBezTo>
                  <a:lnTo>
                    <a:pt x="476" y="6179"/>
                  </a:lnTo>
                  <a:cubicBezTo>
                    <a:pt x="191" y="6251"/>
                    <a:pt x="0" y="6513"/>
                    <a:pt x="0" y="6810"/>
                  </a:cubicBezTo>
                  <a:lnTo>
                    <a:pt x="0" y="8120"/>
                  </a:lnTo>
                  <a:cubicBezTo>
                    <a:pt x="0" y="8215"/>
                    <a:pt x="71" y="8287"/>
                    <a:pt x="167" y="8287"/>
                  </a:cubicBezTo>
                  <a:cubicBezTo>
                    <a:pt x="250" y="8287"/>
                    <a:pt x="333" y="8215"/>
                    <a:pt x="333" y="8120"/>
                  </a:cubicBezTo>
                  <a:lnTo>
                    <a:pt x="333" y="6810"/>
                  </a:lnTo>
                  <a:cubicBezTo>
                    <a:pt x="333" y="6668"/>
                    <a:pt x="429" y="6513"/>
                    <a:pt x="583" y="6477"/>
                  </a:cubicBezTo>
                  <a:lnTo>
                    <a:pt x="1238" y="6287"/>
                  </a:lnTo>
                  <a:cubicBezTo>
                    <a:pt x="1262" y="6287"/>
                    <a:pt x="1286" y="6263"/>
                    <a:pt x="1310" y="6251"/>
                  </a:cubicBezTo>
                  <a:lnTo>
                    <a:pt x="1715" y="6656"/>
                  </a:lnTo>
                  <a:lnTo>
                    <a:pt x="1715" y="8108"/>
                  </a:lnTo>
                  <a:cubicBezTo>
                    <a:pt x="1715" y="8203"/>
                    <a:pt x="1786" y="8275"/>
                    <a:pt x="1881" y="8275"/>
                  </a:cubicBezTo>
                  <a:cubicBezTo>
                    <a:pt x="1965" y="8275"/>
                    <a:pt x="2036" y="8203"/>
                    <a:pt x="2036" y="8108"/>
                  </a:cubicBezTo>
                  <a:lnTo>
                    <a:pt x="2036" y="6656"/>
                  </a:lnTo>
                  <a:lnTo>
                    <a:pt x="2441" y="6251"/>
                  </a:lnTo>
                  <a:cubicBezTo>
                    <a:pt x="2500" y="6287"/>
                    <a:pt x="2548" y="6298"/>
                    <a:pt x="2596" y="6310"/>
                  </a:cubicBezTo>
                  <a:lnTo>
                    <a:pt x="2750" y="6358"/>
                  </a:lnTo>
                  <a:cubicBezTo>
                    <a:pt x="2536" y="6501"/>
                    <a:pt x="2393" y="6751"/>
                    <a:pt x="2393" y="7037"/>
                  </a:cubicBezTo>
                  <a:lnTo>
                    <a:pt x="2393" y="8120"/>
                  </a:lnTo>
                  <a:cubicBezTo>
                    <a:pt x="2393" y="8215"/>
                    <a:pt x="2465" y="8287"/>
                    <a:pt x="2560" y="8287"/>
                  </a:cubicBezTo>
                  <a:cubicBezTo>
                    <a:pt x="2643" y="8287"/>
                    <a:pt x="2727" y="8215"/>
                    <a:pt x="2727" y="8120"/>
                  </a:cubicBezTo>
                  <a:lnTo>
                    <a:pt x="2727" y="7037"/>
                  </a:lnTo>
                  <a:cubicBezTo>
                    <a:pt x="2727" y="6834"/>
                    <a:pt x="2846" y="6656"/>
                    <a:pt x="3036" y="6560"/>
                  </a:cubicBezTo>
                  <a:lnTo>
                    <a:pt x="3941" y="6156"/>
                  </a:lnTo>
                  <a:cubicBezTo>
                    <a:pt x="4227" y="6727"/>
                    <a:pt x="4810" y="7096"/>
                    <a:pt x="5441" y="7096"/>
                  </a:cubicBezTo>
                  <a:cubicBezTo>
                    <a:pt x="6084" y="7096"/>
                    <a:pt x="6668" y="6739"/>
                    <a:pt x="6953" y="6156"/>
                  </a:cubicBezTo>
                  <a:lnTo>
                    <a:pt x="7858" y="6560"/>
                  </a:lnTo>
                  <a:cubicBezTo>
                    <a:pt x="8049" y="6656"/>
                    <a:pt x="8168" y="6834"/>
                    <a:pt x="8168" y="7037"/>
                  </a:cubicBezTo>
                  <a:lnTo>
                    <a:pt x="8168" y="8120"/>
                  </a:lnTo>
                  <a:cubicBezTo>
                    <a:pt x="8168" y="8215"/>
                    <a:pt x="8239" y="8287"/>
                    <a:pt x="8334" y="8287"/>
                  </a:cubicBezTo>
                  <a:cubicBezTo>
                    <a:pt x="8418" y="8287"/>
                    <a:pt x="8501" y="8215"/>
                    <a:pt x="8501" y="8120"/>
                  </a:cubicBezTo>
                  <a:lnTo>
                    <a:pt x="8501" y="7037"/>
                  </a:lnTo>
                  <a:cubicBezTo>
                    <a:pt x="8501" y="6834"/>
                    <a:pt x="8418" y="6656"/>
                    <a:pt x="8299" y="6501"/>
                  </a:cubicBezTo>
                  <a:lnTo>
                    <a:pt x="8537" y="6382"/>
                  </a:lnTo>
                  <a:lnTo>
                    <a:pt x="8715" y="6560"/>
                  </a:lnTo>
                  <a:cubicBezTo>
                    <a:pt x="8858" y="6679"/>
                    <a:pt x="9013" y="6739"/>
                    <a:pt x="9180" y="6739"/>
                  </a:cubicBezTo>
                  <a:cubicBezTo>
                    <a:pt x="9346" y="6739"/>
                    <a:pt x="9513" y="6679"/>
                    <a:pt x="9644" y="6560"/>
                  </a:cubicBezTo>
                  <a:lnTo>
                    <a:pt x="9823" y="6382"/>
                  </a:lnTo>
                  <a:lnTo>
                    <a:pt x="10358" y="6656"/>
                  </a:lnTo>
                  <a:cubicBezTo>
                    <a:pt x="10478" y="6715"/>
                    <a:pt x="10549" y="6834"/>
                    <a:pt x="10549" y="6965"/>
                  </a:cubicBezTo>
                  <a:lnTo>
                    <a:pt x="10549" y="8144"/>
                  </a:lnTo>
                  <a:cubicBezTo>
                    <a:pt x="10549" y="8227"/>
                    <a:pt x="10620" y="8299"/>
                    <a:pt x="10716" y="8299"/>
                  </a:cubicBezTo>
                  <a:cubicBezTo>
                    <a:pt x="10799" y="8299"/>
                    <a:pt x="10882" y="8227"/>
                    <a:pt x="10882" y="8144"/>
                  </a:cubicBezTo>
                  <a:lnTo>
                    <a:pt x="10882" y="6965"/>
                  </a:lnTo>
                  <a:cubicBezTo>
                    <a:pt x="10823" y="6703"/>
                    <a:pt x="10692" y="6477"/>
                    <a:pt x="10466" y="6358"/>
                  </a:cubicBezTo>
                  <a:lnTo>
                    <a:pt x="9823" y="6025"/>
                  </a:lnTo>
                  <a:lnTo>
                    <a:pt x="9823" y="6013"/>
                  </a:lnTo>
                  <a:lnTo>
                    <a:pt x="9823" y="5691"/>
                  </a:lnTo>
                  <a:cubicBezTo>
                    <a:pt x="10097" y="5501"/>
                    <a:pt x="10275" y="5227"/>
                    <a:pt x="10311" y="4882"/>
                  </a:cubicBezTo>
                  <a:cubicBezTo>
                    <a:pt x="10430" y="4679"/>
                    <a:pt x="10489" y="4453"/>
                    <a:pt x="10489" y="4215"/>
                  </a:cubicBezTo>
                  <a:cubicBezTo>
                    <a:pt x="10489" y="3786"/>
                    <a:pt x="10287" y="3381"/>
                    <a:pt x="9954" y="3143"/>
                  </a:cubicBezTo>
                  <a:cubicBezTo>
                    <a:pt x="9977" y="3084"/>
                    <a:pt x="9989" y="3012"/>
                    <a:pt x="9989" y="2953"/>
                  </a:cubicBezTo>
                  <a:cubicBezTo>
                    <a:pt x="9989" y="2536"/>
                    <a:pt x="9620" y="2191"/>
                    <a:pt x="9156" y="2191"/>
                  </a:cubicBezTo>
                  <a:cubicBezTo>
                    <a:pt x="8692" y="2191"/>
                    <a:pt x="8323" y="2524"/>
                    <a:pt x="8323" y="2953"/>
                  </a:cubicBezTo>
                  <a:cubicBezTo>
                    <a:pt x="8323" y="3024"/>
                    <a:pt x="8334" y="3084"/>
                    <a:pt x="8346" y="3143"/>
                  </a:cubicBezTo>
                  <a:cubicBezTo>
                    <a:pt x="8156" y="3286"/>
                    <a:pt x="8013" y="3477"/>
                    <a:pt x="7906" y="3715"/>
                  </a:cubicBezTo>
                  <a:cubicBezTo>
                    <a:pt x="7858" y="3334"/>
                    <a:pt x="7834" y="2869"/>
                    <a:pt x="7787" y="2346"/>
                  </a:cubicBezTo>
                  <a:cubicBezTo>
                    <a:pt x="7739" y="1655"/>
                    <a:pt x="7489" y="1060"/>
                    <a:pt x="7060" y="643"/>
                  </a:cubicBezTo>
                  <a:cubicBezTo>
                    <a:pt x="6644" y="226"/>
                    <a:pt x="6072" y="0"/>
                    <a:pt x="5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01" name="Google Shape;10061;p60">
              <a:extLst>
                <a:ext uri="{FF2B5EF4-FFF2-40B4-BE49-F238E27FC236}">
                  <a16:creationId xmlns:a16="http://schemas.microsoft.com/office/drawing/2014/main" id="{D6B3897E-CB9B-BA49-A960-8B1A50609B49}"/>
                </a:ext>
              </a:extLst>
            </p:cNvPr>
            <p:cNvSpPr/>
            <p:nvPr/>
          </p:nvSpPr>
          <p:spPr>
            <a:xfrm>
              <a:off x="6089408" y="3637503"/>
              <a:ext cx="10662" cy="36029"/>
            </a:xfrm>
            <a:custGeom>
              <a:avLst/>
              <a:gdLst/>
              <a:ahLst/>
              <a:cxnLst/>
              <a:rect l="l" t="t" r="r" b="b"/>
              <a:pathLst>
                <a:path w="335" h="1132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977"/>
                  </a:lnTo>
                  <a:cubicBezTo>
                    <a:pt x="1" y="1060"/>
                    <a:pt x="72" y="1132"/>
                    <a:pt x="167" y="1132"/>
                  </a:cubicBezTo>
                  <a:cubicBezTo>
                    <a:pt x="251" y="1132"/>
                    <a:pt x="322" y="1060"/>
                    <a:pt x="322" y="977"/>
                  </a:cubicBezTo>
                  <a:lnTo>
                    <a:pt x="322" y="167"/>
                  </a:ln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2" name="Google Shape;10170;p60">
            <a:extLst>
              <a:ext uri="{FF2B5EF4-FFF2-40B4-BE49-F238E27FC236}">
                <a16:creationId xmlns:a16="http://schemas.microsoft.com/office/drawing/2014/main" id="{9382A40A-A102-B048-AF09-EE6922CC0FEF}"/>
              </a:ext>
            </a:extLst>
          </p:cNvPr>
          <p:cNvGrpSpPr/>
          <p:nvPr/>
        </p:nvGrpSpPr>
        <p:grpSpPr>
          <a:xfrm>
            <a:off x="7028667" y="4032854"/>
            <a:ext cx="526518" cy="526567"/>
            <a:chOff x="4890434" y="4287389"/>
            <a:chExt cx="345997" cy="346029"/>
          </a:xfrm>
          <a:solidFill>
            <a:srgbClr val="ED1B24"/>
          </a:solidFill>
        </p:grpSpPr>
        <p:sp>
          <p:nvSpPr>
            <p:cNvPr id="103" name="Google Shape;10171;p60">
              <a:extLst>
                <a:ext uri="{FF2B5EF4-FFF2-40B4-BE49-F238E27FC236}">
                  <a16:creationId xmlns:a16="http://schemas.microsoft.com/office/drawing/2014/main" id="{CC7E6BD6-5D22-0042-A4E4-F84DC8F9C587}"/>
                </a:ext>
              </a:extLst>
            </p:cNvPr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04" name="Google Shape;10172;p60">
              <a:extLst>
                <a:ext uri="{FF2B5EF4-FFF2-40B4-BE49-F238E27FC236}">
                  <a16:creationId xmlns:a16="http://schemas.microsoft.com/office/drawing/2014/main" id="{80E4EBB6-DD66-5F4D-AE7D-FDCD781B2117}"/>
                </a:ext>
              </a:extLst>
            </p:cNvPr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05" name="Google Shape;10173;p60">
              <a:extLst>
                <a:ext uri="{FF2B5EF4-FFF2-40B4-BE49-F238E27FC236}">
                  <a16:creationId xmlns:a16="http://schemas.microsoft.com/office/drawing/2014/main" id="{D4BBF1D1-D469-C740-9EDA-3E041D1D8961}"/>
                </a:ext>
              </a:extLst>
            </p:cNvPr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06" name="Google Shape;10174;p60">
              <a:extLst>
                <a:ext uri="{FF2B5EF4-FFF2-40B4-BE49-F238E27FC236}">
                  <a16:creationId xmlns:a16="http://schemas.microsoft.com/office/drawing/2014/main" id="{26838A16-2875-4342-9058-20C8430310B3}"/>
                </a:ext>
              </a:extLst>
            </p:cNvPr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07" name="Google Shape;10175;p60">
              <a:extLst>
                <a:ext uri="{FF2B5EF4-FFF2-40B4-BE49-F238E27FC236}">
                  <a16:creationId xmlns:a16="http://schemas.microsoft.com/office/drawing/2014/main" id="{9682EC3F-17A6-A54D-B34D-D2A923F06208}"/>
                </a:ext>
              </a:extLst>
            </p:cNvPr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08" name="Google Shape;10176;p60">
              <a:extLst>
                <a:ext uri="{FF2B5EF4-FFF2-40B4-BE49-F238E27FC236}">
                  <a16:creationId xmlns:a16="http://schemas.microsoft.com/office/drawing/2014/main" id="{66ECD04C-9D49-0C47-86C5-6F134AB70D4A}"/>
                </a:ext>
              </a:extLst>
            </p:cNvPr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09" name="Google Shape;10177;p60">
              <a:extLst>
                <a:ext uri="{FF2B5EF4-FFF2-40B4-BE49-F238E27FC236}">
                  <a16:creationId xmlns:a16="http://schemas.microsoft.com/office/drawing/2014/main" id="{C140EAC3-6E08-2F4A-B91C-271DA46C5E85}"/>
                </a:ext>
              </a:extLst>
            </p:cNvPr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10" name="Google Shape;10197;p60">
            <a:extLst>
              <a:ext uri="{FF2B5EF4-FFF2-40B4-BE49-F238E27FC236}">
                <a16:creationId xmlns:a16="http://schemas.microsoft.com/office/drawing/2014/main" id="{D804443E-B7B6-E34F-A8AE-47D6B09836A0}"/>
              </a:ext>
            </a:extLst>
          </p:cNvPr>
          <p:cNvSpPr/>
          <p:nvPr/>
        </p:nvSpPr>
        <p:spPr>
          <a:xfrm>
            <a:off x="4426750" y="4088885"/>
            <a:ext cx="528842" cy="441179"/>
          </a:xfrm>
          <a:custGeom>
            <a:avLst/>
            <a:gdLst/>
            <a:ahLst/>
            <a:cxnLst/>
            <a:rect l="l" t="t" r="r" b="b"/>
            <a:pathLst>
              <a:path w="10919" h="9109" extrusionOk="0">
                <a:moveTo>
                  <a:pt x="2917" y="310"/>
                </a:moveTo>
                <a:cubicBezTo>
                  <a:pt x="3119" y="310"/>
                  <a:pt x="3286" y="476"/>
                  <a:pt x="3286" y="679"/>
                </a:cubicBezTo>
                <a:lnTo>
                  <a:pt x="3286" y="1036"/>
                </a:lnTo>
                <a:cubicBezTo>
                  <a:pt x="3250" y="1322"/>
                  <a:pt x="3012" y="1560"/>
                  <a:pt x="2715" y="1560"/>
                </a:cubicBezTo>
                <a:cubicBezTo>
                  <a:pt x="2417" y="1560"/>
                  <a:pt x="2179" y="1322"/>
                  <a:pt x="2179" y="1024"/>
                </a:cubicBezTo>
                <a:lnTo>
                  <a:pt x="2179" y="679"/>
                </a:lnTo>
                <a:cubicBezTo>
                  <a:pt x="2179" y="476"/>
                  <a:pt x="2346" y="310"/>
                  <a:pt x="2560" y="310"/>
                </a:cubicBezTo>
                <a:close/>
                <a:moveTo>
                  <a:pt x="5715" y="310"/>
                </a:moveTo>
                <a:cubicBezTo>
                  <a:pt x="5917" y="310"/>
                  <a:pt x="6084" y="476"/>
                  <a:pt x="6084" y="679"/>
                </a:cubicBezTo>
                <a:lnTo>
                  <a:pt x="6084" y="1036"/>
                </a:lnTo>
                <a:cubicBezTo>
                  <a:pt x="6048" y="1322"/>
                  <a:pt x="5810" y="1560"/>
                  <a:pt x="5513" y="1560"/>
                </a:cubicBezTo>
                <a:cubicBezTo>
                  <a:pt x="5215" y="1560"/>
                  <a:pt x="4977" y="1322"/>
                  <a:pt x="4977" y="1024"/>
                </a:cubicBezTo>
                <a:lnTo>
                  <a:pt x="4977" y="679"/>
                </a:lnTo>
                <a:cubicBezTo>
                  <a:pt x="4977" y="476"/>
                  <a:pt x="5144" y="310"/>
                  <a:pt x="5358" y="310"/>
                </a:cubicBezTo>
                <a:close/>
                <a:moveTo>
                  <a:pt x="8513" y="310"/>
                </a:moveTo>
                <a:cubicBezTo>
                  <a:pt x="8715" y="310"/>
                  <a:pt x="8882" y="476"/>
                  <a:pt x="8882" y="679"/>
                </a:cubicBezTo>
                <a:lnTo>
                  <a:pt x="8882" y="1036"/>
                </a:lnTo>
                <a:cubicBezTo>
                  <a:pt x="8846" y="1322"/>
                  <a:pt x="8608" y="1560"/>
                  <a:pt x="8311" y="1560"/>
                </a:cubicBezTo>
                <a:cubicBezTo>
                  <a:pt x="8013" y="1560"/>
                  <a:pt x="7775" y="1322"/>
                  <a:pt x="7775" y="1024"/>
                </a:cubicBezTo>
                <a:lnTo>
                  <a:pt x="7775" y="679"/>
                </a:lnTo>
                <a:cubicBezTo>
                  <a:pt x="7775" y="476"/>
                  <a:pt x="7941" y="310"/>
                  <a:pt x="8156" y="310"/>
                </a:cubicBezTo>
                <a:close/>
                <a:moveTo>
                  <a:pt x="2893" y="1881"/>
                </a:moveTo>
                <a:lnTo>
                  <a:pt x="2893" y="1977"/>
                </a:lnTo>
                <a:cubicBezTo>
                  <a:pt x="2893" y="2036"/>
                  <a:pt x="2905" y="2096"/>
                  <a:pt x="2941" y="2143"/>
                </a:cubicBezTo>
                <a:lnTo>
                  <a:pt x="2715" y="2358"/>
                </a:lnTo>
                <a:lnTo>
                  <a:pt x="2691" y="2358"/>
                </a:lnTo>
                <a:lnTo>
                  <a:pt x="2465" y="2143"/>
                </a:lnTo>
                <a:cubicBezTo>
                  <a:pt x="2500" y="2096"/>
                  <a:pt x="2512" y="2036"/>
                  <a:pt x="2512" y="1977"/>
                </a:cubicBezTo>
                <a:lnTo>
                  <a:pt x="2512" y="1881"/>
                </a:lnTo>
                <a:close/>
                <a:moveTo>
                  <a:pt x="5715" y="1881"/>
                </a:moveTo>
                <a:lnTo>
                  <a:pt x="5715" y="1977"/>
                </a:lnTo>
                <a:cubicBezTo>
                  <a:pt x="5715" y="2036"/>
                  <a:pt x="5727" y="2096"/>
                  <a:pt x="5751" y="2143"/>
                </a:cubicBezTo>
                <a:lnTo>
                  <a:pt x="5536" y="2358"/>
                </a:lnTo>
                <a:lnTo>
                  <a:pt x="5501" y="2358"/>
                </a:lnTo>
                <a:lnTo>
                  <a:pt x="5274" y="2143"/>
                </a:lnTo>
                <a:cubicBezTo>
                  <a:pt x="5310" y="2096"/>
                  <a:pt x="5322" y="2036"/>
                  <a:pt x="5322" y="1977"/>
                </a:cubicBezTo>
                <a:lnTo>
                  <a:pt x="5322" y="1881"/>
                </a:lnTo>
                <a:close/>
                <a:moveTo>
                  <a:pt x="8501" y="1881"/>
                </a:moveTo>
                <a:lnTo>
                  <a:pt x="8501" y="1977"/>
                </a:lnTo>
                <a:cubicBezTo>
                  <a:pt x="8501" y="2036"/>
                  <a:pt x="8525" y="2096"/>
                  <a:pt x="8549" y="2143"/>
                </a:cubicBezTo>
                <a:lnTo>
                  <a:pt x="8334" y="2358"/>
                </a:lnTo>
                <a:lnTo>
                  <a:pt x="8299" y="2358"/>
                </a:lnTo>
                <a:lnTo>
                  <a:pt x="8072" y="2143"/>
                </a:lnTo>
                <a:cubicBezTo>
                  <a:pt x="8108" y="2096"/>
                  <a:pt x="8120" y="2036"/>
                  <a:pt x="8120" y="1977"/>
                </a:cubicBezTo>
                <a:lnTo>
                  <a:pt x="8120" y="1881"/>
                </a:lnTo>
                <a:close/>
                <a:moveTo>
                  <a:pt x="9906" y="3286"/>
                </a:moveTo>
                <a:cubicBezTo>
                  <a:pt x="10120" y="3286"/>
                  <a:pt x="10275" y="3453"/>
                  <a:pt x="10275" y="3655"/>
                </a:cubicBezTo>
                <a:lnTo>
                  <a:pt x="10275" y="4012"/>
                </a:lnTo>
                <a:cubicBezTo>
                  <a:pt x="10263" y="4298"/>
                  <a:pt x="10013" y="4536"/>
                  <a:pt x="9716" y="4536"/>
                </a:cubicBezTo>
                <a:cubicBezTo>
                  <a:pt x="9418" y="4536"/>
                  <a:pt x="9180" y="4298"/>
                  <a:pt x="9180" y="4001"/>
                </a:cubicBezTo>
                <a:lnTo>
                  <a:pt x="9180" y="3655"/>
                </a:lnTo>
                <a:cubicBezTo>
                  <a:pt x="9180" y="3453"/>
                  <a:pt x="9346" y="3286"/>
                  <a:pt x="9549" y="3286"/>
                </a:cubicBezTo>
                <a:close/>
                <a:moveTo>
                  <a:pt x="1512" y="3286"/>
                </a:moveTo>
                <a:cubicBezTo>
                  <a:pt x="1691" y="3286"/>
                  <a:pt x="1857" y="3453"/>
                  <a:pt x="1857" y="3655"/>
                </a:cubicBezTo>
                <a:lnTo>
                  <a:pt x="1857" y="4012"/>
                </a:lnTo>
                <a:cubicBezTo>
                  <a:pt x="1857" y="4310"/>
                  <a:pt x="1619" y="4548"/>
                  <a:pt x="1322" y="4548"/>
                </a:cubicBezTo>
                <a:cubicBezTo>
                  <a:pt x="1024" y="4548"/>
                  <a:pt x="786" y="4310"/>
                  <a:pt x="786" y="4012"/>
                </a:cubicBezTo>
                <a:lnTo>
                  <a:pt x="786" y="3655"/>
                </a:lnTo>
                <a:cubicBezTo>
                  <a:pt x="786" y="3453"/>
                  <a:pt x="953" y="3286"/>
                  <a:pt x="1155" y="3286"/>
                </a:cubicBezTo>
                <a:close/>
                <a:moveTo>
                  <a:pt x="4310" y="3286"/>
                </a:moveTo>
                <a:cubicBezTo>
                  <a:pt x="4489" y="3286"/>
                  <a:pt x="4655" y="3453"/>
                  <a:pt x="4655" y="3655"/>
                </a:cubicBezTo>
                <a:lnTo>
                  <a:pt x="4655" y="4012"/>
                </a:lnTo>
                <a:cubicBezTo>
                  <a:pt x="4655" y="4310"/>
                  <a:pt x="4417" y="4548"/>
                  <a:pt x="4120" y="4548"/>
                </a:cubicBezTo>
                <a:cubicBezTo>
                  <a:pt x="3822" y="4548"/>
                  <a:pt x="3584" y="4310"/>
                  <a:pt x="3584" y="4012"/>
                </a:cubicBezTo>
                <a:lnTo>
                  <a:pt x="3584" y="3655"/>
                </a:lnTo>
                <a:cubicBezTo>
                  <a:pt x="3584" y="3453"/>
                  <a:pt x="3750" y="3286"/>
                  <a:pt x="3953" y="3286"/>
                </a:cubicBezTo>
                <a:close/>
                <a:moveTo>
                  <a:pt x="7108" y="3286"/>
                </a:moveTo>
                <a:cubicBezTo>
                  <a:pt x="7287" y="3286"/>
                  <a:pt x="7453" y="3453"/>
                  <a:pt x="7453" y="3655"/>
                </a:cubicBezTo>
                <a:lnTo>
                  <a:pt x="7453" y="4012"/>
                </a:lnTo>
                <a:cubicBezTo>
                  <a:pt x="7453" y="4310"/>
                  <a:pt x="7215" y="4548"/>
                  <a:pt x="6918" y="4548"/>
                </a:cubicBezTo>
                <a:cubicBezTo>
                  <a:pt x="6620" y="4548"/>
                  <a:pt x="6382" y="4310"/>
                  <a:pt x="6382" y="4012"/>
                </a:cubicBezTo>
                <a:lnTo>
                  <a:pt x="6382" y="3655"/>
                </a:lnTo>
                <a:cubicBezTo>
                  <a:pt x="6382" y="3453"/>
                  <a:pt x="6548" y="3286"/>
                  <a:pt x="6751" y="3286"/>
                </a:cubicBezTo>
                <a:close/>
                <a:moveTo>
                  <a:pt x="1500" y="4858"/>
                </a:moveTo>
                <a:lnTo>
                  <a:pt x="1500" y="4953"/>
                </a:lnTo>
                <a:cubicBezTo>
                  <a:pt x="1500" y="5013"/>
                  <a:pt x="1512" y="5072"/>
                  <a:pt x="1548" y="5120"/>
                </a:cubicBezTo>
                <a:lnTo>
                  <a:pt x="1322" y="5334"/>
                </a:lnTo>
                <a:lnTo>
                  <a:pt x="1286" y="5334"/>
                </a:lnTo>
                <a:lnTo>
                  <a:pt x="1072" y="5120"/>
                </a:lnTo>
                <a:cubicBezTo>
                  <a:pt x="1095" y="5072"/>
                  <a:pt x="1107" y="5013"/>
                  <a:pt x="1107" y="4953"/>
                </a:cubicBezTo>
                <a:lnTo>
                  <a:pt x="1107" y="4858"/>
                </a:lnTo>
                <a:close/>
                <a:moveTo>
                  <a:pt x="4298" y="4858"/>
                </a:moveTo>
                <a:lnTo>
                  <a:pt x="4298" y="4953"/>
                </a:lnTo>
                <a:cubicBezTo>
                  <a:pt x="4298" y="5013"/>
                  <a:pt x="4310" y="5072"/>
                  <a:pt x="4334" y="5120"/>
                </a:cubicBezTo>
                <a:lnTo>
                  <a:pt x="4120" y="5334"/>
                </a:lnTo>
                <a:lnTo>
                  <a:pt x="4084" y="5334"/>
                </a:lnTo>
                <a:lnTo>
                  <a:pt x="3870" y="5120"/>
                </a:lnTo>
                <a:cubicBezTo>
                  <a:pt x="3893" y="5072"/>
                  <a:pt x="3905" y="5013"/>
                  <a:pt x="3905" y="4953"/>
                </a:cubicBezTo>
                <a:lnTo>
                  <a:pt x="3905" y="4858"/>
                </a:lnTo>
                <a:close/>
                <a:moveTo>
                  <a:pt x="7108" y="4858"/>
                </a:moveTo>
                <a:lnTo>
                  <a:pt x="7108" y="4953"/>
                </a:lnTo>
                <a:cubicBezTo>
                  <a:pt x="7108" y="5013"/>
                  <a:pt x="7120" y="5072"/>
                  <a:pt x="7156" y="5120"/>
                </a:cubicBezTo>
                <a:lnTo>
                  <a:pt x="6929" y="5334"/>
                </a:lnTo>
                <a:lnTo>
                  <a:pt x="6906" y="5334"/>
                </a:lnTo>
                <a:lnTo>
                  <a:pt x="6679" y="5120"/>
                </a:lnTo>
                <a:cubicBezTo>
                  <a:pt x="6703" y="5072"/>
                  <a:pt x="6715" y="5013"/>
                  <a:pt x="6715" y="4953"/>
                </a:cubicBezTo>
                <a:lnTo>
                  <a:pt x="6715" y="4858"/>
                </a:lnTo>
                <a:close/>
                <a:moveTo>
                  <a:pt x="9906" y="4858"/>
                </a:moveTo>
                <a:lnTo>
                  <a:pt x="9906" y="4953"/>
                </a:lnTo>
                <a:cubicBezTo>
                  <a:pt x="9906" y="5013"/>
                  <a:pt x="9918" y="5072"/>
                  <a:pt x="9954" y="5120"/>
                </a:cubicBezTo>
                <a:lnTo>
                  <a:pt x="9727" y="5334"/>
                </a:lnTo>
                <a:lnTo>
                  <a:pt x="9704" y="5334"/>
                </a:lnTo>
                <a:lnTo>
                  <a:pt x="9477" y="5120"/>
                </a:lnTo>
                <a:cubicBezTo>
                  <a:pt x="9501" y="5072"/>
                  <a:pt x="9525" y="5013"/>
                  <a:pt x="9525" y="4953"/>
                </a:cubicBezTo>
                <a:lnTo>
                  <a:pt x="9525" y="4858"/>
                </a:lnTo>
                <a:close/>
                <a:moveTo>
                  <a:pt x="2453" y="0"/>
                </a:moveTo>
                <a:cubicBezTo>
                  <a:pt x="2084" y="0"/>
                  <a:pt x="1762" y="310"/>
                  <a:pt x="1762" y="679"/>
                </a:cubicBezTo>
                <a:lnTo>
                  <a:pt x="1762" y="1036"/>
                </a:lnTo>
                <a:cubicBezTo>
                  <a:pt x="1762" y="1322"/>
                  <a:pt x="1905" y="1572"/>
                  <a:pt x="2119" y="1726"/>
                </a:cubicBezTo>
                <a:lnTo>
                  <a:pt x="2119" y="1977"/>
                </a:lnTo>
                <a:cubicBezTo>
                  <a:pt x="2119" y="1977"/>
                  <a:pt x="2119" y="1988"/>
                  <a:pt x="2107" y="1988"/>
                </a:cubicBezTo>
                <a:lnTo>
                  <a:pt x="1691" y="2203"/>
                </a:lnTo>
                <a:cubicBezTo>
                  <a:pt x="1512" y="2286"/>
                  <a:pt x="1405" y="2465"/>
                  <a:pt x="1405" y="2655"/>
                </a:cubicBezTo>
                <a:lnTo>
                  <a:pt x="1405" y="2989"/>
                </a:lnTo>
                <a:lnTo>
                  <a:pt x="1036" y="2989"/>
                </a:lnTo>
                <a:cubicBezTo>
                  <a:pt x="667" y="2989"/>
                  <a:pt x="357" y="3298"/>
                  <a:pt x="357" y="3667"/>
                </a:cubicBezTo>
                <a:lnTo>
                  <a:pt x="357" y="4024"/>
                </a:lnTo>
                <a:cubicBezTo>
                  <a:pt x="357" y="4310"/>
                  <a:pt x="488" y="4560"/>
                  <a:pt x="714" y="4715"/>
                </a:cubicBezTo>
                <a:lnTo>
                  <a:pt x="714" y="4965"/>
                </a:lnTo>
                <a:cubicBezTo>
                  <a:pt x="714" y="4965"/>
                  <a:pt x="714" y="4977"/>
                  <a:pt x="691" y="4977"/>
                </a:cubicBezTo>
                <a:lnTo>
                  <a:pt x="274" y="5191"/>
                </a:lnTo>
                <a:cubicBezTo>
                  <a:pt x="95" y="5275"/>
                  <a:pt x="0" y="5453"/>
                  <a:pt x="0" y="5656"/>
                </a:cubicBezTo>
                <a:lnTo>
                  <a:pt x="0" y="7382"/>
                </a:lnTo>
                <a:cubicBezTo>
                  <a:pt x="0" y="7513"/>
                  <a:pt x="36" y="7644"/>
                  <a:pt x="119" y="7751"/>
                </a:cubicBezTo>
                <a:lnTo>
                  <a:pt x="298" y="8013"/>
                </a:lnTo>
                <a:cubicBezTo>
                  <a:pt x="333" y="8073"/>
                  <a:pt x="357" y="8156"/>
                  <a:pt x="357" y="8227"/>
                </a:cubicBezTo>
                <a:lnTo>
                  <a:pt x="357" y="8942"/>
                </a:lnTo>
                <a:cubicBezTo>
                  <a:pt x="357" y="9025"/>
                  <a:pt x="429" y="9108"/>
                  <a:pt x="512" y="9108"/>
                </a:cubicBezTo>
                <a:cubicBezTo>
                  <a:pt x="607" y="9108"/>
                  <a:pt x="679" y="9025"/>
                  <a:pt x="679" y="8942"/>
                </a:cubicBezTo>
                <a:lnTo>
                  <a:pt x="679" y="8227"/>
                </a:lnTo>
                <a:cubicBezTo>
                  <a:pt x="679" y="8096"/>
                  <a:pt x="631" y="7953"/>
                  <a:pt x="560" y="7858"/>
                </a:cubicBezTo>
                <a:lnTo>
                  <a:pt x="381" y="7584"/>
                </a:lnTo>
                <a:cubicBezTo>
                  <a:pt x="333" y="7525"/>
                  <a:pt x="321" y="7453"/>
                  <a:pt x="321" y="7382"/>
                </a:cubicBezTo>
                <a:lnTo>
                  <a:pt x="321" y="5656"/>
                </a:lnTo>
                <a:cubicBezTo>
                  <a:pt x="321" y="5572"/>
                  <a:pt x="369" y="5513"/>
                  <a:pt x="429" y="5477"/>
                </a:cubicBezTo>
                <a:lnTo>
                  <a:pt x="714" y="5322"/>
                </a:lnTo>
                <a:lnTo>
                  <a:pt x="976" y="5596"/>
                </a:lnTo>
                <a:cubicBezTo>
                  <a:pt x="1036" y="5656"/>
                  <a:pt x="1131" y="5691"/>
                  <a:pt x="1214" y="5691"/>
                </a:cubicBezTo>
                <a:cubicBezTo>
                  <a:pt x="1310" y="5691"/>
                  <a:pt x="1381" y="5667"/>
                  <a:pt x="1453" y="5596"/>
                </a:cubicBezTo>
                <a:lnTo>
                  <a:pt x="1726" y="5322"/>
                </a:lnTo>
                <a:lnTo>
                  <a:pt x="2000" y="5477"/>
                </a:lnTo>
                <a:cubicBezTo>
                  <a:pt x="2060" y="5501"/>
                  <a:pt x="2107" y="5572"/>
                  <a:pt x="2107" y="5656"/>
                </a:cubicBezTo>
                <a:lnTo>
                  <a:pt x="2107" y="7382"/>
                </a:lnTo>
                <a:cubicBezTo>
                  <a:pt x="2107" y="7453"/>
                  <a:pt x="2096" y="7525"/>
                  <a:pt x="2048" y="7584"/>
                </a:cubicBezTo>
                <a:lnTo>
                  <a:pt x="1869" y="7858"/>
                </a:lnTo>
                <a:cubicBezTo>
                  <a:pt x="1798" y="7977"/>
                  <a:pt x="1750" y="8096"/>
                  <a:pt x="1750" y="8227"/>
                </a:cubicBezTo>
                <a:lnTo>
                  <a:pt x="1750" y="8942"/>
                </a:lnTo>
                <a:cubicBezTo>
                  <a:pt x="1750" y="9025"/>
                  <a:pt x="1822" y="9108"/>
                  <a:pt x="1917" y="9108"/>
                </a:cubicBezTo>
                <a:cubicBezTo>
                  <a:pt x="2000" y="9108"/>
                  <a:pt x="2084" y="9025"/>
                  <a:pt x="2084" y="8942"/>
                </a:cubicBezTo>
                <a:lnTo>
                  <a:pt x="2084" y="8227"/>
                </a:lnTo>
                <a:cubicBezTo>
                  <a:pt x="2084" y="8156"/>
                  <a:pt x="2096" y="8073"/>
                  <a:pt x="2143" y="8013"/>
                </a:cubicBezTo>
                <a:lnTo>
                  <a:pt x="2322" y="7751"/>
                </a:lnTo>
                <a:cubicBezTo>
                  <a:pt x="2393" y="7632"/>
                  <a:pt x="2441" y="7513"/>
                  <a:pt x="2441" y="7382"/>
                </a:cubicBezTo>
                <a:lnTo>
                  <a:pt x="2441" y="5656"/>
                </a:lnTo>
                <a:cubicBezTo>
                  <a:pt x="2441" y="5453"/>
                  <a:pt x="2334" y="5275"/>
                  <a:pt x="2155" y="5191"/>
                </a:cubicBezTo>
                <a:lnTo>
                  <a:pt x="1738" y="4977"/>
                </a:lnTo>
                <a:lnTo>
                  <a:pt x="1726" y="4965"/>
                </a:lnTo>
                <a:lnTo>
                  <a:pt x="1726" y="4703"/>
                </a:lnTo>
                <a:cubicBezTo>
                  <a:pt x="1929" y="4536"/>
                  <a:pt x="2084" y="4298"/>
                  <a:pt x="2084" y="4012"/>
                </a:cubicBezTo>
                <a:lnTo>
                  <a:pt x="2084" y="3655"/>
                </a:lnTo>
                <a:cubicBezTo>
                  <a:pt x="2084" y="3405"/>
                  <a:pt x="1929" y="3179"/>
                  <a:pt x="1726" y="3060"/>
                </a:cubicBezTo>
                <a:lnTo>
                  <a:pt x="1726" y="2643"/>
                </a:lnTo>
                <a:cubicBezTo>
                  <a:pt x="1726" y="2572"/>
                  <a:pt x="1762" y="2512"/>
                  <a:pt x="1822" y="2465"/>
                </a:cubicBezTo>
                <a:lnTo>
                  <a:pt x="2107" y="2322"/>
                </a:lnTo>
                <a:lnTo>
                  <a:pt x="2381" y="2584"/>
                </a:lnTo>
                <a:cubicBezTo>
                  <a:pt x="2441" y="2643"/>
                  <a:pt x="2524" y="2691"/>
                  <a:pt x="2619" y="2691"/>
                </a:cubicBezTo>
                <a:cubicBezTo>
                  <a:pt x="2703" y="2691"/>
                  <a:pt x="2774" y="2655"/>
                  <a:pt x="2858" y="2584"/>
                </a:cubicBezTo>
                <a:lnTo>
                  <a:pt x="3119" y="2322"/>
                </a:lnTo>
                <a:lnTo>
                  <a:pt x="3405" y="2465"/>
                </a:lnTo>
                <a:cubicBezTo>
                  <a:pt x="3465" y="2500"/>
                  <a:pt x="3512" y="2572"/>
                  <a:pt x="3512" y="2643"/>
                </a:cubicBezTo>
                <a:lnTo>
                  <a:pt x="3512" y="3060"/>
                </a:lnTo>
                <a:cubicBezTo>
                  <a:pt x="3298" y="3179"/>
                  <a:pt x="3155" y="3405"/>
                  <a:pt x="3155" y="3655"/>
                </a:cubicBezTo>
                <a:lnTo>
                  <a:pt x="3155" y="4012"/>
                </a:lnTo>
                <a:cubicBezTo>
                  <a:pt x="3155" y="4298"/>
                  <a:pt x="3286" y="4548"/>
                  <a:pt x="3512" y="4703"/>
                </a:cubicBezTo>
                <a:lnTo>
                  <a:pt x="3512" y="4953"/>
                </a:lnTo>
                <a:cubicBezTo>
                  <a:pt x="3512" y="4953"/>
                  <a:pt x="3512" y="4965"/>
                  <a:pt x="3489" y="4965"/>
                </a:cubicBezTo>
                <a:lnTo>
                  <a:pt x="3072" y="5179"/>
                </a:lnTo>
                <a:cubicBezTo>
                  <a:pt x="2893" y="5263"/>
                  <a:pt x="2798" y="5441"/>
                  <a:pt x="2798" y="5632"/>
                </a:cubicBezTo>
                <a:lnTo>
                  <a:pt x="2798" y="7358"/>
                </a:lnTo>
                <a:cubicBezTo>
                  <a:pt x="2798" y="7501"/>
                  <a:pt x="2834" y="7632"/>
                  <a:pt x="2917" y="7739"/>
                </a:cubicBezTo>
                <a:lnTo>
                  <a:pt x="3096" y="8001"/>
                </a:lnTo>
                <a:cubicBezTo>
                  <a:pt x="3131" y="8061"/>
                  <a:pt x="3155" y="8132"/>
                  <a:pt x="3155" y="8215"/>
                </a:cubicBezTo>
                <a:lnTo>
                  <a:pt x="3155" y="8930"/>
                </a:lnTo>
                <a:cubicBezTo>
                  <a:pt x="3155" y="9013"/>
                  <a:pt x="3227" y="9085"/>
                  <a:pt x="3310" y="9085"/>
                </a:cubicBezTo>
                <a:cubicBezTo>
                  <a:pt x="3405" y="9085"/>
                  <a:pt x="3477" y="9013"/>
                  <a:pt x="3477" y="8930"/>
                </a:cubicBezTo>
                <a:lnTo>
                  <a:pt x="3477" y="8215"/>
                </a:lnTo>
                <a:cubicBezTo>
                  <a:pt x="3477" y="8073"/>
                  <a:pt x="3429" y="7942"/>
                  <a:pt x="3358" y="7834"/>
                </a:cubicBezTo>
                <a:lnTo>
                  <a:pt x="3179" y="7572"/>
                </a:lnTo>
                <a:cubicBezTo>
                  <a:pt x="3131" y="7513"/>
                  <a:pt x="3119" y="7441"/>
                  <a:pt x="3119" y="7358"/>
                </a:cubicBezTo>
                <a:lnTo>
                  <a:pt x="3119" y="5632"/>
                </a:lnTo>
                <a:cubicBezTo>
                  <a:pt x="3119" y="5560"/>
                  <a:pt x="3167" y="5501"/>
                  <a:pt x="3227" y="5453"/>
                </a:cubicBezTo>
                <a:lnTo>
                  <a:pt x="3512" y="5310"/>
                </a:lnTo>
                <a:lnTo>
                  <a:pt x="3774" y="5572"/>
                </a:lnTo>
                <a:cubicBezTo>
                  <a:pt x="3834" y="5632"/>
                  <a:pt x="3929" y="5679"/>
                  <a:pt x="4012" y="5679"/>
                </a:cubicBezTo>
                <a:cubicBezTo>
                  <a:pt x="4108" y="5679"/>
                  <a:pt x="4179" y="5656"/>
                  <a:pt x="4251" y="5572"/>
                </a:cubicBezTo>
                <a:lnTo>
                  <a:pt x="4524" y="5310"/>
                </a:lnTo>
                <a:lnTo>
                  <a:pt x="4798" y="5453"/>
                </a:lnTo>
                <a:cubicBezTo>
                  <a:pt x="4858" y="5489"/>
                  <a:pt x="4905" y="5560"/>
                  <a:pt x="4905" y="5632"/>
                </a:cubicBezTo>
                <a:lnTo>
                  <a:pt x="4905" y="7358"/>
                </a:lnTo>
                <a:cubicBezTo>
                  <a:pt x="4905" y="7441"/>
                  <a:pt x="4893" y="7513"/>
                  <a:pt x="4846" y="7572"/>
                </a:cubicBezTo>
                <a:lnTo>
                  <a:pt x="4667" y="7834"/>
                </a:lnTo>
                <a:cubicBezTo>
                  <a:pt x="4596" y="7953"/>
                  <a:pt x="4548" y="8073"/>
                  <a:pt x="4548" y="8215"/>
                </a:cubicBezTo>
                <a:lnTo>
                  <a:pt x="4548" y="8930"/>
                </a:lnTo>
                <a:cubicBezTo>
                  <a:pt x="4548" y="9013"/>
                  <a:pt x="4620" y="9085"/>
                  <a:pt x="4715" y="9085"/>
                </a:cubicBezTo>
                <a:cubicBezTo>
                  <a:pt x="4798" y="9085"/>
                  <a:pt x="4882" y="9013"/>
                  <a:pt x="4882" y="8930"/>
                </a:cubicBezTo>
                <a:lnTo>
                  <a:pt x="4882" y="8215"/>
                </a:lnTo>
                <a:cubicBezTo>
                  <a:pt x="4882" y="8132"/>
                  <a:pt x="4893" y="8061"/>
                  <a:pt x="4941" y="8001"/>
                </a:cubicBezTo>
                <a:lnTo>
                  <a:pt x="5120" y="7739"/>
                </a:lnTo>
                <a:cubicBezTo>
                  <a:pt x="5191" y="7620"/>
                  <a:pt x="5239" y="7501"/>
                  <a:pt x="5239" y="7358"/>
                </a:cubicBezTo>
                <a:lnTo>
                  <a:pt x="5239" y="5632"/>
                </a:lnTo>
                <a:cubicBezTo>
                  <a:pt x="5239" y="5441"/>
                  <a:pt x="5132" y="5263"/>
                  <a:pt x="4953" y="5179"/>
                </a:cubicBezTo>
                <a:lnTo>
                  <a:pt x="4536" y="4965"/>
                </a:lnTo>
                <a:lnTo>
                  <a:pt x="4524" y="4953"/>
                </a:lnTo>
                <a:lnTo>
                  <a:pt x="4524" y="4703"/>
                </a:lnTo>
                <a:cubicBezTo>
                  <a:pt x="4727" y="4536"/>
                  <a:pt x="4882" y="4298"/>
                  <a:pt x="4882" y="4012"/>
                </a:cubicBezTo>
                <a:lnTo>
                  <a:pt x="4882" y="3655"/>
                </a:lnTo>
                <a:cubicBezTo>
                  <a:pt x="4882" y="3405"/>
                  <a:pt x="4727" y="3179"/>
                  <a:pt x="4524" y="3060"/>
                </a:cubicBezTo>
                <a:lnTo>
                  <a:pt x="4524" y="2643"/>
                </a:lnTo>
                <a:cubicBezTo>
                  <a:pt x="4524" y="2572"/>
                  <a:pt x="4560" y="2512"/>
                  <a:pt x="4620" y="2465"/>
                </a:cubicBezTo>
                <a:lnTo>
                  <a:pt x="4905" y="2322"/>
                </a:lnTo>
                <a:lnTo>
                  <a:pt x="5179" y="2584"/>
                </a:lnTo>
                <a:cubicBezTo>
                  <a:pt x="5239" y="2643"/>
                  <a:pt x="5322" y="2691"/>
                  <a:pt x="5417" y="2691"/>
                </a:cubicBezTo>
                <a:cubicBezTo>
                  <a:pt x="5501" y="2691"/>
                  <a:pt x="5572" y="2655"/>
                  <a:pt x="5655" y="2584"/>
                </a:cubicBezTo>
                <a:lnTo>
                  <a:pt x="5917" y="2322"/>
                </a:lnTo>
                <a:lnTo>
                  <a:pt x="6203" y="2465"/>
                </a:lnTo>
                <a:cubicBezTo>
                  <a:pt x="6263" y="2500"/>
                  <a:pt x="6310" y="2572"/>
                  <a:pt x="6310" y="2643"/>
                </a:cubicBezTo>
                <a:lnTo>
                  <a:pt x="6310" y="3060"/>
                </a:lnTo>
                <a:cubicBezTo>
                  <a:pt x="6096" y="3179"/>
                  <a:pt x="5953" y="3405"/>
                  <a:pt x="5953" y="3655"/>
                </a:cubicBezTo>
                <a:lnTo>
                  <a:pt x="5953" y="4012"/>
                </a:lnTo>
                <a:cubicBezTo>
                  <a:pt x="5953" y="4298"/>
                  <a:pt x="6084" y="4548"/>
                  <a:pt x="6310" y="4703"/>
                </a:cubicBezTo>
                <a:lnTo>
                  <a:pt x="6310" y="4953"/>
                </a:lnTo>
                <a:cubicBezTo>
                  <a:pt x="6310" y="4953"/>
                  <a:pt x="6310" y="4965"/>
                  <a:pt x="6287" y="4965"/>
                </a:cubicBezTo>
                <a:lnTo>
                  <a:pt x="5870" y="5179"/>
                </a:lnTo>
                <a:cubicBezTo>
                  <a:pt x="5691" y="5263"/>
                  <a:pt x="5596" y="5441"/>
                  <a:pt x="5596" y="5632"/>
                </a:cubicBezTo>
                <a:lnTo>
                  <a:pt x="5596" y="7358"/>
                </a:lnTo>
                <a:cubicBezTo>
                  <a:pt x="5596" y="7501"/>
                  <a:pt x="5632" y="7632"/>
                  <a:pt x="5715" y="7739"/>
                </a:cubicBezTo>
                <a:lnTo>
                  <a:pt x="5894" y="8001"/>
                </a:lnTo>
                <a:cubicBezTo>
                  <a:pt x="5929" y="8061"/>
                  <a:pt x="5953" y="8132"/>
                  <a:pt x="5953" y="8215"/>
                </a:cubicBezTo>
                <a:lnTo>
                  <a:pt x="5953" y="8930"/>
                </a:lnTo>
                <a:cubicBezTo>
                  <a:pt x="5953" y="9013"/>
                  <a:pt x="6025" y="9085"/>
                  <a:pt x="6108" y="9085"/>
                </a:cubicBezTo>
                <a:cubicBezTo>
                  <a:pt x="6203" y="9085"/>
                  <a:pt x="6275" y="9013"/>
                  <a:pt x="6275" y="8930"/>
                </a:cubicBezTo>
                <a:lnTo>
                  <a:pt x="6275" y="8215"/>
                </a:lnTo>
                <a:cubicBezTo>
                  <a:pt x="6275" y="8073"/>
                  <a:pt x="6227" y="7942"/>
                  <a:pt x="6156" y="7834"/>
                </a:cubicBezTo>
                <a:lnTo>
                  <a:pt x="5977" y="7572"/>
                </a:lnTo>
                <a:cubicBezTo>
                  <a:pt x="5929" y="7513"/>
                  <a:pt x="5917" y="7441"/>
                  <a:pt x="5917" y="7358"/>
                </a:cubicBezTo>
                <a:lnTo>
                  <a:pt x="5917" y="5632"/>
                </a:lnTo>
                <a:cubicBezTo>
                  <a:pt x="5917" y="5560"/>
                  <a:pt x="5965" y="5501"/>
                  <a:pt x="6025" y="5453"/>
                </a:cubicBezTo>
                <a:lnTo>
                  <a:pt x="6310" y="5310"/>
                </a:lnTo>
                <a:lnTo>
                  <a:pt x="6572" y="5572"/>
                </a:lnTo>
                <a:cubicBezTo>
                  <a:pt x="6632" y="5632"/>
                  <a:pt x="6727" y="5679"/>
                  <a:pt x="6810" y="5679"/>
                </a:cubicBezTo>
                <a:cubicBezTo>
                  <a:pt x="6906" y="5679"/>
                  <a:pt x="6977" y="5656"/>
                  <a:pt x="7049" y="5572"/>
                </a:cubicBezTo>
                <a:lnTo>
                  <a:pt x="7322" y="5310"/>
                </a:lnTo>
                <a:lnTo>
                  <a:pt x="7596" y="5453"/>
                </a:lnTo>
                <a:cubicBezTo>
                  <a:pt x="7656" y="5489"/>
                  <a:pt x="7703" y="5560"/>
                  <a:pt x="7703" y="5632"/>
                </a:cubicBezTo>
                <a:lnTo>
                  <a:pt x="7703" y="7358"/>
                </a:lnTo>
                <a:cubicBezTo>
                  <a:pt x="7703" y="7441"/>
                  <a:pt x="7691" y="7513"/>
                  <a:pt x="7644" y="7572"/>
                </a:cubicBezTo>
                <a:lnTo>
                  <a:pt x="7465" y="7834"/>
                </a:lnTo>
                <a:cubicBezTo>
                  <a:pt x="7394" y="7953"/>
                  <a:pt x="7346" y="8073"/>
                  <a:pt x="7346" y="8215"/>
                </a:cubicBezTo>
                <a:lnTo>
                  <a:pt x="7346" y="8930"/>
                </a:lnTo>
                <a:cubicBezTo>
                  <a:pt x="7346" y="9013"/>
                  <a:pt x="7418" y="9085"/>
                  <a:pt x="7513" y="9085"/>
                </a:cubicBezTo>
                <a:cubicBezTo>
                  <a:pt x="7596" y="9085"/>
                  <a:pt x="7680" y="9013"/>
                  <a:pt x="7680" y="8930"/>
                </a:cubicBezTo>
                <a:lnTo>
                  <a:pt x="7680" y="8215"/>
                </a:lnTo>
                <a:cubicBezTo>
                  <a:pt x="7680" y="8132"/>
                  <a:pt x="7691" y="8061"/>
                  <a:pt x="7739" y="8001"/>
                </a:cubicBezTo>
                <a:lnTo>
                  <a:pt x="7918" y="7739"/>
                </a:lnTo>
                <a:cubicBezTo>
                  <a:pt x="7989" y="7620"/>
                  <a:pt x="8037" y="7501"/>
                  <a:pt x="8037" y="7358"/>
                </a:cubicBezTo>
                <a:lnTo>
                  <a:pt x="8037" y="5632"/>
                </a:lnTo>
                <a:cubicBezTo>
                  <a:pt x="8037" y="5441"/>
                  <a:pt x="7930" y="5263"/>
                  <a:pt x="7751" y="5179"/>
                </a:cubicBezTo>
                <a:lnTo>
                  <a:pt x="7334" y="4965"/>
                </a:lnTo>
                <a:lnTo>
                  <a:pt x="7322" y="4953"/>
                </a:lnTo>
                <a:lnTo>
                  <a:pt x="7322" y="4703"/>
                </a:lnTo>
                <a:cubicBezTo>
                  <a:pt x="7525" y="4536"/>
                  <a:pt x="7680" y="4298"/>
                  <a:pt x="7680" y="4012"/>
                </a:cubicBezTo>
                <a:lnTo>
                  <a:pt x="7680" y="3655"/>
                </a:lnTo>
                <a:cubicBezTo>
                  <a:pt x="7680" y="3405"/>
                  <a:pt x="7525" y="3179"/>
                  <a:pt x="7322" y="3060"/>
                </a:cubicBezTo>
                <a:lnTo>
                  <a:pt x="7322" y="2643"/>
                </a:lnTo>
                <a:cubicBezTo>
                  <a:pt x="7322" y="2572"/>
                  <a:pt x="7358" y="2512"/>
                  <a:pt x="7418" y="2465"/>
                </a:cubicBezTo>
                <a:lnTo>
                  <a:pt x="7703" y="2322"/>
                </a:lnTo>
                <a:lnTo>
                  <a:pt x="7977" y="2584"/>
                </a:lnTo>
                <a:cubicBezTo>
                  <a:pt x="8037" y="2643"/>
                  <a:pt x="8120" y="2691"/>
                  <a:pt x="8215" y="2691"/>
                </a:cubicBezTo>
                <a:cubicBezTo>
                  <a:pt x="8299" y="2691"/>
                  <a:pt x="8370" y="2655"/>
                  <a:pt x="8453" y="2584"/>
                </a:cubicBezTo>
                <a:lnTo>
                  <a:pt x="8715" y="2322"/>
                </a:lnTo>
                <a:lnTo>
                  <a:pt x="9001" y="2465"/>
                </a:lnTo>
                <a:cubicBezTo>
                  <a:pt x="9061" y="2500"/>
                  <a:pt x="9108" y="2572"/>
                  <a:pt x="9108" y="2643"/>
                </a:cubicBezTo>
                <a:lnTo>
                  <a:pt x="9108" y="3060"/>
                </a:lnTo>
                <a:cubicBezTo>
                  <a:pt x="8894" y="3179"/>
                  <a:pt x="8751" y="3405"/>
                  <a:pt x="8751" y="3655"/>
                </a:cubicBezTo>
                <a:lnTo>
                  <a:pt x="8751" y="4012"/>
                </a:lnTo>
                <a:cubicBezTo>
                  <a:pt x="8751" y="4298"/>
                  <a:pt x="8882" y="4548"/>
                  <a:pt x="9108" y="4703"/>
                </a:cubicBezTo>
                <a:lnTo>
                  <a:pt x="9108" y="4953"/>
                </a:lnTo>
                <a:cubicBezTo>
                  <a:pt x="9108" y="4953"/>
                  <a:pt x="9108" y="4965"/>
                  <a:pt x="9084" y="4965"/>
                </a:cubicBezTo>
                <a:lnTo>
                  <a:pt x="8668" y="5179"/>
                </a:lnTo>
                <a:cubicBezTo>
                  <a:pt x="8489" y="5263"/>
                  <a:pt x="8394" y="5441"/>
                  <a:pt x="8394" y="5632"/>
                </a:cubicBezTo>
                <a:lnTo>
                  <a:pt x="8394" y="7358"/>
                </a:lnTo>
                <a:cubicBezTo>
                  <a:pt x="8394" y="7501"/>
                  <a:pt x="8430" y="7632"/>
                  <a:pt x="8513" y="7739"/>
                </a:cubicBezTo>
                <a:lnTo>
                  <a:pt x="8692" y="8001"/>
                </a:lnTo>
                <a:cubicBezTo>
                  <a:pt x="8727" y="8061"/>
                  <a:pt x="8751" y="8132"/>
                  <a:pt x="8751" y="8215"/>
                </a:cubicBezTo>
                <a:lnTo>
                  <a:pt x="8751" y="8930"/>
                </a:lnTo>
                <a:cubicBezTo>
                  <a:pt x="8751" y="9013"/>
                  <a:pt x="8823" y="9085"/>
                  <a:pt x="8906" y="9085"/>
                </a:cubicBezTo>
                <a:cubicBezTo>
                  <a:pt x="9001" y="9085"/>
                  <a:pt x="9073" y="9013"/>
                  <a:pt x="9073" y="8930"/>
                </a:cubicBezTo>
                <a:lnTo>
                  <a:pt x="9073" y="8215"/>
                </a:lnTo>
                <a:cubicBezTo>
                  <a:pt x="9073" y="8073"/>
                  <a:pt x="9025" y="7942"/>
                  <a:pt x="8954" y="7834"/>
                </a:cubicBezTo>
                <a:lnTo>
                  <a:pt x="8775" y="7572"/>
                </a:lnTo>
                <a:cubicBezTo>
                  <a:pt x="8727" y="7513"/>
                  <a:pt x="8715" y="7441"/>
                  <a:pt x="8715" y="7358"/>
                </a:cubicBezTo>
                <a:lnTo>
                  <a:pt x="8715" y="5632"/>
                </a:lnTo>
                <a:cubicBezTo>
                  <a:pt x="8715" y="5560"/>
                  <a:pt x="8763" y="5501"/>
                  <a:pt x="8823" y="5453"/>
                </a:cubicBezTo>
                <a:lnTo>
                  <a:pt x="9108" y="5310"/>
                </a:lnTo>
                <a:lnTo>
                  <a:pt x="9370" y="5572"/>
                </a:lnTo>
                <a:cubicBezTo>
                  <a:pt x="9430" y="5632"/>
                  <a:pt x="9525" y="5679"/>
                  <a:pt x="9608" y="5679"/>
                </a:cubicBezTo>
                <a:cubicBezTo>
                  <a:pt x="9704" y="5679"/>
                  <a:pt x="9775" y="5656"/>
                  <a:pt x="9846" y="5572"/>
                </a:cubicBezTo>
                <a:lnTo>
                  <a:pt x="10120" y="5310"/>
                </a:lnTo>
                <a:lnTo>
                  <a:pt x="10394" y="5453"/>
                </a:lnTo>
                <a:cubicBezTo>
                  <a:pt x="10454" y="5489"/>
                  <a:pt x="10501" y="5560"/>
                  <a:pt x="10501" y="5632"/>
                </a:cubicBezTo>
                <a:lnTo>
                  <a:pt x="10501" y="7358"/>
                </a:lnTo>
                <a:cubicBezTo>
                  <a:pt x="10501" y="7441"/>
                  <a:pt x="10489" y="7513"/>
                  <a:pt x="10442" y="7572"/>
                </a:cubicBezTo>
                <a:lnTo>
                  <a:pt x="10263" y="7834"/>
                </a:lnTo>
                <a:cubicBezTo>
                  <a:pt x="10192" y="7953"/>
                  <a:pt x="10144" y="8073"/>
                  <a:pt x="10144" y="8215"/>
                </a:cubicBezTo>
                <a:lnTo>
                  <a:pt x="10144" y="8930"/>
                </a:lnTo>
                <a:cubicBezTo>
                  <a:pt x="10144" y="9013"/>
                  <a:pt x="10216" y="9085"/>
                  <a:pt x="10311" y="9085"/>
                </a:cubicBezTo>
                <a:cubicBezTo>
                  <a:pt x="10394" y="9085"/>
                  <a:pt x="10478" y="9013"/>
                  <a:pt x="10478" y="8930"/>
                </a:cubicBezTo>
                <a:lnTo>
                  <a:pt x="10478" y="8215"/>
                </a:lnTo>
                <a:cubicBezTo>
                  <a:pt x="10478" y="8132"/>
                  <a:pt x="10489" y="8061"/>
                  <a:pt x="10537" y="8001"/>
                </a:cubicBezTo>
                <a:lnTo>
                  <a:pt x="10716" y="7739"/>
                </a:lnTo>
                <a:cubicBezTo>
                  <a:pt x="10787" y="7620"/>
                  <a:pt x="10835" y="7501"/>
                  <a:pt x="10835" y="7358"/>
                </a:cubicBezTo>
                <a:lnTo>
                  <a:pt x="10835" y="5632"/>
                </a:lnTo>
                <a:cubicBezTo>
                  <a:pt x="10918" y="5429"/>
                  <a:pt x="10811" y="5251"/>
                  <a:pt x="10632" y="5155"/>
                </a:cubicBezTo>
                <a:lnTo>
                  <a:pt x="10216" y="4953"/>
                </a:lnTo>
                <a:lnTo>
                  <a:pt x="10204" y="4941"/>
                </a:lnTo>
                <a:lnTo>
                  <a:pt x="10204" y="4703"/>
                </a:lnTo>
                <a:cubicBezTo>
                  <a:pt x="10418" y="4536"/>
                  <a:pt x="10561" y="4298"/>
                  <a:pt x="10561" y="4012"/>
                </a:cubicBezTo>
                <a:lnTo>
                  <a:pt x="10561" y="3655"/>
                </a:lnTo>
                <a:cubicBezTo>
                  <a:pt x="10561" y="3286"/>
                  <a:pt x="10251" y="2977"/>
                  <a:pt x="9882" y="2977"/>
                </a:cubicBezTo>
                <a:lnTo>
                  <a:pt x="9501" y="2977"/>
                </a:lnTo>
                <a:lnTo>
                  <a:pt x="9501" y="2643"/>
                </a:lnTo>
                <a:cubicBezTo>
                  <a:pt x="9501" y="2453"/>
                  <a:pt x="9406" y="2274"/>
                  <a:pt x="9227" y="2179"/>
                </a:cubicBezTo>
                <a:lnTo>
                  <a:pt x="8811" y="1977"/>
                </a:lnTo>
                <a:lnTo>
                  <a:pt x="8787" y="1953"/>
                </a:lnTo>
                <a:lnTo>
                  <a:pt x="8787" y="1726"/>
                </a:lnTo>
                <a:cubicBezTo>
                  <a:pt x="9001" y="1560"/>
                  <a:pt x="9144" y="1322"/>
                  <a:pt x="9144" y="1036"/>
                </a:cubicBezTo>
                <a:lnTo>
                  <a:pt x="9144" y="679"/>
                </a:lnTo>
                <a:cubicBezTo>
                  <a:pt x="9144" y="310"/>
                  <a:pt x="8834" y="0"/>
                  <a:pt x="8465" y="0"/>
                </a:cubicBezTo>
                <a:lnTo>
                  <a:pt x="8108" y="0"/>
                </a:lnTo>
                <a:cubicBezTo>
                  <a:pt x="7739" y="0"/>
                  <a:pt x="7418" y="310"/>
                  <a:pt x="7418" y="679"/>
                </a:cubicBezTo>
                <a:lnTo>
                  <a:pt x="7418" y="1036"/>
                </a:lnTo>
                <a:cubicBezTo>
                  <a:pt x="7418" y="1322"/>
                  <a:pt x="7560" y="1572"/>
                  <a:pt x="7775" y="1726"/>
                </a:cubicBezTo>
                <a:lnTo>
                  <a:pt x="7775" y="1977"/>
                </a:lnTo>
                <a:cubicBezTo>
                  <a:pt x="7775" y="1977"/>
                  <a:pt x="7775" y="1988"/>
                  <a:pt x="7763" y="1988"/>
                </a:cubicBezTo>
                <a:lnTo>
                  <a:pt x="7346" y="2203"/>
                </a:lnTo>
                <a:cubicBezTo>
                  <a:pt x="7168" y="2286"/>
                  <a:pt x="7060" y="2465"/>
                  <a:pt x="7060" y="2655"/>
                </a:cubicBezTo>
                <a:lnTo>
                  <a:pt x="7060" y="2989"/>
                </a:lnTo>
                <a:lnTo>
                  <a:pt x="6679" y="2989"/>
                </a:lnTo>
                <a:lnTo>
                  <a:pt x="6679" y="2655"/>
                </a:lnTo>
                <a:cubicBezTo>
                  <a:pt x="6679" y="2465"/>
                  <a:pt x="6572" y="2286"/>
                  <a:pt x="6394" y="2203"/>
                </a:cubicBezTo>
                <a:lnTo>
                  <a:pt x="5977" y="1988"/>
                </a:lnTo>
                <a:lnTo>
                  <a:pt x="5965" y="1977"/>
                </a:lnTo>
                <a:lnTo>
                  <a:pt x="5965" y="1726"/>
                </a:lnTo>
                <a:cubicBezTo>
                  <a:pt x="6167" y="1560"/>
                  <a:pt x="6322" y="1322"/>
                  <a:pt x="6322" y="1036"/>
                </a:cubicBezTo>
                <a:lnTo>
                  <a:pt x="6322" y="679"/>
                </a:lnTo>
                <a:cubicBezTo>
                  <a:pt x="6322" y="310"/>
                  <a:pt x="6013" y="0"/>
                  <a:pt x="5632" y="0"/>
                </a:cubicBezTo>
                <a:lnTo>
                  <a:pt x="5274" y="0"/>
                </a:lnTo>
                <a:cubicBezTo>
                  <a:pt x="4905" y="0"/>
                  <a:pt x="4596" y="310"/>
                  <a:pt x="4596" y="679"/>
                </a:cubicBezTo>
                <a:lnTo>
                  <a:pt x="4596" y="1036"/>
                </a:lnTo>
                <a:cubicBezTo>
                  <a:pt x="4596" y="1322"/>
                  <a:pt x="4727" y="1572"/>
                  <a:pt x="4953" y="1726"/>
                </a:cubicBezTo>
                <a:lnTo>
                  <a:pt x="4953" y="1977"/>
                </a:lnTo>
                <a:cubicBezTo>
                  <a:pt x="4953" y="1977"/>
                  <a:pt x="4953" y="1988"/>
                  <a:pt x="4941" y="1988"/>
                </a:cubicBezTo>
                <a:lnTo>
                  <a:pt x="4524" y="2203"/>
                </a:lnTo>
                <a:cubicBezTo>
                  <a:pt x="4346" y="2286"/>
                  <a:pt x="4239" y="2465"/>
                  <a:pt x="4239" y="2655"/>
                </a:cubicBezTo>
                <a:lnTo>
                  <a:pt x="4239" y="2989"/>
                </a:lnTo>
                <a:lnTo>
                  <a:pt x="3846" y="2989"/>
                </a:lnTo>
                <a:lnTo>
                  <a:pt x="3846" y="2655"/>
                </a:lnTo>
                <a:cubicBezTo>
                  <a:pt x="3846" y="2465"/>
                  <a:pt x="3750" y="2286"/>
                  <a:pt x="3572" y="2203"/>
                </a:cubicBezTo>
                <a:lnTo>
                  <a:pt x="3155" y="1988"/>
                </a:lnTo>
                <a:lnTo>
                  <a:pt x="3131" y="1977"/>
                </a:lnTo>
                <a:lnTo>
                  <a:pt x="3131" y="1726"/>
                </a:lnTo>
                <a:cubicBezTo>
                  <a:pt x="3346" y="1560"/>
                  <a:pt x="3489" y="1322"/>
                  <a:pt x="3489" y="1036"/>
                </a:cubicBezTo>
                <a:lnTo>
                  <a:pt x="3489" y="679"/>
                </a:lnTo>
                <a:cubicBezTo>
                  <a:pt x="3489" y="310"/>
                  <a:pt x="3179" y="0"/>
                  <a:pt x="2810" y="0"/>
                </a:cubicBezTo>
                <a:close/>
              </a:path>
            </a:pathLst>
          </a:custGeom>
          <a:solidFill>
            <a:srgbClr val="ED1B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p:grpSp>
        <p:nvGrpSpPr>
          <p:cNvPr id="111" name="Google Shape;10079;p60">
            <a:extLst>
              <a:ext uri="{FF2B5EF4-FFF2-40B4-BE49-F238E27FC236}">
                <a16:creationId xmlns:a16="http://schemas.microsoft.com/office/drawing/2014/main" id="{0DD275BB-400E-664F-A9B1-AA0DAA07721E}"/>
              </a:ext>
            </a:extLst>
          </p:cNvPr>
          <p:cNvGrpSpPr/>
          <p:nvPr/>
        </p:nvGrpSpPr>
        <p:grpSpPr>
          <a:xfrm>
            <a:off x="8709783" y="4033201"/>
            <a:ext cx="397396" cy="469464"/>
            <a:chOff x="6707084" y="3387403"/>
            <a:chExt cx="261145" cy="308504"/>
          </a:xfrm>
          <a:solidFill>
            <a:srgbClr val="ED1B24"/>
          </a:solidFill>
        </p:grpSpPr>
        <p:sp>
          <p:nvSpPr>
            <p:cNvPr id="112" name="Google Shape;10080;p60">
              <a:extLst>
                <a:ext uri="{FF2B5EF4-FFF2-40B4-BE49-F238E27FC236}">
                  <a16:creationId xmlns:a16="http://schemas.microsoft.com/office/drawing/2014/main" id="{0861C051-CB39-5C4E-A13B-AB83908A3125}"/>
                </a:ext>
              </a:extLst>
            </p:cNvPr>
            <p:cNvSpPr/>
            <p:nvPr/>
          </p:nvSpPr>
          <p:spPr>
            <a:xfrm>
              <a:off x="6726053" y="3542403"/>
              <a:ext cx="68238" cy="153504"/>
            </a:xfrm>
            <a:custGeom>
              <a:avLst/>
              <a:gdLst/>
              <a:ahLst/>
              <a:cxnLst/>
              <a:rect l="l" t="t" r="r" b="b"/>
              <a:pathLst>
                <a:path w="2144" h="4823" extrusionOk="0">
                  <a:moveTo>
                    <a:pt x="1203" y="286"/>
                  </a:moveTo>
                  <a:cubicBezTo>
                    <a:pt x="1381" y="286"/>
                    <a:pt x="1524" y="417"/>
                    <a:pt x="1524" y="596"/>
                  </a:cubicBezTo>
                  <a:lnTo>
                    <a:pt x="1524" y="893"/>
                  </a:lnTo>
                  <a:cubicBezTo>
                    <a:pt x="1524" y="1143"/>
                    <a:pt x="1310" y="1358"/>
                    <a:pt x="1060" y="1358"/>
                  </a:cubicBezTo>
                  <a:cubicBezTo>
                    <a:pt x="810" y="1358"/>
                    <a:pt x="596" y="1143"/>
                    <a:pt x="596" y="893"/>
                  </a:cubicBezTo>
                  <a:lnTo>
                    <a:pt x="596" y="596"/>
                  </a:lnTo>
                  <a:cubicBezTo>
                    <a:pt x="596" y="417"/>
                    <a:pt x="726" y="286"/>
                    <a:pt x="905" y="286"/>
                  </a:cubicBezTo>
                  <a:close/>
                  <a:moveTo>
                    <a:pt x="1227" y="1643"/>
                  </a:moveTo>
                  <a:lnTo>
                    <a:pt x="1227" y="1715"/>
                  </a:lnTo>
                  <a:cubicBezTo>
                    <a:pt x="1227" y="1774"/>
                    <a:pt x="1238" y="1822"/>
                    <a:pt x="1262" y="1858"/>
                  </a:cubicBezTo>
                  <a:lnTo>
                    <a:pt x="1060" y="2036"/>
                  </a:lnTo>
                  <a:lnTo>
                    <a:pt x="846" y="1846"/>
                  </a:lnTo>
                  <a:cubicBezTo>
                    <a:pt x="881" y="1798"/>
                    <a:pt x="893" y="1762"/>
                    <a:pt x="893" y="1703"/>
                  </a:cubicBezTo>
                  <a:lnTo>
                    <a:pt x="893" y="1643"/>
                  </a:lnTo>
                  <a:close/>
                  <a:moveTo>
                    <a:pt x="1060" y="2036"/>
                  </a:moveTo>
                  <a:cubicBezTo>
                    <a:pt x="1060" y="2048"/>
                    <a:pt x="1057" y="2054"/>
                    <a:pt x="1055" y="2054"/>
                  </a:cubicBezTo>
                  <a:cubicBezTo>
                    <a:pt x="1054" y="2054"/>
                    <a:pt x="1054" y="2048"/>
                    <a:pt x="1060" y="2036"/>
                  </a:cubicBezTo>
                  <a:close/>
                  <a:moveTo>
                    <a:pt x="905" y="0"/>
                  </a:moveTo>
                  <a:cubicBezTo>
                    <a:pt x="584" y="0"/>
                    <a:pt x="310" y="274"/>
                    <a:pt x="310" y="596"/>
                  </a:cubicBezTo>
                  <a:lnTo>
                    <a:pt x="310" y="893"/>
                  </a:lnTo>
                  <a:cubicBezTo>
                    <a:pt x="310" y="1143"/>
                    <a:pt x="429" y="1358"/>
                    <a:pt x="607" y="1489"/>
                  </a:cubicBezTo>
                  <a:lnTo>
                    <a:pt x="607" y="1703"/>
                  </a:lnTo>
                  <a:lnTo>
                    <a:pt x="607" y="1715"/>
                  </a:lnTo>
                  <a:lnTo>
                    <a:pt x="250" y="1893"/>
                  </a:lnTo>
                  <a:cubicBezTo>
                    <a:pt x="107" y="1965"/>
                    <a:pt x="0" y="2120"/>
                    <a:pt x="0" y="2298"/>
                  </a:cubicBezTo>
                  <a:lnTo>
                    <a:pt x="0" y="3632"/>
                  </a:lnTo>
                  <a:cubicBezTo>
                    <a:pt x="0" y="3751"/>
                    <a:pt x="36" y="3870"/>
                    <a:pt x="107" y="3965"/>
                  </a:cubicBezTo>
                  <a:lnTo>
                    <a:pt x="250" y="4179"/>
                  </a:lnTo>
                  <a:cubicBezTo>
                    <a:pt x="286" y="4227"/>
                    <a:pt x="310" y="4298"/>
                    <a:pt x="310" y="4358"/>
                  </a:cubicBezTo>
                  <a:lnTo>
                    <a:pt x="310" y="4679"/>
                  </a:lnTo>
                  <a:cubicBezTo>
                    <a:pt x="310" y="4751"/>
                    <a:pt x="369" y="4822"/>
                    <a:pt x="465" y="4822"/>
                  </a:cubicBezTo>
                  <a:cubicBezTo>
                    <a:pt x="536" y="4822"/>
                    <a:pt x="607" y="4763"/>
                    <a:pt x="607" y="4679"/>
                  </a:cubicBezTo>
                  <a:lnTo>
                    <a:pt x="607" y="4358"/>
                  </a:lnTo>
                  <a:cubicBezTo>
                    <a:pt x="607" y="4239"/>
                    <a:pt x="584" y="4120"/>
                    <a:pt x="512" y="4036"/>
                  </a:cubicBezTo>
                  <a:lnTo>
                    <a:pt x="357" y="3810"/>
                  </a:lnTo>
                  <a:cubicBezTo>
                    <a:pt x="334" y="3763"/>
                    <a:pt x="298" y="3691"/>
                    <a:pt x="298" y="3632"/>
                  </a:cubicBezTo>
                  <a:lnTo>
                    <a:pt x="298" y="2298"/>
                  </a:lnTo>
                  <a:cubicBezTo>
                    <a:pt x="298" y="2239"/>
                    <a:pt x="334" y="2179"/>
                    <a:pt x="381" y="2143"/>
                  </a:cubicBezTo>
                  <a:lnTo>
                    <a:pt x="643" y="2024"/>
                  </a:lnTo>
                  <a:lnTo>
                    <a:pt x="857" y="2251"/>
                  </a:lnTo>
                  <a:cubicBezTo>
                    <a:pt x="929" y="2310"/>
                    <a:pt x="1000" y="2334"/>
                    <a:pt x="1072" y="2334"/>
                  </a:cubicBezTo>
                  <a:cubicBezTo>
                    <a:pt x="1143" y="2334"/>
                    <a:pt x="1227" y="2310"/>
                    <a:pt x="1286" y="2251"/>
                  </a:cubicBezTo>
                  <a:lnTo>
                    <a:pt x="1500" y="2024"/>
                  </a:lnTo>
                  <a:lnTo>
                    <a:pt x="1762" y="2143"/>
                  </a:lnTo>
                  <a:cubicBezTo>
                    <a:pt x="1822" y="2179"/>
                    <a:pt x="1846" y="2239"/>
                    <a:pt x="1846" y="2298"/>
                  </a:cubicBezTo>
                  <a:lnTo>
                    <a:pt x="1846" y="3632"/>
                  </a:lnTo>
                  <a:cubicBezTo>
                    <a:pt x="1846" y="3691"/>
                    <a:pt x="1834" y="3751"/>
                    <a:pt x="1786" y="3810"/>
                  </a:cubicBezTo>
                  <a:lnTo>
                    <a:pt x="1643" y="4036"/>
                  </a:lnTo>
                  <a:cubicBezTo>
                    <a:pt x="1572" y="4144"/>
                    <a:pt x="1536" y="4239"/>
                    <a:pt x="1536" y="4358"/>
                  </a:cubicBezTo>
                  <a:lnTo>
                    <a:pt x="1536" y="4679"/>
                  </a:lnTo>
                  <a:cubicBezTo>
                    <a:pt x="1536" y="4751"/>
                    <a:pt x="1596" y="4822"/>
                    <a:pt x="1679" y="4822"/>
                  </a:cubicBezTo>
                  <a:cubicBezTo>
                    <a:pt x="1750" y="4822"/>
                    <a:pt x="1834" y="4763"/>
                    <a:pt x="1834" y="4679"/>
                  </a:cubicBezTo>
                  <a:lnTo>
                    <a:pt x="1834" y="4358"/>
                  </a:lnTo>
                  <a:cubicBezTo>
                    <a:pt x="1834" y="4298"/>
                    <a:pt x="1846" y="4239"/>
                    <a:pt x="1893" y="4179"/>
                  </a:cubicBezTo>
                  <a:lnTo>
                    <a:pt x="2036" y="3965"/>
                  </a:lnTo>
                  <a:cubicBezTo>
                    <a:pt x="2096" y="3858"/>
                    <a:pt x="2143" y="3751"/>
                    <a:pt x="2143" y="3632"/>
                  </a:cubicBezTo>
                  <a:lnTo>
                    <a:pt x="2143" y="2298"/>
                  </a:lnTo>
                  <a:cubicBezTo>
                    <a:pt x="2096" y="2120"/>
                    <a:pt x="2012" y="1965"/>
                    <a:pt x="1858" y="1893"/>
                  </a:cubicBezTo>
                  <a:lnTo>
                    <a:pt x="1500" y="1715"/>
                  </a:lnTo>
                  <a:lnTo>
                    <a:pt x="1500" y="1703"/>
                  </a:lnTo>
                  <a:lnTo>
                    <a:pt x="1500" y="1489"/>
                  </a:lnTo>
                  <a:cubicBezTo>
                    <a:pt x="1679" y="1358"/>
                    <a:pt x="1798" y="1131"/>
                    <a:pt x="1798" y="893"/>
                  </a:cubicBezTo>
                  <a:lnTo>
                    <a:pt x="1798" y="596"/>
                  </a:lnTo>
                  <a:cubicBezTo>
                    <a:pt x="1798" y="274"/>
                    <a:pt x="1536" y="0"/>
                    <a:pt x="1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13" name="Google Shape;10081;p60">
              <a:extLst>
                <a:ext uri="{FF2B5EF4-FFF2-40B4-BE49-F238E27FC236}">
                  <a16:creationId xmlns:a16="http://schemas.microsoft.com/office/drawing/2014/main" id="{7DBD3E6A-2E38-C548-9983-3D9F7DF36EE2}"/>
                </a:ext>
              </a:extLst>
            </p:cNvPr>
            <p:cNvSpPr/>
            <p:nvPr/>
          </p:nvSpPr>
          <p:spPr>
            <a:xfrm>
              <a:off x="6803362" y="3542403"/>
              <a:ext cx="68238" cy="153504"/>
            </a:xfrm>
            <a:custGeom>
              <a:avLst/>
              <a:gdLst/>
              <a:ahLst/>
              <a:cxnLst/>
              <a:rect l="l" t="t" r="r" b="b"/>
              <a:pathLst>
                <a:path w="2144" h="4823" extrusionOk="0">
                  <a:moveTo>
                    <a:pt x="1203" y="286"/>
                  </a:moveTo>
                  <a:cubicBezTo>
                    <a:pt x="1381" y="286"/>
                    <a:pt x="1512" y="417"/>
                    <a:pt x="1512" y="596"/>
                  </a:cubicBezTo>
                  <a:lnTo>
                    <a:pt x="1512" y="893"/>
                  </a:lnTo>
                  <a:cubicBezTo>
                    <a:pt x="1512" y="1143"/>
                    <a:pt x="1310" y="1358"/>
                    <a:pt x="1060" y="1358"/>
                  </a:cubicBezTo>
                  <a:cubicBezTo>
                    <a:pt x="798" y="1358"/>
                    <a:pt x="595" y="1143"/>
                    <a:pt x="595" y="893"/>
                  </a:cubicBezTo>
                  <a:lnTo>
                    <a:pt x="595" y="596"/>
                  </a:lnTo>
                  <a:cubicBezTo>
                    <a:pt x="595" y="417"/>
                    <a:pt x="726" y="286"/>
                    <a:pt x="905" y="286"/>
                  </a:cubicBezTo>
                  <a:close/>
                  <a:moveTo>
                    <a:pt x="1215" y="1643"/>
                  </a:moveTo>
                  <a:lnTo>
                    <a:pt x="1215" y="1715"/>
                  </a:lnTo>
                  <a:cubicBezTo>
                    <a:pt x="1215" y="1774"/>
                    <a:pt x="1226" y="1822"/>
                    <a:pt x="1262" y="1858"/>
                  </a:cubicBezTo>
                  <a:lnTo>
                    <a:pt x="1060" y="2036"/>
                  </a:lnTo>
                  <a:lnTo>
                    <a:pt x="845" y="1846"/>
                  </a:lnTo>
                  <a:cubicBezTo>
                    <a:pt x="881" y="1798"/>
                    <a:pt x="893" y="1762"/>
                    <a:pt x="893" y="1703"/>
                  </a:cubicBezTo>
                  <a:lnTo>
                    <a:pt x="893" y="1643"/>
                  </a:lnTo>
                  <a:close/>
                  <a:moveTo>
                    <a:pt x="1060" y="2036"/>
                  </a:moveTo>
                  <a:cubicBezTo>
                    <a:pt x="1060" y="2048"/>
                    <a:pt x="1054" y="2054"/>
                    <a:pt x="1051" y="2054"/>
                  </a:cubicBezTo>
                  <a:cubicBezTo>
                    <a:pt x="1048" y="2054"/>
                    <a:pt x="1048" y="2048"/>
                    <a:pt x="1060" y="2036"/>
                  </a:cubicBezTo>
                  <a:close/>
                  <a:moveTo>
                    <a:pt x="905" y="0"/>
                  </a:moveTo>
                  <a:cubicBezTo>
                    <a:pt x="583" y="0"/>
                    <a:pt x="310" y="274"/>
                    <a:pt x="310" y="596"/>
                  </a:cubicBezTo>
                  <a:lnTo>
                    <a:pt x="310" y="893"/>
                  </a:lnTo>
                  <a:cubicBezTo>
                    <a:pt x="310" y="1143"/>
                    <a:pt x="429" y="1358"/>
                    <a:pt x="607" y="1489"/>
                  </a:cubicBezTo>
                  <a:lnTo>
                    <a:pt x="607" y="1703"/>
                  </a:lnTo>
                  <a:lnTo>
                    <a:pt x="607" y="1715"/>
                  </a:lnTo>
                  <a:lnTo>
                    <a:pt x="250" y="1893"/>
                  </a:lnTo>
                  <a:cubicBezTo>
                    <a:pt x="107" y="1965"/>
                    <a:pt x="0" y="2120"/>
                    <a:pt x="0" y="2298"/>
                  </a:cubicBezTo>
                  <a:lnTo>
                    <a:pt x="0" y="3632"/>
                  </a:lnTo>
                  <a:cubicBezTo>
                    <a:pt x="0" y="3751"/>
                    <a:pt x="24" y="3870"/>
                    <a:pt x="107" y="3965"/>
                  </a:cubicBezTo>
                  <a:lnTo>
                    <a:pt x="250" y="4179"/>
                  </a:lnTo>
                  <a:cubicBezTo>
                    <a:pt x="286" y="4227"/>
                    <a:pt x="310" y="4298"/>
                    <a:pt x="310" y="4358"/>
                  </a:cubicBezTo>
                  <a:lnTo>
                    <a:pt x="310" y="4679"/>
                  </a:lnTo>
                  <a:cubicBezTo>
                    <a:pt x="310" y="4751"/>
                    <a:pt x="369" y="4822"/>
                    <a:pt x="464" y="4822"/>
                  </a:cubicBezTo>
                  <a:cubicBezTo>
                    <a:pt x="548" y="4822"/>
                    <a:pt x="607" y="4763"/>
                    <a:pt x="607" y="4679"/>
                  </a:cubicBezTo>
                  <a:lnTo>
                    <a:pt x="607" y="4358"/>
                  </a:lnTo>
                  <a:cubicBezTo>
                    <a:pt x="607" y="4239"/>
                    <a:pt x="583" y="4120"/>
                    <a:pt x="500" y="4036"/>
                  </a:cubicBezTo>
                  <a:lnTo>
                    <a:pt x="357" y="3810"/>
                  </a:lnTo>
                  <a:cubicBezTo>
                    <a:pt x="322" y="3763"/>
                    <a:pt x="298" y="3691"/>
                    <a:pt x="298" y="3632"/>
                  </a:cubicBezTo>
                  <a:lnTo>
                    <a:pt x="298" y="2298"/>
                  </a:lnTo>
                  <a:cubicBezTo>
                    <a:pt x="298" y="2239"/>
                    <a:pt x="322" y="2179"/>
                    <a:pt x="381" y="2143"/>
                  </a:cubicBezTo>
                  <a:lnTo>
                    <a:pt x="631" y="2024"/>
                  </a:lnTo>
                  <a:lnTo>
                    <a:pt x="857" y="2251"/>
                  </a:lnTo>
                  <a:cubicBezTo>
                    <a:pt x="917" y="2310"/>
                    <a:pt x="1000" y="2334"/>
                    <a:pt x="1072" y="2334"/>
                  </a:cubicBezTo>
                  <a:cubicBezTo>
                    <a:pt x="1143" y="2334"/>
                    <a:pt x="1215" y="2310"/>
                    <a:pt x="1274" y="2251"/>
                  </a:cubicBezTo>
                  <a:lnTo>
                    <a:pt x="1500" y="2024"/>
                  </a:lnTo>
                  <a:lnTo>
                    <a:pt x="1750" y="2143"/>
                  </a:lnTo>
                  <a:cubicBezTo>
                    <a:pt x="1810" y="2179"/>
                    <a:pt x="1846" y="2239"/>
                    <a:pt x="1846" y="2298"/>
                  </a:cubicBezTo>
                  <a:lnTo>
                    <a:pt x="1846" y="3632"/>
                  </a:lnTo>
                  <a:cubicBezTo>
                    <a:pt x="1846" y="3691"/>
                    <a:pt x="1834" y="3751"/>
                    <a:pt x="1786" y="3810"/>
                  </a:cubicBezTo>
                  <a:lnTo>
                    <a:pt x="1631" y="4036"/>
                  </a:lnTo>
                  <a:cubicBezTo>
                    <a:pt x="1572" y="4144"/>
                    <a:pt x="1524" y="4239"/>
                    <a:pt x="1524" y="4358"/>
                  </a:cubicBezTo>
                  <a:lnTo>
                    <a:pt x="1524" y="4679"/>
                  </a:lnTo>
                  <a:cubicBezTo>
                    <a:pt x="1524" y="4751"/>
                    <a:pt x="1596" y="4822"/>
                    <a:pt x="1679" y="4822"/>
                  </a:cubicBezTo>
                  <a:cubicBezTo>
                    <a:pt x="1750" y="4822"/>
                    <a:pt x="1822" y="4763"/>
                    <a:pt x="1822" y="4679"/>
                  </a:cubicBezTo>
                  <a:lnTo>
                    <a:pt x="1822" y="4358"/>
                  </a:lnTo>
                  <a:cubicBezTo>
                    <a:pt x="1822" y="4298"/>
                    <a:pt x="1846" y="4239"/>
                    <a:pt x="1893" y="4179"/>
                  </a:cubicBezTo>
                  <a:lnTo>
                    <a:pt x="2036" y="3965"/>
                  </a:lnTo>
                  <a:cubicBezTo>
                    <a:pt x="2096" y="3858"/>
                    <a:pt x="2143" y="3751"/>
                    <a:pt x="2143" y="3632"/>
                  </a:cubicBezTo>
                  <a:lnTo>
                    <a:pt x="2143" y="2298"/>
                  </a:lnTo>
                  <a:cubicBezTo>
                    <a:pt x="2096" y="2120"/>
                    <a:pt x="2012" y="1965"/>
                    <a:pt x="1857" y="1893"/>
                  </a:cubicBezTo>
                  <a:lnTo>
                    <a:pt x="1500" y="1715"/>
                  </a:lnTo>
                  <a:lnTo>
                    <a:pt x="1500" y="1703"/>
                  </a:lnTo>
                  <a:lnTo>
                    <a:pt x="1500" y="1489"/>
                  </a:lnTo>
                  <a:cubicBezTo>
                    <a:pt x="1679" y="1358"/>
                    <a:pt x="1798" y="1131"/>
                    <a:pt x="1798" y="893"/>
                  </a:cubicBezTo>
                  <a:lnTo>
                    <a:pt x="1798" y="596"/>
                  </a:lnTo>
                  <a:cubicBezTo>
                    <a:pt x="1798" y="274"/>
                    <a:pt x="1536" y="0"/>
                    <a:pt x="1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14" name="Google Shape;10082;p60">
              <a:extLst>
                <a:ext uri="{FF2B5EF4-FFF2-40B4-BE49-F238E27FC236}">
                  <a16:creationId xmlns:a16="http://schemas.microsoft.com/office/drawing/2014/main" id="{57FB0C26-2DD5-A240-BF58-EE975AEA1F75}"/>
                </a:ext>
              </a:extLst>
            </p:cNvPr>
            <p:cNvSpPr/>
            <p:nvPr/>
          </p:nvSpPr>
          <p:spPr>
            <a:xfrm>
              <a:off x="6880289" y="3542403"/>
              <a:ext cx="68620" cy="153504"/>
            </a:xfrm>
            <a:custGeom>
              <a:avLst/>
              <a:gdLst/>
              <a:ahLst/>
              <a:cxnLst/>
              <a:rect l="l" t="t" r="r" b="b"/>
              <a:pathLst>
                <a:path w="2156" h="4823" extrusionOk="0">
                  <a:moveTo>
                    <a:pt x="1214" y="286"/>
                  </a:moveTo>
                  <a:cubicBezTo>
                    <a:pt x="1393" y="286"/>
                    <a:pt x="1524" y="417"/>
                    <a:pt x="1524" y="596"/>
                  </a:cubicBezTo>
                  <a:lnTo>
                    <a:pt x="1524" y="893"/>
                  </a:lnTo>
                  <a:cubicBezTo>
                    <a:pt x="1524" y="1143"/>
                    <a:pt x="1322" y="1358"/>
                    <a:pt x="1060" y="1358"/>
                  </a:cubicBezTo>
                  <a:cubicBezTo>
                    <a:pt x="810" y="1358"/>
                    <a:pt x="607" y="1143"/>
                    <a:pt x="607" y="893"/>
                  </a:cubicBezTo>
                  <a:lnTo>
                    <a:pt x="607" y="596"/>
                  </a:lnTo>
                  <a:cubicBezTo>
                    <a:pt x="607" y="417"/>
                    <a:pt x="738" y="286"/>
                    <a:pt x="917" y="286"/>
                  </a:cubicBezTo>
                  <a:close/>
                  <a:moveTo>
                    <a:pt x="1226" y="1643"/>
                  </a:moveTo>
                  <a:lnTo>
                    <a:pt x="1226" y="1715"/>
                  </a:lnTo>
                  <a:cubicBezTo>
                    <a:pt x="1226" y="1774"/>
                    <a:pt x="1238" y="1822"/>
                    <a:pt x="1274" y="1858"/>
                  </a:cubicBezTo>
                  <a:lnTo>
                    <a:pt x="1060" y="2036"/>
                  </a:lnTo>
                  <a:lnTo>
                    <a:pt x="857" y="1846"/>
                  </a:lnTo>
                  <a:cubicBezTo>
                    <a:pt x="881" y="1798"/>
                    <a:pt x="893" y="1762"/>
                    <a:pt x="893" y="1703"/>
                  </a:cubicBezTo>
                  <a:lnTo>
                    <a:pt x="893" y="1643"/>
                  </a:lnTo>
                  <a:close/>
                  <a:moveTo>
                    <a:pt x="917" y="0"/>
                  </a:moveTo>
                  <a:cubicBezTo>
                    <a:pt x="583" y="0"/>
                    <a:pt x="322" y="274"/>
                    <a:pt x="322" y="596"/>
                  </a:cubicBezTo>
                  <a:lnTo>
                    <a:pt x="322" y="893"/>
                  </a:lnTo>
                  <a:cubicBezTo>
                    <a:pt x="322" y="1143"/>
                    <a:pt x="441" y="1358"/>
                    <a:pt x="619" y="1489"/>
                  </a:cubicBezTo>
                  <a:lnTo>
                    <a:pt x="619" y="1703"/>
                  </a:lnTo>
                  <a:lnTo>
                    <a:pt x="619" y="1715"/>
                  </a:lnTo>
                  <a:lnTo>
                    <a:pt x="262" y="1893"/>
                  </a:lnTo>
                  <a:cubicBezTo>
                    <a:pt x="107" y="1965"/>
                    <a:pt x="0" y="2120"/>
                    <a:pt x="0" y="2298"/>
                  </a:cubicBezTo>
                  <a:lnTo>
                    <a:pt x="0" y="3632"/>
                  </a:lnTo>
                  <a:cubicBezTo>
                    <a:pt x="0" y="3751"/>
                    <a:pt x="36" y="3870"/>
                    <a:pt x="107" y="3965"/>
                  </a:cubicBezTo>
                  <a:lnTo>
                    <a:pt x="262" y="4179"/>
                  </a:lnTo>
                  <a:cubicBezTo>
                    <a:pt x="286" y="4227"/>
                    <a:pt x="322" y="4298"/>
                    <a:pt x="322" y="4358"/>
                  </a:cubicBezTo>
                  <a:lnTo>
                    <a:pt x="322" y="4679"/>
                  </a:lnTo>
                  <a:cubicBezTo>
                    <a:pt x="322" y="4751"/>
                    <a:pt x="381" y="4822"/>
                    <a:pt x="464" y="4822"/>
                  </a:cubicBezTo>
                  <a:cubicBezTo>
                    <a:pt x="548" y="4822"/>
                    <a:pt x="619" y="4763"/>
                    <a:pt x="619" y="4679"/>
                  </a:cubicBezTo>
                  <a:lnTo>
                    <a:pt x="619" y="4358"/>
                  </a:lnTo>
                  <a:cubicBezTo>
                    <a:pt x="619" y="4239"/>
                    <a:pt x="583" y="4120"/>
                    <a:pt x="512" y="4036"/>
                  </a:cubicBezTo>
                  <a:lnTo>
                    <a:pt x="369" y="3810"/>
                  </a:lnTo>
                  <a:cubicBezTo>
                    <a:pt x="333" y="3763"/>
                    <a:pt x="298" y="3691"/>
                    <a:pt x="298" y="3632"/>
                  </a:cubicBezTo>
                  <a:lnTo>
                    <a:pt x="298" y="2298"/>
                  </a:lnTo>
                  <a:cubicBezTo>
                    <a:pt x="298" y="2239"/>
                    <a:pt x="333" y="2179"/>
                    <a:pt x="393" y="2143"/>
                  </a:cubicBezTo>
                  <a:lnTo>
                    <a:pt x="643" y="2024"/>
                  </a:lnTo>
                  <a:lnTo>
                    <a:pt x="869" y="2251"/>
                  </a:lnTo>
                  <a:cubicBezTo>
                    <a:pt x="929" y="2310"/>
                    <a:pt x="1000" y="2334"/>
                    <a:pt x="1072" y="2334"/>
                  </a:cubicBezTo>
                  <a:cubicBezTo>
                    <a:pt x="1155" y="2334"/>
                    <a:pt x="1226" y="2310"/>
                    <a:pt x="1286" y="2251"/>
                  </a:cubicBezTo>
                  <a:lnTo>
                    <a:pt x="1512" y="2024"/>
                  </a:lnTo>
                  <a:lnTo>
                    <a:pt x="1762" y="2143"/>
                  </a:lnTo>
                  <a:cubicBezTo>
                    <a:pt x="1822" y="2179"/>
                    <a:pt x="1857" y="2239"/>
                    <a:pt x="1857" y="2298"/>
                  </a:cubicBezTo>
                  <a:lnTo>
                    <a:pt x="1857" y="3632"/>
                  </a:lnTo>
                  <a:cubicBezTo>
                    <a:pt x="1857" y="3691"/>
                    <a:pt x="1834" y="3751"/>
                    <a:pt x="1786" y="3810"/>
                  </a:cubicBezTo>
                  <a:lnTo>
                    <a:pt x="1643" y="4036"/>
                  </a:lnTo>
                  <a:cubicBezTo>
                    <a:pt x="1584" y="4144"/>
                    <a:pt x="1536" y="4239"/>
                    <a:pt x="1536" y="4358"/>
                  </a:cubicBezTo>
                  <a:lnTo>
                    <a:pt x="1536" y="4679"/>
                  </a:lnTo>
                  <a:cubicBezTo>
                    <a:pt x="1536" y="4751"/>
                    <a:pt x="1595" y="4822"/>
                    <a:pt x="1691" y="4822"/>
                  </a:cubicBezTo>
                  <a:cubicBezTo>
                    <a:pt x="1762" y="4822"/>
                    <a:pt x="1834" y="4763"/>
                    <a:pt x="1834" y="4679"/>
                  </a:cubicBezTo>
                  <a:lnTo>
                    <a:pt x="1834" y="4358"/>
                  </a:lnTo>
                  <a:cubicBezTo>
                    <a:pt x="1834" y="4298"/>
                    <a:pt x="1846" y="4239"/>
                    <a:pt x="1893" y="4179"/>
                  </a:cubicBezTo>
                  <a:lnTo>
                    <a:pt x="2048" y="3965"/>
                  </a:lnTo>
                  <a:cubicBezTo>
                    <a:pt x="2107" y="3858"/>
                    <a:pt x="2155" y="3751"/>
                    <a:pt x="2155" y="3632"/>
                  </a:cubicBezTo>
                  <a:lnTo>
                    <a:pt x="2155" y="2298"/>
                  </a:lnTo>
                  <a:cubicBezTo>
                    <a:pt x="2107" y="2120"/>
                    <a:pt x="2012" y="1965"/>
                    <a:pt x="1869" y="1893"/>
                  </a:cubicBezTo>
                  <a:lnTo>
                    <a:pt x="1512" y="1715"/>
                  </a:lnTo>
                  <a:lnTo>
                    <a:pt x="1512" y="1703"/>
                  </a:lnTo>
                  <a:lnTo>
                    <a:pt x="1512" y="1489"/>
                  </a:lnTo>
                  <a:cubicBezTo>
                    <a:pt x="1691" y="1358"/>
                    <a:pt x="1810" y="1131"/>
                    <a:pt x="1810" y="893"/>
                  </a:cubicBezTo>
                  <a:lnTo>
                    <a:pt x="1810" y="596"/>
                  </a:lnTo>
                  <a:cubicBezTo>
                    <a:pt x="1810" y="274"/>
                    <a:pt x="1536" y="0"/>
                    <a:pt x="1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15" name="Google Shape;10083;p60">
              <a:extLst>
                <a:ext uri="{FF2B5EF4-FFF2-40B4-BE49-F238E27FC236}">
                  <a16:creationId xmlns:a16="http://schemas.microsoft.com/office/drawing/2014/main" id="{9A5AF2A9-D078-2145-A0C3-2F6E85AE0673}"/>
                </a:ext>
              </a:extLst>
            </p:cNvPr>
            <p:cNvSpPr/>
            <p:nvPr/>
          </p:nvSpPr>
          <p:spPr>
            <a:xfrm>
              <a:off x="6707084" y="3387403"/>
              <a:ext cx="261145" cy="183072"/>
            </a:xfrm>
            <a:custGeom>
              <a:avLst/>
              <a:gdLst/>
              <a:ahLst/>
              <a:cxnLst/>
              <a:rect l="l" t="t" r="r" b="b"/>
              <a:pathLst>
                <a:path w="8205" h="5752" extrusionOk="0">
                  <a:moveTo>
                    <a:pt x="2727" y="536"/>
                  </a:moveTo>
                  <a:cubicBezTo>
                    <a:pt x="2501" y="715"/>
                    <a:pt x="2311" y="953"/>
                    <a:pt x="2132" y="1227"/>
                  </a:cubicBezTo>
                  <a:cubicBezTo>
                    <a:pt x="2013" y="1417"/>
                    <a:pt x="1906" y="1608"/>
                    <a:pt x="1799" y="1822"/>
                  </a:cubicBezTo>
                  <a:lnTo>
                    <a:pt x="1013" y="1822"/>
                  </a:lnTo>
                  <a:cubicBezTo>
                    <a:pt x="1465" y="1239"/>
                    <a:pt x="2037" y="798"/>
                    <a:pt x="2727" y="536"/>
                  </a:cubicBezTo>
                  <a:close/>
                  <a:moveTo>
                    <a:pt x="3930" y="286"/>
                  </a:moveTo>
                  <a:lnTo>
                    <a:pt x="3930" y="1822"/>
                  </a:lnTo>
                  <a:lnTo>
                    <a:pt x="2120" y="1822"/>
                  </a:lnTo>
                  <a:cubicBezTo>
                    <a:pt x="2537" y="941"/>
                    <a:pt x="3192" y="358"/>
                    <a:pt x="3930" y="286"/>
                  </a:cubicBezTo>
                  <a:close/>
                  <a:moveTo>
                    <a:pt x="4216" y="286"/>
                  </a:moveTo>
                  <a:cubicBezTo>
                    <a:pt x="4954" y="346"/>
                    <a:pt x="5609" y="941"/>
                    <a:pt x="6025" y="1822"/>
                  </a:cubicBezTo>
                  <a:lnTo>
                    <a:pt x="4216" y="1822"/>
                  </a:lnTo>
                  <a:lnTo>
                    <a:pt x="4216" y="286"/>
                  </a:lnTo>
                  <a:close/>
                  <a:moveTo>
                    <a:pt x="5418" y="536"/>
                  </a:moveTo>
                  <a:cubicBezTo>
                    <a:pt x="6109" y="798"/>
                    <a:pt x="6704" y="1239"/>
                    <a:pt x="7133" y="1822"/>
                  </a:cubicBezTo>
                  <a:lnTo>
                    <a:pt x="6347" y="1822"/>
                  </a:lnTo>
                  <a:cubicBezTo>
                    <a:pt x="6252" y="1608"/>
                    <a:pt x="6133" y="1406"/>
                    <a:pt x="6014" y="1227"/>
                  </a:cubicBezTo>
                  <a:cubicBezTo>
                    <a:pt x="5835" y="953"/>
                    <a:pt x="5644" y="715"/>
                    <a:pt x="5418" y="536"/>
                  </a:cubicBezTo>
                  <a:close/>
                  <a:moveTo>
                    <a:pt x="1680" y="2108"/>
                  </a:moveTo>
                  <a:cubicBezTo>
                    <a:pt x="1489" y="2668"/>
                    <a:pt x="1370" y="3299"/>
                    <a:pt x="1358" y="3953"/>
                  </a:cubicBezTo>
                  <a:lnTo>
                    <a:pt x="275" y="3953"/>
                  </a:lnTo>
                  <a:cubicBezTo>
                    <a:pt x="299" y="3275"/>
                    <a:pt x="489" y="2656"/>
                    <a:pt x="822" y="2108"/>
                  </a:cubicBezTo>
                  <a:close/>
                  <a:moveTo>
                    <a:pt x="3930" y="2108"/>
                  </a:moveTo>
                  <a:lnTo>
                    <a:pt x="3930" y="3953"/>
                  </a:lnTo>
                  <a:lnTo>
                    <a:pt x="1644" y="3953"/>
                  </a:lnTo>
                  <a:cubicBezTo>
                    <a:pt x="1656" y="3275"/>
                    <a:pt x="1787" y="2656"/>
                    <a:pt x="2001" y="2108"/>
                  </a:cubicBezTo>
                  <a:close/>
                  <a:moveTo>
                    <a:pt x="6145" y="2108"/>
                  </a:moveTo>
                  <a:cubicBezTo>
                    <a:pt x="6359" y="2644"/>
                    <a:pt x="6490" y="3263"/>
                    <a:pt x="6502" y="3953"/>
                  </a:cubicBezTo>
                  <a:lnTo>
                    <a:pt x="4216" y="3953"/>
                  </a:lnTo>
                  <a:lnTo>
                    <a:pt x="4216" y="2108"/>
                  </a:lnTo>
                  <a:close/>
                  <a:moveTo>
                    <a:pt x="7311" y="2108"/>
                  </a:moveTo>
                  <a:cubicBezTo>
                    <a:pt x="7633" y="2644"/>
                    <a:pt x="7847" y="3263"/>
                    <a:pt x="7859" y="3953"/>
                  </a:cubicBezTo>
                  <a:lnTo>
                    <a:pt x="6787" y="3953"/>
                  </a:lnTo>
                  <a:cubicBezTo>
                    <a:pt x="6776" y="3299"/>
                    <a:pt x="6656" y="2668"/>
                    <a:pt x="6442" y="2108"/>
                  </a:cubicBezTo>
                  <a:close/>
                  <a:moveTo>
                    <a:pt x="4085" y="1"/>
                  </a:moveTo>
                  <a:cubicBezTo>
                    <a:pt x="2989" y="1"/>
                    <a:pt x="1965" y="429"/>
                    <a:pt x="1192" y="1191"/>
                  </a:cubicBezTo>
                  <a:cubicBezTo>
                    <a:pt x="418" y="1953"/>
                    <a:pt x="1" y="3001"/>
                    <a:pt x="1" y="4084"/>
                  </a:cubicBezTo>
                  <a:cubicBezTo>
                    <a:pt x="1" y="4632"/>
                    <a:pt x="108" y="5156"/>
                    <a:pt x="310" y="5656"/>
                  </a:cubicBezTo>
                  <a:cubicBezTo>
                    <a:pt x="337" y="5719"/>
                    <a:pt x="392" y="5748"/>
                    <a:pt x="443" y="5748"/>
                  </a:cubicBezTo>
                  <a:cubicBezTo>
                    <a:pt x="459" y="5748"/>
                    <a:pt x="475" y="5745"/>
                    <a:pt x="489" y="5739"/>
                  </a:cubicBezTo>
                  <a:cubicBezTo>
                    <a:pt x="560" y="5704"/>
                    <a:pt x="596" y="5620"/>
                    <a:pt x="560" y="5549"/>
                  </a:cubicBezTo>
                  <a:cubicBezTo>
                    <a:pt x="382" y="5144"/>
                    <a:pt x="299" y="4692"/>
                    <a:pt x="287" y="4227"/>
                  </a:cubicBezTo>
                  <a:lnTo>
                    <a:pt x="1370" y="4227"/>
                  </a:lnTo>
                  <a:lnTo>
                    <a:pt x="1370" y="4394"/>
                  </a:lnTo>
                  <a:cubicBezTo>
                    <a:pt x="1370" y="4465"/>
                    <a:pt x="1442" y="4525"/>
                    <a:pt x="1513" y="4525"/>
                  </a:cubicBezTo>
                  <a:cubicBezTo>
                    <a:pt x="1596" y="4525"/>
                    <a:pt x="1656" y="4454"/>
                    <a:pt x="1656" y="4382"/>
                  </a:cubicBezTo>
                  <a:lnTo>
                    <a:pt x="1656" y="4227"/>
                  </a:lnTo>
                  <a:lnTo>
                    <a:pt x="3942" y="4227"/>
                  </a:lnTo>
                  <a:lnTo>
                    <a:pt x="3942" y="4394"/>
                  </a:lnTo>
                  <a:cubicBezTo>
                    <a:pt x="3942" y="4465"/>
                    <a:pt x="4001" y="4549"/>
                    <a:pt x="4097" y="4549"/>
                  </a:cubicBezTo>
                  <a:cubicBezTo>
                    <a:pt x="4168" y="4549"/>
                    <a:pt x="4240" y="4489"/>
                    <a:pt x="4240" y="4394"/>
                  </a:cubicBezTo>
                  <a:lnTo>
                    <a:pt x="4240" y="4227"/>
                  </a:lnTo>
                  <a:lnTo>
                    <a:pt x="6537" y="4227"/>
                  </a:lnTo>
                  <a:lnTo>
                    <a:pt x="6537" y="4382"/>
                  </a:lnTo>
                  <a:cubicBezTo>
                    <a:pt x="6537" y="4454"/>
                    <a:pt x="6597" y="4525"/>
                    <a:pt x="6668" y="4525"/>
                  </a:cubicBezTo>
                  <a:cubicBezTo>
                    <a:pt x="6740" y="4525"/>
                    <a:pt x="6799" y="4465"/>
                    <a:pt x="6823" y="4394"/>
                  </a:cubicBezTo>
                  <a:lnTo>
                    <a:pt x="6823" y="4227"/>
                  </a:lnTo>
                  <a:lnTo>
                    <a:pt x="7907" y="4227"/>
                  </a:lnTo>
                  <a:cubicBezTo>
                    <a:pt x="7895" y="4692"/>
                    <a:pt x="7788" y="5120"/>
                    <a:pt x="7621" y="5549"/>
                  </a:cubicBezTo>
                  <a:cubicBezTo>
                    <a:pt x="7597" y="5632"/>
                    <a:pt x="7621" y="5704"/>
                    <a:pt x="7692" y="5739"/>
                  </a:cubicBezTo>
                  <a:cubicBezTo>
                    <a:pt x="7704" y="5751"/>
                    <a:pt x="7728" y="5751"/>
                    <a:pt x="7752" y="5751"/>
                  </a:cubicBezTo>
                  <a:cubicBezTo>
                    <a:pt x="7811" y="5751"/>
                    <a:pt x="7859" y="5716"/>
                    <a:pt x="7895" y="5656"/>
                  </a:cubicBezTo>
                  <a:cubicBezTo>
                    <a:pt x="8097" y="5168"/>
                    <a:pt x="8204" y="4632"/>
                    <a:pt x="8204" y="4084"/>
                  </a:cubicBezTo>
                  <a:cubicBezTo>
                    <a:pt x="8157" y="3001"/>
                    <a:pt x="7740" y="1965"/>
                    <a:pt x="6966" y="1191"/>
                  </a:cubicBezTo>
                  <a:cubicBezTo>
                    <a:pt x="6192" y="417"/>
                    <a:pt x="5168" y="1"/>
                    <a:pt x="40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16" name="Google Shape;9601;p60">
            <a:extLst>
              <a:ext uri="{FF2B5EF4-FFF2-40B4-BE49-F238E27FC236}">
                <a16:creationId xmlns:a16="http://schemas.microsoft.com/office/drawing/2014/main" id="{25C272F1-8079-994D-85B6-E3EAC3BD0A09}"/>
              </a:ext>
            </a:extLst>
          </p:cNvPr>
          <p:cNvGrpSpPr/>
          <p:nvPr/>
        </p:nvGrpSpPr>
        <p:grpSpPr>
          <a:xfrm>
            <a:off x="3613690" y="2663496"/>
            <a:ext cx="357535" cy="423755"/>
            <a:chOff x="8020159" y="1516551"/>
            <a:chExt cx="300897" cy="356627"/>
          </a:xfrm>
          <a:solidFill>
            <a:srgbClr val="ED1B24"/>
          </a:solidFill>
        </p:grpSpPr>
        <p:sp>
          <p:nvSpPr>
            <p:cNvPr id="117" name="Google Shape;9602;p60">
              <a:extLst>
                <a:ext uri="{FF2B5EF4-FFF2-40B4-BE49-F238E27FC236}">
                  <a16:creationId xmlns:a16="http://schemas.microsoft.com/office/drawing/2014/main" id="{8F8DBE91-EDFA-AD4F-9477-6AA816339538}"/>
                </a:ext>
              </a:extLst>
            </p:cNvPr>
            <p:cNvSpPr/>
            <p:nvPr/>
          </p:nvSpPr>
          <p:spPr>
            <a:xfrm>
              <a:off x="8126240" y="1669482"/>
              <a:ext cx="88703" cy="30523"/>
            </a:xfrm>
            <a:custGeom>
              <a:avLst/>
              <a:gdLst/>
              <a:ahLst/>
              <a:cxnLst/>
              <a:rect l="l" t="t" r="r" b="b"/>
              <a:pathLst>
                <a:path w="2787" h="959" extrusionOk="0">
                  <a:moveTo>
                    <a:pt x="1144" y="1"/>
                  </a:moveTo>
                  <a:cubicBezTo>
                    <a:pt x="800" y="1"/>
                    <a:pt x="487" y="41"/>
                    <a:pt x="287" y="77"/>
                  </a:cubicBezTo>
                  <a:cubicBezTo>
                    <a:pt x="120" y="101"/>
                    <a:pt x="1" y="244"/>
                    <a:pt x="1" y="411"/>
                  </a:cubicBezTo>
                  <a:lnTo>
                    <a:pt x="1" y="792"/>
                  </a:lnTo>
                  <a:cubicBezTo>
                    <a:pt x="1" y="875"/>
                    <a:pt x="72" y="958"/>
                    <a:pt x="167" y="958"/>
                  </a:cubicBezTo>
                  <a:cubicBezTo>
                    <a:pt x="251" y="958"/>
                    <a:pt x="322" y="875"/>
                    <a:pt x="322" y="792"/>
                  </a:cubicBezTo>
                  <a:lnTo>
                    <a:pt x="322" y="411"/>
                  </a:lnTo>
                  <a:cubicBezTo>
                    <a:pt x="322" y="411"/>
                    <a:pt x="322" y="399"/>
                    <a:pt x="346" y="399"/>
                  </a:cubicBezTo>
                  <a:cubicBezTo>
                    <a:pt x="510" y="379"/>
                    <a:pt x="814" y="344"/>
                    <a:pt x="1164" y="344"/>
                  </a:cubicBezTo>
                  <a:cubicBezTo>
                    <a:pt x="1246" y="344"/>
                    <a:pt x="1331" y="346"/>
                    <a:pt x="1418" y="351"/>
                  </a:cubicBezTo>
                  <a:cubicBezTo>
                    <a:pt x="1918" y="387"/>
                    <a:pt x="2287" y="518"/>
                    <a:pt x="2513" y="744"/>
                  </a:cubicBezTo>
                  <a:cubicBezTo>
                    <a:pt x="2543" y="774"/>
                    <a:pt x="2584" y="789"/>
                    <a:pt x="2628" y="789"/>
                  </a:cubicBezTo>
                  <a:cubicBezTo>
                    <a:pt x="2671" y="789"/>
                    <a:pt x="2715" y="774"/>
                    <a:pt x="2751" y="744"/>
                  </a:cubicBezTo>
                  <a:cubicBezTo>
                    <a:pt x="2787" y="672"/>
                    <a:pt x="2787" y="565"/>
                    <a:pt x="2727" y="494"/>
                  </a:cubicBezTo>
                  <a:cubicBezTo>
                    <a:pt x="2338" y="104"/>
                    <a:pt x="1699" y="1"/>
                    <a:pt x="1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18" name="Google Shape;9603;p60">
              <a:extLst>
                <a:ext uri="{FF2B5EF4-FFF2-40B4-BE49-F238E27FC236}">
                  <a16:creationId xmlns:a16="http://schemas.microsoft.com/office/drawing/2014/main" id="{3800AD6B-3B92-C146-86B6-83F2758685E2}"/>
                </a:ext>
              </a:extLst>
            </p:cNvPr>
            <p:cNvSpPr/>
            <p:nvPr/>
          </p:nvSpPr>
          <p:spPr>
            <a:xfrm>
              <a:off x="8069778" y="1621518"/>
              <a:ext cx="200513" cy="251278"/>
            </a:xfrm>
            <a:custGeom>
              <a:avLst/>
              <a:gdLst/>
              <a:ahLst/>
              <a:cxnLst/>
              <a:rect l="l" t="t" r="r" b="b"/>
              <a:pathLst>
                <a:path w="6300" h="7895" extrusionOk="0">
                  <a:moveTo>
                    <a:pt x="4918" y="358"/>
                  </a:moveTo>
                  <a:lnTo>
                    <a:pt x="4918" y="1953"/>
                  </a:lnTo>
                  <a:cubicBezTo>
                    <a:pt x="4918" y="2191"/>
                    <a:pt x="4859" y="2429"/>
                    <a:pt x="4751" y="2644"/>
                  </a:cubicBezTo>
                  <a:cubicBezTo>
                    <a:pt x="4739" y="2656"/>
                    <a:pt x="4739" y="2680"/>
                    <a:pt x="4739" y="2715"/>
                  </a:cubicBezTo>
                  <a:lnTo>
                    <a:pt x="4739" y="3180"/>
                  </a:lnTo>
                  <a:cubicBezTo>
                    <a:pt x="4739" y="3620"/>
                    <a:pt x="4561" y="4037"/>
                    <a:pt x="4227" y="4334"/>
                  </a:cubicBezTo>
                  <a:cubicBezTo>
                    <a:pt x="3935" y="4605"/>
                    <a:pt x="3563" y="4768"/>
                    <a:pt x="3158" y="4768"/>
                  </a:cubicBezTo>
                  <a:cubicBezTo>
                    <a:pt x="3118" y="4768"/>
                    <a:pt x="3077" y="4766"/>
                    <a:pt x="3037" y="4763"/>
                  </a:cubicBezTo>
                  <a:cubicBezTo>
                    <a:pt x="2227" y="4704"/>
                    <a:pt x="1572" y="3977"/>
                    <a:pt x="1572" y="3108"/>
                  </a:cubicBezTo>
                  <a:lnTo>
                    <a:pt x="1572" y="2715"/>
                  </a:lnTo>
                  <a:cubicBezTo>
                    <a:pt x="1572" y="2680"/>
                    <a:pt x="1572" y="2668"/>
                    <a:pt x="1549" y="2644"/>
                  </a:cubicBezTo>
                  <a:cubicBezTo>
                    <a:pt x="1453" y="2418"/>
                    <a:pt x="1394" y="2191"/>
                    <a:pt x="1394" y="1953"/>
                  </a:cubicBezTo>
                  <a:lnTo>
                    <a:pt x="1394" y="1596"/>
                  </a:lnTo>
                  <a:cubicBezTo>
                    <a:pt x="1394" y="905"/>
                    <a:pt x="1941" y="358"/>
                    <a:pt x="2620" y="358"/>
                  </a:cubicBezTo>
                  <a:close/>
                  <a:moveTo>
                    <a:pt x="4049" y="4858"/>
                  </a:moveTo>
                  <a:lnTo>
                    <a:pt x="4049" y="5156"/>
                  </a:lnTo>
                  <a:lnTo>
                    <a:pt x="3156" y="5775"/>
                  </a:lnTo>
                  <a:lnTo>
                    <a:pt x="2263" y="5168"/>
                  </a:lnTo>
                  <a:lnTo>
                    <a:pt x="2263" y="4858"/>
                  </a:lnTo>
                  <a:cubicBezTo>
                    <a:pt x="2489" y="4977"/>
                    <a:pt x="2763" y="5061"/>
                    <a:pt x="3025" y="5073"/>
                  </a:cubicBezTo>
                  <a:lnTo>
                    <a:pt x="3156" y="5073"/>
                  </a:lnTo>
                  <a:cubicBezTo>
                    <a:pt x="3477" y="5073"/>
                    <a:pt x="3775" y="5001"/>
                    <a:pt x="4049" y="4858"/>
                  </a:cubicBezTo>
                  <a:close/>
                  <a:moveTo>
                    <a:pt x="2132" y="5477"/>
                  </a:moveTo>
                  <a:lnTo>
                    <a:pt x="2906" y="6013"/>
                  </a:lnTo>
                  <a:lnTo>
                    <a:pt x="2489" y="6418"/>
                  </a:lnTo>
                  <a:lnTo>
                    <a:pt x="2477" y="6418"/>
                  </a:lnTo>
                  <a:lnTo>
                    <a:pt x="1965" y="5656"/>
                  </a:lnTo>
                  <a:lnTo>
                    <a:pt x="2132" y="5477"/>
                  </a:lnTo>
                  <a:close/>
                  <a:moveTo>
                    <a:pt x="4168" y="5466"/>
                  </a:moveTo>
                  <a:lnTo>
                    <a:pt x="4335" y="5644"/>
                  </a:lnTo>
                  <a:lnTo>
                    <a:pt x="3835" y="6418"/>
                  </a:lnTo>
                  <a:lnTo>
                    <a:pt x="3811" y="6418"/>
                  </a:lnTo>
                  <a:lnTo>
                    <a:pt x="3394" y="6001"/>
                  </a:lnTo>
                  <a:lnTo>
                    <a:pt x="4168" y="5466"/>
                  </a:lnTo>
                  <a:close/>
                  <a:moveTo>
                    <a:pt x="2620" y="1"/>
                  </a:moveTo>
                  <a:cubicBezTo>
                    <a:pt x="1763" y="1"/>
                    <a:pt x="1060" y="703"/>
                    <a:pt x="1060" y="1572"/>
                  </a:cubicBezTo>
                  <a:lnTo>
                    <a:pt x="1060" y="1918"/>
                  </a:lnTo>
                  <a:cubicBezTo>
                    <a:pt x="1060" y="2203"/>
                    <a:pt x="1120" y="2477"/>
                    <a:pt x="1239" y="2727"/>
                  </a:cubicBezTo>
                  <a:lnTo>
                    <a:pt x="1239" y="3096"/>
                  </a:lnTo>
                  <a:cubicBezTo>
                    <a:pt x="1239" y="3703"/>
                    <a:pt x="1513" y="4263"/>
                    <a:pt x="1941" y="4632"/>
                  </a:cubicBezTo>
                  <a:lnTo>
                    <a:pt x="1941" y="5180"/>
                  </a:lnTo>
                  <a:lnTo>
                    <a:pt x="1632" y="5513"/>
                  </a:lnTo>
                  <a:cubicBezTo>
                    <a:pt x="1596" y="5537"/>
                    <a:pt x="1584" y="5585"/>
                    <a:pt x="1584" y="5632"/>
                  </a:cubicBezTo>
                  <a:lnTo>
                    <a:pt x="572" y="6001"/>
                  </a:lnTo>
                  <a:cubicBezTo>
                    <a:pt x="227" y="6120"/>
                    <a:pt x="1" y="6442"/>
                    <a:pt x="1" y="6823"/>
                  </a:cubicBezTo>
                  <a:lnTo>
                    <a:pt x="1" y="7728"/>
                  </a:lnTo>
                  <a:cubicBezTo>
                    <a:pt x="1" y="7823"/>
                    <a:pt x="84" y="7894"/>
                    <a:pt x="167" y="7894"/>
                  </a:cubicBezTo>
                  <a:cubicBezTo>
                    <a:pt x="263" y="7894"/>
                    <a:pt x="334" y="7823"/>
                    <a:pt x="334" y="7728"/>
                  </a:cubicBezTo>
                  <a:lnTo>
                    <a:pt x="334" y="6823"/>
                  </a:lnTo>
                  <a:cubicBezTo>
                    <a:pt x="334" y="6597"/>
                    <a:pt x="477" y="6382"/>
                    <a:pt x="691" y="6311"/>
                  </a:cubicBezTo>
                  <a:lnTo>
                    <a:pt x="1751" y="5930"/>
                  </a:lnTo>
                  <a:lnTo>
                    <a:pt x="2192" y="6597"/>
                  </a:lnTo>
                  <a:cubicBezTo>
                    <a:pt x="2251" y="6680"/>
                    <a:pt x="2346" y="6728"/>
                    <a:pt x="2442" y="6740"/>
                  </a:cubicBezTo>
                  <a:lnTo>
                    <a:pt x="2477" y="6740"/>
                  </a:lnTo>
                  <a:cubicBezTo>
                    <a:pt x="2561" y="6740"/>
                    <a:pt x="2656" y="6716"/>
                    <a:pt x="2715" y="6644"/>
                  </a:cubicBezTo>
                  <a:lnTo>
                    <a:pt x="2977" y="6370"/>
                  </a:lnTo>
                  <a:lnTo>
                    <a:pt x="2977" y="7728"/>
                  </a:lnTo>
                  <a:cubicBezTo>
                    <a:pt x="2977" y="7823"/>
                    <a:pt x="3061" y="7894"/>
                    <a:pt x="3144" y="7894"/>
                  </a:cubicBezTo>
                  <a:cubicBezTo>
                    <a:pt x="3239" y="7894"/>
                    <a:pt x="3311" y="7823"/>
                    <a:pt x="3311" y="7728"/>
                  </a:cubicBezTo>
                  <a:lnTo>
                    <a:pt x="3311" y="6370"/>
                  </a:lnTo>
                  <a:lnTo>
                    <a:pt x="3573" y="6644"/>
                  </a:lnTo>
                  <a:cubicBezTo>
                    <a:pt x="3632" y="6704"/>
                    <a:pt x="3727" y="6740"/>
                    <a:pt x="3811" y="6740"/>
                  </a:cubicBezTo>
                  <a:lnTo>
                    <a:pt x="3846" y="6740"/>
                  </a:lnTo>
                  <a:cubicBezTo>
                    <a:pt x="3954" y="6728"/>
                    <a:pt x="4037" y="6680"/>
                    <a:pt x="4097" y="6597"/>
                  </a:cubicBezTo>
                  <a:lnTo>
                    <a:pt x="4549" y="5930"/>
                  </a:lnTo>
                  <a:lnTo>
                    <a:pt x="5597" y="6311"/>
                  </a:lnTo>
                  <a:cubicBezTo>
                    <a:pt x="5811" y="6382"/>
                    <a:pt x="5954" y="6597"/>
                    <a:pt x="5954" y="6823"/>
                  </a:cubicBezTo>
                  <a:lnTo>
                    <a:pt x="5954" y="7728"/>
                  </a:lnTo>
                  <a:cubicBezTo>
                    <a:pt x="5954" y="7823"/>
                    <a:pt x="6037" y="7894"/>
                    <a:pt x="6121" y="7894"/>
                  </a:cubicBezTo>
                  <a:cubicBezTo>
                    <a:pt x="6204" y="7894"/>
                    <a:pt x="6287" y="7823"/>
                    <a:pt x="6287" y="7728"/>
                  </a:cubicBezTo>
                  <a:lnTo>
                    <a:pt x="6287" y="6823"/>
                  </a:lnTo>
                  <a:cubicBezTo>
                    <a:pt x="6299" y="6466"/>
                    <a:pt x="6073" y="6132"/>
                    <a:pt x="5740" y="6001"/>
                  </a:cubicBezTo>
                  <a:lnTo>
                    <a:pt x="4728" y="5632"/>
                  </a:lnTo>
                  <a:cubicBezTo>
                    <a:pt x="4728" y="5585"/>
                    <a:pt x="4704" y="5537"/>
                    <a:pt x="4680" y="5513"/>
                  </a:cubicBezTo>
                  <a:lnTo>
                    <a:pt x="4370" y="5180"/>
                  </a:lnTo>
                  <a:lnTo>
                    <a:pt x="4370" y="4644"/>
                  </a:lnTo>
                  <a:lnTo>
                    <a:pt x="4454" y="4561"/>
                  </a:lnTo>
                  <a:cubicBezTo>
                    <a:pt x="4847" y="4204"/>
                    <a:pt x="5061" y="3680"/>
                    <a:pt x="5061" y="3156"/>
                  </a:cubicBezTo>
                  <a:lnTo>
                    <a:pt x="5061" y="2727"/>
                  </a:lnTo>
                  <a:cubicBezTo>
                    <a:pt x="5180" y="2477"/>
                    <a:pt x="5240" y="2203"/>
                    <a:pt x="5240" y="1929"/>
                  </a:cubicBezTo>
                  <a:lnTo>
                    <a:pt x="5240" y="167"/>
                  </a:lnTo>
                  <a:cubicBezTo>
                    <a:pt x="5240" y="84"/>
                    <a:pt x="5168" y="1"/>
                    <a:pt x="50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19" name="Google Shape;9604;p60">
              <a:extLst>
                <a:ext uri="{FF2B5EF4-FFF2-40B4-BE49-F238E27FC236}">
                  <a16:creationId xmlns:a16="http://schemas.microsoft.com/office/drawing/2014/main" id="{68B9E9FC-2891-564E-A8F4-D5AB7EE8DADC}"/>
                </a:ext>
              </a:extLst>
            </p:cNvPr>
            <p:cNvSpPr/>
            <p:nvPr/>
          </p:nvSpPr>
          <p:spPr>
            <a:xfrm>
              <a:off x="8103515" y="1851535"/>
              <a:ext cx="10630" cy="21643"/>
            </a:xfrm>
            <a:custGeom>
              <a:avLst/>
              <a:gdLst/>
              <a:ahLst/>
              <a:cxnLst/>
              <a:rect l="l" t="t" r="r" b="b"/>
              <a:pathLst>
                <a:path w="334" h="680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513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34" y="608"/>
                    <a:pt x="334" y="513"/>
                  </a:cubicBezTo>
                  <a:lnTo>
                    <a:pt x="334" y="155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20" name="Google Shape;9605;p60">
              <a:extLst>
                <a:ext uri="{FF2B5EF4-FFF2-40B4-BE49-F238E27FC236}">
                  <a16:creationId xmlns:a16="http://schemas.microsoft.com/office/drawing/2014/main" id="{83D471A3-95FE-084B-AC3A-5ED4B9827BAF}"/>
                </a:ext>
              </a:extLst>
            </p:cNvPr>
            <p:cNvSpPr/>
            <p:nvPr/>
          </p:nvSpPr>
          <p:spPr>
            <a:xfrm>
              <a:off x="8226306" y="1851535"/>
              <a:ext cx="10248" cy="21643"/>
            </a:xfrm>
            <a:custGeom>
              <a:avLst/>
              <a:gdLst/>
              <a:ahLst/>
              <a:cxnLst/>
              <a:rect l="l" t="t" r="r" b="b"/>
              <a:pathLst>
                <a:path w="322" h="680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513"/>
                  </a:lnTo>
                  <a:cubicBezTo>
                    <a:pt x="0" y="608"/>
                    <a:pt x="71" y="679"/>
                    <a:pt x="167" y="679"/>
                  </a:cubicBezTo>
                  <a:cubicBezTo>
                    <a:pt x="250" y="679"/>
                    <a:pt x="322" y="608"/>
                    <a:pt x="322" y="513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21" name="Google Shape;9606;p60">
              <a:extLst>
                <a:ext uri="{FF2B5EF4-FFF2-40B4-BE49-F238E27FC236}">
                  <a16:creationId xmlns:a16="http://schemas.microsoft.com/office/drawing/2014/main" id="{DC2699C4-E8A4-2548-B4EC-4BE94988E6D9}"/>
                </a:ext>
              </a:extLst>
            </p:cNvPr>
            <p:cNvSpPr/>
            <p:nvPr/>
          </p:nvSpPr>
          <p:spPr>
            <a:xfrm>
              <a:off x="8020159" y="1516551"/>
              <a:ext cx="300897" cy="284251"/>
            </a:xfrm>
            <a:custGeom>
              <a:avLst/>
              <a:gdLst/>
              <a:ahLst/>
              <a:cxnLst/>
              <a:rect l="l" t="t" r="r" b="b"/>
              <a:pathLst>
                <a:path w="9454" h="8931" extrusionOk="0">
                  <a:moveTo>
                    <a:pt x="6263" y="596"/>
                  </a:moveTo>
                  <a:lnTo>
                    <a:pt x="6263" y="596"/>
                  </a:lnTo>
                  <a:cubicBezTo>
                    <a:pt x="7060" y="894"/>
                    <a:pt x="7739" y="1406"/>
                    <a:pt x="8227" y="2084"/>
                  </a:cubicBezTo>
                  <a:lnTo>
                    <a:pt x="7322" y="2084"/>
                  </a:lnTo>
                  <a:cubicBezTo>
                    <a:pt x="7215" y="1846"/>
                    <a:pt x="7096" y="1620"/>
                    <a:pt x="6953" y="1394"/>
                  </a:cubicBezTo>
                  <a:cubicBezTo>
                    <a:pt x="6739" y="1084"/>
                    <a:pt x="6525" y="822"/>
                    <a:pt x="6263" y="596"/>
                  </a:cubicBezTo>
                  <a:close/>
                  <a:moveTo>
                    <a:pt x="3143" y="608"/>
                  </a:moveTo>
                  <a:cubicBezTo>
                    <a:pt x="2893" y="822"/>
                    <a:pt x="2667" y="1084"/>
                    <a:pt x="2453" y="1406"/>
                  </a:cubicBezTo>
                  <a:cubicBezTo>
                    <a:pt x="2322" y="1620"/>
                    <a:pt x="2203" y="1846"/>
                    <a:pt x="2084" y="2096"/>
                  </a:cubicBezTo>
                  <a:lnTo>
                    <a:pt x="1179" y="2096"/>
                  </a:lnTo>
                  <a:cubicBezTo>
                    <a:pt x="1667" y="1429"/>
                    <a:pt x="2357" y="905"/>
                    <a:pt x="3143" y="608"/>
                  </a:cubicBezTo>
                  <a:close/>
                  <a:moveTo>
                    <a:pt x="4560" y="322"/>
                  </a:moveTo>
                  <a:lnTo>
                    <a:pt x="4560" y="2096"/>
                  </a:lnTo>
                  <a:lnTo>
                    <a:pt x="2453" y="2096"/>
                  </a:lnTo>
                  <a:cubicBezTo>
                    <a:pt x="2929" y="1084"/>
                    <a:pt x="3691" y="393"/>
                    <a:pt x="4560" y="322"/>
                  </a:cubicBezTo>
                  <a:close/>
                  <a:moveTo>
                    <a:pt x="4882" y="322"/>
                  </a:moveTo>
                  <a:cubicBezTo>
                    <a:pt x="5751" y="393"/>
                    <a:pt x="6489" y="1084"/>
                    <a:pt x="6977" y="2096"/>
                  </a:cubicBezTo>
                  <a:lnTo>
                    <a:pt x="4882" y="2096"/>
                  </a:lnTo>
                  <a:lnTo>
                    <a:pt x="4882" y="322"/>
                  </a:lnTo>
                  <a:close/>
                  <a:moveTo>
                    <a:pt x="1953" y="2418"/>
                  </a:moveTo>
                  <a:cubicBezTo>
                    <a:pt x="1715" y="3084"/>
                    <a:pt x="1584" y="3799"/>
                    <a:pt x="1560" y="4549"/>
                  </a:cubicBezTo>
                  <a:lnTo>
                    <a:pt x="310" y="4549"/>
                  </a:lnTo>
                  <a:cubicBezTo>
                    <a:pt x="345" y="3775"/>
                    <a:pt x="572" y="3049"/>
                    <a:pt x="953" y="2418"/>
                  </a:cubicBezTo>
                  <a:close/>
                  <a:moveTo>
                    <a:pt x="8465" y="2429"/>
                  </a:moveTo>
                  <a:cubicBezTo>
                    <a:pt x="8858" y="3049"/>
                    <a:pt x="9085" y="3775"/>
                    <a:pt x="9108" y="4549"/>
                  </a:cubicBezTo>
                  <a:lnTo>
                    <a:pt x="7858" y="4549"/>
                  </a:lnTo>
                  <a:cubicBezTo>
                    <a:pt x="7846" y="3799"/>
                    <a:pt x="7715" y="3084"/>
                    <a:pt x="7477" y="2429"/>
                  </a:cubicBezTo>
                  <a:close/>
                  <a:moveTo>
                    <a:pt x="1560" y="4882"/>
                  </a:moveTo>
                  <a:cubicBezTo>
                    <a:pt x="1584" y="5585"/>
                    <a:pt x="1703" y="6251"/>
                    <a:pt x="1905" y="6870"/>
                  </a:cubicBezTo>
                  <a:lnTo>
                    <a:pt x="1953" y="7001"/>
                  </a:lnTo>
                  <a:lnTo>
                    <a:pt x="953" y="7001"/>
                  </a:lnTo>
                  <a:cubicBezTo>
                    <a:pt x="572" y="6382"/>
                    <a:pt x="345" y="5656"/>
                    <a:pt x="310" y="4882"/>
                  </a:cubicBezTo>
                  <a:close/>
                  <a:moveTo>
                    <a:pt x="9096" y="4894"/>
                  </a:moveTo>
                  <a:cubicBezTo>
                    <a:pt x="9085" y="5608"/>
                    <a:pt x="8870" y="6323"/>
                    <a:pt x="8501" y="6954"/>
                  </a:cubicBezTo>
                  <a:cubicBezTo>
                    <a:pt x="8489" y="6966"/>
                    <a:pt x="8465" y="6990"/>
                    <a:pt x="8453" y="7001"/>
                  </a:cubicBezTo>
                  <a:lnTo>
                    <a:pt x="7453" y="7001"/>
                  </a:lnTo>
                  <a:lnTo>
                    <a:pt x="7501" y="6870"/>
                  </a:lnTo>
                  <a:cubicBezTo>
                    <a:pt x="7715" y="6251"/>
                    <a:pt x="7834" y="5585"/>
                    <a:pt x="7846" y="4894"/>
                  </a:cubicBezTo>
                  <a:close/>
                  <a:moveTo>
                    <a:pt x="4715" y="1"/>
                  </a:moveTo>
                  <a:cubicBezTo>
                    <a:pt x="3465" y="1"/>
                    <a:pt x="2262" y="489"/>
                    <a:pt x="1381" y="1382"/>
                  </a:cubicBezTo>
                  <a:cubicBezTo>
                    <a:pt x="488" y="2275"/>
                    <a:pt x="0" y="3465"/>
                    <a:pt x="0" y="4715"/>
                  </a:cubicBezTo>
                  <a:cubicBezTo>
                    <a:pt x="0" y="6489"/>
                    <a:pt x="976" y="8097"/>
                    <a:pt x="2548" y="8918"/>
                  </a:cubicBezTo>
                  <a:cubicBezTo>
                    <a:pt x="2572" y="8930"/>
                    <a:pt x="2584" y="8930"/>
                    <a:pt x="2619" y="8930"/>
                  </a:cubicBezTo>
                  <a:cubicBezTo>
                    <a:pt x="2679" y="8930"/>
                    <a:pt x="2738" y="8895"/>
                    <a:pt x="2762" y="8835"/>
                  </a:cubicBezTo>
                  <a:cubicBezTo>
                    <a:pt x="2810" y="8764"/>
                    <a:pt x="2786" y="8656"/>
                    <a:pt x="2691" y="8621"/>
                  </a:cubicBezTo>
                  <a:cubicBezTo>
                    <a:pt x="2084" y="8299"/>
                    <a:pt x="1572" y="7859"/>
                    <a:pt x="1191" y="7335"/>
                  </a:cubicBezTo>
                  <a:lnTo>
                    <a:pt x="2096" y="7335"/>
                  </a:lnTo>
                  <a:cubicBezTo>
                    <a:pt x="2286" y="7775"/>
                    <a:pt x="2548" y="8180"/>
                    <a:pt x="2846" y="8514"/>
                  </a:cubicBezTo>
                  <a:cubicBezTo>
                    <a:pt x="2877" y="8551"/>
                    <a:pt x="2918" y="8569"/>
                    <a:pt x="2961" y="8569"/>
                  </a:cubicBezTo>
                  <a:cubicBezTo>
                    <a:pt x="3002" y="8569"/>
                    <a:pt x="3044" y="8554"/>
                    <a:pt x="3084" y="8525"/>
                  </a:cubicBezTo>
                  <a:cubicBezTo>
                    <a:pt x="3155" y="8466"/>
                    <a:pt x="3155" y="8359"/>
                    <a:pt x="3096" y="8287"/>
                  </a:cubicBezTo>
                  <a:cubicBezTo>
                    <a:pt x="2858" y="8013"/>
                    <a:pt x="2643" y="7692"/>
                    <a:pt x="2465" y="7335"/>
                  </a:cubicBezTo>
                  <a:cubicBezTo>
                    <a:pt x="2548" y="7323"/>
                    <a:pt x="2619" y="7263"/>
                    <a:pt x="2619" y="7168"/>
                  </a:cubicBezTo>
                  <a:cubicBezTo>
                    <a:pt x="2619" y="7085"/>
                    <a:pt x="2548" y="7001"/>
                    <a:pt x="2453" y="7001"/>
                  </a:cubicBezTo>
                  <a:lnTo>
                    <a:pt x="2334" y="7001"/>
                  </a:lnTo>
                  <a:cubicBezTo>
                    <a:pt x="2084" y="6370"/>
                    <a:pt x="1929" y="5632"/>
                    <a:pt x="1917" y="4882"/>
                  </a:cubicBezTo>
                  <a:lnTo>
                    <a:pt x="2096" y="4882"/>
                  </a:lnTo>
                  <a:cubicBezTo>
                    <a:pt x="2191" y="4882"/>
                    <a:pt x="2262" y="4799"/>
                    <a:pt x="2262" y="4715"/>
                  </a:cubicBezTo>
                  <a:cubicBezTo>
                    <a:pt x="2262" y="4620"/>
                    <a:pt x="2191" y="4549"/>
                    <a:pt x="2096" y="4549"/>
                  </a:cubicBezTo>
                  <a:lnTo>
                    <a:pt x="1917" y="4549"/>
                  </a:lnTo>
                  <a:cubicBezTo>
                    <a:pt x="1929" y="3775"/>
                    <a:pt x="2084" y="3049"/>
                    <a:pt x="2334" y="2418"/>
                  </a:cubicBezTo>
                  <a:lnTo>
                    <a:pt x="4572" y="2418"/>
                  </a:lnTo>
                  <a:lnTo>
                    <a:pt x="4572" y="2775"/>
                  </a:lnTo>
                  <a:cubicBezTo>
                    <a:pt x="4572" y="2870"/>
                    <a:pt x="4643" y="2941"/>
                    <a:pt x="4727" y="2941"/>
                  </a:cubicBezTo>
                  <a:cubicBezTo>
                    <a:pt x="4822" y="2941"/>
                    <a:pt x="4894" y="2870"/>
                    <a:pt x="4894" y="2775"/>
                  </a:cubicBezTo>
                  <a:lnTo>
                    <a:pt x="4894" y="2418"/>
                  </a:lnTo>
                  <a:lnTo>
                    <a:pt x="7132" y="2418"/>
                  </a:lnTo>
                  <a:cubicBezTo>
                    <a:pt x="7370" y="3049"/>
                    <a:pt x="7513" y="3775"/>
                    <a:pt x="7549" y="4549"/>
                  </a:cubicBezTo>
                  <a:lnTo>
                    <a:pt x="7370" y="4549"/>
                  </a:lnTo>
                  <a:cubicBezTo>
                    <a:pt x="7275" y="4549"/>
                    <a:pt x="7203" y="4620"/>
                    <a:pt x="7203" y="4715"/>
                  </a:cubicBezTo>
                  <a:cubicBezTo>
                    <a:pt x="7203" y="4799"/>
                    <a:pt x="7275" y="4882"/>
                    <a:pt x="7370" y="4882"/>
                  </a:cubicBezTo>
                  <a:lnTo>
                    <a:pt x="7549" y="4882"/>
                  </a:lnTo>
                  <a:cubicBezTo>
                    <a:pt x="7525" y="5632"/>
                    <a:pt x="7382" y="6370"/>
                    <a:pt x="7132" y="7001"/>
                  </a:cubicBezTo>
                  <a:lnTo>
                    <a:pt x="7013" y="7001"/>
                  </a:lnTo>
                  <a:cubicBezTo>
                    <a:pt x="6918" y="7001"/>
                    <a:pt x="6846" y="7085"/>
                    <a:pt x="6846" y="7168"/>
                  </a:cubicBezTo>
                  <a:cubicBezTo>
                    <a:pt x="6846" y="7263"/>
                    <a:pt x="6906" y="7323"/>
                    <a:pt x="6989" y="7335"/>
                  </a:cubicBezTo>
                  <a:cubicBezTo>
                    <a:pt x="6810" y="7692"/>
                    <a:pt x="6608" y="8025"/>
                    <a:pt x="6370" y="8287"/>
                  </a:cubicBezTo>
                  <a:cubicBezTo>
                    <a:pt x="6310" y="8359"/>
                    <a:pt x="6310" y="8466"/>
                    <a:pt x="6382" y="8525"/>
                  </a:cubicBezTo>
                  <a:cubicBezTo>
                    <a:pt x="6418" y="8549"/>
                    <a:pt x="6453" y="8573"/>
                    <a:pt x="6489" y="8573"/>
                  </a:cubicBezTo>
                  <a:cubicBezTo>
                    <a:pt x="6537" y="8573"/>
                    <a:pt x="6572" y="8549"/>
                    <a:pt x="6608" y="8514"/>
                  </a:cubicBezTo>
                  <a:cubicBezTo>
                    <a:pt x="6894" y="8180"/>
                    <a:pt x="7144" y="7787"/>
                    <a:pt x="7346" y="7335"/>
                  </a:cubicBezTo>
                  <a:lnTo>
                    <a:pt x="8263" y="7335"/>
                  </a:lnTo>
                  <a:cubicBezTo>
                    <a:pt x="7906" y="7811"/>
                    <a:pt x="7441" y="8228"/>
                    <a:pt x="6918" y="8525"/>
                  </a:cubicBezTo>
                  <a:cubicBezTo>
                    <a:pt x="6846" y="8573"/>
                    <a:pt x="6810" y="8680"/>
                    <a:pt x="6858" y="8752"/>
                  </a:cubicBezTo>
                  <a:cubicBezTo>
                    <a:pt x="6891" y="8801"/>
                    <a:pt x="6951" y="8833"/>
                    <a:pt x="7009" y="8833"/>
                  </a:cubicBezTo>
                  <a:cubicBezTo>
                    <a:pt x="7036" y="8833"/>
                    <a:pt x="7062" y="8826"/>
                    <a:pt x="7084" y="8811"/>
                  </a:cubicBezTo>
                  <a:cubicBezTo>
                    <a:pt x="7787" y="8406"/>
                    <a:pt x="8382" y="7811"/>
                    <a:pt x="8799" y="7109"/>
                  </a:cubicBezTo>
                  <a:cubicBezTo>
                    <a:pt x="9227" y="6382"/>
                    <a:pt x="9454" y="5561"/>
                    <a:pt x="9454" y="4715"/>
                  </a:cubicBezTo>
                  <a:cubicBezTo>
                    <a:pt x="9442" y="3453"/>
                    <a:pt x="8942" y="2275"/>
                    <a:pt x="8049" y="1382"/>
                  </a:cubicBezTo>
                  <a:cubicBezTo>
                    <a:pt x="7156" y="489"/>
                    <a:pt x="5965" y="1"/>
                    <a:pt x="4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22" name="Google Shape;9625;p60">
            <a:extLst>
              <a:ext uri="{FF2B5EF4-FFF2-40B4-BE49-F238E27FC236}">
                <a16:creationId xmlns:a16="http://schemas.microsoft.com/office/drawing/2014/main" id="{C29D06BE-92D4-D945-BAA1-03EBBA8CCA9D}"/>
              </a:ext>
            </a:extLst>
          </p:cNvPr>
          <p:cNvGrpSpPr/>
          <p:nvPr/>
        </p:nvGrpSpPr>
        <p:grpSpPr>
          <a:xfrm>
            <a:off x="1455195" y="2752649"/>
            <a:ext cx="527718" cy="470482"/>
            <a:chOff x="4880567" y="1535870"/>
            <a:chExt cx="356245" cy="317607"/>
          </a:xfrm>
          <a:solidFill>
            <a:srgbClr val="ED1B24"/>
          </a:solidFill>
        </p:grpSpPr>
        <p:sp>
          <p:nvSpPr>
            <p:cNvPr id="123" name="Google Shape;9626;p60">
              <a:extLst>
                <a:ext uri="{FF2B5EF4-FFF2-40B4-BE49-F238E27FC236}">
                  <a16:creationId xmlns:a16="http://schemas.microsoft.com/office/drawing/2014/main" id="{1D3897C5-CC9A-B844-BF93-258CB03AD5E2}"/>
                </a:ext>
              </a:extLst>
            </p:cNvPr>
            <p:cNvSpPr/>
            <p:nvPr/>
          </p:nvSpPr>
          <p:spPr>
            <a:xfrm>
              <a:off x="5103774" y="1535870"/>
              <a:ext cx="100448" cy="128138"/>
            </a:xfrm>
            <a:custGeom>
              <a:avLst/>
              <a:gdLst/>
              <a:ahLst/>
              <a:cxnLst/>
              <a:rect l="l" t="t" r="r" b="b"/>
              <a:pathLst>
                <a:path w="3156" h="4026" extrusionOk="0">
                  <a:moveTo>
                    <a:pt x="1560" y="334"/>
                  </a:moveTo>
                  <a:cubicBezTo>
                    <a:pt x="2251" y="334"/>
                    <a:pt x="2799" y="882"/>
                    <a:pt x="2799" y="1561"/>
                  </a:cubicBezTo>
                  <a:cubicBezTo>
                    <a:pt x="2799" y="2120"/>
                    <a:pt x="2453" y="2573"/>
                    <a:pt x="1965" y="2739"/>
                  </a:cubicBezTo>
                  <a:lnTo>
                    <a:pt x="2251" y="1608"/>
                  </a:lnTo>
                  <a:cubicBezTo>
                    <a:pt x="2275" y="1513"/>
                    <a:pt x="2215" y="1430"/>
                    <a:pt x="2132" y="1418"/>
                  </a:cubicBezTo>
                  <a:cubicBezTo>
                    <a:pt x="2113" y="1410"/>
                    <a:pt x="2094" y="1407"/>
                    <a:pt x="2076" y="1407"/>
                  </a:cubicBezTo>
                  <a:cubicBezTo>
                    <a:pt x="2006" y="1407"/>
                    <a:pt x="1948" y="1461"/>
                    <a:pt x="1929" y="1537"/>
                  </a:cubicBezTo>
                  <a:lnTo>
                    <a:pt x="1917" y="1584"/>
                  </a:lnTo>
                  <a:lnTo>
                    <a:pt x="1215" y="1584"/>
                  </a:lnTo>
                  <a:lnTo>
                    <a:pt x="1203" y="1537"/>
                  </a:lnTo>
                  <a:cubicBezTo>
                    <a:pt x="1182" y="1453"/>
                    <a:pt x="1106" y="1415"/>
                    <a:pt x="1040" y="1415"/>
                  </a:cubicBezTo>
                  <a:cubicBezTo>
                    <a:pt x="1031" y="1415"/>
                    <a:pt x="1021" y="1416"/>
                    <a:pt x="1013" y="1418"/>
                  </a:cubicBezTo>
                  <a:cubicBezTo>
                    <a:pt x="917" y="1441"/>
                    <a:pt x="882" y="1537"/>
                    <a:pt x="894" y="1608"/>
                  </a:cubicBezTo>
                  <a:lnTo>
                    <a:pt x="1179" y="2739"/>
                  </a:lnTo>
                  <a:cubicBezTo>
                    <a:pt x="679" y="2573"/>
                    <a:pt x="322" y="2120"/>
                    <a:pt x="322" y="1561"/>
                  </a:cubicBezTo>
                  <a:cubicBezTo>
                    <a:pt x="322" y="882"/>
                    <a:pt x="882" y="334"/>
                    <a:pt x="1560" y="334"/>
                  </a:cubicBezTo>
                  <a:close/>
                  <a:moveTo>
                    <a:pt x="1822" y="1906"/>
                  </a:moveTo>
                  <a:lnTo>
                    <a:pt x="1608" y="2799"/>
                  </a:lnTo>
                  <a:lnTo>
                    <a:pt x="1513" y="2799"/>
                  </a:lnTo>
                  <a:lnTo>
                    <a:pt x="1286" y="1906"/>
                  </a:lnTo>
                  <a:close/>
                  <a:moveTo>
                    <a:pt x="1906" y="3096"/>
                  </a:moveTo>
                  <a:lnTo>
                    <a:pt x="1906" y="3501"/>
                  </a:lnTo>
                  <a:lnTo>
                    <a:pt x="1917" y="3501"/>
                  </a:lnTo>
                  <a:lnTo>
                    <a:pt x="1203" y="3513"/>
                  </a:lnTo>
                  <a:cubicBezTo>
                    <a:pt x="1203" y="3513"/>
                    <a:pt x="1191" y="3513"/>
                    <a:pt x="1191" y="3501"/>
                  </a:cubicBezTo>
                  <a:lnTo>
                    <a:pt x="1191" y="3096"/>
                  </a:lnTo>
                  <a:cubicBezTo>
                    <a:pt x="1310" y="3120"/>
                    <a:pt x="1429" y="3144"/>
                    <a:pt x="1548" y="3144"/>
                  </a:cubicBezTo>
                  <a:cubicBezTo>
                    <a:pt x="1667" y="3144"/>
                    <a:pt x="1798" y="3120"/>
                    <a:pt x="1906" y="3096"/>
                  </a:cubicBezTo>
                  <a:close/>
                  <a:moveTo>
                    <a:pt x="1560" y="1"/>
                  </a:moveTo>
                  <a:cubicBezTo>
                    <a:pt x="703" y="1"/>
                    <a:pt x="1" y="703"/>
                    <a:pt x="1" y="1561"/>
                  </a:cubicBezTo>
                  <a:cubicBezTo>
                    <a:pt x="1" y="2180"/>
                    <a:pt x="358" y="2704"/>
                    <a:pt x="882" y="2977"/>
                  </a:cubicBezTo>
                  <a:lnTo>
                    <a:pt x="882" y="3501"/>
                  </a:lnTo>
                  <a:cubicBezTo>
                    <a:pt x="882" y="3692"/>
                    <a:pt x="1024" y="3847"/>
                    <a:pt x="1215" y="3847"/>
                  </a:cubicBezTo>
                  <a:lnTo>
                    <a:pt x="1417" y="3847"/>
                  </a:lnTo>
                  <a:lnTo>
                    <a:pt x="1417" y="3858"/>
                  </a:lnTo>
                  <a:cubicBezTo>
                    <a:pt x="1417" y="3942"/>
                    <a:pt x="1489" y="4025"/>
                    <a:pt x="1572" y="4025"/>
                  </a:cubicBezTo>
                  <a:cubicBezTo>
                    <a:pt x="1667" y="4025"/>
                    <a:pt x="1739" y="3942"/>
                    <a:pt x="1739" y="3858"/>
                  </a:cubicBezTo>
                  <a:lnTo>
                    <a:pt x="1739" y="3847"/>
                  </a:lnTo>
                  <a:lnTo>
                    <a:pt x="1929" y="3847"/>
                  </a:lnTo>
                  <a:cubicBezTo>
                    <a:pt x="2120" y="3847"/>
                    <a:pt x="2275" y="3692"/>
                    <a:pt x="2275" y="3501"/>
                  </a:cubicBezTo>
                  <a:lnTo>
                    <a:pt x="2275" y="2977"/>
                  </a:lnTo>
                  <a:cubicBezTo>
                    <a:pt x="2799" y="2727"/>
                    <a:pt x="3156" y="2192"/>
                    <a:pt x="3156" y="1561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24" name="Google Shape;9627;p60">
              <a:extLst>
                <a:ext uri="{FF2B5EF4-FFF2-40B4-BE49-F238E27FC236}">
                  <a16:creationId xmlns:a16="http://schemas.microsoft.com/office/drawing/2014/main" id="{78FDAFBC-7CD6-0342-A06A-C7CB3B872A78}"/>
                </a:ext>
              </a:extLst>
            </p:cNvPr>
            <p:cNvSpPr/>
            <p:nvPr/>
          </p:nvSpPr>
          <p:spPr>
            <a:xfrm>
              <a:off x="4880567" y="1552929"/>
              <a:ext cx="200895" cy="300547"/>
            </a:xfrm>
            <a:custGeom>
              <a:avLst/>
              <a:gdLst/>
              <a:ahLst/>
              <a:cxnLst/>
              <a:rect l="l" t="t" r="r" b="b"/>
              <a:pathLst>
                <a:path w="6312" h="9443" extrusionOk="0">
                  <a:moveTo>
                    <a:pt x="3144" y="310"/>
                  </a:moveTo>
                  <a:cubicBezTo>
                    <a:pt x="3632" y="310"/>
                    <a:pt x="4037" y="632"/>
                    <a:pt x="4037" y="1025"/>
                  </a:cubicBezTo>
                  <a:cubicBezTo>
                    <a:pt x="3751" y="929"/>
                    <a:pt x="3454" y="870"/>
                    <a:pt x="3144" y="870"/>
                  </a:cubicBezTo>
                  <a:cubicBezTo>
                    <a:pt x="2834" y="870"/>
                    <a:pt x="2537" y="929"/>
                    <a:pt x="2251" y="1025"/>
                  </a:cubicBezTo>
                  <a:cubicBezTo>
                    <a:pt x="2251" y="644"/>
                    <a:pt x="2644" y="310"/>
                    <a:pt x="3144" y="310"/>
                  </a:cubicBezTo>
                  <a:close/>
                  <a:moveTo>
                    <a:pt x="3144" y="1191"/>
                  </a:moveTo>
                  <a:cubicBezTo>
                    <a:pt x="4299" y="1191"/>
                    <a:pt x="5251" y="2144"/>
                    <a:pt x="5251" y="3311"/>
                  </a:cubicBezTo>
                  <a:cubicBezTo>
                    <a:pt x="5251" y="3620"/>
                    <a:pt x="5180" y="3918"/>
                    <a:pt x="5061" y="4203"/>
                  </a:cubicBezTo>
                  <a:lnTo>
                    <a:pt x="5061" y="4049"/>
                  </a:lnTo>
                  <a:cubicBezTo>
                    <a:pt x="5061" y="3858"/>
                    <a:pt x="4978" y="3668"/>
                    <a:pt x="4823" y="3525"/>
                  </a:cubicBezTo>
                  <a:cubicBezTo>
                    <a:pt x="4501" y="3251"/>
                    <a:pt x="3751" y="2739"/>
                    <a:pt x="2453" y="2608"/>
                  </a:cubicBezTo>
                  <a:cubicBezTo>
                    <a:pt x="2447" y="2607"/>
                    <a:pt x="2441" y="2607"/>
                    <a:pt x="2435" y="2607"/>
                  </a:cubicBezTo>
                  <a:cubicBezTo>
                    <a:pt x="2360" y="2607"/>
                    <a:pt x="2297" y="2674"/>
                    <a:pt x="2275" y="2751"/>
                  </a:cubicBezTo>
                  <a:cubicBezTo>
                    <a:pt x="2263" y="2846"/>
                    <a:pt x="2334" y="2918"/>
                    <a:pt x="2430" y="2930"/>
                  </a:cubicBezTo>
                  <a:cubicBezTo>
                    <a:pt x="3632" y="3049"/>
                    <a:pt x="4323" y="3513"/>
                    <a:pt x="4620" y="3763"/>
                  </a:cubicBezTo>
                  <a:cubicBezTo>
                    <a:pt x="4692" y="3822"/>
                    <a:pt x="4728" y="3930"/>
                    <a:pt x="4728" y="4037"/>
                  </a:cubicBezTo>
                  <a:lnTo>
                    <a:pt x="4728" y="4346"/>
                  </a:lnTo>
                  <a:cubicBezTo>
                    <a:pt x="4728" y="5227"/>
                    <a:pt x="4025" y="5942"/>
                    <a:pt x="3144" y="5942"/>
                  </a:cubicBezTo>
                  <a:cubicBezTo>
                    <a:pt x="3137" y="5942"/>
                    <a:pt x="3130" y="5942"/>
                    <a:pt x="3122" y="5942"/>
                  </a:cubicBezTo>
                  <a:cubicBezTo>
                    <a:pt x="2251" y="5942"/>
                    <a:pt x="1549" y="5232"/>
                    <a:pt x="1549" y="4358"/>
                  </a:cubicBezTo>
                  <a:lnTo>
                    <a:pt x="1549" y="4227"/>
                  </a:lnTo>
                  <a:cubicBezTo>
                    <a:pt x="1549" y="4168"/>
                    <a:pt x="1584" y="4108"/>
                    <a:pt x="1644" y="4084"/>
                  </a:cubicBezTo>
                  <a:cubicBezTo>
                    <a:pt x="1846" y="3965"/>
                    <a:pt x="2120" y="3739"/>
                    <a:pt x="2239" y="3370"/>
                  </a:cubicBezTo>
                  <a:cubicBezTo>
                    <a:pt x="2263" y="3275"/>
                    <a:pt x="2215" y="3191"/>
                    <a:pt x="2132" y="3156"/>
                  </a:cubicBezTo>
                  <a:cubicBezTo>
                    <a:pt x="2113" y="3151"/>
                    <a:pt x="2094" y="3149"/>
                    <a:pt x="2077" y="3149"/>
                  </a:cubicBezTo>
                  <a:cubicBezTo>
                    <a:pt x="2005" y="3149"/>
                    <a:pt x="1946" y="3187"/>
                    <a:pt x="1918" y="3263"/>
                  </a:cubicBezTo>
                  <a:cubicBezTo>
                    <a:pt x="1834" y="3525"/>
                    <a:pt x="1620" y="3692"/>
                    <a:pt x="1477" y="3787"/>
                  </a:cubicBezTo>
                  <a:cubicBezTo>
                    <a:pt x="1322" y="3870"/>
                    <a:pt x="1215" y="4037"/>
                    <a:pt x="1215" y="4203"/>
                  </a:cubicBezTo>
                  <a:cubicBezTo>
                    <a:pt x="1084" y="3918"/>
                    <a:pt x="1025" y="3620"/>
                    <a:pt x="1025" y="3311"/>
                  </a:cubicBezTo>
                  <a:cubicBezTo>
                    <a:pt x="1025" y="2144"/>
                    <a:pt x="1977" y="1191"/>
                    <a:pt x="3144" y="1191"/>
                  </a:cubicBezTo>
                  <a:close/>
                  <a:moveTo>
                    <a:pt x="3858" y="6144"/>
                  </a:moveTo>
                  <a:lnTo>
                    <a:pt x="3858" y="6537"/>
                  </a:lnTo>
                  <a:cubicBezTo>
                    <a:pt x="3858" y="6740"/>
                    <a:pt x="3977" y="6918"/>
                    <a:pt x="4168" y="7013"/>
                  </a:cubicBezTo>
                  <a:lnTo>
                    <a:pt x="4406" y="7121"/>
                  </a:lnTo>
                  <a:cubicBezTo>
                    <a:pt x="4156" y="7597"/>
                    <a:pt x="3680" y="7894"/>
                    <a:pt x="3144" y="7894"/>
                  </a:cubicBezTo>
                  <a:cubicBezTo>
                    <a:pt x="2608" y="7894"/>
                    <a:pt x="2132" y="7597"/>
                    <a:pt x="1882" y="7121"/>
                  </a:cubicBezTo>
                  <a:lnTo>
                    <a:pt x="2120" y="7013"/>
                  </a:lnTo>
                  <a:cubicBezTo>
                    <a:pt x="2311" y="6918"/>
                    <a:pt x="2430" y="6740"/>
                    <a:pt x="2430" y="6537"/>
                  </a:cubicBezTo>
                  <a:lnTo>
                    <a:pt x="2430" y="6144"/>
                  </a:lnTo>
                  <a:cubicBezTo>
                    <a:pt x="2644" y="6239"/>
                    <a:pt x="2882" y="6287"/>
                    <a:pt x="3144" y="6287"/>
                  </a:cubicBezTo>
                  <a:cubicBezTo>
                    <a:pt x="3394" y="6287"/>
                    <a:pt x="3632" y="6239"/>
                    <a:pt x="3858" y="6144"/>
                  </a:cubicBezTo>
                  <a:close/>
                  <a:moveTo>
                    <a:pt x="3144" y="1"/>
                  </a:moveTo>
                  <a:cubicBezTo>
                    <a:pt x="2465" y="1"/>
                    <a:pt x="1918" y="465"/>
                    <a:pt x="1918" y="1048"/>
                  </a:cubicBezTo>
                  <a:cubicBezTo>
                    <a:pt x="1918" y="1084"/>
                    <a:pt x="1918" y="1144"/>
                    <a:pt x="1930" y="1191"/>
                  </a:cubicBezTo>
                  <a:cubicBezTo>
                    <a:pt x="1191" y="1608"/>
                    <a:pt x="703" y="2418"/>
                    <a:pt x="703" y="3322"/>
                  </a:cubicBezTo>
                  <a:cubicBezTo>
                    <a:pt x="703" y="3918"/>
                    <a:pt x="918" y="4501"/>
                    <a:pt x="1310" y="4942"/>
                  </a:cubicBezTo>
                  <a:cubicBezTo>
                    <a:pt x="1441" y="5370"/>
                    <a:pt x="1727" y="5739"/>
                    <a:pt x="2096" y="5989"/>
                  </a:cubicBezTo>
                  <a:lnTo>
                    <a:pt x="2096" y="6549"/>
                  </a:lnTo>
                  <a:cubicBezTo>
                    <a:pt x="2096" y="6620"/>
                    <a:pt x="2049" y="6680"/>
                    <a:pt x="1989" y="6716"/>
                  </a:cubicBezTo>
                  <a:lnTo>
                    <a:pt x="525" y="7371"/>
                  </a:lnTo>
                  <a:cubicBezTo>
                    <a:pt x="203" y="7501"/>
                    <a:pt x="1" y="7811"/>
                    <a:pt x="1" y="8156"/>
                  </a:cubicBezTo>
                  <a:lnTo>
                    <a:pt x="1" y="9276"/>
                  </a:lnTo>
                  <a:cubicBezTo>
                    <a:pt x="1" y="9359"/>
                    <a:pt x="72" y="9442"/>
                    <a:pt x="167" y="9442"/>
                  </a:cubicBezTo>
                  <a:cubicBezTo>
                    <a:pt x="251" y="9442"/>
                    <a:pt x="322" y="9359"/>
                    <a:pt x="322" y="9276"/>
                  </a:cubicBezTo>
                  <a:lnTo>
                    <a:pt x="322" y="8156"/>
                  </a:lnTo>
                  <a:cubicBezTo>
                    <a:pt x="322" y="7954"/>
                    <a:pt x="441" y="7752"/>
                    <a:pt x="656" y="7668"/>
                  </a:cubicBezTo>
                  <a:lnTo>
                    <a:pt x="1596" y="7251"/>
                  </a:lnTo>
                  <a:cubicBezTo>
                    <a:pt x="1894" y="7847"/>
                    <a:pt x="2489" y="8216"/>
                    <a:pt x="3156" y="8216"/>
                  </a:cubicBezTo>
                  <a:cubicBezTo>
                    <a:pt x="3823" y="8216"/>
                    <a:pt x="4418" y="7847"/>
                    <a:pt x="4716" y="7251"/>
                  </a:cubicBezTo>
                  <a:lnTo>
                    <a:pt x="5656" y="7668"/>
                  </a:lnTo>
                  <a:cubicBezTo>
                    <a:pt x="5847" y="7752"/>
                    <a:pt x="5978" y="7942"/>
                    <a:pt x="5978" y="8156"/>
                  </a:cubicBezTo>
                  <a:lnTo>
                    <a:pt x="5978" y="9276"/>
                  </a:lnTo>
                  <a:cubicBezTo>
                    <a:pt x="5978" y="9359"/>
                    <a:pt x="6061" y="9442"/>
                    <a:pt x="6144" y="9442"/>
                  </a:cubicBezTo>
                  <a:cubicBezTo>
                    <a:pt x="6240" y="9442"/>
                    <a:pt x="6311" y="9359"/>
                    <a:pt x="6311" y="9276"/>
                  </a:cubicBezTo>
                  <a:lnTo>
                    <a:pt x="6311" y="8156"/>
                  </a:lnTo>
                  <a:cubicBezTo>
                    <a:pt x="6287" y="7811"/>
                    <a:pt x="6073" y="7501"/>
                    <a:pt x="5763" y="7371"/>
                  </a:cubicBezTo>
                  <a:lnTo>
                    <a:pt x="4287" y="6716"/>
                  </a:lnTo>
                  <a:cubicBezTo>
                    <a:pt x="4216" y="6680"/>
                    <a:pt x="4180" y="6609"/>
                    <a:pt x="4180" y="6549"/>
                  </a:cubicBezTo>
                  <a:lnTo>
                    <a:pt x="4180" y="5989"/>
                  </a:lnTo>
                  <a:cubicBezTo>
                    <a:pt x="4549" y="5739"/>
                    <a:pt x="4835" y="5370"/>
                    <a:pt x="4966" y="4942"/>
                  </a:cubicBezTo>
                  <a:cubicBezTo>
                    <a:pt x="5359" y="4501"/>
                    <a:pt x="5585" y="3918"/>
                    <a:pt x="5585" y="3322"/>
                  </a:cubicBezTo>
                  <a:cubicBezTo>
                    <a:pt x="5585" y="2418"/>
                    <a:pt x="5073" y="1608"/>
                    <a:pt x="4347" y="1191"/>
                  </a:cubicBezTo>
                  <a:cubicBezTo>
                    <a:pt x="4358" y="1144"/>
                    <a:pt x="4358" y="1084"/>
                    <a:pt x="4358" y="1048"/>
                  </a:cubicBezTo>
                  <a:cubicBezTo>
                    <a:pt x="4358" y="465"/>
                    <a:pt x="3811" y="1"/>
                    <a:pt x="3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25" name="Google Shape;9628;p60">
              <a:extLst>
                <a:ext uri="{FF2B5EF4-FFF2-40B4-BE49-F238E27FC236}">
                  <a16:creationId xmlns:a16="http://schemas.microsoft.com/office/drawing/2014/main" id="{762D513C-58B3-1C4C-8720-FAE4F31B7190}"/>
                </a:ext>
              </a:extLst>
            </p:cNvPr>
            <p:cNvSpPr/>
            <p:nvPr/>
          </p:nvSpPr>
          <p:spPr>
            <a:xfrm>
              <a:off x="4919620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26" name="Google Shape;9629;p60">
              <a:extLst>
                <a:ext uri="{FF2B5EF4-FFF2-40B4-BE49-F238E27FC236}">
                  <a16:creationId xmlns:a16="http://schemas.microsoft.com/office/drawing/2014/main" id="{F891FCB4-3A2D-5B4A-9A6B-3BE4B13DD4EC}"/>
                </a:ext>
              </a:extLst>
            </p:cNvPr>
            <p:cNvSpPr/>
            <p:nvPr/>
          </p:nvSpPr>
          <p:spPr>
            <a:xfrm>
              <a:off x="5031398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27" name="Google Shape;9630;p60">
              <a:extLst>
                <a:ext uri="{FF2B5EF4-FFF2-40B4-BE49-F238E27FC236}">
                  <a16:creationId xmlns:a16="http://schemas.microsoft.com/office/drawing/2014/main" id="{CE2CD67C-C34C-B44F-AE9D-E3B1756E407F}"/>
                </a:ext>
              </a:extLst>
            </p:cNvPr>
            <p:cNvSpPr/>
            <p:nvPr/>
          </p:nvSpPr>
          <p:spPr>
            <a:xfrm>
              <a:off x="5070418" y="1552547"/>
              <a:ext cx="166394" cy="173969"/>
            </a:xfrm>
            <a:custGeom>
              <a:avLst/>
              <a:gdLst/>
              <a:ahLst/>
              <a:cxnLst/>
              <a:rect l="l" t="t" r="r" b="b"/>
              <a:pathLst>
                <a:path w="5228" h="5466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lnTo>
                    <a:pt x="1" y="3501"/>
                  </a:lnTo>
                  <a:cubicBezTo>
                    <a:pt x="1" y="3882"/>
                    <a:pt x="322" y="4180"/>
                    <a:pt x="691" y="4180"/>
                  </a:cubicBezTo>
                  <a:lnTo>
                    <a:pt x="1001" y="4180"/>
                  </a:lnTo>
                  <a:lnTo>
                    <a:pt x="763" y="5144"/>
                  </a:lnTo>
                  <a:cubicBezTo>
                    <a:pt x="739" y="5251"/>
                    <a:pt x="775" y="5358"/>
                    <a:pt x="870" y="5418"/>
                  </a:cubicBezTo>
                  <a:cubicBezTo>
                    <a:pt x="918" y="5442"/>
                    <a:pt x="953" y="5466"/>
                    <a:pt x="1001" y="5466"/>
                  </a:cubicBezTo>
                  <a:cubicBezTo>
                    <a:pt x="1049" y="5466"/>
                    <a:pt x="1108" y="5442"/>
                    <a:pt x="1156" y="5418"/>
                  </a:cubicBezTo>
                  <a:lnTo>
                    <a:pt x="2846" y="4180"/>
                  </a:lnTo>
                  <a:lnTo>
                    <a:pt x="4549" y="4180"/>
                  </a:lnTo>
                  <a:cubicBezTo>
                    <a:pt x="4930" y="4180"/>
                    <a:pt x="5228" y="3870"/>
                    <a:pt x="5228" y="3501"/>
                  </a:cubicBezTo>
                  <a:lnTo>
                    <a:pt x="5228" y="679"/>
                  </a:lnTo>
                  <a:cubicBezTo>
                    <a:pt x="5228" y="310"/>
                    <a:pt x="4918" y="1"/>
                    <a:pt x="4549" y="1"/>
                  </a:cubicBezTo>
                  <a:cubicBezTo>
                    <a:pt x="4454" y="1"/>
                    <a:pt x="4382" y="72"/>
                    <a:pt x="4382" y="167"/>
                  </a:cubicBezTo>
                  <a:cubicBezTo>
                    <a:pt x="4382" y="251"/>
                    <a:pt x="4454" y="322"/>
                    <a:pt x="4549" y="322"/>
                  </a:cubicBezTo>
                  <a:cubicBezTo>
                    <a:pt x="4739" y="322"/>
                    <a:pt x="4906" y="489"/>
                    <a:pt x="4906" y="679"/>
                  </a:cubicBezTo>
                  <a:lnTo>
                    <a:pt x="4906" y="3489"/>
                  </a:lnTo>
                  <a:cubicBezTo>
                    <a:pt x="4906" y="3692"/>
                    <a:pt x="4739" y="3846"/>
                    <a:pt x="4549" y="3846"/>
                  </a:cubicBezTo>
                  <a:lnTo>
                    <a:pt x="2787" y="3846"/>
                  </a:lnTo>
                  <a:cubicBezTo>
                    <a:pt x="2763" y="3846"/>
                    <a:pt x="2715" y="3870"/>
                    <a:pt x="2704" y="3882"/>
                  </a:cubicBezTo>
                  <a:lnTo>
                    <a:pt x="1132" y="5013"/>
                  </a:lnTo>
                  <a:lnTo>
                    <a:pt x="1370" y="4049"/>
                  </a:lnTo>
                  <a:cubicBezTo>
                    <a:pt x="1394" y="4001"/>
                    <a:pt x="1370" y="3942"/>
                    <a:pt x="1346" y="3918"/>
                  </a:cubicBezTo>
                  <a:cubicBezTo>
                    <a:pt x="1310" y="3870"/>
                    <a:pt x="1275" y="3858"/>
                    <a:pt x="1215" y="3858"/>
                  </a:cubicBezTo>
                  <a:lnTo>
                    <a:pt x="691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679"/>
                  </a:lnTo>
                  <a:cubicBezTo>
                    <a:pt x="334" y="489"/>
                    <a:pt x="489" y="322"/>
                    <a:pt x="691" y="322"/>
                  </a:cubicBezTo>
                  <a:cubicBezTo>
                    <a:pt x="775" y="322"/>
                    <a:pt x="846" y="251"/>
                    <a:pt x="846" y="167"/>
                  </a:cubicBezTo>
                  <a:cubicBezTo>
                    <a:pt x="846" y="72"/>
                    <a:pt x="775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28" name="Google Shape;9641;p60">
            <a:extLst>
              <a:ext uri="{FF2B5EF4-FFF2-40B4-BE49-F238E27FC236}">
                <a16:creationId xmlns:a16="http://schemas.microsoft.com/office/drawing/2014/main" id="{AA64AECD-7693-EB4F-86DF-B944E3FC6B97}"/>
              </a:ext>
            </a:extLst>
          </p:cNvPr>
          <p:cNvGrpSpPr/>
          <p:nvPr/>
        </p:nvGrpSpPr>
        <p:grpSpPr>
          <a:xfrm>
            <a:off x="4732681" y="2613858"/>
            <a:ext cx="445822" cy="490986"/>
            <a:chOff x="7562766" y="1514864"/>
            <a:chExt cx="327059" cy="360192"/>
          </a:xfrm>
          <a:solidFill>
            <a:srgbClr val="ED1B24"/>
          </a:solidFill>
        </p:grpSpPr>
        <p:sp>
          <p:nvSpPr>
            <p:cNvPr id="129" name="Google Shape;9642;p60">
              <a:extLst>
                <a:ext uri="{FF2B5EF4-FFF2-40B4-BE49-F238E27FC236}">
                  <a16:creationId xmlns:a16="http://schemas.microsoft.com/office/drawing/2014/main" id="{DCFDD336-CC45-EB41-ADF3-BDDB63A24CA0}"/>
                </a:ext>
              </a:extLst>
            </p:cNvPr>
            <p:cNvSpPr/>
            <p:nvPr/>
          </p:nvSpPr>
          <p:spPr>
            <a:xfrm>
              <a:off x="7662418" y="1600289"/>
              <a:ext cx="127724" cy="165248"/>
            </a:xfrm>
            <a:custGeom>
              <a:avLst/>
              <a:gdLst/>
              <a:ahLst/>
              <a:cxnLst/>
              <a:rect l="l" t="t" r="r" b="b"/>
              <a:pathLst>
                <a:path w="4013" h="5192" extrusionOk="0">
                  <a:moveTo>
                    <a:pt x="2001" y="334"/>
                  </a:moveTo>
                  <a:cubicBezTo>
                    <a:pt x="2298" y="334"/>
                    <a:pt x="2548" y="513"/>
                    <a:pt x="2656" y="763"/>
                  </a:cubicBezTo>
                  <a:cubicBezTo>
                    <a:pt x="2679" y="846"/>
                    <a:pt x="2715" y="941"/>
                    <a:pt x="2715" y="1049"/>
                  </a:cubicBezTo>
                  <a:lnTo>
                    <a:pt x="2715" y="1227"/>
                  </a:lnTo>
                  <a:cubicBezTo>
                    <a:pt x="2441" y="1132"/>
                    <a:pt x="2322" y="846"/>
                    <a:pt x="2322" y="834"/>
                  </a:cubicBezTo>
                  <a:cubicBezTo>
                    <a:pt x="2298" y="775"/>
                    <a:pt x="2251" y="727"/>
                    <a:pt x="2179" y="727"/>
                  </a:cubicBezTo>
                  <a:cubicBezTo>
                    <a:pt x="2120" y="727"/>
                    <a:pt x="2060" y="763"/>
                    <a:pt x="2013" y="822"/>
                  </a:cubicBezTo>
                  <a:cubicBezTo>
                    <a:pt x="2013" y="822"/>
                    <a:pt x="1822" y="1180"/>
                    <a:pt x="1286" y="1239"/>
                  </a:cubicBezTo>
                  <a:lnTo>
                    <a:pt x="1286" y="1025"/>
                  </a:lnTo>
                  <a:cubicBezTo>
                    <a:pt x="1298" y="941"/>
                    <a:pt x="1310" y="846"/>
                    <a:pt x="1346" y="763"/>
                  </a:cubicBezTo>
                  <a:cubicBezTo>
                    <a:pt x="1453" y="513"/>
                    <a:pt x="1703" y="334"/>
                    <a:pt x="2001" y="334"/>
                  </a:cubicBezTo>
                  <a:close/>
                  <a:moveTo>
                    <a:pt x="2167" y="1180"/>
                  </a:moveTo>
                  <a:cubicBezTo>
                    <a:pt x="2263" y="1322"/>
                    <a:pt x="2465" y="1501"/>
                    <a:pt x="2727" y="1549"/>
                  </a:cubicBezTo>
                  <a:lnTo>
                    <a:pt x="2727" y="1775"/>
                  </a:lnTo>
                  <a:cubicBezTo>
                    <a:pt x="2727" y="2156"/>
                    <a:pt x="2429" y="2465"/>
                    <a:pt x="2048" y="2489"/>
                  </a:cubicBezTo>
                  <a:lnTo>
                    <a:pt x="1989" y="2489"/>
                  </a:lnTo>
                  <a:cubicBezTo>
                    <a:pt x="1596" y="2489"/>
                    <a:pt x="1298" y="2180"/>
                    <a:pt x="1298" y="1787"/>
                  </a:cubicBezTo>
                  <a:lnTo>
                    <a:pt x="1298" y="1561"/>
                  </a:lnTo>
                  <a:cubicBezTo>
                    <a:pt x="1727" y="1525"/>
                    <a:pt x="2001" y="1346"/>
                    <a:pt x="2167" y="1180"/>
                  </a:cubicBezTo>
                  <a:close/>
                  <a:moveTo>
                    <a:pt x="2215" y="2846"/>
                  </a:moveTo>
                  <a:lnTo>
                    <a:pt x="2132" y="3025"/>
                  </a:lnTo>
                  <a:lnTo>
                    <a:pt x="1906" y="3025"/>
                  </a:lnTo>
                  <a:lnTo>
                    <a:pt x="1810" y="2846"/>
                  </a:lnTo>
                  <a:close/>
                  <a:moveTo>
                    <a:pt x="2084" y="3347"/>
                  </a:moveTo>
                  <a:lnTo>
                    <a:pt x="2287" y="4180"/>
                  </a:lnTo>
                  <a:lnTo>
                    <a:pt x="2013" y="4442"/>
                  </a:lnTo>
                  <a:lnTo>
                    <a:pt x="1751" y="4180"/>
                  </a:lnTo>
                  <a:lnTo>
                    <a:pt x="1929" y="3347"/>
                  </a:lnTo>
                  <a:close/>
                  <a:moveTo>
                    <a:pt x="2572" y="2918"/>
                  </a:moveTo>
                  <a:cubicBezTo>
                    <a:pt x="2810" y="2989"/>
                    <a:pt x="3025" y="3120"/>
                    <a:pt x="3215" y="3311"/>
                  </a:cubicBezTo>
                  <a:cubicBezTo>
                    <a:pt x="3549" y="3620"/>
                    <a:pt x="3727" y="4025"/>
                    <a:pt x="3727" y="4442"/>
                  </a:cubicBezTo>
                  <a:lnTo>
                    <a:pt x="3668" y="4859"/>
                  </a:lnTo>
                  <a:lnTo>
                    <a:pt x="334" y="4859"/>
                  </a:lnTo>
                  <a:lnTo>
                    <a:pt x="334" y="4442"/>
                  </a:lnTo>
                  <a:cubicBezTo>
                    <a:pt x="334" y="4025"/>
                    <a:pt x="513" y="3620"/>
                    <a:pt x="834" y="3311"/>
                  </a:cubicBezTo>
                  <a:cubicBezTo>
                    <a:pt x="1013" y="3132"/>
                    <a:pt x="1239" y="2989"/>
                    <a:pt x="1477" y="2918"/>
                  </a:cubicBezTo>
                  <a:lnTo>
                    <a:pt x="1632" y="3204"/>
                  </a:lnTo>
                  <a:lnTo>
                    <a:pt x="1405" y="4192"/>
                  </a:lnTo>
                  <a:cubicBezTo>
                    <a:pt x="1394" y="4251"/>
                    <a:pt x="1405" y="4311"/>
                    <a:pt x="1453" y="4359"/>
                  </a:cubicBezTo>
                  <a:lnTo>
                    <a:pt x="1906" y="4775"/>
                  </a:lnTo>
                  <a:cubicBezTo>
                    <a:pt x="1941" y="4811"/>
                    <a:pt x="1989" y="4823"/>
                    <a:pt x="2025" y="4823"/>
                  </a:cubicBezTo>
                  <a:cubicBezTo>
                    <a:pt x="2072" y="4823"/>
                    <a:pt x="2096" y="4811"/>
                    <a:pt x="2144" y="4775"/>
                  </a:cubicBezTo>
                  <a:lnTo>
                    <a:pt x="2608" y="4359"/>
                  </a:lnTo>
                  <a:cubicBezTo>
                    <a:pt x="2656" y="4311"/>
                    <a:pt x="2668" y="4251"/>
                    <a:pt x="2656" y="4192"/>
                  </a:cubicBezTo>
                  <a:lnTo>
                    <a:pt x="2429" y="3204"/>
                  </a:lnTo>
                  <a:lnTo>
                    <a:pt x="2572" y="2918"/>
                  </a:lnTo>
                  <a:close/>
                  <a:moveTo>
                    <a:pt x="2001" y="1"/>
                  </a:moveTo>
                  <a:cubicBezTo>
                    <a:pt x="1417" y="1"/>
                    <a:pt x="953" y="465"/>
                    <a:pt x="953" y="1049"/>
                  </a:cubicBezTo>
                  <a:lnTo>
                    <a:pt x="953" y="1418"/>
                  </a:lnTo>
                  <a:lnTo>
                    <a:pt x="953" y="1787"/>
                  </a:lnTo>
                  <a:cubicBezTo>
                    <a:pt x="953" y="2120"/>
                    <a:pt x="1120" y="2418"/>
                    <a:pt x="1358" y="2608"/>
                  </a:cubicBezTo>
                  <a:cubicBezTo>
                    <a:pt x="572" y="2870"/>
                    <a:pt x="1" y="3608"/>
                    <a:pt x="1" y="4442"/>
                  </a:cubicBezTo>
                  <a:lnTo>
                    <a:pt x="1" y="5037"/>
                  </a:lnTo>
                  <a:cubicBezTo>
                    <a:pt x="1" y="5121"/>
                    <a:pt x="84" y="5192"/>
                    <a:pt x="167" y="5192"/>
                  </a:cubicBezTo>
                  <a:lnTo>
                    <a:pt x="3834" y="5192"/>
                  </a:lnTo>
                  <a:cubicBezTo>
                    <a:pt x="3918" y="5192"/>
                    <a:pt x="3989" y="5121"/>
                    <a:pt x="3989" y="5037"/>
                  </a:cubicBezTo>
                  <a:lnTo>
                    <a:pt x="3989" y="4442"/>
                  </a:lnTo>
                  <a:cubicBezTo>
                    <a:pt x="4013" y="3620"/>
                    <a:pt x="3430" y="2882"/>
                    <a:pt x="2644" y="2608"/>
                  </a:cubicBezTo>
                  <a:cubicBezTo>
                    <a:pt x="2882" y="2418"/>
                    <a:pt x="3037" y="2120"/>
                    <a:pt x="3037" y="1787"/>
                  </a:cubicBezTo>
                  <a:lnTo>
                    <a:pt x="3037" y="1418"/>
                  </a:lnTo>
                  <a:lnTo>
                    <a:pt x="3037" y="1049"/>
                  </a:lnTo>
                  <a:cubicBezTo>
                    <a:pt x="3037" y="465"/>
                    <a:pt x="2584" y="1"/>
                    <a:pt x="2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30" name="Google Shape;9643;p60">
              <a:extLst>
                <a:ext uri="{FF2B5EF4-FFF2-40B4-BE49-F238E27FC236}">
                  <a16:creationId xmlns:a16="http://schemas.microsoft.com/office/drawing/2014/main" id="{9F346E97-A68B-B44D-9F49-4C1E7DE903EE}"/>
                </a:ext>
              </a:extLst>
            </p:cNvPr>
            <p:cNvSpPr/>
            <p:nvPr/>
          </p:nvSpPr>
          <p:spPr>
            <a:xfrm>
              <a:off x="7599527" y="1548951"/>
              <a:ext cx="258853" cy="154841"/>
            </a:xfrm>
            <a:custGeom>
              <a:avLst/>
              <a:gdLst/>
              <a:ahLst/>
              <a:cxnLst/>
              <a:rect l="l" t="t" r="r" b="b"/>
              <a:pathLst>
                <a:path w="8133" h="4865" extrusionOk="0">
                  <a:moveTo>
                    <a:pt x="3974" y="1"/>
                  </a:moveTo>
                  <a:cubicBezTo>
                    <a:pt x="3947" y="1"/>
                    <a:pt x="3923" y="7"/>
                    <a:pt x="3905" y="18"/>
                  </a:cubicBezTo>
                  <a:cubicBezTo>
                    <a:pt x="3882" y="42"/>
                    <a:pt x="1798" y="1269"/>
                    <a:pt x="238" y="1269"/>
                  </a:cubicBezTo>
                  <a:cubicBezTo>
                    <a:pt x="167" y="1269"/>
                    <a:pt x="95" y="1328"/>
                    <a:pt x="72" y="1411"/>
                  </a:cubicBezTo>
                  <a:cubicBezTo>
                    <a:pt x="72" y="1423"/>
                    <a:pt x="0" y="1912"/>
                    <a:pt x="0" y="2662"/>
                  </a:cubicBezTo>
                  <a:cubicBezTo>
                    <a:pt x="0" y="2745"/>
                    <a:pt x="72" y="2816"/>
                    <a:pt x="167" y="2816"/>
                  </a:cubicBezTo>
                  <a:cubicBezTo>
                    <a:pt x="250" y="2816"/>
                    <a:pt x="333" y="2745"/>
                    <a:pt x="333" y="2662"/>
                  </a:cubicBezTo>
                  <a:cubicBezTo>
                    <a:pt x="333" y="2162"/>
                    <a:pt x="357" y="1781"/>
                    <a:pt x="393" y="1590"/>
                  </a:cubicBezTo>
                  <a:cubicBezTo>
                    <a:pt x="1060" y="1554"/>
                    <a:pt x="1857" y="1352"/>
                    <a:pt x="2786" y="947"/>
                  </a:cubicBezTo>
                  <a:cubicBezTo>
                    <a:pt x="3346" y="697"/>
                    <a:pt x="3798" y="459"/>
                    <a:pt x="3977" y="352"/>
                  </a:cubicBezTo>
                  <a:cubicBezTo>
                    <a:pt x="4155" y="459"/>
                    <a:pt x="4596" y="697"/>
                    <a:pt x="5167" y="947"/>
                  </a:cubicBezTo>
                  <a:cubicBezTo>
                    <a:pt x="6084" y="1352"/>
                    <a:pt x="6894" y="1566"/>
                    <a:pt x="7561" y="1590"/>
                  </a:cubicBezTo>
                  <a:cubicBezTo>
                    <a:pt x="7608" y="2007"/>
                    <a:pt x="7715" y="3281"/>
                    <a:pt x="7394" y="4662"/>
                  </a:cubicBezTo>
                  <a:cubicBezTo>
                    <a:pt x="7382" y="4757"/>
                    <a:pt x="7430" y="4840"/>
                    <a:pt x="7513" y="4864"/>
                  </a:cubicBezTo>
                  <a:lnTo>
                    <a:pt x="7549" y="4864"/>
                  </a:lnTo>
                  <a:cubicBezTo>
                    <a:pt x="7620" y="4864"/>
                    <a:pt x="7692" y="4805"/>
                    <a:pt x="7715" y="4721"/>
                  </a:cubicBezTo>
                  <a:cubicBezTo>
                    <a:pt x="8132" y="3007"/>
                    <a:pt x="7894" y="1483"/>
                    <a:pt x="7894" y="1411"/>
                  </a:cubicBezTo>
                  <a:cubicBezTo>
                    <a:pt x="7870" y="1328"/>
                    <a:pt x="7799" y="1269"/>
                    <a:pt x="7727" y="1269"/>
                  </a:cubicBezTo>
                  <a:cubicBezTo>
                    <a:pt x="6168" y="1269"/>
                    <a:pt x="4096" y="42"/>
                    <a:pt x="4060" y="18"/>
                  </a:cubicBezTo>
                  <a:cubicBezTo>
                    <a:pt x="4030" y="7"/>
                    <a:pt x="4001" y="1"/>
                    <a:pt x="39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31" name="Google Shape;9644;p60">
              <a:extLst>
                <a:ext uri="{FF2B5EF4-FFF2-40B4-BE49-F238E27FC236}">
                  <a16:creationId xmlns:a16="http://schemas.microsoft.com/office/drawing/2014/main" id="{E1338E71-8885-654D-A8B7-A7DA8B7E280E}"/>
                </a:ext>
              </a:extLst>
            </p:cNvPr>
            <p:cNvSpPr/>
            <p:nvPr/>
          </p:nvSpPr>
          <p:spPr>
            <a:xfrm>
              <a:off x="7599909" y="1648380"/>
              <a:ext cx="242175" cy="190679"/>
            </a:xfrm>
            <a:custGeom>
              <a:avLst/>
              <a:gdLst/>
              <a:ahLst/>
              <a:cxnLst/>
              <a:rect l="l" t="t" r="r" b="b"/>
              <a:pathLst>
                <a:path w="7609" h="5991" extrusionOk="0">
                  <a:moveTo>
                    <a:pt x="185" y="1"/>
                  </a:moveTo>
                  <a:cubicBezTo>
                    <a:pt x="179" y="1"/>
                    <a:pt x="173" y="1"/>
                    <a:pt x="167" y="2"/>
                  </a:cubicBezTo>
                  <a:cubicBezTo>
                    <a:pt x="71" y="2"/>
                    <a:pt x="0" y="97"/>
                    <a:pt x="12" y="181"/>
                  </a:cubicBezTo>
                  <a:cubicBezTo>
                    <a:pt x="95" y="1419"/>
                    <a:pt x="369" y="2502"/>
                    <a:pt x="869" y="3419"/>
                  </a:cubicBezTo>
                  <a:cubicBezTo>
                    <a:pt x="1536" y="4669"/>
                    <a:pt x="2560" y="5526"/>
                    <a:pt x="3929" y="5979"/>
                  </a:cubicBezTo>
                  <a:cubicBezTo>
                    <a:pt x="3941" y="5979"/>
                    <a:pt x="3965" y="5991"/>
                    <a:pt x="3989" y="5991"/>
                  </a:cubicBezTo>
                  <a:cubicBezTo>
                    <a:pt x="4001" y="5991"/>
                    <a:pt x="4024" y="5991"/>
                    <a:pt x="4048" y="5979"/>
                  </a:cubicBezTo>
                  <a:cubicBezTo>
                    <a:pt x="4941" y="5681"/>
                    <a:pt x="5691" y="5217"/>
                    <a:pt x="6287" y="4574"/>
                  </a:cubicBezTo>
                  <a:cubicBezTo>
                    <a:pt x="6882" y="3931"/>
                    <a:pt x="7322" y="3133"/>
                    <a:pt x="7608" y="2181"/>
                  </a:cubicBezTo>
                  <a:cubicBezTo>
                    <a:pt x="7608" y="2097"/>
                    <a:pt x="7560" y="2002"/>
                    <a:pt x="7477" y="1966"/>
                  </a:cubicBezTo>
                  <a:cubicBezTo>
                    <a:pt x="7463" y="1963"/>
                    <a:pt x="7448" y="1961"/>
                    <a:pt x="7434" y="1961"/>
                  </a:cubicBezTo>
                  <a:cubicBezTo>
                    <a:pt x="7358" y="1961"/>
                    <a:pt x="7293" y="2013"/>
                    <a:pt x="7263" y="2074"/>
                  </a:cubicBezTo>
                  <a:cubicBezTo>
                    <a:pt x="7001" y="2990"/>
                    <a:pt x="6560" y="3741"/>
                    <a:pt x="6013" y="4336"/>
                  </a:cubicBezTo>
                  <a:cubicBezTo>
                    <a:pt x="5465" y="4919"/>
                    <a:pt x="4774" y="5348"/>
                    <a:pt x="3977" y="5634"/>
                  </a:cubicBezTo>
                  <a:cubicBezTo>
                    <a:pt x="2727" y="5205"/>
                    <a:pt x="1774" y="4395"/>
                    <a:pt x="1143" y="3252"/>
                  </a:cubicBezTo>
                  <a:cubicBezTo>
                    <a:pt x="691" y="2383"/>
                    <a:pt x="417" y="1347"/>
                    <a:pt x="345" y="157"/>
                  </a:cubicBezTo>
                  <a:cubicBezTo>
                    <a:pt x="345" y="68"/>
                    <a:pt x="263" y="1"/>
                    <a:pt x="1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32" name="Google Shape;9645;p60">
              <a:extLst>
                <a:ext uri="{FF2B5EF4-FFF2-40B4-BE49-F238E27FC236}">
                  <a16:creationId xmlns:a16="http://schemas.microsoft.com/office/drawing/2014/main" id="{4EB85C10-C1B1-1244-8BE2-E9E1E5D9B475}"/>
                </a:ext>
              </a:extLst>
            </p:cNvPr>
            <p:cNvSpPr/>
            <p:nvPr/>
          </p:nvSpPr>
          <p:spPr>
            <a:xfrm>
              <a:off x="7562766" y="1514864"/>
              <a:ext cx="327059" cy="360192"/>
            </a:xfrm>
            <a:custGeom>
              <a:avLst/>
              <a:gdLst/>
              <a:ahLst/>
              <a:cxnLst/>
              <a:rect l="l" t="t" r="r" b="b"/>
              <a:pathLst>
                <a:path w="10276" h="11317" extrusionOk="0">
                  <a:moveTo>
                    <a:pt x="5132" y="363"/>
                  </a:moveTo>
                  <a:cubicBezTo>
                    <a:pt x="5334" y="482"/>
                    <a:pt x="5906" y="792"/>
                    <a:pt x="6644" y="1125"/>
                  </a:cubicBezTo>
                  <a:cubicBezTo>
                    <a:pt x="7823" y="1625"/>
                    <a:pt x="8835" y="1899"/>
                    <a:pt x="9668" y="1923"/>
                  </a:cubicBezTo>
                  <a:cubicBezTo>
                    <a:pt x="9728" y="2375"/>
                    <a:pt x="9882" y="3947"/>
                    <a:pt x="9501" y="5673"/>
                  </a:cubicBezTo>
                  <a:cubicBezTo>
                    <a:pt x="9251" y="6888"/>
                    <a:pt x="8823" y="7912"/>
                    <a:pt x="8192" y="8757"/>
                  </a:cubicBezTo>
                  <a:cubicBezTo>
                    <a:pt x="7442" y="9781"/>
                    <a:pt x="6406" y="10531"/>
                    <a:pt x="5132" y="10972"/>
                  </a:cubicBezTo>
                  <a:cubicBezTo>
                    <a:pt x="3846" y="10543"/>
                    <a:pt x="2822" y="9805"/>
                    <a:pt x="2060" y="8769"/>
                  </a:cubicBezTo>
                  <a:cubicBezTo>
                    <a:pt x="1453" y="7936"/>
                    <a:pt x="1012" y="6900"/>
                    <a:pt x="750" y="5709"/>
                  </a:cubicBezTo>
                  <a:cubicBezTo>
                    <a:pt x="393" y="3983"/>
                    <a:pt x="536" y="2387"/>
                    <a:pt x="596" y="1923"/>
                  </a:cubicBezTo>
                  <a:cubicBezTo>
                    <a:pt x="1429" y="1899"/>
                    <a:pt x="2453" y="1625"/>
                    <a:pt x="3608" y="1125"/>
                  </a:cubicBezTo>
                  <a:cubicBezTo>
                    <a:pt x="4346" y="816"/>
                    <a:pt x="4917" y="482"/>
                    <a:pt x="5132" y="363"/>
                  </a:cubicBezTo>
                  <a:close/>
                  <a:moveTo>
                    <a:pt x="5129" y="0"/>
                  </a:moveTo>
                  <a:cubicBezTo>
                    <a:pt x="5102" y="0"/>
                    <a:pt x="5078" y="6"/>
                    <a:pt x="5060" y="18"/>
                  </a:cubicBezTo>
                  <a:cubicBezTo>
                    <a:pt x="5025" y="42"/>
                    <a:pt x="2417" y="1589"/>
                    <a:pt x="453" y="1589"/>
                  </a:cubicBezTo>
                  <a:cubicBezTo>
                    <a:pt x="381" y="1589"/>
                    <a:pt x="310" y="1649"/>
                    <a:pt x="298" y="1720"/>
                  </a:cubicBezTo>
                  <a:cubicBezTo>
                    <a:pt x="274" y="1792"/>
                    <a:pt x="0" y="3637"/>
                    <a:pt x="441" y="5757"/>
                  </a:cubicBezTo>
                  <a:cubicBezTo>
                    <a:pt x="691" y="7007"/>
                    <a:pt x="1155" y="8078"/>
                    <a:pt x="1810" y="8948"/>
                  </a:cubicBezTo>
                  <a:cubicBezTo>
                    <a:pt x="2620" y="10055"/>
                    <a:pt x="3727" y="10841"/>
                    <a:pt x="5096" y="11305"/>
                  </a:cubicBezTo>
                  <a:cubicBezTo>
                    <a:pt x="5120" y="11305"/>
                    <a:pt x="5132" y="11317"/>
                    <a:pt x="5156" y="11317"/>
                  </a:cubicBezTo>
                  <a:cubicBezTo>
                    <a:pt x="5179" y="11317"/>
                    <a:pt x="5191" y="11317"/>
                    <a:pt x="5215" y="11305"/>
                  </a:cubicBezTo>
                  <a:cubicBezTo>
                    <a:pt x="6584" y="10841"/>
                    <a:pt x="7692" y="10055"/>
                    <a:pt x="8513" y="8948"/>
                  </a:cubicBezTo>
                  <a:cubicBezTo>
                    <a:pt x="9144" y="8078"/>
                    <a:pt x="9609" y="6983"/>
                    <a:pt x="9882" y="5757"/>
                  </a:cubicBezTo>
                  <a:cubicBezTo>
                    <a:pt x="10275" y="3637"/>
                    <a:pt x="10001" y="1792"/>
                    <a:pt x="9978" y="1720"/>
                  </a:cubicBezTo>
                  <a:cubicBezTo>
                    <a:pt x="9966" y="1649"/>
                    <a:pt x="9894" y="1589"/>
                    <a:pt x="9823" y="1589"/>
                  </a:cubicBezTo>
                  <a:cubicBezTo>
                    <a:pt x="7858" y="1589"/>
                    <a:pt x="5251" y="42"/>
                    <a:pt x="5215" y="18"/>
                  </a:cubicBezTo>
                  <a:cubicBezTo>
                    <a:pt x="5185" y="6"/>
                    <a:pt x="5156" y="0"/>
                    <a:pt x="51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33" name="Google Shape;9667;p60">
            <a:extLst>
              <a:ext uri="{FF2B5EF4-FFF2-40B4-BE49-F238E27FC236}">
                <a16:creationId xmlns:a16="http://schemas.microsoft.com/office/drawing/2014/main" id="{D172F035-A93F-A141-8939-E775FAE132A9}"/>
              </a:ext>
            </a:extLst>
          </p:cNvPr>
          <p:cNvGrpSpPr/>
          <p:nvPr/>
        </p:nvGrpSpPr>
        <p:grpSpPr>
          <a:xfrm>
            <a:off x="5356185" y="2670806"/>
            <a:ext cx="399729" cy="338555"/>
            <a:chOff x="6671087" y="2009304"/>
            <a:chExt cx="332757" cy="281833"/>
          </a:xfrm>
          <a:solidFill>
            <a:srgbClr val="ED1B24"/>
          </a:solidFill>
        </p:grpSpPr>
        <p:sp>
          <p:nvSpPr>
            <p:cNvPr id="134" name="Google Shape;9668;p60">
              <a:extLst>
                <a:ext uri="{FF2B5EF4-FFF2-40B4-BE49-F238E27FC236}">
                  <a16:creationId xmlns:a16="http://schemas.microsoft.com/office/drawing/2014/main" id="{35C8FB46-CC67-1445-A1E5-6367B73EB259}"/>
                </a:ext>
              </a:extLst>
            </p:cNvPr>
            <p:cNvSpPr/>
            <p:nvPr/>
          </p:nvSpPr>
          <p:spPr>
            <a:xfrm>
              <a:off x="6671087" y="2023658"/>
              <a:ext cx="331993" cy="267478"/>
            </a:xfrm>
            <a:custGeom>
              <a:avLst/>
              <a:gdLst/>
              <a:ahLst/>
              <a:cxnLst/>
              <a:rect l="l" t="t" r="r" b="b"/>
              <a:pathLst>
                <a:path w="10431" h="8404" extrusionOk="0">
                  <a:moveTo>
                    <a:pt x="6359" y="2272"/>
                  </a:moveTo>
                  <a:lnTo>
                    <a:pt x="7192" y="2546"/>
                  </a:lnTo>
                  <a:cubicBezTo>
                    <a:pt x="7203" y="2553"/>
                    <a:pt x="7215" y="2556"/>
                    <a:pt x="7228" y="2556"/>
                  </a:cubicBezTo>
                  <a:cubicBezTo>
                    <a:pt x="7261" y="2556"/>
                    <a:pt x="7298" y="2539"/>
                    <a:pt x="7323" y="2522"/>
                  </a:cubicBezTo>
                  <a:lnTo>
                    <a:pt x="7585" y="2332"/>
                  </a:lnTo>
                  <a:lnTo>
                    <a:pt x="9419" y="4725"/>
                  </a:lnTo>
                  <a:lnTo>
                    <a:pt x="9109" y="4951"/>
                  </a:lnTo>
                  <a:cubicBezTo>
                    <a:pt x="9097" y="4927"/>
                    <a:pt x="9061" y="4915"/>
                    <a:pt x="9050" y="4903"/>
                  </a:cubicBezTo>
                  <a:lnTo>
                    <a:pt x="5882" y="3177"/>
                  </a:lnTo>
                  <a:lnTo>
                    <a:pt x="6002" y="2987"/>
                  </a:lnTo>
                  <a:cubicBezTo>
                    <a:pt x="6049" y="2903"/>
                    <a:pt x="6025" y="2820"/>
                    <a:pt x="5954" y="2772"/>
                  </a:cubicBezTo>
                  <a:cubicBezTo>
                    <a:pt x="5929" y="2755"/>
                    <a:pt x="5900" y="2747"/>
                    <a:pt x="5873" y="2747"/>
                  </a:cubicBezTo>
                  <a:cubicBezTo>
                    <a:pt x="5822" y="2747"/>
                    <a:pt x="5775" y="2774"/>
                    <a:pt x="5752" y="2820"/>
                  </a:cubicBezTo>
                  <a:lnTo>
                    <a:pt x="5418" y="3356"/>
                  </a:lnTo>
                  <a:cubicBezTo>
                    <a:pt x="5406" y="3379"/>
                    <a:pt x="5382" y="3415"/>
                    <a:pt x="5382" y="3427"/>
                  </a:cubicBezTo>
                  <a:lnTo>
                    <a:pt x="5382" y="4725"/>
                  </a:lnTo>
                  <a:cubicBezTo>
                    <a:pt x="5382" y="4987"/>
                    <a:pt x="5168" y="5213"/>
                    <a:pt x="4894" y="5213"/>
                  </a:cubicBezTo>
                  <a:cubicBezTo>
                    <a:pt x="4632" y="5213"/>
                    <a:pt x="4406" y="4987"/>
                    <a:pt x="4406" y="4725"/>
                  </a:cubicBezTo>
                  <a:lnTo>
                    <a:pt x="4406" y="3439"/>
                  </a:lnTo>
                  <a:lnTo>
                    <a:pt x="4704" y="2272"/>
                  </a:lnTo>
                  <a:close/>
                  <a:moveTo>
                    <a:pt x="2692" y="1796"/>
                  </a:moveTo>
                  <a:lnTo>
                    <a:pt x="2930" y="1927"/>
                  </a:lnTo>
                  <a:lnTo>
                    <a:pt x="929" y="5392"/>
                  </a:lnTo>
                  <a:lnTo>
                    <a:pt x="691" y="5261"/>
                  </a:lnTo>
                  <a:lnTo>
                    <a:pt x="2692" y="1796"/>
                  </a:lnTo>
                  <a:close/>
                  <a:moveTo>
                    <a:pt x="3215" y="4844"/>
                  </a:moveTo>
                  <a:cubicBezTo>
                    <a:pt x="3323" y="4844"/>
                    <a:pt x="3406" y="4892"/>
                    <a:pt x="3489" y="4975"/>
                  </a:cubicBezTo>
                  <a:cubicBezTo>
                    <a:pt x="3608" y="5130"/>
                    <a:pt x="3561" y="5344"/>
                    <a:pt x="3406" y="5451"/>
                  </a:cubicBezTo>
                  <a:lnTo>
                    <a:pt x="2323" y="6213"/>
                  </a:lnTo>
                  <a:cubicBezTo>
                    <a:pt x="2266" y="6255"/>
                    <a:pt x="2199" y="6275"/>
                    <a:pt x="2131" y="6275"/>
                  </a:cubicBezTo>
                  <a:cubicBezTo>
                    <a:pt x="2027" y="6275"/>
                    <a:pt x="1923" y="6228"/>
                    <a:pt x="1858" y="6142"/>
                  </a:cubicBezTo>
                  <a:cubicBezTo>
                    <a:pt x="1763" y="5987"/>
                    <a:pt x="1787" y="5785"/>
                    <a:pt x="1942" y="5677"/>
                  </a:cubicBezTo>
                  <a:lnTo>
                    <a:pt x="3025" y="4903"/>
                  </a:lnTo>
                  <a:cubicBezTo>
                    <a:pt x="3085" y="4856"/>
                    <a:pt x="3156" y="4844"/>
                    <a:pt x="3215" y="4844"/>
                  </a:cubicBezTo>
                  <a:close/>
                  <a:moveTo>
                    <a:pt x="3811" y="5606"/>
                  </a:moveTo>
                  <a:cubicBezTo>
                    <a:pt x="3918" y="5606"/>
                    <a:pt x="4001" y="5665"/>
                    <a:pt x="4061" y="5737"/>
                  </a:cubicBezTo>
                  <a:cubicBezTo>
                    <a:pt x="4180" y="5880"/>
                    <a:pt x="4144" y="6106"/>
                    <a:pt x="3989" y="6213"/>
                  </a:cubicBezTo>
                  <a:lnTo>
                    <a:pt x="3156" y="6820"/>
                  </a:lnTo>
                  <a:cubicBezTo>
                    <a:pt x="3100" y="6863"/>
                    <a:pt x="3032" y="6883"/>
                    <a:pt x="2964" y="6883"/>
                  </a:cubicBezTo>
                  <a:cubicBezTo>
                    <a:pt x="2861" y="6883"/>
                    <a:pt x="2756" y="6835"/>
                    <a:pt x="2692" y="6749"/>
                  </a:cubicBezTo>
                  <a:cubicBezTo>
                    <a:pt x="2573" y="6594"/>
                    <a:pt x="2620" y="6380"/>
                    <a:pt x="2775" y="6273"/>
                  </a:cubicBezTo>
                  <a:lnTo>
                    <a:pt x="3573" y="5689"/>
                  </a:lnTo>
                  <a:cubicBezTo>
                    <a:pt x="3608" y="5677"/>
                    <a:pt x="3632" y="5642"/>
                    <a:pt x="3668" y="5630"/>
                  </a:cubicBezTo>
                  <a:cubicBezTo>
                    <a:pt x="3704" y="5618"/>
                    <a:pt x="3763" y="5606"/>
                    <a:pt x="3811" y="5606"/>
                  </a:cubicBezTo>
                  <a:close/>
                  <a:moveTo>
                    <a:pt x="4415" y="6386"/>
                  </a:moveTo>
                  <a:cubicBezTo>
                    <a:pt x="4516" y="6386"/>
                    <a:pt x="4617" y="6431"/>
                    <a:pt x="4680" y="6523"/>
                  </a:cubicBezTo>
                  <a:cubicBezTo>
                    <a:pt x="4799" y="6666"/>
                    <a:pt x="4751" y="6892"/>
                    <a:pt x="4597" y="6999"/>
                  </a:cubicBezTo>
                  <a:lnTo>
                    <a:pt x="4001" y="7416"/>
                  </a:lnTo>
                  <a:cubicBezTo>
                    <a:pt x="3946" y="7462"/>
                    <a:pt x="3883" y="7479"/>
                    <a:pt x="3814" y="7479"/>
                  </a:cubicBezTo>
                  <a:cubicBezTo>
                    <a:pt x="3793" y="7479"/>
                    <a:pt x="3773" y="7478"/>
                    <a:pt x="3751" y="7475"/>
                  </a:cubicBezTo>
                  <a:cubicBezTo>
                    <a:pt x="3668" y="7463"/>
                    <a:pt x="3585" y="7416"/>
                    <a:pt x="3525" y="7344"/>
                  </a:cubicBezTo>
                  <a:cubicBezTo>
                    <a:pt x="3430" y="7189"/>
                    <a:pt x="3454" y="6987"/>
                    <a:pt x="3608" y="6880"/>
                  </a:cubicBezTo>
                  <a:lnTo>
                    <a:pt x="4180" y="6463"/>
                  </a:lnTo>
                  <a:lnTo>
                    <a:pt x="4216" y="6451"/>
                  </a:lnTo>
                  <a:cubicBezTo>
                    <a:pt x="4274" y="6407"/>
                    <a:pt x="4344" y="6386"/>
                    <a:pt x="4415" y="6386"/>
                  </a:cubicBezTo>
                  <a:close/>
                  <a:moveTo>
                    <a:pt x="2894" y="2594"/>
                  </a:moveTo>
                  <a:lnTo>
                    <a:pt x="3168" y="2760"/>
                  </a:lnTo>
                  <a:cubicBezTo>
                    <a:pt x="3193" y="2769"/>
                    <a:pt x="3212" y="2777"/>
                    <a:pt x="3234" y="2777"/>
                  </a:cubicBezTo>
                  <a:cubicBezTo>
                    <a:pt x="3243" y="2777"/>
                    <a:pt x="3253" y="2776"/>
                    <a:pt x="3263" y="2772"/>
                  </a:cubicBezTo>
                  <a:lnTo>
                    <a:pt x="3977" y="2677"/>
                  </a:lnTo>
                  <a:lnTo>
                    <a:pt x="4239" y="2784"/>
                  </a:lnTo>
                  <a:lnTo>
                    <a:pt x="4097" y="3379"/>
                  </a:lnTo>
                  <a:lnTo>
                    <a:pt x="4097" y="3415"/>
                  </a:lnTo>
                  <a:lnTo>
                    <a:pt x="4097" y="4701"/>
                  </a:lnTo>
                  <a:cubicBezTo>
                    <a:pt x="4097" y="5154"/>
                    <a:pt x="4454" y="5511"/>
                    <a:pt x="4894" y="5511"/>
                  </a:cubicBezTo>
                  <a:cubicBezTo>
                    <a:pt x="5347" y="5511"/>
                    <a:pt x="5704" y="5154"/>
                    <a:pt x="5704" y="4701"/>
                  </a:cubicBezTo>
                  <a:lnTo>
                    <a:pt x="5704" y="3439"/>
                  </a:lnTo>
                  <a:lnTo>
                    <a:pt x="5728" y="3391"/>
                  </a:lnTo>
                  <a:lnTo>
                    <a:pt x="8919" y="5118"/>
                  </a:lnTo>
                  <a:cubicBezTo>
                    <a:pt x="9061" y="5261"/>
                    <a:pt x="9121" y="5463"/>
                    <a:pt x="9038" y="5630"/>
                  </a:cubicBezTo>
                  <a:cubicBezTo>
                    <a:pt x="8973" y="5742"/>
                    <a:pt x="8860" y="5806"/>
                    <a:pt x="8742" y="5806"/>
                  </a:cubicBezTo>
                  <a:cubicBezTo>
                    <a:pt x="8685" y="5806"/>
                    <a:pt x="8627" y="5792"/>
                    <a:pt x="8573" y="5761"/>
                  </a:cubicBezTo>
                  <a:lnTo>
                    <a:pt x="6799" y="4796"/>
                  </a:lnTo>
                  <a:cubicBezTo>
                    <a:pt x="6777" y="4781"/>
                    <a:pt x="6753" y="4775"/>
                    <a:pt x="6730" y="4775"/>
                  </a:cubicBezTo>
                  <a:cubicBezTo>
                    <a:pt x="6679" y="4775"/>
                    <a:pt x="6630" y="4807"/>
                    <a:pt x="6597" y="4856"/>
                  </a:cubicBezTo>
                  <a:cubicBezTo>
                    <a:pt x="6549" y="4927"/>
                    <a:pt x="6585" y="5023"/>
                    <a:pt x="6656" y="5058"/>
                  </a:cubicBezTo>
                  <a:lnTo>
                    <a:pt x="8133" y="5868"/>
                  </a:lnTo>
                  <a:cubicBezTo>
                    <a:pt x="8288" y="5951"/>
                    <a:pt x="8347" y="6166"/>
                    <a:pt x="8264" y="6332"/>
                  </a:cubicBezTo>
                  <a:cubicBezTo>
                    <a:pt x="8198" y="6439"/>
                    <a:pt x="8080" y="6501"/>
                    <a:pt x="7959" y="6501"/>
                  </a:cubicBezTo>
                  <a:cubicBezTo>
                    <a:pt x="7905" y="6501"/>
                    <a:pt x="7851" y="6489"/>
                    <a:pt x="7799" y="6463"/>
                  </a:cubicBezTo>
                  <a:lnTo>
                    <a:pt x="6299" y="5642"/>
                  </a:lnTo>
                  <a:cubicBezTo>
                    <a:pt x="6277" y="5627"/>
                    <a:pt x="6252" y="5620"/>
                    <a:pt x="6227" y="5620"/>
                  </a:cubicBezTo>
                  <a:cubicBezTo>
                    <a:pt x="6173" y="5620"/>
                    <a:pt x="6118" y="5652"/>
                    <a:pt x="6085" y="5701"/>
                  </a:cubicBezTo>
                  <a:cubicBezTo>
                    <a:pt x="6049" y="5773"/>
                    <a:pt x="6073" y="5868"/>
                    <a:pt x="6144" y="5916"/>
                  </a:cubicBezTo>
                  <a:lnTo>
                    <a:pt x="7371" y="6570"/>
                  </a:lnTo>
                  <a:cubicBezTo>
                    <a:pt x="7537" y="6654"/>
                    <a:pt x="7597" y="6868"/>
                    <a:pt x="7502" y="7023"/>
                  </a:cubicBezTo>
                  <a:cubicBezTo>
                    <a:pt x="7444" y="7139"/>
                    <a:pt x="7322" y="7203"/>
                    <a:pt x="7197" y="7203"/>
                  </a:cubicBezTo>
                  <a:cubicBezTo>
                    <a:pt x="7143" y="7203"/>
                    <a:pt x="7088" y="7191"/>
                    <a:pt x="7037" y="7166"/>
                  </a:cubicBezTo>
                  <a:lnTo>
                    <a:pt x="5775" y="6463"/>
                  </a:lnTo>
                  <a:cubicBezTo>
                    <a:pt x="5753" y="6448"/>
                    <a:pt x="5728" y="6442"/>
                    <a:pt x="5704" y="6442"/>
                  </a:cubicBezTo>
                  <a:cubicBezTo>
                    <a:pt x="5650" y="6442"/>
                    <a:pt x="5597" y="6474"/>
                    <a:pt x="5573" y="6523"/>
                  </a:cubicBezTo>
                  <a:cubicBezTo>
                    <a:pt x="5525" y="6594"/>
                    <a:pt x="5549" y="6689"/>
                    <a:pt x="5632" y="6725"/>
                  </a:cubicBezTo>
                  <a:lnTo>
                    <a:pt x="6609" y="7261"/>
                  </a:lnTo>
                  <a:cubicBezTo>
                    <a:pt x="6775" y="7356"/>
                    <a:pt x="6835" y="7559"/>
                    <a:pt x="6740" y="7725"/>
                  </a:cubicBezTo>
                  <a:cubicBezTo>
                    <a:pt x="6683" y="7838"/>
                    <a:pt x="6567" y="7902"/>
                    <a:pt x="6450" y="7902"/>
                  </a:cubicBezTo>
                  <a:cubicBezTo>
                    <a:pt x="6394" y="7902"/>
                    <a:pt x="6337" y="7887"/>
                    <a:pt x="6287" y="7856"/>
                  </a:cubicBezTo>
                  <a:lnTo>
                    <a:pt x="5597" y="7487"/>
                  </a:lnTo>
                  <a:cubicBezTo>
                    <a:pt x="5597" y="7344"/>
                    <a:pt x="5549" y="7201"/>
                    <a:pt x="5466" y="7082"/>
                  </a:cubicBezTo>
                  <a:cubicBezTo>
                    <a:pt x="5347" y="6939"/>
                    <a:pt x="5168" y="6844"/>
                    <a:pt x="4990" y="6832"/>
                  </a:cubicBezTo>
                  <a:cubicBezTo>
                    <a:pt x="4990" y="6820"/>
                    <a:pt x="4990" y="6808"/>
                    <a:pt x="5001" y="6785"/>
                  </a:cubicBezTo>
                  <a:cubicBezTo>
                    <a:pt x="5037" y="6606"/>
                    <a:pt x="4990" y="6451"/>
                    <a:pt x="4882" y="6308"/>
                  </a:cubicBezTo>
                  <a:cubicBezTo>
                    <a:pt x="4763" y="6166"/>
                    <a:pt x="4585" y="6070"/>
                    <a:pt x="4406" y="6058"/>
                  </a:cubicBezTo>
                  <a:cubicBezTo>
                    <a:pt x="4406" y="6046"/>
                    <a:pt x="4406" y="6035"/>
                    <a:pt x="4418" y="6011"/>
                  </a:cubicBezTo>
                  <a:cubicBezTo>
                    <a:pt x="4454" y="5832"/>
                    <a:pt x="4406" y="5677"/>
                    <a:pt x="4299" y="5535"/>
                  </a:cubicBezTo>
                  <a:cubicBezTo>
                    <a:pt x="4180" y="5392"/>
                    <a:pt x="4001" y="5296"/>
                    <a:pt x="3823" y="5284"/>
                  </a:cubicBezTo>
                  <a:cubicBezTo>
                    <a:pt x="3823" y="5273"/>
                    <a:pt x="3823" y="5261"/>
                    <a:pt x="3847" y="5237"/>
                  </a:cubicBezTo>
                  <a:cubicBezTo>
                    <a:pt x="3870" y="5058"/>
                    <a:pt x="3823" y="4903"/>
                    <a:pt x="3727" y="4761"/>
                  </a:cubicBezTo>
                  <a:cubicBezTo>
                    <a:pt x="3600" y="4597"/>
                    <a:pt x="3413" y="4515"/>
                    <a:pt x="3222" y="4515"/>
                  </a:cubicBezTo>
                  <a:cubicBezTo>
                    <a:pt x="3093" y="4515"/>
                    <a:pt x="2962" y="4553"/>
                    <a:pt x="2846" y="4630"/>
                  </a:cubicBezTo>
                  <a:lnTo>
                    <a:pt x="1775" y="5404"/>
                  </a:lnTo>
                  <a:lnTo>
                    <a:pt x="1382" y="5201"/>
                  </a:lnTo>
                  <a:lnTo>
                    <a:pt x="2894" y="2594"/>
                  </a:lnTo>
                  <a:close/>
                  <a:moveTo>
                    <a:pt x="5009" y="7159"/>
                  </a:moveTo>
                  <a:cubicBezTo>
                    <a:pt x="5109" y="7159"/>
                    <a:pt x="5207" y="7205"/>
                    <a:pt x="5263" y="7297"/>
                  </a:cubicBezTo>
                  <a:cubicBezTo>
                    <a:pt x="5311" y="7356"/>
                    <a:pt x="5347" y="7451"/>
                    <a:pt x="5335" y="7535"/>
                  </a:cubicBezTo>
                  <a:cubicBezTo>
                    <a:pt x="5311" y="7630"/>
                    <a:pt x="5263" y="7701"/>
                    <a:pt x="5192" y="7761"/>
                  </a:cubicBezTo>
                  <a:lnTo>
                    <a:pt x="4835" y="8011"/>
                  </a:lnTo>
                  <a:cubicBezTo>
                    <a:pt x="4778" y="8053"/>
                    <a:pt x="4711" y="8073"/>
                    <a:pt x="4643" y="8073"/>
                  </a:cubicBezTo>
                  <a:cubicBezTo>
                    <a:pt x="4539" y="8073"/>
                    <a:pt x="4435" y="8026"/>
                    <a:pt x="4370" y="7940"/>
                  </a:cubicBezTo>
                  <a:cubicBezTo>
                    <a:pt x="4275" y="7785"/>
                    <a:pt x="4299" y="7582"/>
                    <a:pt x="4454" y="7475"/>
                  </a:cubicBezTo>
                  <a:lnTo>
                    <a:pt x="4775" y="7237"/>
                  </a:lnTo>
                  <a:lnTo>
                    <a:pt x="4811" y="7225"/>
                  </a:lnTo>
                  <a:cubicBezTo>
                    <a:pt x="4869" y="7181"/>
                    <a:pt x="4940" y="7159"/>
                    <a:pt x="5009" y="7159"/>
                  </a:cubicBezTo>
                  <a:close/>
                  <a:moveTo>
                    <a:pt x="182" y="0"/>
                  </a:moveTo>
                  <a:cubicBezTo>
                    <a:pt x="131" y="0"/>
                    <a:pt x="81" y="32"/>
                    <a:pt x="48" y="81"/>
                  </a:cubicBezTo>
                  <a:cubicBezTo>
                    <a:pt x="1" y="153"/>
                    <a:pt x="25" y="248"/>
                    <a:pt x="108" y="284"/>
                  </a:cubicBezTo>
                  <a:lnTo>
                    <a:pt x="2430" y="1629"/>
                  </a:lnTo>
                  <a:lnTo>
                    <a:pt x="418" y="5094"/>
                  </a:lnTo>
                  <a:lnTo>
                    <a:pt x="251" y="5011"/>
                  </a:lnTo>
                  <a:cubicBezTo>
                    <a:pt x="226" y="4994"/>
                    <a:pt x="200" y="4986"/>
                    <a:pt x="175" y="4986"/>
                  </a:cubicBezTo>
                  <a:cubicBezTo>
                    <a:pt x="126" y="4986"/>
                    <a:pt x="80" y="5015"/>
                    <a:pt x="48" y="5070"/>
                  </a:cubicBezTo>
                  <a:cubicBezTo>
                    <a:pt x="1" y="5142"/>
                    <a:pt x="25" y="5225"/>
                    <a:pt x="108" y="5273"/>
                  </a:cubicBezTo>
                  <a:lnTo>
                    <a:pt x="906" y="5737"/>
                  </a:lnTo>
                  <a:cubicBezTo>
                    <a:pt x="932" y="5752"/>
                    <a:pt x="958" y="5759"/>
                    <a:pt x="983" y="5759"/>
                  </a:cubicBezTo>
                  <a:cubicBezTo>
                    <a:pt x="1038" y="5759"/>
                    <a:pt x="1087" y="5726"/>
                    <a:pt x="1120" y="5677"/>
                  </a:cubicBezTo>
                  <a:lnTo>
                    <a:pt x="1239" y="5463"/>
                  </a:lnTo>
                  <a:lnTo>
                    <a:pt x="1561" y="5642"/>
                  </a:lnTo>
                  <a:cubicBezTo>
                    <a:pt x="1465" y="5856"/>
                    <a:pt x="1465" y="6106"/>
                    <a:pt x="1608" y="6320"/>
                  </a:cubicBezTo>
                  <a:cubicBezTo>
                    <a:pt x="1727" y="6499"/>
                    <a:pt x="1942" y="6582"/>
                    <a:pt x="2132" y="6582"/>
                  </a:cubicBezTo>
                  <a:cubicBezTo>
                    <a:pt x="2192" y="6582"/>
                    <a:pt x="2263" y="6570"/>
                    <a:pt x="2323" y="6558"/>
                  </a:cubicBezTo>
                  <a:cubicBezTo>
                    <a:pt x="2323" y="6689"/>
                    <a:pt x="2370" y="6820"/>
                    <a:pt x="2442" y="6928"/>
                  </a:cubicBezTo>
                  <a:cubicBezTo>
                    <a:pt x="2561" y="7094"/>
                    <a:pt x="2751" y="7178"/>
                    <a:pt x="2965" y="7178"/>
                  </a:cubicBezTo>
                  <a:cubicBezTo>
                    <a:pt x="3025" y="7178"/>
                    <a:pt x="3096" y="7166"/>
                    <a:pt x="3156" y="7154"/>
                  </a:cubicBezTo>
                  <a:cubicBezTo>
                    <a:pt x="3156" y="7285"/>
                    <a:pt x="3204" y="7404"/>
                    <a:pt x="3275" y="7523"/>
                  </a:cubicBezTo>
                  <a:cubicBezTo>
                    <a:pt x="3382" y="7654"/>
                    <a:pt x="3525" y="7749"/>
                    <a:pt x="3692" y="7773"/>
                  </a:cubicBezTo>
                  <a:cubicBezTo>
                    <a:pt x="3716" y="7773"/>
                    <a:pt x="3763" y="7785"/>
                    <a:pt x="3799" y="7785"/>
                  </a:cubicBezTo>
                  <a:cubicBezTo>
                    <a:pt x="3858" y="7785"/>
                    <a:pt x="3930" y="7773"/>
                    <a:pt x="3989" y="7761"/>
                  </a:cubicBezTo>
                  <a:cubicBezTo>
                    <a:pt x="3989" y="7892"/>
                    <a:pt x="4037" y="8011"/>
                    <a:pt x="4108" y="8130"/>
                  </a:cubicBezTo>
                  <a:cubicBezTo>
                    <a:pt x="4216" y="8261"/>
                    <a:pt x="4358" y="8356"/>
                    <a:pt x="4525" y="8380"/>
                  </a:cubicBezTo>
                  <a:cubicBezTo>
                    <a:pt x="4549" y="8380"/>
                    <a:pt x="4597" y="8404"/>
                    <a:pt x="4632" y="8404"/>
                  </a:cubicBezTo>
                  <a:cubicBezTo>
                    <a:pt x="4763" y="8404"/>
                    <a:pt x="4894" y="8356"/>
                    <a:pt x="5001" y="8285"/>
                  </a:cubicBezTo>
                  <a:lnTo>
                    <a:pt x="5359" y="8023"/>
                  </a:lnTo>
                  <a:cubicBezTo>
                    <a:pt x="5430" y="7963"/>
                    <a:pt x="5490" y="7904"/>
                    <a:pt x="5537" y="7820"/>
                  </a:cubicBezTo>
                  <a:lnTo>
                    <a:pt x="6156" y="8166"/>
                  </a:lnTo>
                  <a:cubicBezTo>
                    <a:pt x="6252" y="8201"/>
                    <a:pt x="6359" y="8237"/>
                    <a:pt x="6478" y="8237"/>
                  </a:cubicBezTo>
                  <a:cubicBezTo>
                    <a:pt x="6537" y="8237"/>
                    <a:pt x="6597" y="8225"/>
                    <a:pt x="6656" y="8201"/>
                  </a:cubicBezTo>
                  <a:cubicBezTo>
                    <a:pt x="6811" y="8166"/>
                    <a:pt x="6954" y="8047"/>
                    <a:pt x="7037" y="7892"/>
                  </a:cubicBezTo>
                  <a:cubicBezTo>
                    <a:pt x="7097" y="7773"/>
                    <a:pt x="7133" y="7642"/>
                    <a:pt x="7109" y="7523"/>
                  </a:cubicBezTo>
                  <a:cubicBezTo>
                    <a:pt x="7156" y="7523"/>
                    <a:pt x="7192" y="7535"/>
                    <a:pt x="7228" y="7535"/>
                  </a:cubicBezTo>
                  <a:cubicBezTo>
                    <a:pt x="7454" y="7535"/>
                    <a:pt x="7680" y="7416"/>
                    <a:pt x="7799" y="7213"/>
                  </a:cubicBezTo>
                  <a:cubicBezTo>
                    <a:pt x="7859" y="7094"/>
                    <a:pt x="7883" y="6951"/>
                    <a:pt x="7871" y="6832"/>
                  </a:cubicBezTo>
                  <a:cubicBezTo>
                    <a:pt x="7918" y="6832"/>
                    <a:pt x="7942" y="6856"/>
                    <a:pt x="7990" y="6856"/>
                  </a:cubicBezTo>
                  <a:cubicBezTo>
                    <a:pt x="8216" y="6856"/>
                    <a:pt x="8442" y="6737"/>
                    <a:pt x="8561" y="6523"/>
                  </a:cubicBezTo>
                  <a:cubicBezTo>
                    <a:pt x="8621" y="6404"/>
                    <a:pt x="8645" y="6273"/>
                    <a:pt x="8633" y="6154"/>
                  </a:cubicBezTo>
                  <a:cubicBezTo>
                    <a:pt x="8680" y="6154"/>
                    <a:pt x="8704" y="6166"/>
                    <a:pt x="8752" y="6166"/>
                  </a:cubicBezTo>
                  <a:cubicBezTo>
                    <a:pt x="8811" y="6166"/>
                    <a:pt x="8871" y="6154"/>
                    <a:pt x="8930" y="6142"/>
                  </a:cubicBezTo>
                  <a:cubicBezTo>
                    <a:pt x="9097" y="6094"/>
                    <a:pt x="9228" y="5975"/>
                    <a:pt x="9311" y="5820"/>
                  </a:cubicBezTo>
                  <a:cubicBezTo>
                    <a:pt x="9407" y="5677"/>
                    <a:pt x="9419" y="5499"/>
                    <a:pt x="9359" y="5332"/>
                  </a:cubicBezTo>
                  <a:cubicBezTo>
                    <a:pt x="9347" y="5284"/>
                    <a:pt x="9335" y="5261"/>
                    <a:pt x="9311" y="5213"/>
                  </a:cubicBezTo>
                  <a:lnTo>
                    <a:pt x="9585" y="5023"/>
                  </a:lnTo>
                  <a:lnTo>
                    <a:pt x="9728" y="5201"/>
                  </a:lnTo>
                  <a:cubicBezTo>
                    <a:pt x="9756" y="5236"/>
                    <a:pt x="9804" y="5254"/>
                    <a:pt x="9853" y="5254"/>
                  </a:cubicBezTo>
                  <a:cubicBezTo>
                    <a:pt x="9889" y="5254"/>
                    <a:pt x="9925" y="5245"/>
                    <a:pt x="9954" y="5225"/>
                  </a:cubicBezTo>
                  <a:lnTo>
                    <a:pt x="10371" y="4903"/>
                  </a:lnTo>
                  <a:cubicBezTo>
                    <a:pt x="10431" y="4808"/>
                    <a:pt x="10431" y="4725"/>
                    <a:pt x="10395" y="4653"/>
                  </a:cubicBezTo>
                  <a:cubicBezTo>
                    <a:pt x="10350" y="4616"/>
                    <a:pt x="10300" y="4592"/>
                    <a:pt x="10254" y="4592"/>
                  </a:cubicBezTo>
                  <a:cubicBezTo>
                    <a:pt x="10228" y="4592"/>
                    <a:pt x="10202" y="4600"/>
                    <a:pt x="10181" y="4618"/>
                  </a:cubicBezTo>
                  <a:lnTo>
                    <a:pt x="9883" y="4856"/>
                  </a:lnTo>
                  <a:lnTo>
                    <a:pt x="7454" y="1689"/>
                  </a:lnTo>
                  <a:lnTo>
                    <a:pt x="8835" y="796"/>
                  </a:lnTo>
                  <a:cubicBezTo>
                    <a:pt x="8919" y="748"/>
                    <a:pt x="8930" y="665"/>
                    <a:pt x="8883" y="582"/>
                  </a:cubicBezTo>
                  <a:cubicBezTo>
                    <a:pt x="8854" y="539"/>
                    <a:pt x="8813" y="517"/>
                    <a:pt x="8769" y="517"/>
                  </a:cubicBezTo>
                  <a:cubicBezTo>
                    <a:pt x="8740" y="517"/>
                    <a:pt x="8709" y="527"/>
                    <a:pt x="8680" y="546"/>
                  </a:cubicBezTo>
                  <a:lnTo>
                    <a:pt x="7156" y="1522"/>
                  </a:lnTo>
                  <a:cubicBezTo>
                    <a:pt x="7085" y="1570"/>
                    <a:pt x="7073" y="1677"/>
                    <a:pt x="7109" y="1748"/>
                  </a:cubicBezTo>
                  <a:lnTo>
                    <a:pt x="7395" y="2106"/>
                  </a:lnTo>
                  <a:lnTo>
                    <a:pt x="7204" y="2248"/>
                  </a:lnTo>
                  <a:lnTo>
                    <a:pt x="6418" y="1998"/>
                  </a:lnTo>
                  <a:cubicBezTo>
                    <a:pt x="6406" y="1998"/>
                    <a:pt x="6383" y="1986"/>
                    <a:pt x="6371" y="1986"/>
                  </a:cubicBezTo>
                  <a:lnTo>
                    <a:pt x="4585" y="1986"/>
                  </a:lnTo>
                  <a:cubicBezTo>
                    <a:pt x="4513" y="1986"/>
                    <a:pt x="4454" y="2034"/>
                    <a:pt x="4442" y="2106"/>
                  </a:cubicBezTo>
                  <a:lnTo>
                    <a:pt x="4335" y="2510"/>
                  </a:lnTo>
                  <a:lnTo>
                    <a:pt x="4073" y="2403"/>
                  </a:lnTo>
                  <a:cubicBezTo>
                    <a:pt x="4049" y="2391"/>
                    <a:pt x="4037" y="2391"/>
                    <a:pt x="4001" y="2391"/>
                  </a:cubicBezTo>
                  <a:lnTo>
                    <a:pt x="3287" y="2475"/>
                  </a:lnTo>
                  <a:lnTo>
                    <a:pt x="3049" y="2344"/>
                  </a:lnTo>
                  <a:lnTo>
                    <a:pt x="3275" y="1939"/>
                  </a:lnTo>
                  <a:cubicBezTo>
                    <a:pt x="3323" y="1867"/>
                    <a:pt x="3287" y="1772"/>
                    <a:pt x="3215" y="1736"/>
                  </a:cubicBezTo>
                  <a:lnTo>
                    <a:pt x="251" y="22"/>
                  </a:lnTo>
                  <a:cubicBezTo>
                    <a:pt x="228" y="7"/>
                    <a:pt x="205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35" name="Google Shape;9669;p60">
              <a:extLst>
                <a:ext uri="{FF2B5EF4-FFF2-40B4-BE49-F238E27FC236}">
                  <a16:creationId xmlns:a16="http://schemas.microsoft.com/office/drawing/2014/main" id="{0C3E66EC-B3A3-8743-8735-519CAB58A3CD}"/>
                </a:ext>
              </a:extLst>
            </p:cNvPr>
            <p:cNvSpPr/>
            <p:nvPr/>
          </p:nvSpPr>
          <p:spPr>
            <a:xfrm>
              <a:off x="6965173" y="2009304"/>
              <a:ext cx="38670" cy="27181"/>
            </a:xfrm>
            <a:custGeom>
              <a:avLst/>
              <a:gdLst/>
              <a:ahLst/>
              <a:cxnLst/>
              <a:rect l="l" t="t" r="r" b="b"/>
              <a:pathLst>
                <a:path w="1215" h="854" extrusionOk="0">
                  <a:moveTo>
                    <a:pt x="1023" y="1"/>
                  </a:moveTo>
                  <a:cubicBezTo>
                    <a:pt x="995" y="1"/>
                    <a:pt x="966" y="8"/>
                    <a:pt x="941" y="20"/>
                  </a:cubicBezTo>
                  <a:lnTo>
                    <a:pt x="95" y="580"/>
                  </a:lnTo>
                  <a:cubicBezTo>
                    <a:pt x="12" y="616"/>
                    <a:pt x="0" y="711"/>
                    <a:pt x="48" y="782"/>
                  </a:cubicBezTo>
                  <a:cubicBezTo>
                    <a:pt x="83" y="830"/>
                    <a:pt x="119" y="854"/>
                    <a:pt x="179" y="854"/>
                  </a:cubicBezTo>
                  <a:cubicBezTo>
                    <a:pt x="214" y="854"/>
                    <a:pt x="238" y="842"/>
                    <a:pt x="274" y="830"/>
                  </a:cubicBezTo>
                  <a:lnTo>
                    <a:pt x="1119" y="282"/>
                  </a:lnTo>
                  <a:cubicBezTo>
                    <a:pt x="1179" y="235"/>
                    <a:pt x="1214" y="140"/>
                    <a:pt x="1155" y="68"/>
                  </a:cubicBezTo>
                  <a:cubicBezTo>
                    <a:pt x="1124" y="22"/>
                    <a:pt x="1074" y="1"/>
                    <a:pt x="10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36" name="Google Shape;9775;p60">
            <a:extLst>
              <a:ext uri="{FF2B5EF4-FFF2-40B4-BE49-F238E27FC236}">
                <a16:creationId xmlns:a16="http://schemas.microsoft.com/office/drawing/2014/main" id="{A17812F1-32F3-6E45-8051-A43C11061256}"/>
              </a:ext>
            </a:extLst>
          </p:cNvPr>
          <p:cNvGrpSpPr/>
          <p:nvPr/>
        </p:nvGrpSpPr>
        <p:grpSpPr>
          <a:xfrm>
            <a:off x="4124093" y="2635924"/>
            <a:ext cx="450338" cy="450814"/>
            <a:chOff x="7538896" y="1970156"/>
            <a:chExt cx="361147" cy="361529"/>
          </a:xfrm>
          <a:solidFill>
            <a:srgbClr val="ED1B24"/>
          </a:solidFill>
        </p:grpSpPr>
        <p:sp>
          <p:nvSpPr>
            <p:cNvPr id="137" name="Google Shape;9776;p60">
              <a:extLst>
                <a:ext uri="{FF2B5EF4-FFF2-40B4-BE49-F238E27FC236}">
                  <a16:creationId xmlns:a16="http://schemas.microsoft.com/office/drawing/2014/main" id="{36A32AF6-6714-254A-ADE0-3AA743EB214D}"/>
                </a:ext>
              </a:extLst>
            </p:cNvPr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38" name="Google Shape;9777;p60">
              <a:extLst>
                <a:ext uri="{FF2B5EF4-FFF2-40B4-BE49-F238E27FC236}">
                  <a16:creationId xmlns:a16="http://schemas.microsoft.com/office/drawing/2014/main" id="{8EB9E185-FD5A-B94E-8E23-99112DC85FFA}"/>
                </a:ext>
              </a:extLst>
            </p:cNvPr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39" name="Google Shape;9778;p60">
              <a:extLst>
                <a:ext uri="{FF2B5EF4-FFF2-40B4-BE49-F238E27FC236}">
                  <a16:creationId xmlns:a16="http://schemas.microsoft.com/office/drawing/2014/main" id="{67654055-082D-A248-BF3A-54EDD4E483D0}"/>
                </a:ext>
              </a:extLst>
            </p:cNvPr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40" name="Google Shape;9779;p60">
              <a:extLst>
                <a:ext uri="{FF2B5EF4-FFF2-40B4-BE49-F238E27FC236}">
                  <a16:creationId xmlns:a16="http://schemas.microsoft.com/office/drawing/2014/main" id="{754AC29B-0C89-3A4C-B6D1-D68A04427E5B}"/>
                </a:ext>
              </a:extLst>
            </p:cNvPr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41" name="Google Shape;9780;p60">
              <a:extLst>
                <a:ext uri="{FF2B5EF4-FFF2-40B4-BE49-F238E27FC236}">
                  <a16:creationId xmlns:a16="http://schemas.microsoft.com/office/drawing/2014/main" id="{F2F9A5D5-6601-8F49-A211-FE2596F4593F}"/>
                </a:ext>
              </a:extLst>
            </p:cNvPr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42" name="Google Shape;9781;p60">
              <a:extLst>
                <a:ext uri="{FF2B5EF4-FFF2-40B4-BE49-F238E27FC236}">
                  <a16:creationId xmlns:a16="http://schemas.microsoft.com/office/drawing/2014/main" id="{592BD839-11B8-FB4B-B0EE-B6A27FD54CBD}"/>
                </a:ext>
              </a:extLst>
            </p:cNvPr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43" name="Google Shape;9910;p60">
            <a:extLst>
              <a:ext uri="{FF2B5EF4-FFF2-40B4-BE49-F238E27FC236}">
                <a16:creationId xmlns:a16="http://schemas.microsoft.com/office/drawing/2014/main" id="{1A24116D-CFBF-D34B-BFBA-40E2693EB3A2}"/>
              </a:ext>
            </a:extLst>
          </p:cNvPr>
          <p:cNvGrpSpPr/>
          <p:nvPr/>
        </p:nvGrpSpPr>
        <p:grpSpPr>
          <a:xfrm>
            <a:off x="2948517" y="2770962"/>
            <a:ext cx="528842" cy="387092"/>
            <a:chOff x="5733194" y="2431718"/>
            <a:chExt cx="446826" cy="327059"/>
          </a:xfrm>
          <a:solidFill>
            <a:srgbClr val="ED1B24"/>
          </a:solidFill>
        </p:grpSpPr>
        <p:sp>
          <p:nvSpPr>
            <p:cNvPr id="144" name="Google Shape;9911;p60">
              <a:extLst>
                <a:ext uri="{FF2B5EF4-FFF2-40B4-BE49-F238E27FC236}">
                  <a16:creationId xmlns:a16="http://schemas.microsoft.com/office/drawing/2014/main" id="{E84962C6-E70D-7B48-BE45-E78FC536D7E3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45" name="Google Shape;9912;p60">
              <a:extLst>
                <a:ext uri="{FF2B5EF4-FFF2-40B4-BE49-F238E27FC236}">
                  <a16:creationId xmlns:a16="http://schemas.microsoft.com/office/drawing/2014/main" id="{18CC54E1-1FDC-5845-BBFD-59016915E8B7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46" name="Google Shape;9913;p60">
              <a:extLst>
                <a:ext uri="{FF2B5EF4-FFF2-40B4-BE49-F238E27FC236}">
                  <a16:creationId xmlns:a16="http://schemas.microsoft.com/office/drawing/2014/main" id="{D51FFA65-1B2C-454A-8ED9-EAA7C5C0C351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47" name="Google Shape;9914;p60">
            <a:extLst>
              <a:ext uri="{FF2B5EF4-FFF2-40B4-BE49-F238E27FC236}">
                <a16:creationId xmlns:a16="http://schemas.microsoft.com/office/drawing/2014/main" id="{50A4A953-E1C6-FD41-B154-A957C11402F7}"/>
              </a:ext>
            </a:extLst>
          </p:cNvPr>
          <p:cNvGrpSpPr/>
          <p:nvPr/>
        </p:nvGrpSpPr>
        <p:grpSpPr>
          <a:xfrm>
            <a:off x="2190060" y="2675405"/>
            <a:ext cx="604511" cy="528688"/>
            <a:chOff x="4876780" y="2418064"/>
            <a:chExt cx="407774" cy="356627"/>
          </a:xfrm>
          <a:solidFill>
            <a:srgbClr val="ED1B24"/>
          </a:solidFill>
        </p:grpSpPr>
        <p:sp>
          <p:nvSpPr>
            <p:cNvPr id="148" name="Google Shape;9915;p60">
              <a:extLst>
                <a:ext uri="{FF2B5EF4-FFF2-40B4-BE49-F238E27FC236}">
                  <a16:creationId xmlns:a16="http://schemas.microsoft.com/office/drawing/2014/main" id="{54F565C1-E218-7A45-ABEA-5ED8683FEFF1}"/>
                </a:ext>
              </a:extLst>
            </p:cNvPr>
            <p:cNvSpPr/>
            <p:nvPr/>
          </p:nvSpPr>
          <p:spPr>
            <a:xfrm>
              <a:off x="4876780" y="2455589"/>
              <a:ext cx="407774" cy="319103"/>
            </a:xfrm>
            <a:custGeom>
              <a:avLst/>
              <a:gdLst/>
              <a:ahLst/>
              <a:cxnLst/>
              <a:rect l="l" t="t" r="r" b="b"/>
              <a:pathLst>
                <a:path w="12812" h="10026" extrusionOk="0">
                  <a:moveTo>
                    <a:pt x="3608" y="393"/>
                  </a:moveTo>
                  <a:cubicBezTo>
                    <a:pt x="3942" y="393"/>
                    <a:pt x="4216" y="619"/>
                    <a:pt x="4216" y="905"/>
                  </a:cubicBezTo>
                  <a:lnTo>
                    <a:pt x="4216" y="929"/>
                  </a:lnTo>
                  <a:cubicBezTo>
                    <a:pt x="4025" y="857"/>
                    <a:pt x="3811" y="810"/>
                    <a:pt x="3608" y="810"/>
                  </a:cubicBezTo>
                  <a:cubicBezTo>
                    <a:pt x="3382" y="810"/>
                    <a:pt x="3192" y="857"/>
                    <a:pt x="2989" y="929"/>
                  </a:cubicBezTo>
                  <a:lnTo>
                    <a:pt x="2989" y="905"/>
                  </a:lnTo>
                  <a:cubicBezTo>
                    <a:pt x="2989" y="619"/>
                    <a:pt x="3275" y="393"/>
                    <a:pt x="3608" y="393"/>
                  </a:cubicBezTo>
                  <a:close/>
                  <a:moveTo>
                    <a:pt x="3620" y="1179"/>
                  </a:moveTo>
                  <a:cubicBezTo>
                    <a:pt x="4287" y="1179"/>
                    <a:pt x="4835" y="1739"/>
                    <a:pt x="4835" y="2405"/>
                  </a:cubicBezTo>
                  <a:cubicBezTo>
                    <a:pt x="4835" y="2536"/>
                    <a:pt x="4823" y="2655"/>
                    <a:pt x="4775" y="2774"/>
                  </a:cubicBezTo>
                  <a:cubicBezTo>
                    <a:pt x="4239" y="2239"/>
                    <a:pt x="3299" y="2012"/>
                    <a:pt x="3263" y="2012"/>
                  </a:cubicBezTo>
                  <a:cubicBezTo>
                    <a:pt x="3248" y="2009"/>
                    <a:pt x="3233" y="2008"/>
                    <a:pt x="3219" y="2008"/>
                  </a:cubicBezTo>
                  <a:cubicBezTo>
                    <a:pt x="3174" y="2008"/>
                    <a:pt x="3132" y="2021"/>
                    <a:pt x="3096" y="2048"/>
                  </a:cubicBezTo>
                  <a:cubicBezTo>
                    <a:pt x="3049" y="2072"/>
                    <a:pt x="3025" y="2131"/>
                    <a:pt x="3037" y="2191"/>
                  </a:cubicBezTo>
                  <a:cubicBezTo>
                    <a:pt x="3037" y="2215"/>
                    <a:pt x="3025" y="2322"/>
                    <a:pt x="2882" y="2465"/>
                  </a:cubicBezTo>
                  <a:cubicBezTo>
                    <a:pt x="2811" y="2536"/>
                    <a:pt x="2811" y="2655"/>
                    <a:pt x="2882" y="2727"/>
                  </a:cubicBezTo>
                  <a:cubicBezTo>
                    <a:pt x="2924" y="2768"/>
                    <a:pt x="2974" y="2789"/>
                    <a:pt x="3023" y="2789"/>
                  </a:cubicBezTo>
                  <a:cubicBezTo>
                    <a:pt x="3073" y="2789"/>
                    <a:pt x="3120" y="2768"/>
                    <a:pt x="3156" y="2727"/>
                  </a:cubicBezTo>
                  <a:cubicBezTo>
                    <a:pt x="3263" y="2631"/>
                    <a:pt x="3323" y="2524"/>
                    <a:pt x="3358" y="2429"/>
                  </a:cubicBezTo>
                  <a:cubicBezTo>
                    <a:pt x="3680" y="2524"/>
                    <a:pt x="4335" y="2762"/>
                    <a:pt x="4632" y="3179"/>
                  </a:cubicBezTo>
                  <a:cubicBezTo>
                    <a:pt x="4537" y="3655"/>
                    <a:pt x="4120" y="4013"/>
                    <a:pt x="3632" y="4013"/>
                  </a:cubicBezTo>
                  <a:cubicBezTo>
                    <a:pt x="3624" y="4013"/>
                    <a:pt x="3616" y="4013"/>
                    <a:pt x="3608" y="4013"/>
                  </a:cubicBezTo>
                  <a:cubicBezTo>
                    <a:pt x="3083" y="4013"/>
                    <a:pt x="2655" y="3636"/>
                    <a:pt x="2608" y="3120"/>
                  </a:cubicBezTo>
                  <a:cubicBezTo>
                    <a:pt x="2608" y="3084"/>
                    <a:pt x="2596" y="3060"/>
                    <a:pt x="2572" y="3048"/>
                  </a:cubicBezTo>
                  <a:cubicBezTo>
                    <a:pt x="2453" y="2846"/>
                    <a:pt x="2394" y="2631"/>
                    <a:pt x="2394" y="2405"/>
                  </a:cubicBezTo>
                  <a:cubicBezTo>
                    <a:pt x="2394" y="1739"/>
                    <a:pt x="2953" y="1179"/>
                    <a:pt x="3620" y="1179"/>
                  </a:cubicBezTo>
                  <a:close/>
                  <a:moveTo>
                    <a:pt x="4013" y="4334"/>
                  </a:moveTo>
                  <a:lnTo>
                    <a:pt x="4013" y="4536"/>
                  </a:lnTo>
                  <a:cubicBezTo>
                    <a:pt x="4025" y="4596"/>
                    <a:pt x="4037" y="4667"/>
                    <a:pt x="4061" y="4715"/>
                  </a:cubicBezTo>
                  <a:lnTo>
                    <a:pt x="3882" y="4870"/>
                  </a:lnTo>
                  <a:cubicBezTo>
                    <a:pt x="3805" y="4947"/>
                    <a:pt x="3701" y="4986"/>
                    <a:pt x="3598" y="4986"/>
                  </a:cubicBezTo>
                  <a:cubicBezTo>
                    <a:pt x="3495" y="4986"/>
                    <a:pt x="3394" y="4947"/>
                    <a:pt x="3323" y="4870"/>
                  </a:cubicBezTo>
                  <a:lnTo>
                    <a:pt x="3144" y="4715"/>
                  </a:lnTo>
                  <a:cubicBezTo>
                    <a:pt x="3168" y="4656"/>
                    <a:pt x="3180" y="4596"/>
                    <a:pt x="3180" y="4536"/>
                  </a:cubicBezTo>
                  <a:lnTo>
                    <a:pt x="3180" y="4334"/>
                  </a:lnTo>
                  <a:cubicBezTo>
                    <a:pt x="3323" y="4382"/>
                    <a:pt x="3454" y="4394"/>
                    <a:pt x="3596" y="4394"/>
                  </a:cubicBezTo>
                  <a:cubicBezTo>
                    <a:pt x="3751" y="4394"/>
                    <a:pt x="3882" y="4382"/>
                    <a:pt x="4013" y="4334"/>
                  </a:cubicBezTo>
                  <a:close/>
                  <a:moveTo>
                    <a:pt x="6013" y="5977"/>
                  </a:moveTo>
                  <a:lnTo>
                    <a:pt x="6013" y="5989"/>
                  </a:lnTo>
                  <a:lnTo>
                    <a:pt x="6025" y="7596"/>
                  </a:lnTo>
                  <a:cubicBezTo>
                    <a:pt x="6025" y="7596"/>
                    <a:pt x="6025" y="7608"/>
                    <a:pt x="6013" y="7608"/>
                  </a:cubicBezTo>
                  <a:lnTo>
                    <a:pt x="3620" y="7608"/>
                  </a:lnTo>
                  <a:cubicBezTo>
                    <a:pt x="3620" y="7608"/>
                    <a:pt x="3608" y="7608"/>
                    <a:pt x="3608" y="7596"/>
                  </a:cubicBezTo>
                  <a:lnTo>
                    <a:pt x="3608" y="5989"/>
                  </a:lnTo>
                  <a:cubicBezTo>
                    <a:pt x="3608" y="5989"/>
                    <a:pt x="3608" y="5977"/>
                    <a:pt x="3620" y="5977"/>
                  </a:cubicBezTo>
                  <a:close/>
                  <a:moveTo>
                    <a:pt x="4358" y="4941"/>
                  </a:moveTo>
                  <a:lnTo>
                    <a:pt x="4989" y="5263"/>
                  </a:lnTo>
                  <a:cubicBezTo>
                    <a:pt x="5120" y="5334"/>
                    <a:pt x="5216" y="5465"/>
                    <a:pt x="5216" y="5620"/>
                  </a:cubicBezTo>
                  <a:lnTo>
                    <a:pt x="3608" y="5620"/>
                  </a:lnTo>
                  <a:cubicBezTo>
                    <a:pt x="3394" y="5620"/>
                    <a:pt x="3215" y="5799"/>
                    <a:pt x="3215" y="6001"/>
                  </a:cubicBezTo>
                  <a:lnTo>
                    <a:pt x="3215" y="6822"/>
                  </a:lnTo>
                  <a:lnTo>
                    <a:pt x="2787" y="6822"/>
                  </a:lnTo>
                  <a:lnTo>
                    <a:pt x="2787" y="6060"/>
                  </a:lnTo>
                  <a:cubicBezTo>
                    <a:pt x="2787" y="5965"/>
                    <a:pt x="2692" y="5870"/>
                    <a:pt x="2596" y="5870"/>
                  </a:cubicBezTo>
                  <a:cubicBezTo>
                    <a:pt x="2489" y="5870"/>
                    <a:pt x="2394" y="5965"/>
                    <a:pt x="2394" y="6060"/>
                  </a:cubicBezTo>
                  <a:lnTo>
                    <a:pt x="2394" y="7013"/>
                  </a:lnTo>
                  <a:cubicBezTo>
                    <a:pt x="2394" y="7120"/>
                    <a:pt x="2489" y="7203"/>
                    <a:pt x="2596" y="7203"/>
                  </a:cubicBezTo>
                  <a:lnTo>
                    <a:pt x="3203" y="7203"/>
                  </a:lnTo>
                  <a:lnTo>
                    <a:pt x="3203" y="7620"/>
                  </a:lnTo>
                  <a:lnTo>
                    <a:pt x="3203" y="7644"/>
                  </a:lnTo>
                  <a:lnTo>
                    <a:pt x="2382" y="7644"/>
                  </a:lnTo>
                  <a:cubicBezTo>
                    <a:pt x="2156" y="7644"/>
                    <a:pt x="1965" y="7465"/>
                    <a:pt x="1965" y="7227"/>
                  </a:cubicBezTo>
                  <a:lnTo>
                    <a:pt x="1965" y="5632"/>
                  </a:lnTo>
                  <a:lnTo>
                    <a:pt x="2001" y="5632"/>
                  </a:lnTo>
                  <a:cubicBezTo>
                    <a:pt x="2001" y="5465"/>
                    <a:pt x="2084" y="5334"/>
                    <a:pt x="2215" y="5263"/>
                  </a:cubicBezTo>
                  <a:lnTo>
                    <a:pt x="2846" y="4941"/>
                  </a:lnTo>
                  <a:lnTo>
                    <a:pt x="3073" y="5156"/>
                  </a:lnTo>
                  <a:cubicBezTo>
                    <a:pt x="3215" y="5298"/>
                    <a:pt x="3406" y="5382"/>
                    <a:pt x="3608" y="5382"/>
                  </a:cubicBezTo>
                  <a:cubicBezTo>
                    <a:pt x="3799" y="5382"/>
                    <a:pt x="3989" y="5298"/>
                    <a:pt x="4144" y="5156"/>
                  </a:cubicBezTo>
                  <a:lnTo>
                    <a:pt x="4358" y="4941"/>
                  </a:lnTo>
                  <a:close/>
                  <a:moveTo>
                    <a:pt x="12026" y="7989"/>
                  </a:moveTo>
                  <a:lnTo>
                    <a:pt x="12026" y="8418"/>
                  </a:lnTo>
                  <a:lnTo>
                    <a:pt x="787" y="8418"/>
                  </a:lnTo>
                  <a:lnTo>
                    <a:pt x="787" y="7989"/>
                  </a:lnTo>
                  <a:close/>
                  <a:moveTo>
                    <a:pt x="3608" y="0"/>
                  </a:moveTo>
                  <a:cubicBezTo>
                    <a:pt x="3049" y="0"/>
                    <a:pt x="2620" y="405"/>
                    <a:pt x="2620" y="893"/>
                  </a:cubicBezTo>
                  <a:cubicBezTo>
                    <a:pt x="2620" y="977"/>
                    <a:pt x="2632" y="1060"/>
                    <a:pt x="2656" y="1131"/>
                  </a:cubicBezTo>
                  <a:cubicBezTo>
                    <a:pt x="2263" y="1417"/>
                    <a:pt x="2013" y="1881"/>
                    <a:pt x="2013" y="2405"/>
                  </a:cubicBezTo>
                  <a:cubicBezTo>
                    <a:pt x="2013" y="2679"/>
                    <a:pt x="2084" y="2953"/>
                    <a:pt x="2215" y="3191"/>
                  </a:cubicBezTo>
                  <a:cubicBezTo>
                    <a:pt x="2275" y="3596"/>
                    <a:pt x="2501" y="3917"/>
                    <a:pt x="2799" y="4144"/>
                  </a:cubicBezTo>
                  <a:lnTo>
                    <a:pt x="2799" y="4525"/>
                  </a:lnTo>
                  <a:lnTo>
                    <a:pt x="2799" y="4548"/>
                  </a:lnTo>
                  <a:lnTo>
                    <a:pt x="2037" y="4917"/>
                  </a:lnTo>
                  <a:cubicBezTo>
                    <a:pt x="1775" y="5048"/>
                    <a:pt x="1608" y="5322"/>
                    <a:pt x="1608" y="5620"/>
                  </a:cubicBezTo>
                  <a:lnTo>
                    <a:pt x="1608" y="7215"/>
                  </a:lnTo>
                  <a:cubicBezTo>
                    <a:pt x="1608" y="7358"/>
                    <a:pt x="1656" y="7513"/>
                    <a:pt x="1727" y="7632"/>
                  </a:cubicBezTo>
                  <a:lnTo>
                    <a:pt x="191" y="7632"/>
                  </a:lnTo>
                  <a:cubicBezTo>
                    <a:pt x="96" y="7632"/>
                    <a:pt x="1" y="7715"/>
                    <a:pt x="1" y="7823"/>
                  </a:cubicBezTo>
                  <a:cubicBezTo>
                    <a:pt x="1" y="7930"/>
                    <a:pt x="96" y="8013"/>
                    <a:pt x="191" y="8013"/>
                  </a:cubicBezTo>
                  <a:lnTo>
                    <a:pt x="406" y="8013"/>
                  </a:lnTo>
                  <a:lnTo>
                    <a:pt x="406" y="9835"/>
                  </a:lnTo>
                  <a:cubicBezTo>
                    <a:pt x="406" y="9930"/>
                    <a:pt x="489" y="10025"/>
                    <a:pt x="596" y="10025"/>
                  </a:cubicBezTo>
                  <a:cubicBezTo>
                    <a:pt x="703" y="10025"/>
                    <a:pt x="787" y="9930"/>
                    <a:pt x="787" y="9835"/>
                  </a:cubicBezTo>
                  <a:lnTo>
                    <a:pt x="787" y="8823"/>
                  </a:lnTo>
                  <a:lnTo>
                    <a:pt x="12026" y="8823"/>
                  </a:lnTo>
                  <a:lnTo>
                    <a:pt x="12026" y="9835"/>
                  </a:lnTo>
                  <a:cubicBezTo>
                    <a:pt x="12026" y="9930"/>
                    <a:pt x="12121" y="10025"/>
                    <a:pt x="12217" y="10025"/>
                  </a:cubicBezTo>
                  <a:cubicBezTo>
                    <a:pt x="12324" y="10025"/>
                    <a:pt x="12419" y="9930"/>
                    <a:pt x="12419" y="9835"/>
                  </a:cubicBezTo>
                  <a:lnTo>
                    <a:pt x="12419" y="8013"/>
                  </a:lnTo>
                  <a:lnTo>
                    <a:pt x="12621" y="8013"/>
                  </a:lnTo>
                  <a:cubicBezTo>
                    <a:pt x="12728" y="8013"/>
                    <a:pt x="12812" y="7930"/>
                    <a:pt x="12812" y="7823"/>
                  </a:cubicBezTo>
                  <a:cubicBezTo>
                    <a:pt x="12800" y="7704"/>
                    <a:pt x="12717" y="7632"/>
                    <a:pt x="12609" y="7632"/>
                  </a:cubicBezTo>
                  <a:lnTo>
                    <a:pt x="6406" y="7632"/>
                  </a:lnTo>
                  <a:lnTo>
                    <a:pt x="6406" y="7608"/>
                  </a:lnTo>
                  <a:lnTo>
                    <a:pt x="6406" y="6001"/>
                  </a:lnTo>
                  <a:cubicBezTo>
                    <a:pt x="6406" y="5799"/>
                    <a:pt x="6228" y="5620"/>
                    <a:pt x="6013" y="5620"/>
                  </a:cubicBezTo>
                  <a:lnTo>
                    <a:pt x="5597" y="5620"/>
                  </a:lnTo>
                  <a:cubicBezTo>
                    <a:pt x="5597" y="5322"/>
                    <a:pt x="5430" y="5048"/>
                    <a:pt x="5168" y="4917"/>
                  </a:cubicBezTo>
                  <a:lnTo>
                    <a:pt x="4406" y="4548"/>
                  </a:lnTo>
                  <a:lnTo>
                    <a:pt x="4406" y="4525"/>
                  </a:lnTo>
                  <a:lnTo>
                    <a:pt x="4406" y="4144"/>
                  </a:lnTo>
                  <a:cubicBezTo>
                    <a:pt x="4716" y="3929"/>
                    <a:pt x="4942" y="3596"/>
                    <a:pt x="4989" y="3191"/>
                  </a:cubicBezTo>
                  <a:cubicBezTo>
                    <a:pt x="5120" y="2953"/>
                    <a:pt x="5192" y="2667"/>
                    <a:pt x="5192" y="2405"/>
                  </a:cubicBezTo>
                  <a:cubicBezTo>
                    <a:pt x="5192" y="1881"/>
                    <a:pt x="4942" y="1417"/>
                    <a:pt x="4561" y="1131"/>
                  </a:cubicBezTo>
                  <a:cubicBezTo>
                    <a:pt x="4585" y="1060"/>
                    <a:pt x="4585" y="988"/>
                    <a:pt x="4585" y="893"/>
                  </a:cubicBezTo>
                  <a:cubicBezTo>
                    <a:pt x="4585" y="405"/>
                    <a:pt x="4144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49" name="Google Shape;9916;p60">
              <a:extLst>
                <a:ext uri="{FF2B5EF4-FFF2-40B4-BE49-F238E27FC236}">
                  <a16:creationId xmlns:a16="http://schemas.microsoft.com/office/drawing/2014/main" id="{6B53BD8E-FEA9-C04F-8D3D-C5CBB8F5999B}"/>
                </a:ext>
              </a:extLst>
            </p:cNvPr>
            <p:cNvSpPr/>
            <p:nvPr/>
          </p:nvSpPr>
          <p:spPr>
            <a:xfrm>
              <a:off x="5017012" y="2666287"/>
              <a:ext cx="25016" cy="12158"/>
            </a:xfrm>
            <a:custGeom>
              <a:avLst/>
              <a:gdLst/>
              <a:ahLst/>
              <a:cxnLst/>
              <a:rect l="l" t="t" r="r" b="b"/>
              <a:pathLst>
                <a:path w="786" h="382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595" y="381"/>
                  </a:lnTo>
                  <a:cubicBezTo>
                    <a:pt x="702" y="381"/>
                    <a:pt x="786" y="298"/>
                    <a:pt x="786" y="191"/>
                  </a:cubicBezTo>
                  <a:cubicBezTo>
                    <a:pt x="786" y="83"/>
                    <a:pt x="702" y="0"/>
                    <a:pt x="5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50" name="Google Shape;9917;p60">
              <a:extLst>
                <a:ext uri="{FF2B5EF4-FFF2-40B4-BE49-F238E27FC236}">
                  <a16:creationId xmlns:a16="http://schemas.microsoft.com/office/drawing/2014/main" id="{6819CF4F-9CC9-2642-B338-5AB2CFC8467B}"/>
                </a:ext>
              </a:extLst>
            </p:cNvPr>
            <p:cNvSpPr/>
            <p:nvPr/>
          </p:nvSpPr>
          <p:spPr>
            <a:xfrm>
              <a:off x="5068159" y="2418064"/>
              <a:ext cx="203155" cy="198222"/>
            </a:xfrm>
            <a:custGeom>
              <a:avLst/>
              <a:gdLst/>
              <a:ahLst/>
              <a:cxnLst/>
              <a:rect l="l" t="t" r="r" b="b"/>
              <a:pathLst>
                <a:path w="6383" h="6228" extrusionOk="0">
                  <a:moveTo>
                    <a:pt x="5608" y="346"/>
                  </a:moveTo>
                  <a:cubicBezTo>
                    <a:pt x="5834" y="346"/>
                    <a:pt x="6025" y="524"/>
                    <a:pt x="6025" y="762"/>
                  </a:cubicBezTo>
                  <a:lnTo>
                    <a:pt x="6025" y="3989"/>
                  </a:lnTo>
                  <a:lnTo>
                    <a:pt x="6013" y="3989"/>
                  </a:lnTo>
                  <a:cubicBezTo>
                    <a:pt x="6013" y="4203"/>
                    <a:pt x="5834" y="4406"/>
                    <a:pt x="5596" y="4406"/>
                  </a:cubicBezTo>
                  <a:lnTo>
                    <a:pt x="3203" y="4406"/>
                  </a:lnTo>
                  <a:cubicBezTo>
                    <a:pt x="3156" y="4406"/>
                    <a:pt x="3132" y="4418"/>
                    <a:pt x="3096" y="4430"/>
                  </a:cubicBezTo>
                  <a:lnTo>
                    <a:pt x="1310" y="5727"/>
                  </a:lnTo>
                  <a:lnTo>
                    <a:pt x="1584" y="4620"/>
                  </a:lnTo>
                  <a:cubicBezTo>
                    <a:pt x="1596" y="4561"/>
                    <a:pt x="1584" y="4501"/>
                    <a:pt x="1548" y="4465"/>
                  </a:cubicBezTo>
                  <a:cubicBezTo>
                    <a:pt x="1512" y="4418"/>
                    <a:pt x="1465" y="4382"/>
                    <a:pt x="1405" y="4382"/>
                  </a:cubicBezTo>
                  <a:lnTo>
                    <a:pt x="810" y="4382"/>
                  </a:lnTo>
                  <a:cubicBezTo>
                    <a:pt x="584" y="4382"/>
                    <a:pt x="393" y="4203"/>
                    <a:pt x="393" y="3965"/>
                  </a:cubicBezTo>
                  <a:lnTo>
                    <a:pt x="393" y="762"/>
                  </a:lnTo>
                  <a:cubicBezTo>
                    <a:pt x="393" y="548"/>
                    <a:pt x="572" y="346"/>
                    <a:pt x="810" y="346"/>
                  </a:cubicBezTo>
                  <a:close/>
                  <a:moveTo>
                    <a:pt x="786" y="0"/>
                  </a:moveTo>
                  <a:cubicBezTo>
                    <a:pt x="358" y="0"/>
                    <a:pt x="0" y="358"/>
                    <a:pt x="0" y="786"/>
                  </a:cubicBezTo>
                  <a:lnTo>
                    <a:pt x="0" y="3989"/>
                  </a:lnTo>
                  <a:cubicBezTo>
                    <a:pt x="0" y="4418"/>
                    <a:pt x="358" y="4775"/>
                    <a:pt x="786" y="4775"/>
                  </a:cubicBezTo>
                  <a:lnTo>
                    <a:pt x="1143" y="4775"/>
                  </a:lnTo>
                  <a:lnTo>
                    <a:pt x="881" y="5870"/>
                  </a:lnTo>
                  <a:cubicBezTo>
                    <a:pt x="846" y="5989"/>
                    <a:pt x="893" y="6108"/>
                    <a:pt x="1000" y="6192"/>
                  </a:cubicBezTo>
                  <a:cubicBezTo>
                    <a:pt x="1048" y="6216"/>
                    <a:pt x="1108" y="6227"/>
                    <a:pt x="1167" y="6227"/>
                  </a:cubicBezTo>
                  <a:cubicBezTo>
                    <a:pt x="1227" y="6227"/>
                    <a:pt x="1286" y="6216"/>
                    <a:pt x="1322" y="6168"/>
                  </a:cubicBezTo>
                  <a:lnTo>
                    <a:pt x="3263" y="4775"/>
                  </a:lnTo>
                  <a:lnTo>
                    <a:pt x="5596" y="4775"/>
                  </a:lnTo>
                  <a:cubicBezTo>
                    <a:pt x="6025" y="4775"/>
                    <a:pt x="6382" y="4418"/>
                    <a:pt x="6382" y="3989"/>
                  </a:cubicBezTo>
                  <a:lnTo>
                    <a:pt x="6382" y="786"/>
                  </a:lnTo>
                  <a:cubicBezTo>
                    <a:pt x="6382" y="358"/>
                    <a:pt x="6025" y="0"/>
                    <a:pt x="5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51" name="Google Shape;9918;p60">
              <a:extLst>
                <a:ext uri="{FF2B5EF4-FFF2-40B4-BE49-F238E27FC236}">
                  <a16:creationId xmlns:a16="http://schemas.microsoft.com/office/drawing/2014/main" id="{2F212175-589E-CA4E-9D29-C2177D4D3C6C}"/>
                </a:ext>
              </a:extLst>
            </p:cNvPr>
            <p:cNvSpPr/>
            <p:nvPr/>
          </p:nvSpPr>
          <p:spPr>
            <a:xfrm>
              <a:off x="5106415" y="2456353"/>
              <a:ext cx="31509" cy="12158"/>
            </a:xfrm>
            <a:custGeom>
              <a:avLst/>
              <a:gdLst/>
              <a:ahLst/>
              <a:cxnLst/>
              <a:rect l="l" t="t" r="r" b="b"/>
              <a:pathLst>
                <a:path w="990" h="382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203" y="381"/>
                  </a:cubicBezTo>
                  <a:lnTo>
                    <a:pt x="799" y="381"/>
                  </a:lnTo>
                  <a:cubicBezTo>
                    <a:pt x="894" y="381"/>
                    <a:pt x="989" y="298"/>
                    <a:pt x="989" y="191"/>
                  </a:cubicBezTo>
                  <a:cubicBezTo>
                    <a:pt x="989" y="83"/>
                    <a:pt x="894" y="0"/>
                    <a:pt x="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52" name="Google Shape;9919;p60">
              <a:extLst>
                <a:ext uri="{FF2B5EF4-FFF2-40B4-BE49-F238E27FC236}">
                  <a16:creationId xmlns:a16="http://schemas.microsoft.com/office/drawing/2014/main" id="{0EC21F58-310F-E74D-80A0-73E3F74DF9CC}"/>
                </a:ext>
              </a:extLst>
            </p:cNvPr>
            <p:cNvSpPr/>
            <p:nvPr/>
          </p:nvSpPr>
          <p:spPr>
            <a:xfrm>
              <a:off x="5151133" y="2456353"/>
              <a:ext cx="82274" cy="12158"/>
            </a:xfrm>
            <a:custGeom>
              <a:avLst/>
              <a:gdLst/>
              <a:ahLst/>
              <a:cxnLst/>
              <a:rect l="l" t="t" r="r" b="b"/>
              <a:pathLst>
                <a:path w="2585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2394" y="381"/>
                  </a:lnTo>
                  <a:cubicBezTo>
                    <a:pt x="2501" y="381"/>
                    <a:pt x="2584" y="298"/>
                    <a:pt x="2584" y="191"/>
                  </a:cubicBezTo>
                  <a:cubicBezTo>
                    <a:pt x="2584" y="83"/>
                    <a:pt x="2501" y="0"/>
                    <a:pt x="23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53" name="Google Shape;9920;p60">
              <a:extLst>
                <a:ext uri="{FF2B5EF4-FFF2-40B4-BE49-F238E27FC236}">
                  <a16:creationId xmlns:a16="http://schemas.microsoft.com/office/drawing/2014/main" id="{F4A8BEE2-FF90-8846-9D59-9C3B8A4D8CBA}"/>
                </a:ext>
              </a:extLst>
            </p:cNvPr>
            <p:cNvSpPr/>
            <p:nvPr/>
          </p:nvSpPr>
          <p:spPr>
            <a:xfrm>
              <a:off x="5106415" y="2488180"/>
              <a:ext cx="126992" cy="12158"/>
            </a:xfrm>
            <a:custGeom>
              <a:avLst/>
              <a:gdLst/>
              <a:ahLst/>
              <a:cxnLst/>
              <a:rect l="l" t="t" r="r" b="b"/>
              <a:pathLst>
                <a:path w="3990" h="382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203" y="381"/>
                  </a:cubicBezTo>
                  <a:lnTo>
                    <a:pt x="3799" y="381"/>
                  </a:lnTo>
                  <a:cubicBezTo>
                    <a:pt x="3906" y="381"/>
                    <a:pt x="3989" y="298"/>
                    <a:pt x="3989" y="191"/>
                  </a:cubicBezTo>
                  <a:cubicBezTo>
                    <a:pt x="3978" y="83"/>
                    <a:pt x="3906" y="0"/>
                    <a:pt x="3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54" name="Google Shape;9921;p60">
              <a:extLst>
                <a:ext uri="{FF2B5EF4-FFF2-40B4-BE49-F238E27FC236}">
                  <a16:creationId xmlns:a16="http://schemas.microsoft.com/office/drawing/2014/main" id="{19E02348-ED27-9C4A-B9B8-45485485708C}"/>
                </a:ext>
              </a:extLst>
            </p:cNvPr>
            <p:cNvSpPr/>
            <p:nvPr/>
          </p:nvSpPr>
          <p:spPr>
            <a:xfrm>
              <a:off x="5106415" y="2519626"/>
              <a:ext cx="82656" cy="12540"/>
            </a:xfrm>
            <a:custGeom>
              <a:avLst/>
              <a:gdLst/>
              <a:ahLst/>
              <a:cxnLst/>
              <a:rect l="l" t="t" r="r" b="b"/>
              <a:pathLst>
                <a:path w="2597" h="394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cubicBezTo>
                    <a:pt x="1" y="298"/>
                    <a:pt x="96" y="393"/>
                    <a:pt x="203" y="393"/>
                  </a:cubicBezTo>
                  <a:lnTo>
                    <a:pt x="2394" y="393"/>
                  </a:lnTo>
                  <a:cubicBezTo>
                    <a:pt x="2501" y="393"/>
                    <a:pt x="2596" y="298"/>
                    <a:pt x="2596" y="203"/>
                  </a:cubicBezTo>
                  <a:cubicBezTo>
                    <a:pt x="2585" y="96"/>
                    <a:pt x="2501" y="0"/>
                    <a:pt x="23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55" name="Google Shape;9922;p60">
              <a:extLst>
                <a:ext uri="{FF2B5EF4-FFF2-40B4-BE49-F238E27FC236}">
                  <a16:creationId xmlns:a16="http://schemas.microsoft.com/office/drawing/2014/main" id="{6591CB0F-25AC-664E-9B5C-345A598A168B}"/>
                </a:ext>
              </a:extLst>
            </p:cNvPr>
            <p:cNvSpPr/>
            <p:nvPr/>
          </p:nvSpPr>
          <p:spPr>
            <a:xfrm>
              <a:off x="5202312" y="2519626"/>
              <a:ext cx="31095" cy="12540"/>
            </a:xfrm>
            <a:custGeom>
              <a:avLst/>
              <a:gdLst/>
              <a:ahLst/>
              <a:cxnLst/>
              <a:rect l="l" t="t" r="r" b="b"/>
              <a:pathLst>
                <a:path w="977" h="394" extrusionOk="0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786" y="393"/>
                  </a:lnTo>
                  <a:cubicBezTo>
                    <a:pt x="893" y="393"/>
                    <a:pt x="976" y="298"/>
                    <a:pt x="976" y="203"/>
                  </a:cubicBezTo>
                  <a:cubicBezTo>
                    <a:pt x="965" y="96"/>
                    <a:pt x="893" y="0"/>
                    <a:pt x="7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8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-363416" y="3094916"/>
            <a:ext cx="1409738" cy="68290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Page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162E38-966E-46A2-AC98-B05899F34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162E38-966E-46A2-AC98-B05899F34055}" type="slidenum">
              <a:rPr lang="en-US" smtClean="0"/>
              <a:t>4</a:t>
            </a:fld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05162" y="322573"/>
            <a:ext cx="8706649" cy="352341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4505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162E38-966E-46A2-AC98-B05899F34055}" type="slidenum">
              <a:rPr lang="en-US" smtClean="0"/>
              <a:t>5</a:t>
            </a:fld>
            <a:endParaRPr lang="en-US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705162" y="322573"/>
            <a:ext cx="8706649" cy="35234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Page Title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/>
          <p:cNvSpPr>
            <a:spLocks noGrp="1"/>
          </p:cNvSpPr>
          <p:nvPr>
            <p:ph type="chart" idx="2"/>
          </p:nvPr>
        </p:nvSpPr>
        <p:spPr/>
      </p:sp>
      <p:sp>
        <p:nvSpPr>
          <p:cNvPr id="50" name="Text Placeholder 49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dirty="0"/>
              <a:t>Name of chart 1</a:t>
            </a:r>
          </a:p>
        </p:txBody>
      </p:sp>
      <p:sp>
        <p:nvSpPr>
          <p:cNvPr id="11" name="Chart Placeholder 10"/>
          <p:cNvSpPr>
            <a:spLocks noGrp="1"/>
          </p:cNvSpPr>
          <p:nvPr>
            <p:ph type="chart" idx="16"/>
          </p:nvPr>
        </p:nvSpPr>
        <p:spPr/>
      </p:sp>
      <p:sp>
        <p:nvSpPr>
          <p:cNvPr id="52" name="Text Placeholder 51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Name of chart 2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idx="18"/>
          </p:nvPr>
        </p:nvSpPr>
        <p:spPr/>
      </p:sp>
      <p:sp>
        <p:nvSpPr>
          <p:cNvPr id="54" name="Text Placeholder 53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Name of chart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4162E38-966E-46A2-AC98-B05899F3405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05162" y="322573"/>
            <a:ext cx="8706649" cy="35234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Multiple Chart Slide</a:t>
            </a:r>
          </a:p>
        </p:txBody>
      </p:sp>
      <p:graphicFrame>
        <p:nvGraphicFramePr>
          <p:cNvPr id="23" name="Chart Placeholder 28">
            <a:extLst>
              <a:ext uri="{FF2B5EF4-FFF2-40B4-BE49-F238E27FC236}">
                <a16:creationId xmlns:a16="http://schemas.microsoft.com/office/drawing/2014/main" id="{1F5FB9F9-BEE4-B440-8EF6-0D88FE12D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135789"/>
              </p:ext>
            </p:extLst>
          </p:nvPr>
        </p:nvGraphicFramePr>
        <p:xfrm>
          <a:off x="1128228" y="2438892"/>
          <a:ext cx="3074082" cy="4005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Placeholder 28">
            <a:extLst>
              <a:ext uri="{FF2B5EF4-FFF2-40B4-BE49-F238E27FC236}">
                <a16:creationId xmlns:a16="http://schemas.microsoft.com/office/drawing/2014/main" id="{1F5FB9F9-BEE4-B440-8EF6-0D88FE12D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203739"/>
              </p:ext>
            </p:extLst>
          </p:nvPr>
        </p:nvGraphicFramePr>
        <p:xfrm>
          <a:off x="4578146" y="2438892"/>
          <a:ext cx="3074082" cy="4005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Placeholder 28">
            <a:extLst>
              <a:ext uri="{FF2B5EF4-FFF2-40B4-BE49-F238E27FC236}">
                <a16:creationId xmlns:a16="http://schemas.microsoft.com/office/drawing/2014/main" id="{1F5FB9F9-BEE4-B440-8EF6-0D88FE12D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68828"/>
              </p:ext>
            </p:extLst>
          </p:nvPr>
        </p:nvGraphicFramePr>
        <p:xfrm>
          <a:off x="8016355" y="2438892"/>
          <a:ext cx="3074082" cy="4005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896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This is a level 1 bullet. This is dummy text it is not here to be read</a:t>
            </a:r>
          </a:p>
          <a:p>
            <a:pPr marL="893763" indent="-207963">
              <a:buFont typeface="Arial" panose="020B0604020202020204" pitchFamily="34" charset="0"/>
              <a:buChar char="•"/>
            </a:pPr>
            <a:r>
              <a:rPr lang="en-US"/>
              <a:t>	</a:t>
            </a:r>
            <a:r>
              <a:rPr lang="en-VN"/>
              <a:t>This is level 2 bullet. T</a:t>
            </a:r>
            <a:r>
              <a:rPr lang="en-GB"/>
              <a:t>h</a:t>
            </a:r>
            <a:r>
              <a:rPr lang="en-VN"/>
              <a:t>is is dummy text it is not here to be read</a:t>
            </a:r>
            <a:endParaRPr lang="en-US"/>
          </a:p>
          <a:p>
            <a:r>
              <a:rPr lang="en-US"/>
              <a:t>This is a level 1 bullet. This is dummy text it is not here to be read</a:t>
            </a:r>
          </a:p>
          <a:p>
            <a:pPr marL="893763" indent="-207963">
              <a:buFont typeface="Arial" panose="020B0604020202020204" pitchFamily="34" charset="0"/>
              <a:buChar char="•"/>
            </a:pPr>
            <a:r>
              <a:rPr lang="en-US"/>
              <a:t>	</a:t>
            </a:r>
            <a:r>
              <a:rPr lang="en-VN"/>
              <a:t>This is level 2 bullet. T</a:t>
            </a:r>
            <a:r>
              <a:rPr lang="en-GB"/>
              <a:t>h</a:t>
            </a:r>
            <a:r>
              <a:rPr lang="en-VN"/>
              <a:t>is is dummy text it is not here to be read</a:t>
            </a:r>
            <a:endParaRPr lang="en-US"/>
          </a:p>
          <a:p>
            <a:r>
              <a:rPr lang="en-US"/>
              <a:t>This is a level 1 bullet. This is dummy text it is not here to be read</a:t>
            </a:r>
          </a:p>
          <a:p>
            <a:pPr marL="893763" indent="-207963">
              <a:buFont typeface="Arial" panose="020B0604020202020204" pitchFamily="34" charset="0"/>
              <a:buChar char="•"/>
            </a:pPr>
            <a:r>
              <a:rPr lang="en-US"/>
              <a:t>	</a:t>
            </a:r>
            <a:r>
              <a:rPr lang="en-VN"/>
              <a:t>This is level 2 bullet. T</a:t>
            </a:r>
            <a:r>
              <a:rPr lang="en-GB"/>
              <a:t>h</a:t>
            </a:r>
            <a:r>
              <a:rPr lang="en-VN"/>
              <a:t>is is dummy text it is not here to be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162E38-966E-46A2-AC98-B05899F34055}" type="slidenum">
              <a:rPr lang="en-US" smtClean="0"/>
              <a:t>7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7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>
            <a:extLst>
              <a:ext uri="{FF2B5EF4-FFF2-40B4-BE49-F238E27FC236}">
                <a16:creationId xmlns:a16="http://schemas.microsoft.com/office/drawing/2014/main" id="{24A1279E-299D-C148-82CE-A070B7AAAAB8}"/>
              </a:ext>
            </a:extLst>
          </p:cNvPr>
          <p:cNvSpPr/>
          <p:nvPr/>
        </p:nvSpPr>
        <p:spPr bwMode="gray">
          <a:xfrm>
            <a:off x="695325" y="1766129"/>
            <a:ext cx="3549905" cy="617220"/>
          </a:xfrm>
          <a:prstGeom prst="homePlate">
            <a:avLst/>
          </a:prstGeom>
          <a:solidFill>
            <a:srgbClr val="F5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66675" rIns="66675" bIns="66675" rtlCol="0" anchor="ctr"/>
          <a:lstStyle/>
          <a:p>
            <a:pPr indent="-228600"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bg1"/>
                </a:solidFill>
                <a:latin typeface="Helvetica Neue" panose="02000206000000020004" pitchFamily="2" charset="0"/>
                <a:ea typeface="Helvetica Neue" panose="02000206000000020004" pitchFamily="2" charset="0"/>
              </a:rPr>
              <a:t>Text runs here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87E95CE9-CEF7-8846-8425-75E085955AD1}"/>
              </a:ext>
            </a:extLst>
          </p:cNvPr>
          <p:cNvSpPr/>
          <p:nvPr/>
        </p:nvSpPr>
        <p:spPr bwMode="gray">
          <a:xfrm>
            <a:off x="695325" y="3482516"/>
            <a:ext cx="3549905" cy="617220"/>
          </a:xfrm>
          <a:prstGeom prst="homePlate">
            <a:avLst/>
          </a:prstGeom>
          <a:solidFill>
            <a:srgbClr val="ED1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66675" rIns="66675" bIns="66675" rtlCol="0" anchor="ctr"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206000000020004" pitchFamily="2" charset="0"/>
                <a:ea typeface="Helvetica Neue" panose="02000206000000020004" pitchFamily="2" charset="0"/>
              </a:rPr>
              <a:t>Text runs here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AB8A409E-F88A-CB45-BD1E-1E272A90FA46}"/>
              </a:ext>
            </a:extLst>
          </p:cNvPr>
          <p:cNvSpPr/>
          <p:nvPr/>
        </p:nvSpPr>
        <p:spPr bwMode="gray">
          <a:xfrm>
            <a:off x="695325" y="4340467"/>
            <a:ext cx="3549905" cy="617220"/>
          </a:xfrm>
          <a:prstGeom prst="homePlate">
            <a:avLst/>
          </a:prstGeom>
          <a:solidFill>
            <a:srgbClr val="B3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66675" rIns="66675" bIns="66675" rtlCol="0" anchor="ctr"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206000000020004" pitchFamily="2" charset="0"/>
                <a:ea typeface="Helvetica Neue" panose="02000206000000020004" pitchFamily="2" charset="0"/>
              </a:rPr>
              <a:t>Text runs here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A486C73B-E2BC-9E47-A145-AD63B557A8DB}"/>
              </a:ext>
            </a:extLst>
          </p:cNvPr>
          <p:cNvSpPr/>
          <p:nvPr/>
        </p:nvSpPr>
        <p:spPr bwMode="gray">
          <a:xfrm>
            <a:off x="695325" y="2624323"/>
            <a:ext cx="3549905" cy="617220"/>
          </a:xfrm>
          <a:prstGeom prst="homePlate">
            <a:avLst/>
          </a:prstGeom>
          <a:solidFill>
            <a:srgbClr val="F06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66675" rIns="66675" bIns="66675" rtlCol="0" anchor="ctr"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206000000020004" pitchFamily="2" charset="0"/>
                <a:ea typeface="Helvetica Neue" panose="02000206000000020004" pitchFamily="2" charset="0"/>
              </a:rPr>
              <a:t>Text runs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386DBD-F773-1343-B22B-A036AE54FEE4}"/>
              </a:ext>
            </a:extLst>
          </p:cNvPr>
          <p:cNvSpPr/>
          <p:nvPr/>
        </p:nvSpPr>
        <p:spPr>
          <a:xfrm>
            <a:off x="4608502" y="1795117"/>
            <a:ext cx="53371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1" indent="-171450">
              <a:buSzPct val="100000"/>
              <a:buBlip>
                <a:blip r:embed="rId3"/>
              </a:buBlip>
              <a:defRPr/>
            </a:pPr>
            <a:r>
              <a:rPr lang="en-US" sz="1600" dirty="0">
                <a:solidFill>
                  <a:schemeClr val="tx2"/>
                </a:solidFill>
                <a:latin typeface="Helvetica Neue" panose="02000206000000020004" pitchFamily="2" charset="0"/>
                <a:ea typeface="Helvetica Neue" panose="02000206000000020004" pitchFamily="2" charset="0"/>
              </a:rPr>
              <a:t>This is dummy text it is not here to be read</a:t>
            </a:r>
          </a:p>
          <a:p>
            <a:pPr marL="85725" lvl="1" indent="-171450">
              <a:buSzPct val="100000"/>
              <a:buBlip>
                <a:blip r:embed="rId3"/>
              </a:buBlip>
              <a:defRPr/>
            </a:pPr>
            <a:r>
              <a:rPr lang="en-US" sz="1600" dirty="0">
                <a:solidFill>
                  <a:schemeClr val="tx2"/>
                </a:solidFill>
                <a:latin typeface="Helvetica Neue" panose="02000206000000020004" pitchFamily="2" charset="0"/>
                <a:ea typeface="Helvetica Neue" panose="02000206000000020004" pitchFamily="2" charset="0"/>
              </a:rPr>
              <a:t>This is dummy text it is not here to be read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9DC74-8048-8049-80B7-45387BB79AF2}"/>
              </a:ext>
            </a:extLst>
          </p:cNvPr>
          <p:cNvSpPr/>
          <p:nvPr/>
        </p:nvSpPr>
        <p:spPr>
          <a:xfrm>
            <a:off x="4570404" y="2638756"/>
            <a:ext cx="53371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1" indent="-171450">
              <a:buSzPct val="100000"/>
              <a:buBlip>
                <a:blip r:embed="rId3"/>
              </a:buBlip>
              <a:defRPr/>
            </a:pPr>
            <a:r>
              <a:rPr lang="en-US" sz="1600" dirty="0">
                <a:solidFill>
                  <a:schemeClr val="tx2"/>
                </a:solidFill>
                <a:latin typeface="Helvetica Neue" panose="02000206000000020004" pitchFamily="2" charset="0"/>
                <a:ea typeface="Helvetica Neue" panose="02000206000000020004" pitchFamily="2" charset="0"/>
              </a:rPr>
              <a:t>This is dummy text it is not here to be read</a:t>
            </a:r>
          </a:p>
          <a:p>
            <a:pPr marL="85725" lvl="1" indent="-171450">
              <a:buSzPct val="100000"/>
              <a:buBlip>
                <a:blip r:embed="rId3"/>
              </a:buBlip>
              <a:defRPr/>
            </a:pPr>
            <a:r>
              <a:rPr lang="en-US" sz="1600" dirty="0">
                <a:solidFill>
                  <a:schemeClr val="tx2"/>
                </a:solidFill>
                <a:latin typeface="Helvetica Neue" panose="02000206000000020004" pitchFamily="2" charset="0"/>
                <a:ea typeface="Helvetica Neue" panose="02000206000000020004" pitchFamily="2" charset="0"/>
              </a:rPr>
              <a:t>This is dummy text it is not here to be read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94DB4F-6A61-1142-8577-53FCC6539F1A}"/>
              </a:ext>
            </a:extLst>
          </p:cNvPr>
          <p:cNvSpPr/>
          <p:nvPr/>
        </p:nvSpPr>
        <p:spPr>
          <a:xfrm>
            <a:off x="4570404" y="3511504"/>
            <a:ext cx="53371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1" indent="-171450">
              <a:buSzPct val="100000"/>
              <a:buBlip>
                <a:blip r:embed="rId3"/>
              </a:buBlip>
              <a:defRPr/>
            </a:pPr>
            <a:r>
              <a:rPr lang="en-US" sz="1600" dirty="0">
                <a:solidFill>
                  <a:schemeClr val="tx2"/>
                </a:solidFill>
                <a:latin typeface="Helvetica Neue" panose="02000206000000020004" pitchFamily="2" charset="0"/>
                <a:ea typeface="Helvetica Neue" panose="02000206000000020004" pitchFamily="2" charset="0"/>
              </a:rPr>
              <a:t>This is dummy text it is not here to be read</a:t>
            </a:r>
          </a:p>
          <a:p>
            <a:pPr marL="85725" lvl="1" indent="-171450">
              <a:buSzPct val="100000"/>
              <a:buBlip>
                <a:blip r:embed="rId3"/>
              </a:buBlip>
              <a:defRPr/>
            </a:pPr>
            <a:r>
              <a:rPr lang="en-US" sz="1600" dirty="0">
                <a:solidFill>
                  <a:schemeClr val="tx2"/>
                </a:solidFill>
                <a:latin typeface="Helvetica Neue" panose="02000206000000020004" pitchFamily="2" charset="0"/>
                <a:ea typeface="Helvetica Neue" panose="02000206000000020004" pitchFamily="2" charset="0"/>
              </a:rPr>
              <a:t>This is dummy text it is not here to be 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3611AF-EDC3-E344-A231-60730457F788}"/>
              </a:ext>
            </a:extLst>
          </p:cNvPr>
          <p:cNvSpPr/>
          <p:nvPr/>
        </p:nvSpPr>
        <p:spPr>
          <a:xfrm>
            <a:off x="4575175" y="4355143"/>
            <a:ext cx="53371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1" indent="-171450">
              <a:buSzPct val="100000"/>
              <a:buBlip>
                <a:blip r:embed="rId3"/>
              </a:buBlip>
              <a:defRPr/>
            </a:pPr>
            <a:r>
              <a:rPr lang="en-US" sz="1600" dirty="0">
                <a:solidFill>
                  <a:schemeClr val="tx2"/>
                </a:solidFill>
                <a:latin typeface="Helvetica Neue" panose="02000206000000020004" pitchFamily="2" charset="0"/>
                <a:ea typeface="Helvetica Neue" panose="02000206000000020004" pitchFamily="2" charset="0"/>
              </a:rPr>
              <a:t>This is dummy text it is not here to be read</a:t>
            </a:r>
          </a:p>
          <a:p>
            <a:pPr marL="85725" lvl="1" indent="-171450">
              <a:buSzPct val="100000"/>
              <a:buBlip>
                <a:blip r:embed="rId3"/>
              </a:buBlip>
              <a:defRPr/>
            </a:pPr>
            <a:r>
              <a:rPr lang="en-US" sz="1600" dirty="0">
                <a:solidFill>
                  <a:schemeClr val="tx2"/>
                </a:solidFill>
                <a:latin typeface="Helvetica Neue" panose="02000206000000020004" pitchFamily="2" charset="0"/>
                <a:ea typeface="Helvetica Neue" panose="02000206000000020004" pitchFamily="2" charset="0"/>
              </a:rPr>
              <a:t>This is dummy text it is not here to be read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162E38-966E-46A2-AC98-B05899F34055}" type="slidenum">
              <a:rPr lang="en-US" smtClean="0"/>
              <a:t>8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05162" y="322573"/>
            <a:ext cx="8706649" cy="35234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93892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BDC3F-5399-6D40-9099-CD6EB6B99B17}"/>
              </a:ext>
            </a:extLst>
          </p:cNvPr>
          <p:cNvSpPr txBox="1">
            <a:spLocks/>
          </p:cNvSpPr>
          <p:nvPr/>
        </p:nvSpPr>
        <p:spPr>
          <a:xfrm>
            <a:off x="4277516" y="1511447"/>
            <a:ext cx="3636963" cy="3105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Font typeface="Arial" panose="020B0604020202020204" pitchFamily="34" charset="0"/>
              <a:buNone/>
              <a:tabLst/>
              <a:defRPr sz="1600" b="0" i="0" kern="1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206000000020004" pitchFamily="2" charset="0"/>
                <a:ea typeface="Helvetica Neue" panose="02000206000000020004" pitchFamily="2" charset="0"/>
                <a:cs typeface="+mn-cs"/>
              </a:defRPr>
            </a:lvl1pPr>
            <a:lvl2pPr marL="914400" lvl="1" indent="-2286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/>
            <a:r>
              <a:rPr lang="vi-VN" b="1" spc="0" dirty="0">
                <a:solidFill>
                  <a:schemeClr val="tx2"/>
                </a:solidFill>
              </a:rPr>
              <a:t>Name of the table</a:t>
            </a:r>
            <a:endParaRPr lang="en-VN" b="1" spc="0" dirty="0">
              <a:solidFill>
                <a:schemeClr val="tx2"/>
              </a:solidFill>
            </a:endParaRPr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86E442A9-A568-D746-B42B-29D3932BE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44373"/>
              </p:ext>
            </p:extLst>
          </p:nvPr>
        </p:nvGraphicFramePr>
        <p:xfrm>
          <a:off x="695325" y="1880004"/>
          <a:ext cx="10801348" cy="3269894"/>
        </p:xfrm>
        <a:graphic>
          <a:graphicData uri="http://schemas.openxmlformats.org/drawingml/2006/table">
            <a:tbl>
              <a:tblPr/>
              <a:tblGrid>
                <a:gridCol w="2834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1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1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1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9252">
                <a:tc>
                  <a:txBody>
                    <a:bodyPr/>
                    <a:lstStyle/>
                    <a:p>
                      <a:pPr marL="0" marR="0" lvl="0" indent="0" algn="l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300" b="0" i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</a:endParaRP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Column header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Column header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Column header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Column header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0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1" kern="1200" dirty="0">
                          <a:solidFill>
                            <a:schemeClr val="accent3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Row title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0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1" kern="1200" dirty="0">
                          <a:solidFill>
                            <a:schemeClr val="accent3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Row title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806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b="1" kern="1200" dirty="0">
                          <a:solidFill>
                            <a:schemeClr val="accent3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Subtotal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80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1" kern="1200" dirty="0">
                          <a:solidFill>
                            <a:schemeClr val="accent3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Row title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80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1" kern="1200" dirty="0">
                          <a:solidFill>
                            <a:schemeClr val="accent3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Row title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806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b="1" kern="1200" dirty="0">
                          <a:solidFill>
                            <a:schemeClr val="accent3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Subtitle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806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b="1" kern="1200" dirty="0">
                          <a:solidFill>
                            <a:schemeClr val="accent3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Total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Helvetica Neue" panose="02000206000000020004" pitchFamily="2" charset="0"/>
                          <a:ea typeface="Helvetica Neue" panose="02000206000000020004" pitchFamily="2" charset="0"/>
                          <a:cs typeface="+mn-cs"/>
                        </a:rPr>
                        <a:t>xx</a:t>
                      </a:r>
                    </a:p>
                  </a:txBody>
                  <a:tcPr marL="68580" marR="68580" marT="68580" marB="6858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162E38-966E-46A2-AC98-B05899F34055}" type="slidenum">
              <a:rPr lang="en-US" smtClean="0"/>
              <a:t>9</a:t>
            </a:fld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5162" y="322573"/>
            <a:ext cx="8706649" cy="35234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Table Slide</a:t>
            </a:r>
          </a:p>
        </p:txBody>
      </p:sp>
    </p:spTree>
    <p:extLst>
      <p:ext uri="{BB962C8B-B14F-4D97-AF65-F5344CB8AC3E}">
        <p14:creationId xmlns:p14="http://schemas.microsoft.com/office/powerpoint/2010/main" val="13350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heme/theme1.xml><?xml version="1.0" encoding="utf-8"?>
<a:theme xmlns:a="http://schemas.openxmlformats.org/drawingml/2006/main" name="Office Theme">
  <a:themeElements>
    <a:clrScheme name="Custom 9">
      <a:dk1>
        <a:srgbClr val="000000"/>
      </a:dk1>
      <a:lt1>
        <a:srgbClr val="FFFFFF"/>
      </a:lt1>
      <a:dk2>
        <a:srgbClr val="535659"/>
      </a:dk2>
      <a:lt2>
        <a:srgbClr val="E7E6E6"/>
      </a:lt2>
      <a:accent1>
        <a:srgbClr val="EC1A24"/>
      </a:accent1>
      <a:accent2>
        <a:srgbClr val="F11C25"/>
      </a:accent2>
      <a:accent3>
        <a:srgbClr val="BC0413"/>
      </a:accent3>
      <a:accent4>
        <a:srgbClr val="F15560"/>
      </a:accent4>
      <a:accent5>
        <a:srgbClr val="F58F96"/>
      </a:accent5>
      <a:accent6>
        <a:srgbClr val="C21807"/>
      </a:accent6>
      <a:hlink>
        <a:srgbClr val="CA181F"/>
      </a:hlink>
      <a:folHlink>
        <a:srgbClr val="7F7F7F"/>
      </a:folHlink>
    </a:clrScheme>
    <a:fontScheme name="Custom 4">
      <a:majorFont>
        <a:latin typeface="Helvetica Neue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TCB Template_Full_June 2021_to IT.pptx" id="{A96548D2-0A30-44C0-87F3-194764B765AF}" vid="{8DEB2DE5-6C1E-4C9E-BE8F-211F6AA629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954</Words>
  <Application>Microsoft Office PowerPoint</Application>
  <PresentationFormat>Widescreen</PresentationFormat>
  <Paragraphs>467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Helvetica</vt:lpstr>
      <vt:lpstr>Helvetica Neue</vt:lpstr>
      <vt:lpstr>Verdana</vt:lpstr>
      <vt:lpstr>Wingdings</vt:lpstr>
      <vt:lpstr>Office Theme</vt:lpstr>
      <vt:lpstr>Cover Page Title Goes Here</vt:lpstr>
      <vt:lpstr>PowerPoint Presentation</vt:lpstr>
      <vt:lpstr>Section Page Title Goes Here</vt:lpstr>
      <vt:lpstr>Page Title</vt:lpstr>
      <vt:lpstr>Page Title</vt:lpstr>
      <vt:lpstr>Multiple Chart Slide</vt:lpstr>
      <vt:lpstr>Page Title</vt:lpstr>
      <vt:lpstr>Page Title</vt:lpstr>
      <vt:lpstr>Table Slide</vt:lpstr>
      <vt:lpstr>Page Title</vt:lpstr>
      <vt:lpstr>Flow Table</vt:lpstr>
      <vt:lpstr>Project Timeline</vt:lpstr>
      <vt:lpstr>Appendix</vt:lpstr>
      <vt:lpstr>PowerPoint Presentation</vt:lpstr>
      <vt:lpstr>PowerPoint Presentation</vt:lpstr>
      <vt:lpstr>PowerPoint Presentation</vt:lpstr>
      <vt:lpstr>PowerPoint Presentation</vt:lpstr>
      <vt:lpstr>Supporting icons for presentation</vt:lpstr>
      <vt:lpstr>Supporting icons for presentation</vt:lpstr>
      <vt:lpstr>Supporting icons for presentation</vt:lpstr>
      <vt:lpstr>Supporting icons for presentation</vt:lpstr>
      <vt:lpstr>Supporting icons for presentation</vt:lpstr>
      <vt:lpstr>Supporting icons for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Page Title Goes Here</dc:title>
  <dc:subject/>
  <dc:creator>Hang IT. Nguyen Thanh</dc:creator>
  <cp:keywords/>
  <dc:description/>
  <cp:lastModifiedBy>Hang IT. Nguyen Thanh</cp:lastModifiedBy>
  <cp:revision>1</cp:revision>
  <dcterms:created xsi:type="dcterms:W3CDTF">2021-12-14T08:34:41Z</dcterms:created>
  <dcterms:modified xsi:type="dcterms:W3CDTF">2021-12-14T08:35:14Z</dcterms:modified>
  <cp:category/>
</cp:coreProperties>
</file>