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803A7-9456-4B0B-839B-9F49701B6B4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E9A61-83BB-4775-9716-EA33D99CD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3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6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23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71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39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9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7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7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3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6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7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C634-5B35-4485-BFD6-A58CF7BDE246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9C634-5B35-4485-BFD6-A58CF7BDE246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B5C2-0D78-42A4-AEBD-C37D5BDB7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3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862" y="2179300"/>
            <a:ext cx="6985112" cy="1014469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TCP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IP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socket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programming – LAB 4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3F8F6D-B9F2-4C21-9FCA-EC1D9D914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043A8B5-DD22-4D6C-AB64-00878C5DC3CF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368" y="216415"/>
            <a:ext cx="1901413" cy="384743"/>
          </a:xfrm>
        </p:spPr>
        <p:txBody>
          <a:bodyPr>
            <a:no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4</a:t>
            </a:r>
            <a:endParaRPr lang="ko-KR" altLang="en-US" sz="1800" dirty="0">
              <a:solidFill>
                <a:schemeClr val="accent2">
                  <a:lumMod val="7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595837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475862" y="861047"/>
            <a:ext cx="38145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/>
              <a:t>Iterative </a:t>
            </a:r>
            <a:r>
              <a:rPr lang="ko-KR" altLang="en-US" sz="1600" b="1" dirty="0"/>
              <a:t>기반의 서버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클라이언트 구현</a:t>
            </a:r>
            <a:endParaRPr lang="en-US" altLang="ko-KR" sz="1600" b="1" dirty="0"/>
          </a:p>
          <a:p>
            <a:pPr marL="214313" indent="-214313">
              <a:buFont typeface="Wingdings" panose="05000000000000000000" pitchFamily="2" charset="2"/>
              <a:buChar char="§"/>
            </a:pPr>
            <a:endParaRPr lang="en-US" altLang="ko-KR" sz="1600" b="1" dirty="0"/>
          </a:p>
          <a:p>
            <a:r>
              <a:rPr lang="en-US" altLang="ko-KR" sz="1600" b="1" dirty="0"/>
              <a:t>      </a:t>
            </a:r>
            <a:r>
              <a:rPr lang="en-US" altLang="ko-KR" sz="1200" dirty="0"/>
              <a:t>-  Iterative </a:t>
            </a:r>
            <a:r>
              <a:rPr lang="ko-KR" altLang="en-US" sz="1200" dirty="0"/>
              <a:t>서버의 구현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    -  Iterative </a:t>
            </a:r>
            <a:r>
              <a:rPr lang="ko-KR" altLang="en-US" sz="1200" dirty="0"/>
              <a:t>에코서버</a:t>
            </a:r>
            <a:r>
              <a:rPr lang="en-US" altLang="ko-KR" sz="1200" dirty="0"/>
              <a:t>, </a:t>
            </a:r>
            <a:r>
              <a:rPr lang="ko-KR" altLang="en-US" sz="1200" dirty="0"/>
              <a:t>에코 클라이언트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    -  Iterative </a:t>
            </a:r>
            <a:r>
              <a:rPr lang="ko-KR" altLang="en-US" sz="1200" dirty="0"/>
              <a:t>에코 클라이언트의 문제점</a:t>
            </a:r>
            <a:endParaRPr lang="en-US" altLang="ko-KR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A605BC-9CAC-4A51-AE54-C17658E74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C8AADC9-CBCB-4F2D-9FBB-B2A5EB4F64F1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4 – 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Iterative </a:t>
            </a:r>
            <a:r>
              <a:rPr lang="ko-KR" altLang="en-US" sz="18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기반의 서버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 구현</a:t>
            </a:r>
            <a:endParaRPr lang="ko-KR" altLang="en-US" sz="1800" dirty="0">
              <a:solidFill>
                <a:srgbClr val="C55A1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2278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/>
              <a:t>Iterative </a:t>
            </a:r>
            <a:r>
              <a:rPr lang="ko-KR" altLang="en-US" sz="1600" b="1" dirty="0"/>
              <a:t>서버의 구현</a:t>
            </a:r>
            <a:endParaRPr lang="en-US" altLang="ko-KR" sz="135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3">
            <a:extLst>
              <a:ext uri="{FF2B5EF4-FFF2-40B4-BE49-F238E27FC236}">
                <a16:creationId xmlns:a16="http://schemas.microsoft.com/office/drawing/2014/main" id="{30238015-BC91-4FE1-9256-542296153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58" y="1358610"/>
            <a:ext cx="606091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latin typeface="Arial" panose="020B0604020202020204" pitchFamily="34" charset="0"/>
              </a:rPr>
              <a:t>에코</a:t>
            </a:r>
            <a:r>
              <a:rPr lang="en-US" altLang="ko-KR" sz="1200" dirty="0">
                <a:latin typeface="Arial" panose="020B0604020202020204" pitchFamily="34" charset="0"/>
              </a:rPr>
              <a:t>(echo)</a:t>
            </a:r>
            <a:r>
              <a:rPr lang="ko-KR" altLang="en-US" sz="1200" dirty="0">
                <a:latin typeface="Arial" panose="020B0604020202020204" pitchFamily="34" charset="0"/>
              </a:rPr>
              <a:t> 서버  </a:t>
            </a:r>
            <a:r>
              <a:rPr lang="en-US" altLang="ko-KR" sz="1200" dirty="0">
                <a:latin typeface="Arial" panose="020B0604020202020204" pitchFamily="34" charset="0"/>
              </a:rPr>
              <a:t>:  </a:t>
            </a:r>
            <a:r>
              <a:rPr lang="ko-KR" altLang="en-US" sz="1200" dirty="0">
                <a:latin typeface="Arial" panose="020B0604020202020204" pitchFamily="34" charset="0"/>
              </a:rPr>
              <a:t>클라이언트가 전송하는 문자열 데이터를 그대로 재전송한다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  <a:br>
              <a:rPr lang="en-US" altLang="ko-KR" sz="1200" dirty="0">
                <a:latin typeface="Arial" panose="020B0604020202020204" pitchFamily="34" charset="0"/>
              </a:rPr>
            </a:br>
            <a:r>
              <a:rPr lang="en-US" altLang="ko-KR" sz="1200" dirty="0">
                <a:latin typeface="Arial" panose="020B0604020202020204" pitchFamily="34" charset="0"/>
              </a:rPr>
              <a:t>                              </a:t>
            </a:r>
            <a:r>
              <a:rPr lang="ko-KR" altLang="en-US" sz="1200" dirty="0">
                <a:latin typeface="Arial" panose="020B0604020202020204" pitchFamily="34" charset="0"/>
              </a:rPr>
              <a:t>즉</a:t>
            </a:r>
            <a:r>
              <a:rPr lang="en-US" altLang="ko-KR" sz="1200" dirty="0">
                <a:latin typeface="Arial" panose="020B0604020202020204" pitchFamily="34" charset="0"/>
              </a:rPr>
              <a:t>, </a:t>
            </a:r>
            <a:r>
              <a:rPr lang="ko-KR" altLang="en-US" sz="1200" dirty="0">
                <a:latin typeface="Arial" panose="020B0604020202020204" pitchFamily="34" charset="0"/>
              </a:rPr>
              <a:t>문자열 데이터를 에고</a:t>
            </a:r>
            <a:r>
              <a:rPr lang="en-US" altLang="ko-KR" sz="1200" dirty="0">
                <a:latin typeface="Arial" panose="020B0604020202020204" pitchFamily="34" charset="0"/>
              </a:rPr>
              <a:t>(echo)</a:t>
            </a:r>
            <a:r>
              <a:rPr lang="ko-KR" altLang="en-US" sz="1200" dirty="0">
                <a:latin typeface="Arial" panose="020B0604020202020204" pitchFamily="34" charset="0"/>
              </a:rPr>
              <a:t>시키는 서버이다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  </a:t>
            </a:r>
            <a:r>
              <a:rPr lang="ko-KR" altLang="en-US" sz="1200" dirty="0">
                <a:latin typeface="Arial" panose="020B0604020202020204" pitchFamily="34" charset="0"/>
              </a:rPr>
              <a:t>클라이언트의 서비스 요구를 순서대로 처리해 준다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  </a:t>
            </a:r>
            <a:r>
              <a:rPr lang="ko-KR" altLang="en-US" sz="1200" dirty="0">
                <a:latin typeface="Arial" panose="020B0604020202020204" pitchFamily="34" charset="0"/>
              </a:rPr>
              <a:t>요청 처리시간이 짧을 때 사용한다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026" name="Picture 2" descr="Iterative 서버에 대한 이미지 검색결과">
            <a:extLst>
              <a:ext uri="{FF2B5EF4-FFF2-40B4-BE49-F238E27FC236}">
                <a16:creationId xmlns:a16="http://schemas.microsoft.com/office/drawing/2014/main" id="{0E2DB8B9-AD84-4815-BC1F-D5D822586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85" y="2811881"/>
            <a:ext cx="2439616" cy="328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95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4 – 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Iterative </a:t>
            </a:r>
            <a:r>
              <a:rPr lang="ko-KR" altLang="en-US" sz="18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기반의 서버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 구현</a:t>
            </a:r>
            <a:endParaRPr lang="ko-KR" altLang="en-US" sz="1800" dirty="0">
              <a:solidFill>
                <a:srgbClr val="C55A1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109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35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/>
              <a:t>server.c</a:t>
            </a:r>
            <a:endParaRPr lang="en-US" altLang="ko-KR" sz="16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281E180-8D16-49F3-875B-AC7353A5F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776" y="796076"/>
            <a:ext cx="4558448" cy="56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3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8160-5D61-419B-BACE-607C75C91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51" y="182547"/>
            <a:ext cx="7900697" cy="37214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LAB 4 – 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Iterative </a:t>
            </a:r>
            <a:r>
              <a:rPr lang="ko-KR" altLang="en-US" sz="18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기반의 서버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 구현</a:t>
            </a:r>
            <a:endParaRPr lang="ko-KR" altLang="en-US" sz="1800" dirty="0">
              <a:solidFill>
                <a:srgbClr val="C55A1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5F8D94-06DC-4EEF-A883-D04F73825549}"/>
              </a:ext>
            </a:extLst>
          </p:cNvPr>
          <p:cNvCxnSpPr>
            <a:cxnSpLocks/>
          </p:cNvCxnSpPr>
          <p:nvPr/>
        </p:nvCxnSpPr>
        <p:spPr>
          <a:xfrm flipH="1" flipV="1">
            <a:off x="475862" y="636933"/>
            <a:ext cx="7774732" cy="53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765201-4F24-4C6D-8E93-519EF7769CAC}"/>
              </a:ext>
            </a:extLst>
          </p:cNvPr>
          <p:cNvSpPr txBox="1"/>
          <p:nvPr/>
        </p:nvSpPr>
        <p:spPr>
          <a:xfrm>
            <a:off x="547781" y="906656"/>
            <a:ext cx="97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350" b="1" dirty="0">
                <a:solidFill>
                  <a:srgbClr val="FF0000"/>
                </a:solidFill>
              </a:rPr>
              <a:t> </a:t>
            </a:r>
            <a:r>
              <a:rPr lang="en-US" altLang="ko-KR" sz="1350" b="1" dirty="0" err="1"/>
              <a:t>client</a:t>
            </a:r>
            <a:r>
              <a:rPr lang="en-US" altLang="ko-KR" sz="1600" b="1" dirty="0" err="1"/>
              <a:t>.c</a:t>
            </a:r>
            <a:endParaRPr lang="en-US" altLang="ko-KR" sz="16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500CA0-E503-4632-BA0E-8D6BCC18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848" y="6093165"/>
            <a:ext cx="457200" cy="5072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E398BD-E4D8-4EDA-A94C-AF749EE55744}"/>
              </a:ext>
            </a:extLst>
          </p:cNvPr>
          <p:cNvCxnSpPr>
            <a:cxnSpLocks/>
          </p:cNvCxnSpPr>
          <p:nvPr/>
        </p:nvCxnSpPr>
        <p:spPr>
          <a:xfrm flipH="1" flipV="1">
            <a:off x="307952" y="6489380"/>
            <a:ext cx="7900697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21806ED-5502-4C64-99EF-3EF406D47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147" y="906655"/>
            <a:ext cx="4852496" cy="54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8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9184</TotalTime>
  <Words>87</Words>
  <Application>Microsoft Office PowerPoint</Application>
  <PresentationFormat>화면 슬라이드 쇼(4:3)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나눔바른고딕</vt:lpstr>
      <vt:lpstr>맑은 고딕</vt:lpstr>
      <vt:lpstr>타이포_쌍문동 B</vt:lpstr>
      <vt:lpstr>Arial</vt:lpstr>
      <vt:lpstr>Calibri</vt:lpstr>
      <vt:lpstr>Calibri Light</vt:lpstr>
      <vt:lpstr>Wingdings</vt:lpstr>
      <vt:lpstr>Office 테마</vt:lpstr>
      <vt:lpstr>TCP / IP socket programming – LAB 4</vt:lpstr>
      <vt:lpstr>LAB 4</vt:lpstr>
      <vt:lpstr>LAB 4 – Iterative 기반의 서버, 클라이언트 구현</vt:lpstr>
      <vt:lpstr>LAB 4 – Iterative 기반의 서버, 클라이언트 구현</vt:lpstr>
      <vt:lpstr>LAB 4 – Iterative 기반의 서버, 클라이언트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–LAB 0</dc:title>
  <dc:creator>이주상</dc:creator>
  <cp:lastModifiedBy>이주상</cp:lastModifiedBy>
  <cp:revision>473</cp:revision>
  <dcterms:created xsi:type="dcterms:W3CDTF">2018-02-18T12:10:23Z</dcterms:created>
  <dcterms:modified xsi:type="dcterms:W3CDTF">2018-03-21T08:10:31Z</dcterms:modified>
</cp:coreProperties>
</file>