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4" r:id="rId8"/>
    <p:sldId id="265" r:id="rId9"/>
    <p:sldId id="266" r:id="rId10"/>
    <p:sldId id="267" r:id="rId11"/>
  </p:sldIdLst>
  <p:sldSz cx="9906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67462"/>
            <a:ext cx="8420100" cy="375991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5672376"/>
            <a:ext cx="7429500" cy="2607442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87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8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574987"/>
            <a:ext cx="2135981" cy="9152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574987"/>
            <a:ext cx="6284119" cy="9152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7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7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2692444"/>
            <a:ext cx="8543925" cy="4492401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7227345"/>
            <a:ext cx="8543925" cy="236244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65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874937"/>
            <a:ext cx="4210050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874937"/>
            <a:ext cx="4210050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83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74990"/>
            <a:ext cx="8543925" cy="20874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2647443"/>
            <a:ext cx="4190702" cy="129747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3944914"/>
            <a:ext cx="4190702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2647443"/>
            <a:ext cx="4211340" cy="129747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3944914"/>
            <a:ext cx="4211340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6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4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88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719984"/>
            <a:ext cx="3194943" cy="2519945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554968"/>
            <a:ext cx="5014913" cy="7674832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239929"/>
            <a:ext cx="3194943" cy="6002369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5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719984"/>
            <a:ext cx="3194943" cy="2519945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554968"/>
            <a:ext cx="5014913" cy="7674832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239929"/>
            <a:ext cx="3194943" cy="6002369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11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574990"/>
            <a:ext cx="85439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874937"/>
            <a:ext cx="85439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0009783"/>
            <a:ext cx="22288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B771-2722-4960-BF29-1677DF2BF45C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0009783"/>
            <a:ext cx="33432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0009783"/>
            <a:ext cx="22288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F5E6-D108-4D07-9757-10B6586B1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C4A35845-B95C-4D01-B5CA-C8A8AC3BF211}"/>
              </a:ext>
            </a:extLst>
          </p:cNvPr>
          <p:cNvSpPr/>
          <p:nvPr/>
        </p:nvSpPr>
        <p:spPr>
          <a:xfrm>
            <a:off x="4000228" y="1536245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D0E1C05-F295-4427-9F7F-51DC0E336552}"/>
              </a:ext>
            </a:extLst>
          </p:cNvPr>
          <p:cNvSpPr/>
          <p:nvPr/>
        </p:nvSpPr>
        <p:spPr>
          <a:xfrm>
            <a:off x="4000228" y="2307995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9F4483C-7A74-46A4-878E-883B96E8DC74}"/>
              </a:ext>
            </a:extLst>
          </p:cNvPr>
          <p:cNvSpPr/>
          <p:nvPr/>
        </p:nvSpPr>
        <p:spPr>
          <a:xfrm>
            <a:off x="4000228" y="2990854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E8C9FFC-A3FD-4CE8-8020-4ED6CAADF43A}"/>
              </a:ext>
            </a:extLst>
          </p:cNvPr>
          <p:cNvSpPr/>
          <p:nvPr/>
        </p:nvSpPr>
        <p:spPr>
          <a:xfrm>
            <a:off x="4000228" y="3666201"/>
            <a:ext cx="595606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0E32D56-ECF9-4DB9-A00E-8C1F076D8FC7}"/>
              </a:ext>
            </a:extLst>
          </p:cNvPr>
          <p:cNvSpPr/>
          <p:nvPr/>
        </p:nvSpPr>
        <p:spPr>
          <a:xfrm>
            <a:off x="4000228" y="5118382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53B6675-DA61-43F2-96EC-4351FCF42258}"/>
              </a:ext>
            </a:extLst>
          </p:cNvPr>
          <p:cNvSpPr/>
          <p:nvPr/>
        </p:nvSpPr>
        <p:spPr>
          <a:xfrm>
            <a:off x="4000228" y="430800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D999A37-ECA0-4AE8-B0EA-EA1B27B3B40C}"/>
              </a:ext>
            </a:extLst>
          </p:cNvPr>
          <p:cNvSpPr/>
          <p:nvPr/>
        </p:nvSpPr>
        <p:spPr>
          <a:xfrm>
            <a:off x="4677398" y="5741952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1FAB3CB-E12F-455F-ABB3-F5D9522CD633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298049" y="1988326"/>
            <a:ext cx="0" cy="31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154117A-B38A-4A25-9F93-B63C6B7612F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98049" y="2760076"/>
            <a:ext cx="0" cy="230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E569546A-5248-470C-9E98-A658397477A4}"/>
              </a:ext>
            </a:extLst>
          </p:cNvPr>
          <p:cNvSpPr/>
          <p:nvPr/>
        </p:nvSpPr>
        <p:spPr>
          <a:xfrm>
            <a:off x="4000228" y="6483505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A6729E5-66B3-43D0-BD8E-64ADA1B1D753}"/>
              </a:ext>
            </a:extLst>
          </p:cNvPr>
          <p:cNvSpPr/>
          <p:nvPr/>
        </p:nvSpPr>
        <p:spPr>
          <a:xfrm>
            <a:off x="4000228" y="739654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A395E5B-6B11-49D4-AEBA-4C4FB8316848}"/>
              </a:ext>
            </a:extLst>
          </p:cNvPr>
          <p:cNvSpPr/>
          <p:nvPr/>
        </p:nvSpPr>
        <p:spPr>
          <a:xfrm>
            <a:off x="4000228" y="8045540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4F740DE-4E38-49E4-A974-2D8C769E7A7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298031" y="3442935"/>
            <a:ext cx="18" cy="223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8807523-51DA-4A8A-B220-961769AB6A35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4298049" y="4760090"/>
            <a:ext cx="0" cy="358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3381232-8DC7-4169-BF74-D5010E2ECA95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508640" y="5504257"/>
            <a:ext cx="255988" cy="303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A195CA3-AEE7-4AFC-B02F-782F94F54D55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4298049" y="5570463"/>
            <a:ext cx="0" cy="91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8F629FE-1830-4E21-AB87-DF1E64FB2B53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4508640" y="6127827"/>
            <a:ext cx="255988" cy="421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708D4E2-4417-4473-BF2F-EF4A8F752264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4298049" y="6935586"/>
            <a:ext cx="0" cy="460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58A5ECD-C675-44C7-BCF0-700F7F9D2182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4298031" y="4118282"/>
            <a:ext cx="18" cy="189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弧形 66">
            <a:extLst>
              <a:ext uri="{FF2B5EF4-FFF2-40B4-BE49-F238E27FC236}">
                <a16:creationId xmlns:a16="http://schemas.microsoft.com/office/drawing/2014/main" id="{214A2546-921B-4689-9C61-8E506EDF2875}"/>
              </a:ext>
            </a:extLst>
          </p:cNvPr>
          <p:cNvCxnSpPr>
            <a:cxnSpLocks/>
            <a:stCxn id="7" idx="2"/>
            <a:endCxn id="18" idx="2"/>
          </p:cNvCxnSpPr>
          <p:nvPr/>
        </p:nvCxnSpPr>
        <p:spPr>
          <a:xfrm rot="10800000" flipV="1">
            <a:off x="4000228" y="3892241"/>
            <a:ext cx="12700" cy="4383779"/>
          </a:xfrm>
          <a:prstGeom prst="curvedConnector3">
            <a:avLst>
              <a:gd name="adj1" fmla="val 354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AAA30AE4-1FFC-4FFF-91D1-CB2EBA9C658F}"/>
              </a:ext>
            </a:extLst>
          </p:cNvPr>
          <p:cNvSpPr/>
          <p:nvPr/>
        </p:nvSpPr>
        <p:spPr>
          <a:xfrm>
            <a:off x="4028338" y="9603828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cxnSp>
        <p:nvCxnSpPr>
          <p:cNvPr id="73" name="接點: 弧形 72">
            <a:extLst>
              <a:ext uri="{FF2B5EF4-FFF2-40B4-BE49-F238E27FC236}">
                <a16:creationId xmlns:a16="http://schemas.microsoft.com/office/drawing/2014/main" id="{F2631422-53B0-4D89-9E83-ABA569CA4ADC}"/>
              </a:ext>
            </a:extLst>
          </p:cNvPr>
          <p:cNvCxnSpPr>
            <a:cxnSpLocks/>
            <a:stCxn id="77" idx="6"/>
            <a:endCxn id="5" idx="6"/>
          </p:cNvCxnSpPr>
          <p:nvPr/>
        </p:nvCxnSpPr>
        <p:spPr>
          <a:xfrm flipH="1" flipV="1">
            <a:off x="4595870" y="2534036"/>
            <a:ext cx="55073" cy="6552358"/>
          </a:xfrm>
          <a:prstGeom prst="curvedConnector3">
            <a:avLst>
              <a:gd name="adj1" fmla="val -53788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0313C3E5-F97F-4FF1-882E-33E8E862A98A}"/>
              </a:ext>
            </a:extLst>
          </p:cNvPr>
          <p:cNvSpPr/>
          <p:nvPr/>
        </p:nvSpPr>
        <p:spPr>
          <a:xfrm>
            <a:off x="3996424" y="8855913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n11</a:t>
            </a: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634898B-1C35-45A2-8EDE-2814340469AF}"/>
              </a:ext>
            </a:extLst>
          </p:cNvPr>
          <p:cNvCxnSpPr>
            <a:cxnSpLocks/>
            <a:stCxn id="18" idx="4"/>
            <a:endCxn id="77" idx="0"/>
          </p:cNvCxnSpPr>
          <p:nvPr/>
        </p:nvCxnSpPr>
        <p:spPr>
          <a:xfrm flipH="1">
            <a:off x="4323684" y="8506501"/>
            <a:ext cx="3804" cy="349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弧形 86">
            <a:extLst>
              <a:ext uri="{FF2B5EF4-FFF2-40B4-BE49-F238E27FC236}">
                <a16:creationId xmlns:a16="http://schemas.microsoft.com/office/drawing/2014/main" id="{101B3326-03F4-494F-A6F0-0A4C4BC2EF79}"/>
              </a:ext>
            </a:extLst>
          </p:cNvPr>
          <p:cNvCxnSpPr>
            <a:cxnSpLocks/>
            <a:stCxn id="5" idx="2"/>
            <a:endCxn id="72" idx="2"/>
          </p:cNvCxnSpPr>
          <p:nvPr/>
        </p:nvCxnSpPr>
        <p:spPr>
          <a:xfrm rot="10800000" flipH="1" flipV="1">
            <a:off x="4000228" y="2534035"/>
            <a:ext cx="28110" cy="7300273"/>
          </a:xfrm>
          <a:prstGeom prst="curvedConnector3">
            <a:avLst>
              <a:gd name="adj1" fmla="val -48455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BC80A31-26BC-495F-8482-47095BBBBC2C}"/>
              </a:ext>
            </a:extLst>
          </p:cNvPr>
          <p:cNvSpPr txBox="1"/>
          <p:nvPr/>
        </p:nvSpPr>
        <p:spPr>
          <a:xfrm>
            <a:off x="4323683" y="2712214"/>
            <a:ext cx="1408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Bottom&lt;=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toBottom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A7059499-1C3B-4AE8-A49A-21700BC4AE87}"/>
              </a:ext>
            </a:extLst>
          </p:cNvPr>
          <p:cNvSpPr txBox="1"/>
          <p:nvPr/>
        </p:nvSpPr>
        <p:spPr>
          <a:xfrm>
            <a:off x="2614218" y="5807131"/>
            <a:ext cx="10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right&gt;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toRight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A9030AFF-4A0F-48E0-B693-C9FE8751DAA2}"/>
              </a:ext>
            </a:extLst>
          </p:cNvPr>
          <p:cNvSpPr txBox="1"/>
          <p:nvPr/>
        </p:nvSpPr>
        <p:spPr>
          <a:xfrm>
            <a:off x="1320701" y="5764595"/>
            <a:ext cx="1331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Bottom&gt;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toBottom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接點: 弧形 112">
            <a:extLst>
              <a:ext uri="{FF2B5EF4-FFF2-40B4-BE49-F238E27FC236}">
                <a16:creationId xmlns:a16="http://schemas.microsoft.com/office/drawing/2014/main" id="{6D31AB07-F4EA-4A06-87AC-1D5D0B48A8A3}"/>
              </a:ext>
            </a:extLst>
          </p:cNvPr>
          <p:cNvCxnSpPr>
            <a:cxnSpLocks/>
            <a:stCxn id="16" idx="6"/>
            <a:endCxn id="7" idx="6"/>
          </p:cNvCxnSpPr>
          <p:nvPr/>
        </p:nvCxnSpPr>
        <p:spPr>
          <a:xfrm flipH="1" flipV="1">
            <a:off x="4595834" y="3892242"/>
            <a:ext cx="36" cy="3730346"/>
          </a:xfrm>
          <a:prstGeom prst="curvedConnector3">
            <a:avLst>
              <a:gd name="adj1" fmla="val -21474836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C98308F0-44E2-401B-A21D-A02534D1ED0A}"/>
              </a:ext>
            </a:extLst>
          </p:cNvPr>
          <p:cNvSpPr txBox="1"/>
          <p:nvPr/>
        </p:nvSpPr>
        <p:spPr>
          <a:xfrm>
            <a:off x="4275362" y="4054866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Right&lt;=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toRight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9B12B9EF-2230-487C-BD81-FDA3F60B1F1A}"/>
              </a:ext>
            </a:extLst>
          </p:cNvPr>
          <p:cNvSpPr txBox="1"/>
          <p:nvPr/>
        </p:nvSpPr>
        <p:spPr>
          <a:xfrm>
            <a:off x="4567761" y="5406484"/>
            <a:ext cx="1441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Hlt.contains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(h)=true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8E99C186-6C49-47D9-A0FA-8D14C17234D8}"/>
              </a:ext>
            </a:extLst>
          </p:cNvPr>
          <p:cNvSpPr txBox="1"/>
          <p:nvPr/>
        </p:nvSpPr>
        <p:spPr>
          <a:xfrm>
            <a:off x="2852568" y="5539420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Hlt.contains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(h)=false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0C25194E-9A43-4AC3-99FB-3AB482E7CCE3}"/>
              </a:ext>
            </a:extLst>
          </p:cNvPr>
          <p:cNvSpPr txBox="1"/>
          <p:nvPr/>
        </p:nvSpPr>
        <p:spPr>
          <a:xfrm>
            <a:off x="169285" y="969941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Geohash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">
            <a:extLst>
              <a:ext uri="{FF2B5EF4-FFF2-40B4-BE49-F238E27FC236}">
                <a16:creationId xmlns:a16="http://schemas.microsoft.com/office/drawing/2014/main" id="{A0775652-89A0-4BE9-B3D3-6789B25F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1046678"/>
            <a:ext cx="83808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 String 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gridAsString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hash, int 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fromRight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 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fromBottom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 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toRight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 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toBottom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Set&lt;String&gt; 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highlightThese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0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A418FC-568A-4087-8559-4F6FC9ED5B9A}"/>
              </a:ext>
            </a:extLst>
          </p:cNvPr>
          <p:cNvSpPr/>
          <p:nvPr/>
        </p:nvSpPr>
        <p:spPr>
          <a:xfrm>
            <a:off x="670288" y="31895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1ECAB7B-C585-4397-92FF-B1F18958DDDF}"/>
              </a:ext>
            </a:extLst>
          </p:cNvPr>
          <p:cNvSpPr/>
          <p:nvPr/>
        </p:nvSpPr>
        <p:spPr>
          <a:xfrm>
            <a:off x="670288" y="109070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91A86F-78B1-414B-871C-2D73B2209176}"/>
              </a:ext>
            </a:extLst>
          </p:cNvPr>
          <p:cNvSpPr/>
          <p:nvPr/>
        </p:nvSpPr>
        <p:spPr>
          <a:xfrm>
            <a:off x="670288" y="177355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E3E6C69-437C-45A6-8D8A-325BA8AF03BE}"/>
              </a:ext>
            </a:extLst>
          </p:cNvPr>
          <p:cNvSpPr/>
          <p:nvPr/>
        </p:nvSpPr>
        <p:spPr>
          <a:xfrm>
            <a:off x="670288" y="2448906"/>
            <a:ext cx="595606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AC044B0-A8DB-4915-B9D4-23C6BEEF31D9}"/>
              </a:ext>
            </a:extLst>
          </p:cNvPr>
          <p:cNvSpPr/>
          <p:nvPr/>
        </p:nvSpPr>
        <p:spPr>
          <a:xfrm>
            <a:off x="670288" y="390108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870316D-9EB1-4200-8A71-AD7EB4EE62F2}"/>
              </a:ext>
            </a:extLst>
          </p:cNvPr>
          <p:cNvSpPr/>
          <p:nvPr/>
        </p:nvSpPr>
        <p:spPr>
          <a:xfrm>
            <a:off x="670288" y="3090714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1049EFD-C83C-4C88-A562-CB2DE21B3E49}"/>
              </a:ext>
            </a:extLst>
          </p:cNvPr>
          <p:cNvSpPr/>
          <p:nvPr/>
        </p:nvSpPr>
        <p:spPr>
          <a:xfrm>
            <a:off x="1347458" y="452465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4B28E8-03F2-4037-95C7-47DD7934D9C0}"/>
              </a:ext>
            </a:extLst>
          </p:cNvPr>
          <p:cNvSpPr/>
          <p:nvPr/>
        </p:nvSpPr>
        <p:spPr>
          <a:xfrm>
            <a:off x="670288" y="526621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49A684F-BEEE-46AC-B865-CB9A0C3B8CE3}"/>
              </a:ext>
            </a:extLst>
          </p:cNvPr>
          <p:cNvSpPr/>
          <p:nvPr/>
        </p:nvSpPr>
        <p:spPr>
          <a:xfrm>
            <a:off x="670288" y="6179252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4F58AAA-34E3-4605-8EB7-149A3DBDB729}"/>
              </a:ext>
            </a:extLst>
          </p:cNvPr>
          <p:cNvSpPr/>
          <p:nvPr/>
        </p:nvSpPr>
        <p:spPr>
          <a:xfrm>
            <a:off x="670288" y="6828245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7BD0A7B-369F-469B-A7C9-64057BC8DDC1}"/>
              </a:ext>
            </a:extLst>
          </p:cNvPr>
          <p:cNvSpPr/>
          <p:nvPr/>
        </p:nvSpPr>
        <p:spPr>
          <a:xfrm>
            <a:off x="698398" y="8386533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40B5D8F-B606-4DCC-AC25-86365F97A40F}"/>
              </a:ext>
            </a:extLst>
          </p:cNvPr>
          <p:cNvSpPr/>
          <p:nvPr/>
        </p:nvSpPr>
        <p:spPr>
          <a:xfrm>
            <a:off x="666484" y="7638618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n11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C190D4-0C4E-4F62-B6C2-A7C31395ADE2}"/>
              </a:ext>
            </a:extLst>
          </p:cNvPr>
          <p:cNvCxnSpPr>
            <a:cxnSpLocks/>
          </p:cNvCxnSpPr>
          <p:nvPr/>
        </p:nvCxnSpPr>
        <p:spPr>
          <a:xfrm>
            <a:off x="1674380" y="1466522"/>
            <a:ext cx="537440" cy="43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1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526580BC-6FFE-44A4-8FB0-E8DDC0883C31}"/>
              </a:ext>
            </a:extLst>
          </p:cNvPr>
          <p:cNvSpPr/>
          <p:nvPr/>
        </p:nvSpPr>
        <p:spPr>
          <a:xfrm>
            <a:off x="2967861" y="1182251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AC66322-A1A9-4976-80BF-3EC7433D67D9}"/>
              </a:ext>
            </a:extLst>
          </p:cNvPr>
          <p:cNvSpPr/>
          <p:nvPr/>
        </p:nvSpPr>
        <p:spPr>
          <a:xfrm>
            <a:off x="2388901" y="1954001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2AAA1E5-9027-43B2-A889-C65A7F561FE0}"/>
              </a:ext>
            </a:extLst>
          </p:cNvPr>
          <p:cNvSpPr/>
          <p:nvPr/>
        </p:nvSpPr>
        <p:spPr>
          <a:xfrm>
            <a:off x="3733094" y="1954001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B0D8AB6-F75B-411D-87A6-C8BF181EA80F}"/>
              </a:ext>
            </a:extLst>
          </p:cNvPr>
          <p:cNvSpPr/>
          <p:nvPr/>
        </p:nvSpPr>
        <p:spPr>
          <a:xfrm>
            <a:off x="3092139" y="2860386"/>
            <a:ext cx="595606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609BF48-505B-4909-B6BD-C7B77392404E}"/>
              </a:ext>
            </a:extLst>
          </p:cNvPr>
          <p:cNvSpPr/>
          <p:nvPr/>
        </p:nvSpPr>
        <p:spPr>
          <a:xfrm>
            <a:off x="3943685" y="375316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7AD9A28-C84C-4C71-A50F-055389C5CEF5}"/>
              </a:ext>
            </a:extLst>
          </p:cNvPr>
          <p:cNvSpPr/>
          <p:nvPr/>
        </p:nvSpPr>
        <p:spPr>
          <a:xfrm>
            <a:off x="4598174" y="2860386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C2E3422-4BB3-43C4-8940-AB2CB3B7A5F8}"/>
              </a:ext>
            </a:extLst>
          </p:cNvPr>
          <p:cNvSpPr/>
          <p:nvPr/>
        </p:nvSpPr>
        <p:spPr>
          <a:xfrm>
            <a:off x="5453388" y="3725746"/>
            <a:ext cx="595641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EB013B5-7E21-4A03-A53C-E266CD6E6311}"/>
              </a:ext>
            </a:extLst>
          </p:cNvPr>
          <p:cNvSpPr/>
          <p:nvPr/>
        </p:nvSpPr>
        <p:spPr>
          <a:xfrm>
            <a:off x="4598174" y="4587982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08B1796-CEC9-4059-B24D-51695A84C2C3}"/>
              </a:ext>
            </a:extLst>
          </p:cNvPr>
          <p:cNvSpPr/>
          <p:nvPr/>
        </p:nvSpPr>
        <p:spPr>
          <a:xfrm>
            <a:off x="4018090" y="5474005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9BAD394-6E9C-4B33-8D81-795E69879A6A}"/>
              </a:ext>
            </a:extLst>
          </p:cNvPr>
          <p:cNvSpPr/>
          <p:nvPr/>
        </p:nvSpPr>
        <p:spPr>
          <a:xfrm>
            <a:off x="5258439" y="5483264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D88B3CA-FE78-47DC-B8CC-EC59430F12B1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76273" y="1568126"/>
            <a:ext cx="344051" cy="452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3B16265-3EB7-4F59-B592-3C5F5353C554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4241506" y="2339876"/>
            <a:ext cx="443898" cy="586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7730F17-01DE-4B51-845D-F17CDD614D6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2686722" y="1568126"/>
            <a:ext cx="368369" cy="385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0D4442-4C4E-40F6-A07A-650538EDABAD}"/>
              </a:ext>
            </a:extLst>
          </p:cNvPr>
          <p:cNvSpPr txBox="1"/>
          <p:nvPr/>
        </p:nvSpPr>
        <p:spPr>
          <a:xfrm>
            <a:off x="1240661" y="200166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Eception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3C5EE9D-18F0-4331-BE13-719A1D77B0C0}"/>
              </a:ext>
            </a:extLst>
          </p:cNvPr>
          <p:cNvSpPr txBox="1"/>
          <p:nvPr/>
        </p:nvSpPr>
        <p:spPr>
          <a:xfrm>
            <a:off x="3737067" y="1540003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hash.length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()&gt;0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A7B3499-8BB8-4BB7-96B0-D2DC2D1DCA85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389942" y="2339876"/>
            <a:ext cx="430382" cy="520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62A590B-A5DA-4734-B030-2FF3A09E93FB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5106586" y="3246261"/>
            <a:ext cx="434032" cy="545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326A636-35BF-4192-9C38-66500C8E22F6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 flipH="1">
            <a:off x="4241506" y="3246261"/>
            <a:ext cx="443898" cy="506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9F5FD3A-D190-49A5-ACBD-0C0443686D57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06586" y="4111621"/>
            <a:ext cx="434032" cy="542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1C51E7E-926B-46AF-A548-6D3FC38FA01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4241506" y="4205250"/>
            <a:ext cx="443898" cy="448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4AE641-2774-49B3-B501-4CC4735CB8C9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4420660" y="4973857"/>
            <a:ext cx="264744" cy="513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163D37C9-E9B6-4480-861E-220B3EB3448E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5106586" y="4973857"/>
            <a:ext cx="479113" cy="509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CBBB7B9-9807-42B8-BBC9-293223A3F32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613732" y="5700046"/>
            <a:ext cx="644707" cy="1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F904BB3-9507-49E0-BD90-F9E26E60AA64}"/>
              </a:ext>
            </a:extLst>
          </p:cNvPr>
          <p:cNvSpPr txBox="1"/>
          <p:nvPr/>
        </p:nvSpPr>
        <p:spPr>
          <a:xfrm>
            <a:off x="1661146" y="148754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hash.length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()&lt;=0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944BE51-DEFE-40CA-98F6-B45388DFEA05}"/>
              </a:ext>
            </a:extLst>
          </p:cNvPr>
          <p:cNvSpPr txBox="1"/>
          <p:nvPr/>
        </p:nvSpPr>
        <p:spPr>
          <a:xfrm>
            <a:off x="4598174" y="2349335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adjacentHashAtBorder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==null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8118389-E113-4110-A386-3C1220F890CE}"/>
              </a:ext>
            </a:extLst>
          </p:cNvPr>
          <p:cNvSpPr txBox="1"/>
          <p:nvPr/>
        </p:nvSpPr>
        <p:spPr>
          <a:xfrm>
            <a:off x="1586680" y="2489618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adjacentHashAtBorder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!=null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4AF8DF9-A9F5-44EE-9690-3DF2DF733B5D}"/>
              </a:ext>
            </a:extLst>
          </p:cNvPr>
          <p:cNvSpPr txBox="1"/>
          <p:nvPr/>
        </p:nvSpPr>
        <p:spPr>
          <a:xfrm>
            <a:off x="2862401" y="335634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Source.length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()%2==0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8CE83A2-FA5B-410B-ADD0-A7F2021DFFEF}"/>
              </a:ext>
            </a:extLst>
          </p:cNvPr>
          <p:cNvSpPr txBox="1"/>
          <p:nvPr/>
        </p:nvSpPr>
        <p:spPr>
          <a:xfrm>
            <a:off x="5368139" y="331246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Source.length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()%2!=0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F9EA788-6582-4652-8029-623790BDD7E0}"/>
              </a:ext>
            </a:extLst>
          </p:cNvPr>
          <p:cNvSpPr txBox="1"/>
          <p:nvPr/>
        </p:nvSpPr>
        <p:spPr>
          <a:xfrm>
            <a:off x="717651" y="4992049"/>
            <a:ext cx="396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BORDERS.get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(direction).get(parity).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lastChar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-1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86429EC-05C7-4759-864E-168E9B6198A0}"/>
              </a:ext>
            </a:extLst>
          </p:cNvPr>
          <p:cNvSpPr txBox="1"/>
          <p:nvPr/>
        </p:nvSpPr>
        <p:spPr>
          <a:xfrm>
            <a:off x="5453388" y="4976961"/>
            <a:ext cx="396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BORDERS.get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(direction).get(parity).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lastChar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-1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71ADD08A-73C7-403A-97F3-54E27C954D0E}"/>
              </a:ext>
            </a:extLst>
          </p:cNvPr>
          <p:cNvSpPr txBox="1"/>
          <p:nvPr/>
        </p:nvSpPr>
        <p:spPr>
          <a:xfrm>
            <a:off x="1118758" y="2939847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adjacentHashAtBorder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1E37E35-AF23-48F6-B01E-32ACBBCCF6A8}"/>
              </a:ext>
            </a:extLst>
          </p:cNvPr>
          <p:cNvSpPr/>
          <p:nvPr/>
        </p:nvSpPr>
        <p:spPr>
          <a:xfrm>
            <a:off x="1262919" y="638085"/>
            <a:ext cx="786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Geohash static String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adjacentHash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hash, Direction direction)</a:t>
            </a:r>
          </a:p>
        </p:txBody>
      </p:sp>
    </p:spTree>
    <p:extLst>
      <p:ext uri="{BB962C8B-B14F-4D97-AF65-F5344CB8AC3E}">
        <p14:creationId xmlns:p14="http://schemas.microsoft.com/office/powerpoint/2010/main" val="60424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A418FC-568A-4087-8559-4F6FC9ED5B9A}"/>
              </a:ext>
            </a:extLst>
          </p:cNvPr>
          <p:cNvSpPr/>
          <p:nvPr/>
        </p:nvSpPr>
        <p:spPr>
          <a:xfrm>
            <a:off x="4953000" y="177355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1ECAB7B-C585-4397-92FF-B1F18958DDDF}"/>
              </a:ext>
            </a:extLst>
          </p:cNvPr>
          <p:cNvSpPr/>
          <p:nvPr/>
        </p:nvSpPr>
        <p:spPr>
          <a:xfrm>
            <a:off x="3920763" y="304537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91A86F-78B1-414B-871C-2D73B2209176}"/>
              </a:ext>
            </a:extLst>
          </p:cNvPr>
          <p:cNvSpPr/>
          <p:nvPr/>
        </p:nvSpPr>
        <p:spPr>
          <a:xfrm>
            <a:off x="5985238" y="3045378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C190D4-0C4E-4F62-B6C2-A7C31395ADE2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218584" y="2159434"/>
            <a:ext cx="821646" cy="885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E60E8A7-0F76-43A3-A6EC-EECF0150DBDD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5461412" y="2159434"/>
            <a:ext cx="821647" cy="885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DA4FF8-5A83-4768-A975-B3E92C27DA82}"/>
              </a:ext>
            </a:extLst>
          </p:cNvPr>
          <p:cNvSpPr txBox="1"/>
          <p:nvPr/>
        </p:nvSpPr>
        <p:spPr>
          <a:xfrm>
            <a:off x="2428513" y="2165749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&gt; MAX_HASH_LENGTH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D4425E-8BB2-4E7C-AED0-C98DB63C7DC7}"/>
              </a:ext>
            </a:extLst>
          </p:cNvPr>
          <p:cNvSpPr txBox="1"/>
          <p:nvPr/>
        </p:nvSpPr>
        <p:spPr>
          <a:xfrm>
            <a:off x="5985238" y="2225640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MAX_HASH_LENGTH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7EA56E-9C9A-427E-894C-6D0BC2EA29F5}"/>
              </a:ext>
            </a:extLst>
          </p:cNvPr>
          <p:cNvSpPr txBox="1"/>
          <p:nvPr/>
        </p:nvSpPr>
        <p:spPr>
          <a:xfrm>
            <a:off x="1561023" y="3391967"/>
            <a:ext cx="2598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calculateWidthDegrees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B8F9407-8BF0-4EF6-8879-9E713DD7DF7D}"/>
              </a:ext>
            </a:extLst>
          </p:cNvPr>
          <p:cNvSpPr txBox="1"/>
          <p:nvPr/>
        </p:nvSpPr>
        <p:spPr>
          <a:xfrm>
            <a:off x="6637866" y="3227276"/>
            <a:ext cx="225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HashWidths.values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233BA13C-6F66-4E5E-B0B7-4600DB74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64" y="1296298"/>
            <a:ext cx="573914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/>
              <a:t>Geohash </a:t>
            </a:r>
            <a:r>
              <a:rPr lang="en-US" altLang="zh-TW" sz="1500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double  </a:t>
            </a:r>
            <a:r>
              <a:rPr lang="en-US" altLang="zh-TW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widthDegrees</a:t>
            </a:r>
            <a:r>
              <a:rPr lang="en-US" altLang="zh-TW" sz="1500" dirty="0">
                <a:solidFill>
                  <a:srgbClr val="000000"/>
                </a:solidFill>
                <a:latin typeface="Consolas" panose="020B0609020204030204" pitchFamily="49" charset="0"/>
              </a:rPr>
              <a:t>(int n)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00996D-E689-4558-99EC-C41A406D9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85" y="721908"/>
            <a:ext cx="5210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Base32 </a:t>
            </a:r>
            <a:r>
              <a:rPr lang="zh-TW" altLang="zh-TW" dirty="0"/>
              <a:t>public static </a:t>
            </a:r>
            <a:r>
              <a:rPr lang="en-US" altLang="zh-TW" dirty="0"/>
              <a:t>long</a:t>
            </a:r>
            <a:r>
              <a:rPr lang="zh-TW" altLang="zh-TW" dirty="0"/>
              <a:t> </a:t>
            </a:r>
            <a:r>
              <a:rPr lang="en-US" altLang="zh-TW" dirty="0"/>
              <a:t>decodeBase32(String hash)</a:t>
            </a:r>
            <a:endParaRPr lang="zh-TW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49496F-8EA4-4FBC-985C-07CC95FFC72B}"/>
              </a:ext>
            </a:extLst>
          </p:cNvPr>
          <p:cNvSpPr/>
          <p:nvPr/>
        </p:nvSpPr>
        <p:spPr>
          <a:xfrm>
            <a:off x="2117449" y="493506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01D5758-CE59-44EE-996B-A73AB50680FC}"/>
              </a:ext>
            </a:extLst>
          </p:cNvPr>
          <p:cNvSpPr/>
          <p:nvPr/>
        </p:nvSpPr>
        <p:spPr>
          <a:xfrm>
            <a:off x="4137388" y="130355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FDA1EF0-A4E2-4381-91FA-524AE58C24DE}"/>
              </a:ext>
            </a:extLst>
          </p:cNvPr>
          <p:cNvSpPr/>
          <p:nvPr/>
        </p:nvSpPr>
        <p:spPr>
          <a:xfrm>
            <a:off x="3389387" y="210227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1A08067-6595-40E6-982D-37458B4081DF}"/>
              </a:ext>
            </a:extLst>
          </p:cNvPr>
          <p:cNvSpPr/>
          <p:nvPr/>
        </p:nvSpPr>
        <p:spPr>
          <a:xfrm>
            <a:off x="4953000" y="2102271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3BAEE019-F1DA-465C-9024-1A44BBF6D2F9}"/>
              </a:ext>
            </a:extLst>
          </p:cNvPr>
          <p:cNvSpPr/>
          <p:nvPr/>
        </p:nvSpPr>
        <p:spPr>
          <a:xfrm>
            <a:off x="4137424" y="2923939"/>
            <a:ext cx="595606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4B71021-1DBE-4461-A78D-9DCF1CE97C09}"/>
              </a:ext>
            </a:extLst>
          </p:cNvPr>
          <p:cNvSpPr/>
          <p:nvPr/>
        </p:nvSpPr>
        <p:spPr>
          <a:xfrm>
            <a:off x="4137388" y="3932405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FAA456F-6708-465A-9B70-A56EC5D25828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897799" y="1689432"/>
            <a:ext cx="326819" cy="479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A38FCDA-6CD0-4844-90F3-F0A1CF5656B6}"/>
              </a:ext>
            </a:extLst>
          </p:cNvPr>
          <p:cNvCxnSpPr>
            <a:cxnSpLocks/>
            <a:stCxn id="5" idx="5"/>
            <a:endCxn id="20" idx="1"/>
          </p:cNvCxnSpPr>
          <p:nvPr/>
        </p:nvCxnSpPr>
        <p:spPr>
          <a:xfrm>
            <a:off x="4645800" y="1689432"/>
            <a:ext cx="394430" cy="479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E3DF4EC-8BA0-4D0F-83FC-BD597EB49CBA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4645806" y="2488146"/>
            <a:ext cx="394424" cy="5019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821BBB3-58B5-465F-808E-089200399391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4435209" y="3376020"/>
            <a:ext cx="18" cy="556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70C1012-184B-4C02-B214-F16C83F8A064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>
            <a:off x="3687208" y="2554351"/>
            <a:ext cx="537440" cy="43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35FE4D68-10BA-4CEB-83DE-DF6A186AA1E4}"/>
              </a:ext>
            </a:extLst>
          </p:cNvPr>
          <p:cNvSpPr/>
          <p:nvPr/>
        </p:nvSpPr>
        <p:spPr>
          <a:xfrm>
            <a:off x="5057936" y="4700794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2D221EE-B148-4BEC-8CEF-EAD89E5F322C}"/>
              </a:ext>
            </a:extLst>
          </p:cNvPr>
          <p:cNvCxnSpPr>
            <a:cxnSpLocks/>
            <a:stCxn id="22" idx="5"/>
            <a:endCxn id="55" idx="1"/>
          </p:cNvCxnSpPr>
          <p:nvPr/>
        </p:nvCxnSpPr>
        <p:spPr>
          <a:xfrm>
            <a:off x="4645800" y="4318280"/>
            <a:ext cx="499366" cy="44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4EACBA16-2B8B-456E-9AC2-84002CAFB319}"/>
              </a:ext>
            </a:extLst>
          </p:cNvPr>
          <p:cNvSpPr/>
          <p:nvPr/>
        </p:nvSpPr>
        <p:spPr>
          <a:xfrm>
            <a:off x="4415453" y="549105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2CC6E6F3-314F-47E1-A69A-E621421E9A8A}"/>
              </a:ext>
            </a:extLst>
          </p:cNvPr>
          <p:cNvSpPr/>
          <p:nvPr/>
        </p:nvSpPr>
        <p:spPr>
          <a:xfrm>
            <a:off x="5924318" y="5486538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2617F32-CFAD-47AF-AF44-813D7E9CB7A2}"/>
              </a:ext>
            </a:extLst>
          </p:cNvPr>
          <p:cNvCxnSpPr>
            <a:cxnSpLocks/>
            <a:stCxn id="55" idx="3"/>
            <a:endCxn id="63" idx="0"/>
          </p:cNvCxnSpPr>
          <p:nvPr/>
        </p:nvCxnSpPr>
        <p:spPr>
          <a:xfrm flipH="1">
            <a:off x="4713274" y="5086669"/>
            <a:ext cx="431892" cy="404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97B71E5-1C8C-47EF-AC16-A475C60CAA3D}"/>
              </a:ext>
            </a:extLst>
          </p:cNvPr>
          <p:cNvCxnSpPr>
            <a:cxnSpLocks/>
            <a:stCxn id="55" idx="5"/>
            <a:endCxn id="64" idx="1"/>
          </p:cNvCxnSpPr>
          <p:nvPr/>
        </p:nvCxnSpPr>
        <p:spPr>
          <a:xfrm>
            <a:off x="5566348" y="5086669"/>
            <a:ext cx="445200" cy="466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>
            <a:extLst>
              <a:ext uri="{FF2B5EF4-FFF2-40B4-BE49-F238E27FC236}">
                <a16:creationId xmlns:a16="http://schemas.microsoft.com/office/drawing/2014/main" id="{A0B353C1-C80B-459F-81F9-66808CD1DD9F}"/>
              </a:ext>
            </a:extLst>
          </p:cNvPr>
          <p:cNvSpPr/>
          <p:nvPr/>
        </p:nvSpPr>
        <p:spPr>
          <a:xfrm>
            <a:off x="6710460" y="6179252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522FAF29-19D1-406E-901B-C43874497E7A}"/>
              </a:ext>
            </a:extLst>
          </p:cNvPr>
          <p:cNvSpPr/>
          <p:nvPr/>
        </p:nvSpPr>
        <p:spPr>
          <a:xfrm>
            <a:off x="5851696" y="6981714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E24361C-D152-4CED-802A-AEAAC562921C}"/>
              </a:ext>
            </a:extLst>
          </p:cNvPr>
          <p:cNvCxnSpPr>
            <a:cxnSpLocks/>
            <a:stCxn id="81" idx="3"/>
            <a:endCxn id="87" idx="7"/>
          </p:cNvCxnSpPr>
          <p:nvPr/>
        </p:nvCxnSpPr>
        <p:spPr>
          <a:xfrm flipH="1">
            <a:off x="6410363" y="6565127"/>
            <a:ext cx="387327" cy="484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>
            <a:extLst>
              <a:ext uri="{FF2B5EF4-FFF2-40B4-BE49-F238E27FC236}">
                <a16:creationId xmlns:a16="http://schemas.microsoft.com/office/drawing/2014/main" id="{460306B8-96F0-49E4-9193-3D0A3F5F6B5D}"/>
              </a:ext>
            </a:extLst>
          </p:cNvPr>
          <p:cNvSpPr/>
          <p:nvPr/>
        </p:nvSpPr>
        <p:spPr>
          <a:xfrm>
            <a:off x="7348737" y="6981715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n11</a:t>
            </a: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39FACF7F-2555-46D2-9491-DE90513A3404}"/>
              </a:ext>
            </a:extLst>
          </p:cNvPr>
          <p:cNvCxnSpPr>
            <a:cxnSpLocks/>
            <a:stCxn id="81" idx="5"/>
            <a:endCxn id="92" idx="0"/>
          </p:cNvCxnSpPr>
          <p:nvPr/>
        </p:nvCxnSpPr>
        <p:spPr>
          <a:xfrm>
            <a:off x="7218872" y="6565127"/>
            <a:ext cx="457125" cy="416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17193D0-6D7B-446B-9338-5DED5647EF4F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6506215" y="7212195"/>
            <a:ext cx="84252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A349622-AAC2-4F20-89F4-8433F67892B2}"/>
              </a:ext>
            </a:extLst>
          </p:cNvPr>
          <p:cNvSpPr txBox="1"/>
          <p:nvPr/>
        </p:nvSpPr>
        <p:spPr>
          <a:xfrm>
            <a:off x="2845876" y="1699787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isNegative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==true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1ACBD54A-E87E-4B7F-8E69-1E48CCE7A683}"/>
              </a:ext>
            </a:extLst>
          </p:cNvPr>
          <p:cNvSpPr txBox="1"/>
          <p:nvPr/>
        </p:nvSpPr>
        <p:spPr>
          <a:xfrm>
            <a:off x="4868982" y="166041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isNegative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==false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BDBB086-49E6-4836-B021-4C844546E94D}"/>
              </a:ext>
            </a:extLst>
          </p:cNvPr>
          <p:cNvSpPr txBox="1"/>
          <p:nvPr/>
        </p:nvSpPr>
        <p:spPr>
          <a:xfrm>
            <a:off x="6657723" y="3768130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接點: 弧形 112">
            <a:extLst>
              <a:ext uri="{FF2B5EF4-FFF2-40B4-BE49-F238E27FC236}">
                <a16:creationId xmlns:a16="http://schemas.microsoft.com/office/drawing/2014/main" id="{F80202BC-9317-4411-90FE-5507FE4377ED}"/>
              </a:ext>
            </a:extLst>
          </p:cNvPr>
          <p:cNvCxnSpPr>
            <a:cxnSpLocks/>
            <a:stCxn id="22" idx="7"/>
            <a:endCxn id="81" idx="7"/>
          </p:cNvCxnSpPr>
          <p:nvPr/>
        </p:nvCxnSpPr>
        <p:spPr>
          <a:xfrm rot="16200000" flipH="1">
            <a:off x="4808912" y="3835498"/>
            <a:ext cx="2246847" cy="2573072"/>
          </a:xfrm>
          <a:prstGeom prst="curvedConnector3">
            <a:avLst>
              <a:gd name="adj1" fmla="val -16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5B714B03-DA70-46EF-88F3-0C51C80F7339}"/>
              </a:ext>
            </a:extLst>
          </p:cNvPr>
          <p:cNvSpPr txBox="1"/>
          <p:nvPr/>
        </p:nvSpPr>
        <p:spPr>
          <a:xfrm>
            <a:off x="3877256" y="446152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startIndex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9484EF94-9CA8-4317-9166-9A51D9AC0140}"/>
              </a:ext>
            </a:extLst>
          </p:cNvPr>
          <p:cNvSpPr txBox="1"/>
          <p:nvPr/>
        </p:nvSpPr>
        <p:spPr>
          <a:xfrm>
            <a:off x="2209815" y="5546360"/>
            <a:ext cx="2317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IllegalArgumentException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F8C169B-1C64-4437-A61E-B19DCA84DAA3}"/>
              </a:ext>
            </a:extLst>
          </p:cNvPr>
          <p:cNvSpPr txBox="1"/>
          <p:nvPr/>
        </p:nvSpPr>
        <p:spPr>
          <a:xfrm>
            <a:off x="5441904" y="6529961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isNegative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==true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F605A3FA-2701-4A56-8B6C-8A5234FFBCDB}"/>
              </a:ext>
            </a:extLst>
          </p:cNvPr>
          <p:cNvSpPr txBox="1"/>
          <p:nvPr/>
        </p:nvSpPr>
        <p:spPr>
          <a:xfrm>
            <a:off x="7329955" y="6447738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isNegative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==false</a:t>
            </a:r>
          </a:p>
        </p:txBody>
      </p:sp>
      <p:cxnSp>
        <p:nvCxnSpPr>
          <p:cNvPr id="128" name="接點: 弧形 127">
            <a:extLst>
              <a:ext uri="{FF2B5EF4-FFF2-40B4-BE49-F238E27FC236}">
                <a16:creationId xmlns:a16="http://schemas.microsoft.com/office/drawing/2014/main" id="{5F1ED3B1-B5DF-47DE-845E-306FAE49FE1A}"/>
              </a:ext>
            </a:extLst>
          </p:cNvPr>
          <p:cNvCxnSpPr>
            <a:cxnSpLocks/>
            <a:stCxn id="64" idx="7"/>
            <a:endCxn id="22" idx="6"/>
          </p:cNvCxnSpPr>
          <p:nvPr/>
        </p:nvCxnSpPr>
        <p:spPr>
          <a:xfrm rot="16200000" flipV="1">
            <a:off x="4885731" y="4005745"/>
            <a:ext cx="1394298" cy="169970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0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2">
            <a:extLst>
              <a:ext uri="{FF2B5EF4-FFF2-40B4-BE49-F238E27FC236}">
                <a16:creationId xmlns:a16="http://schemas.microsoft.com/office/drawing/2014/main" id="{97DAFE21-B4E5-4D33-8BE3-A5701393D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34" y="653144"/>
            <a:ext cx="9906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Base32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87803D8-CF8E-4D5C-8EFD-BEEB7BA0027B}"/>
              </a:ext>
            </a:extLst>
          </p:cNvPr>
          <p:cNvSpPr/>
          <p:nvPr/>
        </p:nvSpPr>
        <p:spPr>
          <a:xfrm>
            <a:off x="3677279" y="109352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29F4E92-6C00-4589-9932-899931DEB52A}"/>
              </a:ext>
            </a:extLst>
          </p:cNvPr>
          <p:cNvSpPr/>
          <p:nvPr/>
        </p:nvSpPr>
        <p:spPr>
          <a:xfrm>
            <a:off x="3677279" y="199959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8CB8E32-2342-49B6-9880-107B7216CCAD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3975100" y="1545610"/>
            <a:ext cx="0" cy="45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85B71D4-3E36-4841-83DD-A554C02D1821}"/>
              </a:ext>
            </a:extLst>
          </p:cNvPr>
          <p:cNvSpPr/>
          <p:nvPr/>
        </p:nvSpPr>
        <p:spPr>
          <a:xfrm>
            <a:off x="2626998" y="3449006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49D449A-3541-4668-92C1-1FD23B88D45C}"/>
              </a:ext>
            </a:extLst>
          </p:cNvPr>
          <p:cNvSpPr/>
          <p:nvPr/>
        </p:nvSpPr>
        <p:spPr>
          <a:xfrm>
            <a:off x="4631818" y="3453620"/>
            <a:ext cx="595606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7697090-FBD8-4F75-93B7-5AE8E6FB4224}"/>
              </a:ext>
            </a:extLst>
          </p:cNvPr>
          <p:cNvCxnSpPr>
            <a:cxnSpLocks/>
            <a:stCxn id="15" idx="3"/>
            <a:endCxn id="19" idx="7"/>
          </p:cNvCxnSpPr>
          <p:nvPr/>
        </p:nvCxnSpPr>
        <p:spPr>
          <a:xfrm flipH="1">
            <a:off x="3135410" y="2385474"/>
            <a:ext cx="629099" cy="1129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1DC61-0A2B-408A-BF3C-FDAB2350FF4F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4185691" y="2385474"/>
            <a:ext cx="743930" cy="1068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ACD52ABE-A884-4A47-9881-1486EA5391C1}"/>
              </a:ext>
            </a:extLst>
          </p:cNvPr>
          <p:cNvSpPr/>
          <p:nvPr/>
        </p:nvSpPr>
        <p:spPr>
          <a:xfrm>
            <a:off x="5966893" y="4817586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A624957-00C4-4086-9016-295A7292182B}"/>
              </a:ext>
            </a:extLst>
          </p:cNvPr>
          <p:cNvCxnSpPr>
            <a:cxnSpLocks/>
            <a:stCxn id="20" idx="5"/>
            <a:endCxn id="29" idx="0"/>
          </p:cNvCxnSpPr>
          <p:nvPr/>
        </p:nvCxnSpPr>
        <p:spPr>
          <a:xfrm>
            <a:off x="5140200" y="3839495"/>
            <a:ext cx="1124514" cy="97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9275093F-C2F6-42F4-9354-472D32FA0CA2}"/>
              </a:ext>
            </a:extLst>
          </p:cNvPr>
          <p:cNvSpPr/>
          <p:nvPr/>
        </p:nvSpPr>
        <p:spPr>
          <a:xfrm>
            <a:off x="7054489" y="6179252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9377656-66C6-4FEE-AAB5-A1EDECC2BA33}"/>
              </a:ext>
            </a:extLst>
          </p:cNvPr>
          <p:cNvSpPr/>
          <p:nvPr/>
        </p:nvSpPr>
        <p:spPr>
          <a:xfrm>
            <a:off x="6135795" y="709113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58D570A0-7AC7-4D6F-B07B-23C0E899BF84}"/>
              </a:ext>
            </a:extLst>
          </p:cNvPr>
          <p:cNvCxnSpPr>
            <a:cxnSpLocks/>
            <a:stCxn id="20" idx="6"/>
            <a:endCxn id="35" idx="6"/>
          </p:cNvCxnSpPr>
          <p:nvPr/>
        </p:nvCxnSpPr>
        <p:spPr>
          <a:xfrm>
            <a:off x="5227424" y="3679661"/>
            <a:ext cx="2422707" cy="2725632"/>
          </a:xfrm>
          <a:prstGeom prst="curvedConnector3">
            <a:avLst>
              <a:gd name="adj1" fmla="val 1094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A27B935C-071B-4985-B466-6B6321AE0029}"/>
              </a:ext>
            </a:extLst>
          </p:cNvPr>
          <p:cNvCxnSpPr>
            <a:cxnSpLocks/>
            <a:stCxn id="29" idx="3"/>
            <a:endCxn id="20" idx="4"/>
          </p:cNvCxnSpPr>
          <p:nvPr/>
        </p:nvCxnSpPr>
        <p:spPr>
          <a:xfrm rot="5400000" flipH="1">
            <a:off x="4842992" y="3992330"/>
            <a:ext cx="1297760" cy="1124502"/>
          </a:xfrm>
          <a:prstGeom prst="curvedConnector3">
            <a:avLst>
              <a:gd name="adj1" fmla="val -227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367A41D-842C-4F33-945F-BB0A5DE788D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3222640" y="3675047"/>
            <a:ext cx="1409178" cy="4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628AF1D6-F284-4D0B-B1E2-3A5EF80AF963}"/>
              </a:ext>
            </a:extLst>
          </p:cNvPr>
          <p:cNvSpPr/>
          <p:nvPr/>
        </p:nvSpPr>
        <p:spPr>
          <a:xfrm>
            <a:off x="8099788" y="709113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80056C4-5FB6-44B2-8E7F-37EFBB4468B8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6644207" y="6565127"/>
            <a:ext cx="497512" cy="592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2EECC5E-6FDF-4161-A85E-4A452D60573C}"/>
              </a:ext>
            </a:extLst>
          </p:cNvPr>
          <p:cNvCxnSpPr>
            <a:cxnSpLocks/>
            <a:stCxn id="35" idx="5"/>
            <a:endCxn id="65" idx="1"/>
          </p:cNvCxnSpPr>
          <p:nvPr/>
        </p:nvCxnSpPr>
        <p:spPr>
          <a:xfrm>
            <a:off x="7562901" y="6565127"/>
            <a:ext cx="624117" cy="592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E3A8D78-AF8E-40D5-BAF3-80360FA3F83E}"/>
              </a:ext>
            </a:extLst>
          </p:cNvPr>
          <p:cNvSpPr txBox="1"/>
          <p:nvPr/>
        </p:nvSpPr>
        <p:spPr>
          <a:xfrm>
            <a:off x="2047218" y="2677356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negative==false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DCB7D7B-0829-4F8A-B760-081F9BC543E2}"/>
              </a:ext>
            </a:extLst>
          </p:cNvPr>
          <p:cNvSpPr txBox="1"/>
          <p:nvPr/>
        </p:nvSpPr>
        <p:spPr>
          <a:xfrm>
            <a:off x="4695475" y="2677356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negative==true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D3CCCD5-C36D-4775-BAD6-0B8B1278D56C}"/>
              </a:ext>
            </a:extLst>
          </p:cNvPr>
          <p:cNvSpPr txBox="1"/>
          <p:nvPr/>
        </p:nvSpPr>
        <p:spPr>
          <a:xfrm>
            <a:off x="6905103" y="3645888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&gt; -32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5F6EE9E-F4D3-426E-8A58-92C237B716A6}"/>
              </a:ext>
            </a:extLst>
          </p:cNvPr>
          <p:cNvSpPr txBox="1"/>
          <p:nvPr/>
        </p:nvSpPr>
        <p:spPr>
          <a:xfrm>
            <a:off x="5694058" y="4008657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&lt;= -32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0FE72473-8EE2-41F0-9BF9-0E15852F9B5B}"/>
              </a:ext>
            </a:extLst>
          </p:cNvPr>
          <p:cNvSpPr txBox="1"/>
          <p:nvPr/>
        </p:nvSpPr>
        <p:spPr>
          <a:xfrm>
            <a:off x="5688774" y="6483391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negative==true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A1E042A-7D1D-477C-AFF3-668DF80B1593}"/>
              </a:ext>
            </a:extLst>
          </p:cNvPr>
          <p:cNvSpPr txBox="1"/>
          <p:nvPr/>
        </p:nvSpPr>
        <p:spPr>
          <a:xfrm>
            <a:off x="7701062" y="6520355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negative==false</a:t>
            </a:r>
          </a:p>
        </p:txBody>
      </p:sp>
      <p:sp>
        <p:nvSpPr>
          <p:cNvPr id="78" name="Rectangle 1">
            <a:extLst>
              <a:ext uri="{FF2B5EF4-FFF2-40B4-BE49-F238E27FC236}">
                <a16:creationId xmlns:a16="http://schemas.microsoft.com/office/drawing/2014/main" id="{ACF01FA3-174F-4B31-8B56-DED98A3B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103" y="724174"/>
            <a:ext cx="579197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 static String encodeBase32(long i, int length)</a:t>
            </a:r>
            <a:endParaRPr kumimoji="0" lang="zh-TW" altLang="zh-TW" sz="180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2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A418FC-568A-4087-8559-4F6FC9ED5B9A}"/>
              </a:ext>
            </a:extLst>
          </p:cNvPr>
          <p:cNvSpPr/>
          <p:nvPr/>
        </p:nvSpPr>
        <p:spPr>
          <a:xfrm>
            <a:off x="4746988" y="1902316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1ECAB7B-C585-4397-92FF-B1F18958DDDF}"/>
              </a:ext>
            </a:extLst>
          </p:cNvPr>
          <p:cNvSpPr/>
          <p:nvPr/>
        </p:nvSpPr>
        <p:spPr>
          <a:xfrm>
            <a:off x="3959588" y="289692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91A86F-78B1-414B-871C-2D73B2209176}"/>
              </a:ext>
            </a:extLst>
          </p:cNvPr>
          <p:cNvSpPr/>
          <p:nvPr/>
        </p:nvSpPr>
        <p:spPr>
          <a:xfrm>
            <a:off x="5559788" y="2904383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E3E6C69-437C-45A6-8D8A-325BA8AF03BE}"/>
              </a:ext>
            </a:extLst>
          </p:cNvPr>
          <p:cNvSpPr/>
          <p:nvPr/>
        </p:nvSpPr>
        <p:spPr>
          <a:xfrm>
            <a:off x="6294320" y="3821940"/>
            <a:ext cx="595606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AC044B0-A8DB-4915-B9D4-23C6BEEF31D9}"/>
              </a:ext>
            </a:extLst>
          </p:cNvPr>
          <p:cNvSpPr/>
          <p:nvPr/>
        </p:nvSpPr>
        <p:spPr>
          <a:xfrm>
            <a:off x="6979271" y="4677056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870316D-9EB1-4200-8A71-AD7EB4EE62F2}"/>
              </a:ext>
            </a:extLst>
          </p:cNvPr>
          <p:cNvSpPr/>
          <p:nvPr/>
        </p:nvSpPr>
        <p:spPr>
          <a:xfrm>
            <a:off x="5766604" y="4676201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C190D4-0C4E-4F62-B6C2-A7C31395ADE2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257409" y="2288191"/>
            <a:ext cx="576809" cy="608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2BC5AC9-B642-4097-B6E1-351F71EAD455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5255400" y="2288191"/>
            <a:ext cx="602209" cy="616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54D13E7-BDB7-4EB9-BBC8-4A90DC32A011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6068200" y="3290258"/>
            <a:ext cx="523923" cy="531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532F733-43AA-417F-BC6B-AF072EBB453E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6802702" y="4207815"/>
            <a:ext cx="474390" cy="469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8D8F5D0-56FE-4D65-97B2-4922E94E3C9E}"/>
              </a:ext>
            </a:extLst>
          </p:cNvPr>
          <p:cNvSpPr txBox="1"/>
          <p:nvPr/>
        </p:nvSpPr>
        <p:spPr>
          <a:xfrm>
            <a:off x="2947097" y="2284782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s.length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&gt;= length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CFAB065-D0F5-44D5-A22D-793AC04C9C1A}"/>
              </a:ext>
            </a:extLst>
          </p:cNvPr>
          <p:cNvSpPr txBox="1"/>
          <p:nvPr/>
        </p:nvSpPr>
        <p:spPr>
          <a:xfrm>
            <a:off x="5609287" y="2249780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s.length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 length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1EFACB3-7642-4771-ADF3-F2BCC99AF9E5}"/>
              </a:ext>
            </a:extLst>
          </p:cNvPr>
          <p:cNvSpPr txBox="1"/>
          <p:nvPr/>
        </p:nvSpPr>
        <p:spPr>
          <a:xfrm>
            <a:off x="7013281" y="412013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&lt;count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8A9AE3D-A406-47A1-9EFB-1BE76684C1E9}"/>
              </a:ext>
            </a:extLst>
          </p:cNvPr>
          <p:cNvSpPr txBox="1"/>
          <p:nvPr/>
        </p:nvSpPr>
        <p:spPr>
          <a:xfrm>
            <a:off x="5522461" y="413027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&lt;count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C0F20D5-6572-4A93-9659-C7732C73D3D7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6064425" y="4207815"/>
            <a:ext cx="317119" cy="468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弧形 57">
            <a:extLst>
              <a:ext uri="{FF2B5EF4-FFF2-40B4-BE49-F238E27FC236}">
                <a16:creationId xmlns:a16="http://schemas.microsoft.com/office/drawing/2014/main" id="{DAC79262-9785-4C74-906C-9E8C53013A18}"/>
              </a:ext>
            </a:extLst>
          </p:cNvPr>
          <p:cNvCxnSpPr>
            <a:cxnSpLocks/>
            <a:stCxn id="7" idx="6"/>
            <a:endCxn id="5" idx="4"/>
          </p:cNvCxnSpPr>
          <p:nvPr/>
        </p:nvCxnSpPr>
        <p:spPr>
          <a:xfrm flipV="1">
            <a:off x="6362246" y="4274021"/>
            <a:ext cx="229877" cy="62822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E51CB09-67D7-4BB7-B686-20CB67CBA689}"/>
              </a:ext>
            </a:extLst>
          </p:cNvPr>
          <p:cNvSpPr txBox="1"/>
          <p:nvPr/>
        </p:nvSpPr>
        <p:spPr>
          <a:xfrm>
            <a:off x="7606026" y="4735692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b.toString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DBDDE0C-8C39-46AC-A0E4-4A94B6E77E14}"/>
              </a:ext>
            </a:extLst>
          </p:cNvPr>
          <p:cNvSpPr txBox="1"/>
          <p:nvPr/>
        </p:nvSpPr>
        <p:spPr>
          <a:xfrm>
            <a:off x="3128395" y="2976534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14BC361-2BA5-47E4-82E1-E0C82FBF2FFA}"/>
              </a:ext>
            </a:extLst>
          </p:cNvPr>
          <p:cNvSpPr/>
          <p:nvPr/>
        </p:nvSpPr>
        <p:spPr>
          <a:xfrm>
            <a:off x="2063931" y="1175826"/>
            <a:ext cx="637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Base32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String </a:t>
            </a:r>
            <a:r>
              <a:rPr lang="en-US" altLang="zh-TW" dirty="0" err="1"/>
              <a:t>padLeftWithZerosToLength</a:t>
            </a:r>
            <a:r>
              <a:rPr lang="en-US" altLang="zh-TW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 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 length)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A418FC-568A-4087-8559-4F6FC9ED5B9A}"/>
              </a:ext>
            </a:extLst>
          </p:cNvPr>
          <p:cNvSpPr/>
          <p:nvPr/>
        </p:nvSpPr>
        <p:spPr>
          <a:xfrm>
            <a:off x="670288" y="31895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1ECAB7B-C585-4397-92FF-B1F18958DDDF}"/>
              </a:ext>
            </a:extLst>
          </p:cNvPr>
          <p:cNvSpPr/>
          <p:nvPr/>
        </p:nvSpPr>
        <p:spPr>
          <a:xfrm>
            <a:off x="670288" y="109070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91A86F-78B1-414B-871C-2D73B2209176}"/>
              </a:ext>
            </a:extLst>
          </p:cNvPr>
          <p:cNvSpPr/>
          <p:nvPr/>
        </p:nvSpPr>
        <p:spPr>
          <a:xfrm>
            <a:off x="670288" y="177355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E3E6C69-437C-45A6-8D8A-325BA8AF03BE}"/>
              </a:ext>
            </a:extLst>
          </p:cNvPr>
          <p:cNvSpPr/>
          <p:nvPr/>
        </p:nvSpPr>
        <p:spPr>
          <a:xfrm>
            <a:off x="670288" y="2448906"/>
            <a:ext cx="595606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AC044B0-A8DB-4915-B9D4-23C6BEEF31D9}"/>
              </a:ext>
            </a:extLst>
          </p:cNvPr>
          <p:cNvSpPr/>
          <p:nvPr/>
        </p:nvSpPr>
        <p:spPr>
          <a:xfrm>
            <a:off x="670288" y="390108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870316D-9EB1-4200-8A71-AD7EB4EE62F2}"/>
              </a:ext>
            </a:extLst>
          </p:cNvPr>
          <p:cNvSpPr/>
          <p:nvPr/>
        </p:nvSpPr>
        <p:spPr>
          <a:xfrm>
            <a:off x="670288" y="3090714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1049EFD-C83C-4C88-A562-CB2DE21B3E49}"/>
              </a:ext>
            </a:extLst>
          </p:cNvPr>
          <p:cNvSpPr/>
          <p:nvPr/>
        </p:nvSpPr>
        <p:spPr>
          <a:xfrm>
            <a:off x="1347458" y="452465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4B28E8-03F2-4037-95C7-47DD7934D9C0}"/>
              </a:ext>
            </a:extLst>
          </p:cNvPr>
          <p:cNvSpPr/>
          <p:nvPr/>
        </p:nvSpPr>
        <p:spPr>
          <a:xfrm>
            <a:off x="670288" y="526621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49A684F-BEEE-46AC-B865-CB9A0C3B8CE3}"/>
              </a:ext>
            </a:extLst>
          </p:cNvPr>
          <p:cNvSpPr/>
          <p:nvPr/>
        </p:nvSpPr>
        <p:spPr>
          <a:xfrm>
            <a:off x="670288" y="6179252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4F58AAA-34E3-4605-8EB7-149A3DBDB729}"/>
              </a:ext>
            </a:extLst>
          </p:cNvPr>
          <p:cNvSpPr/>
          <p:nvPr/>
        </p:nvSpPr>
        <p:spPr>
          <a:xfrm>
            <a:off x="670288" y="6828245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7BD0A7B-369F-469B-A7C9-64057BC8DDC1}"/>
              </a:ext>
            </a:extLst>
          </p:cNvPr>
          <p:cNvSpPr/>
          <p:nvPr/>
        </p:nvSpPr>
        <p:spPr>
          <a:xfrm>
            <a:off x="698398" y="8386533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40B5D8F-B606-4DCC-AC25-86365F97A40F}"/>
              </a:ext>
            </a:extLst>
          </p:cNvPr>
          <p:cNvSpPr/>
          <p:nvPr/>
        </p:nvSpPr>
        <p:spPr>
          <a:xfrm>
            <a:off x="666484" y="7638618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n11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C190D4-0C4E-4F62-B6C2-A7C31395ADE2}"/>
              </a:ext>
            </a:extLst>
          </p:cNvPr>
          <p:cNvCxnSpPr>
            <a:cxnSpLocks/>
          </p:cNvCxnSpPr>
          <p:nvPr/>
        </p:nvCxnSpPr>
        <p:spPr>
          <a:xfrm>
            <a:off x="1674380" y="1466522"/>
            <a:ext cx="537440" cy="43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6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A418FC-568A-4087-8559-4F6FC9ED5B9A}"/>
              </a:ext>
            </a:extLst>
          </p:cNvPr>
          <p:cNvSpPr/>
          <p:nvPr/>
        </p:nvSpPr>
        <p:spPr>
          <a:xfrm>
            <a:off x="670288" y="31895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1ECAB7B-C585-4397-92FF-B1F18958DDDF}"/>
              </a:ext>
            </a:extLst>
          </p:cNvPr>
          <p:cNvSpPr/>
          <p:nvPr/>
        </p:nvSpPr>
        <p:spPr>
          <a:xfrm>
            <a:off x="670288" y="109070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91A86F-78B1-414B-871C-2D73B2209176}"/>
              </a:ext>
            </a:extLst>
          </p:cNvPr>
          <p:cNvSpPr/>
          <p:nvPr/>
        </p:nvSpPr>
        <p:spPr>
          <a:xfrm>
            <a:off x="670288" y="177355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E3E6C69-437C-45A6-8D8A-325BA8AF03BE}"/>
              </a:ext>
            </a:extLst>
          </p:cNvPr>
          <p:cNvSpPr/>
          <p:nvPr/>
        </p:nvSpPr>
        <p:spPr>
          <a:xfrm>
            <a:off x="670288" y="2448906"/>
            <a:ext cx="595606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AC044B0-A8DB-4915-B9D4-23C6BEEF31D9}"/>
              </a:ext>
            </a:extLst>
          </p:cNvPr>
          <p:cNvSpPr/>
          <p:nvPr/>
        </p:nvSpPr>
        <p:spPr>
          <a:xfrm>
            <a:off x="670288" y="390108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870316D-9EB1-4200-8A71-AD7EB4EE62F2}"/>
              </a:ext>
            </a:extLst>
          </p:cNvPr>
          <p:cNvSpPr/>
          <p:nvPr/>
        </p:nvSpPr>
        <p:spPr>
          <a:xfrm>
            <a:off x="670288" y="3090714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1049EFD-C83C-4C88-A562-CB2DE21B3E49}"/>
              </a:ext>
            </a:extLst>
          </p:cNvPr>
          <p:cNvSpPr/>
          <p:nvPr/>
        </p:nvSpPr>
        <p:spPr>
          <a:xfrm>
            <a:off x="1347458" y="452465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4B28E8-03F2-4037-95C7-47DD7934D9C0}"/>
              </a:ext>
            </a:extLst>
          </p:cNvPr>
          <p:cNvSpPr/>
          <p:nvPr/>
        </p:nvSpPr>
        <p:spPr>
          <a:xfrm>
            <a:off x="670288" y="526621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49A684F-BEEE-46AC-B865-CB9A0C3B8CE3}"/>
              </a:ext>
            </a:extLst>
          </p:cNvPr>
          <p:cNvSpPr/>
          <p:nvPr/>
        </p:nvSpPr>
        <p:spPr>
          <a:xfrm>
            <a:off x="670288" y="6179252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4F58AAA-34E3-4605-8EB7-149A3DBDB729}"/>
              </a:ext>
            </a:extLst>
          </p:cNvPr>
          <p:cNvSpPr/>
          <p:nvPr/>
        </p:nvSpPr>
        <p:spPr>
          <a:xfrm>
            <a:off x="670288" y="6828245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7BD0A7B-369F-469B-A7C9-64057BC8DDC1}"/>
              </a:ext>
            </a:extLst>
          </p:cNvPr>
          <p:cNvSpPr/>
          <p:nvPr/>
        </p:nvSpPr>
        <p:spPr>
          <a:xfrm>
            <a:off x="698398" y="8386533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40B5D8F-B606-4DCC-AC25-86365F97A40F}"/>
              </a:ext>
            </a:extLst>
          </p:cNvPr>
          <p:cNvSpPr/>
          <p:nvPr/>
        </p:nvSpPr>
        <p:spPr>
          <a:xfrm>
            <a:off x="666484" y="7638618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n11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C190D4-0C4E-4F62-B6C2-A7C31395ADE2}"/>
              </a:ext>
            </a:extLst>
          </p:cNvPr>
          <p:cNvCxnSpPr>
            <a:cxnSpLocks/>
          </p:cNvCxnSpPr>
          <p:nvPr/>
        </p:nvCxnSpPr>
        <p:spPr>
          <a:xfrm>
            <a:off x="1674380" y="1466522"/>
            <a:ext cx="537440" cy="43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7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A418FC-568A-4087-8559-4F6FC9ED5B9A}"/>
              </a:ext>
            </a:extLst>
          </p:cNvPr>
          <p:cNvSpPr/>
          <p:nvPr/>
        </p:nvSpPr>
        <p:spPr>
          <a:xfrm>
            <a:off x="670288" y="31895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1ECAB7B-C585-4397-92FF-B1F18958DDDF}"/>
              </a:ext>
            </a:extLst>
          </p:cNvPr>
          <p:cNvSpPr/>
          <p:nvPr/>
        </p:nvSpPr>
        <p:spPr>
          <a:xfrm>
            <a:off x="670288" y="109070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91A86F-78B1-414B-871C-2D73B2209176}"/>
              </a:ext>
            </a:extLst>
          </p:cNvPr>
          <p:cNvSpPr/>
          <p:nvPr/>
        </p:nvSpPr>
        <p:spPr>
          <a:xfrm>
            <a:off x="670288" y="1773559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E3E6C69-437C-45A6-8D8A-325BA8AF03BE}"/>
              </a:ext>
            </a:extLst>
          </p:cNvPr>
          <p:cNvSpPr/>
          <p:nvPr/>
        </p:nvSpPr>
        <p:spPr>
          <a:xfrm>
            <a:off x="670288" y="2448906"/>
            <a:ext cx="595606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AC044B0-A8DB-4915-B9D4-23C6BEEF31D9}"/>
              </a:ext>
            </a:extLst>
          </p:cNvPr>
          <p:cNvSpPr/>
          <p:nvPr/>
        </p:nvSpPr>
        <p:spPr>
          <a:xfrm>
            <a:off x="670288" y="390108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870316D-9EB1-4200-8A71-AD7EB4EE62F2}"/>
              </a:ext>
            </a:extLst>
          </p:cNvPr>
          <p:cNvSpPr/>
          <p:nvPr/>
        </p:nvSpPr>
        <p:spPr>
          <a:xfrm>
            <a:off x="670288" y="3090714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1049EFD-C83C-4C88-A562-CB2DE21B3E49}"/>
              </a:ext>
            </a:extLst>
          </p:cNvPr>
          <p:cNvSpPr/>
          <p:nvPr/>
        </p:nvSpPr>
        <p:spPr>
          <a:xfrm>
            <a:off x="1347458" y="4524657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n7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F4B28E8-03F2-4037-95C7-47DD7934D9C0}"/>
              </a:ext>
            </a:extLst>
          </p:cNvPr>
          <p:cNvSpPr/>
          <p:nvPr/>
        </p:nvSpPr>
        <p:spPr>
          <a:xfrm>
            <a:off x="670288" y="5266210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49A684F-BEEE-46AC-B865-CB9A0C3B8CE3}"/>
              </a:ext>
            </a:extLst>
          </p:cNvPr>
          <p:cNvSpPr/>
          <p:nvPr/>
        </p:nvSpPr>
        <p:spPr>
          <a:xfrm>
            <a:off x="670288" y="6179252"/>
            <a:ext cx="595642" cy="452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4F58AAA-34E3-4605-8EB7-149A3DBDB729}"/>
              </a:ext>
            </a:extLst>
          </p:cNvPr>
          <p:cNvSpPr/>
          <p:nvPr/>
        </p:nvSpPr>
        <p:spPr>
          <a:xfrm>
            <a:off x="670288" y="6828245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n10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7BD0A7B-369F-469B-A7C9-64057BC8DDC1}"/>
              </a:ext>
            </a:extLst>
          </p:cNvPr>
          <p:cNvSpPr/>
          <p:nvPr/>
        </p:nvSpPr>
        <p:spPr>
          <a:xfrm>
            <a:off x="698398" y="8386533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n12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40B5D8F-B606-4DCC-AC25-86365F97A40F}"/>
              </a:ext>
            </a:extLst>
          </p:cNvPr>
          <p:cNvSpPr/>
          <p:nvPr/>
        </p:nvSpPr>
        <p:spPr>
          <a:xfrm>
            <a:off x="666484" y="7638618"/>
            <a:ext cx="654519" cy="4609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n11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C190D4-0C4E-4F62-B6C2-A7C31395ADE2}"/>
              </a:ext>
            </a:extLst>
          </p:cNvPr>
          <p:cNvCxnSpPr>
            <a:cxnSpLocks/>
          </p:cNvCxnSpPr>
          <p:nvPr/>
        </p:nvCxnSpPr>
        <p:spPr>
          <a:xfrm>
            <a:off x="1674380" y="1466522"/>
            <a:ext cx="537440" cy="43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1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3407</TotalTime>
  <Words>379</Words>
  <Application>Microsoft Office PowerPoint</Application>
  <PresentationFormat>自訂</PresentationFormat>
  <Paragraphs>145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Sheng Wen Lu</dc:creator>
  <cp:lastModifiedBy>呂聖文</cp:lastModifiedBy>
  <cp:revision>65</cp:revision>
  <dcterms:created xsi:type="dcterms:W3CDTF">2020-05-12T13:04:37Z</dcterms:created>
  <dcterms:modified xsi:type="dcterms:W3CDTF">2020-05-22T08:28:27Z</dcterms:modified>
</cp:coreProperties>
</file>