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-1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5FC4B-D856-42B2-AA13-9AE15E82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E7C1F6-2DFE-47B6-AEB5-3C660B2D9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9373F4-4E11-4023-8E44-427ECA35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045C2-25C4-4863-9040-7C2F82AC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526C73-DCE7-4471-A9A8-DC46D14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39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4FA11-8CB4-43EE-926C-C316429B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8A2BB-4B65-47DB-B4E9-344625A4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3328AC-5F2A-426C-AD1A-44265A6B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5890BC-7D54-4BC6-A53E-99446EF9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4F90A7-1568-49B6-8984-C41DB3B9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99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85FC86-3664-4C5F-B6D8-BB512CE1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3C0105-85A2-473E-A122-12CF51715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B5C63B-B848-4863-A732-2FFA42AB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12AA7B-A576-4797-A64E-389F0AEA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085F7-98C6-46CC-A7B1-308D804C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ABC4B-EEC9-4A6F-8DE8-B422AA5B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68B61D-52C8-4512-A571-0310E865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33461-5294-4F28-8DBD-F9E1957F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456737-0697-4D57-9134-2F03184C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32657C-E582-4772-92CC-54942F5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45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55C83-C5ED-432E-989E-C688C9C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0B6195-9CEB-47D8-B9C8-561CF91D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DE452-7565-470B-9CBA-F534EC29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704B9C-2DFC-4389-BE36-46BB7A3D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7C1744-D8A4-40D6-8CEB-D7E17E2F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BE0B1-5CB8-4273-967E-60B15C8D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EB030-797F-4357-958E-250781834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DD9F2E-1923-4F44-9A4F-74D24B32A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FF28BA-2E90-4B98-8A80-47473FC2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E49CE9-3196-4CD7-8CA4-F1440456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410D8-2982-4DE7-B1C5-E69CD2BC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76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337D0-259A-41F2-AEB4-2AF9B72D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DE2AD5-F370-4515-9836-278F5242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3B12AB-D8D4-4D0C-ACFB-EC896F099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5932E4-D0AE-4F4B-AA1E-B51DCBB98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AA1EAC-198C-4CCB-B1C9-6FA5284FE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B3753B-97C8-4067-87B0-92F92D6C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569214-DB6E-4BFC-B86F-56EEF32D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6A9B17-4E3F-4D3D-A0EE-C81640B7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98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8E909-07EA-4254-A766-4440F95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EC1D5B-7125-44FE-8780-6AAAAD23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33E7E4-09CE-4FA1-86A6-E95A9F8B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6F5784-0076-4150-94A8-64CC561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26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CCC11E-A9C0-443D-9BBB-7C2695F7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146D7A-A3B1-48A3-963F-755ED1F9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DC3C5-859A-4A67-883E-E36E5883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6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6A5E1-D464-4AD5-B238-124502D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A5213-AF49-45AD-B5CB-0E116B75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E7A1B4-C4E2-4EBC-B90E-EEB691A85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3FA738-5D69-4B5F-9B9B-9ADDC0CE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9F2D2-D298-42EA-B5E5-0BE405E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2E4A0F-E9F4-473C-A8B1-E0091D8E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444A8-4BAB-4D25-9B78-70F197EA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90EC2F-26BE-4894-AFB2-81E2BB1BB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95CEC9-F042-4B9A-AA82-13349283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E530F-DFAB-439E-AA86-A014A51E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6A0812-5284-479E-A4BD-39469F74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F3A8F-5729-405E-B79C-857FA744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87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969642-7DFB-4F3F-8EA0-390DA8D9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EBC164-D984-4303-9014-6AEE2EA2F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1339E9-69ED-449E-856F-BBCF77193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73855-23EC-43DA-98C9-6F6E4F43205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23485-D032-4539-BB77-A7F9B2BF8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2735A-96EB-42BB-9BB1-1FA3E5C41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7BB7-87C9-4B8B-8388-5C834E344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80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D5E35B-EAE1-449F-A62C-AF8223BA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854"/>
            <a:ext cx="12177594" cy="5274527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A08F4F9D-9BCD-4B2A-8BF7-6DE346918A47}"/>
              </a:ext>
            </a:extLst>
          </p:cNvPr>
          <p:cNvSpPr/>
          <p:nvPr/>
        </p:nvSpPr>
        <p:spPr>
          <a:xfrm>
            <a:off x="1508760" y="1947672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7DA4CC3-678E-44FB-B2F4-49F9A1750591}"/>
              </a:ext>
            </a:extLst>
          </p:cNvPr>
          <p:cNvSpPr/>
          <p:nvPr/>
        </p:nvSpPr>
        <p:spPr>
          <a:xfrm>
            <a:off x="68580" y="1746504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92CE982-5108-4058-9F9C-5F173F49CA98}"/>
              </a:ext>
            </a:extLst>
          </p:cNvPr>
          <p:cNvSpPr/>
          <p:nvPr/>
        </p:nvSpPr>
        <p:spPr>
          <a:xfrm>
            <a:off x="5495544" y="1929384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0C742EE-D23E-4E89-84E1-9D72C926D576}"/>
              </a:ext>
            </a:extLst>
          </p:cNvPr>
          <p:cNvSpPr/>
          <p:nvPr/>
        </p:nvSpPr>
        <p:spPr>
          <a:xfrm>
            <a:off x="2971800" y="2304288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5F1698A-51BC-416B-BD05-9E00F5F22686}"/>
              </a:ext>
            </a:extLst>
          </p:cNvPr>
          <p:cNvSpPr/>
          <p:nvPr/>
        </p:nvSpPr>
        <p:spPr>
          <a:xfrm>
            <a:off x="5631597" y="2304288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60FC02D-9DFF-41DC-98EF-DB6C185553F2}"/>
              </a:ext>
            </a:extLst>
          </p:cNvPr>
          <p:cNvSpPr/>
          <p:nvPr/>
        </p:nvSpPr>
        <p:spPr>
          <a:xfrm>
            <a:off x="1151037" y="2779776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C2D09AD-3710-4C82-85F5-AF259CA285BF}"/>
              </a:ext>
            </a:extLst>
          </p:cNvPr>
          <p:cNvSpPr/>
          <p:nvPr/>
        </p:nvSpPr>
        <p:spPr>
          <a:xfrm>
            <a:off x="1151037" y="313037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AA1CE5A-3552-4A8A-970A-0B8F3C1DFE94}"/>
              </a:ext>
            </a:extLst>
          </p:cNvPr>
          <p:cNvSpPr/>
          <p:nvPr/>
        </p:nvSpPr>
        <p:spPr>
          <a:xfrm>
            <a:off x="3875949" y="3383949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3189A82-2E16-450E-839D-F15AB06D3186}"/>
              </a:ext>
            </a:extLst>
          </p:cNvPr>
          <p:cNvSpPr/>
          <p:nvPr/>
        </p:nvSpPr>
        <p:spPr>
          <a:xfrm>
            <a:off x="1737360" y="3866239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n7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D5FF482-A14E-4539-9451-50AABAB57A82}"/>
              </a:ext>
            </a:extLst>
          </p:cNvPr>
          <p:cNvSpPr/>
          <p:nvPr/>
        </p:nvSpPr>
        <p:spPr>
          <a:xfrm>
            <a:off x="1151037" y="4225197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093224C-AC1D-49C1-AD00-6359A45CFD63}"/>
              </a:ext>
            </a:extLst>
          </p:cNvPr>
          <p:cNvSpPr/>
          <p:nvPr/>
        </p:nvSpPr>
        <p:spPr>
          <a:xfrm>
            <a:off x="7744136" y="2318298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n9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90C9806-B8E5-4B0F-B85C-9458BD715081}"/>
              </a:ext>
            </a:extLst>
          </p:cNvPr>
          <p:cNvSpPr/>
          <p:nvPr/>
        </p:nvSpPr>
        <p:spPr>
          <a:xfrm>
            <a:off x="579537" y="4937760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n10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4E4E5AF-0D48-44EE-996D-BD4B2B80DFB6}"/>
              </a:ext>
            </a:extLst>
          </p:cNvPr>
          <p:cNvSpPr/>
          <p:nvPr/>
        </p:nvSpPr>
        <p:spPr>
          <a:xfrm>
            <a:off x="7688442" y="1847088"/>
            <a:ext cx="568589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D33A282-A6E6-4074-B4B5-9CFA568843C5}"/>
              </a:ext>
            </a:extLst>
          </p:cNvPr>
          <p:cNvSpPr/>
          <p:nvPr/>
        </p:nvSpPr>
        <p:spPr>
          <a:xfrm>
            <a:off x="53757" y="5650323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2C58680-8E6F-4530-A892-38F6B18D7F9A}"/>
              </a:ext>
            </a:extLst>
          </p:cNvPr>
          <p:cNvSpPr txBox="1"/>
          <p:nvPr/>
        </p:nvSpPr>
        <p:spPr>
          <a:xfrm>
            <a:off x="0" y="42909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GeoHash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827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B44ED82-22EE-4908-8704-B7561EFC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123628"/>
            <a:ext cx="11336332" cy="4610743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DAE47B44-51BA-4763-8419-2947DFF49F0F}"/>
              </a:ext>
            </a:extLst>
          </p:cNvPr>
          <p:cNvSpPr/>
          <p:nvPr/>
        </p:nvSpPr>
        <p:spPr>
          <a:xfrm>
            <a:off x="764866" y="1352221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0553568-4D2D-4250-B32A-6B8674824B7B}"/>
              </a:ext>
            </a:extLst>
          </p:cNvPr>
          <p:cNvSpPr/>
          <p:nvPr/>
        </p:nvSpPr>
        <p:spPr>
          <a:xfrm>
            <a:off x="764866" y="1629066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0827FD2-21D7-4B5D-A30C-75D59378A7D1}"/>
              </a:ext>
            </a:extLst>
          </p:cNvPr>
          <p:cNvSpPr/>
          <p:nvPr/>
        </p:nvSpPr>
        <p:spPr>
          <a:xfrm>
            <a:off x="668041" y="2151919"/>
            <a:ext cx="1446262" cy="217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n2 (exception)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64E79DD-D143-4E23-B2C4-812315E171FD}"/>
              </a:ext>
            </a:extLst>
          </p:cNvPr>
          <p:cNvSpPr/>
          <p:nvPr/>
        </p:nvSpPr>
        <p:spPr>
          <a:xfrm>
            <a:off x="1199903" y="3022924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64E6EFF-BCA7-46C0-BC75-7663EEC37492}"/>
              </a:ext>
            </a:extLst>
          </p:cNvPr>
          <p:cNvSpPr/>
          <p:nvPr/>
        </p:nvSpPr>
        <p:spPr>
          <a:xfrm>
            <a:off x="785523" y="3570312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7683705-0D15-4DF3-9FAC-73F88EEF1E1E}"/>
              </a:ext>
            </a:extLst>
          </p:cNvPr>
          <p:cNvSpPr/>
          <p:nvPr/>
        </p:nvSpPr>
        <p:spPr>
          <a:xfrm>
            <a:off x="6781659" y="3924041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E1F2817-9A37-473F-9E4C-AF7247E365EC}"/>
              </a:ext>
            </a:extLst>
          </p:cNvPr>
          <p:cNvSpPr/>
          <p:nvPr/>
        </p:nvSpPr>
        <p:spPr>
          <a:xfrm>
            <a:off x="8202361" y="394218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n7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E7FA7DF2-1073-4A10-9CCE-6D940B1AA32E}"/>
              </a:ext>
            </a:extLst>
          </p:cNvPr>
          <p:cNvSpPr/>
          <p:nvPr/>
        </p:nvSpPr>
        <p:spPr>
          <a:xfrm>
            <a:off x="766334" y="2502334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A58426B-3558-4A83-9FBB-A88DCA83EDA5}"/>
              </a:ext>
            </a:extLst>
          </p:cNvPr>
          <p:cNvSpPr/>
          <p:nvPr/>
        </p:nvSpPr>
        <p:spPr>
          <a:xfrm>
            <a:off x="4751104" y="273330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94BD3ED-4F45-436E-BA78-582EDE2BC781}"/>
              </a:ext>
            </a:extLst>
          </p:cNvPr>
          <p:cNvSpPr/>
          <p:nvPr/>
        </p:nvSpPr>
        <p:spPr>
          <a:xfrm>
            <a:off x="785523" y="3841601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176BEEB-0EF0-4C23-B00C-6FF7315F93F5}"/>
              </a:ext>
            </a:extLst>
          </p:cNvPr>
          <p:cNvSpPr/>
          <p:nvPr/>
        </p:nvSpPr>
        <p:spPr>
          <a:xfrm>
            <a:off x="4574488" y="3958322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AD229AF4-E9D6-4135-94C2-22512FB01A12}"/>
              </a:ext>
            </a:extLst>
          </p:cNvPr>
          <p:cNvSpPr/>
          <p:nvPr/>
        </p:nvSpPr>
        <p:spPr>
          <a:xfrm>
            <a:off x="764866" y="435854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F997ED5-1FF8-4608-BE6B-C995B7180EDA}"/>
              </a:ext>
            </a:extLst>
          </p:cNvPr>
          <p:cNvSpPr/>
          <p:nvPr/>
        </p:nvSpPr>
        <p:spPr>
          <a:xfrm>
            <a:off x="7903897" y="468247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38C1305-34C9-455B-BD5B-EA0104BE5CD4}"/>
              </a:ext>
            </a:extLst>
          </p:cNvPr>
          <p:cNvSpPr/>
          <p:nvPr/>
        </p:nvSpPr>
        <p:spPr>
          <a:xfrm>
            <a:off x="5638800" y="499304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n9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F20C799-94A3-42B8-AEE1-250E02F61072}"/>
              </a:ext>
            </a:extLst>
          </p:cNvPr>
          <p:cNvSpPr/>
          <p:nvPr/>
        </p:nvSpPr>
        <p:spPr>
          <a:xfrm>
            <a:off x="707716" y="5228934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n10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7B1FE5C-6EA5-46B6-88E7-216CE014C087}"/>
              </a:ext>
            </a:extLst>
          </p:cNvPr>
          <p:cNvSpPr txBox="1"/>
          <p:nvPr/>
        </p:nvSpPr>
        <p:spPr>
          <a:xfrm>
            <a:off x="237308" y="649478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GeoHash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76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2C4523-6F74-46B7-88C4-4F851C0B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25" y="2595446"/>
            <a:ext cx="6994005" cy="2376604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98B0BAC3-A610-41BD-8FAD-6C653AF7FC83}"/>
              </a:ext>
            </a:extLst>
          </p:cNvPr>
          <p:cNvSpPr/>
          <p:nvPr/>
        </p:nvSpPr>
        <p:spPr>
          <a:xfrm>
            <a:off x="3171877" y="2884932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AA2F83-12EC-4E0A-AE57-8DDBFABA8EA9}"/>
              </a:ext>
            </a:extLst>
          </p:cNvPr>
          <p:cNvSpPr/>
          <p:nvPr/>
        </p:nvSpPr>
        <p:spPr>
          <a:xfrm>
            <a:off x="2383242" y="34290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636670A-F56B-45C9-A3EE-A725B9243B06}"/>
              </a:ext>
            </a:extLst>
          </p:cNvPr>
          <p:cNvSpPr/>
          <p:nvPr/>
        </p:nvSpPr>
        <p:spPr>
          <a:xfrm>
            <a:off x="2383242" y="4262554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23E136-0EED-4796-96E9-4CC6B3C52280}"/>
              </a:ext>
            </a:extLst>
          </p:cNvPr>
          <p:cNvSpPr txBox="1"/>
          <p:nvPr/>
        </p:nvSpPr>
        <p:spPr>
          <a:xfrm>
            <a:off x="778210" y="202929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GeoHash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19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74827D9-B974-464E-8FFA-E97AEBA2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76" y="1431455"/>
            <a:ext cx="7618835" cy="4488268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E756F499-9D33-424B-8164-F35EFFB0FEB8}"/>
              </a:ext>
            </a:extLst>
          </p:cNvPr>
          <p:cNvSpPr/>
          <p:nvPr/>
        </p:nvSpPr>
        <p:spPr>
          <a:xfrm>
            <a:off x="2007343" y="174201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1DDB338-E773-4BA1-8E42-7E29084DA9D7}"/>
              </a:ext>
            </a:extLst>
          </p:cNvPr>
          <p:cNvSpPr/>
          <p:nvPr/>
        </p:nvSpPr>
        <p:spPr>
          <a:xfrm>
            <a:off x="2007343" y="2027241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989EC10-5626-46D6-9A29-37544FC636C8}"/>
              </a:ext>
            </a:extLst>
          </p:cNvPr>
          <p:cNvSpPr/>
          <p:nvPr/>
        </p:nvSpPr>
        <p:spPr>
          <a:xfrm>
            <a:off x="6089527" y="235650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F49C9875-06DC-409D-91B0-7A2F266DA943}"/>
              </a:ext>
            </a:extLst>
          </p:cNvPr>
          <p:cNvSpPr/>
          <p:nvPr/>
        </p:nvSpPr>
        <p:spPr>
          <a:xfrm>
            <a:off x="6617549" y="235650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925E2C2-E16D-4B89-8CE8-54CCA624CC76}"/>
              </a:ext>
            </a:extLst>
          </p:cNvPr>
          <p:cNvSpPr/>
          <p:nvPr/>
        </p:nvSpPr>
        <p:spPr>
          <a:xfrm>
            <a:off x="2007343" y="234111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44A1FDF-4685-45F4-8E6A-B800CB56B813}"/>
              </a:ext>
            </a:extLst>
          </p:cNvPr>
          <p:cNvSpPr/>
          <p:nvPr/>
        </p:nvSpPr>
        <p:spPr>
          <a:xfrm>
            <a:off x="2029975" y="269437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66240FF-DBED-4BD5-9073-4F18E9FB2587}"/>
              </a:ext>
            </a:extLst>
          </p:cNvPr>
          <p:cNvSpPr/>
          <p:nvPr/>
        </p:nvSpPr>
        <p:spPr>
          <a:xfrm>
            <a:off x="4575956" y="2888579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0F62196-70E2-43F2-BA05-8506BF60F261}"/>
              </a:ext>
            </a:extLst>
          </p:cNvPr>
          <p:cNvSpPr/>
          <p:nvPr/>
        </p:nvSpPr>
        <p:spPr>
          <a:xfrm>
            <a:off x="6793783" y="2888579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AB32D66-6262-421B-81D4-822A1D2D4D88}"/>
              </a:ext>
            </a:extLst>
          </p:cNvPr>
          <p:cNvSpPr/>
          <p:nvPr/>
        </p:nvSpPr>
        <p:spPr>
          <a:xfrm>
            <a:off x="2546506" y="338969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B2272A2-F0DF-4ACC-AFBC-C21A7FA13596}"/>
              </a:ext>
            </a:extLst>
          </p:cNvPr>
          <p:cNvSpPr/>
          <p:nvPr/>
        </p:nvSpPr>
        <p:spPr>
          <a:xfrm>
            <a:off x="7671227" y="3320902"/>
            <a:ext cx="2596099" cy="338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n7(</a:t>
            </a:r>
            <a:r>
              <a:rPr lang="en-US" altLang="zh-TW" sz="1050" b="1" dirty="0" err="1">
                <a:solidFill>
                  <a:srgbClr val="FF0000"/>
                </a:solidFill>
              </a:rPr>
              <a:t>IllegalArgumentException</a:t>
            </a:r>
            <a:r>
              <a:rPr lang="en-US" altLang="zh-TW" sz="1050" b="1" dirty="0">
                <a:solidFill>
                  <a:srgbClr val="FF0000"/>
                </a:solidFill>
              </a:rPr>
              <a:t>)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D07E89C-26D0-4BA5-BBBB-744B456D593A}"/>
              </a:ext>
            </a:extLst>
          </p:cNvPr>
          <p:cNvSpPr/>
          <p:nvPr/>
        </p:nvSpPr>
        <p:spPr>
          <a:xfrm>
            <a:off x="2546506" y="373469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15D832F-8409-4911-9D4B-704570E23284}"/>
              </a:ext>
            </a:extLst>
          </p:cNvPr>
          <p:cNvSpPr/>
          <p:nvPr/>
        </p:nvSpPr>
        <p:spPr>
          <a:xfrm>
            <a:off x="4461656" y="4683888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n9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5BCE53E-9164-472D-BF11-ECD867F39B06}"/>
              </a:ext>
            </a:extLst>
          </p:cNvPr>
          <p:cNvSpPr/>
          <p:nvPr/>
        </p:nvSpPr>
        <p:spPr>
          <a:xfrm>
            <a:off x="2448022" y="4999928"/>
            <a:ext cx="568589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n10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15C6D57-0F19-48CF-BAEC-40F93CD162F8}"/>
              </a:ext>
            </a:extLst>
          </p:cNvPr>
          <p:cNvSpPr/>
          <p:nvPr/>
        </p:nvSpPr>
        <p:spPr>
          <a:xfrm>
            <a:off x="2559411" y="4039546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9777E2CD-44A4-4C8E-8B97-AA93492BEC5E}"/>
              </a:ext>
            </a:extLst>
          </p:cNvPr>
          <p:cNvSpPr/>
          <p:nvPr/>
        </p:nvSpPr>
        <p:spPr>
          <a:xfrm>
            <a:off x="1987911" y="5347931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1D3271C-9824-4C77-9E60-D0A1CF32C604}"/>
              </a:ext>
            </a:extLst>
          </p:cNvPr>
          <p:cNvSpPr/>
          <p:nvPr/>
        </p:nvSpPr>
        <p:spPr>
          <a:xfrm>
            <a:off x="8557388" y="2794959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C34094F-3A25-4306-AB61-77185E679D8B}"/>
              </a:ext>
            </a:extLst>
          </p:cNvPr>
          <p:cNvSpPr txBox="1"/>
          <p:nvPr/>
        </p:nvSpPr>
        <p:spPr>
          <a:xfrm>
            <a:off x="682313" y="87119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Base32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53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4FF897-267F-4E06-A404-95209192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866417"/>
            <a:ext cx="7706801" cy="5125165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40BB456C-1789-438D-A973-37C640584E36}"/>
              </a:ext>
            </a:extLst>
          </p:cNvPr>
          <p:cNvSpPr/>
          <p:nvPr/>
        </p:nvSpPr>
        <p:spPr>
          <a:xfrm>
            <a:off x="2452724" y="11016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0C4190D-F793-4ED7-B124-E6D4577C4B9C}"/>
              </a:ext>
            </a:extLst>
          </p:cNvPr>
          <p:cNvSpPr/>
          <p:nvPr/>
        </p:nvSpPr>
        <p:spPr>
          <a:xfrm>
            <a:off x="2468967" y="139792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19A07DE-94BF-4BEF-A5AD-48715B71EB1C}"/>
              </a:ext>
            </a:extLst>
          </p:cNvPr>
          <p:cNvSpPr/>
          <p:nvPr/>
        </p:nvSpPr>
        <p:spPr>
          <a:xfrm>
            <a:off x="5040717" y="1498509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5C8FF15-3C1F-41E4-A87D-B8788C04064B}"/>
              </a:ext>
            </a:extLst>
          </p:cNvPr>
          <p:cNvSpPr/>
          <p:nvPr/>
        </p:nvSpPr>
        <p:spPr>
          <a:xfrm>
            <a:off x="4485512" y="196837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2EEBC16-6411-4F21-99E7-4DC445E6F7CD}"/>
              </a:ext>
            </a:extLst>
          </p:cNvPr>
          <p:cNvSpPr/>
          <p:nvPr/>
        </p:nvSpPr>
        <p:spPr>
          <a:xfrm>
            <a:off x="2800402" y="2282971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4BA2E60-18D6-4E14-8B4D-FCEE1B109EA7}"/>
              </a:ext>
            </a:extLst>
          </p:cNvPr>
          <p:cNvSpPr/>
          <p:nvPr/>
        </p:nvSpPr>
        <p:spPr>
          <a:xfrm>
            <a:off x="4812117" y="2481111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225D7BF-B2A2-4C01-AFEE-35228A36DAAE}"/>
              </a:ext>
            </a:extLst>
          </p:cNvPr>
          <p:cNvSpPr/>
          <p:nvPr/>
        </p:nvSpPr>
        <p:spPr>
          <a:xfrm>
            <a:off x="2805237" y="2798307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07979A50-761D-45B9-878D-9C97A4EA40F2}"/>
              </a:ext>
            </a:extLst>
          </p:cNvPr>
          <p:cNvSpPr/>
          <p:nvPr/>
        </p:nvSpPr>
        <p:spPr>
          <a:xfrm>
            <a:off x="2800402" y="3072264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F5C9F8F-F7FF-49CF-99A6-A5D59FD9B717}"/>
              </a:ext>
            </a:extLst>
          </p:cNvPr>
          <p:cNvSpPr/>
          <p:nvPr/>
        </p:nvSpPr>
        <p:spPr>
          <a:xfrm>
            <a:off x="2374099" y="3657358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D4FDE13F-465E-4CCE-8D6D-CE231DF935E4}"/>
              </a:ext>
            </a:extLst>
          </p:cNvPr>
          <p:cNvSpPr/>
          <p:nvPr/>
        </p:nvSpPr>
        <p:spPr>
          <a:xfrm>
            <a:off x="2390879" y="3853099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75ED6FB8-1096-46AC-BFF8-DA2D64E83C95}"/>
              </a:ext>
            </a:extLst>
          </p:cNvPr>
          <p:cNvSpPr/>
          <p:nvPr/>
        </p:nvSpPr>
        <p:spPr>
          <a:xfrm>
            <a:off x="2848079" y="531845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E5B6598-85FB-48F3-A70E-EBC2740297EA}"/>
              </a:ext>
            </a:extLst>
          </p:cNvPr>
          <p:cNvSpPr/>
          <p:nvPr/>
        </p:nvSpPr>
        <p:spPr>
          <a:xfrm>
            <a:off x="4341040" y="448729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3FF00233-8BEA-4202-97BE-E76207CD18B6}"/>
              </a:ext>
            </a:extLst>
          </p:cNvPr>
          <p:cNvSpPr/>
          <p:nvPr/>
        </p:nvSpPr>
        <p:spPr>
          <a:xfrm>
            <a:off x="2811919" y="4726871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n7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DD2C08-2511-4115-B459-598B16213FD3}"/>
              </a:ext>
            </a:extLst>
          </p:cNvPr>
          <p:cNvSpPr txBox="1"/>
          <p:nvPr/>
        </p:nvSpPr>
        <p:spPr>
          <a:xfrm>
            <a:off x="1223795" y="35563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Base32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18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9AF5E8D-3750-4413-95A8-2DABD0D3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91" y="1230998"/>
            <a:ext cx="9635822" cy="439600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98B0BAC3-A610-41BD-8FAD-6C653AF7FC83}"/>
              </a:ext>
            </a:extLst>
          </p:cNvPr>
          <p:cNvSpPr/>
          <p:nvPr/>
        </p:nvSpPr>
        <p:spPr>
          <a:xfrm>
            <a:off x="3817165" y="150165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AA2F83-12EC-4E0A-AE57-8DDBFABA8EA9}"/>
              </a:ext>
            </a:extLst>
          </p:cNvPr>
          <p:cNvSpPr/>
          <p:nvPr/>
        </p:nvSpPr>
        <p:spPr>
          <a:xfrm>
            <a:off x="1793074" y="488378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3BB9D84-7891-46D0-A306-11B2B5C6085D}"/>
              </a:ext>
            </a:extLst>
          </p:cNvPr>
          <p:cNvSpPr/>
          <p:nvPr/>
        </p:nvSpPr>
        <p:spPr>
          <a:xfrm>
            <a:off x="3839215" y="269036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95F1676-021B-413B-9718-CA6A96D41285}"/>
              </a:ext>
            </a:extLst>
          </p:cNvPr>
          <p:cNvSpPr/>
          <p:nvPr/>
        </p:nvSpPr>
        <p:spPr>
          <a:xfrm>
            <a:off x="4879572" y="2690365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76CE8F4-F9F4-455E-AF9E-D0E49E144EBD}"/>
              </a:ext>
            </a:extLst>
          </p:cNvPr>
          <p:cNvSpPr/>
          <p:nvPr/>
        </p:nvSpPr>
        <p:spPr>
          <a:xfrm>
            <a:off x="2384858" y="3233171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978295F-618F-4354-A3D5-79DA9BEFAAD4}"/>
              </a:ext>
            </a:extLst>
          </p:cNvPr>
          <p:cNvSpPr/>
          <p:nvPr/>
        </p:nvSpPr>
        <p:spPr>
          <a:xfrm>
            <a:off x="1793074" y="406574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AE3F442-6997-4C70-9B7E-EE7D1A3544C2}"/>
              </a:ext>
            </a:extLst>
          </p:cNvPr>
          <p:cNvSpPr/>
          <p:nvPr/>
        </p:nvSpPr>
        <p:spPr>
          <a:xfrm>
            <a:off x="1793074" y="206501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86EF24F-29E5-4523-9462-E38FA1AECCC3}"/>
              </a:ext>
            </a:extLst>
          </p:cNvPr>
          <p:cNvSpPr/>
          <p:nvPr/>
        </p:nvSpPr>
        <p:spPr>
          <a:xfrm>
            <a:off x="1793074" y="2483857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E6EA9F2-A7BF-42BE-862E-FCDBCEEE22DC}"/>
              </a:ext>
            </a:extLst>
          </p:cNvPr>
          <p:cNvSpPr/>
          <p:nvPr/>
        </p:nvSpPr>
        <p:spPr>
          <a:xfrm>
            <a:off x="1793074" y="3683821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5A61D536-1949-4A0B-8A52-A9304A9BB0DD}"/>
              </a:ext>
            </a:extLst>
          </p:cNvPr>
          <p:cNvSpPr/>
          <p:nvPr/>
        </p:nvSpPr>
        <p:spPr>
          <a:xfrm>
            <a:off x="6326216" y="2719064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71C9E58-E2B7-4B15-81CA-60EBE1CE2DDD}"/>
              </a:ext>
            </a:extLst>
          </p:cNvPr>
          <p:cNvSpPr txBox="1"/>
          <p:nvPr/>
        </p:nvSpPr>
        <p:spPr>
          <a:xfrm>
            <a:off x="682313" y="87119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Base32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42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98B0BAC3-A610-41BD-8FAD-6C653AF7FC83}"/>
              </a:ext>
            </a:extLst>
          </p:cNvPr>
          <p:cNvSpPr/>
          <p:nvPr/>
        </p:nvSpPr>
        <p:spPr>
          <a:xfrm>
            <a:off x="1503097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AA2F83-12EC-4E0A-AE57-8DDBFABA8EA9}"/>
              </a:ext>
            </a:extLst>
          </p:cNvPr>
          <p:cNvSpPr/>
          <p:nvPr/>
        </p:nvSpPr>
        <p:spPr>
          <a:xfrm>
            <a:off x="2059774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636670A-F56B-45C9-A3EE-A725B9243B06}"/>
              </a:ext>
            </a:extLst>
          </p:cNvPr>
          <p:cNvSpPr/>
          <p:nvPr/>
        </p:nvSpPr>
        <p:spPr>
          <a:xfrm>
            <a:off x="2611842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9438586-4CDA-40FD-831A-1A6B977EC04D}"/>
              </a:ext>
            </a:extLst>
          </p:cNvPr>
          <p:cNvSpPr/>
          <p:nvPr/>
        </p:nvSpPr>
        <p:spPr>
          <a:xfrm>
            <a:off x="3171877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5A45934-5EFD-4D43-9B3E-344E2158A06C}"/>
              </a:ext>
            </a:extLst>
          </p:cNvPr>
          <p:cNvSpPr/>
          <p:nvPr/>
        </p:nvSpPr>
        <p:spPr>
          <a:xfrm>
            <a:off x="3798115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EB70253-B33E-4A3E-9775-3E227596A046}"/>
              </a:ext>
            </a:extLst>
          </p:cNvPr>
          <p:cNvSpPr/>
          <p:nvPr/>
        </p:nvSpPr>
        <p:spPr>
          <a:xfrm>
            <a:off x="4399787" y="140423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9C11A97-9F1F-4745-BB22-73FC74D8C477}"/>
              </a:ext>
            </a:extLst>
          </p:cNvPr>
          <p:cNvSpPr/>
          <p:nvPr/>
        </p:nvSpPr>
        <p:spPr>
          <a:xfrm>
            <a:off x="5026025" y="1460108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n7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C7E00F3-8E01-4C3E-8976-8DD797B7A8C4}"/>
              </a:ext>
            </a:extLst>
          </p:cNvPr>
          <p:cNvSpPr/>
          <p:nvPr/>
        </p:nvSpPr>
        <p:spPr>
          <a:xfrm>
            <a:off x="5715752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DE35815-97B5-4CE4-8E1D-EB3D7089F310}"/>
              </a:ext>
            </a:extLst>
          </p:cNvPr>
          <p:cNvSpPr/>
          <p:nvPr/>
        </p:nvSpPr>
        <p:spPr>
          <a:xfrm>
            <a:off x="6307166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n9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E6824D7-0DF9-4B2B-B99D-176984522F41}"/>
              </a:ext>
            </a:extLst>
          </p:cNvPr>
          <p:cNvSpPr/>
          <p:nvPr/>
        </p:nvSpPr>
        <p:spPr>
          <a:xfrm>
            <a:off x="6898580" y="1442738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n10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E3EAEB0-6A44-4F35-9889-B5C32C650AB9}"/>
              </a:ext>
            </a:extLst>
          </p:cNvPr>
          <p:cNvSpPr/>
          <p:nvPr/>
        </p:nvSpPr>
        <p:spPr>
          <a:xfrm>
            <a:off x="7552249" y="1414048"/>
            <a:ext cx="568589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00AE72B-2D65-4523-A5ED-70C6951298F1}"/>
              </a:ext>
            </a:extLst>
          </p:cNvPr>
          <p:cNvSpPr/>
          <p:nvPr/>
        </p:nvSpPr>
        <p:spPr>
          <a:xfrm>
            <a:off x="8173301" y="1414048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5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98B0BAC3-A610-41BD-8FAD-6C653AF7FC83}"/>
              </a:ext>
            </a:extLst>
          </p:cNvPr>
          <p:cNvSpPr/>
          <p:nvPr/>
        </p:nvSpPr>
        <p:spPr>
          <a:xfrm>
            <a:off x="1503097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AA2F83-12EC-4E0A-AE57-8DDBFABA8EA9}"/>
              </a:ext>
            </a:extLst>
          </p:cNvPr>
          <p:cNvSpPr/>
          <p:nvPr/>
        </p:nvSpPr>
        <p:spPr>
          <a:xfrm>
            <a:off x="2059774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636670A-F56B-45C9-A3EE-A725B9243B06}"/>
              </a:ext>
            </a:extLst>
          </p:cNvPr>
          <p:cNvSpPr/>
          <p:nvPr/>
        </p:nvSpPr>
        <p:spPr>
          <a:xfrm>
            <a:off x="2611842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9438586-4CDA-40FD-831A-1A6B977EC04D}"/>
              </a:ext>
            </a:extLst>
          </p:cNvPr>
          <p:cNvSpPr/>
          <p:nvPr/>
        </p:nvSpPr>
        <p:spPr>
          <a:xfrm>
            <a:off x="3171877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5A45934-5EFD-4D43-9B3E-344E2158A06C}"/>
              </a:ext>
            </a:extLst>
          </p:cNvPr>
          <p:cNvSpPr/>
          <p:nvPr/>
        </p:nvSpPr>
        <p:spPr>
          <a:xfrm>
            <a:off x="3798115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EB70253-B33E-4A3E-9775-3E227596A046}"/>
              </a:ext>
            </a:extLst>
          </p:cNvPr>
          <p:cNvSpPr/>
          <p:nvPr/>
        </p:nvSpPr>
        <p:spPr>
          <a:xfrm>
            <a:off x="4399787" y="140423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9C11A97-9F1F-4745-BB22-73FC74D8C477}"/>
              </a:ext>
            </a:extLst>
          </p:cNvPr>
          <p:cNvSpPr/>
          <p:nvPr/>
        </p:nvSpPr>
        <p:spPr>
          <a:xfrm>
            <a:off x="5026025" y="1460108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n7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C7E00F3-8E01-4C3E-8976-8DD797B7A8C4}"/>
              </a:ext>
            </a:extLst>
          </p:cNvPr>
          <p:cNvSpPr/>
          <p:nvPr/>
        </p:nvSpPr>
        <p:spPr>
          <a:xfrm>
            <a:off x="5715752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DE35815-97B5-4CE4-8E1D-EB3D7089F310}"/>
              </a:ext>
            </a:extLst>
          </p:cNvPr>
          <p:cNvSpPr/>
          <p:nvPr/>
        </p:nvSpPr>
        <p:spPr>
          <a:xfrm>
            <a:off x="6307166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n9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E6824D7-0DF9-4B2B-B99D-176984522F41}"/>
              </a:ext>
            </a:extLst>
          </p:cNvPr>
          <p:cNvSpPr/>
          <p:nvPr/>
        </p:nvSpPr>
        <p:spPr>
          <a:xfrm>
            <a:off x="6898580" y="1442738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n10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E3EAEB0-6A44-4F35-9889-B5C32C650AB9}"/>
              </a:ext>
            </a:extLst>
          </p:cNvPr>
          <p:cNvSpPr/>
          <p:nvPr/>
        </p:nvSpPr>
        <p:spPr>
          <a:xfrm>
            <a:off x="7552249" y="1414048"/>
            <a:ext cx="568589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00AE72B-2D65-4523-A5ED-70C6951298F1}"/>
              </a:ext>
            </a:extLst>
          </p:cNvPr>
          <p:cNvSpPr/>
          <p:nvPr/>
        </p:nvSpPr>
        <p:spPr>
          <a:xfrm>
            <a:off x="8173301" y="1414048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2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98B0BAC3-A610-41BD-8FAD-6C653AF7FC83}"/>
              </a:ext>
            </a:extLst>
          </p:cNvPr>
          <p:cNvSpPr/>
          <p:nvPr/>
        </p:nvSpPr>
        <p:spPr>
          <a:xfrm>
            <a:off x="1503097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AA2F83-12EC-4E0A-AE57-8DDBFABA8EA9}"/>
              </a:ext>
            </a:extLst>
          </p:cNvPr>
          <p:cNvSpPr/>
          <p:nvPr/>
        </p:nvSpPr>
        <p:spPr>
          <a:xfrm>
            <a:off x="2059774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636670A-F56B-45C9-A3EE-A725B9243B06}"/>
              </a:ext>
            </a:extLst>
          </p:cNvPr>
          <p:cNvSpPr/>
          <p:nvPr/>
        </p:nvSpPr>
        <p:spPr>
          <a:xfrm>
            <a:off x="2611842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n3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9438586-4CDA-40FD-831A-1A6B977EC04D}"/>
              </a:ext>
            </a:extLst>
          </p:cNvPr>
          <p:cNvSpPr/>
          <p:nvPr/>
        </p:nvSpPr>
        <p:spPr>
          <a:xfrm>
            <a:off x="3171877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n4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5A45934-5EFD-4D43-9B3E-344E2158A06C}"/>
              </a:ext>
            </a:extLst>
          </p:cNvPr>
          <p:cNvSpPr/>
          <p:nvPr/>
        </p:nvSpPr>
        <p:spPr>
          <a:xfrm>
            <a:off x="3798115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n5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EB70253-B33E-4A3E-9775-3E227596A046}"/>
              </a:ext>
            </a:extLst>
          </p:cNvPr>
          <p:cNvSpPr/>
          <p:nvPr/>
        </p:nvSpPr>
        <p:spPr>
          <a:xfrm>
            <a:off x="4399787" y="1404233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n6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9C11A97-9F1F-4745-BB22-73FC74D8C477}"/>
              </a:ext>
            </a:extLst>
          </p:cNvPr>
          <p:cNvSpPr/>
          <p:nvPr/>
        </p:nvSpPr>
        <p:spPr>
          <a:xfrm>
            <a:off x="5026025" y="1460108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n7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C7E00F3-8E01-4C3E-8976-8DD797B7A8C4}"/>
              </a:ext>
            </a:extLst>
          </p:cNvPr>
          <p:cNvSpPr/>
          <p:nvPr/>
        </p:nvSpPr>
        <p:spPr>
          <a:xfrm>
            <a:off x="5715752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n8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DE35815-97B5-4CE4-8E1D-EB3D7089F310}"/>
              </a:ext>
            </a:extLst>
          </p:cNvPr>
          <p:cNvSpPr/>
          <p:nvPr/>
        </p:nvSpPr>
        <p:spPr>
          <a:xfrm>
            <a:off x="6307166" y="1444500"/>
            <a:ext cx="4572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n9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E6824D7-0DF9-4B2B-B99D-176984522F41}"/>
              </a:ext>
            </a:extLst>
          </p:cNvPr>
          <p:cNvSpPr/>
          <p:nvPr/>
        </p:nvSpPr>
        <p:spPr>
          <a:xfrm>
            <a:off x="6898580" y="1442738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n10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E3EAEB0-6A44-4F35-9889-B5C32C650AB9}"/>
              </a:ext>
            </a:extLst>
          </p:cNvPr>
          <p:cNvSpPr/>
          <p:nvPr/>
        </p:nvSpPr>
        <p:spPr>
          <a:xfrm>
            <a:off x="7552249" y="1414048"/>
            <a:ext cx="568589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n11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00AE72B-2D65-4523-A5ED-70C6951298F1}"/>
              </a:ext>
            </a:extLst>
          </p:cNvPr>
          <p:cNvSpPr/>
          <p:nvPr/>
        </p:nvSpPr>
        <p:spPr>
          <a:xfrm>
            <a:off x="8173301" y="1414048"/>
            <a:ext cx="571500" cy="201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b="1" dirty="0">
                <a:solidFill>
                  <a:srgbClr val="FF0000"/>
                </a:solidFill>
              </a:rPr>
              <a:t>n12</a:t>
            </a:r>
            <a:endParaRPr lang="zh-TW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125</Words>
  <Application>Microsoft Office PowerPoint</Application>
  <PresentationFormat>寬螢幕</PresentationFormat>
  <Paragraphs>113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Sheng Wen Lu</dc:creator>
  <cp:lastModifiedBy>Sheng Wen Lu</cp:lastModifiedBy>
  <cp:revision>33</cp:revision>
  <dcterms:created xsi:type="dcterms:W3CDTF">2020-05-12T07:39:05Z</dcterms:created>
  <dcterms:modified xsi:type="dcterms:W3CDTF">2020-05-15T07:18:23Z</dcterms:modified>
</cp:coreProperties>
</file>