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D8733A-DEC4-2182-AF79-73A468A28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8A11D8C-05A4-C22D-46DB-0C05448005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8100FE-0E63-D70D-7741-5F7E7E0DE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2059-9013-4D59-882B-E3494C6D6DCF}" type="datetimeFigureOut">
              <a:rPr lang="zh-TW" altLang="en-US" smtClean="0"/>
              <a:t>2022/11/20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981B41-B3B4-864F-3FE9-F7B07F2D6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D177EF-18A4-EEA0-DC4F-B45A5D839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6DCA-D7F5-4DA8-8133-791AEC77D6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5530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24F9A6-6C5D-75C9-02CE-137C4E950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FBAC5E4-1CA3-A336-6911-6EACA4A0BC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C98F99-6346-7504-30B4-1B8952CCF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2059-9013-4D59-882B-E3494C6D6DCF}" type="datetimeFigureOut">
              <a:rPr lang="zh-TW" altLang="en-US" smtClean="0"/>
              <a:t>2022/11/20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18F3D4-5CCC-405A-ADF7-F28D294F3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C1866B-398F-1B80-C3CD-E5207C14C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6DCA-D7F5-4DA8-8133-791AEC77D6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9419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B6C3A37-15C3-91E0-AAEB-5ECA802F45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90DE188-5716-C651-CC54-B523F267C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B04B05-DD0B-9D14-270B-4CF8FAAED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2059-9013-4D59-882B-E3494C6D6DCF}" type="datetimeFigureOut">
              <a:rPr lang="zh-TW" altLang="en-US" smtClean="0"/>
              <a:t>2022/11/20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0208C0-9AC0-87B8-286D-882AC27FD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C9D81A-596E-5B72-2472-3D19616C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6DCA-D7F5-4DA8-8133-791AEC77D6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8161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71D037-4D1A-4489-D774-925BC33C7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067640-ADD1-54E1-5D81-4C4BB8DA6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C8DAF1B-4D5D-514F-79F9-0DE93F609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2059-9013-4D59-882B-E3494C6D6DCF}" type="datetimeFigureOut">
              <a:rPr lang="zh-TW" altLang="en-US" smtClean="0"/>
              <a:t>2022/11/20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48C21B-3010-B74F-B9FB-3C3CA3451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E7AD9A-B798-E8CB-000A-256362734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6DCA-D7F5-4DA8-8133-791AEC77D6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5099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D2669C-9872-9C48-7155-F202E8249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A6DC025-04DA-0C5E-91AC-6A3D70C9A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A0368D-C6CA-F9E9-D139-E4DC462AD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2059-9013-4D59-882B-E3494C6D6DCF}" type="datetimeFigureOut">
              <a:rPr lang="zh-TW" altLang="en-US" smtClean="0"/>
              <a:t>2022/11/20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F9635E-53C2-2695-0BC2-4E186BF01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461DD5-EDD0-BA5C-B853-CDBF66A7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6DCA-D7F5-4DA8-8133-791AEC77D6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7377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E66CF4-103B-9547-BADC-F37F1BD85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CC4DD5-BAB1-49F5-27A1-AC32AB6CD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42D5B01-680B-EE6C-CAD2-C492A8C16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8271A05-4F9F-CFC4-8D9D-A1CAA21C2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2059-9013-4D59-882B-E3494C6D6DCF}" type="datetimeFigureOut">
              <a:rPr lang="zh-TW" altLang="en-US" smtClean="0"/>
              <a:t>2022/11/20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6F21B5D-781D-6CCF-6924-2E06CD5D9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87675FD-D0BA-85A4-F6B3-76ABB7FBB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6DCA-D7F5-4DA8-8133-791AEC77D6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656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952E30-0EC2-8597-33C2-7A96ABA99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054FF87-F8B8-BCAA-AF6B-3E47A8C8E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CEAAEC8-57D0-D116-0C9F-5430DE25A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4DA07F7-021D-2937-1499-1E308A679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04A3E05-42CF-17FC-8144-8D670C5C37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39D69E2-3089-8D33-C15C-337918C2C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2059-9013-4D59-882B-E3494C6D6DCF}" type="datetimeFigureOut">
              <a:rPr lang="zh-TW" altLang="en-US" smtClean="0"/>
              <a:t>2022/11/20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CF1FB82-4FE5-55EF-893A-7632727BD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2DDF1E8-BFF6-B293-B221-53E999B05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6DCA-D7F5-4DA8-8133-791AEC77D6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5177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04D599-047F-ABAF-2F59-6F84D1009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BE30EC5-CA13-5E89-650F-7E6C17561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2059-9013-4D59-882B-E3494C6D6DCF}" type="datetimeFigureOut">
              <a:rPr lang="zh-TW" altLang="en-US" smtClean="0"/>
              <a:t>2022/11/20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E6E5B16-4DBD-2B6D-2E9A-4988A78AA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D04E4DE-3C1F-A353-4C46-D230429F2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6DCA-D7F5-4DA8-8133-791AEC77D6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5808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14DBE91-1464-A307-5D0E-67CAD126A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2059-9013-4D59-882B-E3494C6D6DCF}" type="datetimeFigureOut">
              <a:rPr lang="zh-TW" altLang="en-US" smtClean="0"/>
              <a:t>2022/11/20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DC399F8-36D1-F485-6BD3-00A5FEF7A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CB26D0-28A4-FDDA-0535-33D541052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6DCA-D7F5-4DA8-8133-791AEC77D6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8687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A90CB1-4241-A982-74CA-4B4EDFF5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7CDC90-B349-D33C-B804-C6D142CB5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63E2B21-8061-D959-C462-250023C27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AA6454F-1086-3739-35D7-ACB7A46E3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2059-9013-4D59-882B-E3494C6D6DCF}" type="datetimeFigureOut">
              <a:rPr lang="zh-TW" altLang="en-US" smtClean="0"/>
              <a:t>2022/11/20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0659748-6CAA-5343-1E31-78E35FB1E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8AF25CD-DCF3-0440-43ED-08F7FFB1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6DCA-D7F5-4DA8-8133-791AEC77D6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0229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95D70C-DA35-2B8E-66A3-C4112C678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B6E37AE-F76E-E78E-0256-E28395F21E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B5F002B-F8EB-52F6-44E3-2AF778DE1D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BE1F12D-ADE0-CE61-BF96-3ED8CF87A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2059-9013-4D59-882B-E3494C6D6DCF}" type="datetimeFigureOut">
              <a:rPr lang="zh-TW" altLang="en-US" smtClean="0"/>
              <a:t>2022/11/20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565B93A-9257-5C68-39CC-AE35027C6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01C2A2F-0CC7-A004-D55D-D3B672CF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6DCA-D7F5-4DA8-8133-791AEC77D6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755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60C52BE-60E0-664A-E6E6-1103F5F95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B2E6485-F7C4-9BFE-0746-6D29068D8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32B548-559D-0A48-92C1-8D35D1A383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E2059-9013-4D59-882B-E3494C6D6DCF}" type="datetimeFigureOut">
              <a:rPr lang="zh-TW" altLang="en-US" smtClean="0"/>
              <a:t>2022/11/20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343D47-4536-CDE4-FFDB-B4454ACBBA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A11753-C4D5-882C-E99B-BF2CA2A0E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F6DCA-D7F5-4DA8-8133-791AEC77D6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8919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778774-AB47-2964-78C0-EBBAD515D5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4E9DD67-7954-651C-1102-F7502DBFC4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436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rduino NANO Pinout">
            <a:extLst>
              <a:ext uri="{FF2B5EF4-FFF2-40B4-BE49-F238E27FC236}">
                <a16:creationId xmlns:a16="http://schemas.microsoft.com/office/drawing/2014/main" id="{9CB1975B-B4A8-0103-583E-B63FD4E49E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97" t="11992" r="22557"/>
          <a:stretch/>
        </p:blipFill>
        <p:spPr bwMode="auto">
          <a:xfrm rot="16200000">
            <a:off x="3388193" y="1387352"/>
            <a:ext cx="3132515" cy="4622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0DEE866-50E8-761C-B8B0-E1A3E0C35423}"/>
              </a:ext>
            </a:extLst>
          </p:cNvPr>
          <p:cNvSpPr/>
          <p:nvPr/>
        </p:nvSpPr>
        <p:spPr>
          <a:xfrm>
            <a:off x="9010165" y="2162262"/>
            <a:ext cx="2181138" cy="1073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673ADF0-8BDF-2952-9B59-9B65CFB22518}"/>
              </a:ext>
            </a:extLst>
          </p:cNvPr>
          <p:cNvSpPr txBox="1"/>
          <p:nvPr/>
        </p:nvSpPr>
        <p:spPr>
          <a:xfrm>
            <a:off x="9010165" y="1636847"/>
            <a:ext cx="215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Switch Mode Button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375893-F639-5DB8-AAF3-D6EAA1B65F6F}"/>
              </a:ext>
            </a:extLst>
          </p:cNvPr>
          <p:cNvSpPr/>
          <p:nvPr/>
        </p:nvSpPr>
        <p:spPr>
          <a:xfrm>
            <a:off x="10113123" y="2507259"/>
            <a:ext cx="604009" cy="3837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Btn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87E1CB1-59B0-1E21-57F0-B913AF4C9545}"/>
              </a:ext>
            </a:extLst>
          </p:cNvPr>
          <p:cNvCxnSpPr>
            <a:cxnSpLocks/>
            <a:stCxn id="9" idx="6"/>
          </p:cNvCxnSpPr>
          <p:nvPr/>
        </p:nvCxnSpPr>
        <p:spPr>
          <a:xfrm flipV="1">
            <a:off x="9169167" y="2891055"/>
            <a:ext cx="1006679" cy="30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>
            <a:extLst>
              <a:ext uri="{FF2B5EF4-FFF2-40B4-BE49-F238E27FC236}">
                <a16:creationId xmlns:a16="http://schemas.microsoft.com/office/drawing/2014/main" id="{9BD06E55-7FF1-340D-DB4A-D150B204CD11}"/>
              </a:ext>
            </a:extLst>
          </p:cNvPr>
          <p:cNvSpPr/>
          <p:nvPr/>
        </p:nvSpPr>
        <p:spPr>
          <a:xfrm>
            <a:off x="9034943" y="2831229"/>
            <a:ext cx="134224" cy="12583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64A88EFF-9ECE-435A-E60B-21BF9A6C1661}"/>
              </a:ext>
            </a:extLst>
          </p:cNvPr>
          <p:cNvSpPr/>
          <p:nvPr/>
        </p:nvSpPr>
        <p:spPr>
          <a:xfrm>
            <a:off x="9034943" y="2612228"/>
            <a:ext cx="134224" cy="12583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58971803-61EA-2380-43BE-BFFCE11ABEE8}"/>
              </a:ext>
            </a:extLst>
          </p:cNvPr>
          <p:cNvCxnSpPr>
            <a:cxnSpLocks/>
            <a:stCxn id="13" idx="6"/>
          </p:cNvCxnSpPr>
          <p:nvPr/>
        </p:nvCxnSpPr>
        <p:spPr>
          <a:xfrm flipV="1">
            <a:off x="9169167" y="2519062"/>
            <a:ext cx="1523186" cy="156084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>
            <a:extLst>
              <a:ext uri="{FF2B5EF4-FFF2-40B4-BE49-F238E27FC236}">
                <a16:creationId xmlns:a16="http://schemas.microsoft.com/office/drawing/2014/main" id="{E579E9A6-4B6C-F6FC-2C0E-0B0C0969D548}"/>
              </a:ext>
            </a:extLst>
          </p:cNvPr>
          <p:cNvSpPr/>
          <p:nvPr/>
        </p:nvSpPr>
        <p:spPr>
          <a:xfrm>
            <a:off x="6909856" y="3668857"/>
            <a:ext cx="134224" cy="12583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B143A202-5355-21FF-7BA2-0B8F3C5CCD23}"/>
              </a:ext>
            </a:extLst>
          </p:cNvPr>
          <p:cNvSpPr/>
          <p:nvPr/>
        </p:nvSpPr>
        <p:spPr>
          <a:xfrm>
            <a:off x="6620484" y="3912166"/>
            <a:ext cx="134224" cy="12583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E5B714F-CE34-8C90-2692-1768EEB2412B}"/>
              </a:ext>
            </a:extLst>
          </p:cNvPr>
          <p:cNvSpPr txBox="1"/>
          <p:nvPr/>
        </p:nvSpPr>
        <p:spPr>
          <a:xfrm>
            <a:off x="8502945" y="2510766"/>
            <a:ext cx="561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D13</a:t>
            </a:r>
          </a:p>
          <a:p>
            <a:r>
              <a:rPr lang="en-US" altLang="zh-TW" dirty="0"/>
              <a:t>5V</a:t>
            </a:r>
            <a:endParaRPr lang="zh-TW" altLang="en-US" dirty="0"/>
          </a:p>
        </p:txBody>
      </p: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422AB181-F2D7-1E7B-5EAF-A319CE570291}"/>
              </a:ext>
            </a:extLst>
          </p:cNvPr>
          <p:cNvCxnSpPr>
            <a:cxnSpLocks/>
            <a:stCxn id="50" idx="4"/>
            <a:endCxn id="60" idx="0"/>
          </p:cNvCxnSpPr>
          <p:nvPr/>
        </p:nvCxnSpPr>
        <p:spPr>
          <a:xfrm>
            <a:off x="4632184" y="5263429"/>
            <a:ext cx="727747" cy="39642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1AAB4A6D-640B-269D-377D-970F807DE19D}"/>
              </a:ext>
            </a:extLst>
          </p:cNvPr>
          <p:cNvCxnSpPr>
            <a:cxnSpLocks/>
            <a:stCxn id="53" idx="5"/>
            <a:endCxn id="61" idx="0"/>
          </p:cNvCxnSpPr>
          <p:nvPr/>
        </p:nvCxnSpPr>
        <p:spPr>
          <a:xfrm>
            <a:off x="4850565" y="5228730"/>
            <a:ext cx="719508" cy="43900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DE36F121-965A-E537-0928-2691BD498486}"/>
              </a:ext>
            </a:extLst>
          </p:cNvPr>
          <p:cNvCxnSpPr>
            <a:cxnSpLocks/>
            <a:stCxn id="1029" idx="4"/>
            <a:endCxn id="59" idx="0"/>
          </p:cNvCxnSpPr>
          <p:nvPr/>
        </p:nvCxnSpPr>
        <p:spPr>
          <a:xfrm flipH="1">
            <a:off x="5143469" y="5230146"/>
            <a:ext cx="184947" cy="4297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A10C4C17-CB33-1B8C-025C-8E0760CEF653}"/>
              </a:ext>
            </a:extLst>
          </p:cNvPr>
          <p:cNvCxnSpPr>
            <a:cxnSpLocks/>
            <a:stCxn id="1032" idx="4"/>
            <a:endCxn id="58" idx="0"/>
          </p:cNvCxnSpPr>
          <p:nvPr/>
        </p:nvCxnSpPr>
        <p:spPr>
          <a:xfrm flipH="1">
            <a:off x="4916596" y="5220562"/>
            <a:ext cx="728666" cy="4392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D90E99B7-E0A1-2188-3623-FA78EDC2A160}"/>
              </a:ext>
            </a:extLst>
          </p:cNvPr>
          <p:cNvSpPr/>
          <p:nvPr/>
        </p:nvSpPr>
        <p:spPr>
          <a:xfrm>
            <a:off x="1140903" y="172217"/>
            <a:ext cx="2181138" cy="1073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MFRC522</a:t>
            </a:r>
            <a:endParaRPr lang="zh-TW" altLang="en-US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E84A359F-2C3F-9B3E-0866-C6F178891441}"/>
              </a:ext>
            </a:extLst>
          </p:cNvPr>
          <p:cNvSpPr txBox="1"/>
          <p:nvPr/>
        </p:nvSpPr>
        <p:spPr>
          <a:xfrm>
            <a:off x="3322041" y="0"/>
            <a:ext cx="52770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SDA</a:t>
            </a:r>
          </a:p>
          <a:p>
            <a:r>
              <a:rPr lang="en-US" altLang="zh-TW" sz="1200" dirty="0"/>
              <a:t>SCK</a:t>
            </a:r>
          </a:p>
          <a:p>
            <a:r>
              <a:rPr lang="en-US" altLang="zh-TW" sz="1200" dirty="0"/>
              <a:t>MOSI</a:t>
            </a:r>
          </a:p>
          <a:p>
            <a:r>
              <a:rPr lang="en-US" altLang="zh-TW" sz="1200" dirty="0"/>
              <a:t>MISO</a:t>
            </a:r>
          </a:p>
          <a:p>
            <a:r>
              <a:rPr lang="en-US" altLang="zh-TW" sz="1200" dirty="0"/>
              <a:t>R0</a:t>
            </a:r>
          </a:p>
          <a:p>
            <a:r>
              <a:rPr lang="en-US" altLang="zh-TW" sz="1200" dirty="0"/>
              <a:t>GND</a:t>
            </a:r>
          </a:p>
          <a:p>
            <a:r>
              <a:rPr lang="en-US" altLang="zh-TW" sz="1200" dirty="0"/>
              <a:t>RST</a:t>
            </a:r>
          </a:p>
          <a:p>
            <a:r>
              <a:rPr lang="en-US" altLang="zh-TW" sz="1200" dirty="0"/>
              <a:t>3.3v</a:t>
            </a:r>
          </a:p>
          <a:p>
            <a:endParaRPr lang="en-US" altLang="zh-TW" sz="1200" dirty="0"/>
          </a:p>
          <a:p>
            <a:endParaRPr lang="en-US" altLang="zh-TW" sz="1200" dirty="0"/>
          </a:p>
          <a:p>
            <a:endParaRPr lang="en-US" altLang="zh-TW" sz="1200" dirty="0"/>
          </a:p>
          <a:p>
            <a:endParaRPr lang="zh-TW" altLang="en-US" sz="1200" dirty="0"/>
          </a:p>
        </p:txBody>
      </p:sp>
      <p:sp>
        <p:nvSpPr>
          <p:cNvPr id="50" name="橢圓 49">
            <a:extLst>
              <a:ext uri="{FF2B5EF4-FFF2-40B4-BE49-F238E27FC236}">
                <a16:creationId xmlns:a16="http://schemas.microsoft.com/office/drawing/2014/main" id="{86ADD014-DEA9-228B-8CA5-0372DF34DAB2}"/>
              </a:ext>
            </a:extLst>
          </p:cNvPr>
          <p:cNvSpPr/>
          <p:nvPr/>
        </p:nvSpPr>
        <p:spPr>
          <a:xfrm>
            <a:off x="4565072" y="5137594"/>
            <a:ext cx="134224" cy="12583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>
            <a:extLst>
              <a:ext uri="{FF2B5EF4-FFF2-40B4-BE49-F238E27FC236}">
                <a16:creationId xmlns:a16="http://schemas.microsoft.com/office/drawing/2014/main" id="{A682AA0D-6031-D707-B90C-4EB77944BD06}"/>
              </a:ext>
            </a:extLst>
          </p:cNvPr>
          <p:cNvSpPr/>
          <p:nvPr/>
        </p:nvSpPr>
        <p:spPr>
          <a:xfrm>
            <a:off x="4735998" y="5121323"/>
            <a:ext cx="134224" cy="12583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5CAE6387-ACAF-1ABA-CD52-3DE816281A85}"/>
              </a:ext>
            </a:extLst>
          </p:cNvPr>
          <p:cNvSpPr/>
          <p:nvPr/>
        </p:nvSpPr>
        <p:spPr>
          <a:xfrm>
            <a:off x="4849484" y="5659856"/>
            <a:ext cx="134224" cy="12583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B7000F1E-7FBF-63BA-EBDD-3D31F6C7D7A5}"/>
              </a:ext>
            </a:extLst>
          </p:cNvPr>
          <p:cNvSpPr/>
          <p:nvPr/>
        </p:nvSpPr>
        <p:spPr>
          <a:xfrm>
            <a:off x="5076357" y="5659856"/>
            <a:ext cx="134224" cy="12583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8530AAD3-D9F0-FE6B-C655-39ECC7447DA0}"/>
              </a:ext>
            </a:extLst>
          </p:cNvPr>
          <p:cNvSpPr/>
          <p:nvPr/>
        </p:nvSpPr>
        <p:spPr>
          <a:xfrm>
            <a:off x="5292819" y="5659856"/>
            <a:ext cx="134224" cy="12583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>
            <a:extLst>
              <a:ext uri="{FF2B5EF4-FFF2-40B4-BE49-F238E27FC236}">
                <a16:creationId xmlns:a16="http://schemas.microsoft.com/office/drawing/2014/main" id="{21D3D3FF-ADA9-0B42-9941-E822A80ADD3A}"/>
              </a:ext>
            </a:extLst>
          </p:cNvPr>
          <p:cNvSpPr/>
          <p:nvPr/>
        </p:nvSpPr>
        <p:spPr>
          <a:xfrm>
            <a:off x="5502961" y="5667738"/>
            <a:ext cx="134224" cy="12583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B6096EF-6C6D-3374-5F6B-4D92AABA2E6C}"/>
              </a:ext>
            </a:extLst>
          </p:cNvPr>
          <p:cNvSpPr/>
          <p:nvPr/>
        </p:nvSpPr>
        <p:spPr>
          <a:xfrm>
            <a:off x="4170735" y="5664161"/>
            <a:ext cx="2181138" cy="1073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LED</a:t>
            </a:r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94684C24-4F4A-666F-032F-22CDE745F141}"/>
              </a:ext>
            </a:extLst>
          </p:cNvPr>
          <p:cNvSpPr txBox="1"/>
          <p:nvPr/>
        </p:nvSpPr>
        <p:spPr>
          <a:xfrm>
            <a:off x="4749833" y="5656323"/>
            <a:ext cx="1046440" cy="6375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1400" dirty="0"/>
              <a:t>SCL</a:t>
            </a:r>
          </a:p>
          <a:p>
            <a:r>
              <a:rPr lang="en-US" altLang="zh-TW" sz="1400" dirty="0"/>
              <a:t>SDA</a:t>
            </a:r>
          </a:p>
          <a:p>
            <a:r>
              <a:rPr lang="en-US" altLang="zh-TW" sz="1400" dirty="0"/>
              <a:t>VCC</a:t>
            </a:r>
          </a:p>
          <a:p>
            <a:r>
              <a:rPr lang="en-US" altLang="zh-TW" sz="1400" dirty="0"/>
              <a:t>GND</a:t>
            </a:r>
            <a:endParaRPr lang="zh-TW" altLang="en-US" sz="1400" dirty="0"/>
          </a:p>
        </p:txBody>
      </p:sp>
      <p:sp>
        <p:nvSpPr>
          <p:cNvPr id="1029" name="橢圓 1028">
            <a:extLst>
              <a:ext uri="{FF2B5EF4-FFF2-40B4-BE49-F238E27FC236}">
                <a16:creationId xmlns:a16="http://schemas.microsoft.com/office/drawing/2014/main" id="{A974E5E8-A987-06B7-946B-79672A4BE555}"/>
              </a:ext>
            </a:extLst>
          </p:cNvPr>
          <p:cNvSpPr/>
          <p:nvPr/>
        </p:nvSpPr>
        <p:spPr>
          <a:xfrm>
            <a:off x="5261304" y="5104311"/>
            <a:ext cx="134224" cy="12583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2" name="橢圓 1031">
            <a:extLst>
              <a:ext uri="{FF2B5EF4-FFF2-40B4-BE49-F238E27FC236}">
                <a16:creationId xmlns:a16="http://schemas.microsoft.com/office/drawing/2014/main" id="{95C042D4-9FD4-1381-E443-772F5C05811F}"/>
              </a:ext>
            </a:extLst>
          </p:cNvPr>
          <p:cNvSpPr/>
          <p:nvPr/>
        </p:nvSpPr>
        <p:spPr>
          <a:xfrm>
            <a:off x="5578150" y="5094727"/>
            <a:ext cx="134224" cy="12583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2" name="橢圓 1051">
            <a:extLst>
              <a:ext uri="{FF2B5EF4-FFF2-40B4-BE49-F238E27FC236}">
                <a16:creationId xmlns:a16="http://schemas.microsoft.com/office/drawing/2014/main" id="{8BE7C5B4-60DB-2D91-601D-67665A01D1A4}"/>
              </a:ext>
            </a:extLst>
          </p:cNvPr>
          <p:cNvSpPr/>
          <p:nvPr/>
        </p:nvSpPr>
        <p:spPr>
          <a:xfrm>
            <a:off x="3832972" y="79938"/>
            <a:ext cx="134224" cy="12583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3" name="橢圓 1052">
            <a:extLst>
              <a:ext uri="{FF2B5EF4-FFF2-40B4-BE49-F238E27FC236}">
                <a16:creationId xmlns:a16="http://schemas.microsoft.com/office/drawing/2014/main" id="{C48B0B4C-290D-92E6-1241-36D8A6364A15}"/>
              </a:ext>
            </a:extLst>
          </p:cNvPr>
          <p:cNvSpPr/>
          <p:nvPr/>
        </p:nvSpPr>
        <p:spPr>
          <a:xfrm>
            <a:off x="3832972" y="252155"/>
            <a:ext cx="134224" cy="12583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4" name="橢圓 1053">
            <a:extLst>
              <a:ext uri="{FF2B5EF4-FFF2-40B4-BE49-F238E27FC236}">
                <a16:creationId xmlns:a16="http://schemas.microsoft.com/office/drawing/2014/main" id="{18474922-E52C-70EE-D0B2-30A39E9E5D32}"/>
              </a:ext>
            </a:extLst>
          </p:cNvPr>
          <p:cNvSpPr/>
          <p:nvPr/>
        </p:nvSpPr>
        <p:spPr>
          <a:xfrm>
            <a:off x="3832972" y="454309"/>
            <a:ext cx="134224" cy="12583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5" name="橢圓 1054">
            <a:extLst>
              <a:ext uri="{FF2B5EF4-FFF2-40B4-BE49-F238E27FC236}">
                <a16:creationId xmlns:a16="http://schemas.microsoft.com/office/drawing/2014/main" id="{198CA035-4E94-9792-F4B1-B3846353789D}"/>
              </a:ext>
            </a:extLst>
          </p:cNvPr>
          <p:cNvSpPr/>
          <p:nvPr/>
        </p:nvSpPr>
        <p:spPr>
          <a:xfrm>
            <a:off x="3832972" y="622740"/>
            <a:ext cx="134224" cy="12583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6" name="橢圓 1055">
            <a:extLst>
              <a:ext uri="{FF2B5EF4-FFF2-40B4-BE49-F238E27FC236}">
                <a16:creationId xmlns:a16="http://schemas.microsoft.com/office/drawing/2014/main" id="{D9F438E8-0038-6920-DFCB-7E6ED5260DD0}"/>
              </a:ext>
            </a:extLst>
          </p:cNvPr>
          <p:cNvSpPr/>
          <p:nvPr/>
        </p:nvSpPr>
        <p:spPr>
          <a:xfrm>
            <a:off x="3841361" y="982827"/>
            <a:ext cx="134224" cy="12583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7" name="橢圓 1056">
            <a:extLst>
              <a:ext uri="{FF2B5EF4-FFF2-40B4-BE49-F238E27FC236}">
                <a16:creationId xmlns:a16="http://schemas.microsoft.com/office/drawing/2014/main" id="{7A13A4E4-B81D-0DE8-EFC5-05CB9D23C8F3}"/>
              </a:ext>
            </a:extLst>
          </p:cNvPr>
          <p:cNvSpPr/>
          <p:nvPr/>
        </p:nvSpPr>
        <p:spPr>
          <a:xfrm>
            <a:off x="3832972" y="1168036"/>
            <a:ext cx="134224" cy="12583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8" name="橢圓 1057">
            <a:extLst>
              <a:ext uri="{FF2B5EF4-FFF2-40B4-BE49-F238E27FC236}">
                <a16:creationId xmlns:a16="http://schemas.microsoft.com/office/drawing/2014/main" id="{E7D06A0A-37F6-B5E9-3EFA-25F4B0128147}"/>
              </a:ext>
            </a:extLst>
          </p:cNvPr>
          <p:cNvSpPr/>
          <p:nvPr/>
        </p:nvSpPr>
        <p:spPr>
          <a:xfrm>
            <a:off x="3823786" y="1357198"/>
            <a:ext cx="134224" cy="12583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60" name="接點: 肘形 1059">
            <a:extLst>
              <a:ext uri="{FF2B5EF4-FFF2-40B4-BE49-F238E27FC236}">
                <a16:creationId xmlns:a16="http://schemas.microsoft.com/office/drawing/2014/main" id="{8533FC92-C97D-D0F5-685B-A720905241C8}"/>
              </a:ext>
            </a:extLst>
          </p:cNvPr>
          <p:cNvCxnSpPr>
            <a:cxnSpLocks/>
            <a:stCxn id="1052" idx="6"/>
            <a:endCxn id="1061" idx="0"/>
          </p:cNvCxnSpPr>
          <p:nvPr/>
        </p:nvCxnSpPr>
        <p:spPr>
          <a:xfrm flipH="1">
            <a:off x="3716421" y="142856"/>
            <a:ext cx="250775" cy="2052287"/>
          </a:xfrm>
          <a:prstGeom prst="bentConnector4">
            <a:avLst>
              <a:gd name="adj1" fmla="val -161407"/>
              <a:gd name="adj2" fmla="val 81781"/>
            </a:avLst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1" name="橢圓 1060">
            <a:extLst>
              <a:ext uri="{FF2B5EF4-FFF2-40B4-BE49-F238E27FC236}">
                <a16:creationId xmlns:a16="http://schemas.microsoft.com/office/drawing/2014/main" id="{E91CD151-A9A9-B9D4-01E4-4FBA223116CC}"/>
              </a:ext>
            </a:extLst>
          </p:cNvPr>
          <p:cNvSpPr/>
          <p:nvPr/>
        </p:nvSpPr>
        <p:spPr>
          <a:xfrm>
            <a:off x="3649309" y="2195143"/>
            <a:ext cx="134224" cy="12583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65" name="接點: 肘形 1064">
            <a:extLst>
              <a:ext uri="{FF2B5EF4-FFF2-40B4-BE49-F238E27FC236}">
                <a16:creationId xmlns:a16="http://schemas.microsoft.com/office/drawing/2014/main" id="{03194E5C-6987-0DA8-43D6-F277DAC4E910}"/>
              </a:ext>
            </a:extLst>
          </p:cNvPr>
          <p:cNvCxnSpPr>
            <a:cxnSpLocks/>
            <a:stCxn id="1053" idx="1"/>
            <a:endCxn id="1068" idx="3"/>
          </p:cNvCxnSpPr>
          <p:nvPr/>
        </p:nvCxnSpPr>
        <p:spPr>
          <a:xfrm rot="16200000" flipH="1" flipV="1">
            <a:off x="1095355" y="2487725"/>
            <a:ext cx="4974417" cy="540131"/>
          </a:xfrm>
          <a:prstGeom prst="bentConnector5">
            <a:avLst>
              <a:gd name="adj1" fmla="val 463"/>
              <a:gd name="adj2" fmla="val 336311"/>
              <a:gd name="adj3" fmla="val 102572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8" name="橢圓 1067">
            <a:extLst>
              <a:ext uri="{FF2B5EF4-FFF2-40B4-BE49-F238E27FC236}">
                <a16:creationId xmlns:a16="http://schemas.microsoft.com/office/drawing/2014/main" id="{159F0B6F-968C-4356-6991-ABC5EB43405D}"/>
              </a:ext>
            </a:extLst>
          </p:cNvPr>
          <p:cNvSpPr/>
          <p:nvPr/>
        </p:nvSpPr>
        <p:spPr>
          <a:xfrm>
            <a:off x="3292841" y="5137593"/>
            <a:ext cx="134224" cy="12583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0" name="橢圓 1079">
            <a:extLst>
              <a:ext uri="{FF2B5EF4-FFF2-40B4-BE49-F238E27FC236}">
                <a16:creationId xmlns:a16="http://schemas.microsoft.com/office/drawing/2014/main" id="{695B8796-B2F9-9E8F-53A2-9725CEFAE11C}"/>
              </a:ext>
            </a:extLst>
          </p:cNvPr>
          <p:cNvSpPr/>
          <p:nvPr/>
        </p:nvSpPr>
        <p:spPr>
          <a:xfrm>
            <a:off x="3476817" y="2188816"/>
            <a:ext cx="134224" cy="12583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81" name="接點: 肘形 1080">
            <a:extLst>
              <a:ext uri="{FF2B5EF4-FFF2-40B4-BE49-F238E27FC236}">
                <a16:creationId xmlns:a16="http://schemas.microsoft.com/office/drawing/2014/main" id="{76D180D8-7F01-B5ED-18F2-1536544EB5F6}"/>
              </a:ext>
            </a:extLst>
          </p:cNvPr>
          <p:cNvCxnSpPr>
            <a:cxnSpLocks/>
            <a:stCxn id="1054" idx="6"/>
            <a:endCxn id="1080" idx="0"/>
          </p:cNvCxnSpPr>
          <p:nvPr/>
        </p:nvCxnSpPr>
        <p:spPr>
          <a:xfrm flipH="1">
            <a:off x="3543929" y="517227"/>
            <a:ext cx="423267" cy="1671589"/>
          </a:xfrm>
          <a:prstGeom prst="bentConnector4">
            <a:avLst>
              <a:gd name="adj1" fmla="val -69864"/>
              <a:gd name="adj2" fmla="val 65432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7" name="接點: 肘形 1086">
            <a:extLst>
              <a:ext uri="{FF2B5EF4-FFF2-40B4-BE49-F238E27FC236}">
                <a16:creationId xmlns:a16="http://schemas.microsoft.com/office/drawing/2014/main" id="{AD545A07-CDBB-FB02-1911-79D2650477DE}"/>
              </a:ext>
            </a:extLst>
          </p:cNvPr>
          <p:cNvCxnSpPr>
            <a:cxnSpLocks/>
            <a:stCxn id="1055" idx="6"/>
            <a:endCxn id="1091" idx="0"/>
          </p:cNvCxnSpPr>
          <p:nvPr/>
        </p:nvCxnSpPr>
        <p:spPr>
          <a:xfrm flipH="1">
            <a:off x="3351451" y="685658"/>
            <a:ext cx="615745" cy="1520877"/>
          </a:xfrm>
          <a:prstGeom prst="bentConnector4">
            <a:avLst>
              <a:gd name="adj1" fmla="val -24865"/>
              <a:gd name="adj2" fmla="val 68616"/>
            </a:avLst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1" name="橢圓 1090">
            <a:extLst>
              <a:ext uri="{FF2B5EF4-FFF2-40B4-BE49-F238E27FC236}">
                <a16:creationId xmlns:a16="http://schemas.microsoft.com/office/drawing/2014/main" id="{A5A40A48-A1FE-4AFF-716B-4E10F63D8392}"/>
              </a:ext>
            </a:extLst>
          </p:cNvPr>
          <p:cNvSpPr/>
          <p:nvPr/>
        </p:nvSpPr>
        <p:spPr>
          <a:xfrm>
            <a:off x="3284339" y="2206535"/>
            <a:ext cx="134224" cy="12583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02" name="接點: 肘形 1101">
            <a:extLst>
              <a:ext uri="{FF2B5EF4-FFF2-40B4-BE49-F238E27FC236}">
                <a16:creationId xmlns:a16="http://schemas.microsoft.com/office/drawing/2014/main" id="{12BDCC3F-E754-5B04-D54B-22139B72ED68}"/>
              </a:ext>
            </a:extLst>
          </p:cNvPr>
          <p:cNvCxnSpPr>
            <a:cxnSpLocks/>
            <a:stCxn id="1056" idx="6"/>
            <a:endCxn id="1032" idx="0"/>
          </p:cNvCxnSpPr>
          <p:nvPr/>
        </p:nvCxnSpPr>
        <p:spPr>
          <a:xfrm>
            <a:off x="3975585" y="1045745"/>
            <a:ext cx="1669677" cy="4048982"/>
          </a:xfrm>
          <a:prstGeom prst="bentConnector2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7" name="橢圓 1106">
            <a:extLst>
              <a:ext uri="{FF2B5EF4-FFF2-40B4-BE49-F238E27FC236}">
                <a16:creationId xmlns:a16="http://schemas.microsoft.com/office/drawing/2014/main" id="{AA3F94F7-BF75-021F-EF7A-4844302FB367}"/>
              </a:ext>
            </a:extLst>
          </p:cNvPr>
          <p:cNvSpPr/>
          <p:nvPr/>
        </p:nvSpPr>
        <p:spPr>
          <a:xfrm>
            <a:off x="7550190" y="1474520"/>
            <a:ext cx="134224" cy="12583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13" name="接點: 肘形 1112">
            <a:extLst>
              <a:ext uri="{FF2B5EF4-FFF2-40B4-BE49-F238E27FC236}">
                <a16:creationId xmlns:a16="http://schemas.microsoft.com/office/drawing/2014/main" id="{4EB342B3-0982-C83D-BAFF-BBC7B5094B63}"/>
              </a:ext>
            </a:extLst>
          </p:cNvPr>
          <p:cNvCxnSpPr>
            <a:cxnSpLocks/>
            <a:stCxn id="1057" idx="6"/>
            <a:endCxn id="1117" idx="0"/>
          </p:cNvCxnSpPr>
          <p:nvPr/>
        </p:nvCxnSpPr>
        <p:spPr>
          <a:xfrm flipH="1">
            <a:off x="3900979" y="1230954"/>
            <a:ext cx="66217" cy="963558"/>
          </a:xfrm>
          <a:prstGeom prst="bentConnector4">
            <a:avLst>
              <a:gd name="adj1" fmla="val -915331"/>
              <a:gd name="adj2" fmla="val 71548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7" name="橢圓 1116">
            <a:extLst>
              <a:ext uri="{FF2B5EF4-FFF2-40B4-BE49-F238E27FC236}">
                <a16:creationId xmlns:a16="http://schemas.microsoft.com/office/drawing/2014/main" id="{549DBE97-D435-4F60-17D3-82DB92166C0E}"/>
              </a:ext>
            </a:extLst>
          </p:cNvPr>
          <p:cNvSpPr/>
          <p:nvPr/>
        </p:nvSpPr>
        <p:spPr>
          <a:xfrm>
            <a:off x="3833867" y="2194512"/>
            <a:ext cx="134224" cy="12583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21" name="接點: 肘形 1120">
            <a:extLst>
              <a:ext uri="{FF2B5EF4-FFF2-40B4-BE49-F238E27FC236}">
                <a16:creationId xmlns:a16="http://schemas.microsoft.com/office/drawing/2014/main" id="{880F743F-96ED-C168-0984-E0888B04174A}"/>
              </a:ext>
            </a:extLst>
          </p:cNvPr>
          <p:cNvCxnSpPr>
            <a:cxnSpLocks/>
            <a:stCxn id="1058" idx="2"/>
            <a:endCxn id="1123" idx="4"/>
          </p:cNvCxnSpPr>
          <p:nvPr/>
        </p:nvCxnSpPr>
        <p:spPr>
          <a:xfrm rot="10800000" flipV="1">
            <a:off x="3538958" y="1420116"/>
            <a:ext cx="284829" cy="3829418"/>
          </a:xfrm>
          <a:prstGeom prst="bentConnector4">
            <a:avLst>
              <a:gd name="adj1" fmla="val 497682"/>
              <a:gd name="adj2" fmla="val 105970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3" name="橢圓 1122">
            <a:extLst>
              <a:ext uri="{FF2B5EF4-FFF2-40B4-BE49-F238E27FC236}">
                <a16:creationId xmlns:a16="http://schemas.microsoft.com/office/drawing/2014/main" id="{9A40EC5D-52D1-3CC0-6C8D-A018CCAA593F}"/>
              </a:ext>
            </a:extLst>
          </p:cNvPr>
          <p:cNvSpPr/>
          <p:nvPr/>
        </p:nvSpPr>
        <p:spPr>
          <a:xfrm>
            <a:off x="3471845" y="5123699"/>
            <a:ext cx="134224" cy="12583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1" name="橢圓 1130">
            <a:extLst>
              <a:ext uri="{FF2B5EF4-FFF2-40B4-BE49-F238E27FC236}">
                <a16:creationId xmlns:a16="http://schemas.microsoft.com/office/drawing/2014/main" id="{CA85F245-E12A-0617-9A6A-65D514D7F2B0}"/>
              </a:ext>
            </a:extLst>
          </p:cNvPr>
          <p:cNvSpPr/>
          <p:nvPr/>
        </p:nvSpPr>
        <p:spPr>
          <a:xfrm>
            <a:off x="3841361" y="789289"/>
            <a:ext cx="134224" cy="12583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A12CF166-3407-3B47-1144-76DCADD8C92A}"/>
              </a:ext>
            </a:extLst>
          </p:cNvPr>
          <p:cNvCxnSpPr>
            <a:cxnSpLocks/>
            <a:stCxn id="23" idx="6"/>
            <a:endCxn id="9" idx="2"/>
          </p:cNvCxnSpPr>
          <p:nvPr/>
        </p:nvCxnSpPr>
        <p:spPr>
          <a:xfrm flipV="1">
            <a:off x="6754708" y="2894147"/>
            <a:ext cx="2280235" cy="10809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E9C55E22-582B-7571-1244-D4DC529B9139}"/>
              </a:ext>
            </a:extLst>
          </p:cNvPr>
          <p:cNvCxnSpPr>
            <a:cxnSpLocks/>
            <a:stCxn id="21" idx="7"/>
            <a:endCxn id="13" idx="2"/>
          </p:cNvCxnSpPr>
          <p:nvPr/>
        </p:nvCxnSpPr>
        <p:spPr>
          <a:xfrm flipV="1">
            <a:off x="7024423" y="2675146"/>
            <a:ext cx="2010520" cy="101213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392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98A394-B48F-0402-EE0F-59B47220E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2" descr="Arduino nano 硬體– BLOCK 網誌">
            <a:extLst>
              <a:ext uri="{FF2B5EF4-FFF2-40B4-BE49-F238E27FC236}">
                <a16:creationId xmlns:a16="http://schemas.microsoft.com/office/drawing/2014/main" id="{6D4A5C8C-D53F-74B3-44DA-B65E24000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806564" y="899664"/>
            <a:ext cx="31242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rduino NANO Pinout">
            <a:extLst>
              <a:ext uri="{FF2B5EF4-FFF2-40B4-BE49-F238E27FC236}">
                <a16:creationId xmlns:a16="http://schemas.microsoft.com/office/drawing/2014/main" id="{977A1B11-2E48-3CC3-020F-94B15815BA2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612404" y="1951460"/>
            <a:ext cx="4352925" cy="435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70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20</Words>
  <Application>Microsoft Office PowerPoint</Application>
  <PresentationFormat>寬螢幕</PresentationFormat>
  <Paragraphs>20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呂聖文</dc:creator>
  <cp:lastModifiedBy>呂聖文</cp:lastModifiedBy>
  <cp:revision>4</cp:revision>
  <dcterms:created xsi:type="dcterms:W3CDTF">2022-11-20T03:46:49Z</dcterms:created>
  <dcterms:modified xsi:type="dcterms:W3CDTF">2022-11-20T04:15:44Z</dcterms:modified>
</cp:coreProperties>
</file>